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407A940-BC61-4ED5-AEF7-3A0B6854C25E}">
          <p14:sldIdLst>
            <p14:sldId id="256"/>
            <p14:sldId id="257"/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8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04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61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68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4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366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0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68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0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1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D5F4-0162-448A-9FB0-D5426E42CD41}" type="datetimeFigureOut">
              <a:rPr lang="tr-TR" smtClean="0"/>
              <a:t>16.06.2021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4061-0884-40A7-8382-252839B319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9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429995" y="1840675"/>
            <a:ext cx="47620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tr-TR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hich</a:t>
            </a:r>
            <a:r>
              <a:rPr lang="tr-T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tr-T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tr-TR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</a:t>
            </a:r>
            <a:r>
              <a:rPr lang="tr-T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tr-T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tr-TR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tr-T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 </a:t>
            </a:r>
            <a:r>
              <a:rPr lang="tr-TR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lang="tr-T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tr-T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tr-TR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9795162" y="6396335"/>
            <a:ext cx="239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Abdullah Doğan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INTRODUCTON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r="13489"/>
          <a:stretch>
            <a:fillRect/>
          </a:stretch>
        </p:blipFill>
        <p:spPr/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 United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Census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CHANGİNG E-COMMERCE OVER THE YEARS</a:t>
            </a:r>
            <a:endParaRPr lang="tr-T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12" y="2226362"/>
            <a:ext cx="10015576" cy="3426292"/>
          </a:xfrm>
        </p:spPr>
      </p:pic>
    </p:spTree>
    <p:extLst>
      <p:ext uri="{BB962C8B-B14F-4D97-AF65-F5344CB8AC3E}">
        <p14:creationId xmlns:p14="http://schemas.microsoft.com/office/powerpoint/2010/main" val="15321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BEST CATEGORY FOR THE QUARTERS</a:t>
            </a:r>
            <a:endParaRPr lang="tr-T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377"/>
            <a:ext cx="10515600" cy="3485834"/>
          </a:xfrm>
        </p:spPr>
      </p:pic>
    </p:spTree>
    <p:extLst>
      <p:ext uri="{BB962C8B-B14F-4D97-AF65-F5344CB8AC3E}">
        <p14:creationId xmlns:p14="http://schemas.microsoft.com/office/powerpoint/2010/main" val="21819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FOOD AND BEVERAGE</a:t>
            </a:r>
            <a:endParaRPr lang="tr-T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6808"/>
            <a:ext cx="10515600" cy="3248972"/>
          </a:xfrm>
        </p:spPr>
      </p:pic>
    </p:spTree>
    <p:extLst>
      <p:ext uri="{BB962C8B-B14F-4D97-AF65-F5344CB8AC3E}">
        <p14:creationId xmlns:p14="http://schemas.microsoft.com/office/powerpoint/2010/main" val="4760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MOTOR VEHICLE AND PARTS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3600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3023"/>
            <a:ext cx="10515600" cy="3436541"/>
          </a:xfrm>
        </p:spPr>
      </p:pic>
    </p:spTree>
    <p:extLst>
      <p:ext uri="{BB962C8B-B14F-4D97-AF65-F5344CB8AC3E}">
        <p14:creationId xmlns:p14="http://schemas.microsoft.com/office/powerpoint/2010/main" val="31713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3826" y="2538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tr-T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4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</Words>
  <Application>Microsoft Office PowerPoint</Application>
  <PresentationFormat>Geniş ekran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Teması</vt:lpstr>
      <vt:lpstr>PowerPoint Sunusu</vt:lpstr>
      <vt:lpstr>INTRODUCTON</vt:lpstr>
      <vt:lpstr>CHANGİNG E-COMMERCE OVER THE YEARS</vt:lpstr>
      <vt:lpstr>WHICH IS THE BEST CATEGORY FOR THE QUARTERS</vt:lpstr>
      <vt:lpstr>CHANGING FOOD AND BEVERAGE</vt:lpstr>
      <vt:lpstr>CHANGING MOTOR VEHICLE AND PARTS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abdullah doğan</dc:creator>
  <cp:lastModifiedBy>abdullah doğan</cp:lastModifiedBy>
  <cp:revision>11</cp:revision>
  <dcterms:created xsi:type="dcterms:W3CDTF">2021-06-12T06:33:50Z</dcterms:created>
  <dcterms:modified xsi:type="dcterms:W3CDTF">2021-06-16T10:48:08Z</dcterms:modified>
</cp:coreProperties>
</file>