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Sahity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Sahitya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Sahity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4fe61b03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e4fe61b03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4fe61b03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e4fe61b03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4fe61b03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4fe61b03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4fe61b03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4fe61b03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53e02cd8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53e02cd8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4fe61b03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4fe61b03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5a5d1d171_0_24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5a5d1d171_0_24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5a5d1d171_0_24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5a5d1d171_0_24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5a5d1d171_0_24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5a5d1d171_0_24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5a5d1d171_0_24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5a5d1d171_0_24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56f61f8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56f61f8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4fe61b03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4fe61b03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4fe61b03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4fe61b03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5959192e2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e5959192e2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2376" y="1159764"/>
            <a:ext cx="3492900" cy="18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2376" y="3235452"/>
            <a:ext cx="3494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/>
          <p:nvPr/>
        </p:nvSpPr>
        <p:spPr>
          <a:xfrm flipH="1">
            <a:off x="-25" y="3009652"/>
            <a:ext cx="4971237" cy="2133860"/>
          </a:xfrm>
          <a:custGeom>
            <a:rect b="b" l="l" r="r" t="t"/>
            <a:pathLst>
              <a:path extrusionOk="0" h="14280" w="33268">
                <a:moveTo>
                  <a:pt x="33268" y="0"/>
                </a:moveTo>
                <a:cubicBezTo>
                  <a:pt x="24039" y="7015"/>
                  <a:pt x="8200" y="1310"/>
                  <a:pt x="1840" y="10008"/>
                </a:cubicBezTo>
                <a:cubicBezTo>
                  <a:pt x="905" y="11287"/>
                  <a:pt x="281" y="12721"/>
                  <a:pt x="0" y="14280"/>
                </a:cubicBezTo>
                <a:lnTo>
                  <a:pt x="33268" y="14280"/>
                </a:lnTo>
                <a:lnTo>
                  <a:pt x="3326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1"/>
          <p:cNvSpPr/>
          <p:nvPr/>
        </p:nvSpPr>
        <p:spPr>
          <a:xfrm flipH="1">
            <a:off x="7223387" y="0"/>
            <a:ext cx="1956935" cy="3359186"/>
          </a:xfrm>
          <a:custGeom>
            <a:rect b="b" l="l" r="r" t="t"/>
            <a:pathLst>
              <a:path extrusionOk="0" h="22480" w="13096">
                <a:moveTo>
                  <a:pt x="1" y="0"/>
                </a:moveTo>
                <a:lnTo>
                  <a:pt x="1" y="22480"/>
                </a:lnTo>
                <a:cubicBezTo>
                  <a:pt x="500" y="22230"/>
                  <a:pt x="13096" y="13376"/>
                  <a:pt x="85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713225" y="1938000"/>
            <a:ext cx="7717500" cy="85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1683750" y="2797500"/>
            <a:ext cx="5776500" cy="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600"/>
            </a:lvl1pPr>
            <a:lvl2pPr indent="-323850" lvl="1" marL="914400" rtl="0" algn="ctr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 algn="ctr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 algn="ctr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 algn="ctr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 algn="ctr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 algn="ctr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 algn="ctr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 algn="ctr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 flipH="1">
            <a:off x="7880234" y="0"/>
            <a:ext cx="1956935" cy="3359186"/>
          </a:xfrm>
          <a:custGeom>
            <a:rect b="b" l="l" r="r" t="t"/>
            <a:pathLst>
              <a:path extrusionOk="0" h="22480" w="13096">
                <a:moveTo>
                  <a:pt x="1" y="0"/>
                </a:moveTo>
                <a:lnTo>
                  <a:pt x="1" y="22480"/>
                </a:lnTo>
                <a:cubicBezTo>
                  <a:pt x="500" y="22230"/>
                  <a:pt x="13096" y="13376"/>
                  <a:pt x="85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3"/>
          <p:cNvSpPr/>
          <p:nvPr/>
        </p:nvSpPr>
        <p:spPr>
          <a:xfrm rot="10800000">
            <a:off x="-1457700" y="3808970"/>
            <a:ext cx="5146274" cy="1754565"/>
          </a:xfrm>
          <a:custGeom>
            <a:rect b="b" l="l" r="r" t="t"/>
            <a:pathLst>
              <a:path extrusionOk="0" h="21876" w="64164">
                <a:moveTo>
                  <a:pt x="1" y="0"/>
                </a:moveTo>
                <a:cubicBezTo>
                  <a:pt x="2816" y="5505"/>
                  <a:pt x="7168" y="7234"/>
                  <a:pt x="15608" y="7234"/>
                </a:cubicBezTo>
                <a:cubicBezTo>
                  <a:pt x="17515" y="7234"/>
                  <a:pt x="19630" y="7146"/>
                  <a:pt x="21983" y="6993"/>
                </a:cubicBezTo>
                <a:cubicBezTo>
                  <a:pt x="22445" y="6963"/>
                  <a:pt x="22902" y="6948"/>
                  <a:pt x="23353" y="6948"/>
                </a:cubicBezTo>
                <a:cubicBezTo>
                  <a:pt x="32304" y="6948"/>
                  <a:pt x="39037" y="12718"/>
                  <a:pt x="44477" y="17793"/>
                </a:cubicBezTo>
                <a:cubicBezTo>
                  <a:pt x="47433" y="20550"/>
                  <a:pt x="50813" y="21875"/>
                  <a:pt x="54040" y="21875"/>
                </a:cubicBezTo>
                <a:cubicBezTo>
                  <a:pt x="58002" y="21875"/>
                  <a:pt x="61733" y="19877"/>
                  <a:pt x="64163" y="16081"/>
                </a:cubicBezTo>
                <a:lnTo>
                  <a:pt x="64163" y="0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subTitle"/>
          </p:nvPr>
        </p:nvSpPr>
        <p:spPr>
          <a:xfrm>
            <a:off x="1912838" y="1884825"/>
            <a:ext cx="1914600" cy="3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" name="Google Shape;51;p13"/>
          <p:cNvSpPr txBox="1"/>
          <p:nvPr>
            <p:ph idx="2" type="subTitle"/>
          </p:nvPr>
        </p:nvSpPr>
        <p:spPr>
          <a:xfrm>
            <a:off x="1912838" y="2255025"/>
            <a:ext cx="223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" name="Google Shape;52;p13"/>
          <p:cNvSpPr txBox="1"/>
          <p:nvPr>
            <p:ph idx="3" type="subTitle"/>
          </p:nvPr>
        </p:nvSpPr>
        <p:spPr>
          <a:xfrm>
            <a:off x="5550263" y="1884825"/>
            <a:ext cx="1914600" cy="3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13"/>
          <p:cNvSpPr txBox="1"/>
          <p:nvPr>
            <p:ph idx="4" type="subTitle"/>
          </p:nvPr>
        </p:nvSpPr>
        <p:spPr>
          <a:xfrm>
            <a:off x="5550263" y="2255025"/>
            <a:ext cx="223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13"/>
          <p:cNvSpPr txBox="1"/>
          <p:nvPr>
            <p:ph hasCustomPrompt="1" idx="5" type="title"/>
          </p:nvPr>
        </p:nvSpPr>
        <p:spPr>
          <a:xfrm>
            <a:off x="1344168" y="1892808"/>
            <a:ext cx="555300" cy="4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hasCustomPrompt="1" idx="6" type="title"/>
          </p:nvPr>
        </p:nvSpPr>
        <p:spPr>
          <a:xfrm>
            <a:off x="4983480" y="1883664"/>
            <a:ext cx="603600" cy="4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7" type="subTitle"/>
          </p:nvPr>
        </p:nvSpPr>
        <p:spPr>
          <a:xfrm>
            <a:off x="1912838" y="3438775"/>
            <a:ext cx="1914600" cy="3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3"/>
          <p:cNvSpPr txBox="1"/>
          <p:nvPr>
            <p:ph idx="8" type="subTitle"/>
          </p:nvPr>
        </p:nvSpPr>
        <p:spPr>
          <a:xfrm>
            <a:off x="1912838" y="3808975"/>
            <a:ext cx="223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3"/>
          <p:cNvSpPr txBox="1"/>
          <p:nvPr>
            <p:ph idx="9" type="subTitle"/>
          </p:nvPr>
        </p:nvSpPr>
        <p:spPr>
          <a:xfrm>
            <a:off x="5550263" y="3438775"/>
            <a:ext cx="1914600" cy="3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3"/>
          <p:cNvSpPr txBox="1"/>
          <p:nvPr>
            <p:ph idx="13" type="subTitle"/>
          </p:nvPr>
        </p:nvSpPr>
        <p:spPr>
          <a:xfrm>
            <a:off x="5550263" y="3808975"/>
            <a:ext cx="223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14" type="title"/>
          </p:nvPr>
        </p:nvSpPr>
        <p:spPr>
          <a:xfrm>
            <a:off x="1344168" y="3447288"/>
            <a:ext cx="603600" cy="4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hasCustomPrompt="1" idx="15" type="title"/>
          </p:nvPr>
        </p:nvSpPr>
        <p:spPr>
          <a:xfrm>
            <a:off x="4983480" y="3438144"/>
            <a:ext cx="603600" cy="4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5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720000" y="1813350"/>
            <a:ext cx="3037200" cy="15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4984325" y="0"/>
            <a:ext cx="5051471" cy="1722297"/>
          </a:xfrm>
          <a:custGeom>
            <a:rect b="b" l="l" r="r" t="t"/>
            <a:pathLst>
              <a:path extrusionOk="0" h="21876" w="64164">
                <a:moveTo>
                  <a:pt x="1" y="0"/>
                </a:moveTo>
                <a:cubicBezTo>
                  <a:pt x="2816" y="5505"/>
                  <a:pt x="7168" y="7234"/>
                  <a:pt x="15608" y="7234"/>
                </a:cubicBezTo>
                <a:cubicBezTo>
                  <a:pt x="17515" y="7234"/>
                  <a:pt x="19630" y="7146"/>
                  <a:pt x="21983" y="6993"/>
                </a:cubicBezTo>
                <a:cubicBezTo>
                  <a:pt x="22445" y="6963"/>
                  <a:pt x="22902" y="6948"/>
                  <a:pt x="23353" y="6948"/>
                </a:cubicBezTo>
                <a:cubicBezTo>
                  <a:pt x="32304" y="6948"/>
                  <a:pt x="39037" y="12718"/>
                  <a:pt x="44477" y="17793"/>
                </a:cubicBezTo>
                <a:cubicBezTo>
                  <a:pt x="47433" y="20550"/>
                  <a:pt x="50813" y="21875"/>
                  <a:pt x="54040" y="21875"/>
                </a:cubicBezTo>
                <a:cubicBezTo>
                  <a:pt x="58002" y="21875"/>
                  <a:pt x="61733" y="19877"/>
                  <a:pt x="64163" y="16081"/>
                </a:cubicBezTo>
                <a:lnTo>
                  <a:pt x="6416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 rot="5400000">
            <a:off x="79341" y="3623415"/>
            <a:ext cx="1281323" cy="1928794"/>
          </a:xfrm>
          <a:custGeom>
            <a:rect b="b" l="l" r="r" t="t"/>
            <a:pathLst>
              <a:path extrusionOk="0" h="40938" w="37839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5234400" y="1598788"/>
            <a:ext cx="3037200" cy="8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5329800" y="2522788"/>
            <a:ext cx="2846400" cy="10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4209086" y="3009652"/>
            <a:ext cx="4971237" cy="2133860"/>
          </a:xfrm>
          <a:custGeom>
            <a:rect b="b" l="l" r="r" t="t"/>
            <a:pathLst>
              <a:path extrusionOk="0" h="14280" w="33268">
                <a:moveTo>
                  <a:pt x="33268" y="0"/>
                </a:moveTo>
                <a:cubicBezTo>
                  <a:pt x="24039" y="7015"/>
                  <a:pt x="8200" y="1310"/>
                  <a:pt x="1840" y="10008"/>
                </a:cubicBezTo>
                <a:cubicBezTo>
                  <a:pt x="905" y="11287"/>
                  <a:pt x="281" y="12721"/>
                  <a:pt x="0" y="14280"/>
                </a:cubicBezTo>
                <a:lnTo>
                  <a:pt x="33268" y="14280"/>
                </a:lnTo>
                <a:lnTo>
                  <a:pt x="3326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/>
          <p:nvPr/>
        </p:nvSpPr>
        <p:spPr>
          <a:xfrm>
            <a:off x="-25" y="0"/>
            <a:ext cx="1956935" cy="3359186"/>
          </a:xfrm>
          <a:custGeom>
            <a:rect b="b" l="l" r="r" t="t"/>
            <a:pathLst>
              <a:path extrusionOk="0" h="22480" w="13096">
                <a:moveTo>
                  <a:pt x="1" y="0"/>
                </a:moveTo>
                <a:lnTo>
                  <a:pt x="1" y="22480"/>
                </a:lnTo>
                <a:cubicBezTo>
                  <a:pt x="500" y="22230"/>
                  <a:pt x="13096" y="13376"/>
                  <a:pt x="85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040800" y="2856575"/>
            <a:ext cx="3062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2329500" y="1714225"/>
            <a:ext cx="4485000" cy="10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3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720000" y="539496"/>
            <a:ext cx="77085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720000" y="1758025"/>
            <a:ext cx="7704000" cy="28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600"/>
              <a:buChar char="■"/>
              <a:defRPr/>
            </a:lvl9pPr>
          </a:lstStyle>
          <a:p/>
        </p:txBody>
      </p:sp>
      <p:sp>
        <p:nvSpPr>
          <p:cNvPr id="77" name="Google Shape;77;p17"/>
          <p:cNvSpPr/>
          <p:nvPr/>
        </p:nvSpPr>
        <p:spPr>
          <a:xfrm flipH="1">
            <a:off x="4" y="0"/>
            <a:ext cx="5051471" cy="1304739"/>
          </a:xfrm>
          <a:custGeom>
            <a:rect b="b" l="l" r="r" t="t"/>
            <a:pathLst>
              <a:path extrusionOk="0" h="21876" w="64164">
                <a:moveTo>
                  <a:pt x="1" y="0"/>
                </a:moveTo>
                <a:cubicBezTo>
                  <a:pt x="2816" y="5505"/>
                  <a:pt x="7168" y="7234"/>
                  <a:pt x="15608" y="7234"/>
                </a:cubicBezTo>
                <a:cubicBezTo>
                  <a:pt x="17515" y="7234"/>
                  <a:pt x="19630" y="7146"/>
                  <a:pt x="21983" y="6993"/>
                </a:cubicBezTo>
                <a:cubicBezTo>
                  <a:pt x="22445" y="6963"/>
                  <a:pt x="22902" y="6948"/>
                  <a:pt x="23353" y="6948"/>
                </a:cubicBezTo>
                <a:cubicBezTo>
                  <a:pt x="32304" y="6948"/>
                  <a:pt x="39037" y="12718"/>
                  <a:pt x="44477" y="17793"/>
                </a:cubicBezTo>
                <a:cubicBezTo>
                  <a:pt x="47433" y="20550"/>
                  <a:pt x="50813" y="21875"/>
                  <a:pt x="54040" y="21875"/>
                </a:cubicBezTo>
                <a:cubicBezTo>
                  <a:pt x="58002" y="21875"/>
                  <a:pt x="61733" y="19877"/>
                  <a:pt x="64163" y="16081"/>
                </a:cubicBezTo>
                <a:lnTo>
                  <a:pt x="6416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/>
          <p:nvPr/>
        </p:nvSpPr>
        <p:spPr>
          <a:xfrm flipH="1" rot="-5400000">
            <a:off x="7825206" y="3596074"/>
            <a:ext cx="1486600" cy="1608352"/>
          </a:xfrm>
          <a:custGeom>
            <a:rect b="b" l="l" r="r" t="t"/>
            <a:pathLst>
              <a:path extrusionOk="0" h="40938" w="37839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/>
          <p:nvPr/>
        </p:nvSpPr>
        <p:spPr>
          <a:xfrm flipH="1" rot="10800000">
            <a:off x="5284620" y="3822320"/>
            <a:ext cx="5146274" cy="1754565"/>
          </a:xfrm>
          <a:custGeom>
            <a:rect b="b" l="l" r="r" t="t"/>
            <a:pathLst>
              <a:path extrusionOk="0" h="21876" w="64164">
                <a:moveTo>
                  <a:pt x="1" y="0"/>
                </a:moveTo>
                <a:cubicBezTo>
                  <a:pt x="2816" y="5505"/>
                  <a:pt x="7168" y="7234"/>
                  <a:pt x="15608" y="7234"/>
                </a:cubicBezTo>
                <a:cubicBezTo>
                  <a:pt x="17515" y="7234"/>
                  <a:pt x="19630" y="7146"/>
                  <a:pt x="21983" y="6993"/>
                </a:cubicBezTo>
                <a:cubicBezTo>
                  <a:pt x="22445" y="6963"/>
                  <a:pt x="22902" y="6948"/>
                  <a:pt x="23353" y="6948"/>
                </a:cubicBezTo>
                <a:cubicBezTo>
                  <a:pt x="32304" y="6948"/>
                  <a:pt x="39037" y="12718"/>
                  <a:pt x="44477" y="17793"/>
                </a:cubicBezTo>
                <a:cubicBezTo>
                  <a:pt x="47433" y="20550"/>
                  <a:pt x="50813" y="21875"/>
                  <a:pt x="54040" y="21875"/>
                </a:cubicBezTo>
                <a:cubicBezTo>
                  <a:pt x="58002" y="21875"/>
                  <a:pt x="61733" y="19877"/>
                  <a:pt x="64163" y="16081"/>
                </a:cubicBezTo>
                <a:lnTo>
                  <a:pt x="6416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8"/>
          <p:cNvSpPr/>
          <p:nvPr/>
        </p:nvSpPr>
        <p:spPr>
          <a:xfrm flipH="1">
            <a:off x="-399849" y="-168725"/>
            <a:ext cx="2926199" cy="1129020"/>
          </a:xfrm>
          <a:custGeom>
            <a:rect b="b" l="l" r="r" t="t"/>
            <a:pathLst>
              <a:path extrusionOk="0" h="21876" w="64164">
                <a:moveTo>
                  <a:pt x="1" y="0"/>
                </a:moveTo>
                <a:cubicBezTo>
                  <a:pt x="2816" y="5505"/>
                  <a:pt x="7168" y="7234"/>
                  <a:pt x="15608" y="7234"/>
                </a:cubicBezTo>
                <a:cubicBezTo>
                  <a:pt x="17515" y="7234"/>
                  <a:pt x="19630" y="7146"/>
                  <a:pt x="21983" y="6993"/>
                </a:cubicBezTo>
                <a:cubicBezTo>
                  <a:pt x="22445" y="6963"/>
                  <a:pt x="22902" y="6948"/>
                  <a:pt x="23353" y="6948"/>
                </a:cubicBezTo>
                <a:cubicBezTo>
                  <a:pt x="32304" y="6948"/>
                  <a:pt x="39037" y="12718"/>
                  <a:pt x="44477" y="17793"/>
                </a:cubicBezTo>
                <a:cubicBezTo>
                  <a:pt x="47433" y="20550"/>
                  <a:pt x="50813" y="21875"/>
                  <a:pt x="54040" y="21875"/>
                </a:cubicBezTo>
                <a:cubicBezTo>
                  <a:pt x="58002" y="21875"/>
                  <a:pt x="61733" y="19877"/>
                  <a:pt x="64163" y="16081"/>
                </a:cubicBezTo>
                <a:lnTo>
                  <a:pt x="64163" y="0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3943500" y="2880360"/>
            <a:ext cx="1257000" cy="3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8"/>
          <p:cNvSpPr txBox="1"/>
          <p:nvPr>
            <p:ph idx="2" type="subTitle"/>
          </p:nvPr>
        </p:nvSpPr>
        <p:spPr>
          <a:xfrm>
            <a:off x="6767700" y="2880360"/>
            <a:ext cx="1257000" cy="3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8"/>
          <p:cNvSpPr txBox="1"/>
          <p:nvPr>
            <p:ph idx="3" type="subTitle"/>
          </p:nvPr>
        </p:nvSpPr>
        <p:spPr>
          <a:xfrm>
            <a:off x="1119300" y="2880360"/>
            <a:ext cx="1257000" cy="3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6" name="Google Shape;86;p18"/>
          <p:cNvSpPr txBox="1"/>
          <p:nvPr>
            <p:ph idx="4" type="subTitle"/>
          </p:nvPr>
        </p:nvSpPr>
        <p:spPr>
          <a:xfrm>
            <a:off x="720000" y="3392424"/>
            <a:ext cx="2055600" cy="10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18"/>
          <p:cNvSpPr txBox="1"/>
          <p:nvPr>
            <p:ph idx="5" type="subTitle"/>
          </p:nvPr>
        </p:nvSpPr>
        <p:spPr>
          <a:xfrm>
            <a:off x="3544200" y="3392424"/>
            <a:ext cx="2055600" cy="10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8" name="Google Shape;88;p18"/>
          <p:cNvSpPr txBox="1"/>
          <p:nvPr>
            <p:ph idx="6" type="subTitle"/>
          </p:nvPr>
        </p:nvSpPr>
        <p:spPr>
          <a:xfrm>
            <a:off x="6368400" y="3392424"/>
            <a:ext cx="2055600" cy="10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/>
          <p:nvPr/>
        </p:nvSpPr>
        <p:spPr>
          <a:xfrm rot="10800000">
            <a:off x="-1390449" y="3822320"/>
            <a:ext cx="5146274" cy="1754565"/>
          </a:xfrm>
          <a:custGeom>
            <a:rect b="b" l="l" r="r" t="t"/>
            <a:pathLst>
              <a:path extrusionOk="0" h="21876" w="64164">
                <a:moveTo>
                  <a:pt x="1" y="0"/>
                </a:moveTo>
                <a:cubicBezTo>
                  <a:pt x="2816" y="5505"/>
                  <a:pt x="7168" y="7234"/>
                  <a:pt x="15608" y="7234"/>
                </a:cubicBezTo>
                <a:cubicBezTo>
                  <a:pt x="17515" y="7234"/>
                  <a:pt x="19630" y="7146"/>
                  <a:pt x="21983" y="6993"/>
                </a:cubicBezTo>
                <a:cubicBezTo>
                  <a:pt x="22445" y="6963"/>
                  <a:pt x="22902" y="6948"/>
                  <a:pt x="23353" y="6948"/>
                </a:cubicBezTo>
                <a:cubicBezTo>
                  <a:pt x="32304" y="6948"/>
                  <a:pt x="39037" y="12718"/>
                  <a:pt x="44477" y="17793"/>
                </a:cubicBezTo>
                <a:cubicBezTo>
                  <a:pt x="47433" y="20550"/>
                  <a:pt x="50813" y="21875"/>
                  <a:pt x="54040" y="21875"/>
                </a:cubicBezTo>
                <a:cubicBezTo>
                  <a:pt x="58002" y="21875"/>
                  <a:pt x="61733" y="19877"/>
                  <a:pt x="64163" y="16081"/>
                </a:cubicBezTo>
                <a:lnTo>
                  <a:pt x="6416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/>
          <p:nvPr/>
        </p:nvSpPr>
        <p:spPr>
          <a:xfrm>
            <a:off x="7504695" y="-168725"/>
            <a:ext cx="2926199" cy="1129020"/>
          </a:xfrm>
          <a:custGeom>
            <a:rect b="b" l="l" r="r" t="t"/>
            <a:pathLst>
              <a:path extrusionOk="0" h="21876" w="64164">
                <a:moveTo>
                  <a:pt x="1" y="0"/>
                </a:moveTo>
                <a:cubicBezTo>
                  <a:pt x="2816" y="5505"/>
                  <a:pt x="7168" y="7234"/>
                  <a:pt x="15608" y="7234"/>
                </a:cubicBezTo>
                <a:cubicBezTo>
                  <a:pt x="17515" y="7234"/>
                  <a:pt x="19630" y="7146"/>
                  <a:pt x="21983" y="6993"/>
                </a:cubicBezTo>
                <a:cubicBezTo>
                  <a:pt x="22445" y="6963"/>
                  <a:pt x="22902" y="6948"/>
                  <a:pt x="23353" y="6948"/>
                </a:cubicBezTo>
                <a:cubicBezTo>
                  <a:pt x="32304" y="6948"/>
                  <a:pt x="39037" y="12718"/>
                  <a:pt x="44477" y="17793"/>
                </a:cubicBezTo>
                <a:cubicBezTo>
                  <a:pt x="47433" y="20550"/>
                  <a:pt x="50813" y="21875"/>
                  <a:pt x="54040" y="21875"/>
                </a:cubicBezTo>
                <a:cubicBezTo>
                  <a:pt x="58002" y="21875"/>
                  <a:pt x="61733" y="19877"/>
                  <a:pt x="64163" y="16081"/>
                </a:cubicBezTo>
                <a:lnTo>
                  <a:pt x="64163" y="0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976038" y="3575304"/>
            <a:ext cx="20556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p19"/>
          <p:cNvSpPr txBox="1"/>
          <p:nvPr>
            <p:ph idx="2" type="subTitle"/>
          </p:nvPr>
        </p:nvSpPr>
        <p:spPr>
          <a:xfrm>
            <a:off x="3542704" y="3575304"/>
            <a:ext cx="20556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5" name="Google Shape;95;p19"/>
          <p:cNvSpPr txBox="1"/>
          <p:nvPr>
            <p:ph idx="3" type="subTitle"/>
          </p:nvPr>
        </p:nvSpPr>
        <p:spPr>
          <a:xfrm>
            <a:off x="6115146" y="3575304"/>
            <a:ext cx="20556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9"/>
          <p:cNvSpPr txBox="1"/>
          <p:nvPr>
            <p:ph hasCustomPrompt="1" idx="4" type="title"/>
          </p:nvPr>
        </p:nvSpPr>
        <p:spPr>
          <a:xfrm>
            <a:off x="1660938" y="3106407"/>
            <a:ext cx="685800" cy="4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97" name="Google Shape;97;p19"/>
          <p:cNvSpPr txBox="1"/>
          <p:nvPr>
            <p:ph hasCustomPrompt="1" idx="5" type="title"/>
          </p:nvPr>
        </p:nvSpPr>
        <p:spPr>
          <a:xfrm>
            <a:off x="4227604" y="3106407"/>
            <a:ext cx="685800" cy="4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98" name="Google Shape;98;p19"/>
          <p:cNvSpPr txBox="1"/>
          <p:nvPr>
            <p:ph hasCustomPrompt="1" idx="6" type="title"/>
          </p:nvPr>
        </p:nvSpPr>
        <p:spPr>
          <a:xfrm>
            <a:off x="6800046" y="3106407"/>
            <a:ext cx="685800" cy="4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5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 flipH="1">
            <a:off x="-42" y="-16325"/>
            <a:ext cx="2926199" cy="997600"/>
          </a:xfrm>
          <a:custGeom>
            <a:rect b="b" l="l" r="r" t="t"/>
            <a:pathLst>
              <a:path extrusionOk="0" h="21876" w="64164">
                <a:moveTo>
                  <a:pt x="1" y="0"/>
                </a:moveTo>
                <a:cubicBezTo>
                  <a:pt x="2816" y="5505"/>
                  <a:pt x="7168" y="7234"/>
                  <a:pt x="15608" y="7234"/>
                </a:cubicBezTo>
                <a:cubicBezTo>
                  <a:pt x="17515" y="7234"/>
                  <a:pt x="19630" y="7146"/>
                  <a:pt x="21983" y="6993"/>
                </a:cubicBezTo>
                <a:cubicBezTo>
                  <a:pt x="22445" y="6963"/>
                  <a:pt x="22902" y="6948"/>
                  <a:pt x="23353" y="6948"/>
                </a:cubicBezTo>
                <a:cubicBezTo>
                  <a:pt x="32304" y="6948"/>
                  <a:pt x="39037" y="12718"/>
                  <a:pt x="44477" y="17793"/>
                </a:cubicBezTo>
                <a:cubicBezTo>
                  <a:pt x="47433" y="20550"/>
                  <a:pt x="50813" y="21875"/>
                  <a:pt x="54040" y="21875"/>
                </a:cubicBezTo>
                <a:cubicBezTo>
                  <a:pt x="58002" y="21875"/>
                  <a:pt x="61733" y="19877"/>
                  <a:pt x="64163" y="16081"/>
                </a:cubicBezTo>
                <a:lnTo>
                  <a:pt x="6416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 flipH="1" rot="-5400000">
            <a:off x="8141105" y="4107347"/>
            <a:ext cx="1076993" cy="1165198"/>
          </a:xfrm>
          <a:custGeom>
            <a:rect b="b" l="l" r="r" t="t"/>
            <a:pathLst>
              <a:path extrusionOk="0" h="40938" w="37839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720000" y="1417320"/>
            <a:ext cx="3037200" cy="15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720000" y="2980944"/>
            <a:ext cx="2635200" cy="10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572000" y="2157000"/>
            <a:ext cx="3851700" cy="12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5012100" y="3591750"/>
            <a:ext cx="34119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068000" y="819750"/>
            <a:ext cx="1356000" cy="11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 flipH="1">
            <a:off x="5424202" y="-8"/>
            <a:ext cx="4854697" cy="961757"/>
          </a:xfrm>
          <a:custGeom>
            <a:rect b="b" l="l" r="r" t="t"/>
            <a:pathLst>
              <a:path extrusionOk="0" h="17023" w="59673">
                <a:moveTo>
                  <a:pt x="1" y="0"/>
                </a:moveTo>
                <a:lnTo>
                  <a:pt x="1" y="10300"/>
                </a:lnTo>
                <a:cubicBezTo>
                  <a:pt x="1816" y="14963"/>
                  <a:pt x="5927" y="17022"/>
                  <a:pt x="10137" y="17022"/>
                </a:cubicBezTo>
                <a:cubicBezTo>
                  <a:pt x="13923" y="17022"/>
                  <a:pt x="17789" y="15356"/>
                  <a:pt x="20137" y="12420"/>
                </a:cubicBezTo>
                <a:cubicBezTo>
                  <a:pt x="23652" y="8026"/>
                  <a:pt x="27201" y="4744"/>
                  <a:pt x="32830" y="4744"/>
                </a:cubicBezTo>
                <a:cubicBezTo>
                  <a:pt x="34252" y="4744"/>
                  <a:pt x="35808" y="4954"/>
                  <a:pt x="37529" y="5408"/>
                </a:cubicBezTo>
                <a:cubicBezTo>
                  <a:pt x="43485" y="6981"/>
                  <a:pt x="47292" y="8462"/>
                  <a:pt x="50664" y="8462"/>
                </a:cubicBezTo>
                <a:cubicBezTo>
                  <a:pt x="52120" y="8462"/>
                  <a:pt x="53496" y="8186"/>
                  <a:pt x="54928" y="7521"/>
                </a:cubicBezTo>
                <a:cubicBezTo>
                  <a:pt x="59672" y="5314"/>
                  <a:pt x="59672" y="0"/>
                  <a:pt x="596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 rot="5400000">
            <a:off x="-100335" y="4173339"/>
            <a:ext cx="1011247" cy="1094068"/>
          </a:xfrm>
          <a:custGeom>
            <a:rect b="b" l="l" r="r" t="t"/>
            <a:pathLst>
              <a:path extrusionOk="0" h="40938" w="37839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2009202" y="3374136"/>
            <a:ext cx="15303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2" type="subTitle"/>
          </p:nvPr>
        </p:nvSpPr>
        <p:spPr>
          <a:xfrm>
            <a:off x="6108192" y="3374136"/>
            <a:ext cx="15303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3" type="subTitle"/>
          </p:nvPr>
        </p:nvSpPr>
        <p:spPr>
          <a:xfrm>
            <a:off x="2009202" y="3771836"/>
            <a:ext cx="205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1"/>
          <p:cNvSpPr txBox="1"/>
          <p:nvPr>
            <p:ph idx="4" type="subTitle"/>
          </p:nvPr>
        </p:nvSpPr>
        <p:spPr>
          <a:xfrm>
            <a:off x="6108192" y="3771836"/>
            <a:ext cx="205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1"/>
          <p:cNvSpPr txBox="1"/>
          <p:nvPr>
            <p:ph idx="5" type="subTitle"/>
          </p:nvPr>
        </p:nvSpPr>
        <p:spPr>
          <a:xfrm>
            <a:off x="2009202" y="1783080"/>
            <a:ext cx="15303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idx="6" type="subTitle"/>
          </p:nvPr>
        </p:nvSpPr>
        <p:spPr>
          <a:xfrm>
            <a:off x="6108192" y="1783080"/>
            <a:ext cx="15303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7" type="subTitle"/>
          </p:nvPr>
        </p:nvSpPr>
        <p:spPr>
          <a:xfrm>
            <a:off x="2009202" y="2180780"/>
            <a:ext cx="205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1"/>
          <p:cNvSpPr txBox="1"/>
          <p:nvPr>
            <p:ph idx="8" type="subTitle"/>
          </p:nvPr>
        </p:nvSpPr>
        <p:spPr>
          <a:xfrm>
            <a:off x="6108192" y="2180780"/>
            <a:ext cx="205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8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/>
          <p:nvPr/>
        </p:nvSpPr>
        <p:spPr>
          <a:xfrm rot="1851812">
            <a:off x="-1846662" y="4096364"/>
            <a:ext cx="2807002" cy="1949744"/>
          </a:xfrm>
          <a:custGeom>
            <a:rect b="b" l="l" r="r" t="t"/>
            <a:pathLst>
              <a:path extrusionOk="0" h="77989" w="112279">
                <a:moveTo>
                  <a:pt x="73470" y="0"/>
                </a:moveTo>
                <a:cubicBezTo>
                  <a:pt x="66773" y="0"/>
                  <a:pt x="60068" y="302"/>
                  <a:pt x="53344" y="590"/>
                </a:cubicBezTo>
                <a:cubicBezTo>
                  <a:pt x="40037" y="1184"/>
                  <a:pt x="14746" y="408"/>
                  <a:pt x="6027" y="13692"/>
                </a:cubicBezTo>
                <a:cubicBezTo>
                  <a:pt x="1" y="22845"/>
                  <a:pt x="1964" y="38572"/>
                  <a:pt x="2512" y="49231"/>
                </a:cubicBezTo>
                <a:cubicBezTo>
                  <a:pt x="6871" y="57243"/>
                  <a:pt x="9679" y="71349"/>
                  <a:pt x="18216" y="75685"/>
                </a:cubicBezTo>
                <a:cubicBezTo>
                  <a:pt x="21403" y="77312"/>
                  <a:pt x="24791" y="77989"/>
                  <a:pt x="28225" y="77989"/>
                </a:cubicBezTo>
                <a:cubicBezTo>
                  <a:pt x="36544" y="77989"/>
                  <a:pt x="45128" y="74018"/>
                  <a:pt x="51769" y="69979"/>
                </a:cubicBezTo>
                <a:cubicBezTo>
                  <a:pt x="65030" y="61922"/>
                  <a:pt x="78566" y="53682"/>
                  <a:pt x="90184" y="43388"/>
                </a:cubicBezTo>
                <a:cubicBezTo>
                  <a:pt x="96324" y="37932"/>
                  <a:pt x="106116" y="31176"/>
                  <a:pt x="109859" y="23712"/>
                </a:cubicBezTo>
                <a:cubicBezTo>
                  <a:pt x="112279" y="18850"/>
                  <a:pt x="111160" y="12437"/>
                  <a:pt x="108786" y="7826"/>
                </a:cubicBezTo>
                <a:cubicBezTo>
                  <a:pt x="105659" y="1846"/>
                  <a:pt x="97556" y="1663"/>
                  <a:pt x="91485" y="955"/>
                </a:cubicBezTo>
                <a:cubicBezTo>
                  <a:pt x="85482" y="243"/>
                  <a:pt x="79480" y="0"/>
                  <a:pt x="73470" y="0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" type="subTitle"/>
          </p:nvPr>
        </p:nvSpPr>
        <p:spPr>
          <a:xfrm>
            <a:off x="3943500" y="1994500"/>
            <a:ext cx="1257000" cy="3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0" name="Google Shape;120;p22"/>
          <p:cNvSpPr txBox="1"/>
          <p:nvPr>
            <p:ph idx="2" type="subTitle"/>
          </p:nvPr>
        </p:nvSpPr>
        <p:spPr>
          <a:xfrm>
            <a:off x="6767700" y="1994500"/>
            <a:ext cx="1257000" cy="3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1" name="Google Shape;121;p22"/>
          <p:cNvSpPr txBox="1"/>
          <p:nvPr>
            <p:ph idx="3" type="subTitle"/>
          </p:nvPr>
        </p:nvSpPr>
        <p:spPr>
          <a:xfrm>
            <a:off x="1119300" y="1994500"/>
            <a:ext cx="1257000" cy="3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2" name="Google Shape;122;p22"/>
          <p:cNvSpPr txBox="1"/>
          <p:nvPr>
            <p:ph idx="4" type="subTitle"/>
          </p:nvPr>
        </p:nvSpPr>
        <p:spPr>
          <a:xfrm>
            <a:off x="720000" y="2279600"/>
            <a:ext cx="205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3" name="Google Shape;123;p22"/>
          <p:cNvSpPr txBox="1"/>
          <p:nvPr>
            <p:ph idx="5" type="subTitle"/>
          </p:nvPr>
        </p:nvSpPr>
        <p:spPr>
          <a:xfrm>
            <a:off x="3544200" y="2279600"/>
            <a:ext cx="205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4" name="Google Shape;124;p22"/>
          <p:cNvSpPr txBox="1"/>
          <p:nvPr>
            <p:ph idx="6" type="subTitle"/>
          </p:nvPr>
        </p:nvSpPr>
        <p:spPr>
          <a:xfrm>
            <a:off x="6368400" y="2279600"/>
            <a:ext cx="205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5" name="Google Shape;125;p22"/>
          <p:cNvSpPr txBox="1"/>
          <p:nvPr>
            <p:ph idx="7" type="subTitle"/>
          </p:nvPr>
        </p:nvSpPr>
        <p:spPr>
          <a:xfrm>
            <a:off x="3943500" y="3745700"/>
            <a:ext cx="1257000" cy="3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6" name="Google Shape;126;p22"/>
          <p:cNvSpPr txBox="1"/>
          <p:nvPr>
            <p:ph idx="8" type="subTitle"/>
          </p:nvPr>
        </p:nvSpPr>
        <p:spPr>
          <a:xfrm>
            <a:off x="6767700" y="3745700"/>
            <a:ext cx="1257000" cy="3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7" name="Google Shape;127;p22"/>
          <p:cNvSpPr txBox="1"/>
          <p:nvPr>
            <p:ph idx="9" type="subTitle"/>
          </p:nvPr>
        </p:nvSpPr>
        <p:spPr>
          <a:xfrm>
            <a:off x="1119300" y="3745700"/>
            <a:ext cx="1257000" cy="3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8" name="Google Shape;128;p22"/>
          <p:cNvSpPr txBox="1"/>
          <p:nvPr>
            <p:ph idx="13" type="subTitle"/>
          </p:nvPr>
        </p:nvSpPr>
        <p:spPr>
          <a:xfrm>
            <a:off x="720000" y="4030800"/>
            <a:ext cx="205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9" name="Google Shape;129;p22"/>
          <p:cNvSpPr txBox="1"/>
          <p:nvPr>
            <p:ph idx="14" type="subTitle"/>
          </p:nvPr>
        </p:nvSpPr>
        <p:spPr>
          <a:xfrm>
            <a:off x="3544200" y="4030800"/>
            <a:ext cx="205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0" name="Google Shape;130;p22"/>
          <p:cNvSpPr txBox="1"/>
          <p:nvPr>
            <p:ph idx="15" type="subTitle"/>
          </p:nvPr>
        </p:nvSpPr>
        <p:spPr>
          <a:xfrm>
            <a:off x="6368400" y="4030800"/>
            <a:ext cx="205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1" name="Google Shape;131;p22"/>
          <p:cNvSpPr/>
          <p:nvPr/>
        </p:nvSpPr>
        <p:spPr>
          <a:xfrm flipH="1">
            <a:off x="1" y="2600"/>
            <a:ext cx="2926199" cy="997600"/>
          </a:xfrm>
          <a:custGeom>
            <a:rect b="b" l="l" r="r" t="t"/>
            <a:pathLst>
              <a:path extrusionOk="0" h="21876" w="64164">
                <a:moveTo>
                  <a:pt x="1" y="0"/>
                </a:moveTo>
                <a:cubicBezTo>
                  <a:pt x="2816" y="5505"/>
                  <a:pt x="7168" y="7234"/>
                  <a:pt x="15608" y="7234"/>
                </a:cubicBezTo>
                <a:cubicBezTo>
                  <a:pt x="17515" y="7234"/>
                  <a:pt x="19630" y="7146"/>
                  <a:pt x="21983" y="6993"/>
                </a:cubicBezTo>
                <a:cubicBezTo>
                  <a:pt x="22445" y="6963"/>
                  <a:pt x="22902" y="6948"/>
                  <a:pt x="23353" y="6948"/>
                </a:cubicBezTo>
                <a:cubicBezTo>
                  <a:pt x="32304" y="6948"/>
                  <a:pt x="39037" y="12718"/>
                  <a:pt x="44477" y="17793"/>
                </a:cubicBezTo>
                <a:cubicBezTo>
                  <a:pt x="47433" y="20550"/>
                  <a:pt x="50813" y="21875"/>
                  <a:pt x="54040" y="21875"/>
                </a:cubicBezTo>
                <a:cubicBezTo>
                  <a:pt x="58002" y="21875"/>
                  <a:pt x="61733" y="19877"/>
                  <a:pt x="64163" y="16081"/>
                </a:cubicBezTo>
                <a:lnTo>
                  <a:pt x="6416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 flipH="1" rot="10800000">
            <a:off x="6629437" y="4167300"/>
            <a:ext cx="3267070" cy="997600"/>
          </a:xfrm>
          <a:custGeom>
            <a:rect b="b" l="l" r="r" t="t"/>
            <a:pathLst>
              <a:path extrusionOk="0" h="21876" w="64164">
                <a:moveTo>
                  <a:pt x="1" y="0"/>
                </a:moveTo>
                <a:cubicBezTo>
                  <a:pt x="2816" y="5505"/>
                  <a:pt x="7168" y="7234"/>
                  <a:pt x="15608" y="7234"/>
                </a:cubicBezTo>
                <a:cubicBezTo>
                  <a:pt x="17515" y="7234"/>
                  <a:pt x="19630" y="7146"/>
                  <a:pt x="21983" y="6993"/>
                </a:cubicBezTo>
                <a:cubicBezTo>
                  <a:pt x="22445" y="6963"/>
                  <a:pt x="22902" y="6948"/>
                  <a:pt x="23353" y="6948"/>
                </a:cubicBezTo>
                <a:cubicBezTo>
                  <a:pt x="32304" y="6948"/>
                  <a:pt x="39037" y="12718"/>
                  <a:pt x="44477" y="17793"/>
                </a:cubicBezTo>
                <a:cubicBezTo>
                  <a:pt x="47433" y="20550"/>
                  <a:pt x="50813" y="21875"/>
                  <a:pt x="54040" y="21875"/>
                </a:cubicBezTo>
                <a:cubicBezTo>
                  <a:pt x="58002" y="21875"/>
                  <a:pt x="61733" y="19877"/>
                  <a:pt x="64163" y="16081"/>
                </a:cubicBezTo>
                <a:lnTo>
                  <a:pt x="6416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 flipH="1" rot="10800000">
            <a:off x="5949130" y="4230842"/>
            <a:ext cx="3313108" cy="997600"/>
          </a:xfrm>
          <a:custGeom>
            <a:rect b="b" l="l" r="r" t="t"/>
            <a:pathLst>
              <a:path extrusionOk="0" h="21876" w="64164">
                <a:moveTo>
                  <a:pt x="1" y="0"/>
                </a:moveTo>
                <a:cubicBezTo>
                  <a:pt x="2816" y="5505"/>
                  <a:pt x="7168" y="7234"/>
                  <a:pt x="15608" y="7234"/>
                </a:cubicBezTo>
                <a:cubicBezTo>
                  <a:pt x="17515" y="7234"/>
                  <a:pt x="19630" y="7146"/>
                  <a:pt x="21983" y="6993"/>
                </a:cubicBezTo>
                <a:cubicBezTo>
                  <a:pt x="22445" y="6963"/>
                  <a:pt x="22902" y="6948"/>
                  <a:pt x="23353" y="6948"/>
                </a:cubicBezTo>
                <a:cubicBezTo>
                  <a:pt x="32304" y="6948"/>
                  <a:pt x="39037" y="12718"/>
                  <a:pt x="44477" y="17793"/>
                </a:cubicBezTo>
                <a:cubicBezTo>
                  <a:pt x="47433" y="20550"/>
                  <a:pt x="50813" y="21875"/>
                  <a:pt x="54040" y="21875"/>
                </a:cubicBezTo>
                <a:cubicBezTo>
                  <a:pt x="58002" y="21875"/>
                  <a:pt x="61733" y="19877"/>
                  <a:pt x="64163" y="16081"/>
                </a:cubicBezTo>
                <a:lnTo>
                  <a:pt x="6416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/>
          <p:nvPr/>
        </p:nvSpPr>
        <p:spPr>
          <a:xfrm flipH="1" rot="5400000">
            <a:off x="-355674" y="-154635"/>
            <a:ext cx="1076993" cy="1386263"/>
          </a:xfrm>
          <a:custGeom>
            <a:rect b="b" l="l" r="r" t="t"/>
            <a:pathLst>
              <a:path extrusionOk="0" h="40938" w="37839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9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/>
          <p:nvPr/>
        </p:nvSpPr>
        <p:spPr>
          <a:xfrm rot="10800000">
            <a:off x="-571495" y="4250667"/>
            <a:ext cx="3313108" cy="997600"/>
          </a:xfrm>
          <a:custGeom>
            <a:rect b="b" l="l" r="r" t="t"/>
            <a:pathLst>
              <a:path extrusionOk="0" h="21876" w="64164">
                <a:moveTo>
                  <a:pt x="1" y="0"/>
                </a:moveTo>
                <a:cubicBezTo>
                  <a:pt x="2816" y="5505"/>
                  <a:pt x="7168" y="7234"/>
                  <a:pt x="15608" y="7234"/>
                </a:cubicBezTo>
                <a:cubicBezTo>
                  <a:pt x="17515" y="7234"/>
                  <a:pt x="19630" y="7146"/>
                  <a:pt x="21983" y="6993"/>
                </a:cubicBezTo>
                <a:cubicBezTo>
                  <a:pt x="22445" y="6963"/>
                  <a:pt x="22902" y="6948"/>
                  <a:pt x="23353" y="6948"/>
                </a:cubicBezTo>
                <a:cubicBezTo>
                  <a:pt x="32304" y="6948"/>
                  <a:pt x="39037" y="12718"/>
                  <a:pt x="44477" y="17793"/>
                </a:cubicBezTo>
                <a:cubicBezTo>
                  <a:pt x="47433" y="20550"/>
                  <a:pt x="50813" y="21875"/>
                  <a:pt x="54040" y="21875"/>
                </a:cubicBezTo>
                <a:cubicBezTo>
                  <a:pt x="58002" y="21875"/>
                  <a:pt x="61733" y="19877"/>
                  <a:pt x="64163" y="16081"/>
                </a:cubicBezTo>
                <a:lnTo>
                  <a:pt x="6416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/>
          <p:nvPr/>
        </p:nvSpPr>
        <p:spPr>
          <a:xfrm rot="-5400000">
            <a:off x="7912376" y="-153635"/>
            <a:ext cx="1076993" cy="1386263"/>
          </a:xfrm>
          <a:custGeom>
            <a:rect b="b" l="l" r="r" t="t"/>
            <a:pathLst>
              <a:path extrusionOk="0" h="40938" w="37839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0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/>
          <p:nvPr/>
        </p:nvSpPr>
        <p:spPr>
          <a:xfrm>
            <a:off x="-25" y="0"/>
            <a:ext cx="1956935" cy="3359186"/>
          </a:xfrm>
          <a:custGeom>
            <a:rect b="b" l="l" r="r" t="t"/>
            <a:pathLst>
              <a:path extrusionOk="0" h="22480" w="13096">
                <a:moveTo>
                  <a:pt x="1" y="0"/>
                </a:moveTo>
                <a:lnTo>
                  <a:pt x="1" y="22480"/>
                </a:lnTo>
                <a:cubicBezTo>
                  <a:pt x="500" y="22230"/>
                  <a:pt x="13096" y="13376"/>
                  <a:pt x="85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/>
          <p:nvPr/>
        </p:nvSpPr>
        <p:spPr>
          <a:xfrm flipH="1" rot="10800000">
            <a:off x="5599425" y="3511200"/>
            <a:ext cx="5051471" cy="1722297"/>
          </a:xfrm>
          <a:custGeom>
            <a:rect b="b" l="l" r="r" t="t"/>
            <a:pathLst>
              <a:path extrusionOk="0" h="21876" w="64164">
                <a:moveTo>
                  <a:pt x="1" y="0"/>
                </a:moveTo>
                <a:cubicBezTo>
                  <a:pt x="2816" y="5505"/>
                  <a:pt x="7168" y="7234"/>
                  <a:pt x="15608" y="7234"/>
                </a:cubicBezTo>
                <a:cubicBezTo>
                  <a:pt x="17515" y="7234"/>
                  <a:pt x="19630" y="7146"/>
                  <a:pt x="21983" y="6993"/>
                </a:cubicBezTo>
                <a:cubicBezTo>
                  <a:pt x="22445" y="6963"/>
                  <a:pt x="22902" y="6948"/>
                  <a:pt x="23353" y="6948"/>
                </a:cubicBezTo>
                <a:cubicBezTo>
                  <a:pt x="32304" y="6948"/>
                  <a:pt x="39037" y="12718"/>
                  <a:pt x="44477" y="17793"/>
                </a:cubicBezTo>
                <a:cubicBezTo>
                  <a:pt x="47433" y="20550"/>
                  <a:pt x="50813" y="21875"/>
                  <a:pt x="54040" y="21875"/>
                </a:cubicBezTo>
                <a:cubicBezTo>
                  <a:pt x="58002" y="21875"/>
                  <a:pt x="61733" y="19877"/>
                  <a:pt x="64163" y="16081"/>
                </a:cubicBezTo>
                <a:lnTo>
                  <a:pt x="6416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hasCustomPrompt="1" type="title"/>
          </p:nvPr>
        </p:nvSpPr>
        <p:spPr>
          <a:xfrm>
            <a:off x="1970100" y="2025600"/>
            <a:ext cx="5203800" cy="6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5" name="Google Shape;145;p25"/>
          <p:cNvSpPr txBox="1"/>
          <p:nvPr>
            <p:ph hasCustomPrompt="1" idx="2" type="title"/>
          </p:nvPr>
        </p:nvSpPr>
        <p:spPr>
          <a:xfrm>
            <a:off x="1970100" y="540000"/>
            <a:ext cx="5203800" cy="6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6" name="Google Shape;146;p25"/>
          <p:cNvSpPr txBox="1"/>
          <p:nvPr>
            <p:ph hasCustomPrompt="1" idx="3" type="title"/>
          </p:nvPr>
        </p:nvSpPr>
        <p:spPr>
          <a:xfrm>
            <a:off x="1970100" y="3511200"/>
            <a:ext cx="5203800" cy="6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7" name="Google Shape;147;p25"/>
          <p:cNvSpPr txBox="1"/>
          <p:nvPr>
            <p:ph idx="1" type="subTitle"/>
          </p:nvPr>
        </p:nvSpPr>
        <p:spPr>
          <a:xfrm>
            <a:off x="2074200" y="2701200"/>
            <a:ext cx="4995600" cy="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25"/>
          <p:cNvSpPr txBox="1"/>
          <p:nvPr>
            <p:ph idx="4" type="subTitle"/>
          </p:nvPr>
        </p:nvSpPr>
        <p:spPr>
          <a:xfrm>
            <a:off x="2074200" y="1215600"/>
            <a:ext cx="4995600" cy="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9" name="Google Shape;149;p25"/>
          <p:cNvSpPr txBox="1"/>
          <p:nvPr>
            <p:ph idx="5" type="subTitle"/>
          </p:nvPr>
        </p:nvSpPr>
        <p:spPr>
          <a:xfrm>
            <a:off x="2074200" y="4186800"/>
            <a:ext cx="4995600" cy="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/>
          <p:nvPr/>
        </p:nvSpPr>
        <p:spPr>
          <a:xfrm flipH="1">
            <a:off x="0" y="0"/>
            <a:ext cx="5051471" cy="1722297"/>
          </a:xfrm>
          <a:custGeom>
            <a:rect b="b" l="l" r="r" t="t"/>
            <a:pathLst>
              <a:path extrusionOk="0" h="21876" w="64164">
                <a:moveTo>
                  <a:pt x="1" y="0"/>
                </a:moveTo>
                <a:cubicBezTo>
                  <a:pt x="2816" y="5505"/>
                  <a:pt x="7168" y="7234"/>
                  <a:pt x="15608" y="7234"/>
                </a:cubicBezTo>
                <a:cubicBezTo>
                  <a:pt x="17515" y="7234"/>
                  <a:pt x="19630" y="7146"/>
                  <a:pt x="21983" y="6993"/>
                </a:cubicBezTo>
                <a:cubicBezTo>
                  <a:pt x="22445" y="6963"/>
                  <a:pt x="22902" y="6948"/>
                  <a:pt x="23353" y="6948"/>
                </a:cubicBezTo>
                <a:cubicBezTo>
                  <a:pt x="32304" y="6948"/>
                  <a:pt x="39037" y="12718"/>
                  <a:pt x="44477" y="17793"/>
                </a:cubicBezTo>
                <a:cubicBezTo>
                  <a:pt x="47433" y="20550"/>
                  <a:pt x="50813" y="21875"/>
                  <a:pt x="54040" y="21875"/>
                </a:cubicBezTo>
                <a:cubicBezTo>
                  <a:pt x="58002" y="21875"/>
                  <a:pt x="61733" y="19877"/>
                  <a:pt x="64163" y="16081"/>
                </a:cubicBezTo>
                <a:lnTo>
                  <a:pt x="6416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/>
          <p:nvPr/>
        </p:nvSpPr>
        <p:spPr>
          <a:xfrm rot="10800000">
            <a:off x="8423991" y="4603493"/>
            <a:ext cx="937984" cy="671105"/>
          </a:xfrm>
          <a:custGeom>
            <a:rect b="b" l="l" r="r" t="t"/>
            <a:pathLst>
              <a:path extrusionOk="0" h="12086" w="16893">
                <a:moveTo>
                  <a:pt x="9064" y="0"/>
                </a:moveTo>
                <a:cubicBezTo>
                  <a:pt x="7693" y="0"/>
                  <a:pt x="6072" y="215"/>
                  <a:pt x="4159" y="725"/>
                </a:cubicBezTo>
                <a:cubicBezTo>
                  <a:pt x="1862" y="1337"/>
                  <a:pt x="375" y="2073"/>
                  <a:pt x="177" y="4208"/>
                </a:cubicBezTo>
                <a:cubicBezTo>
                  <a:pt x="1" y="6113"/>
                  <a:pt x="800" y="8433"/>
                  <a:pt x="2785" y="10176"/>
                </a:cubicBezTo>
                <a:cubicBezTo>
                  <a:pt x="4602" y="11772"/>
                  <a:pt x="6115" y="12085"/>
                  <a:pt x="7966" y="12085"/>
                </a:cubicBezTo>
                <a:cubicBezTo>
                  <a:pt x="8388" y="12085"/>
                  <a:pt x="8827" y="12069"/>
                  <a:pt x="9291" y="12048"/>
                </a:cubicBezTo>
                <a:cubicBezTo>
                  <a:pt x="12991" y="11879"/>
                  <a:pt x="16893" y="8340"/>
                  <a:pt x="15878" y="4208"/>
                </a:cubicBezTo>
                <a:cubicBezTo>
                  <a:pt x="15438" y="2424"/>
                  <a:pt x="13670" y="0"/>
                  <a:pt x="9064" y="0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720000" y="2392680"/>
            <a:ext cx="2374200" cy="13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4" name="Google Shape;154;p26"/>
          <p:cNvSpPr txBox="1"/>
          <p:nvPr>
            <p:ph type="title"/>
          </p:nvPr>
        </p:nvSpPr>
        <p:spPr>
          <a:xfrm>
            <a:off x="720000" y="1405128"/>
            <a:ext cx="1984500" cy="9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/>
          <p:nvPr/>
        </p:nvSpPr>
        <p:spPr>
          <a:xfrm flipH="1" rot="10800000">
            <a:off x="-25" y="1784325"/>
            <a:ext cx="1956935" cy="3359186"/>
          </a:xfrm>
          <a:custGeom>
            <a:rect b="b" l="l" r="r" t="t"/>
            <a:pathLst>
              <a:path extrusionOk="0" h="22480" w="13096">
                <a:moveTo>
                  <a:pt x="1" y="0"/>
                </a:moveTo>
                <a:lnTo>
                  <a:pt x="1" y="22480"/>
                </a:lnTo>
                <a:cubicBezTo>
                  <a:pt x="500" y="22230"/>
                  <a:pt x="13096" y="13376"/>
                  <a:pt x="85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/>
          <p:nvPr/>
        </p:nvSpPr>
        <p:spPr>
          <a:xfrm flipH="1" rot="10800000">
            <a:off x="4172775" y="2"/>
            <a:ext cx="4971237" cy="2133860"/>
          </a:xfrm>
          <a:custGeom>
            <a:rect b="b" l="l" r="r" t="t"/>
            <a:pathLst>
              <a:path extrusionOk="0" h="14280" w="33268">
                <a:moveTo>
                  <a:pt x="33268" y="0"/>
                </a:moveTo>
                <a:cubicBezTo>
                  <a:pt x="24039" y="7015"/>
                  <a:pt x="8200" y="1310"/>
                  <a:pt x="1840" y="10008"/>
                </a:cubicBezTo>
                <a:cubicBezTo>
                  <a:pt x="905" y="11287"/>
                  <a:pt x="281" y="12721"/>
                  <a:pt x="0" y="14280"/>
                </a:cubicBezTo>
                <a:lnTo>
                  <a:pt x="33268" y="14280"/>
                </a:lnTo>
                <a:lnTo>
                  <a:pt x="3326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>
            <p:ph idx="1" type="subTitle"/>
          </p:nvPr>
        </p:nvSpPr>
        <p:spPr>
          <a:xfrm>
            <a:off x="6128000" y="2383536"/>
            <a:ext cx="2295900" cy="13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9" name="Google Shape;159;p27"/>
          <p:cNvSpPr txBox="1"/>
          <p:nvPr>
            <p:ph type="title"/>
          </p:nvPr>
        </p:nvSpPr>
        <p:spPr>
          <a:xfrm>
            <a:off x="6777500" y="1405128"/>
            <a:ext cx="1646400" cy="9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3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ahitya"/>
                <a:ea typeface="Sahitya"/>
                <a:cs typeface="Sahitya"/>
                <a:sym typeface="Sahity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ahitya"/>
                <a:ea typeface="Sahitya"/>
                <a:cs typeface="Sahitya"/>
                <a:sym typeface="Sahity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ahitya"/>
                <a:ea typeface="Sahitya"/>
                <a:cs typeface="Sahitya"/>
                <a:sym typeface="Sahity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ahitya"/>
                <a:ea typeface="Sahitya"/>
                <a:cs typeface="Sahitya"/>
                <a:sym typeface="Sahity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ahitya"/>
                <a:ea typeface="Sahitya"/>
                <a:cs typeface="Sahitya"/>
                <a:sym typeface="Sahity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ahitya"/>
                <a:ea typeface="Sahitya"/>
                <a:cs typeface="Sahitya"/>
                <a:sym typeface="Sahity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ahitya"/>
                <a:ea typeface="Sahitya"/>
                <a:cs typeface="Sahitya"/>
                <a:sym typeface="Sahity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ahitya"/>
                <a:ea typeface="Sahitya"/>
                <a:cs typeface="Sahitya"/>
                <a:sym typeface="Sahitya"/>
              </a:defRPr>
            </a:lvl9pPr>
          </a:lstStyle>
          <a:p/>
        </p:txBody>
      </p:sp>
      <p:sp>
        <p:nvSpPr>
          <p:cNvPr id="162" name="Google Shape;162;p28"/>
          <p:cNvSpPr txBox="1"/>
          <p:nvPr>
            <p:ph idx="1" type="subTitle"/>
          </p:nvPr>
        </p:nvSpPr>
        <p:spPr>
          <a:xfrm>
            <a:off x="933200" y="3139440"/>
            <a:ext cx="21306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63" name="Google Shape;163;p28"/>
          <p:cNvSpPr txBox="1"/>
          <p:nvPr>
            <p:ph idx="2" type="subTitle"/>
          </p:nvPr>
        </p:nvSpPr>
        <p:spPr>
          <a:xfrm>
            <a:off x="3488650" y="3139440"/>
            <a:ext cx="21306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64" name="Google Shape;164;p28"/>
          <p:cNvSpPr txBox="1"/>
          <p:nvPr>
            <p:ph idx="3" type="subTitle"/>
          </p:nvPr>
        </p:nvSpPr>
        <p:spPr>
          <a:xfrm>
            <a:off x="6078250" y="3139440"/>
            <a:ext cx="21306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65" name="Google Shape;165;p28"/>
          <p:cNvSpPr txBox="1"/>
          <p:nvPr>
            <p:ph idx="4" type="subTitle"/>
          </p:nvPr>
        </p:nvSpPr>
        <p:spPr>
          <a:xfrm>
            <a:off x="933200" y="3550920"/>
            <a:ext cx="21306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6" name="Google Shape;166;p28"/>
          <p:cNvSpPr txBox="1"/>
          <p:nvPr>
            <p:ph idx="5" type="subTitle"/>
          </p:nvPr>
        </p:nvSpPr>
        <p:spPr>
          <a:xfrm>
            <a:off x="3488650" y="3550920"/>
            <a:ext cx="21306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7" name="Google Shape;167;p28"/>
          <p:cNvSpPr txBox="1"/>
          <p:nvPr>
            <p:ph idx="6" type="subTitle"/>
          </p:nvPr>
        </p:nvSpPr>
        <p:spPr>
          <a:xfrm>
            <a:off x="6078250" y="3550920"/>
            <a:ext cx="21306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4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/>
          <p:nvPr/>
        </p:nvSpPr>
        <p:spPr>
          <a:xfrm flipH="1">
            <a:off x="6760725" y="352575"/>
            <a:ext cx="3001550" cy="1542750"/>
          </a:xfrm>
          <a:custGeom>
            <a:rect b="b" l="l" r="r" t="t"/>
            <a:pathLst>
              <a:path extrusionOk="0" h="61710" w="120062">
                <a:moveTo>
                  <a:pt x="97005" y="1"/>
                </a:moveTo>
                <a:cubicBezTo>
                  <a:pt x="93603" y="1"/>
                  <a:pt x="90209" y="298"/>
                  <a:pt x="87147" y="658"/>
                </a:cubicBezTo>
                <a:cubicBezTo>
                  <a:pt x="75346" y="2028"/>
                  <a:pt x="63843" y="5064"/>
                  <a:pt x="52179" y="7141"/>
                </a:cubicBezTo>
                <a:cubicBezTo>
                  <a:pt x="35425" y="10131"/>
                  <a:pt x="9792" y="11386"/>
                  <a:pt x="2853" y="30286"/>
                </a:cubicBezTo>
                <a:cubicBezTo>
                  <a:pt x="1233" y="34668"/>
                  <a:pt x="548" y="40169"/>
                  <a:pt x="206" y="44802"/>
                </a:cubicBezTo>
                <a:cubicBezTo>
                  <a:pt x="0" y="47336"/>
                  <a:pt x="228" y="50052"/>
                  <a:pt x="1164" y="52403"/>
                </a:cubicBezTo>
                <a:cubicBezTo>
                  <a:pt x="1781" y="53978"/>
                  <a:pt x="2739" y="55416"/>
                  <a:pt x="4063" y="56512"/>
                </a:cubicBezTo>
                <a:cubicBezTo>
                  <a:pt x="5958" y="58087"/>
                  <a:pt x="8400" y="58817"/>
                  <a:pt x="10797" y="59342"/>
                </a:cubicBezTo>
                <a:cubicBezTo>
                  <a:pt x="20086" y="61442"/>
                  <a:pt x="29353" y="60849"/>
                  <a:pt x="38780" y="61351"/>
                </a:cubicBezTo>
                <a:cubicBezTo>
                  <a:pt x="42871" y="61563"/>
                  <a:pt x="46976" y="61710"/>
                  <a:pt x="51078" y="61710"/>
                </a:cubicBezTo>
                <a:cubicBezTo>
                  <a:pt x="57574" y="61710"/>
                  <a:pt x="64063" y="61341"/>
                  <a:pt x="70485" y="60278"/>
                </a:cubicBezTo>
                <a:cubicBezTo>
                  <a:pt x="91005" y="56923"/>
                  <a:pt x="120061" y="41128"/>
                  <a:pt x="119217" y="16613"/>
                </a:cubicBezTo>
                <a:cubicBezTo>
                  <a:pt x="118730" y="3014"/>
                  <a:pt x="107830" y="1"/>
                  <a:pt x="970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/>
          <p:nvPr/>
        </p:nvSpPr>
        <p:spPr>
          <a:xfrm>
            <a:off x="272263" y="620375"/>
            <a:ext cx="5082590" cy="3530367"/>
          </a:xfrm>
          <a:custGeom>
            <a:rect b="b" l="l" r="r" t="t"/>
            <a:pathLst>
              <a:path extrusionOk="0" h="77989" w="112279">
                <a:moveTo>
                  <a:pt x="73470" y="0"/>
                </a:moveTo>
                <a:cubicBezTo>
                  <a:pt x="66773" y="0"/>
                  <a:pt x="60068" y="302"/>
                  <a:pt x="53344" y="590"/>
                </a:cubicBezTo>
                <a:cubicBezTo>
                  <a:pt x="40037" y="1184"/>
                  <a:pt x="14746" y="408"/>
                  <a:pt x="6027" y="13692"/>
                </a:cubicBezTo>
                <a:cubicBezTo>
                  <a:pt x="1" y="22845"/>
                  <a:pt x="1964" y="38572"/>
                  <a:pt x="2512" y="49231"/>
                </a:cubicBezTo>
                <a:cubicBezTo>
                  <a:pt x="6871" y="57243"/>
                  <a:pt x="9679" y="71349"/>
                  <a:pt x="18216" y="75685"/>
                </a:cubicBezTo>
                <a:cubicBezTo>
                  <a:pt x="21403" y="77312"/>
                  <a:pt x="24791" y="77989"/>
                  <a:pt x="28225" y="77989"/>
                </a:cubicBezTo>
                <a:cubicBezTo>
                  <a:pt x="36544" y="77989"/>
                  <a:pt x="45128" y="74018"/>
                  <a:pt x="51769" y="69979"/>
                </a:cubicBezTo>
                <a:cubicBezTo>
                  <a:pt x="65030" y="61922"/>
                  <a:pt x="78566" y="53682"/>
                  <a:pt x="90184" y="43388"/>
                </a:cubicBezTo>
                <a:cubicBezTo>
                  <a:pt x="96324" y="37932"/>
                  <a:pt x="106116" y="31176"/>
                  <a:pt x="109859" y="23712"/>
                </a:cubicBezTo>
                <a:cubicBezTo>
                  <a:pt x="112279" y="18850"/>
                  <a:pt x="111160" y="12437"/>
                  <a:pt x="108786" y="7826"/>
                </a:cubicBezTo>
                <a:cubicBezTo>
                  <a:pt x="105659" y="1846"/>
                  <a:pt x="97556" y="1663"/>
                  <a:pt x="91485" y="955"/>
                </a:cubicBezTo>
                <a:cubicBezTo>
                  <a:pt x="85482" y="243"/>
                  <a:pt x="79480" y="0"/>
                  <a:pt x="73470" y="0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71" name="Google Shape;171;p29"/>
          <p:cNvSpPr/>
          <p:nvPr/>
        </p:nvSpPr>
        <p:spPr>
          <a:xfrm rot="10800000">
            <a:off x="-217984" y="4603493"/>
            <a:ext cx="937984" cy="671105"/>
          </a:xfrm>
          <a:custGeom>
            <a:rect b="b" l="l" r="r" t="t"/>
            <a:pathLst>
              <a:path extrusionOk="0" h="12086" w="16893">
                <a:moveTo>
                  <a:pt x="9064" y="0"/>
                </a:moveTo>
                <a:cubicBezTo>
                  <a:pt x="7693" y="0"/>
                  <a:pt x="6072" y="215"/>
                  <a:pt x="4159" y="725"/>
                </a:cubicBezTo>
                <a:cubicBezTo>
                  <a:pt x="1862" y="1337"/>
                  <a:pt x="375" y="2073"/>
                  <a:pt x="177" y="4208"/>
                </a:cubicBezTo>
                <a:cubicBezTo>
                  <a:pt x="1" y="6113"/>
                  <a:pt x="800" y="8433"/>
                  <a:pt x="2785" y="10176"/>
                </a:cubicBezTo>
                <a:cubicBezTo>
                  <a:pt x="4602" y="11772"/>
                  <a:pt x="6115" y="12085"/>
                  <a:pt x="7966" y="12085"/>
                </a:cubicBezTo>
                <a:cubicBezTo>
                  <a:pt x="8388" y="12085"/>
                  <a:pt x="8827" y="12069"/>
                  <a:pt x="9291" y="12048"/>
                </a:cubicBezTo>
                <a:cubicBezTo>
                  <a:pt x="12991" y="11879"/>
                  <a:pt x="16893" y="8340"/>
                  <a:pt x="15878" y="4208"/>
                </a:cubicBezTo>
                <a:cubicBezTo>
                  <a:pt x="15438" y="2424"/>
                  <a:pt x="13670" y="0"/>
                  <a:pt x="9064" y="0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2" name="Google Shape;172;p29"/>
          <p:cNvSpPr txBox="1"/>
          <p:nvPr>
            <p:ph type="title"/>
          </p:nvPr>
        </p:nvSpPr>
        <p:spPr>
          <a:xfrm>
            <a:off x="5485050" y="540000"/>
            <a:ext cx="2939100" cy="81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29"/>
          <p:cNvSpPr txBox="1"/>
          <p:nvPr>
            <p:ph idx="1" type="subTitle"/>
          </p:nvPr>
        </p:nvSpPr>
        <p:spPr>
          <a:xfrm>
            <a:off x="5848700" y="1972022"/>
            <a:ext cx="2575200" cy="12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4" name="Google Shape;174;p29"/>
          <p:cNvSpPr txBox="1"/>
          <p:nvPr/>
        </p:nvSpPr>
        <p:spPr>
          <a:xfrm>
            <a:off x="4359900" y="3298200"/>
            <a:ext cx="4064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ahitya"/>
                <a:ea typeface="Sahitya"/>
                <a:cs typeface="Sahitya"/>
                <a:sym typeface="Sahitya"/>
              </a:rPr>
              <a:t>CREDITS: This presentation template was created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Sahitya"/>
                <a:ea typeface="Sahitya"/>
                <a:cs typeface="Sahitya"/>
                <a:sym typeface="Sahity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2"/>
                </a:solidFill>
                <a:latin typeface="Sahitya"/>
                <a:ea typeface="Sahitya"/>
                <a:cs typeface="Sahitya"/>
                <a:sym typeface="Sahitya"/>
              </a:rPr>
              <a:t>, including icons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Sahitya"/>
                <a:ea typeface="Sahitya"/>
                <a:cs typeface="Sahitya"/>
                <a:sym typeface="Sahity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2"/>
                </a:solidFill>
                <a:latin typeface="Sahitya"/>
                <a:ea typeface="Sahitya"/>
                <a:cs typeface="Sahitya"/>
                <a:sym typeface="Sahitya"/>
              </a:rPr>
              <a:t>, infographics &amp; images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Sahitya"/>
                <a:ea typeface="Sahitya"/>
                <a:cs typeface="Sahitya"/>
                <a:sym typeface="Sahity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dk2"/>
                </a:solidFill>
                <a:latin typeface="Sahitya"/>
                <a:ea typeface="Sahitya"/>
                <a:cs typeface="Sahitya"/>
                <a:sym typeface="Sahitya"/>
              </a:rPr>
              <a:t> </a:t>
            </a:r>
            <a:endParaRPr>
              <a:solidFill>
                <a:schemeClr val="dk2"/>
              </a:solidFill>
              <a:latin typeface="Sahitya"/>
              <a:ea typeface="Sahitya"/>
              <a:cs typeface="Sahitya"/>
              <a:sym typeface="Sahitya"/>
            </a:endParaRPr>
          </a:p>
        </p:txBody>
      </p:sp>
      <p:sp>
        <p:nvSpPr>
          <p:cNvPr id="175" name="Google Shape;175;p29"/>
          <p:cNvSpPr txBox="1"/>
          <p:nvPr>
            <p:ph idx="2" type="subTitle"/>
          </p:nvPr>
        </p:nvSpPr>
        <p:spPr>
          <a:xfrm>
            <a:off x="4627025" y="4258025"/>
            <a:ext cx="37968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5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4572000" y="540000"/>
            <a:ext cx="3852000" cy="86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720000" y="1998550"/>
            <a:ext cx="3942600" cy="26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400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/>
            </a:lvl4pPr>
            <a:lvl5pPr indent="-32385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5pPr>
            <a:lvl6pPr indent="-32385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6pPr>
            <a:lvl7pPr indent="-32385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/>
            </a:lvl7pPr>
            <a:lvl8pPr indent="-32385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8pPr>
            <a:lvl9pPr indent="-32385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500"/>
              <a:buChar char="■"/>
              <a:defRPr/>
            </a:lvl9pPr>
          </a:lstStyle>
          <a:p/>
        </p:txBody>
      </p:sp>
      <p:sp>
        <p:nvSpPr>
          <p:cNvPr id="179" name="Google Shape;179;p30"/>
          <p:cNvSpPr/>
          <p:nvPr/>
        </p:nvSpPr>
        <p:spPr>
          <a:xfrm flipH="1">
            <a:off x="4" y="0"/>
            <a:ext cx="5051471" cy="1304739"/>
          </a:xfrm>
          <a:custGeom>
            <a:rect b="b" l="l" r="r" t="t"/>
            <a:pathLst>
              <a:path extrusionOk="0" h="21876" w="64164">
                <a:moveTo>
                  <a:pt x="1" y="0"/>
                </a:moveTo>
                <a:cubicBezTo>
                  <a:pt x="2816" y="5505"/>
                  <a:pt x="7168" y="7234"/>
                  <a:pt x="15608" y="7234"/>
                </a:cubicBezTo>
                <a:cubicBezTo>
                  <a:pt x="17515" y="7234"/>
                  <a:pt x="19630" y="7146"/>
                  <a:pt x="21983" y="6993"/>
                </a:cubicBezTo>
                <a:cubicBezTo>
                  <a:pt x="22445" y="6963"/>
                  <a:pt x="22902" y="6948"/>
                  <a:pt x="23353" y="6948"/>
                </a:cubicBezTo>
                <a:cubicBezTo>
                  <a:pt x="32304" y="6948"/>
                  <a:pt x="39037" y="12718"/>
                  <a:pt x="44477" y="17793"/>
                </a:cubicBezTo>
                <a:cubicBezTo>
                  <a:pt x="47433" y="20550"/>
                  <a:pt x="50813" y="21875"/>
                  <a:pt x="54040" y="21875"/>
                </a:cubicBezTo>
                <a:cubicBezTo>
                  <a:pt x="58002" y="21875"/>
                  <a:pt x="61733" y="19877"/>
                  <a:pt x="64163" y="16081"/>
                </a:cubicBezTo>
                <a:lnTo>
                  <a:pt x="6416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/>
          <p:nvPr/>
        </p:nvSpPr>
        <p:spPr>
          <a:xfrm flipH="1" rot="-5400000">
            <a:off x="7825206" y="3596074"/>
            <a:ext cx="1486600" cy="1608352"/>
          </a:xfrm>
          <a:custGeom>
            <a:rect b="b" l="l" r="r" t="t"/>
            <a:pathLst>
              <a:path extrusionOk="0" h="40938" w="37839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0"/>
          <p:cNvSpPr txBox="1"/>
          <p:nvPr>
            <p:ph idx="2" type="subTitle"/>
          </p:nvPr>
        </p:nvSpPr>
        <p:spPr>
          <a:xfrm>
            <a:off x="933200" y="1615440"/>
            <a:ext cx="21306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3" type="body"/>
          </p:nvPr>
        </p:nvSpPr>
        <p:spPr>
          <a:xfrm>
            <a:off x="4510950" y="1998550"/>
            <a:ext cx="3941100" cy="26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400">
                <a:solidFill>
                  <a:schemeClr val="hlink"/>
                </a:solidFill>
                <a:highlight>
                  <a:srgbClr val="FFFFFF"/>
                </a:highlight>
              </a:defRPr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/>
            </a:lvl4pPr>
            <a:lvl5pPr indent="-32385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5pPr>
            <a:lvl6pPr indent="-32385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6pPr>
            <a:lvl7pPr indent="-32385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/>
            </a:lvl7pPr>
            <a:lvl8pPr indent="-32385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8pPr>
            <a:lvl9pPr indent="-32385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500"/>
              <a:buChar char="■"/>
              <a:defRPr/>
            </a:lvl9pPr>
          </a:lstStyle>
          <a:p/>
        </p:txBody>
      </p:sp>
      <p:sp>
        <p:nvSpPr>
          <p:cNvPr id="183" name="Google Shape;183;p30"/>
          <p:cNvSpPr txBox="1"/>
          <p:nvPr>
            <p:ph idx="4" type="subTitle"/>
          </p:nvPr>
        </p:nvSpPr>
        <p:spPr>
          <a:xfrm>
            <a:off x="4743200" y="1615440"/>
            <a:ext cx="21306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 rot="-5400000">
            <a:off x="7825206" y="3596074"/>
            <a:ext cx="1486600" cy="1608352"/>
          </a:xfrm>
          <a:custGeom>
            <a:rect b="b" l="l" r="r" t="t"/>
            <a:pathLst>
              <a:path extrusionOk="0" h="40938" w="37839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017425" y="539500"/>
            <a:ext cx="4413300" cy="6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3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600"/>
              <a:buChar char="■"/>
              <a:defRPr/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 flipH="1">
            <a:off x="4" y="0"/>
            <a:ext cx="5051471" cy="1304739"/>
          </a:xfrm>
          <a:custGeom>
            <a:rect b="b" l="l" r="r" t="t"/>
            <a:pathLst>
              <a:path extrusionOk="0" h="21876" w="64164">
                <a:moveTo>
                  <a:pt x="1" y="0"/>
                </a:moveTo>
                <a:cubicBezTo>
                  <a:pt x="2816" y="5505"/>
                  <a:pt x="7168" y="7234"/>
                  <a:pt x="15608" y="7234"/>
                </a:cubicBezTo>
                <a:cubicBezTo>
                  <a:pt x="17515" y="7234"/>
                  <a:pt x="19630" y="7146"/>
                  <a:pt x="21983" y="6993"/>
                </a:cubicBezTo>
                <a:cubicBezTo>
                  <a:pt x="22445" y="6963"/>
                  <a:pt x="22902" y="6948"/>
                  <a:pt x="23353" y="6948"/>
                </a:cubicBezTo>
                <a:cubicBezTo>
                  <a:pt x="32304" y="6948"/>
                  <a:pt x="39037" y="12718"/>
                  <a:pt x="44477" y="17793"/>
                </a:cubicBezTo>
                <a:cubicBezTo>
                  <a:pt x="47433" y="20550"/>
                  <a:pt x="50813" y="21875"/>
                  <a:pt x="54040" y="21875"/>
                </a:cubicBezTo>
                <a:cubicBezTo>
                  <a:pt x="58002" y="21875"/>
                  <a:pt x="61733" y="19877"/>
                  <a:pt x="64163" y="16081"/>
                </a:cubicBezTo>
                <a:lnTo>
                  <a:pt x="6416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5_2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4572000" y="540000"/>
            <a:ext cx="3852000" cy="86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720000" y="1998550"/>
            <a:ext cx="7710900" cy="26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400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/>
            </a:lvl4pPr>
            <a:lvl5pPr indent="-32385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5pPr>
            <a:lvl6pPr indent="-32385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6pPr>
            <a:lvl7pPr indent="-32385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/>
            </a:lvl7pPr>
            <a:lvl8pPr indent="-32385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8pPr>
            <a:lvl9pPr indent="-32385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500"/>
              <a:buChar char="■"/>
              <a:defRPr/>
            </a:lvl9pPr>
          </a:lstStyle>
          <a:p/>
        </p:txBody>
      </p:sp>
      <p:sp>
        <p:nvSpPr>
          <p:cNvPr id="187" name="Google Shape;187;p31"/>
          <p:cNvSpPr/>
          <p:nvPr/>
        </p:nvSpPr>
        <p:spPr>
          <a:xfrm flipH="1">
            <a:off x="4" y="0"/>
            <a:ext cx="5051471" cy="1304739"/>
          </a:xfrm>
          <a:custGeom>
            <a:rect b="b" l="l" r="r" t="t"/>
            <a:pathLst>
              <a:path extrusionOk="0" h="21876" w="64164">
                <a:moveTo>
                  <a:pt x="1" y="0"/>
                </a:moveTo>
                <a:cubicBezTo>
                  <a:pt x="2816" y="5505"/>
                  <a:pt x="7168" y="7234"/>
                  <a:pt x="15608" y="7234"/>
                </a:cubicBezTo>
                <a:cubicBezTo>
                  <a:pt x="17515" y="7234"/>
                  <a:pt x="19630" y="7146"/>
                  <a:pt x="21983" y="6993"/>
                </a:cubicBezTo>
                <a:cubicBezTo>
                  <a:pt x="22445" y="6963"/>
                  <a:pt x="22902" y="6948"/>
                  <a:pt x="23353" y="6948"/>
                </a:cubicBezTo>
                <a:cubicBezTo>
                  <a:pt x="32304" y="6948"/>
                  <a:pt x="39037" y="12718"/>
                  <a:pt x="44477" y="17793"/>
                </a:cubicBezTo>
                <a:cubicBezTo>
                  <a:pt x="47433" y="20550"/>
                  <a:pt x="50813" y="21875"/>
                  <a:pt x="54040" y="21875"/>
                </a:cubicBezTo>
                <a:cubicBezTo>
                  <a:pt x="58002" y="21875"/>
                  <a:pt x="61733" y="19877"/>
                  <a:pt x="64163" y="16081"/>
                </a:cubicBezTo>
                <a:lnTo>
                  <a:pt x="6416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1"/>
          <p:cNvSpPr/>
          <p:nvPr/>
        </p:nvSpPr>
        <p:spPr>
          <a:xfrm flipH="1" rot="-5400000">
            <a:off x="7825206" y="3596074"/>
            <a:ext cx="1486600" cy="1608352"/>
          </a:xfrm>
          <a:custGeom>
            <a:rect b="b" l="l" r="r" t="t"/>
            <a:pathLst>
              <a:path extrusionOk="0" h="40938" w="37839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1"/>
          <p:cNvSpPr txBox="1"/>
          <p:nvPr>
            <p:ph idx="2" type="subTitle"/>
          </p:nvPr>
        </p:nvSpPr>
        <p:spPr>
          <a:xfrm>
            <a:off x="933200" y="1615440"/>
            <a:ext cx="21306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4572000" y="540000"/>
            <a:ext cx="3852000" cy="86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720000" y="1998550"/>
            <a:ext cx="3942600" cy="26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400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/>
            </a:lvl4pPr>
            <a:lvl5pPr indent="-32385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5pPr>
            <a:lvl6pPr indent="-32385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/>
            </a:lvl6pPr>
            <a:lvl7pPr indent="-32385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/>
            </a:lvl7pPr>
            <a:lvl8pPr indent="-32385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/>
            </a:lvl8pPr>
            <a:lvl9pPr indent="-32385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500"/>
              <a:buChar char="■"/>
              <a:defRPr/>
            </a:lvl9pPr>
          </a:lstStyle>
          <a:p/>
        </p:txBody>
      </p:sp>
      <p:sp>
        <p:nvSpPr>
          <p:cNvPr id="193" name="Google Shape;193;p32"/>
          <p:cNvSpPr/>
          <p:nvPr/>
        </p:nvSpPr>
        <p:spPr>
          <a:xfrm flipH="1">
            <a:off x="4" y="0"/>
            <a:ext cx="5051471" cy="1304739"/>
          </a:xfrm>
          <a:custGeom>
            <a:rect b="b" l="l" r="r" t="t"/>
            <a:pathLst>
              <a:path extrusionOk="0" h="21876" w="64164">
                <a:moveTo>
                  <a:pt x="1" y="0"/>
                </a:moveTo>
                <a:cubicBezTo>
                  <a:pt x="2816" y="5505"/>
                  <a:pt x="7168" y="7234"/>
                  <a:pt x="15608" y="7234"/>
                </a:cubicBezTo>
                <a:cubicBezTo>
                  <a:pt x="17515" y="7234"/>
                  <a:pt x="19630" y="7146"/>
                  <a:pt x="21983" y="6993"/>
                </a:cubicBezTo>
                <a:cubicBezTo>
                  <a:pt x="22445" y="6963"/>
                  <a:pt x="22902" y="6948"/>
                  <a:pt x="23353" y="6948"/>
                </a:cubicBezTo>
                <a:cubicBezTo>
                  <a:pt x="32304" y="6948"/>
                  <a:pt x="39037" y="12718"/>
                  <a:pt x="44477" y="17793"/>
                </a:cubicBezTo>
                <a:cubicBezTo>
                  <a:pt x="47433" y="20550"/>
                  <a:pt x="50813" y="21875"/>
                  <a:pt x="54040" y="21875"/>
                </a:cubicBezTo>
                <a:cubicBezTo>
                  <a:pt x="58002" y="21875"/>
                  <a:pt x="61733" y="19877"/>
                  <a:pt x="64163" y="16081"/>
                </a:cubicBezTo>
                <a:lnTo>
                  <a:pt x="6416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2"/>
          <p:cNvSpPr/>
          <p:nvPr/>
        </p:nvSpPr>
        <p:spPr>
          <a:xfrm flipH="1" rot="-5400000">
            <a:off x="7825206" y="3596074"/>
            <a:ext cx="1486600" cy="1608352"/>
          </a:xfrm>
          <a:custGeom>
            <a:rect b="b" l="l" r="r" t="t"/>
            <a:pathLst>
              <a:path extrusionOk="0" h="40938" w="37839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2"/>
          <p:cNvSpPr txBox="1"/>
          <p:nvPr>
            <p:ph idx="2" type="subTitle"/>
          </p:nvPr>
        </p:nvSpPr>
        <p:spPr>
          <a:xfrm>
            <a:off x="933200" y="1615440"/>
            <a:ext cx="21306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96" name="Google Shape;196;p32"/>
          <p:cNvSpPr txBox="1"/>
          <p:nvPr>
            <p:ph idx="3" type="body"/>
          </p:nvPr>
        </p:nvSpPr>
        <p:spPr>
          <a:xfrm>
            <a:off x="4510950" y="1998550"/>
            <a:ext cx="3941100" cy="26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highlight>
                  <a:srgbClr val="FFFFFF"/>
                </a:highlight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720000" y="3447298"/>
            <a:ext cx="3591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3447298"/>
            <a:ext cx="3591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1887300" y="3054096"/>
            <a:ext cx="1257000" cy="3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5999700" y="3054096"/>
            <a:ext cx="1257000" cy="3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 flipH="1">
            <a:off x="-510309" y="0"/>
            <a:ext cx="3313108" cy="997600"/>
          </a:xfrm>
          <a:custGeom>
            <a:rect b="b" l="l" r="r" t="t"/>
            <a:pathLst>
              <a:path extrusionOk="0" h="21876" w="64164">
                <a:moveTo>
                  <a:pt x="1" y="0"/>
                </a:moveTo>
                <a:cubicBezTo>
                  <a:pt x="2816" y="5505"/>
                  <a:pt x="7168" y="7234"/>
                  <a:pt x="15608" y="7234"/>
                </a:cubicBezTo>
                <a:cubicBezTo>
                  <a:pt x="17515" y="7234"/>
                  <a:pt x="19630" y="7146"/>
                  <a:pt x="21983" y="6993"/>
                </a:cubicBezTo>
                <a:cubicBezTo>
                  <a:pt x="22445" y="6963"/>
                  <a:pt x="22902" y="6948"/>
                  <a:pt x="23353" y="6948"/>
                </a:cubicBezTo>
                <a:cubicBezTo>
                  <a:pt x="32304" y="6948"/>
                  <a:pt x="39037" y="12718"/>
                  <a:pt x="44477" y="17793"/>
                </a:cubicBezTo>
                <a:cubicBezTo>
                  <a:pt x="47433" y="20550"/>
                  <a:pt x="50813" y="21875"/>
                  <a:pt x="54040" y="21875"/>
                </a:cubicBezTo>
                <a:cubicBezTo>
                  <a:pt x="58002" y="21875"/>
                  <a:pt x="61733" y="19877"/>
                  <a:pt x="64163" y="16081"/>
                </a:cubicBezTo>
                <a:lnTo>
                  <a:pt x="6416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/>
          <p:nvPr/>
        </p:nvSpPr>
        <p:spPr>
          <a:xfrm flipH="1" rot="-5400000">
            <a:off x="8030610" y="3996815"/>
            <a:ext cx="1076993" cy="1386263"/>
          </a:xfrm>
          <a:custGeom>
            <a:rect b="b" l="l" r="r" t="t"/>
            <a:pathLst>
              <a:path extrusionOk="0" h="40938" w="37839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713225" y="539500"/>
            <a:ext cx="771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5024075" y="1515263"/>
            <a:ext cx="29424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4790375" y="2513838"/>
            <a:ext cx="3409800" cy="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solidFill>
                  <a:schemeClr val="dk2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722376" y="1556700"/>
            <a:ext cx="3237000" cy="20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722376" y="1963650"/>
            <a:ext cx="3849600" cy="12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4572000" y="2569469"/>
            <a:ext cx="3776700" cy="20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ahitya"/>
              <a:buChar char="●"/>
              <a:defRPr sz="1500">
                <a:solidFill>
                  <a:schemeClr val="dk2"/>
                </a:solidFill>
                <a:latin typeface="Sahitya"/>
                <a:ea typeface="Sahitya"/>
                <a:cs typeface="Sahitya"/>
                <a:sym typeface="Sahitya"/>
              </a:defRPr>
            </a:lvl1pPr>
            <a:lvl2pPr indent="-3238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ahitya"/>
              <a:buChar char="○"/>
              <a:defRPr sz="1500">
                <a:solidFill>
                  <a:schemeClr val="dk2"/>
                </a:solidFill>
                <a:latin typeface="Sahitya"/>
                <a:ea typeface="Sahitya"/>
                <a:cs typeface="Sahitya"/>
                <a:sym typeface="Sahitya"/>
              </a:defRPr>
            </a:lvl2pPr>
            <a:lvl3pPr indent="-3238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ahitya"/>
              <a:buChar char="■"/>
              <a:defRPr sz="1500">
                <a:solidFill>
                  <a:schemeClr val="dk2"/>
                </a:solidFill>
                <a:latin typeface="Sahitya"/>
                <a:ea typeface="Sahitya"/>
                <a:cs typeface="Sahitya"/>
                <a:sym typeface="Sahitya"/>
              </a:defRPr>
            </a:lvl3pPr>
            <a:lvl4pPr indent="-3238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ahitya"/>
              <a:buChar char="●"/>
              <a:defRPr sz="1500">
                <a:solidFill>
                  <a:schemeClr val="dk2"/>
                </a:solidFill>
                <a:latin typeface="Sahitya"/>
                <a:ea typeface="Sahitya"/>
                <a:cs typeface="Sahitya"/>
                <a:sym typeface="Sahitya"/>
              </a:defRPr>
            </a:lvl4pPr>
            <a:lvl5pPr indent="-3238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ahitya"/>
              <a:buChar char="○"/>
              <a:defRPr sz="1500">
                <a:solidFill>
                  <a:schemeClr val="dk2"/>
                </a:solidFill>
                <a:latin typeface="Sahitya"/>
                <a:ea typeface="Sahitya"/>
                <a:cs typeface="Sahitya"/>
                <a:sym typeface="Sahitya"/>
              </a:defRPr>
            </a:lvl5pPr>
            <a:lvl6pPr indent="-3238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ahitya"/>
              <a:buChar char="■"/>
              <a:defRPr sz="1500">
                <a:solidFill>
                  <a:schemeClr val="dk2"/>
                </a:solidFill>
                <a:latin typeface="Sahitya"/>
                <a:ea typeface="Sahitya"/>
                <a:cs typeface="Sahitya"/>
                <a:sym typeface="Sahitya"/>
              </a:defRPr>
            </a:lvl6pPr>
            <a:lvl7pPr indent="-3238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ahitya"/>
              <a:buChar char="●"/>
              <a:defRPr sz="1500">
                <a:solidFill>
                  <a:schemeClr val="dk2"/>
                </a:solidFill>
                <a:latin typeface="Sahitya"/>
                <a:ea typeface="Sahitya"/>
                <a:cs typeface="Sahitya"/>
                <a:sym typeface="Sahitya"/>
              </a:defRPr>
            </a:lvl7pPr>
            <a:lvl8pPr indent="-3238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ahitya"/>
              <a:buChar char="○"/>
              <a:defRPr sz="1500">
                <a:solidFill>
                  <a:schemeClr val="dk2"/>
                </a:solidFill>
                <a:latin typeface="Sahitya"/>
                <a:ea typeface="Sahitya"/>
                <a:cs typeface="Sahitya"/>
                <a:sym typeface="Sahitya"/>
              </a:defRPr>
            </a:lvl8pPr>
            <a:lvl9pPr indent="-3238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500"/>
              <a:buFont typeface="Sahitya"/>
              <a:buChar char="■"/>
              <a:defRPr sz="1500">
                <a:solidFill>
                  <a:schemeClr val="dk2"/>
                </a:solidFill>
                <a:latin typeface="Sahitya"/>
                <a:ea typeface="Sahitya"/>
                <a:cs typeface="Sahitya"/>
                <a:sym typeface="Sahity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/>
          <p:nvPr/>
        </p:nvSpPr>
        <p:spPr>
          <a:xfrm>
            <a:off x="359775" y="980437"/>
            <a:ext cx="9143732" cy="5143313"/>
          </a:xfrm>
          <a:custGeom>
            <a:rect b="b" l="l" r="r" t="t"/>
            <a:pathLst>
              <a:path extrusionOk="0" h="160578" w="285474">
                <a:moveTo>
                  <a:pt x="214826" y="26250"/>
                </a:moveTo>
                <a:cubicBezTo>
                  <a:pt x="233290" y="26250"/>
                  <a:pt x="255299" y="28147"/>
                  <a:pt x="265142" y="41518"/>
                </a:cubicBezTo>
                <a:cubicBezTo>
                  <a:pt x="274385" y="54061"/>
                  <a:pt x="272806" y="76506"/>
                  <a:pt x="272832" y="91663"/>
                </a:cubicBezTo>
                <a:cubicBezTo>
                  <a:pt x="267239" y="103341"/>
                  <a:pt x="264340" y="123583"/>
                  <a:pt x="252573" y="130371"/>
                </a:cubicBezTo>
                <a:cubicBezTo>
                  <a:pt x="247566" y="133263"/>
                  <a:pt x="242098" y="134432"/>
                  <a:pt x="236526" y="134432"/>
                </a:cubicBezTo>
                <a:cubicBezTo>
                  <a:pt x="225337" y="134432"/>
                  <a:pt x="213724" y="129723"/>
                  <a:pt x="204560" y="124805"/>
                </a:cubicBezTo>
                <a:cubicBezTo>
                  <a:pt x="185138" y="114385"/>
                  <a:pt x="165343" y="103716"/>
                  <a:pt x="148080" y="89995"/>
                </a:cubicBezTo>
                <a:cubicBezTo>
                  <a:pt x="138945" y="82733"/>
                  <a:pt x="124556" y="73893"/>
                  <a:pt x="118695" y="63580"/>
                </a:cubicBezTo>
                <a:cubicBezTo>
                  <a:pt x="114885" y="56889"/>
                  <a:pt x="115983" y="47692"/>
                  <a:pt x="119025" y="40992"/>
                </a:cubicBezTo>
                <a:cubicBezTo>
                  <a:pt x="122977" y="32276"/>
                  <a:pt x="134467" y="31411"/>
                  <a:pt x="143013" y="29939"/>
                </a:cubicBezTo>
                <a:cubicBezTo>
                  <a:pt x="160909" y="26843"/>
                  <a:pt x="178947" y="26718"/>
                  <a:pt x="197093" y="26540"/>
                </a:cubicBezTo>
                <a:cubicBezTo>
                  <a:pt x="202071" y="26493"/>
                  <a:pt x="208221" y="26250"/>
                  <a:pt x="214826" y="26250"/>
                </a:cubicBezTo>
                <a:close/>
                <a:moveTo>
                  <a:pt x="0" y="0"/>
                </a:moveTo>
                <a:lnTo>
                  <a:pt x="0" y="160578"/>
                </a:lnTo>
                <a:lnTo>
                  <a:pt x="285473" y="160578"/>
                </a:lnTo>
                <a:lnTo>
                  <a:pt x="285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3"/>
          <p:cNvSpPr/>
          <p:nvPr/>
        </p:nvSpPr>
        <p:spPr>
          <a:xfrm flipH="1">
            <a:off x="3817580" y="1376000"/>
            <a:ext cx="5082590" cy="3530367"/>
          </a:xfrm>
          <a:custGeom>
            <a:rect b="b" l="l" r="r" t="t"/>
            <a:pathLst>
              <a:path extrusionOk="0" h="77989" w="112279">
                <a:moveTo>
                  <a:pt x="73470" y="0"/>
                </a:moveTo>
                <a:cubicBezTo>
                  <a:pt x="66773" y="0"/>
                  <a:pt x="60068" y="302"/>
                  <a:pt x="53344" y="590"/>
                </a:cubicBezTo>
                <a:cubicBezTo>
                  <a:pt x="40037" y="1184"/>
                  <a:pt x="14746" y="408"/>
                  <a:pt x="6027" y="13692"/>
                </a:cubicBezTo>
                <a:cubicBezTo>
                  <a:pt x="1" y="22845"/>
                  <a:pt x="1964" y="38572"/>
                  <a:pt x="2512" y="49231"/>
                </a:cubicBezTo>
                <a:cubicBezTo>
                  <a:pt x="6871" y="57243"/>
                  <a:pt x="9679" y="71349"/>
                  <a:pt x="18216" y="75685"/>
                </a:cubicBezTo>
                <a:cubicBezTo>
                  <a:pt x="21403" y="77312"/>
                  <a:pt x="24791" y="77989"/>
                  <a:pt x="28225" y="77989"/>
                </a:cubicBezTo>
                <a:cubicBezTo>
                  <a:pt x="36544" y="77989"/>
                  <a:pt x="45128" y="74018"/>
                  <a:pt x="51769" y="69979"/>
                </a:cubicBezTo>
                <a:cubicBezTo>
                  <a:pt x="65030" y="61922"/>
                  <a:pt x="78566" y="53682"/>
                  <a:pt x="90184" y="43388"/>
                </a:cubicBezTo>
                <a:cubicBezTo>
                  <a:pt x="96324" y="37932"/>
                  <a:pt x="106116" y="31176"/>
                  <a:pt x="109859" y="23712"/>
                </a:cubicBezTo>
                <a:cubicBezTo>
                  <a:pt x="112279" y="18850"/>
                  <a:pt x="111160" y="12437"/>
                  <a:pt x="108786" y="7826"/>
                </a:cubicBezTo>
                <a:cubicBezTo>
                  <a:pt x="105659" y="1846"/>
                  <a:pt x="97556" y="1663"/>
                  <a:pt x="91485" y="955"/>
                </a:cubicBezTo>
                <a:cubicBezTo>
                  <a:pt x="85482" y="243"/>
                  <a:pt x="79480" y="0"/>
                  <a:pt x="73470" y="0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03" name="Google Shape;203;p33"/>
          <p:cNvSpPr/>
          <p:nvPr/>
        </p:nvSpPr>
        <p:spPr>
          <a:xfrm>
            <a:off x="0" y="539300"/>
            <a:ext cx="3001550" cy="1542750"/>
          </a:xfrm>
          <a:custGeom>
            <a:rect b="b" l="l" r="r" t="t"/>
            <a:pathLst>
              <a:path extrusionOk="0" h="61710" w="120062">
                <a:moveTo>
                  <a:pt x="97005" y="1"/>
                </a:moveTo>
                <a:cubicBezTo>
                  <a:pt x="93603" y="1"/>
                  <a:pt x="90209" y="298"/>
                  <a:pt x="87147" y="658"/>
                </a:cubicBezTo>
                <a:cubicBezTo>
                  <a:pt x="75346" y="2028"/>
                  <a:pt x="63843" y="5064"/>
                  <a:pt x="52179" y="7141"/>
                </a:cubicBezTo>
                <a:cubicBezTo>
                  <a:pt x="35425" y="10131"/>
                  <a:pt x="9792" y="11386"/>
                  <a:pt x="2853" y="30286"/>
                </a:cubicBezTo>
                <a:cubicBezTo>
                  <a:pt x="1233" y="34668"/>
                  <a:pt x="548" y="40169"/>
                  <a:pt x="206" y="44802"/>
                </a:cubicBezTo>
                <a:cubicBezTo>
                  <a:pt x="0" y="47336"/>
                  <a:pt x="228" y="50052"/>
                  <a:pt x="1164" y="52403"/>
                </a:cubicBezTo>
                <a:cubicBezTo>
                  <a:pt x="1781" y="53978"/>
                  <a:pt x="2739" y="55416"/>
                  <a:pt x="4063" y="56512"/>
                </a:cubicBezTo>
                <a:cubicBezTo>
                  <a:pt x="5958" y="58087"/>
                  <a:pt x="8400" y="58817"/>
                  <a:pt x="10797" y="59342"/>
                </a:cubicBezTo>
                <a:cubicBezTo>
                  <a:pt x="20086" y="61442"/>
                  <a:pt x="29353" y="60849"/>
                  <a:pt x="38780" y="61351"/>
                </a:cubicBezTo>
                <a:cubicBezTo>
                  <a:pt x="42871" y="61563"/>
                  <a:pt x="46976" y="61710"/>
                  <a:pt x="51078" y="61710"/>
                </a:cubicBezTo>
                <a:cubicBezTo>
                  <a:pt x="57574" y="61710"/>
                  <a:pt x="64063" y="61341"/>
                  <a:pt x="70485" y="60278"/>
                </a:cubicBezTo>
                <a:cubicBezTo>
                  <a:pt x="91005" y="56923"/>
                  <a:pt x="120061" y="41128"/>
                  <a:pt x="119217" y="16613"/>
                </a:cubicBezTo>
                <a:cubicBezTo>
                  <a:pt x="118730" y="3014"/>
                  <a:pt x="107830" y="1"/>
                  <a:pt x="970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3"/>
          <p:cNvSpPr txBox="1"/>
          <p:nvPr>
            <p:ph type="ctrTitle"/>
          </p:nvPr>
        </p:nvSpPr>
        <p:spPr>
          <a:xfrm>
            <a:off x="44150" y="156700"/>
            <a:ext cx="6905700" cy="18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CAR PRICE</a:t>
            </a:r>
            <a:endParaRPr/>
          </a:p>
        </p:txBody>
      </p:sp>
      <p:sp>
        <p:nvSpPr>
          <p:cNvPr id="205" name="Google Shape;205;p33"/>
          <p:cNvSpPr txBox="1"/>
          <p:nvPr>
            <p:ph idx="1" type="subTitle"/>
          </p:nvPr>
        </p:nvSpPr>
        <p:spPr>
          <a:xfrm>
            <a:off x="44151" y="4350902"/>
            <a:ext cx="3494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Abdullah DOĞAN</a:t>
            </a:r>
            <a:endParaRPr/>
          </a:p>
        </p:txBody>
      </p:sp>
      <p:sp>
        <p:nvSpPr>
          <p:cNvPr id="206" name="Google Shape;206;p33"/>
          <p:cNvSpPr/>
          <p:nvPr/>
        </p:nvSpPr>
        <p:spPr>
          <a:xfrm>
            <a:off x="-572275" y="-454700"/>
            <a:ext cx="1431175" cy="1276800"/>
          </a:xfrm>
          <a:custGeom>
            <a:rect b="b" l="l" r="r" t="t"/>
            <a:pathLst>
              <a:path extrusionOk="0" h="51072" w="57247">
                <a:moveTo>
                  <a:pt x="26067" y="1"/>
                </a:moveTo>
                <a:cubicBezTo>
                  <a:pt x="22911" y="1"/>
                  <a:pt x="19979" y="852"/>
                  <a:pt x="17211" y="2181"/>
                </a:cubicBezTo>
                <a:cubicBezTo>
                  <a:pt x="10090" y="5604"/>
                  <a:pt x="1530" y="12292"/>
                  <a:pt x="617" y="20692"/>
                </a:cubicBezTo>
                <a:cubicBezTo>
                  <a:pt x="1" y="26193"/>
                  <a:pt x="2831" y="31488"/>
                  <a:pt x="6301" y="35802"/>
                </a:cubicBezTo>
                <a:cubicBezTo>
                  <a:pt x="10660" y="41212"/>
                  <a:pt x="16184" y="45663"/>
                  <a:pt x="22392" y="48790"/>
                </a:cubicBezTo>
                <a:cubicBezTo>
                  <a:pt x="25528" y="50369"/>
                  <a:pt x="28545" y="51071"/>
                  <a:pt x="31406" y="51071"/>
                </a:cubicBezTo>
                <a:cubicBezTo>
                  <a:pt x="42313" y="51071"/>
                  <a:pt x="50937" y="40864"/>
                  <a:pt x="55078" y="30142"/>
                </a:cubicBezTo>
                <a:cubicBezTo>
                  <a:pt x="56745" y="25805"/>
                  <a:pt x="57247" y="20806"/>
                  <a:pt x="55398" y="16515"/>
                </a:cubicBezTo>
                <a:cubicBezTo>
                  <a:pt x="51449" y="7362"/>
                  <a:pt x="37571" y="1313"/>
                  <a:pt x="28350" y="149"/>
                </a:cubicBezTo>
                <a:cubicBezTo>
                  <a:pt x="27576" y="49"/>
                  <a:pt x="26815" y="1"/>
                  <a:pt x="26067" y="1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050" y="1958556"/>
            <a:ext cx="4197176" cy="279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300" y="534975"/>
            <a:ext cx="765810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13410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1055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22922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19250"/>
            <a:ext cx="605790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00" y="3257550"/>
            <a:ext cx="737235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8399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/>
        </p:nvSpPr>
        <p:spPr>
          <a:xfrm>
            <a:off x="2639925" y="1303650"/>
            <a:ext cx="424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ahitya"/>
                <a:ea typeface="Sahitya"/>
                <a:cs typeface="Sahitya"/>
                <a:sym typeface="Sahitya"/>
              </a:rPr>
              <a:t>FUTURE WORK</a:t>
            </a:r>
            <a:endParaRPr b="1" sz="1800">
              <a:latin typeface="Sahitya"/>
              <a:ea typeface="Sahitya"/>
              <a:cs typeface="Sahitya"/>
              <a:sym typeface="Sahitya"/>
            </a:endParaRPr>
          </a:p>
        </p:txBody>
      </p:sp>
      <p:sp>
        <p:nvSpPr>
          <p:cNvPr id="310" name="Google Shape;310;p47"/>
          <p:cNvSpPr txBox="1"/>
          <p:nvPr/>
        </p:nvSpPr>
        <p:spPr>
          <a:xfrm>
            <a:off x="852000" y="1765350"/>
            <a:ext cx="7440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Char char="●"/>
            </a:pPr>
            <a:r>
              <a:rPr lang="en" sz="2100">
                <a:solidFill>
                  <a:srgbClr val="202124"/>
                </a:solidFill>
                <a:highlight>
                  <a:srgbClr val="F8F9FA"/>
                </a:highlight>
              </a:rPr>
              <a:t>More automobiles will be added.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Char char="●"/>
            </a:pPr>
            <a:r>
              <a:rPr lang="en" sz="2100">
                <a:solidFill>
                  <a:srgbClr val="202124"/>
                </a:solidFill>
                <a:highlight>
                  <a:srgbClr val="F8F9FA"/>
                </a:highlight>
              </a:rPr>
              <a:t>More car’ features will be added (like cylinder, door)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Char char="●"/>
            </a:pPr>
            <a:r>
              <a:rPr lang="en" sz="2100">
                <a:solidFill>
                  <a:srgbClr val="202124"/>
                </a:solidFill>
                <a:highlight>
                  <a:srgbClr val="F8F9FA"/>
                </a:highlight>
              </a:rPr>
              <a:t>Applying more future engineering (like grouping by kilometer)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Char char="●"/>
            </a:pPr>
            <a:r>
              <a:rPr lang="en" sz="2100">
                <a:solidFill>
                  <a:srgbClr val="202124"/>
                </a:solidFill>
                <a:highlight>
                  <a:srgbClr val="F8F9FA"/>
                </a:highlight>
              </a:rPr>
              <a:t>Adding vehicle models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34"/>
          <p:cNvGrpSpPr/>
          <p:nvPr/>
        </p:nvGrpSpPr>
        <p:grpSpPr>
          <a:xfrm>
            <a:off x="1364750" y="1834775"/>
            <a:ext cx="4178334" cy="2024249"/>
            <a:chOff x="1364750" y="1834775"/>
            <a:chExt cx="4178334" cy="2024249"/>
          </a:xfrm>
        </p:grpSpPr>
        <p:sp>
          <p:nvSpPr>
            <p:cNvPr id="213" name="Google Shape;213;p34"/>
            <p:cNvSpPr/>
            <p:nvPr/>
          </p:nvSpPr>
          <p:spPr>
            <a:xfrm>
              <a:off x="1364750" y="1834775"/>
              <a:ext cx="540909" cy="470299"/>
            </a:xfrm>
            <a:custGeom>
              <a:rect b="b" l="l" r="r" t="t"/>
              <a:pathLst>
                <a:path extrusionOk="0" h="66286" w="76238">
                  <a:moveTo>
                    <a:pt x="40846" y="0"/>
                  </a:moveTo>
                  <a:cubicBezTo>
                    <a:pt x="36387" y="0"/>
                    <a:pt x="31933" y="668"/>
                    <a:pt x="27688" y="2013"/>
                  </a:cubicBezTo>
                  <a:cubicBezTo>
                    <a:pt x="19197" y="4706"/>
                    <a:pt x="11208" y="10162"/>
                    <a:pt x="5958" y="17374"/>
                  </a:cubicBezTo>
                  <a:cubicBezTo>
                    <a:pt x="1" y="25592"/>
                    <a:pt x="3265" y="37643"/>
                    <a:pt x="6483" y="46317"/>
                  </a:cubicBezTo>
                  <a:cubicBezTo>
                    <a:pt x="8880" y="52754"/>
                    <a:pt x="12121" y="59350"/>
                    <a:pt x="17964" y="62956"/>
                  </a:cubicBezTo>
                  <a:cubicBezTo>
                    <a:pt x="22263" y="65594"/>
                    <a:pt x="27432" y="66285"/>
                    <a:pt x="32489" y="66285"/>
                  </a:cubicBezTo>
                  <a:cubicBezTo>
                    <a:pt x="32990" y="66285"/>
                    <a:pt x="33490" y="66278"/>
                    <a:pt x="33988" y="66266"/>
                  </a:cubicBezTo>
                  <a:cubicBezTo>
                    <a:pt x="43300" y="66038"/>
                    <a:pt x="52590" y="64075"/>
                    <a:pt x="61195" y="60491"/>
                  </a:cubicBezTo>
                  <a:cubicBezTo>
                    <a:pt x="65806" y="58597"/>
                    <a:pt x="70417" y="56040"/>
                    <a:pt x="73064" y="51818"/>
                  </a:cubicBezTo>
                  <a:cubicBezTo>
                    <a:pt x="75758" y="47572"/>
                    <a:pt x="76032" y="42300"/>
                    <a:pt x="76123" y="37278"/>
                  </a:cubicBezTo>
                  <a:cubicBezTo>
                    <a:pt x="76237" y="29654"/>
                    <a:pt x="75986" y="21620"/>
                    <a:pt x="72106" y="15046"/>
                  </a:cubicBezTo>
                  <a:cubicBezTo>
                    <a:pt x="68842" y="9500"/>
                    <a:pt x="63250" y="5574"/>
                    <a:pt x="57269" y="3154"/>
                  </a:cubicBezTo>
                  <a:cubicBezTo>
                    <a:pt x="56014" y="2652"/>
                    <a:pt x="54713" y="2196"/>
                    <a:pt x="53412" y="1808"/>
                  </a:cubicBezTo>
                  <a:cubicBezTo>
                    <a:pt x="49338" y="605"/>
                    <a:pt x="45090" y="0"/>
                    <a:pt x="40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4"/>
            <p:cNvSpPr/>
            <p:nvPr/>
          </p:nvSpPr>
          <p:spPr>
            <a:xfrm>
              <a:off x="1364750" y="3388725"/>
              <a:ext cx="540909" cy="470299"/>
            </a:xfrm>
            <a:custGeom>
              <a:rect b="b" l="l" r="r" t="t"/>
              <a:pathLst>
                <a:path extrusionOk="0" h="66286" w="76238">
                  <a:moveTo>
                    <a:pt x="40846" y="0"/>
                  </a:moveTo>
                  <a:cubicBezTo>
                    <a:pt x="36387" y="0"/>
                    <a:pt x="31933" y="668"/>
                    <a:pt x="27688" y="2013"/>
                  </a:cubicBezTo>
                  <a:cubicBezTo>
                    <a:pt x="19197" y="4706"/>
                    <a:pt x="11208" y="10162"/>
                    <a:pt x="5958" y="17374"/>
                  </a:cubicBezTo>
                  <a:cubicBezTo>
                    <a:pt x="1" y="25592"/>
                    <a:pt x="3265" y="37643"/>
                    <a:pt x="6483" y="46317"/>
                  </a:cubicBezTo>
                  <a:cubicBezTo>
                    <a:pt x="8880" y="52754"/>
                    <a:pt x="12121" y="59350"/>
                    <a:pt x="17964" y="62956"/>
                  </a:cubicBezTo>
                  <a:cubicBezTo>
                    <a:pt x="22263" y="65594"/>
                    <a:pt x="27432" y="66285"/>
                    <a:pt x="32489" y="66285"/>
                  </a:cubicBezTo>
                  <a:cubicBezTo>
                    <a:pt x="32990" y="66285"/>
                    <a:pt x="33490" y="66278"/>
                    <a:pt x="33988" y="66266"/>
                  </a:cubicBezTo>
                  <a:cubicBezTo>
                    <a:pt x="43300" y="66038"/>
                    <a:pt x="52590" y="64075"/>
                    <a:pt x="61195" y="60491"/>
                  </a:cubicBezTo>
                  <a:cubicBezTo>
                    <a:pt x="65806" y="58597"/>
                    <a:pt x="70417" y="56040"/>
                    <a:pt x="73064" y="51818"/>
                  </a:cubicBezTo>
                  <a:cubicBezTo>
                    <a:pt x="75758" y="47572"/>
                    <a:pt x="76032" y="42300"/>
                    <a:pt x="76123" y="37278"/>
                  </a:cubicBezTo>
                  <a:cubicBezTo>
                    <a:pt x="76237" y="29654"/>
                    <a:pt x="75986" y="21620"/>
                    <a:pt x="72106" y="15046"/>
                  </a:cubicBezTo>
                  <a:cubicBezTo>
                    <a:pt x="68842" y="9500"/>
                    <a:pt x="63250" y="5574"/>
                    <a:pt x="57269" y="3154"/>
                  </a:cubicBezTo>
                  <a:cubicBezTo>
                    <a:pt x="56014" y="2652"/>
                    <a:pt x="54713" y="2196"/>
                    <a:pt x="53412" y="1808"/>
                  </a:cubicBezTo>
                  <a:cubicBezTo>
                    <a:pt x="49338" y="605"/>
                    <a:pt x="45090" y="0"/>
                    <a:pt x="40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4"/>
            <p:cNvSpPr/>
            <p:nvPr/>
          </p:nvSpPr>
          <p:spPr>
            <a:xfrm>
              <a:off x="5002175" y="3388725"/>
              <a:ext cx="540909" cy="470299"/>
            </a:xfrm>
            <a:custGeom>
              <a:rect b="b" l="l" r="r" t="t"/>
              <a:pathLst>
                <a:path extrusionOk="0" h="66286" w="76238">
                  <a:moveTo>
                    <a:pt x="40846" y="0"/>
                  </a:moveTo>
                  <a:cubicBezTo>
                    <a:pt x="36387" y="0"/>
                    <a:pt x="31933" y="668"/>
                    <a:pt x="27688" y="2013"/>
                  </a:cubicBezTo>
                  <a:cubicBezTo>
                    <a:pt x="19197" y="4706"/>
                    <a:pt x="11208" y="10162"/>
                    <a:pt x="5958" y="17374"/>
                  </a:cubicBezTo>
                  <a:cubicBezTo>
                    <a:pt x="1" y="25592"/>
                    <a:pt x="3265" y="37643"/>
                    <a:pt x="6483" y="46317"/>
                  </a:cubicBezTo>
                  <a:cubicBezTo>
                    <a:pt x="8880" y="52754"/>
                    <a:pt x="12121" y="59350"/>
                    <a:pt x="17964" y="62956"/>
                  </a:cubicBezTo>
                  <a:cubicBezTo>
                    <a:pt x="22263" y="65594"/>
                    <a:pt x="27432" y="66285"/>
                    <a:pt x="32489" y="66285"/>
                  </a:cubicBezTo>
                  <a:cubicBezTo>
                    <a:pt x="32990" y="66285"/>
                    <a:pt x="33490" y="66278"/>
                    <a:pt x="33988" y="66266"/>
                  </a:cubicBezTo>
                  <a:cubicBezTo>
                    <a:pt x="43300" y="66038"/>
                    <a:pt x="52590" y="64075"/>
                    <a:pt x="61195" y="60491"/>
                  </a:cubicBezTo>
                  <a:cubicBezTo>
                    <a:pt x="65806" y="58597"/>
                    <a:pt x="70417" y="56040"/>
                    <a:pt x="73064" y="51818"/>
                  </a:cubicBezTo>
                  <a:cubicBezTo>
                    <a:pt x="75758" y="47572"/>
                    <a:pt x="76032" y="42300"/>
                    <a:pt x="76123" y="37278"/>
                  </a:cubicBezTo>
                  <a:cubicBezTo>
                    <a:pt x="76237" y="29654"/>
                    <a:pt x="75986" y="21620"/>
                    <a:pt x="72106" y="15046"/>
                  </a:cubicBezTo>
                  <a:cubicBezTo>
                    <a:pt x="68842" y="9500"/>
                    <a:pt x="63250" y="5574"/>
                    <a:pt x="57269" y="3154"/>
                  </a:cubicBezTo>
                  <a:cubicBezTo>
                    <a:pt x="56014" y="2652"/>
                    <a:pt x="54713" y="2196"/>
                    <a:pt x="53412" y="1808"/>
                  </a:cubicBezTo>
                  <a:cubicBezTo>
                    <a:pt x="49338" y="605"/>
                    <a:pt x="45090" y="0"/>
                    <a:pt x="40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4"/>
            <p:cNvSpPr/>
            <p:nvPr/>
          </p:nvSpPr>
          <p:spPr>
            <a:xfrm>
              <a:off x="5002175" y="1834775"/>
              <a:ext cx="540909" cy="470299"/>
            </a:xfrm>
            <a:custGeom>
              <a:rect b="b" l="l" r="r" t="t"/>
              <a:pathLst>
                <a:path extrusionOk="0" h="66286" w="76238">
                  <a:moveTo>
                    <a:pt x="40846" y="0"/>
                  </a:moveTo>
                  <a:cubicBezTo>
                    <a:pt x="36387" y="0"/>
                    <a:pt x="31933" y="668"/>
                    <a:pt x="27688" y="2013"/>
                  </a:cubicBezTo>
                  <a:cubicBezTo>
                    <a:pt x="19197" y="4706"/>
                    <a:pt x="11208" y="10162"/>
                    <a:pt x="5958" y="17374"/>
                  </a:cubicBezTo>
                  <a:cubicBezTo>
                    <a:pt x="1" y="25592"/>
                    <a:pt x="3265" y="37643"/>
                    <a:pt x="6483" y="46317"/>
                  </a:cubicBezTo>
                  <a:cubicBezTo>
                    <a:pt x="8880" y="52754"/>
                    <a:pt x="12121" y="59350"/>
                    <a:pt x="17964" y="62956"/>
                  </a:cubicBezTo>
                  <a:cubicBezTo>
                    <a:pt x="22263" y="65594"/>
                    <a:pt x="27432" y="66285"/>
                    <a:pt x="32489" y="66285"/>
                  </a:cubicBezTo>
                  <a:cubicBezTo>
                    <a:pt x="32990" y="66285"/>
                    <a:pt x="33490" y="66278"/>
                    <a:pt x="33988" y="66266"/>
                  </a:cubicBezTo>
                  <a:cubicBezTo>
                    <a:pt x="43300" y="66038"/>
                    <a:pt x="52590" y="64075"/>
                    <a:pt x="61195" y="60491"/>
                  </a:cubicBezTo>
                  <a:cubicBezTo>
                    <a:pt x="65806" y="58597"/>
                    <a:pt x="70417" y="56040"/>
                    <a:pt x="73064" y="51818"/>
                  </a:cubicBezTo>
                  <a:cubicBezTo>
                    <a:pt x="75758" y="47572"/>
                    <a:pt x="76032" y="42300"/>
                    <a:pt x="76123" y="37278"/>
                  </a:cubicBezTo>
                  <a:cubicBezTo>
                    <a:pt x="76237" y="29654"/>
                    <a:pt x="75986" y="21620"/>
                    <a:pt x="72106" y="15046"/>
                  </a:cubicBezTo>
                  <a:cubicBezTo>
                    <a:pt x="68842" y="9500"/>
                    <a:pt x="63250" y="5574"/>
                    <a:pt x="57269" y="3154"/>
                  </a:cubicBezTo>
                  <a:cubicBezTo>
                    <a:pt x="56014" y="2652"/>
                    <a:pt x="54713" y="2196"/>
                    <a:pt x="53412" y="1808"/>
                  </a:cubicBezTo>
                  <a:cubicBezTo>
                    <a:pt x="49338" y="605"/>
                    <a:pt x="45090" y="0"/>
                    <a:pt x="40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3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8" name="Google Shape;218;p34"/>
          <p:cNvSpPr txBox="1"/>
          <p:nvPr>
            <p:ph idx="2" type="subTitle"/>
          </p:nvPr>
        </p:nvSpPr>
        <p:spPr>
          <a:xfrm>
            <a:off x="1912850" y="1828450"/>
            <a:ext cx="2726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Scraping the web with beautifulsoup and selenium</a:t>
            </a:r>
            <a:endParaRPr/>
          </a:p>
        </p:txBody>
      </p:sp>
      <p:sp>
        <p:nvSpPr>
          <p:cNvPr id="219" name="Google Shape;219;p34"/>
          <p:cNvSpPr txBox="1"/>
          <p:nvPr>
            <p:ph idx="4" type="subTitle"/>
          </p:nvPr>
        </p:nvSpPr>
        <p:spPr>
          <a:xfrm>
            <a:off x="5550280" y="1819325"/>
            <a:ext cx="309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feature engineering and visualizing with seaborn and plotly</a:t>
            </a:r>
            <a:endParaRPr/>
          </a:p>
        </p:txBody>
      </p:sp>
      <p:sp>
        <p:nvSpPr>
          <p:cNvPr id="220" name="Google Shape;220;p34"/>
          <p:cNvSpPr txBox="1"/>
          <p:nvPr>
            <p:ph idx="5" type="title"/>
          </p:nvPr>
        </p:nvSpPr>
        <p:spPr>
          <a:xfrm>
            <a:off x="1344168" y="1892808"/>
            <a:ext cx="555300" cy="4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1" name="Google Shape;221;p34"/>
          <p:cNvSpPr txBox="1"/>
          <p:nvPr>
            <p:ph idx="6" type="title"/>
          </p:nvPr>
        </p:nvSpPr>
        <p:spPr>
          <a:xfrm>
            <a:off x="4983480" y="1883664"/>
            <a:ext cx="603600" cy="4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2" name="Google Shape;222;p34"/>
          <p:cNvSpPr txBox="1"/>
          <p:nvPr>
            <p:ph idx="8" type="subTitle"/>
          </p:nvPr>
        </p:nvSpPr>
        <p:spPr>
          <a:xfrm>
            <a:off x="1912853" y="3382950"/>
            <a:ext cx="2726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linear regression models with sklearn and stats model</a:t>
            </a:r>
            <a:endParaRPr/>
          </a:p>
        </p:txBody>
      </p:sp>
      <p:sp>
        <p:nvSpPr>
          <p:cNvPr id="223" name="Google Shape;223;p34"/>
          <p:cNvSpPr txBox="1"/>
          <p:nvPr>
            <p:ph idx="13" type="subTitle"/>
          </p:nvPr>
        </p:nvSpPr>
        <p:spPr>
          <a:xfrm>
            <a:off x="5543063" y="3373800"/>
            <a:ext cx="223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the best model of prediction</a:t>
            </a:r>
            <a:endParaRPr/>
          </a:p>
        </p:txBody>
      </p:sp>
      <p:sp>
        <p:nvSpPr>
          <p:cNvPr id="224" name="Google Shape;224;p34"/>
          <p:cNvSpPr txBox="1"/>
          <p:nvPr>
            <p:ph idx="14" type="title"/>
          </p:nvPr>
        </p:nvSpPr>
        <p:spPr>
          <a:xfrm>
            <a:off x="1344168" y="3447288"/>
            <a:ext cx="603600" cy="4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5" name="Google Shape;225;p34"/>
          <p:cNvSpPr txBox="1"/>
          <p:nvPr>
            <p:ph idx="15" type="title"/>
          </p:nvPr>
        </p:nvSpPr>
        <p:spPr>
          <a:xfrm>
            <a:off x="4983480" y="3438144"/>
            <a:ext cx="603600" cy="4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/>
          <p:nvPr/>
        </p:nvSpPr>
        <p:spPr>
          <a:xfrm>
            <a:off x="0" y="36"/>
            <a:ext cx="9143732" cy="5143313"/>
          </a:xfrm>
          <a:custGeom>
            <a:rect b="b" l="l" r="r" t="t"/>
            <a:pathLst>
              <a:path extrusionOk="0" h="160578" w="285474">
                <a:moveTo>
                  <a:pt x="40529" y="35354"/>
                </a:moveTo>
                <a:cubicBezTo>
                  <a:pt x="44367" y="35354"/>
                  <a:pt x="48197" y="35782"/>
                  <a:pt x="51653" y="36300"/>
                </a:cubicBezTo>
                <a:cubicBezTo>
                  <a:pt x="64999" y="38298"/>
                  <a:pt x="78015" y="42723"/>
                  <a:pt x="91200" y="45747"/>
                </a:cubicBezTo>
                <a:cubicBezTo>
                  <a:pt x="110139" y="50100"/>
                  <a:pt x="139124" y="51956"/>
                  <a:pt x="146983" y="79477"/>
                </a:cubicBezTo>
                <a:cubicBezTo>
                  <a:pt x="148803" y="85838"/>
                  <a:pt x="149579" y="93867"/>
                  <a:pt x="149990" y="100611"/>
                </a:cubicBezTo>
                <a:cubicBezTo>
                  <a:pt x="150213" y="104304"/>
                  <a:pt x="149936" y="108247"/>
                  <a:pt x="148892" y="111664"/>
                </a:cubicBezTo>
                <a:cubicBezTo>
                  <a:pt x="148187" y="113984"/>
                  <a:pt x="147126" y="116071"/>
                  <a:pt x="145618" y="117677"/>
                </a:cubicBezTo>
                <a:cubicBezTo>
                  <a:pt x="143477" y="119961"/>
                  <a:pt x="140721" y="121013"/>
                  <a:pt x="138009" y="121798"/>
                </a:cubicBezTo>
                <a:cubicBezTo>
                  <a:pt x="127500" y="124840"/>
                  <a:pt x="117008" y="123984"/>
                  <a:pt x="106366" y="124698"/>
                </a:cubicBezTo>
                <a:cubicBezTo>
                  <a:pt x="101745" y="125011"/>
                  <a:pt x="97108" y="125225"/>
                  <a:pt x="92474" y="125225"/>
                </a:cubicBezTo>
                <a:cubicBezTo>
                  <a:pt x="85119" y="125225"/>
                  <a:pt x="77771" y="124687"/>
                  <a:pt x="70503" y="123154"/>
                </a:cubicBezTo>
                <a:cubicBezTo>
                  <a:pt x="47290" y="118257"/>
                  <a:pt x="14416" y="95258"/>
                  <a:pt x="15389" y="59539"/>
                </a:cubicBezTo>
                <a:cubicBezTo>
                  <a:pt x="15932" y="39723"/>
                  <a:pt x="28275" y="35354"/>
                  <a:pt x="40529" y="35354"/>
                </a:cubicBezTo>
                <a:close/>
                <a:moveTo>
                  <a:pt x="0" y="0"/>
                </a:moveTo>
                <a:lnTo>
                  <a:pt x="0" y="160578"/>
                </a:lnTo>
                <a:lnTo>
                  <a:pt x="285473" y="160578"/>
                </a:lnTo>
                <a:lnTo>
                  <a:pt x="285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5"/>
          <p:cNvSpPr/>
          <p:nvPr/>
        </p:nvSpPr>
        <p:spPr>
          <a:xfrm>
            <a:off x="4984325" y="0"/>
            <a:ext cx="5051471" cy="1722297"/>
          </a:xfrm>
          <a:custGeom>
            <a:rect b="b" l="l" r="r" t="t"/>
            <a:pathLst>
              <a:path extrusionOk="0" h="21876" w="64164">
                <a:moveTo>
                  <a:pt x="1" y="0"/>
                </a:moveTo>
                <a:cubicBezTo>
                  <a:pt x="2816" y="5505"/>
                  <a:pt x="7168" y="7234"/>
                  <a:pt x="15608" y="7234"/>
                </a:cubicBezTo>
                <a:cubicBezTo>
                  <a:pt x="17515" y="7234"/>
                  <a:pt x="19630" y="7146"/>
                  <a:pt x="21983" y="6993"/>
                </a:cubicBezTo>
                <a:cubicBezTo>
                  <a:pt x="22445" y="6963"/>
                  <a:pt x="22902" y="6948"/>
                  <a:pt x="23353" y="6948"/>
                </a:cubicBezTo>
                <a:cubicBezTo>
                  <a:pt x="32304" y="6948"/>
                  <a:pt x="39037" y="12718"/>
                  <a:pt x="44477" y="17793"/>
                </a:cubicBezTo>
                <a:cubicBezTo>
                  <a:pt x="47433" y="20550"/>
                  <a:pt x="50813" y="21875"/>
                  <a:pt x="54040" y="21875"/>
                </a:cubicBezTo>
                <a:cubicBezTo>
                  <a:pt x="58002" y="21875"/>
                  <a:pt x="61733" y="19877"/>
                  <a:pt x="64163" y="16081"/>
                </a:cubicBezTo>
                <a:lnTo>
                  <a:pt x="6416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5"/>
          <p:cNvSpPr/>
          <p:nvPr/>
        </p:nvSpPr>
        <p:spPr>
          <a:xfrm rot="5400000">
            <a:off x="79341" y="3623415"/>
            <a:ext cx="1281323" cy="1928794"/>
          </a:xfrm>
          <a:custGeom>
            <a:rect b="b" l="l" r="r" t="t"/>
            <a:pathLst>
              <a:path extrusionOk="0" h="40938" w="37839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5"/>
          <p:cNvSpPr txBox="1"/>
          <p:nvPr/>
        </p:nvSpPr>
        <p:spPr>
          <a:xfrm>
            <a:off x="1042575" y="4246800"/>
            <a:ext cx="60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ahitya"/>
              <a:ea typeface="Sahitya"/>
              <a:cs typeface="Sahitya"/>
              <a:sym typeface="Sahitya"/>
            </a:endParaRPr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-12"/>
            <a:ext cx="7743825" cy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1763" y="1828650"/>
            <a:ext cx="32766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-12"/>
            <a:ext cx="6657975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2375" y="2070469"/>
            <a:ext cx="3261625" cy="30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/>
          <p:nvPr/>
        </p:nvSpPr>
        <p:spPr>
          <a:xfrm>
            <a:off x="5987627" y="1619200"/>
            <a:ext cx="424646" cy="361093"/>
          </a:xfrm>
          <a:custGeom>
            <a:rect b="b" l="l" r="r" t="t"/>
            <a:pathLst>
              <a:path extrusionOk="0" h="66286" w="76238">
                <a:moveTo>
                  <a:pt x="40846" y="0"/>
                </a:moveTo>
                <a:cubicBezTo>
                  <a:pt x="36387" y="0"/>
                  <a:pt x="31933" y="668"/>
                  <a:pt x="27688" y="2013"/>
                </a:cubicBezTo>
                <a:cubicBezTo>
                  <a:pt x="19197" y="4706"/>
                  <a:pt x="11208" y="10162"/>
                  <a:pt x="5958" y="17374"/>
                </a:cubicBezTo>
                <a:cubicBezTo>
                  <a:pt x="1" y="25592"/>
                  <a:pt x="3265" y="37643"/>
                  <a:pt x="6483" y="46317"/>
                </a:cubicBezTo>
                <a:cubicBezTo>
                  <a:pt x="8880" y="52754"/>
                  <a:pt x="12121" y="59350"/>
                  <a:pt x="17964" y="62956"/>
                </a:cubicBezTo>
                <a:cubicBezTo>
                  <a:pt x="22263" y="65594"/>
                  <a:pt x="27432" y="66285"/>
                  <a:pt x="32489" y="66285"/>
                </a:cubicBezTo>
                <a:cubicBezTo>
                  <a:pt x="32990" y="66285"/>
                  <a:pt x="33490" y="66278"/>
                  <a:pt x="33988" y="66266"/>
                </a:cubicBezTo>
                <a:cubicBezTo>
                  <a:pt x="43300" y="66038"/>
                  <a:pt x="52590" y="64075"/>
                  <a:pt x="61195" y="60491"/>
                </a:cubicBezTo>
                <a:cubicBezTo>
                  <a:pt x="65806" y="58597"/>
                  <a:pt x="70417" y="56040"/>
                  <a:pt x="73064" y="51818"/>
                </a:cubicBezTo>
                <a:cubicBezTo>
                  <a:pt x="75758" y="47572"/>
                  <a:pt x="76032" y="42300"/>
                  <a:pt x="76123" y="37278"/>
                </a:cubicBezTo>
                <a:cubicBezTo>
                  <a:pt x="76237" y="29654"/>
                  <a:pt x="75986" y="21620"/>
                  <a:pt x="72106" y="15046"/>
                </a:cubicBezTo>
                <a:cubicBezTo>
                  <a:pt x="68842" y="9500"/>
                  <a:pt x="63250" y="5574"/>
                  <a:pt x="57269" y="3154"/>
                </a:cubicBezTo>
                <a:cubicBezTo>
                  <a:pt x="56014" y="2652"/>
                  <a:pt x="54713" y="2196"/>
                  <a:pt x="53412" y="1808"/>
                </a:cubicBezTo>
                <a:cubicBezTo>
                  <a:pt x="49338" y="605"/>
                  <a:pt x="45090" y="0"/>
                  <a:pt x="40846" y="0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7"/>
          <p:cNvSpPr txBox="1"/>
          <p:nvPr/>
        </p:nvSpPr>
        <p:spPr>
          <a:xfrm>
            <a:off x="6412275" y="1599650"/>
            <a:ext cx="26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hitya"/>
                <a:ea typeface="Sahitya"/>
                <a:cs typeface="Sahitya"/>
                <a:sym typeface="Sahitya"/>
              </a:rPr>
              <a:t>The most costly car is a Ferrari.</a:t>
            </a:r>
            <a:endParaRPr>
              <a:latin typeface="Sahitya"/>
              <a:ea typeface="Sahitya"/>
              <a:cs typeface="Sahitya"/>
              <a:sym typeface="Sahitya"/>
            </a:endParaRPr>
          </a:p>
        </p:txBody>
      </p:sp>
      <p:sp>
        <p:nvSpPr>
          <p:cNvPr id="248" name="Google Shape;248;p37"/>
          <p:cNvSpPr/>
          <p:nvPr/>
        </p:nvSpPr>
        <p:spPr>
          <a:xfrm>
            <a:off x="5987627" y="2495912"/>
            <a:ext cx="424646" cy="316516"/>
          </a:xfrm>
          <a:custGeom>
            <a:rect b="b" l="l" r="r" t="t"/>
            <a:pathLst>
              <a:path extrusionOk="0" h="66286" w="76238">
                <a:moveTo>
                  <a:pt x="40846" y="0"/>
                </a:moveTo>
                <a:cubicBezTo>
                  <a:pt x="36387" y="0"/>
                  <a:pt x="31933" y="668"/>
                  <a:pt x="27688" y="2013"/>
                </a:cubicBezTo>
                <a:cubicBezTo>
                  <a:pt x="19197" y="4706"/>
                  <a:pt x="11208" y="10162"/>
                  <a:pt x="5958" y="17374"/>
                </a:cubicBezTo>
                <a:cubicBezTo>
                  <a:pt x="1" y="25592"/>
                  <a:pt x="3265" y="37643"/>
                  <a:pt x="6483" y="46317"/>
                </a:cubicBezTo>
                <a:cubicBezTo>
                  <a:pt x="8880" y="52754"/>
                  <a:pt x="12121" y="59350"/>
                  <a:pt x="17964" y="62956"/>
                </a:cubicBezTo>
                <a:cubicBezTo>
                  <a:pt x="22263" y="65594"/>
                  <a:pt x="27432" y="66285"/>
                  <a:pt x="32489" y="66285"/>
                </a:cubicBezTo>
                <a:cubicBezTo>
                  <a:pt x="32990" y="66285"/>
                  <a:pt x="33490" y="66278"/>
                  <a:pt x="33988" y="66266"/>
                </a:cubicBezTo>
                <a:cubicBezTo>
                  <a:pt x="43300" y="66038"/>
                  <a:pt x="52590" y="64075"/>
                  <a:pt x="61195" y="60491"/>
                </a:cubicBezTo>
                <a:cubicBezTo>
                  <a:pt x="65806" y="58597"/>
                  <a:pt x="70417" y="56040"/>
                  <a:pt x="73064" y="51818"/>
                </a:cubicBezTo>
                <a:cubicBezTo>
                  <a:pt x="75758" y="47572"/>
                  <a:pt x="76032" y="42300"/>
                  <a:pt x="76123" y="37278"/>
                </a:cubicBezTo>
                <a:cubicBezTo>
                  <a:pt x="76237" y="29654"/>
                  <a:pt x="75986" y="21620"/>
                  <a:pt x="72106" y="15046"/>
                </a:cubicBezTo>
                <a:cubicBezTo>
                  <a:pt x="68842" y="9500"/>
                  <a:pt x="63250" y="5574"/>
                  <a:pt x="57269" y="3154"/>
                </a:cubicBezTo>
                <a:cubicBezTo>
                  <a:pt x="56014" y="2652"/>
                  <a:pt x="54713" y="2196"/>
                  <a:pt x="53412" y="1808"/>
                </a:cubicBezTo>
                <a:cubicBezTo>
                  <a:pt x="49338" y="605"/>
                  <a:pt x="45090" y="0"/>
                  <a:pt x="40846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7"/>
          <p:cNvSpPr txBox="1"/>
          <p:nvPr/>
        </p:nvSpPr>
        <p:spPr>
          <a:xfrm>
            <a:off x="6412275" y="2454075"/>
            <a:ext cx="26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hitya"/>
                <a:ea typeface="Sahitya"/>
                <a:cs typeface="Sahitya"/>
                <a:sym typeface="Sahitya"/>
              </a:rPr>
              <a:t>A Lada is the cheapest car.</a:t>
            </a:r>
            <a:endParaRPr>
              <a:latin typeface="Sahitya"/>
              <a:ea typeface="Sahitya"/>
              <a:cs typeface="Sahitya"/>
              <a:sym typeface="Sahitya"/>
            </a:endParaRPr>
          </a:p>
        </p:txBody>
      </p:sp>
      <p:pic>
        <p:nvPicPr>
          <p:cNvPr id="250" name="Google Shape;2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682827" cy="3746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/>
          <p:nvPr/>
        </p:nvSpPr>
        <p:spPr>
          <a:xfrm>
            <a:off x="5987627" y="1619200"/>
            <a:ext cx="424646" cy="361093"/>
          </a:xfrm>
          <a:custGeom>
            <a:rect b="b" l="l" r="r" t="t"/>
            <a:pathLst>
              <a:path extrusionOk="0" h="66286" w="76238">
                <a:moveTo>
                  <a:pt x="40846" y="0"/>
                </a:moveTo>
                <a:cubicBezTo>
                  <a:pt x="36387" y="0"/>
                  <a:pt x="31933" y="668"/>
                  <a:pt x="27688" y="2013"/>
                </a:cubicBezTo>
                <a:cubicBezTo>
                  <a:pt x="19197" y="4706"/>
                  <a:pt x="11208" y="10162"/>
                  <a:pt x="5958" y="17374"/>
                </a:cubicBezTo>
                <a:cubicBezTo>
                  <a:pt x="1" y="25592"/>
                  <a:pt x="3265" y="37643"/>
                  <a:pt x="6483" y="46317"/>
                </a:cubicBezTo>
                <a:cubicBezTo>
                  <a:pt x="8880" y="52754"/>
                  <a:pt x="12121" y="59350"/>
                  <a:pt x="17964" y="62956"/>
                </a:cubicBezTo>
                <a:cubicBezTo>
                  <a:pt x="22263" y="65594"/>
                  <a:pt x="27432" y="66285"/>
                  <a:pt x="32489" y="66285"/>
                </a:cubicBezTo>
                <a:cubicBezTo>
                  <a:pt x="32990" y="66285"/>
                  <a:pt x="33490" y="66278"/>
                  <a:pt x="33988" y="66266"/>
                </a:cubicBezTo>
                <a:cubicBezTo>
                  <a:pt x="43300" y="66038"/>
                  <a:pt x="52590" y="64075"/>
                  <a:pt x="61195" y="60491"/>
                </a:cubicBezTo>
                <a:cubicBezTo>
                  <a:pt x="65806" y="58597"/>
                  <a:pt x="70417" y="56040"/>
                  <a:pt x="73064" y="51818"/>
                </a:cubicBezTo>
                <a:cubicBezTo>
                  <a:pt x="75758" y="47572"/>
                  <a:pt x="76032" y="42300"/>
                  <a:pt x="76123" y="37278"/>
                </a:cubicBezTo>
                <a:cubicBezTo>
                  <a:pt x="76237" y="29654"/>
                  <a:pt x="75986" y="21620"/>
                  <a:pt x="72106" y="15046"/>
                </a:cubicBezTo>
                <a:cubicBezTo>
                  <a:pt x="68842" y="9500"/>
                  <a:pt x="63250" y="5574"/>
                  <a:pt x="57269" y="3154"/>
                </a:cubicBezTo>
                <a:cubicBezTo>
                  <a:pt x="56014" y="2652"/>
                  <a:pt x="54713" y="2196"/>
                  <a:pt x="53412" y="1808"/>
                </a:cubicBezTo>
                <a:cubicBezTo>
                  <a:pt x="49338" y="605"/>
                  <a:pt x="45090" y="0"/>
                  <a:pt x="40846" y="0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8"/>
          <p:cNvSpPr txBox="1"/>
          <p:nvPr/>
        </p:nvSpPr>
        <p:spPr>
          <a:xfrm>
            <a:off x="6412275" y="1599650"/>
            <a:ext cx="26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hitya"/>
                <a:ea typeface="Sahitya"/>
                <a:cs typeface="Sahitya"/>
                <a:sym typeface="Sahitya"/>
              </a:rPr>
              <a:t>The most costly car is an Infiniti.</a:t>
            </a:r>
            <a:endParaRPr>
              <a:latin typeface="Sahitya"/>
              <a:ea typeface="Sahitya"/>
              <a:cs typeface="Sahitya"/>
              <a:sym typeface="Sahitya"/>
            </a:endParaRPr>
          </a:p>
        </p:txBody>
      </p:sp>
      <p:sp>
        <p:nvSpPr>
          <p:cNvPr id="257" name="Google Shape;257;p38"/>
          <p:cNvSpPr/>
          <p:nvPr/>
        </p:nvSpPr>
        <p:spPr>
          <a:xfrm>
            <a:off x="5987627" y="2495912"/>
            <a:ext cx="424646" cy="316516"/>
          </a:xfrm>
          <a:custGeom>
            <a:rect b="b" l="l" r="r" t="t"/>
            <a:pathLst>
              <a:path extrusionOk="0" h="66286" w="76238">
                <a:moveTo>
                  <a:pt x="40846" y="0"/>
                </a:moveTo>
                <a:cubicBezTo>
                  <a:pt x="36387" y="0"/>
                  <a:pt x="31933" y="668"/>
                  <a:pt x="27688" y="2013"/>
                </a:cubicBezTo>
                <a:cubicBezTo>
                  <a:pt x="19197" y="4706"/>
                  <a:pt x="11208" y="10162"/>
                  <a:pt x="5958" y="17374"/>
                </a:cubicBezTo>
                <a:cubicBezTo>
                  <a:pt x="1" y="25592"/>
                  <a:pt x="3265" y="37643"/>
                  <a:pt x="6483" y="46317"/>
                </a:cubicBezTo>
                <a:cubicBezTo>
                  <a:pt x="8880" y="52754"/>
                  <a:pt x="12121" y="59350"/>
                  <a:pt x="17964" y="62956"/>
                </a:cubicBezTo>
                <a:cubicBezTo>
                  <a:pt x="22263" y="65594"/>
                  <a:pt x="27432" y="66285"/>
                  <a:pt x="32489" y="66285"/>
                </a:cubicBezTo>
                <a:cubicBezTo>
                  <a:pt x="32990" y="66285"/>
                  <a:pt x="33490" y="66278"/>
                  <a:pt x="33988" y="66266"/>
                </a:cubicBezTo>
                <a:cubicBezTo>
                  <a:pt x="43300" y="66038"/>
                  <a:pt x="52590" y="64075"/>
                  <a:pt x="61195" y="60491"/>
                </a:cubicBezTo>
                <a:cubicBezTo>
                  <a:pt x="65806" y="58597"/>
                  <a:pt x="70417" y="56040"/>
                  <a:pt x="73064" y="51818"/>
                </a:cubicBezTo>
                <a:cubicBezTo>
                  <a:pt x="75758" y="47572"/>
                  <a:pt x="76032" y="42300"/>
                  <a:pt x="76123" y="37278"/>
                </a:cubicBezTo>
                <a:cubicBezTo>
                  <a:pt x="76237" y="29654"/>
                  <a:pt x="75986" y="21620"/>
                  <a:pt x="72106" y="15046"/>
                </a:cubicBezTo>
                <a:cubicBezTo>
                  <a:pt x="68842" y="9500"/>
                  <a:pt x="63250" y="5574"/>
                  <a:pt x="57269" y="3154"/>
                </a:cubicBezTo>
                <a:cubicBezTo>
                  <a:pt x="56014" y="2652"/>
                  <a:pt x="54713" y="2196"/>
                  <a:pt x="53412" y="1808"/>
                </a:cubicBezTo>
                <a:cubicBezTo>
                  <a:pt x="49338" y="605"/>
                  <a:pt x="45090" y="0"/>
                  <a:pt x="40846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8"/>
          <p:cNvSpPr txBox="1"/>
          <p:nvPr/>
        </p:nvSpPr>
        <p:spPr>
          <a:xfrm>
            <a:off x="6412275" y="2454075"/>
            <a:ext cx="26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hitya"/>
                <a:ea typeface="Sahitya"/>
                <a:cs typeface="Sahitya"/>
                <a:sym typeface="Sahitya"/>
              </a:rPr>
              <a:t>A Lada is the cheapest car.</a:t>
            </a:r>
            <a:endParaRPr>
              <a:latin typeface="Sahitya"/>
              <a:ea typeface="Sahitya"/>
              <a:cs typeface="Sahitya"/>
              <a:sym typeface="Sahitya"/>
            </a:endParaRPr>
          </a:p>
        </p:txBody>
      </p:sp>
      <p:pic>
        <p:nvPicPr>
          <p:cNvPr id="259" name="Google Shape;2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682827" cy="3501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/>
        </p:nvSpPr>
        <p:spPr>
          <a:xfrm>
            <a:off x="2746250" y="379350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hitya"/>
                <a:ea typeface="Sahitya"/>
                <a:cs typeface="Sahitya"/>
                <a:sym typeface="Sahitya"/>
              </a:rPr>
              <a:t>Car owners sell the cheapest vehicles.</a:t>
            </a:r>
            <a:endParaRPr>
              <a:latin typeface="Sahitya"/>
              <a:ea typeface="Sahitya"/>
              <a:cs typeface="Sahitya"/>
              <a:sym typeface="Sahitya"/>
            </a:endParaRPr>
          </a:p>
        </p:txBody>
      </p:sp>
      <p:sp>
        <p:nvSpPr>
          <p:cNvPr id="265" name="Google Shape;265;p39"/>
          <p:cNvSpPr/>
          <p:nvPr/>
        </p:nvSpPr>
        <p:spPr>
          <a:xfrm>
            <a:off x="2495675" y="3883868"/>
            <a:ext cx="250574" cy="219475"/>
          </a:xfrm>
          <a:custGeom>
            <a:rect b="b" l="l" r="r" t="t"/>
            <a:pathLst>
              <a:path extrusionOk="0" h="2157" w="3008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57850" cy="359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96325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660000" cy="295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000" y="0"/>
            <a:ext cx="4484000" cy="2889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ure Natic XL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B7B7B7"/>
      </a:accent1>
      <a:accent2>
        <a:srgbClr val="212121"/>
      </a:accent2>
      <a:accent3>
        <a:srgbClr val="FFFFFF"/>
      </a:accent3>
      <a:accent4>
        <a:srgbClr val="D4D4D4"/>
      </a:accent4>
      <a:accent5>
        <a:srgbClr val="666666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