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95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1073E63-E6DB-47C4-83C3-3B15F4151B1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C5833C-F07B-432C-A3C1-CA34189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557" y="2673929"/>
            <a:ext cx="10163897" cy="1427016"/>
          </a:xfrm>
        </p:spPr>
        <p:txBody>
          <a:bodyPr>
            <a:noAutofit/>
          </a:bodyPr>
          <a:lstStyle/>
          <a:p>
            <a:r>
              <a:rPr lang="en-US" sz="9600" dirty="0" smtClean="0"/>
              <a:t>Database Course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763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Why We Need Database?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020728"/>
            <a:ext cx="10682481" cy="44909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help organize and structure large amounts of data in a systematic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Retrieving information from a well-designed database is faster and more efficient than searching through individual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enforce data integrity. For example, a database can be designed to prevent invalid or incomplete information entry.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 allow multiple users to interact with data at the same time. Almost every application in the modern day uses databases to store their data.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none" dirty="0">
                <a:latin typeface="Arial" panose="020B0604020202020204" pitchFamily="34" charset="0"/>
                <a:cs typeface="Arial" panose="020B0604020202020204" pitchFamily="34" charset="0"/>
              </a:rPr>
              <a:t>Relational and </a:t>
            </a:r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Non-Relational </a:t>
            </a:r>
            <a:b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endParaRPr lang="en-US" sz="3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Relational databases use a table-based structure with rows and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MySQL, MSSQL, SQL Lite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cap="none" dirty="0">
                <a:latin typeface="Arial" panose="020B0604020202020204" pitchFamily="34" charset="0"/>
                <a:cs typeface="Arial" panose="020B0604020202020204" pitchFamily="34" charset="0"/>
              </a:rPr>
              <a:t>Non-relational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Non-relational databases allow more flexible data models without insisting on a fixed design.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MongoDB,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Apache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375" y="2371018"/>
            <a:ext cx="5106027" cy="360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9956" y="2371017"/>
            <a:ext cx="5106027" cy="3600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109"/>
            <a:ext cx="6276109" cy="3968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96" y="281314"/>
            <a:ext cx="6344804" cy="41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20"/>
          <p:cNvSpPr txBox="1">
            <a:spLocks/>
          </p:cNvSpPr>
          <p:nvPr/>
        </p:nvSpPr>
        <p:spPr>
          <a:xfrm>
            <a:off x="975918" y="1114706"/>
            <a:ext cx="3928591" cy="496744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collection of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records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fields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represented as rows and columns respectively. 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the data for one object, person, or place.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are the categories for each piece of data in the table. 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 this example, each record is a single song track.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38800" y="1114706"/>
            <a:ext cx="6137563" cy="4343984"/>
            <a:chOff x="6887326" y="1879711"/>
            <a:chExt cx="4832449" cy="2068734"/>
          </a:xfrm>
        </p:grpSpPr>
        <p:graphicFrame>
          <p:nvGraphicFramePr>
            <p:cNvPr id="4" name="Google Shape;183;p21"/>
            <p:cNvGraphicFramePr/>
            <p:nvPr>
              <p:extLst>
                <p:ext uri="{D42A27DB-BD31-4B8C-83A1-F6EECF244321}">
                  <p14:modId xmlns:p14="http://schemas.microsoft.com/office/powerpoint/2010/main" val="2539273236"/>
                </p:ext>
              </p:extLst>
            </p:nvPr>
          </p:nvGraphicFramePr>
          <p:xfrm>
            <a:off x="6887326" y="2364586"/>
            <a:ext cx="4832449" cy="1583859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70727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890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7094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702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46062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TrackID</a:t>
                        </a:r>
                        <a:endParaRPr dirty="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Title</a:t>
                        </a:r>
                        <a:endParaRPr dirty="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Artist</a:t>
                        </a:r>
                        <a:endParaRPr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solidFill>
                              <a:srgbClr val="FFFFFF"/>
                            </a:solidFill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Genre</a:t>
                        </a:r>
                        <a:endParaRPr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46062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1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Float away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The Springs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Pop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2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In denial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Rocketts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Rock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3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With you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 err="1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Funzo</a:t>
                        </a: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 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Pop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44569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4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Us</a:t>
                        </a:r>
                        <a:endParaRPr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The Feast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dirty="0">
                            <a:latin typeface="Roboto Mono"/>
                            <a:ea typeface="Roboto Mono"/>
                            <a:cs typeface="Roboto Mono"/>
                            <a:sym typeface="Roboto Mono"/>
                          </a:rPr>
                          <a:t>RnB</a:t>
                        </a:r>
                        <a:endParaRPr dirty="0">
                          <a:latin typeface="Roboto Mono"/>
                          <a:ea typeface="Roboto Mono"/>
                          <a:cs typeface="Roboto Mono"/>
                          <a:sym typeface="Roboto Mon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" name="Google Shape;184;p21"/>
            <p:cNvSpPr txBox="1"/>
            <p:nvPr/>
          </p:nvSpPr>
          <p:spPr>
            <a:xfrm>
              <a:off x="7729202" y="2398336"/>
              <a:ext cx="3897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🔑</a:t>
              </a:r>
              <a:endParaRPr/>
            </a:p>
          </p:txBody>
        </p:sp>
        <p:sp>
          <p:nvSpPr>
            <p:cNvPr id="6" name="Google Shape;186;p21"/>
            <p:cNvSpPr/>
            <p:nvPr/>
          </p:nvSpPr>
          <p:spPr>
            <a:xfrm>
              <a:off x="75763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;p21"/>
            <p:cNvSpPr/>
            <p:nvPr/>
          </p:nvSpPr>
          <p:spPr>
            <a:xfrm>
              <a:off x="87955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;p21"/>
            <p:cNvSpPr/>
            <p:nvPr/>
          </p:nvSpPr>
          <p:spPr>
            <a:xfrm>
              <a:off x="100909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;p21"/>
            <p:cNvSpPr/>
            <p:nvPr/>
          </p:nvSpPr>
          <p:spPr>
            <a:xfrm>
              <a:off x="11157702" y="2213261"/>
              <a:ext cx="85500" cy="8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90;p21"/>
            <p:cNvCxnSpPr>
              <a:endCxn id="6" idx="0"/>
            </p:cNvCxnSpPr>
            <p:nvPr/>
          </p:nvCxnSpPr>
          <p:spPr>
            <a:xfrm rot="5400000">
              <a:off x="8305802" y="1193011"/>
              <a:ext cx="333600" cy="17070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" name="Google Shape;191;p21"/>
            <p:cNvCxnSpPr>
              <a:endCxn id="7" idx="0"/>
            </p:cNvCxnSpPr>
            <p:nvPr/>
          </p:nvCxnSpPr>
          <p:spPr>
            <a:xfrm rot="5400000">
              <a:off x="8915402" y="1802611"/>
              <a:ext cx="333600" cy="4878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" name="Google Shape;192;p21"/>
            <p:cNvCxnSpPr>
              <a:endCxn id="8" idx="0"/>
            </p:cNvCxnSpPr>
            <p:nvPr/>
          </p:nvCxnSpPr>
          <p:spPr>
            <a:xfrm rot="16200000" flipH="1">
              <a:off x="9563102" y="1642711"/>
              <a:ext cx="333600" cy="807600"/>
            </a:xfrm>
            <a:prstGeom prst="curvedConnector3">
              <a:avLst>
                <a:gd name="adj1" fmla="val 4999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" name="Google Shape;193;p21"/>
            <p:cNvCxnSpPr>
              <a:endCxn id="9" idx="7"/>
            </p:cNvCxnSpPr>
            <p:nvPr/>
          </p:nvCxnSpPr>
          <p:spPr>
            <a:xfrm rot="16200000" flipH="1">
              <a:off x="10105352" y="1100461"/>
              <a:ext cx="346200" cy="1904700"/>
            </a:xfrm>
            <a:prstGeom prst="curvedConnector3">
              <a:avLst>
                <a:gd name="adj1" fmla="val 4817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15" name="TextBox 14"/>
          <p:cNvSpPr txBox="1"/>
          <p:nvPr/>
        </p:nvSpPr>
        <p:spPr>
          <a:xfrm>
            <a:off x="8053724" y="443112"/>
            <a:ext cx="176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215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Quicksand</vt:lpstr>
      <vt:lpstr>Roboto Mono</vt:lpstr>
      <vt:lpstr>Tw Cen MT</vt:lpstr>
      <vt:lpstr>Wingdings</vt:lpstr>
      <vt:lpstr>Droplet</vt:lpstr>
      <vt:lpstr>Database Course</vt:lpstr>
      <vt:lpstr>Why We Need Database?</vt:lpstr>
      <vt:lpstr>Relational and Non-Relational  Databases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Course</dc:title>
  <dc:creator>Zubair</dc:creator>
  <cp:lastModifiedBy>Zubair</cp:lastModifiedBy>
  <cp:revision>13</cp:revision>
  <dcterms:created xsi:type="dcterms:W3CDTF">2024-02-03T17:16:21Z</dcterms:created>
  <dcterms:modified xsi:type="dcterms:W3CDTF">2024-04-27T15:01:19Z</dcterms:modified>
</cp:coreProperties>
</file>