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0"/>
  </p:notesMasterIdLst>
  <p:sldIdLst>
    <p:sldId id="256" r:id="rId2"/>
    <p:sldId id="285" r:id="rId3"/>
    <p:sldId id="257" r:id="rId4"/>
    <p:sldId id="284" r:id="rId5"/>
    <p:sldId id="259" r:id="rId6"/>
    <p:sldId id="261" r:id="rId7"/>
    <p:sldId id="286" r:id="rId8"/>
    <p:sldId id="262" r:id="rId9"/>
  </p:sldIdLst>
  <p:sldSz cx="9144000" cy="5143500" type="screen16x9"/>
  <p:notesSz cx="6858000" cy="9144000"/>
  <p:embeddedFontLst>
    <p:embeddedFont>
      <p:font typeface="PT Serif" panose="020B0604020202020204" charset="0"/>
      <p:regular r:id="rId11"/>
      <p:bold r:id="rId12"/>
      <p:italic r:id="rId13"/>
      <p:boldItalic r:id="rId14"/>
    </p:embeddedFont>
    <p:embeddedFont>
      <p:font typeface="Montserrat" panose="020B0604020202020204" charset="0"/>
      <p:regular r:id="rId15"/>
      <p:bold r:id="rId16"/>
      <p:italic r:id="rId17"/>
      <p:boldItalic r:id="rId18"/>
    </p:embeddedFont>
    <p:embeddedFont>
      <p:font typeface="Segoe UI" panose="020B0502040204020203" pitchFamily="3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EC234"/>
    <a:srgbClr val="8BCD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21FA804-C685-4702-A00C-5A31A11CF695}">
  <a:tblStyle styleId="{521FA804-C685-4702-A00C-5A31A11CF69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19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3945605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32361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9493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80145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68496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82433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66457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78272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"/>
          <p:cNvSpPr/>
          <p:nvPr/>
        </p:nvSpPr>
        <p:spPr>
          <a:xfrm>
            <a:off x="8142711" y="3918330"/>
            <a:ext cx="943913" cy="133739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Montserrat"/>
              </a:rPr>
              <a:t>5</a:t>
            </a:r>
          </a:p>
        </p:txBody>
      </p:sp>
      <p:sp>
        <p:nvSpPr>
          <p:cNvPr id="22" name="Google Shape;22;p2"/>
          <p:cNvSpPr/>
          <p:nvPr/>
        </p:nvSpPr>
        <p:spPr>
          <a:xfrm>
            <a:off x="8246778" y="1061814"/>
            <a:ext cx="565397" cy="79463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3</a:t>
            </a:r>
          </a:p>
        </p:txBody>
      </p:sp>
      <p:sp>
        <p:nvSpPr>
          <p:cNvPr id="23" name="Google Shape;23;p2"/>
          <p:cNvSpPr/>
          <p:nvPr/>
        </p:nvSpPr>
        <p:spPr>
          <a:xfrm>
            <a:off x="7302238" y="4554392"/>
            <a:ext cx="623239" cy="66856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€</a:t>
            </a:r>
          </a:p>
        </p:txBody>
      </p:sp>
      <p:sp>
        <p:nvSpPr>
          <p:cNvPr id="24" name="Google Shape;24;p2"/>
          <p:cNvSpPr/>
          <p:nvPr/>
        </p:nvSpPr>
        <p:spPr>
          <a:xfrm>
            <a:off x="8812176" y="313545"/>
            <a:ext cx="505297" cy="649408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9</a:t>
            </a:r>
          </a:p>
        </p:txBody>
      </p:sp>
      <p:sp>
        <p:nvSpPr>
          <p:cNvPr id="25" name="Google Shape;25;p2"/>
          <p:cNvSpPr/>
          <p:nvPr/>
        </p:nvSpPr>
        <p:spPr>
          <a:xfrm>
            <a:off x="7486177" y="4101249"/>
            <a:ext cx="218857" cy="33853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7</a:t>
            </a:r>
          </a:p>
        </p:txBody>
      </p:sp>
      <p:sp>
        <p:nvSpPr>
          <p:cNvPr id="26" name="Google Shape;26;p2"/>
          <p:cNvSpPr/>
          <p:nvPr/>
        </p:nvSpPr>
        <p:spPr>
          <a:xfrm>
            <a:off x="6980299" y="-88163"/>
            <a:ext cx="707299" cy="105647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Montserrat"/>
              </a:rPr>
              <a:t>$</a:t>
            </a:r>
          </a:p>
        </p:txBody>
      </p:sp>
      <p:sp>
        <p:nvSpPr>
          <p:cNvPr id="27" name="Google Shape;27;p2"/>
          <p:cNvSpPr/>
          <p:nvPr/>
        </p:nvSpPr>
        <p:spPr>
          <a:xfrm>
            <a:off x="8353588" y="325842"/>
            <a:ext cx="315620" cy="43634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£</a:t>
            </a:r>
          </a:p>
        </p:txBody>
      </p:sp>
      <p:sp>
        <p:nvSpPr>
          <p:cNvPr id="28" name="Google Shape;28;p2"/>
          <p:cNvSpPr/>
          <p:nvPr/>
        </p:nvSpPr>
        <p:spPr>
          <a:xfrm>
            <a:off x="7687616" y="916471"/>
            <a:ext cx="245359" cy="45311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1</a:t>
            </a:r>
          </a:p>
        </p:txBody>
      </p:sp>
      <p:sp>
        <p:nvSpPr>
          <p:cNvPr id="29" name="Google Shape;29;p2"/>
          <p:cNvSpPr/>
          <p:nvPr/>
        </p:nvSpPr>
        <p:spPr>
          <a:xfrm>
            <a:off x="8637153" y="2924174"/>
            <a:ext cx="816948" cy="110613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8</a:t>
            </a:r>
          </a:p>
        </p:txBody>
      </p:sp>
      <p:sp>
        <p:nvSpPr>
          <p:cNvPr id="30" name="Google Shape;30;p2"/>
          <p:cNvSpPr/>
          <p:nvPr/>
        </p:nvSpPr>
        <p:spPr>
          <a:xfrm rot="-5400000">
            <a:off x="6840000" y="4568068"/>
            <a:ext cx="417000" cy="3285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rgbClr val="00707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2"/>
          <p:cNvSpPr/>
          <p:nvPr/>
        </p:nvSpPr>
        <p:spPr>
          <a:xfrm rot="5400000">
            <a:off x="6496124" y="-12475"/>
            <a:ext cx="589800" cy="4071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rgbClr val="00707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2"/>
          <p:cNvSpPr/>
          <p:nvPr/>
        </p:nvSpPr>
        <p:spPr>
          <a:xfrm>
            <a:off x="8208235" y="3375182"/>
            <a:ext cx="218854" cy="30986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2</a:t>
            </a:r>
          </a:p>
        </p:txBody>
      </p:sp>
      <p:sp>
        <p:nvSpPr>
          <p:cNvPr id="33" name="Google Shape;33;p2"/>
          <p:cNvSpPr/>
          <p:nvPr/>
        </p:nvSpPr>
        <p:spPr>
          <a:xfrm>
            <a:off x="8013853" y="659316"/>
            <a:ext cx="258850" cy="30899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0</a:t>
            </a:r>
          </a:p>
        </p:txBody>
      </p:sp>
      <p:sp>
        <p:nvSpPr>
          <p:cNvPr id="34" name="Google Shape;34;p2"/>
          <p:cNvSpPr/>
          <p:nvPr/>
        </p:nvSpPr>
        <p:spPr>
          <a:xfrm>
            <a:off x="7828438" y="4163755"/>
            <a:ext cx="206506" cy="21354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¥</a:t>
            </a:r>
          </a:p>
        </p:txBody>
      </p:sp>
      <p:sp>
        <p:nvSpPr>
          <p:cNvPr id="35" name="Google Shape;35;p2"/>
          <p:cNvSpPr/>
          <p:nvPr/>
        </p:nvSpPr>
        <p:spPr>
          <a:xfrm>
            <a:off x="8003439" y="1292797"/>
            <a:ext cx="172864" cy="211167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4</a:t>
            </a:r>
          </a:p>
        </p:txBody>
      </p:sp>
      <p:sp>
        <p:nvSpPr>
          <p:cNvPr id="36" name="Google Shape;36;p2"/>
          <p:cNvSpPr/>
          <p:nvPr/>
        </p:nvSpPr>
        <p:spPr>
          <a:xfrm>
            <a:off x="7939495" y="-95340"/>
            <a:ext cx="476421" cy="66114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6</a:t>
            </a:r>
          </a:p>
        </p:txBody>
      </p:sp>
      <p:sp>
        <p:nvSpPr>
          <p:cNvPr id="37" name="Google Shape;37;p2"/>
          <p:cNvSpPr/>
          <p:nvPr/>
        </p:nvSpPr>
        <p:spPr>
          <a:xfrm>
            <a:off x="7709340" y="156126"/>
            <a:ext cx="64053" cy="15820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1</a:t>
            </a:r>
          </a:p>
        </p:txBody>
      </p:sp>
      <p:sp>
        <p:nvSpPr>
          <p:cNvPr id="38" name="Google Shape;38;p2"/>
          <p:cNvSpPr/>
          <p:nvPr/>
        </p:nvSpPr>
        <p:spPr>
          <a:xfrm>
            <a:off x="9017902" y="4284544"/>
            <a:ext cx="121390" cy="16637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4</a:t>
            </a:r>
          </a:p>
        </p:txBody>
      </p:sp>
      <p:sp>
        <p:nvSpPr>
          <p:cNvPr id="39" name="Google Shape;39;p2"/>
          <p:cNvSpPr/>
          <p:nvPr/>
        </p:nvSpPr>
        <p:spPr>
          <a:xfrm>
            <a:off x="8736528" y="68644"/>
            <a:ext cx="172852" cy="25157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5</a:t>
            </a:r>
          </a:p>
        </p:txBody>
      </p:sp>
      <p:sp>
        <p:nvSpPr>
          <p:cNvPr id="40" name="Google Shape;40;p2"/>
          <p:cNvSpPr/>
          <p:nvPr/>
        </p:nvSpPr>
        <p:spPr>
          <a:xfrm>
            <a:off x="9053841" y="1122374"/>
            <a:ext cx="172853" cy="22214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8</a:t>
            </a:r>
          </a:p>
        </p:txBody>
      </p:sp>
      <p:sp>
        <p:nvSpPr>
          <p:cNvPr id="41" name="Google Shape;41;p2"/>
          <p:cNvSpPr txBox="1">
            <a:spLocks noGrp="1"/>
          </p:cNvSpPr>
          <p:nvPr>
            <p:ph type="ctrTitle"/>
          </p:nvPr>
        </p:nvSpPr>
        <p:spPr>
          <a:xfrm>
            <a:off x="1661700" y="1991825"/>
            <a:ext cx="5820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4800"/>
              <a:buNone/>
              <a:defRPr sz="4800">
                <a:solidFill>
                  <a:srgbClr val="EFEFE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4800"/>
              <a:buNone/>
              <a:defRPr sz="4800">
                <a:solidFill>
                  <a:srgbClr val="EFEFE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4800"/>
              <a:buNone/>
              <a:defRPr sz="4800">
                <a:solidFill>
                  <a:srgbClr val="EFEFE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4800"/>
              <a:buNone/>
              <a:defRPr sz="4800">
                <a:solidFill>
                  <a:srgbClr val="EFEFE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4800"/>
              <a:buNone/>
              <a:defRPr sz="4800">
                <a:solidFill>
                  <a:srgbClr val="EFEFE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4800"/>
              <a:buNone/>
              <a:defRPr sz="4800">
                <a:solidFill>
                  <a:srgbClr val="EFEFE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4800"/>
              <a:buNone/>
              <a:defRPr sz="4800">
                <a:solidFill>
                  <a:srgbClr val="EFEFE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4800"/>
              <a:buNone/>
              <a:defRPr sz="4800">
                <a:solidFill>
                  <a:srgbClr val="EFEFE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4800"/>
              <a:buNone/>
              <a:defRPr sz="4800">
                <a:solidFill>
                  <a:srgbClr val="EFEFEF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240789" y="-249878"/>
            <a:ext cx="1325150" cy="183895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Montserrat"/>
              </a:rPr>
              <a:t>6</a:t>
            </a:r>
          </a:p>
        </p:txBody>
      </p:sp>
      <p:sp>
        <p:nvSpPr>
          <p:cNvPr id="43" name="Google Shape;43;p2"/>
          <p:cNvSpPr/>
          <p:nvPr/>
        </p:nvSpPr>
        <p:spPr>
          <a:xfrm>
            <a:off x="1462669" y="359548"/>
            <a:ext cx="684178" cy="835807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4</a:t>
            </a:r>
          </a:p>
        </p:txBody>
      </p:sp>
      <p:sp>
        <p:nvSpPr>
          <p:cNvPr id="44" name="Google Shape;44;p2"/>
          <p:cNvSpPr/>
          <p:nvPr/>
        </p:nvSpPr>
        <p:spPr>
          <a:xfrm>
            <a:off x="-145673" y="1499255"/>
            <a:ext cx="545851" cy="815317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$</a:t>
            </a:r>
          </a:p>
        </p:txBody>
      </p:sp>
      <p:sp>
        <p:nvSpPr>
          <p:cNvPr id="45" name="Google Shape;45;p2"/>
          <p:cNvSpPr/>
          <p:nvPr/>
        </p:nvSpPr>
        <p:spPr>
          <a:xfrm>
            <a:off x="468639" y="3330899"/>
            <a:ext cx="596301" cy="711807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0</a:t>
            </a:r>
          </a:p>
        </p:txBody>
      </p:sp>
      <p:sp>
        <p:nvSpPr>
          <p:cNvPr id="46" name="Google Shape;46;p2"/>
          <p:cNvSpPr/>
          <p:nvPr/>
        </p:nvSpPr>
        <p:spPr>
          <a:xfrm>
            <a:off x="2715924" y="4728432"/>
            <a:ext cx="422823" cy="543418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8</a:t>
            </a:r>
          </a:p>
        </p:txBody>
      </p:sp>
      <p:sp>
        <p:nvSpPr>
          <p:cNvPr id="47" name="Google Shape;47;p2"/>
          <p:cNvSpPr/>
          <p:nvPr/>
        </p:nvSpPr>
        <p:spPr>
          <a:xfrm>
            <a:off x="857004" y="4218046"/>
            <a:ext cx="948321" cy="101728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Montserrat"/>
              </a:rPr>
              <a:t>€</a:t>
            </a:r>
          </a:p>
        </p:txBody>
      </p:sp>
      <p:sp>
        <p:nvSpPr>
          <p:cNvPr id="48" name="Google Shape;48;p2"/>
          <p:cNvSpPr/>
          <p:nvPr/>
        </p:nvSpPr>
        <p:spPr>
          <a:xfrm>
            <a:off x="6477124" y="659323"/>
            <a:ext cx="375994" cy="41841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¥</a:t>
            </a:r>
          </a:p>
        </p:txBody>
      </p:sp>
      <p:sp>
        <p:nvSpPr>
          <p:cNvPr id="49" name="Google Shape;49;p2"/>
          <p:cNvSpPr/>
          <p:nvPr/>
        </p:nvSpPr>
        <p:spPr>
          <a:xfrm>
            <a:off x="2001208" y="4048123"/>
            <a:ext cx="340184" cy="49665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2</a:t>
            </a:r>
          </a:p>
        </p:txBody>
      </p:sp>
      <p:sp>
        <p:nvSpPr>
          <p:cNvPr id="50" name="Google Shape;50;p2"/>
          <p:cNvSpPr/>
          <p:nvPr/>
        </p:nvSpPr>
        <p:spPr>
          <a:xfrm>
            <a:off x="-202825" y="3641301"/>
            <a:ext cx="863938" cy="119894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9</a:t>
            </a:r>
          </a:p>
        </p:txBody>
      </p:sp>
      <p:sp>
        <p:nvSpPr>
          <p:cNvPr id="51" name="Google Shape;51;p2"/>
          <p:cNvSpPr/>
          <p:nvPr/>
        </p:nvSpPr>
        <p:spPr>
          <a:xfrm rot="-5400000">
            <a:off x="1953573" y="-64893"/>
            <a:ext cx="756300" cy="5958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rgbClr val="00707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2"/>
          <p:cNvSpPr/>
          <p:nvPr/>
        </p:nvSpPr>
        <p:spPr>
          <a:xfrm rot="5400000">
            <a:off x="2309286" y="4286696"/>
            <a:ext cx="746700" cy="5151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rgbClr val="00707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2"/>
          <p:cNvSpPr/>
          <p:nvPr/>
        </p:nvSpPr>
        <p:spPr>
          <a:xfrm>
            <a:off x="909496" y="3809336"/>
            <a:ext cx="234870" cy="33210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3</a:t>
            </a:r>
          </a:p>
        </p:txBody>
      </p:sp>
      <p:sp>
        <p:nvSpPr>
          <p:cNvPr id="54" name="Google Shape;54;p2"/>
          <p:cNvSpPr/>
          <p:nvPr/>
        </p:nvSpPr>
        <p:spPr>
          <a:xfrm>
            <a:off x="180514" y="977226"/>
            <a:ext cx="178753" cy="33011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1</a:t>
            </a:r>
          </a:p>
        </p:txBody>
      </p:sp>
      <p:sp>
        <p:nvSpPr>
          <p:cNvPr id="55" name="Google Shape;55;p2"/>
          <p:cNvSpPr/>
          <p:nvPr/>
        </p:nvSpPr>
        <p:spPr>
          <a:xfrm>
            <a:off x="2001208" y="4738570"/>
            <a:ext cx="172436" cy="245058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£</a:t>
            </a:r>
          </a:p>
        </p:txBody>
      </p:sp>
      <p:sp>
        <p:nvSpPr>
          <p:cNvPr id="56" name="Google Shape;56;p2"/>
          <p:cNvSpPr/>
          <p:nvPr/>
        </p:nvSpPr>
        <p:spPr>
          <a:xfrm>
            <a:off x="3322800" y="4742227"/>
            <a:ext cx="163350" cy="23774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5</a:t>
            </a:r>
          </a:p>
        </p:txBody>
      </p:sp>
      <p:sp>
        <p:nvSpPr>
          <p:cNvPr id="57" name="Google Shape;57;p2"/>
          <p:cNvSpPr/>
          <p:nvPr/>
        </p:nvSpPr>
        <p:spPr>
          <a:xfrm>
            <a:off x="2629623" y="359546"/>
            <a:ext cx="461790" cy="63919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7</a:t>
            </a:r>
          </a:p>
        </p:txBody>
      </p:sp>
      <p:sp>
        <p:nvSpPr>
          <p:cNvPr id="58" name="Google Shape;58;p2"/>
          <p:cNvSpPr/>
          <p:nvPr/>
        </p:nvSpPr>
        <p:spPr>
          <a:xfrm>
            <a:off x="65335" y="101130"/>
            <a:ext cx="123829" cy="17531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2</a:t>
            </a:r>
          </a:p>
        </p:txBody>
      </p:sp>
      <p:sp>
        <p:nvSpPr>
          <p:cNvPr id="59" name="Google Shape;59;p2"/>
          <p:cNvSpPr/>
          <p:nvPr/>
        </p:nvSpPr>
        <p:spPr>
          <a:xfrm>
            <a:off x="575656" y="4769892"/>
            <a:ext cx="128737" cy="18240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5</a:t>
            </a:r>
          </a:p>
        </p:txBody>
      </p:sp>
      <p:sp>
        <p:nvSpPr>
          <p:cNvPr id="60" name="Google Shape;60;p2"/>
          <p:cNvSpPr/>
          <p:nvPr/>
        </p:nvSpPr>
        <p:spPr>
          <a:xfrm>
            <a:off x="735785" y="1757713"/>
            <a:ext cx="212661" cy="27330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6</a:t>
            </a:r>
          </a:p>
        </p:txBody>
      </p:sp>
      <p:sp>
        <p:nvSpPr>
          <p:cNvPr id="61" name="Google Shape;61;p2"/>
          <p:cNvSpPr/>
          <p:nvPr/>
        </p:nvSpPr>
        <p:spPr>
          <a:xfrm>
            <a:off x="1617563" y="68452"/>
            <a:ext cx="187263" cy="24066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9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rgbClr val="007074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"/>
          <p:cNvSpPr txBox="1">
            <a:spLocks noGrp="1"/>
          </p:cNvSpPr>
          <p:nvPr>
            <p:ph type="ctrTitle"/>
          </p:nvPr>
        </p:nvSpPr>
        <p:spPr>
          <a:xfrm>
            <a:off x="685800" y="2726350"/>
            <a:ext cx="551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3600"/>
              <a:buNone/>
              <a:defRPr sz="3600">
                <a:solidFill>
                  <a:srgbClr val="EFEFE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3600"/>
              <a:buNone/>
              <a:defRPr sz="3600">
                <a:solidFill>
                  <a:srgbClr val="EFEFE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3600"/>
              <a:buNone/>
              <a:defRPr sz="3600">
                <a:solidFill>
                  <a:srgbClr val="EFEFE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3600"/>
              <a:buNone/>
              <a:defRPr sz="3600">
                <a:solidFill>
                  <a:srgbClr val="EFEFE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3600"/>
              <a:buNone/>
              <a:defRPr sz="3600">
                <a:solidFill>
                  <a:srgbClr val="EFEFE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3600"/>
              <a:buNone/>
              <a:defRPr sz="3600">
                <a:solidFill>
                  <a:srgbClr val="EFEFE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3600"/>
              <a:buNone/>
              <a:defRPr sz="3600">
                <a:solidFill>
                  <a:srgbClr val="EFEFE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3600"/>
              <a:buNone/>
              <a:defRPr sz="3600">
                <a:solidFill>
                  <a:srgbClr val="EFEFE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3600"/>
              <a:buNone/>
              <a:defRPr sz="3600">
                <a:solidFill>
                  <a:srgbClr val="EFEFEF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3"/>
          <p:cNvSpPr txBox="1">
            <a:spLocks noGrp="1"/>
          </p:cNvSpPr>
          <p:nvPr>
            <p:ph type="subTitle" idx="1"/>
          </p:nvPr>
        </p:nvSpPr>
        <p:spPr>
          <a:xfrm>
            <a:off x="685800" y="3983054"/>
            <a:ext cx="5514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800"/>
              <a:buNone/>
              <a:defRPr sz="1800">
                <a:solidFill>
                  <a:srgbClr val="6AA84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800"/>
              <a:buNone/>
              <a:defRPr sz="1800">
                <a:solidFill>
                  <a:srgbClr val="6AA84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800"/>
              <a:buNone/>
              <a:defRPr sz="1800">
                <a:solidFill>
                  <a:srgbClr val="6AA84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800"/>
              <a:buNone/>
              <a:defRPr sz="1800">
                <a:solidFill>
                  <a:srgbClr val="6AA84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800"/>
              <a:buNone/>
              <a:defRPr sz="1800">
                <a:solidFill>
                  <a:srgbClr val="6AA84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800"/>
              <a:buNone/>
              <a:defRPr sz="1800">
                <a:solidFill>
                  <a:srgbClr val="6AA84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800"/>
              <a:buNone/>
              <a:defRPr sz="1800">
                <a:solidFill>
                  <a:srgbClr val="6AA84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800"/>
              <a:buNone/>
              <a:defRPr sz="1800">
                <a:solidFill>
                  <a:srgbClr val="6AA84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800"/>
              <a:buNone/>
              <a:defRPr sz="1800">
                <a:solidFill>
                  <a:srgbClr val="6AA84F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3"/>
          <p:cNvSpPr/>
          <p:nvPr/>
        </p:nvSpPr>
        <p:spPr>
          <a:xfrm>
            <a:off x="7123399" y="2945300"/>
            <a:ext cx="1604425" cy="227325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Montserrat"/>
              </a:rPr>
              <a:t>5</a:t>
            </a:r>
          </a:p>
        </p:txBody>
      </p:sp>
      <p:sp>
        <p:nvSpPr>
          <p:cNvPr id="66" name="Google Shape;66;p3"/>
          <p:cNvSpPr/>
          <p:nvPr/>
        </p:nvSpPr>
        <p:spPr>
          <a:xfrm>
            <a:off x="8411549" y="1666550"/>
            <a:ext cx="774325" cy="108827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3</a:t>
            </a:r>
          </a:p>
        </p:txBody>
      </p:sp>
      <p:sp>
        <p:nvSpPr>
          <p:cNvPr id="67" name="Google Shape;67;p3"/>
          <p:cNvSpPr/>
          <p:nvPr/>
        </p:nvSpPr>
        <p:spPr>
          <a:xfrm>
            <a:off x="6567123" y="2997749"/>
            <a:ext cx="844060" cy="90544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€</a:t>
            </a:r>
          </a:p>
        </p:txBody>
      </p:sp>
      <p:sp>
        <p:nvSpPr>
          <p:cNvPr id="68" name="Google Shape;68;p3"/>
          <p:cNvSpPr/>
          <p:nvPr/>
        </p:nvSpPr>
        <p:spPr>
          <a:xfrm>
            <a:off x="7702425" y="944674"/>
            <a:ext cx="692017" cy="88938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9</a:t>
            </a:r>
          </a:p>
        </p:txBody>
      </p:sp>
      <p:sp>
        <p:nvSpPr>
          <p:cNvPr id="69" name="Google Shape;69;p3"/>
          <p:cNvSpPr/>
          <p:nvPr/>
        </p:nvSpPr>
        <p:spPr>
          <a:xfrm>
            <a:off x="8482541" y="3571675"/>
            <a:ext cx="432249" cy="66862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7</a:t>
            </a:r>
          </a:p>
        </p:txBody>
      </p:sp>
      <p:sp>
        <p:nvSpPr>
          <p:cNvPr id="70" name="Google Shape;70;p3"/>
          <p:cNvSpPr/>
          <p:nvPr/>
        </p:nvSpPr>
        <p:spPr>
          <a:xfrm>
            <a:off x="7956575" y="-147125"/>
            <a:ext cx="968665" cy="1446867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Montserrat"/>
              </a:rPr>
              <a:t>$</a:t>
            </a:r>
          </a:p>
        </p:txBody>
      </p:sp>
      <p:sp>
        <p:nvSpPr>
          <p:cNvPr id="71" name="Google Shape;71;p3"/>
          <p:cNvSpPr/>
          <p:nvPr/>
        </p:nvSpPr>
        <p:spPr>
          <a:xfrm>
            <a:off x="7524777" y="-48672"/>
            <a:ext cx="432250" cy="59758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£</a:t>
            </a:r>
          </a:p>
        </p:txBody>
      </p:sp>
      <p:sp>
        <p:nvSpPr>
          <p:cNvPr id="72" name="Google Shape;72;p3"/>
          <p:cNvSpPr/>
          <p:nvPr/>
        </p:nvSpPr>
        <p:spPr>
          <a:xfrm>
            <a:off x="7153450" y="1200149"/>
            <a:ext cx="336025" cy="62055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1</a:t>
            </a:r>
          </a:p>
        </p:txBody>
      </p:sp>
      <p:sp>
        <p:nvSpPr>
          <p:cNvPr id="73" name="Google Shape;73;p3"/>
          <p:cNvSpPr/>
          <p:nvPr/>
        </p:nvSpPr>
        <p:spPr>
          <a:xfrm>
            <a:off x="7524775" y="1713000"/>
            <a:ext cx="1106400" cy="149805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8</a:t>
            </a:r>
          </a:p>
        </p:txBody>
      </p:sp>
      <p:sp>
        <p:nvSpPr>
          <p:cNvPr id="74" name="Google Shape;74;p3"/>
          <p:cNvSpPr/>
          <p:nvPr/>
        </p:nvSpPr>
        <p:spPr>
          <a:xfrm rot="-5400000">
            <a:off x="7167502" y="893428"/>
            <a:ext cx="564600" cy="4449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rgbClr val="00707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3"/>
          <p:cNvSpPr/>
          <p:nvPr/>
        </p:nvSpPr>
        <p:spPr>
          <a:xfrm rot="5400000">
            <a:off x="8455975" y="4580950"/>
            <a:ext cx="485400" cy="3348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rgbClr val="00707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3"/>
          <p:cNvSpPr/>
          <p:nvPr/>
        </p:nvSpPr>
        <p:spPr>
          <a:xfrm>
            <a:off x="7301600" y="2427892"/>
            <a:ext cx="296397" cy="41965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2</a:t>
            </a:r>
          </a:p>
        </p:txBody>
      </p:sp>
      <p:sp>
        <p:nvSpPr>
          <p:cNvPr id="77" name="Google Shape;77;p3"/>
          <p:cNvSpPr/>
          <p:nvPr/>
        </p:nvSpPr>
        <p:spPr>
          <a:xfrm>
            <a:off x="8668228" y="988756"/>
            <a:ext cx="354503" cy="42317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0</a:t>
            </a:r>
          </a:p>
        </p:txBody>
      </p:sp>
      <p:sp>
        <p:nvSpPr>
          <p:cNvPr id="78" name="Google Shape;78;p3"/>
          <p:cNvSpPr/>
          <p:nvPr/>
        </p:nvSpPr>
        <p:spPr>
          <a:xfrm>
            <a:off x="8763900" y="3127993"/>
            <a:ext cx="279674" cy="28920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¥</a:t>
            </a:r>
          </a:p>
        </p:txBody>
      </p:sp>
      <p:sp>
        <p:nvSpPr>
          <p:cNvPr id="79" name="Google Shape;79;p3"/>
          <p:cNvSpPr/>
          <p:nvPr/>
        </p:nvSpPr>
        <p:spPr>
          <a:xfrm>
            <a:off x="7233391" y="1950962"/>
            <a:ext cx="236741" cy="2892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4</a:t>
            </a:r>
          </a:p>
        </p:txBody>
      </p:sp>
      <p:sp>
        <p:nvSpPr>
          <p:cNvPr id="80" name="Google Shape;80;p3"/>
          <p:cNvSpPr/>
          <p:nvPr/>
        </p:nvSpPr>
        <p:spPr>
          <a:xfrm>
            <a:off x="6811905" y="-87455"/>
            <a:ext cx="652469" cy="90545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6</a:t>
            </a:r>
          </a:p>
        </p:txBody>
      </p:sp>
      <p:sp>
        <p:nvSpPr>
          <p:cNvPr id="81" name="Google Shape;81;p3"/>
          <p:cNvSpPr/>
          <p:nvPr/>
        </p:nvSpPr>
        <p:spPr>
          <a:xfrm>
            <a:off x="7662627" y="662323"/>
            <a:ext cx="87722" cy="21666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1</a:t>
            </a:r>
          </a:p>
        </p:txBody>
      </p:sp>
      <p:sp>
        <p:nvSpPr>
          <p:cNvPr id="82" name="Google Shape;82;p3"/>
          <p:cNvSpPr/>
          <p:nvPr/>
        </p:nvSpPr>
        <p:spPr>
          <a:xfrm>
            <a:off x="6992802" y="3859303"/>
            <a:ext cx="164400" cy="22532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4</a:t>
            </a:r>
          </a:p>
        </p:txBody>
      </p:sp>
      <p:sp>
        <p:nvSpPr>
          <p:cNvPr id="83" name="Google Shape;83;p3"/>
          <p:cNvSpPr/>
          <p:nvPr/>
        </p:nvSpPr>
        <p:spPr>
          <a:xfrm>
            <a:off x="6897399" y="729426"/>
            <a:ext cx="236725" cy="34453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5</a:t>
            </a:r>
          </a:p>
        </p:txBody>
      </p:sp>
      <p:sp>
        <p:nvSpPr>
          <p:cNvPr id="84" name="Google Shape;84;p3"/>
          <p:cNvSpPr/>
          <p:nvPr/>
        </p:nvSpPr>
        <p:spPr>
          <a:xfrm>
            <a:off x="8925943" y="4066263"/>
            <a:ext cx="236725" cy="30423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8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"/>
          <p:cNvSpPr/>
          <p:nvPr/>
        </p:nvSpPr>
        <p:spPr>
          <a:xfrm>
            <a:off x="7123399" y="2945300"/>
            <a:ext cx="1604425" cy="227325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Montserrat"/>
              </a:rPr>
              <a:t>5</a:t>
            </a:r>
          </a:p>
        </p:txBody>
      </p:sp>
      <p:sp>
        <p:nvSpPr>
          <p:cNvPr id="110" name="Google Shape;110;p5"/>
          <p:cNvSpPr/>
          <p:nvPr/>
        </p:nvSpPr>
        <p:spPr>
          <a:xfrm>
            <a:off x="8411549" y="1666550"/>
            <a:ext cx="774325" cy="108827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3</a:t>
            </a:r>
          </a:p>
        </p:txBody>
      </p:sp>
      <p:sp>
        <p:nvSpPr>
          <p:cNvPr id="111" name="Google Shape;111;p5"/>
          <p:cNvSpPr/>
          <p:nvPr/>
        </p:nvSpPr>
        <p:spPr>
          <a:xfrm>
            <a:off x="6567123" y="2997749"/>
            <a:ext cx="844060" cy="90544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€</a:t>
            </a:r>
          </a:p>
        </p:txBody>
      </p:sp>
      <p:sp>
        <p:nvSpPr>
          <p:cNvPr id="112" name="Google Shape;112;p5"/>
          <p:cNvSpPr/>
          <p:nvPr/>
        </p:nvSpPr>
        <p:spPr>
          <a:xfrm>
            <a:off x="7702425" y="944674"/>
            <a:ext cx="692017" cy="88938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9</a:t>
            </a:r>
          </a:p>
        </p:txBody>
      </p:sp>
      <p:sp>
        <p:nvSpPr>
          <p:cNvPr id="113" name="Google Shape;113;p5"/>
          <p:cNvSpPr/>
          <p:nvPr/>
        </p:nvSpPr>
        <p:spPr>
          <a:xfrm>
            <a:off x="8482541" y="3571675"/>
            <a:ext cx="432249" cy="66862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7</a:t>
            </a:r>
          </a:p>
        </p:txBody>
      </p:sp>
      <p:sp>
        <p:nvSpPr>
          <p:cNvPr id="114" name="Google Shape;114;p5"/>
          <p:cNvSpPr/>
          <p:nvPr/>
        </p:nvSpPr>
        <p:spPr>
          <a:xfrm>
            <a:off x="7956575" y="-147125"/>
            <a:ext cx="968665" cy="1446867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Montserrat"/>
              </a:rPr>
              <a:t>$</a:t>
            </a:r>
          </a:p>
        </p:txBody>
      </p:sp>
      <p:sp>
        <p:nvSpPr>
          <p:cNvPr id="115" name="Google Shape;115;p5"/>
          <p:cNvSpPr/>
          <p:nvPr/>
        </p:nvSpPr>
        <p:spPr>
          <a:xfrm>
            <a:off x="7524777" y="-48672"/>
            <a:ext cx="432250" cy="59758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£</a:t>
            </a:r>
          </a:p>
        </p:txBody>
      </p:sp>
      <p:sp>
        <p:nvSpPr>
          <p:cNvPr id="116" name="Google Shape;116;p5"/>
          <p:cNvSpPr/>
          <p:nvPr/>
        </p:nvSpPr>
        <p:spPr>
          <a:xfrm>
            <a:off x="7153450" y="1200149"/>
            <a:ext cx="336025" cy="62055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1</a:t>
            </a:r>
          </a:p>
        </p:txBody>
      </p:sp>
      <p:sp>
        <p:nvSpPr>
          <p:cNvPr id="117" name="Google Shape;117;p5"/>
          <p:cNvSpPr/>
          <p:nvPr/>
        </p:nvSpPr>
        <p:spPr>
          <a:xfrm>
            <a:off x="7524775" y="1713000"/>
            <a:ext cx="1106400" cy="149805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8</a:t>
            </a:r>
          </a:p>
        </p:txBody>
      </p:sp>
      <p:sp>
        <p:nvSpPr>
          <p:cNvPr id="118" name="Google Shape;118;p5"/>
          <p:cNvSpPr/>
          <p:nvPr/>
        </p:nvSpPr>
        <p:spPr>
          <a:xfrm rot="-5400000">
            <a:off x="7167502" y="893428"/>
            <a:ext cx="564600" cy="4449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rgbClr val="00707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5"/>
          <p:cNvSpPr/>
          <p:nvPr/>
        </p:nvSpPr>
        <p:spPr>
          <a:xfrm rot="5400000">
            <a:off x="8455975" y="4580950"/>
            <a:ext cx="485400" cy="3348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rgbClr val="00707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5"/>
          <p:cNvSpPr/>
          <p:nvPr/>
        </p:nvSpPr>
        <p:spPr>
          <a:xfrm>
            <a:off x="7301600" y="2427892"/>
            <a:ext cx="296397" cy="41965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2</a:t>
            </a:r>
          </a:p>
        </p:txBody>
      </p:sp>
      <p:sp>
        <p:nvSpPr>
          <p:cNvPr id="121" name="Google Shape;121;p5"/>
          <p:cNvSpPr/>
          <p:nvPr/>
        </p:nvSpPr>
        <p:spPr>
          <a:xfrm>
            <a:off x="8668228" y="988756"/>
            <a:ext cx="354503" cy="42317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0</a:t>
            </a:r>
          </a:p>
        </p:txBody>
      </p:sp>
      <p:sp>
        <p:nvSpPr>
          <p:cNvPr id="122" name="Google Shape;122;p5"/>
          <p:cNvSpPr/>
          <p:nvPr/>
        </p:nvSpPr>
        <p:spPr>
          <a:xfrm>
            <a:off x="8763900" y="3127993"/>
            <a:ext cx="279674" cy="28920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¥</a:t>
            </a:r>
          </a:p>
        </p:txBody>
      </p:sp>
      <p:sp>
        <p:nvSpPr>
          <p:cNvPr id="123" name="Google Shape;123;p5"/>
          <p:cNvSpPr/>
          <p:nvPr/>
        </p:nvSpPr>
        <p:spPr>
          <a:xfrm>
            <a:off x="7233391" y="1950962"/>
            <a:ext cx="236741" cy="2892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4</a:t>
            </a:r>
          </a:p>
        </p:txBody>
      </p:sp>
      <p:sp>
        <p:nvSpPr>
          <p:cNvPr id="124" name="Google Shape;124;p5"/>
          <p:cNvSpPr/>
          <p:nvPr/>
        </p:nvSpPr>
        <p:spPr>
          <a:xfrm>
            <a:off x="6811905" y="-87455"/>
            <a:ext cx="652469" cy="90545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6</a:t>
            </a:r>
          </a:p>
        </p:txBody>
      </p:sp>
      <p:sp>
        <p:nvSpPr>
          <p:cNvPr id="125" name="Google Shape;125;p5"/>
          <p:cNvSpPr/>
          <p:nvPr/>
        </p:nvSpPr>
        <p:spPr>
          <a:xfrm>
            <a:off x="7662627" y="662323"/>
            <a:ext cx="87722" cy="21666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1</a:t>
            </a:r>
          </a:p>
        </p:txBody>
      </p:sp>
      <p:sp>
        <p:nvSpPr>
          <p:cNvPr id="126" name="Google Shape;126;p5"/>
          <p:cNvSpPr/>
          <p:nvPr/>
        </p:nvSpPr>
        <p:spPr>
          <a:xfrm>
            <a:off x="6992802" y="3859303"/>
            <a:ext cx="164400" cy="22532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4</a:t>
            </a:r>
          </a:p>
        </p:txBody>
      </p:sp>
      <p:sp>
        <p:nvSpPr>
          <p:cNvPr id="127" name="Google Shape;127;p5"/>
          <p:cNvSpPr/>
          <p:nvPr/>
        </p:nvSpPr>
        <p:spPr>
          <a:xfrm>
            <a:off x="6897399" y="729426"/>
            <a:ext cx="236725" cy="34453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5</a:t>
            </a:r>
          </a:p>
        </p:txBody>
      </p:sp>
      <p:sp>
        <p:nvSpPr>
          <p:cNvPr id="128" name="Google Shape;128;p5"/>
          <p:cNvSpPr/>
          <p:nvPr/>
        </p:nvSpPr>
        <p:spPr>
          <a:xfrm>
            <a:off x="8925943" y="4066263"/>
            <a:ext cx="236725" cy="30423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8</a:t>
            </a:r>
          </a:p>
        </p:txBody>
      </p:sp>
      <p:sp>
        <p:nvSpPr>
          <p:cNvPr id="129" name="Google Shape;129;p5"/>
          <p:cNvSpPr txBox="1">
            <a:spLocks noGrp="1"/>
          </p:cNvSpPr>
          <p:nvPr>
            <p:ph type="title"/>
          </p:nvPr>
        </p:nvSpPr>
        <p:spPr>
          <a:xfrm>
            <a:off x="717780" y="780900"/>
            <a:ext cx="5169000" cy="697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5"/>
          <p:cNvSpPr txBox="1">
            <a:spLocks noGrp="1"/>
          </p:cNvSpPr>
          <p:nvPr>
            <p:ph type="body" idx="1"/>
          </p:nvPr>
        </p:nvSpPr>
        <p:spPr>
          <a:xfrm>
            <a:off x="717780" y="1513574"/>
            <a:ext cx="5169000" cy="303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⊸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⋅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131" name="Google Shape;131;p5"/>
          <p:cNvSpPr txBox="1">
            <a:spLocks noGrp="1"/>
          </p:cNvSpPr>
          <p:nvPr>
            <p:ph type="sldNum" idx="12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"/>
          <p:cNvSpPr/>
          <p:nvPr/>
        </p:nvSpPr>
        <p:spPr>
          <a:xfrm>
            <a:off x="7123399" y="2945300"/>
            <a:ext cx="1604425" cy="227325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Montserrat"/>
              </a:rPr>
              <a:t>5</a:t>
            </a:r>
          </a:p>
        </p:txBody>
      </p:sp>
      <p:sp>
        <p:nvSpPr>
          <p:cNvPr id="134" name="Google Shape;134;p6"/>
          <p:cNvSpPr/>
          <p:nvPr/>
        </p:nvSpPr>
        <p:spPr>
          <a:xfrm>
            <a:off x="8411549" y="1666550"/>
            <a:ext cx="774325" cy="108827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3</a:t>
            </a:r>
          </a:p>
        </p:txBody>
      </p:sp>
      <p:sp>
        <p:nvSpPr>
          <p:cNvPr id="135" name="Google Shape;135;p6"/>
          <p:cNvSpPr/>
          <p:nvPr/>
        </p:nvSpPr>
        <p:spPr>
          <a:xfrm>
            <a:off x="6567123" y="2997749"/>
            <a:ext cx="844060" cy="90544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€</a:t>
            </a:r>
          </a:p>
        </p:txBody>
      </p:sp>
      <p:sp>
        <p:nvSpPr>
          <p:cNvPr id="136" name="Google Shape;136;p6"/>
          <p:cNvSpPr/>
          <p:nvPr/>
        </p:nvSpPr>
        <p:spPr>
          <a:xfrm>
            <a:off x="7702425" y="944674"/>
            <a:ext cx="692017" cy="88938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9</a:t>
            </a:r>
          </a:p>
        </p:txBody>
      </p:sp>
      <p:sp>
        <p:nvSpPr>
          <p:cNvPr id="137" name="Google Shape;137;p6"/>
          <p:cNvSpPr/>
          <p:nvPr/>
        </p:nvSpPr>
        <p:spPr>
          <a:xfrm>
            <a:off x="8482541" y="3571675"/>
            <a:ext cx="432249" cy="66862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7</a:t>
            </a:r>
          </a:p>
        </p:txBody>
      </p:sp>
      <p:sp>
        <p:nvSpPr>
          <p:cNvPr id="138" name="Google Shape;138;p6"/>
          <p:cNvSpPr/>
          <p:nvPr/>
        </p:nvSpPr>
        <p:spPr>
          <a:xfrm>
            <a:off x="7956575" y="-147125"/>
            <a:ext cx="968665" cy="1446867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Montserrat"/>
              </a:rPr>
              <a:t>$</a:t>
            </a:r>
          </a:p>
        </p:txBody>
      </p:sp>
      <p:sp>
        <p:nvSpPr>
          <p:cNvPr id="139" name="Google Shape;139;p6"/>
          <p:cNvSpPr/>
          <p:nvPr/>
        </p:nvSpPr>
        <p:spPr>
          <a:xfrm>
            <a:off x="7524777" y="-48672"/>
            <a:ext cx="432250" cy="59758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£</a:t>
            </a:r>
          </a:p>
        </p:txBody>
      </p:sp>
      <p:sp>
        <p:nvSpPr>
          <p:cNvPr id="140" name="Google Shape;140;p6"/>
          <p:cNvSpPr/>
          <p:nvPr/>
        </p:nvSpPr>
        <p:spPr>
          <a:xfrm>
            <a:off x="7153450" y="1200149"/>
            <a:ext cx="336025" cy="62055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1</a:t>
            </a:r>
          </a:p>
        </p:txBody>
      </p:sp>
      <p:sp>
        <p:nvSpPr>
          <p:cNvPr id="141" name="Google Shape;141;p6"/>
          <p:cNvSpPr/>
          <p:nvPr/>
        </p:nvSpPr>
        <p:spPr>
          <a:xfrm>
            <a:off x="7524775" y="1713000"/>
            <a:ext cx="1106400" cy="149805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8</a:t>
            </a:r>
          </a:p>
        </p:txBody>
      </p:sp>
      <p:sp>
        <p:nvSpPr>
          <p:cNvPr id="142" name="Google Shape;142;p6"/>
          <p:cNvSpPr/>
          <p:nvPr/>
        </p:nvSpPr>
        <p:spPr>
          <a:xfrm rot="-5400000">
            <a:off x="7167502" y="893428"/>
            <a:ext cx="564600" cy="4449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rgbClr val="00707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6"/>
          <p:cNvSpPr/>
          <p:nvPr/>
        </p:nvSpPr>
        <p:spPr>
          <a:xfrm rot="5400000">
            <a:off x="8455975" y="4580950"/>
            <a:ext cx="485400" cy="3348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rgbClr val="00707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6"/>
          <p:cNvSpPr/>
          <p:nvPr/>
        </p:nvSpPr>
        <p:spPr>
          <a:xfrm>
            <a:off x="7301600" y="2427892"/>
            <a:ext cx="296397" cy="41965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2</a:t>
            </a:r>
          </a:p>
        </p:txBody>
      </p:sp>
      <p:sp>
        <p:nvSpPr>
          <p:cNvPr id="145" name="Google Shape;145;p6"/>
          <p:cNvSpPr/>
          <p:nvPr/>
        </p:nvSpPr>
        <p:spPr>
          <a:xfrm>
            <a:off x="8668228" y="988756"/>
            <a:ext cx="354503" cy="42317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0</a:t>
            </a:r>
          </a:p>
        </p:txBody>
      </p:sp>
      <p:sp>
        <p:nvSpPr>
          <p:cNvPr id="146" name="Google Shape;146;p6"/>
          <p:cNvSpPr/>
          <p:nvPr/>
        </p:nvSpPr>
        <p:spPr>
          <a:xfrm>
            <a:off x="8763900" y="3127993"/>
            <a:ext cx="279674" cy="28920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¥</a:t>
            </a:r>
          </a:p>
        </p:txBody>
      </p:sp>
      <p:sp>
        <p:nvSpPr>
          <p:cNvPr id="147" name="Google Shape;147;p6"/>
          <p:cNvSpPr/>
          <p:nvPr/>
        </p:nvSpPr>
        <p:spPr>
          <a:xfrm>
            <a:off x="7233391" y="1950962"/>
            <a:ext cx="236741" cy="2892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4</a:t>
            </a:r>
          </a:p>
        </p:txBody>
      </p:sp>
      <p:sp>
        <p:nvSpPr>
          <p:cNvPr id="148" name="Google Shape;148;p6"/>
          <p:cNvSpPr/>
          <p:nvPr/>
        </p:nvSpPr>
        <p:spPr>
          <a:xfrm>
            <a:off x="6811905" y="-87455"/>
            <a:ext cx="652469" cy="90545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6</a:t>
            </a:r>
          </a:p>
        </p:txBody>
      </p:sp>
      <p:sp>
        <p:nvSpPr>
          <p:cNvPr id="149" name="Google Shape;149;p6"/>
          <p:cNvSpPr/>
          <p:nvPr/>
        </p:nvSpPr>
        <p:spPr>
          <a:xfrm>
            <a:off x="7662627" y="662323"/>
            <a:ext cx="87722" cy="21666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1</a:t>
            </a:r>
          </a:p>
        </p:txBody>
      </p:sp>
      <p:sp>
        <p:nvSpPr>
          <p:cNvPr id="150" name="Google Shape;150;p6"/>
          <p:cNvSpPr/>
          <p:nvPr/>
        </p:nvSpPr>
        <p:spPr>
          <a:xfrm>
            <a:off x="6992802" y="3859303"/>
            <a:ext cx="164400" cy="22532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4</a:t>
            </a:r>
          </a:p>
        </p:txBody>
      </p:sp>
      <p:sp>
        <p:nvSpPr>
          <p:cNvPr id="151" name="Google Shape;151;p6"/>
          <p:cNvSpPr/>
          <p:nvPr/>
        </p:nvSpPr>
        <p:spPr>
          <a:xfrm>
            <a:off x="6897399" y="729426"/>
            <a:ext cx="236725" cy="34453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5</a:t>
            </a:r>
          </a:p>
        </p:txBody>
      </p:sp>
      <p:sp>
        <p:nvSpPr>
          <p:cNvPr id="152" name="Google Shape;152;p6"/>
          <p:cNvSpPr/>
          <p:nvPr/>
        </p:nvSpPr>
        <p:spPr>
          <a:xfrm>
            <a:off x="8925943" y="4066263"/>
            <a:ext cx="236725" cy="30423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8</a:t>
            </a:r>
          </a:p>
        </p:txBody>
      </p:sp>
      <p:sp>
        <p:nvSpPr>
          <p:cNvPr id="153" name="Google Shape;153;p6"/>
          <p:cNvSpPr txBox="1">
            <a:spLocks noGrp="1"/>
          </p:cNvSpPr>
          <p:nvPr>
            <p:ph type="title"/>
          </p:nvPr>
        </p:nvSpPr>
        <p:spPr>
          <a:xfrm>
            <a:off x="735875" y="780900"/>
            <a:ext cx="5917200" cy="697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6"/>
          <p:cNvSpPr txBox="1">
            <a:spLocks noGrp="1"/>
          </p:cNvSpPr>
          <p:nvPr>
            <p:ph type="body" idx="1"/>
          </p:nvPr>
        </p:nvSpPr>
        <p:spPr>
          <a:xfrm>
            <a:off x="735875" y="1478400"/>
            <a:ext cx="2667600" cy="3447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⊸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⋅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55" name="Google Shape;155;p6"/>
          <p:cNvSpPr txBox="1">
            <a:spLocks noGrp="1"/>
          </p:cNvSpPr>
          <p:nvPr>
            <p:ph type="body" idx="2"/>
          </p:nvPr>
        </p:nvSpPr>
        <p:spPr>
          <a:xfrm>
            <a:off x="3563910" y="1478400"/>
            <a:ext cx="2667600" cy="3447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⊸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⋅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56" name="Google Shape;156;p6"/>
          <p:cNvSpPr txBox="1">
            <a:spLocks noGrp="1"/>
          </p:cNvSpPr>
          <p:nvPr>
            <p:ph type="sldNum" idx="12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>
  <p:cSld name="BLANK_1"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1"/>
          <p:cNvSpPr txBox="1">
            <a:spLocks noGrp="1"/>
          </p:cNvSpPr>
          <p:nvPr>
            <p:ph type="sldNum" idx="12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04046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825798" y="-750"/>
            <a:ext cx="7486405" cy="5145000"/>
            <a:chOff x="825798" y="-750"/>
            <a:chExt cx="7486405" cy="5145000"/>
          </a:xfrm>
        </p:grpSpPr>
        <p:cxnSp>
          <p:nvCxnSpPr>
            <p:cNvPr id="7" name="Google Shape;7;p1"/>
            <p:cNvCxnSpPr/>
            <p:nvPr/>
          </p:nvCxnSpPr>
          <p:spPr>
            <a:xfrm>
              <a:off x="825798" y="-750"/>
              <a:ext cx="0" cy="5145000"/>
            </a:xfrm>
            <a:prstGeom prst="straightConnector1">
              <a:avLst/>
            </a:prstGeom>
            <a:noFill/>
            <a:ln w="9525" cap="flat" cmpd="sng">
              <a:solidFill>
                <a:srgbClr val="005C65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8" name="Google Shape;8;p1"/>
            <p:cNvCxnSpPr/>
            <p:nvPr/>
          </p:nvCxnSpPr>
          <p:spPr>
            <a:xfrm>
              <a:off x="1657621" y="-750"/>
              <a:ext cx="0" cy="5145000"/>
            </a:xfrm>
            <a:prstGeom prst="straightConnector1">
              <a:avLst/>
            </a:prstGeom>
            <a:noFill/>
            <a:ln w="9525" cap="flat" cmpd="sng">
              <a:solidFill>
                <a:srgbClr val="005C65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9" name="Google Shape;9;p1"/>
            <p:cNvCxnSpPr/>
            <p:nvPr/>
          </p:nvCxnSpPr>
          <p:spPr>
            <a:xfrm>
              <a:off x="2489443" y="-750"/>
              <a:ext cx="0" cy="5145000"/>
            </a:xfrm>
            <a:prstGeom prst="straightConnector1">
              <a:avLst/>
            </a:prstGeom>
            <a:noFill/>
            <a:ln w="9525" cap="flat" cmpd="sng">
              <a:solidFill>
                <a:srgbClr val="005C65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10" name="Google Shape;10;p1"/>
            <p:cNvCxnSpPr/>
            <p:nvPr/>
          </p:nvCxnSpPr>
          <p:spPr>
            <a:xfrm>
              <a:off x="8312202" y="-750"/>
              <a:ext cx="0" cy="5145000"/>
            </a:xfrm>
            <a:prstGeom prst="straightConnector1">
              <a:avLst/>
            </a:prstGeom>
            <a:noFill/>
            <a:ln w="9525" cap="flat" cmpd="sng">
              <a:solidFill>
                <a:srgbClr val="005C65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11" name="Google Shape;11;p1"/>
            <p:cNvCxnSpPr/>
            <p:nvPr/>
          </p:nvCxnSpPr>
          <p:spPr>
            <a:xfrm>
              <a:off x="7480380" y="-750"/>
              <a:ext cx="0" cy="5145000"/>
            </a:xfrm>
            <a:prstGeom prst="straightConnector1">
              <a:avLst/>
            </a:prstGeom>
            <a:noFill/>
            <a:ln w="9525" cap="flat" cmpd="sng">
              <a:solidFill>
                <a:srgbClr val="005C65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12;p1"/>
            <p:cNvCxnSpPr/>
            <p:nvPr/>
          </p:nvCxnSpPr>
          <p:spPr>
            <a:xfrm>
              <a:off x="6648557" y="-750"/>
              <a:ext cx="0" cy="5145000"/>
            </a:xfrm>
            <a:prstGeom prst="straightConnector1">
              <a:avLst/>
            </a:prstGeom>
            <a:noFill/>
            <a:ln w="9525" cap="flat" cmpd="sng">
              <a:solidFill>
                <a:srgbClr val="005C65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3;p1"/>
            <p:cNvCxnSpPr/>
            <p:nvPr/>
          </p:nvCxnSpPr>
          <p:spPr>
            <a:xfrm>
              <a:off x="5816734" y="-750"/>
              <a:ext cx="0" cy="5145000"/>
            </a:xfrm>
            <a:prstGeom prst="straightConnector1">
              <a:avLst/>
            </a:prstGeom>
            <a:noFill/>
            <a:ln w="9525" cap="flat" cmpd="sng">
              <a:solidFill>
                <a:srgbClr val="005C65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4;p1"/>
            <p:cNvCxnSpPr/>
            <p:nvPr/>
          </p:nvCxnSpPr>
          <p:spPr>
            <a:xfrm>
              <a:off x="4984911" y="-750"/>
              <a:ext cx="0" cy="5145000"/>
            </a:xfrm>
            <a:prstGeom prst="straightConnector1">
              <a:avLst/>
            </a:prstGeom>
            <a:noFill/>
            <a:ln w="9525" cap="flat" cmpd="sng">
              <a:solidFill>
                <a:srgbClr val="005C65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15" name="Google Shape;15;p1"/>
            <p:cNvCxnSpPr/>
            <p:nvPr/>
          </p:nvCxnSpPr>
          <p:spPr>
            <a:xfrm>
              <a:off x="4153089" y="-750"/>
              <a:ext cx="0" cy="5145000"/>
            </a:xfrm>
            <a:prstGeom prst="straightConnector1">
              <a:avLst/>
            </a:prstGeom>
            <a:noFill/>
            <a:ln w="9525" cap="flat" cmpd="sng">
              <a:solidFill>
                <a:srgbClr val="005C65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16" name="Google Shape;16;p1"/>
            <p:cNvCxnSpPr/>
            <p:nvPr/>
          </p:nvCxnSpPr>
          <p:spPr>
            <a:xfrm>
              <a:off x="3321266" y="-750"/>
              <a:ext cx="0" cy="5145000"/>
            </a:xfrm>
            <a:prstGeom prst="straightConnector1">
              <a:avLst/>
            </a:prstGeom>
            <a:noFill/>
            <a:ln w="9525" cap="flat" cmpd="sng">
              <a:solidFill>
                <a:srgbClr val="005C65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  <p:sp>
        <p:nvSpPr>
          <p:cNvPr id="17" name="Google Shape;17;p1"/>
          <p:cNvSpPr txBox="1">
            <a:spLocks noGrp="1"/>
          </p:cNvSpPr>
          <p:nvPr>
            <p:ph type="title"/>
          </p:nvPr>
        </p:nvSpPr>
        <p:spPr>
          <a:xfrm>
            <a:off x="735875" y="780900"/>
            <a:ext cx="5917200" cy="6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8" name="Google Shape;18;p1"/>
          <p:cNvSpPr txBox="1">
            <a:spLocks noGrp="1"/>
          </p:cNvSpPr>
          <p:nvPr>
            <p:ph type="body" idx="1"/>
          </p:nvPr>
        </p:nvSpPr>
        <p:spPr>
          <a:xfrm>
            <a:off x="735875" y="1513574"/>
            <a:ext cx="5917200" cy="30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⊸"/>
              <a:defRPr sz="2400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▫"/>
              <a:defRPr sz="2400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⋅"/>
              <a:defRPr sz="2400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●"/>
              <a:defRPr sz="2400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○"/>
              <a:defRPr sz="2400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■"/>
              <a:defRPr sz="2400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●"/>
              <a:defRPr sz="2400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○"/>
              <a:defRPr sz="2400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■"/>
              <a:defRPr sz="2400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endParaRPr/>
          </a:p>
        </p:txBody>
      </p:sp>
      <p:sp>
        <p:nvSpPr>
          <p:cNvPr id="19" name="Google Shape;19;p1"/>
          <p:cNvSpPr txBox="1">
            <a:spLocks noGrp="1"/>
          </p:cNvSpPr>
          <p:nvPr>
            <p:ph type="sldNum" idx="12"/>
          </p:nvPr>
        </p:nvSpPr>
        <p:spPr>
          <a:xfrm>
            <a:off x="76200" y="39925"/>
            <a:ext cx="5487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100" b="1">
                <a:solidFill>
                  <a:srgbClr val="007074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buNone/>
              <a:defRPr sz="1100" b="1">
                <a:solidFill>
                  <a:srgbClr val="007074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buNone/>
              <a:defRPr sz="1100" b="1">
                <a:solidFill>
                  <a:srgbClr val="007074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buNone/>
              <a:defRPr sz="1100" b="1">
                <a:solidFill>
                  <a:srgbClr val="007074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buNone/>
              <a:defRPr sz="1100" b="1">
                <a:solidFill>
                  <a:srgbClr val="007074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buNone/>
              <a:defRPr sz="1100" b="1">
                <a:solidFill>
                  <a:srgbClr val="007074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buNone/>
              <a:defRPr sz="1100" b="1">
                <a:solidFill>
                  <a:srgbClr val="007074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buNone/>
              <a:defRPr sz="1100" b="1">
                <a:solidFill>
                  <a:srgbClr val="007074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buNone/>
              <a:defRPr sz="1100" b="1">
                <a:solidFill>
                  <a:srgbClr val="007074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7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2"/>
          <p:cNvSpPr txBox="1">
            <a:spLocks noGrp="1"/>
          </p:cNvSpPr>
          <p:nvPr>
            <p:ph type="ctrTitle"/>
          </p:nvPr>
        </p:nvSpPr>
        <p:spPr>
          <a:xfrm>
            <a:off x="1661700" y="1991825"/>
            <a:ext cx="5820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IMDP PROTOCOL</a:t>
            </a:r>
            <a:endParaRPr dirty="0"/>
          </a:p>
        </p:txBody>
      </p:sp>
      <p:sp>
        <p:nvSpPr>
          <p:cNvPr id="3" name="Google Shape;257;p12">
            <a:extLst>
              <a:ext uri="{FF2B5EF4-FFF2-40B4-BE49-F238E27FC236}">
                <a16:creationId xmlns:a16="http://schemas.microsoft.com/office/drawing/2014/main" xmlns="" id="{7C7488F0-1098-4C4E-BE6F-CF52D5838E92}"/>
              </a:ext>
            </a:extLst>
          </p:cNvPr>
          <p:cNvSpPr txBox="1">
            <a:spLocks/>
          </p:cNvSpPr>
          <p:nvPr/>
        </p:nvSpPr>
        <p:spPr>
          <a:xfrm>
            <a:off x="4215000" y="3398868"/>
            <a:ext cx="3865744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4800"/>
              <a:buFont typeface="Montserrat"/>
              <a:buNone/>
              <a:defRPr sz="4800" b="1" i="0" u="none" strike="noStrike" cap="none">
                <a:solidFill>
                  <a:srgbClr val="EFEFE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4800"/>
              <a:buFont typeface="Montserrat"/>
              <a:buNone/>
              <a:defRPr sz="4800" b="1" i="0" u="none" strike="noStrike" cap="none">
                <a:solidFill>
                  <a:srgbClr val="EFEFE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4800"/>
              <a:buFont typeface="Montserrat"/>
              <a:buNone/>
              <a:defRPr sz="4800" b="1" i="0" u="none" strike="noStrike" cap="none">
                <a:solidFill>
                  <a:srgbClr val="EFEFE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4800"/>
              <a:buFont typeface="Montserrat"/>
              <a:buNone/>
              <a:defRPr sz="4800" b="1" i="0" u="none" strike="noStrike" cap="none">
                <a:solidFill>
                  <a:srgbClr val="EFEFE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4800"/>
              <a:buFont typeface="Montserrat"/>
              <a:buNone/>
              <a:defRPr sz="4800" b="1" i="0" u="none" strike="noStrike" cap="none">
                <a:solidFill>
                  <a:srgbClr val="EFEFE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4800"/>
              <a:buFont typeface="Montserrat"/>
              <a:buNone/>
              <a:defRPr sz="4800" b="1" i="0" u="none" strike="noStrike" cap="none">
                <a:solidFill>
                  <a:srgbClr val="EFEFE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4800"/>
              <a:buFont typeface="Montserrat"/>
              <a:buNone/>
              <a:defRPr sz="4800" b="1" i="0" u="none" strike="noStrike" cap="none">
                <a:solidFill>
                  <a:srgbClr val="EFEFE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4800"/>
              <a:buFont typeface="Montserrat"/>
              <a:buNone/>
              <a:defRPr sz="4800" b="1" i="0" u="none" strike="noStrike" cap="none">
                <a:solidFill>
                  <a:srgbClr val="EFEFE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4800"/>
              <a:buFont typeface="Montserrat"/>
              <a:buNone/>
              <a:defRPr sz="4800" b="1" i="0" u="none" strike="noStrike" cap="none">
                <a:solidFill>
                  <a:srgbClr val="EFEFE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l"/>
            <a:r>
              <a:rPr lang="en-US" sz="1800" dirty="0"/>
              <a:t>Group Members:</a:t>
            </a:r>
          </a:p>
          <a:p>
            <a:pPr marL="285750" indent="-285750" algn="l">
              <a:buSzPct val="120000"/>
              <a:buFont typeface="Arial" panose="020B0604020202020204" pitchFamily="34" charset="0"/>
              <a:buChar char="•"/>
            </a:pPr>
            <a:r>
              <a:rPr lang="en-US" sz="1800" dirty="0" err="1"/>
              <a:t>M.Abdullah</a:t>
            </a:r>
            <a:r>
              <a:rPr lang="en-US" sz="1800" dirty="0"/>
              <a:t> (Team Leader)</a:t>
            </a:r>
          </a:p>
          <a:p>
            <a:pPr marL="285750" indent="-285750" algn="l">
              <a:buSzPct val="120000"/>
              <a:buFont typeface="Arial" panose="020B0604020202020204" pitchFamily="34" charset="0"/>
              <a:buChar char="•"/>
            </a:pPr>
            <a:r>
              <a:rPr lang="en-US" sz="1800" dirty="0"/>
              <a:t>Ameer Hamza</a:t>
            </a:r>
          </a:p>
          <a:p>
            <a:pPr marL="285750" indent="-285750" algn="l">
              <a:buSzPct val="120000"/>
              <a:buFont typeface="Arial" panose="020B0604020202020204" pitchFamily="34" charset="0"/>
              <a:buChar char="•"/>
            </a:pPr>
            <a:r>
              <a:rPr lang="en-US" sz="1800" dirty="0" err="1"/>
              <a:t>M.Adeel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726517-34D3-4DA5-8D28-DA46DBF2F5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8841" y="530246"/>
            <a:ext cx="5514600" cy="1159800"/>
          </a:xfrm>
        </p:spPr>
        <p:txBody>
          <a:bodyPr/>
          <a:lstStyle/>
          <a:p>
            <a:r>
              <a:rPr lang="en-US" smtClean="0">
                <a:solidFill>
                  <a:srgbClr val="8BCD43"/>
                </a:solidFill>
              </a:rPr>
              <a:t>Challenge </a:t>
            </a:r>
            <a:r>
              <a:rPr lang="en-US" dirty="0">
                <a:solidFill>
                  <a:srgbClr val="8BCD43"/>
                </a:solidFill>
              </a:rPr>
              <a:t>Theme: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884ADD3-F00E-4A7A-B7B3-9E5D73BA7B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8841" y="1786950"/>
            <a:ext cx="5514600" cy="784800"/>
          </a:xfrm>
        </p:spPr>
        <p:txBody>
          <a:bodyPr/>
          <a:lstStyle/>
          <a:p>
            <a:pPr marL="3619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Revolutionize Social Services</a:t>
            </a:r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			</a:t>
            </a:r>
          </a:p>
        </p:txBody>
      </p:sp>
    </p:spTree>
    <p:extLst>
      <p:ext uri="{BB962C8B-B14F-4D97-AF65-F5344CB8AC3E}">
        <p14:creationId xmlns:p14="http://schemas.microsoft.com/office/powerpoint/2010/main" val="2769533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3"/>
          <p:cNvSpPr txBox="1">
            <a:spLocks noGrp="1"/>
          </p:cNvSpPr>
          <p:nvPr>
            <p:ph type="title"/>
          </p:nvPr>
        </p:nvSpPr>
        <p:spPr>
          <a:xfrm>
            <a:off x="735875" y="476100"/>
            <a:ext cx="5917200" cy="69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Problem Statement?</a:t>
            </a:r>
            <a:endParaRPr sz="3600" dirty="0"/>
          </a:p>
        </p:txBody>
      </p:sp>
      <p:sp>
        <p:nvSpPr>
          <p:cNvPr id="263" name="Google Shape;263;p13"/>
          <p:cNvSpPr txBox="1"/>
          <p:nvPr/>
        </p:nvSpPr>
        <p:spPr>
          <a:xfrm>
            <a:off x="735875" y="1275642"/>
            <a:ext cx="5569232" cy="987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bg1">
                    <a:lumMod val="95000"/>
                  </a:schemeClr>
                </a:solidFill>
                <a:latin typeface="PT Serif"/>
                <a:ea typeface="PT Serif"/>
                <a:cs typeface="PT Serif"/>
                <a:sym typeface="PT Serif"/>
              </a:rPr>
              <a:t>Increasing number of accidents due to driver fatigue.</a:t>
            </a:r>
            <a:endParaRPr sz="1800" dirty="0">
              <a:solidFill>
                <a:schemeClr val="bg1">
                  <a:lumMod val="95000"/>
                </a:schemeClr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marL="285750" lvl="0" indent="-28575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  <a:buSzPts val="1100"/>
              <a:buFont typeface="Arial" panose="020B0604020202020204" pitchFamily="34" charset="0"/>
              <a:buChar char="•"/>
            </a:pPr>
            <a:endParaRPr sz="1800" dirty="0">
              <a:solidFill>
                <a:schemeClr val="bg1">
                  <a:lumMod val="95000"/>
                </a:schemeClr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marL="285750" lvl="0" indent="-28575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endParaRPr sz="1800" dirty="0">
              <a:solidFill>
                <a:schemeClr val="bg1">
                  <a:lumMod val="95000"/>
                </a:schemeClr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266" name="Google Shape;266;p13"/>
          <p:cNvSpPr txBox="1">
            <a:spLocks noGrp="1"/>
          </p:cNvSpPr>
          <p:nvPr>
            <p:ph type="sldNum" idx="12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3"/>
          <p:cNvSpPr txBox="1">
            <a:spLocks noGrp="1"/>
          </p:cNvSpPr>
          <p:nvPr>
            <p:ph type="title"/>
          </p:nvPr>
        </p:nvSpPr>
        <p:spPr>
          <a:xfrm>
            <a:off x="735875" y="476100"/>
            <a:ext cx="5917200" cy="69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Potential Solution:</a:t>
            </a:r>
            <a:endParaRPr sz="3600" dirty="0"/>
          </a:p>
        </p:txBody>
      </p:sp>
      <p:sp>
        <p:nvSpPr>
          <p:cNvPr id="263" name="Google Shape;263;p13"/>
          <p:cNvSpPr txBox="1"/>
          <p:nvPr/>
        </p:nvSpPr>
        <p:spPr>
          <a:xfrm>
            <a:off x="735875" y="1275642"/>
            <a:ext cx="5569232" cy="31475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spcBef>
                <a:spcPts val="600"/>
              </a:spcBef>
              <a:buClr>
                <a:schemeClr val="bg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  <a:latin typeface="Segoe UI"/>
                <a:ea typeface="Segoe UI" pitchFamily="34" charset="0"/>
                <a:cs typeface="Segoe UI" pitchFamily="34" charset="0"/>
              </a:rPr>
              <a:t>Install a device called IMDP Protocol based on Image Processing and Sensor Analytics.</a:t>
            </a:r>
          </a:p>
          <a:p>
            <a:pPr marL="285750" lvl="0" indent="-285750">
              <a:spcBef>
                <a:spcPts val="600"/>
              </a:spcBef>
              <a:buClr>
                <a:schemeClr val="bg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  <a:latin typeface="Segoe UI"/>
                <a:ea typeface="PT Serif"/>
                <a:cs typeface="Segoe UI" pitchFamily="34" charset="0"/>
                <a:sym typeface="PT Serif"/>
              </a:rPr>
              <a:t>Device will include  </a:t>
            </a:r>
          </a:p>
          <a:p>
            <a:pPr lvl="0">
              <a:spcBef>
                <a:spcPts val="600"/>
              </a:spcBef>
              <a:buClr>
                <a:schemeClr val="bg1"/>
              </a:buClr>
              <a:buSzPts val="1100"/>
            </a:pPr>
            <a:r>
              <a:rPr lang="en-US" sz="1800" dirty="0">
                <a:solidFill>
                  <a:schemeClr val="bg1"/>
                </a:solidFill>
                <a:latin typeface="Segoe UI"/>
                <a:ea typeface="PT Serif"/>
                <a:cs typeface="Segoe UI" pitchFamily="34" charset="0"/>
                <a:sym typeface="PT Serif"/>
              </a:rPr>
              <a:t>   1)Webcam </a:t>
            </a:r>
          </a:p>
          <a:p>
            <a:pPr lvl="0">
              <a:spcBef>
                <a:spcPts val="600"/>
              </a:spcBef>
              <a:buClr>
                <a:schemeClr val="bg1"/>
              </a:buClr>
              <a:buSzPts val="1100"/>
            </a:pPr>
            <a:r>
              <a:rPr lang="en-US" sz="1800" dirty="0">
                <a:solidFill>
                  <a:schemeClr val="bg1"/>
                </a:solidFill>
                <a:latin typeface="Segoe UI"/>
                <a:ea typeface="PT Serif"/>
                <a:cs typeface="Segoe UI" pitchFamily="34" charset="0"/>
                <a:sym typeface="PT Serif"/>
              </a:rPr>
              <a:t>   2)Sensors</a:t>
            </a:r>
          </a:p>
          <a:p>
            <a:pPr marL="285750" lvl="0" indent="-285750">
              <a:spcBef>
                <a:spcPts val="600"/>
              </a:spcBef>
              <a:buClr>
                <a:schemeClr val="bg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  <a:latin typeface="Segoe UI"/>
                <a:ea typeface="PT Serif"/>
                <a:cs typeface="Segoe UI" pitchFamily="34" charset="0"/>
                <a:sym typeface="PT Serif"/>
              </a:rPr>
              <a:t>Webcam  will installed on the front of the driver watching its activities.</a:t>
            </a:r>
          </a:p>
          <a:p>
            <a:pPr marL="285750" lvl="0" indent="-285750">
              <a:spcBef>
                <a:spcPts val="600"/>
              </a:spcBef>
              <a:buClr>
                <a:schemeClr val="bg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  <a:latin typeface="Segoe UI"/>
                <a:ea typeface="PT Serif"/>
                <a:cs typeface="Segoe UI" pitchFamily="34" charset="0"/>
                <a:sym typeface="PT Serif"/>
              </a:rPr>
              <a:t>Sensors will be installed on the backside of driver pressing against the front side of driver’s seat.</a:t>
            </a:r>
          </a:p>
          <a:p>
            <a:pPr marL="285750" lvl="0" indent="-285750">
              <a:spcBef>
                <a:spcPts val="600"/>
              </a:spcBef>
              <a:buClr>
                <a:schemeClr val="bg1"/>
              </a:buClr>
              <a:buSzPts val="1100"/>
              <a:buFont typeface="Courier New" panose="02070309020205020404" pitchFamily="49" charset="0"/>
              <a:buChar char="o"/>
            </a:pPr>
            <a:endParaRPr lang="en-US" sz="1800" dirty="0">
              <a:solidFill>
                <a:schemeClr val="bg1"/>
              </a:solidFill>
              <a:latin typeface="Segoe UI"/>
              <a:ea typeface="PT Serif"/>
              <a:cs typeface="Segoe UI" pitchFamily="34" charset="0"/>
              <a:sym typeface="PT Serif"/>
            </a:endParaRPr>
          </a:p>
          <a:p>
            <a:pPr marL="285750" lvl="0" indent="-285750">
              <a:spcBef>
                <a:spcPts val="600"/>
              </a:spcBef>
              <a:buClr>
                <a:schemeClr val="bg1"/>
              </a:buClr>
              <a:buSzPts val="1100"/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bg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lvl="5">
              <a:spcBef>
                <a:spcPts val="600"/>
              </a:spcBef>
              <a:buClr>
                <a:schemeClr val="bg1"/>
              </a:buClr>
              <a:buSzPts val="1100"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PT Serif"/>
                <a:ea typeface="PT Serif"/>
                <a:cs typeface="PT Serif"/>
                <a:sym typeface="PT Serif"/>
              </a:rPr>
              <a:t>                           </a:t>
            </a:r>
          </a:p>
        </p:txBody>
      </p:sp>
      <p:sp>
        <p:nvSpPr>
          <p:cNvPr id="266" name="Google Shape;266;p13"/>
          <p:cNvSpPr txBox="1">
            <a:spLocks noGrp="1"/>
          </p:cNvSpPr>
          <p:nvPr>
            <p:ph type="sldNum" idx="12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374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5"/>
          <p:cNvSpPr txBox="1">
            <a:spLocks noGrp="1"/>
          </p:cNvSpPr>
          <p:nvPr>
            <p:ph type="sldNum" idx="4294967295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9" name="Google Shape;262;p13">
            <a:extLst>
              <a:ext uri="{FF2B5EF4-FFF2-40B4-BE49-F238E27FC236}">
                <a16:creationId xmlns:a16="http://schemas.microsoft.com/office/drawing/2014/main" xmlns="" id="{B9E6C7F7-2C9A-42B1-B3D3-F69657D20B42}"/>
              </a:ext>
            </a:extLst>
          </p:cNvPr>
          <p:cNvSpPr txBox="1">
            <a:spLocks/>
          </p:cNvSpPr>
          <p:nvPr/>
        </p:nvSpPr>
        <p:spPr>
          <a:xfrm>
            <a:off x="526133" y="476100"/>
            <a:ext cx="6579324" cy="6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3600"/>
              <a:buFont typeface="Montserrat"/>
              <a:buNone/>
              <a:defRPr sz="3600" b="1" i="0" u="none" strike="noStrike" cap="none">
                <a:solidFill>
                  <a:srgbClr val="EFEFE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3600"/>
              <a:buFont typeface="Montserrat"/>
              <a:buNone/>
              <a:defRPr sz="3600" b="1" i="0" u="none" strike="noStrike" cap="none">
                <a:solidFill>
                  <a:srgbClr val="EFEFE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3600"/>
              <a:buFont typeface="Montserrat"/>
              <a:buNone/>
              <a:defRPr sz="3600" b="1" i="0" u="none" strike="noStrike" cap="none">
                <a:solidFill>
                  <a:srgbClr val="EFEFE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3600"/>
              <a:buFont typeface="Montserrat"/>
              <a:buNone/>
              <a:defRPr sz="3600" b="1" i="0" u="none" strike="noStrike" cap="none">
                <a:solidFill>
                  <a:srgbClr val="EFEFE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3600"/>
              <a:buFont typeface="Montserrat"/>
              <a:buNone/>
              <a:defRPr sz="3600" b="1" i="0" u="none" strike="noStrike" cap="none">
                <a:solidFill>
                  <a:srgbClr val="EFEFE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3600"/>
              <a:buFont typeface="Montserrat"/>
              <a:buNone/>
              <a:defRPr sz="3600" b="1" i="0" u="none" strike="noStrike" cap="none">
                <a:solidFill>
                  <a:srgbClr val="EFEFE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3600"/>
              <a:buFont typeface="Montserrat"/>
              <a:buNone/>
              <a:defRPr sz="3600" b="1" i="0" u="none" strike="noStrike" cap="none">
                <a:solidFill>
                  <a:srgbClr val="EFEFE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3600"/>
              <a:buFont typeface="Montserrat"/>
              <a:buNone/>
              <a:defRPr sz="3600" b="1" i="0" u="none" strike="noStrike" cap="none">
                <a:solidFill>
                  <a:srgbClr val="EFEFE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3600"/>
              <a:buFont typeface="Montserrat"/>
              <a:buNone/>
              <a:defRPr sz="3600" b="1" i="0" u="none" strike="noStrike" cap="none">
                <a:solidFill>
                  <a:srgbClr val="EFEFE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dirty="0">
                <a:solidFill>
                  <a:srgbClr val="7EC234"/>
                </a:solidFill>
              </a:rPr>
              <a:t>Tools &amp; Technology Used:</a:t>
            </a:r>
          </a:p>
        </p:txBody>
      </p:sp>
      <p:sp>
        <p:nvSpPr>
          <p:cNvPr id="10" name="Google Shape;263;p13">
            <a:extLst>
              <a:ext uri="{FF2B5EF4-FFF2-40B4-BE49-F238E27FC236}">
                <a16:creationId xmlns:a16="http://schemas.microsoft.com/office/drawing/2014/main" xmlns="" id="{88F50F01-9A8F-468B-820B-FFD96A6A09E5}"/>
              </a:ext>
            </a:extLst>
          </p:cNvPr>
          <p:cNvSpPr txBox="1"/>
          <p:nvPr/>
        </p:nvSpPr>
        <p:spPr>
          <a:xfrm>
            <a:off x="735874" y="1173600"/>
            <a:ext cx="6579325" cy="31475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Bef>
                <a:spcPts val="600"/>
              </a:spcBef>
              <a:buClr>
                <a:schemeClr val="bg1"/>
              </a:buClr>
              <a:buSzPts val="1100"/>
            </a:pPr>
            <a:r>
              <a:rPr lang="en-US" sz="1600" b="1" dirty="0">
                <a:solidFill>
                  <a:schemeClr val="bg1">
                    <a:lumMod val="95000"/>
                  </a:schemeClr>
                </a:solidFill>
                <a:latin typeface="PT Serif"/>
                <a:ea typeface="PT Serif"/>
                <a:cs typeface="PT Serif"/>
                <a:sym typeface="PT Serif"/>
              </a:rPr>
              <a:t>The software requirements include:</a:t>
            </a:r>
          </a:p>
          <a:p>
            <a:pPr marL="285750" lvl="0" indent="-285750">
              <a:spcBef>
                <a:spcPts val="600"/>
              </a:spcBef>
              <a:buClr>
                <a:schemeClr val="bg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PT Serif"/>
                <a:ea typeface="PT Serif"/>
                <a:cs typeface="PT Serif"/>
                <a:sym typeface="PT Serif"/>
              </a:rPr>
              <a:t>C#.net </a:t>
            </a:r>
          </a:p>
          <a:p>
            <a:pPr marL="285750" lvl="0" indent="-285750">
              <a:spcBef>
                <a:spcPts val="600"/>
              </a:spcBef>
              <a:buClr>
                <a:schemeClr val="bg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PT Serif"/>
                <a:ea typeface="PT Serif"/>
                <a:cs typeface="PT Serif"/>
                <a:sym typeface="PT Serif"/>
              </a:rPr>
              <a:t>Azure Cloud database</a:t>
            </a:r>
          </a:p>
          <a:p>
            <a:pPr marL="285750" lvl="0" indent="-285750">
              <a:spcBef>
                <a:spcPts val="600"/>
              </a:spcBef>
              <a:buClr>
                <a:schemeClr val="bg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PT Serif"/>
                <a:ea typeface="PT Serif"/>
                <a:cs typeface="PT Serif"/>
                <a:sym typeface="PT Serif"/>
              </a:rPr>
              <a:t>Arduino IDE</a:t>
            </a:r>
          </a:p>
          <a:p>
            <a:pPr marL="285750" lvl="0" indent="-285750">
              <a:spcBef>
                <a:spcPts val="600"/>
              </a:spcBef>
              <a:buClr>
                <a:schemeClr val="bg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PT Serif"/>
                <a:ea typeface="PT Serif"/>
                <a:cs typeface="PT Serif"/>
                <a:sym typeface="PT Serif"/>
              </a:rPr>
              <a:t>Azure Cognitive Service</a:t>
            </a:r>
          </a:p>
          <a:p>
            <a:pPr marL="285750" lvl="0" indent="-285750">
              <a:spcBef>
                <a:spcPts val="600"/>
              </a:spcBef>
              <a:buClr>
                <a:schemeClr val="bg1"/>
              </a:buClr>
              <a:buSzPts val="1100"/>
              <a:buFont typeface="Arial" panose="020B0604020202020204" pitchFamily="34" charset="0"/>
              <a:buChar char="•"/>
            </a:pPr>
            <a:endParaRPr lang="en-US" dirty="0">
              <a:solidFill>
                <a:schemeClr val="bg1">
                  <a:lumMod val="95000"/>
                </a:schemeClr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lvl="0">
              <a:spcBef>
                <a:spcPts val="600"/>
              </a:spcBef>
              <a:buClr>
                <a:schemeClr val="bg1"/>
              </a:buClr>
              <a:buSzPts val="1100"/>
            </a:pPr>
            <a:r>
              <a:rPr lang="en-US" sz="1600" b="1" dirty="0">
                <a:solidFill>
                  <a:schemeClr val="bg1">
                    <a:lumMod val="95000"/>
                  </a:schemeClr>
                </a:solidFill>
                <a:latin typeface="PT Serif"/>
                <a:ea typeface="PT Serif"/>
                <a:cs typeface="PT Serif"/>
                <a:sym typeface="PT Serif"/>
              </a:rPr>
              <a:t>The hardware requirements for this application to work is:</a:t>
            </a:r>
          </a:p>
          <a:p>
            <a:pPr marL="285750" lvl="0" indent="-285750">
              <a:spcBef>
                <a:spcPts val="600"/>
              </a:spcBef>
              <a:buClr>
                <a:schemeClr val="bg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PT Serif"/>
                <a:ea typeface="PT Serif"/>
                <a:cs typeface="PT Serif"/>
                <a:sym typeface="PT Serif"/>
              </a:rPr>
              <a:t>Arduino UNO </a:t>
            </a:r>
          </a:p>
          <a:p>
            <a:pPr marL="285750" lvl="0" indent="-285750">
              <a:spcBef>
                <a:spcPts val="600"/>
              </a:spcBef>
              <a:buClr>
                <a:schemeClr val="bg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PT Serif"/>
                <a:ea typeface="PT Serif"/>
                <a:cs typeface="PT Serif"/>
                <a:sym typeface="PT Serif"/>
              </a:rPr>
              <a:t>Breadboard</a:t>
            </a:r>
          </a:p>
          <a:p>
            <a:pPr marL="285750" lvl="0" indent="-285750">
              <a:spcBef>
                <a:spcPts val="600"/>
              </a:spcBef>
              <a:buClr>
                <a:schemeClr val="bg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PT Serif"/>
                <a:ea typeface="PT Serif"/>
                <a:cs typeface="PT Serif"/>
                <a:sym typeface="PT Serif"/>
              </a:rPr>
              <a:t>Sensors </a:t>
            </a:r>
          </a:p>
          <a:p>
            <a:pPr marL="285750" lvl="0" indent="-285750">
              <a:spcBef>
                <a:spcPts val="600"/>
              </a:spcBef>
              <a:buClr>
                <a:schemeClr val="bg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PT Serif"/>
                <a:ea typeface="PT Serif"/>
                <a:cs typeface="PT Serif"/>
                <a:sym typeface="PT Serif"/>
              </a:rPr>
              <a:t>Jumper wires or any connecting wires </a:t>
            </a:r>
          </a:p>
          <a:p>
            <a:pPr marL="285750" lvl="0" indent="-285750">
              <a:spcBef>
                <a:spcPts val="600"/>
              </a:spcBef>
              <a:buClr>
                <a:schemeClr val="bg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PT Serif"/>
                <a:ea typeface="PT Serif"/>
                <a:cs typeface="PT Serif"/>
                <a:sym typeface="PT Serif"/>
              </a:rPr>
              <a:t>2 Webcams</a:t>
            </a:r>
          </a:p>
          <a:p>
            <a:pPr lvl="5">
              <a:spcBef>
                <a:spcPts val="600"/>
              </a:spcBef>
              <a:buClr>
                <a:schemeClr val="bg1"/>
              </a:buClr>
              <a:buSzPts val="1100"/>
            </a:pPr>
            <a:endParaRPr lang="en-US" sz="1200" dirty="0">
              <a:solidFill>
                <a:schemeClr val="bg1">
                  <a:lumMod val="95000"/>
                </a:schemeClr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7"/>
          <p:cNvSpPr txBox="1">
            <a:spLocks noGrp="1"/>
          </p:cNvSpPr>
          <p:nvPr>
            <p:ph type="title"/>
          </p:nvPr>
        </p:nvSpPr>
        <p:spPr>
          <a:xfrm>
            <a:off x="717780" y="780900"/>
            <a:ext cx="5169000" cy="69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Benefits:</a:t>
            </a:r>
            <a:endParaRPr dirty="0"/>
          </a:p>
        </p:txBody>
      </p:sp>
      <p:sp>
        <p:nvSpPr>
          <p:cNvPr id="293" name="Google Shape;293;p17"/>
          <p:cNvSpPr txBox="1">
            <a:spLocks noGrp="1"/>
          </p:cNvSpPr>
          <p:nvPr>
            <p:ph type="body" idx="1"/>
          </p:nvPr>
        </p:nvSpPr>
        <p:spPr>
          <a:xfrm>
            <a:off x="717780" y="1513574"/>
            <a:ext cx="5169000" cy="303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000" dirty="0"/>
              <a:t>Reducing Car accident rate due to Driver fatigue about 75%</a:t>
            </a:r>
          </a:p>
          <a:p>
            <a:pPr lvl="0"/>
            <a:r>
              <a:rPr lang="en-US" sz="2000" dirty="0"/>
              <a:t>Prevention of loss of life</a:t>
            </a:r>
          </a:p>
          <a:p>
            <a:pPr lvl="0"/>
            <a:r>
              <a:rPr lang="en-US" sz="2000" dirty="0"/>
              <a:t>Prevention of property damage</a:t>
            </a:r>
          </a:p>
          <a:p>
            <a:pPr lvl="0"/>
            <a:r>
              <a:rPr lang="en-US" sz="2000" dirty="0"/>
              <a:t>Prevention of permanent disability </a:t>
            </a:r>
          </a:p>
          <a:p>
            <a:pPr lvl="0"/>
            <a:r>
              <a:rPr lang="en-US" sz="2000" dirty="0"/>
              <a:t>Saves Money</a:t>
            </a:r>
          </a:p>
          <a:p>
            <a:pPr lvl="0"/>
            <a:endParaRPr lang="en-US" sz="2000" dirty="0"/>
          </a:p>
        </p:txBody>
      </p:sp>
      <p:sp>
        <p:nvSpPr>
          <p:cNvPr id="294" name="Google Shape;294;p17"/>
          <p:cNvSpPr txBox="1">
            <a:spLocks noGrp="1"/>
          </p:cNvSpPr>
          <p:nvPr>
            <p:ph type="sldNum" idx="12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7"/>
          <p:cNvSpPr txBox="1">
            <a:spLocks noGrp="1"/>
          </p:cNvSpPr>
          <p:nvPr>
            <p:ph type="title"/>
          </p:nvPr>
        </p:nvSpPr>
        <p:spPr>
          <a:xfrm>
            <a:off x="717780" y="780900"/>
            <a:ext cx="5169000" cy="69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Screenshots:</a:t>
            </a:r>
            <a:endParaRPr dirty="0"/>
          </a:p>
        </p:txBody>
      </p:sp>
      <p:sp>
        <p:nvSpPr>
          <p:cNvPr id="294" name="Google Shape;294;p17"/>
          <p:cNvSpPr txBox="1">
            <a:spLocks noGrp="1"/>
          </p:cNvSpPr>
          <p:nvPr>
            <p:ph type="sldNum" idx="12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825" y="1478400"/>
            <a:ext cx="6863970" cy="3174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0724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8"/>
          <p:cNvSpPr txBox="1">
            <a:spLocks noGrp="1"/>
          </p:cNvSpPr>
          <p:nvPr>
            <p:ph type="ctrTitle" idx="4294967295"/>
          </p:nvPr>
        </p:nvSpPr>
        <p:spPr>
          <a:xfrm>
            <a:off x="1495424" y="2269150"/>
            <a:ext cx="6612989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>
                <a:solidFill>
                  <a:srgbClr val="7EC234"/>
                </a:solidFill>
              </a:rPr>
              <a:t>ANY </a:t>
            </a:r>
            <a:r>
              <a:rPr lang="en" sz="7200" dirty="0">
                <a:solidFill>
                  <a:srgbClr val="7EC234"/>
                </a:solidFill>
              </a:rPr>
              <a:t> </a:t>
            </a:r>
            <a:r>
              <a:rPr lang="en-US" sz="7200" dirty="0">
                <a:solidFill>
                  <a:srgbClr val="7EC234"/>
                </a:solidFill>
              </a:rPr>
              <a:t>QUESTIONS?</a:t>
            </a:r>
            <a:endParaRPr sz="7200" dirty="0">
              <a:solidFill>
                <a:srgbClr val="7EC234"/>
              </a:solidFill>
            </a:endParaRPr>
          </a:p>
        </p:txBody>
      </p:sp>
      <p:sp>
        <p:nvSpPr>
          <p:cNvPr id="304" name="Google Shape;304;p18"/>
          <p:cNvSpPr txBox="1">
            <a:spLocks noGrp="1"/>
          </p:cNvSpPr>
          <p:nvPr>
            <p:ph type="sldNum" idx="12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althasa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170</Words>
  <Application>Microsoft Office PowerPoint</Application>
  <PresentationFormat>On-screen Show (16:9)</PresentationFormat>
  <Paragraphs>46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PT Serif</vt:lpstr>
      <vt:lpstr>Abril Fatface</vt:lpstr>
      <vt:lpstr>Montserrat</vt:lpstr>
      <vt:lpstr>Courier New</vt:lpstr>
      <vt:lpstr>Segoe UI</vt:lpstr>
      <vt:lpstr>Balthasar template</vt:lpstr>
      <vt:lpstr>IMDP PROTOCOL</vt:lpstr>
      <vt:lpstr>Challenge Theme:</vt:lpstr>
      <vt:lpstr>Problem Statement?</vt:lpstr>
      <vt:lpstr>Potential Solution:</vt:lpstr>
      <vt:lpstr>PowerPoint Presentation</vt:lpstr>
      <vt:lpstr>Benefits:</vt:lpstr>
      <vt:lpstr>Screenshots:</vt:lpstr>
      <vt:lpstr>ANY  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IMDP PROTOCOL</dc:title>
  <dc:creator>Abdullah</dc:creator>
  <cp:lastModifiedBy>15-NTU-1171</cp:lastModifiedBy>
  <cp:revision>27</cp:revision>
  <dcterms:modified xsi:type="dcterms:W3CDTF">2018-12-16T06:16:37Z</dcterms:modified>
</cp:coreProperties>
</file>