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IBM Plex Sans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IBM Plex Sans SemiBol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k3rKDnZcPoqVoi0Y+542zv3gs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SemiBold-bold.fntdata"/><Relationship Id="rId11" Type="http://schemas.openxmlformats.org/officeDocument/2006/relationships/font" Target="fonts/IBMPlexSans-regular.fntdata"/><Relationship Id="rId22" Type="http://schemas.openxmlformats.org/officeDocument/2006/relationships/font" Target="fonts/IBMPlexSansSemiBold-boldItalic.fntdata"/><Relationship Id="rId10" Type="http://schemas.openxmlformats.org/officeDocument/2006/relationships/slide" Target="slides/slide6.xml"/><Relationship Id="rId21" Type="http://schemas.openxmlformats.org/officeDocument/2006/relationships/font" Target="fonts/IBMPlexSansSemiBold-italic.fntdata"/><Relationship Id="rId13" Type="http://schemas.openxmlformats.org/officeDocument/2006/relationships/font" Target="fonts/IBMPlexSans-italic.fntdata"/><Relationship Id="rId12" Type="http://schemas.openxmlformats.org/officeDocument/2006/relationships/font" Target="fonts/IBMPlexSans-bold.fntdata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IBMPlexSans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IBMPlexSansSemiBold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3e1bde1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43e1bde11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3e1bde1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43e1bde11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3e1bde1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43e1bde11e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3e1bde1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43e1bde11e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1" name="Google Shape;11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714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5"/>
            <a:ext cx="12191999" cy="685714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8368550" y="3981975"/>
            <a:ext cx="4114800" cy="21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Team Members : </a:t>
            </a:r>
            <a:endParaRPr sz="2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</a:t>
            </a:r>
            <a:r>
              <a:rPr lang="en-IN" sz="2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Abdullah Firdowsi M F</a:t>
            </a:r>
            <a:endParaRPr sz="2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Baby Shalini Priya C</a:t>
            </a:r>
            <a:endParaRPr sz="2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Roja K</a:t>
            </a:r>
            <a:endParaRPr sz="2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4. Viswanath S R</a:t>
            </a:r>
            <a:endParaRPr sz="2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5. Vishnuvaradhan V</a:t>
            </a:r>
            <a:endParaRPr sz="2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6663" y="707400"/>
            <a:ext cx="4918674" cy="491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30277" l="764" r="0" t="29098"/>
          <a:stretch/>
        </p:blipFill>
        <p:spPr>
          <a:xfrm>
            <a:off x="519500" y="5626075"/>
            <a:ext cx="3284126" cy="75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487350" y="992150"/>
            <a:ext cx="46473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PROBLEM STATEMENT:</a:t>
            </a:r>
            <a:endParaRPr sz="31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487350" y="1912075"/>
            <a:ext cx="6370500" cy="4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-I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Traditional </a:t>
            </a:r>
            <a:r>
              <a:rPr lang="en-I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chatbots</a:t>
            </a:r>
            <a:r>
              <a:rPr lang="en-I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capable of producing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 based output.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-I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Documents that are complex to understand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needs expert assistance which is not feasible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-I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Exploring the web to clear your doubts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-I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Spending hours in comprehending long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documents (legal, product documentation,etc..)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625" y="1233325"/>
            <a:ext cx="6200524" cy="468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3e1bde11e_0_0"/>
          <p:cNvSpPr txBox="1"/>
          <p:nvPr/>
        </p:nvSpPr>
        <p:spPr>
          <a:xfrm>
            <a:off x="278500" y="1096575"/>
            <a:ext cx="56919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100">
                <a:latin typeface="IBM Plex Sans"/>
                <a:ea typeface="IBM Plex Sans"/>
                <a:cs typeface="IBM Plex Sans"/>
                <a:sym typeface="IBM Plex Sans"/>
              </a:rPr>
              <a:t>PROPOSED SOLUTION:</a:t>
            </a:r>
            <a:endParaRPr b="1" sz="3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g243e1bde11e_0_0"/>
          <p:cNvSpPr txBox="1"/>
          <p:nvPr/>
        </p:nvSpPr>
        <p:spPr>
          <a:xfrm>
            <a:off x="435150" y="1966900"/>
            <a:ext cx="5030400" cy="3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100">
                <a:latin typeface="Roboto"/>
                <a:ea typeface="Roboto"/>
                <a:cs typeface="Roboto"/>
                <a:sym typeface="Roboto"/>
              </a:rPr>
              <a:t>ntelligent bot to explain complex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latin typeface="Roboto"/>
                <a:ea typeface="Roboto"/>
                <a:cs typeface="Roboto"/>
                <a:sym typeface="Roboto"/>
              </a:rPr>
              <a:t>Documents.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-IN" sz="2100">
                <a:latin typeface="Roboto"/>
                <a:ea typeface="Roboto"/>
                <a:cs typeface="Roboto"/>
                <a:sym typeface="Roboto"/>
              </a:rPr>
              <a:t>Virtual assistant for interactive user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latin typeface="Roboto"/>
                <a:ea typeface="Roboto"/>
                <a:cs typeface="Roboto"/>
                <a:sym typeface="Roboto"/>
              </a:rPr>
              <a:t>experience.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-IN" sz="2100">
                <a:latin typeface="Roboto"/>
                <a:ea typeface="Roboto"/>
                <a:cs typeface="Roboto"/>
                <a:sym typeface="Roboto"/>
              </a:rPr>
              <a:t>Real time access to internet for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latin typeface="Roboto"/>
                <a:ea typeface="Roboto"/>
                <a:cs typeface="Roboto"/>
                <a:sym typeface="Roboto"/>
              </a:rPr>
              <a:t>handling comprehensive questions.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-IN" sz="2100">
                <a:latin typeface="Roboto"/>
                <a:ea typeface="Roboto"/>
                <a:cs typeface="Roboto"/>
                <a:sym typeface="Roboto"/>
              </a:rPr>
              <a:t>A light weight model to support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latin typeface="Roboto"/>
                <a:ea typeface="Roboto"/>
                <a:cs typeface="Roboto"/>
                <a:sym typeface="Roboto"/>
              </a:rPr>
              <a:t>multiple hardware platforms.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243e1bde11e_0_0"/>
          <p:cNvSpPr txBox="1"/>
          <p:nvPr/>
        </p:nvSpPr>
        <p:spPr>
          <a:xfrm>
            <a:off x="5970400" y="1949225"/>
            <a:ext cx="5221800" cy="3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g243e1bde11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301" y="1218150"/>
            <a:ext cx="6125524" cy="47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3e1bde11e_0_6"/>
          <p:cNvSpPr txBox="1"/>
          <p:nvPr/>
        </p:nvSpPr>
        <p:spPr>
          <a:xfrm>
            <a:off x="231000" y="1429125"/>
            <a:ext cx="111747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Streamlit:</a:t>
            </a:r>
            <a:r>
              <a:rPr lang="en-IN">
                <a:solidFill>
                  <a:schemeClr val="dk1"/>
                </a:solidFill>
              </a:rPr>
              <a:t> </a:t>
            </a:r>
            <a:r>
              <a:rPr lang="en-I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create the user interface for the application and serves as the core framework for building web applications with Python.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Python:</a:t>
            </a:r>
            <a:r>
              <a:rPr lang="en-I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entire code provided is written in Python.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dk1"/>
                </a:solidFill>
              </a:rPr>
              <a:t>PDF Processing:</a:t>
            </a:r>
            <a:r>
              <a:rPr lang="en-IN" sz="1700">
                <a:solidFill>
                  <a:schemeClr val="dk1"/>
                </a:solidFill>
              </a:rPr>
              <a:t> Processing PDF files using the PyPDF Loader and Document classes from the Langchain library.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dk1"/>
                </a:solidFill>
              </a:rPr>
              <a:t>LLM: </a:t>
            </a:r>
            <a:r>
              <a:rPr lang="en-IN" sz="1700">
                <a:solidFill>
                  <a:schemeClr val="dk1"/>
                </a:solidFill>
              </a:rPr>
              <a:t>To </a:t>
            </a:r>
            <a:r>
              <a:rPr lang="en-IN" sz="1800">
                <a:solidFill>
                  <a:schemeClr val="dk1"/>
                </a:solidFill>
              </a:rPr>
              <a:t>provide a comprehensive summary of the entire document, condensing its content into a concise form for easier understanding and reference.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dk1"/>
                </a:solidFill>
              </a:rPr>
              <a:t>OPEN CV :</a:t>
            </a:r>
            <a:r>
              <a:rPr lang="en-IN" sz="1800">
                <a:solidFill>
                  <a:schemeClr val="dk1"/>
                </a:solidFill>
              </a:rPr>
              <a:t>To generate visualizations, leveraging its powerful computer vision and image processing capabilities for creating graphical representations.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dk1"/>
                </a:solidFill>
              </a:rPr>
              <a:t>GTTS</a:t>
            </a:r>
            <a:r>
              <a:rPr lang="en-IN" sz="1800">
                <a:solidFill>
                  <a:schemeClr val="dk1"/>
                </a:solidFill>
              </a:rPr>
              <a:t>: It is a Python library that converts text input into natural-sounding voice audio, offering an easy way to add speech synthesis to applications, scripts, or projects, making content accessible and interactive.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9" name="Google Shape;109;g243e1bde11e_0_6"/>
          <p:cNvSpPr txBox="1"/>
          <p:nvPr/>
        </p:nvSpPr>
        <p:spPr>
          <a:xfrm>
            <a:off x="278500" y="974750"/>
            <a:ext cx="51174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100">
                <a:latin typeface="IBM Plex Sans"/>
                <a:ea typeface="IBM Plex Sans"/>
                <a:cs typeface="IBM Plex Sans"/>
                <a:sym typeface="IBM Plex Sans"/>
              </a:rPr>
              <a:t>TECH STACK:</a:t>
            </a:r>
            <a:endParaRPr b="1" sz="3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3e1bde11e_0_9"/>
          <p:cNvSpPr txBox="1"/>
          <p:nvPr/>
        </p:nvSpPr>
        <p:spPr>
          <a:xfrm>
            <a:off x="336050" y="1656725"/>
            <a:ext cx="113835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Summarization Metrics: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</a:rPr>
              <a:t>Automated metrics like ROUGE and BLEU consistently yield high scores, indicating that the model's generated summaries closely align with reference texts.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Answering Metrics: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dk1"/>
                </a:solidFill>
              </a:rPr>
              <a:t>Precision, recall, F1-score, and accuracy metrics consistently show excellent performance, reflecting the model's ability to provide accurate answers across a wide range of questions.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Scalability: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dk1"/>
                </a:solidFill>
              </a:rPr>
              <a:t>The model demonstrates robust scalability, accommodating a growing number of users and requests without compromising performance. It remains responsive under various load conditions.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</a:rPr>
              <a:t>Resource Usage:</a:t>
            </a:r>
            <a:endParaRPr b="1"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dk1"/>
                </a:solidFill>
              </a:rPr>
              <a:t>The model's resource usage remains within acceptable limits, demonstrating efficiency in terms of CPU and memory utilization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</a:rPr>
              <a:t>Data Quality and Preprocessing:</a:t>
            </a:r>
            <a:endParaRPr b="1"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dk1"/>
                </a:solidFill>
              </a:rPr>
              <a:t>Data quality is excellent, and the preprocessing steps effectively prepare the input data for the model, resulting in consistently accurate outputs.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5" name="Google Shape;115;g243e1bde11e_0_9"/>
          <p:cNvSpPr txBox="1"/>
          <p:nvPr/>
        </p:nvSpPr>
        <p:spPr>
          <a:xfrm>
            <a:off x="243675" y="1044375"/>
            <a:ext cx="56835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100">
                <a:latin typeface="IBM Plex Sans"/>
                <a:ea typeface="IBM Plex Sans"/>
                <a:cs typeface="IBM Plex Sans"/>
                <a:sym typeface="IBM Plex Sans"/>
              </a:rPr>
              <a:t>EVALUATING THE MODEL:</a:t>
            </a:r>
            <a:endParaRPr b="1" sz="3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3e1bde11e_0_3"/>
          <p:cNvSpPr txBox="1"/>
          <p:nvPr/>
        </p:nvSpPr>
        <p:spPr>
          <a:xfrm>
            <a:off x="243675" y="939925"/>
            <a:ext cx="50826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100">
                <a:latin typeface="IBM Plex Sans"/>
                <a:ea typeface="IBM Plex Sans"/>
                <a:cs typeface="IBM Plex Sans"/>
                <a:sym typeface="IBM Plex Sans"/>
              </a:rPr>
              <a:t>FUTURE WORK:</a:t>
            </a:r>
            <a:endParaRPr b="1" sz="3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1" name="Google Shape;121;g243e1bde11e_0_3"/>
          <p:cNvSpPr txBox="1"/>
          <p:nvPr/>
        </p:nvSpPr>
        <p:spPr>
          <a:xfrm>
            <a:off x="365525" y="1670975"/>
            <a:ext cx="10426200" cy="4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</a:rPr>
              <a:t>Language Support:</a:t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Extend language support to accommodate a broader range of languages, making the application accessible to a global audience.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</a:rPr>
              <a:t>Document Format Support:</a:t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Enhance the application's ability to handle various document formats beyond PDF, such as Word, HTML, and plain text.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</a:rPr>
              <a:t>Collaboration and Sharing: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Add collaboration features, allowing users to share summarized documents or QA sessions with others. Implement real-time collaboration for document editing and discussion.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</a:rPr>
              <a:t>Customization and APIs:</a:t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Allow organizations to customize the application to suit their specific needs and branding. Provide APIs for developers to integrate the application's capabilities into other software products.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Integration with VR: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	</a:t>
            </a:r>
            <a:r>
              <a:rPr lang="en-IN" sz="1800">
                <a:solidFill>
                  <a:schemeClr val="dk1"/>
                </a:solidFill>
              </a:rPr>
              <a:t>To make it feel more realistic and add a sense of immersion to the experience.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2023-08-30T06:48:24Z</dcterms:created>
  <dc:creator>Nazaf</dc:creator>
</cp:coreProperties>
</file>