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41"/>
  </p:notesMasterIdLst>
  <p:sldIdLst>
    <p:sldId id="256" r:id="rId2"/>
    <p:sldId id="258" r:id="rId3"/>
    <p:sldId id="301" r:id="rId4"/>
    <p:sldId id="259" r:id="rId5"/>
    <p:sldId id="261" r:id="rId6"/>
    <p:sldId id="262" r:id="rId7"/>
    <p:sldId id="263" r:id="rId8"/>
    <p:sldId id="260" r:id="rId9"/>
    <p:sldId id="302" r:id="rId10"/>
    <p:sldId id="303" r:id="rId11"/>
    <p:sldId id="304" r:id="rId12"/>
    <p:sldId id="306" r:id="rId13"/>
    <p:sldId id="307" r:id="rId14"/>
    <p:sldId id="308" r:id="rId15"/>
    <p:sldId id="272" r:id="rId16"/>
    <p:sldId id="309" r:id="rId17"/>
    <p:sldId id="310" r:id="rId18"/>
    <p:sldId id="311" r:id="rId19"/>
    <p:sldId id="312" r:id="rId20"/>
    <p:sldId id="316" r:id="rId21"/>
    <p:sldId id="317" r:id="rId22"/>
    <p:sldId id="318" r:id="rId23"/>
    <p:sldId id="313" r:id="rId24"/>
    <p:sldId id="314" r:id="rId25"/>
    <p:sldId id="315" r:id="rId26"/>
    <p:sldId id="319" r:id="rId27"/>
    <p:sldId id="320" r:id="rId28"/>
    <p:sldId id="321" r:id="rId29"/>
    <p:sldId id="322" r:id="rId30"/>
    <p:sldId id="323" r:id="rId31"/>
    <p:sldId id="324" r:id="rId32"/>
    <p:sldId id="326" r:id="rId33"/>
    <p:sldId id="327" r:id="rId34"/>
    <p:sldId id="329" r:id="rId35"/>
    <p:sldId id="330" r:id="rId36"/>
    <p:sldId id="331" r:id="rId37"/>
    <p:sldId id="276" r:id="rId38"/>
    <p:sldId id="278" r:id="rId39"/>
    <p:sldId id="280" r:id="rId4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1464"/>
    <a:srgbClr val="3AB99C"/>
    <a:srgbClr val="4272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E05130D-34E8-4A3F-A3E3-35E5A476ACE4}">
  <a:tblStyle styleId="{FE05130D-34E8-4A3F-A3E3-35E5A476AC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56B09FD-0FAA-4906-A538-0F439CAB94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94375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90212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85902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53722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8d4cbd36da_4_3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8d4cbd36da_4_3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49424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13244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10945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91970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9062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b872573b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b872573b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33977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87474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8b3994a781_0_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8b3994a781_0_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67016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8de203a35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8de203a35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8de203a35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8de203a35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8b3994a781_0_10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8b3994a781_0_10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b872573b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b872573b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9571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8d4cbd36da_4_31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8d4cbd36da_4_31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3939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2120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4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6200875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7"/>
          <p:cNvSpPr txBox="1">
            <a:spLocks noGrp="1"/>
          </p:cNvSpPr>
          <p:nvPr>
            <p:ph type="body" idx="1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algn="r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algn="r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21" name="Google Shape;221;p17"/>
          <p:cNvSpPr/>
          <p:nvPr/>
        </p:nvSpPr>
        <p:spPr>
          <a:xfrm>
            <a:off x="8318280" y="5018272"/>
            <a:ext cx="825726" cy="12523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473454" y="5018272"/>
            <a:ext cx="1685830" cy="12523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031569" y="4810127"/>
            <a:ext cx="2520459" cy="125875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5564744" y="4810127"/>
            <a:ext cx="285486" cy="125875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4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1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>
            <a:spLocks noGrp="1"/>
          </p:cNvSpPr>
          <p:nvPr>
            <p:ph type="subTitle" idx="1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2"/>
          <p:cNvSpPr txBox="1">
            <a:spLocks noGrp="1"/>
          </p:cNvSpPr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0" name="Google Shape;290;p22"/>
          <p:cNvSpPr txBox="1">
            <a:spLocks noGrp="1"/>
          </p:cNvSpPr>
          <p:nvPr>
            <p:ph type="subTitle" idx="2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2"/>
          <p:cNvSpPr txBox="1">
            <a:spLocks noGrp="1"/>
          </p:cNvSpPr>
          <p:nvPr>
            <p:ph type="title" idx="3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2" name="Google Shape;292;p22"/>
          <p:cNvSpPr txBox="1">
            <a:spLocks noGrp="1"/>
          </p:cNvSpPr>
          <p:nvPr>
            <p:ph type="subTitle" idx="4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2"/>
          <p:cNvSpPr txBox="1">
            <a:spLocks noGrp="1"/>
          </p:cNvSpPr>
          <p:nvPr>
            <p:ph type="title" idx="5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4" name="Google Shape;294;p22"/>
          <p:cNvSpPr txBox="1">
            <a:spLocks noGrp="1"/>
          </p:cNvSpPr>
          <p:nvPr>
            <p:ph type="subTitle" idx="6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2"/>
          <p:cNvSpPr txBox="1">
            <a:spLocks noGrp="1"/>
          </p:cNvSpPr>
          <p:nvPr>
            <p:ph type="title" idx="7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6" name="Google Shape;296;p22"/>
          <p:cNvSpPr txBox="1">
            <a:spLocks noGrp="1"/>
          </p:cNvSpPr>
          <p:nvPr>
            <p:ph type="subTitle" idx="8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2"/>
          <p:cNvSpPr txBox="1">
            <a:spLocks noGrp="1"/>
          </p:cNvSpPr>
          <p:nvPr>
            <p:ph type="title" idx="9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8" name="Google Shape;298;p22"/>
          <p:cNvSpPr txBox="1">
            <a:spLocks noGrp="1"/>
          </p:cNvSpPr>
          <p:nvPr>
            <p:ph type="subTitle" idx="13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22"/>
          <p:cNvSpPr txBox="1">
            <a:spLocks noGrp="1"/>
          </p:cNvSpPr>
          <p:nvPr>
            <p:ph type="title" idx="14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300" name="Google Shape;300;p22"/>
          <p:cNvSpPr txBox="1">
            <a:spLocks noGrp="1"/>
          </p:cNvSpPr>
          <p:nvPr>
            <p:ph type="title" idx="1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ea principal">
  <p:cSld name="Idea principal">
    <p:bg>
      <p:bgPr>
        <a:solidFill>
          <a:schemeClr val="dk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avLst/>
            <a:gdLst/>
            <a:ahLst/>
            <a:cxnLst/>
            <a:rect l="l" t="t" r="r" b="b"/>
            <a:pathLst>
              <a:path w="18087" h="2763" extrusionOk="0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avLst/>
            <a:gdLst/>
            <a:ahLst/>
            <a:cxnLst/>
            <a:rect l="l" t="t" r="r" b="b"/>
            <a:pathLst>
              <a:path w="5846" h="9133" extrusionOk="0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avLst/>
            <a:gdLst/>
            <a:ahLst/>
            <a:cxnLst/>
            <a:rect l="l" t="t" r="r" b="b"/>
            <a:pathLst>
              <a:path w="5859" h="9133" extrusionOk="0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avLst/>
            <a:gdLst/>
            <a:ahLst/>
            <a:cxnLst/>
            <a:rect l="l" t="t" r="r" b="b"/>
            <a:pathLst>
              <a:path w="3894" h="10955" extrusionOk="0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avLst/>
            <a:gdLst/>
            <a:ahLst/>
            <a:cxnLst/>
            <a:rect l="l" t="t" r="r" b="b"/>
            <a:pathLst>
              <a:path w="18027" h="2764" extrusionOk="0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sz="16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41392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94" name="Google Shape;94;p6"/>
          <p:cNvSpPr txBox="1">
            <a:spLocks noGrp="1"/>
          </p:cNvSpPr>
          <p:nvPr>
            <p:ph type="subTitle" idx="1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 txBox="1">
            <a:spLocks noGrp="1"/>
          </p:cNvSpPr>
          <p:nvPr>
            <p:ph type="title" idx="2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6" name="Google Shape;96;p6"/>
          <p:cNvSpPr txBox="1">
            <a:spLocks noGrp="1"/>
          </p:cNvSpPr>
          <p:nvPr>
            <p:ph type="subTitle" idx="3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6"/>
          <p:cNvSpPr txBox="1">
            <a:spLocks noGrp="1"/>
          </p:cNvSpPr>
          <p:nvPr>
            <p:ph type="title" idx="4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8" name="Google Shape;98;p6"/>
          <p:cNvSpPr/>
          <p:nvPr/>
        </p:nvSpPr>
        <p:spPr>
          <a:xfrm flipH="1">
            <a:off x="7772389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03" name="Google Shape;103;p8"/>
          <p:cNvSpPr txBox="1">
            <a:spLocks noGrp="1"/>
          </p:cNvSpPr>
          <p:nvPr>
            <p:ph type="subTitle" idx="1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 idx="4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CUSTOM_6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>
            <a:spLocks noGrp="1"/>
          </p:cNvSpPr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1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subTitle" idx="4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ctrTitle" idx="5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subTitle" idx="6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ubTitle" idx="8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9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8" r:id="rId13"/>
    <p:sldLayoutId id="2147483674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 </a:t>
            </a:r>
            <a:br>
              <a:rPr lang="en-US" dirty="0"/>
            </a:br>
            <a:r>
              <a:rPr lang="en-US" dirty="0"/>
              <a:t>To Python.</a:t>
            </a:r>
            <a:endParaRPr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rgbClr val="3AB99C"/>
                </a:solidFill>
              </a:rPr>
              <a:t>New Vision into Python !</a:t>
            </a:r>
            <a:endParaRPr sz="2100" dirty="0">
              <a:solidFill>
                <a:srgbClr val="3AB99C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A50112-7213-4D59-BA2C-11124AF42BB3}"/>
              </a:ext>
            </a:extLst>
          </p:cNvPr>
          <p:cNvSpPr txBox="1"/>
          <p:nvPr/>
        </p:nvSpPr>
        <p:spPr>
          <a:xfrm>
            <a:off x="6488206" y="4417359"/>
            <a:ext cx="26557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3AB99C"/>
                </a:solidFill>
                <a:latin typeface="Anaheim" panose="020B0604020202020204" charset="0"/>
              </a:rPr>
              <a:t>By : Abdullah Gamal </a:t>
            </a:r>
          </a:p>
          <a:p>
            <a:r>
              <a:rPr lang="en-US" sz="2100" dirty="0">
                <a:solidFill>
                  <a:srgbClr val="3AB99C"/>
                </a:solidFill>
                <a:latin typeface="Anaheim" panose="020B0604020202020204" charset="0"/>
              </a:rPr>
              <a:t>Laila </a:t>
            </a:r>
            <a:r>
              <a:rPr lang="en-US" sz="2100" dirty="0" err="1">
                <a:solidFill>
                  <a:srgbClr val="3AB99C"/>
                </a:solidFill>
                <a:latin typeface="Anaheim" panose="020B0604020202020204" charset="0"/>
              </a:rPr>
              <a:t>Hamdy</a:t>
            </a:r>
            <a:endParaRPr lang="en-US" sz="2100" dirty="0">
              <a:solidFill>
                <a:srgbClr val="3AB99C"/>
              </a:solidFill>
              <a:latin typeface="Anaheim" panose="020B060402020202020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CC2E73-3609-4EFA-B424-C9832508CC2D}"/>
              </a:ext>
            </a:extLst>
          </p:cNvPr>
          <p:cNvSpPr txBox="1"/>
          <p:nvPr/>
        </p:nvSpPr>
        <p:spPr>
          <a:xfrm>
            <a:off x="5795682" y="127747"/>
            <a:ext cx="319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AB99C"/>
                </a:solidFill>
                <a:latin typeface="Anaheim" panose="020B0604020202020204" charset="0"/>
              </a:rPr>
              <a:t>Presented By : IEEE CUSB</a:t>
            </a:r>
          </a:p>
          <a:p>
            <a:r>
              <a:rPr lang="en-US" dirty="0">
                <a:solidFill>
                  <a:srgbClr val="3AB99C"/>
                </a:solidFill>
                <a:latin typeface="Anaheim" panose="020B0604020202020204" charset="0"/>
              </a:rPr>
              <a:t>Biomedical Department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254542-8737-4D82-9639-BC52AFBB0E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programmer should be determined, patient, creative and willing to explore</a:t>
            </a:r>
          </a:p>
          <a:p>
            <a:r>
              <a:rPr lang="en-US" dirty="0"/>
              <a:t>Should take advantage of available resources found on the internet</a:t>
            </a:r>
          </a:p>
          <a:p>
            <a:r>
              <a:rPr lang="en-US" dirty="0"/>
              <a:t>Should be organized, systematic and have very sharp observation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F58560-52C6-4233-8386-E076A1D38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Mindset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C72E59-E87C-4ED5-B3DC-155DA4AC1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5123" y="1312227"/>
            <a:ext cx="3932700" cy="393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608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Python ?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9016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6C59CE-2598-43D3-B459-C1A13C0EF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1698" y="1303185"/>
            <a:ext cx="4412302" cy="2941535"/>
          </a:xfrm>
          <a:prstGeom prst="rect">
            <a:avLst/>
          </a:prstGeom>
        </p:spPr>
      </p:pic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Python is an interpreted language, commonly used for its versatility, ease to learn and use, support for several programming paradigms, and great community that can help to answer many questions</a:t>
            </a:r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560824" y="1168325"/>
            <a:ext cx="4792225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Python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1568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Data Types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1713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Anaheim" panose="020B0604020202020204" charset="0"/>
              </a:rPr>
              <a:t>Data types are the classification or categorization of data items. It represents the kind of value that tells what operations can be performed on a particular data. Since everything is an object in Python programming, data types are actually classes and variables are instance (object) of these classes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FFFFFF"/>
              </a:solidFill>
              <a:latin typeface="urw-d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urw-din"/>
              </a:rPr>
              <a:t>- </a:t>
            </a:r>
            <a:r>
              <a:rPr lang="en-US" dirty="0" err="1">
                <a:solidFill>
                  <a:srgbClr val="FFFFFF"/>
                </a:solidFill>
                <a:latin typeface="Anaheim" panose="020B0604020202020204" charset="0"/>
              </a:rPr>
              <a:t>GeeksforGeeks</a:t>
            </a:r>
            <a:endParaRPr lang="en" dirty="0">
              <a:latin typeface="Anaheim" panose="020B0604020202020204" charset="0"/>
            </a:endParaRPr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4579525" y="1434384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are Data types 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6922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43"/>
          <p:cNvSpPr txBox="1">
            <a:spLocks noGrp="1"/>
          </p:cNvSpPr>
          <p:nvPr>
            <p:ph type="title" idx="1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Types</a:t>
            </a:r>
            <a:endParaRPr dirty="0"/>
          </a:p>
        </p:txBody>
      </p:sp>
      <p:sp>
        <p:nvSpPr>
          <p:cNvPr id="663" name="Google Shape;663;p43"/>
          <p:cNvSpPr txBox="1">
            <a:spLocks noGrp="1"/>
          </p:cNvSpPr>
          <p:nvPr>
            <p:ph type="subTitle" idx="2"/>
          </p:nvPr>
        </p:nvSpPr>
        <p:spPr>
          <a:xfrm>
            <a:off x="831577" y="2050934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Numerical Data types store number values, as int, float and complex numbers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4" name="Google Shape;664;p43"/>
          <p:cNvSpPr txBox="1">
            <a:spLocks noGrp="1"/>
          </p:cNvSpPr>
          <p:nvPr>
            <p:ph type="title" idx="3"/>
          </p:nvPr>
        </p:nvSpPr>
        <p:spPr>
          <a:xfrm>
            <a:off x="804325" y="1453020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Numerical</a:t>
            </a:r>
            <a:endParaRPr dirty="0"/>
          </a:p>
        </p:txBody>
      </p:sp>
      <p:sp>
        <p:nvSpPr>
          <p:cNvPr id="666" name="Google Shape;666;p43"/>
          <p:cNvSpPr txBox="1">
            <a:spLocks noGrp="1"/>
          </p:cNvSpPr>
          <p:nvPr>
            <p:ph type="title" idx="5"/>
          </p:nvPr>
        </p:nvSpPr>
        <p:spPr>
          <a:xfrm>
            <a:off x="6236436" y="1453020"/>
            <a:ext cx="2256277" cy="5297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Sequential</a:t>
            </a:r>
            <a:endParaRPr dirty="0"/>
          </a:p>
        </p:txBody>
      </p:sp>
      <p:sp>
        <p:nvSpPr>
          <p:cNvPr id="667" name="Google Shape;667;p43"/>
          <p:cNvSpPr txBox="1">
            <a:spLocks noGrp="1"/>
          </p:cNvSpPr>
          <p:nvPr>
            <p:ph type="subTitle" idx="6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9" name="Google Shape;669;p43"/>
          <p:cNvSpPr txBox="1">
            <a:spLocks noGrp="1"/>
          </p:cNvSpPr>
          <p:nvPr>
            <p:ph type="subTitle" idx="8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Stores a logical value, 0 or 1,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True or False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0" name="Google Shape;670;p43"/>
          <p:cNvSpPr txBox="1">
            <a:spLocks noGrp="1"/>
          </p:cNvSpPr>
          <p:nvPr>
            <p:ph type="title" idx="9"/>
          </p:nvPr>
        </p:nvSpPr>
        <p:spPr>
          <a:xfrm>
            <a:off x="835225" y="30317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Boolean</a:t>
            </a:r>
            <a:endParaRPr dirty="0"/>
          </a:p>
        </p:txBody>
      </p:sp>
      <p:sp>
        <p:nvSpPr>
          <p:cNvPr id="671" name="Google Shape;671;p43"/>
          <p:cNvSpPr txBox="1">
            <a:spLocks noGrp="1"/>
          </p:cNvSpPr>
          <p:nvPr>
            <p:ph type="subTitle" idx="13"/>
          </p:nvPr>
        </p:nvSpPr>
        <p:spPr>
          <a:xfrm>
            <a:off x="6413075" y="3737794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Anaheim" panose="020B0604020202020204" charset="0"/>
              </a:rPr>
              <a:t>Stores an unordered collection of data type that is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Anaheim" panose="020B0604020202020204" charset="0"/>
              </a:rPr>
              <a:t>iterable</a:t>
            </a:r>
            <a:r>
              <a:rPr lang="en-US" b="0" i="0" dirty="0">
                <a:solidFill>
                  <a:srgbClr val="FFFFFF"/>
                </a:solidFill>
                <a:effectLst/>
                <a:latin typeface="Anaheim" panose="020B0604020202020204" charset="0"/>
              </a:rPr>
              <a:t>, mutable and has no duplicate elements</a:t>
            </a:r>
            <a:endParaRPr dirty="0">
              <a:latin typeface="Anaheim" panose="020B060402020202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naheim" panose="020B0604020202020204" charset="0"/>
            </a:endParaRPr>
          </a:p>
        </p:txBody>
      </p:sp>
      <p:sp>
        <p:nvSpPr>
          <p:cNvPr id="672" name="Google Shape;672;p43"/>
          <p:cNvSpPr txBox="1">
            <a:spLocks noGrp="1"/>
          </p:cNvSpPr>
          <p:nvPr>
            <p:ph type="title" idx="14"/>
          </p:nvPr>
        </p:nvSpPr>
        <p:spPr>
          <a:xfrm>
            <a:off x="6236437" y="3031725"/>
            <a:ext cx="2256276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/>
            </a:br>
            <a:r>
              <a:rPr lang="en" dirty="0"/>
              <a:t>set</a:t>
            </a:r>
            <a:endParaRPr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B0DEF3B9-902F-408E-9E30-4669500FE89B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6416723" y="2099703"/>
            <a:ext cx="1895700" cy="664200"/>
          </a:xfrm>
        </p:spPr>
        <p:txBody>
          <a:bodyPr/>
          <a:lstStyle/>
          <a:p>
            <a:r>
              <a:rPr lang="en-US" dirty="0"/>
              <a:t>Stores data in a sequence, as strings, lists and tuples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Conditionals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7614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Anaheim" panose="020B0604020202020204" charset="0"/>
              </a:rPr>
              <a:t>conditionals provide a mechanism to control the flow of execution of a program in Python. In Python, the “if-statement” will run a section of code if and only if the conditional provided is true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FFFFFF"/>
              </a:solidFill>
              <a:latin typeface="Anaheim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Anaheim" panose="020B0604020202020204" charset="0"/>
              </a:rPr>
              <a:t>-  </a:t>
            </a:r>
            <a:r>
              <a:rPr lang="en-US" dirty="0" err="1">
                <a:solidFill>
                  <a:srgbClr val="FFFFFF"/>
                </a:solidFill>
                <a:latin typeface="Anaheim" panose="020B0604020202020204" charset="0"/>
              </a:rPr>
              <a:t>discovery.cs.illinois</a:t>
            </a:r>
            <a:endParaRPr lang="en" dirty="0">
              <a:latin typeface="Anaheim" panose="020B0604020202020204" charset="0"/>
            </a:endParaRPr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4579525" y="1434384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are Conditionals 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7295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264000" y="2640450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Loops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4360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Anaheim" panose="020B0604020202020204" charset="0"/>
              </a:rPr>
              <a:t>Loops are used to perform a set of commands several times based on a condition</a:t>
            </a:r>
            <a:endParaRPr lang="en" b="0" i="0" dirty="0">
              <a:solidFill>
                <a:srgbClr val="FFFFFF"/>
              </a:solidFill>
              <a:effectLst/>
              <a:latin typeface="Anaheim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rgbClr val="FFFFFF"/>
              </a:solidFill>
              <a:latin typeface="Anaheim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Anaheim" panose="020B0604020202020204" charset="0"/>
              </a:rPr>
              <a:t>Python has two types of loops, they have different syntax but performs the same task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FFFFFF"/>
              </a:solidFill>
              <a:latin typeface="Anaheim" panose="020B0604020202020204" charset="0"/>
            </a:endParaRPr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4579525" y="1434384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are Loops 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8705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48" name="Google Shape;348;p29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01</a:t>
            </a:r>
            <a:endParaRPr sz="3500" b="1"/>
          </a:p>
        </p:txBody>
      </p:sp>
      <p:sp>
        <p:nvSpPr>
          <p:cNvPr id="349" name="Google Shape;349;p29"/>
          <p:cNvSpPr txBox="1">
            <a:spLocks noGrp="1"/>
          </p:cNvSpPr>
          <p:nvPr>
            <p:ph type="subTitle" idx="1"/>
          </p:nvPr>
        </p:nvSpPr>
        <p:spPr>
          <a:xfrm flipH="1">
            <a:off x="934024" y="2190856"/>
            <a:ext cx="3637976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Programming</a:t>
            </a:r>
            <a:endParaRPr lang="en" sz="22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0" name="Google Shape;350;p29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03</a:t>
            </a:r>
            <a:endParaRPr sz="3500" b="1"/>
          </a:p>
        </p:txBody>
      </p:sp>
      <p:sp>
        <p:nvSpPr>
          <p:cNvPr id="351" name="Google Shape;351;p29"/>
          <p:cNvSpPr txBox="1">
            <a:spLocks noGrp="1"/>
          </p:cNvSpPr>
          <p:nvPr>
            <p:ph type="subTitle" idx="3"/>
          </p:nvPr>
        </p:nvSpPr>
        <p:spPr>
          <a:xfrm flipH="1">
            <a:off x="5766484" y="2190856"/>
            <a:ext cx="2418181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Why Python ?</a:t>
            </a:r>
          </a:p>
        </p:txBody>
      </p:sp>
      <p:sp>
        <p:nvSpPr>
          <p:cNvPr id="352" name="Google Shape;352;p29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53" name="Google Shape;353;p29"/>
          <p:cNvSpPr txBox="1">
            <a:spLocks noGrp="1"/>
          </p:cNvSpPr>
          <p:nvPr>
            <p:ph type="subTitle" idx="7"/>
          </p:nvPr>
        </p:nvSpPr>
        <p:spPr>
          <a:xfrm flipH="1">
            <a:off x="2031882" y="3584012"/>
            <a:ext cx="2479735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Mindset</a:t>
            </a:r>
            <a:endParaRPr dirty="0"/>
          </a:p>
        </p:txBody>
      </p:sp>
      <p:sp>
        <p:nvSpPr>
          <p:cNvPr id="354" name="Google Shape;354;p29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55" name="Google Shape;355;p29"/>
          <p:cNvSpPr txBox="1">
            <a:spLocks noGrp="1"/>
          </p:cNvSpPr>
          <p:nvPr>
            <p:ph type="subTitle" idx="9"/>
          </p:nvPr>
        </p:nvSpPr>
        <p:spPr>
          <a:xfrm flipH="1">
            <a:off x="5445659" y="3573193"/>
            <a:ext cx="1845157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Python Data types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37955F-28AE-4C28-BA65-034FC748F3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two python loops are for loops and while loops</a:t>
            </a:r>
          </a:p>
          <a:p>
            <a:r>
              <a:rPr lang="en-US" dirty="0"/>
              <a:t>The for loop is commonly used to iterate through a sequential data type or to repeat a block of code for a certain range of iterations</a:t>
            </a:r>
          </a:p>
          <a:p>
            <a:r>
              <a:rPr lang="en-US" dirty="0"/>
              <a:t>While loops iterates as long as the condition inside it is satisfied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963EA0-B054-4DA1-945D-7B7476724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loops</a:t>
            </a:r>
          </a:p>
        </p:txBody>
      </p:sp>
    </p:spTree>
    <p:extLst>
      <p:ext uri="{BB962C8B-B14F-4D97-AF65-F5344CB8AC3E}">
        <p14:creationId xmlns:p14="http://schemas.microsoft.com/office/powerpoint/2010/main" val="1873527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50"/>
          <p:cNvSpPr txBox="1"/>
          <p:nvPr/>
        </p:nvSpPr>
        <p:spPr>
          <a:xfrm>
            <a:off x="2510100" y="1430525"/>
            <a:ext cx="4123800" cy="29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n = input(“Enter the last number”)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sum = 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for </a:t>
            </a:r>
            <a:r>
              <a:rPr lang="en-US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i</a:t>
            </a: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in range(n):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sum += 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print(</a:t>
            </a:r>
            <a:r>
              <a:rPr lang="en-US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i</a:t>
            </a: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)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278000" y="139975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Find the sum of first n numbers by for loop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03123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F72FB-8504-4009-9D3B-4B6A95EA7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00" y="87168"/>
            <a:ext cx="6588000" cy="669000"/>
          </a:xfrm>
        </p:spPr>
        <p:txBody>
          <a:bodyPr/>
          <a:lstStyle/>
          <a:p>
            <a:r>
              <a:rPr lang="en-US" dirty="0"/>
              <a:t>Find sum of first n numbers by while loop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55E9F3-937F-4B6D-B179-8A94C19C55AD}"/>
              </a:ext>
            </a:extLst>
          </p:cNvPr>
          <p:cNvSpPr txBox="1"/>
          <p:nvPr/>
        </p:nvSpPr>
        <p:spPr>
          <a:xfrm>
            <a:off x="2286000" y="1587407"/>
            <a:ext cx="4572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n = input(“Enter the last number”)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sum = 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i</a:t>
            </a: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= 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while(</a:t>
            </a:r>
            <a:r>
              <a:rPr lang="en-US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i</a:t>
            </a: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&lt; n):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sum += </a:t>
            </a:r>
            <a:r>
              <a:rPr lang="en-US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i</a:t>
            </a:r>
            <a:endParaRPr lang="en-US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</a:t>
            </a:r>
            <a:r>
              <a:rPr lang="en-US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i</a:t>
            </a: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+= 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print(</a:t>
            </a:r>
            <a:r>
              <a:rPr lang="en-US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i</a:t>
            </a: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)    </a:t>
            </a:r>
          </a:p>
        </p:txBody>
      </p:sp>
    </p:spTree>
    <p:extLst>
      <p:ext uri="{BB962C8B-B14F-4D97-AF65-F5344CB8AC3E}">
        <p14:creationId xmlns:p14="http://schemas.microsoft.com/office/powerpoint/2010/main" val="17883398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B93043-2F01-432C-910A-B12199BBA3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0" indent="0">
              <a:buNone/>
            </a:pPr>
            <a:r>
              <a:rPr lang="en-US" dirty="0"/>
              <a:t>Loops are mainly divided into two types, Single loops consisting of only one loop, and nested loops which are made of two or more loops capsulated into each other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1417E8-93DD-4F82-83EF-4744453B6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Loops</a:t>
            </a:r>
          </a:p>
        </p:txBody>
      </p:sp>
    </p:spTree>
    <p:extLst>
      <p:ext uri="{BB962C8B-B14F-4D97-AF65-F5344CB8AC3E}">
        <p14:creationId xmlns:p14="http://schemas.microsoft.com/office/powerpoint/2010/main" val="35546818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F02680-A8B6-4630-A37D-1A18A9FD8A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0" indent="0">
              <a:buNone/>
            </a:pPr>
            <a:r>
              <a:rPr lang="en-US" dirty="0"/>
              <a:t>Single loops are the easiest loop to understand, it is just repeating the same set of commands written inside the loop till a condition is satisfied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398A74-3494-4214-9306-4C9589553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loops </a:t>
            </a:r>
          </a:p>
        </p:txBody>
      </p:sp>
    </p:spTree>
    <p:extLst>
      <p:ext uri="{BB962C8B-B14F-4D97-AF65-F5344CB8AC3E}">
        <p14:creationId xmlns:p14="http://schemas.microsoft.com/office/powerpoint/2010/main" val="561852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C38BA7-A1F8-4D99-AA86-5ACB27AA6F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Nested loops are a bit harder to understand but are quite easy once you see how it works</a:t>
            </a:r>
          </a:p>
          <a:p>
            <a:r>
              <a:rPr lang="en-US" dirty="0"/>
              <a:t>Every nested loops are divided into two parts, outer loop and inner loop</a:t>
            </a:r>
          </a:p>
          <a:p>
            <a:r>
              <a:rPr lang="en-US" dirty="0"/>
              <a:t>The outer loop is only incremented when the inner loop ends its cycle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F8D116-AE67-4246-8B64-54B5720FE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</a:t>
            </a:r>
          </a:p>
        </p:txBody>
      </p:sp>
    </p:spTree>
    <p:extLst>
      <p:ext uri="{BB962C8B-B14F-4D97-AF65-F5344CB8AC3E}">
        <p14:creationId xmlns:p14="http://schemas.microsoft.com/office/powerpoint/2010/main" val="38277533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F72FB-8504-4009-9D3B-4B6A95EA7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00" y="87168"/>
            <a:ext cx="6588000" cy="669000"/>
          </a:xfrm>
        </p:spPr>
        <p:txBody>
          <a:bodyPr/>
          <a:lstStyle/>
          <a:p>
            <a:r>
              <a:rPr lang="en-US" dirty="0"/>
              <a:t>Difference between single and nested loops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55E9F3-937F-4B6D-B179-8A94C19C55AD}"/>
              </a:ext>
            </a:extLst>
          </p:cNvPr>
          <p:cNvSpPr txBox="1"/>
          <p:nvPr/>
        </p:nvSpPr>
        <p:spPr>
          <a:xfrm>
            <a:off x="2286000" y="1587407"/>
            <a:ext cx="457200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i</a:t>
            </a: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= 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j = 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num_iter_single</a:t>
            </a: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= 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for x in range(</a:t>
            </a:r>
            <a:r>
              <a:rPr lang="en-US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i</a:t>
            </a: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</a:t>
            </a:r>
            <a:r>
              <a:rPr lang="en-US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num_iter_single</a:t>
            </a: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+= 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print(</a:t>
            </a:r>
            <a:r>
              <a:rPr lang="en-US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num_iter_single</a:t>
            </a: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num_iter_nested</a:t>
            </a: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= 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for x in range(</a:t>
            </a:r>
            <a:r>
              <a:rPr lang="en-US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i</a:t>
            </a: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for y in range(j):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    </a:t>
            </a:r>
            <a:r>
              <a:rPr lang="en-US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num_iter_nested</a:t>
            </a: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+= 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print(</a:t>
            </a:r>
            <a:r>
              <a:rPr lang="en-US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num_iter_nested</a:t>
            </a: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3435229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264000" y="2640450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Functions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82340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F02680-A8B6-4630-A37D-1A18A9FD8A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Functions are divided into two types, predefined and user defined functions</a:t>
            </a:r>
          </a:p>
          <a:p>
            <a:r>
              <a:rPr lang="en-US" dirty="0"/>
              <a:t>They achieve code reusability, producing a clean code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398A74-3494-4214-9306-4C9589553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</a:t>
            </a:r>
          </a:p>
        </p:txBody>
      </p:sp>
    </p:spTree>
    <p:extLst>
      <p:ext uri="{BB962C8B-B14F-4D97-AF65-F5344CB8AC3E}">
        <p14:creationId xmlns:p14="http://schemas.microsoft.com/office/powerpoint/2010/main" val="34468714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2F7BBF-C2AB-4E36-8551-4071C35E4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94831" y="2590302"/>
            <a:ext cx="3932700" cy="2130900"/>
          </a:xfrm>
        </p:spPr>
        <p:txBody>
          <a:bodyPr/>
          <a:lstStyle/>
          <a:p>
            <a:r>
              <a:rPr lang="en-US" dirty="0"/>
              <a:t>They are functions provided by the programming language to do essential operations generally needed in programming</a:t>
            </a:r>
          </a:p>
          <a:p>
            <a:r>
              <a:rPr lang="en-US" dirty="0"/>
              <a:t>To know how a function behaves write: help(</a:t>
            </a:r>
            <a:r>
              <a:rPr lang="en-US" dirty="0" err="1"/>
              <a:t>function_name</a:t>
            </a:r>
            <a:r>
              <a:rPr lang="en-US" dirty="0"/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B74F45-9C6F-44DB-A77E-0A79C956E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Predefined functions</a:t>
            </a:r>
          </a:p>
        </p:txBody>
      </p:sp>
    </p:spTree>
    <p:extLst>
      <p:ext uri="{BB962C8B-B14F-4D97-AF65-F5344CB8AC3E}">
        <p14:creationId xmlns:p14="http://schemas.microsoft.com/office/powerpoint/2010/main" val="3431454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48" name="Google Shape;348;p29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/>
              <a:t>05</a:t>
            </a:r>
            <a:endParaRPr sz="3500" b="1" dirty="0"/>
          </a:p>
        </p:txBody>
      </p:sp>
      <p:sp>
        <p:nvSpPr>
          <p:cNvPr id="349" name="Google Shape;349;p29"/>
          <p:cNvSpPr txBox="1">
            <a:spLocks noGrp="1"/>
          </p:cNvSpPr>
          <p:nvPr>
            <p:ph type="subTitle" idx="1"/>
          </p:nvPr>
        </p:nvSpPr>
        <p:spPr>
          <a:xfrm flipH="1">
            <a:off x="2189800" y="2162325"/>
            <a:ext cx="2284663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latin typeface="Overpass Mono"/>
                <a:ea typeface="Overpass Mono"/>
                <a:cs typeface="Overpass Mono"/>
                <a:sym typeface="Overpass Mono"/>
              </a:rPr>
              <a:t>Conditionals</a:t>
            </a:r>
            <a:endParaRPr sz="22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0" name="Google Shape;350;p29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/>
              <a:t>07</a:t>
            </a:r>
            <a:endParaRPr sz="3500" b="1" dirty="0"/>
          </a:p>
        </p:txBody>
      </p:sp>
      <p:sp>
        <p:nvSpPr>
          <p:cNvPr id="351" name="Google Shape;351;p29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latin typeface="Overpass Mono"/>
                <a:ea typeface="Overpass Mono"/>
                <a:cs typeface="Overpass Mono"/>
                <a:sym typeface="Overpass Mono"/>
              </a:rPr>
              <a:t>Functions</a:t>
            </a:r>
            <a:endParaRPr sz="22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2" name="Google Shape;352;p29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353" name="Google Shape;353;p29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Loops</a:t>
            </a:r>
            <a:endParaRPr dirty="0"/>
          </a:p>
        </p:txBody>
      </p:sp>
      <p:sp>
        <p:nvSpPr>
          <p:cNvPr id="354" name="Google Shape;354;p29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  <a:endParaRPr dirty="0"/>
          </a:p>
        </p:txBody>
      </p:sp>
      <p:sp>
        <p:nvSpPr>
          <p:cNvPr id="355" name="Google Shape;355;p29"/>
          <p:cNvSpPr txBox="1">
            <a:spLocks noGrp="1"/>
          </p:cNvSpPr>
          <p:nvPr>
            <p:ph type="subTitle" idx="9"/>
          </p:nvPr>
        </p:nvSpPr>
        <p:spPr>
          <a:xfrm flipH="1">
            <a:off x="5376672" y="3573468"/>
            <a:ext cx="2840734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Structures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29471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AEBD19B-5302-4060-8C8E-31544C7D20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They are functions created by the programmer in order to divide the code into parts for easier handling and is considered a good coding practice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235E64-D703-48BF-9AC6-37ADE6418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4225" y="1300272"/>
            <a:ext cx="3963300" cy="669000"/>
          </a:xfrm>
        </p:spPr>
        <p:txBody>
          <a:bodyPr/>
          <a:lstStyle/>
          <a:p>
            <a:r>
              <a:rPr lang="en-US" dirty="0"/>
              <a:t>User defined functions</a:t>
            </a:r>
          </a:p>
        </p:txBody>
      </p:sp>
    </p:spTree>
    <p:extLst>
      <p:ext uri="{BB962C8B-B14F-4D97-AF65-F5344CB8AC3E}">
        <p14:creationId xmlns:p14="http://schemas.microsoft.com/office/powerpoint/2010/main" val="41896412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F72FB-8504-4009-9D3B-4B6A95EA7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00" y="87168"/>
            <a:ext cx="6588000" cy="669000"/>
          </a:xfrm>
        </p:spPr>
        <p:txBody>
          <a:bodyPr/>
          <a:lstStyle/>
          <a:p>
            <a:r>
              <a:rPr lang="en-US" dirty="0"/>
              <a:t>How to define your own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55E9F3-937F-4B6D-B179-8A94C19C55AD}"/>
              </a:ext>
            </a:extLst>
          </p:cNvPr>
          <p:cNvSpPr txBox="1"/>
          <p:nvPr/>
        </p:nvSpPr>
        <p:spPr>
          <a:xfrm>
            <a:off x="2286000" y="1587407"/>
            <a:ext cx="457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def </a:t>
            </a:r>
            <a:r>
              <a:rPr lang="en-US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function_name</a:t>
            </a: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([parameters]):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block of code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[return value(s)]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841201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F72FB-8504-4009-9D3B-4B6A95EA7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00" y="87168"/>
            <a:ext cx="6588000" cy="669000"/>
          </a:xfrm>
        </p:spPr>
        <p:txBody>
          <a:bodyPr/>
          <a:lstStyle/>
          <a:p>
            <a:r>
              <a:rPr lang="en-US" dirty="0"/>
              <a:t>How to define your own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55E9F3-937F-4B6D-B179-8A94C19C55AD}"/>
              </a:ext>
            </a:extLst>
          </p:cNvPr>
          <p:cNvSpPr txBox="1"/>
          <p:nvPr/>
        </p:nvSpPr>
        <p:spPr>
          <a:xfrm>
            <a:off x="2286000" y="1587407"/>
            <a:ext cx="4572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def power(</a:t>
            </a:r>
            <a:r>
              <a:rPr lang="en-US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number,power</a:t>
            </a: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answer = 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</a:t>
            </a:r>
            <a:r>
              <a:rPr lang="en-US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i</a:t>
            </a: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= 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while(</a:t>
            </a:r>
            <a:r>
              <a:rPr lang="en-US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i</a:t>
            </a: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&lt; power):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    answer *= number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    </a:t>
            </a:r>
            <a:r>
              <a:rPr lang="en-US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i</a:t>
            </a: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+= 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return answer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X = power(5,3)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print(X)  </a:t>
            </a:r>
          </a:p>
        </p:txBody>
      </p:sp>
    </p:spTree>
    <p:extLst>
      <p:ext uri="{BB962C8B-B14F-4D97-AF65-F5344CB8AC3E}">
        <p14:creationId xmlns:p14="http://schemas.microsoft.com/office/powerpoint/2010/main" val="21149051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264000" y="2640450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Data Structures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61667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F02680-A8B6-4630-A37D-1A18A9FD8A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Structures are a way of organizing so that is can be accessed more efficiently depending upon the </a:t>
            </a:r>
          </a:p>
          <a:p>
            <a:pPr marL="127000" indent="0">
              <a:buNone/>
            </a:pPr>
            <a:r>
              <a:rPr lang="en-US" dirty="0"/>
              <a:t>Situation</a:t>
            </a:r>
          </a:p>
          <a:p>
            <a:pPr marL="12700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398A74-3494-4214-9306-4C9589553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</a:t>
            </a:r>
          </a:p>
        </p:txBody>
      </p:sp>
    </p:spTree>
    <p:extLst>
      <p:ext uri="{BB962C8B-B14F-4D97-AF65-F5344CB8AC3E}">
        <p14:creationId xmlns:p14="http://schemas.microsoft.com/office/powerpoint/2010/main" val="22486891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46"/>
          <p:cNvSpPr/>
          <p:nvPr/>
        </p:nvSpPr>
        <p:spPr>
          <a:xfrm>
            <a:off x="0" y="2123344"/>
            <a:ext cx="3504300" cy="154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46"/>
          <p:cNvSpPr txBox="1">
            <a:spLocks noGrp="1"/>
          </p:cNvSpPr>
          <p:nvPr>
            <p:ph type="title"/>
          </p:nvPr>
        </p:nvSpPr>
        <p:spPr>
          <a:xfrm>
            <a:off x="1306045" y="209425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Common Python Data Structures</a:t>
            </a:r>
            <a:endParaRPr dirty="0"/>
          </a:p>
        </p:txBody>
      </p:sp>
      <p:sp>
        <p:nvSpPr>
          <p:cNvPr id="694" name="Google Shape;694;p46"/>
          <p:cNvSpPr txBox="1">
            <a:spLocks noGrp="1"/>
          </p:cNvSpPr>
          <p:nvPr>
            <p:ph type="subTitle" idx="4294967295"/>
          </p:nvPr>
        </p:nvSpPr>
        <p:spPr>
          <a:xfrm flipH="1">
            <a:off x="1306045" y="2914337"/>
            <a:ext cx="2435700" cy="442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Data Structures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695" name="Google Shape;695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40600" y="1316950"/>
            <a:ext cx="2697600" cy="2730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2"/>
                </a:solidFill>
              </a:rPr>
              <a:t>Lists</a:t>
            </a:r>
            <a:endParaRPr sz="2200" dirty="0">
              <a:solidFill>
                <a:schemeClr val="dk2"/>
              </a:solidFill>
            </a:endParaRPr>
          </a:p>
        </p:txBody>
      </p:sp>
      <p:sp>
        <p:nvSpPr>
          <p:cNvPr id="696" name="Google Shape;696;p46"/>
          <p:cNvSpPr txBox="1">
            <a:spLocks noGrp="1"/>
          </p:cNvSpPr>
          <p:nvPr>
            <p:ph type="subTitle" idx="4294967295"/>
          </p:nvPr>
        </p:nvSpPr>
        <p:spPr>
          <a:xfrm flipH="1">
            <a:off x="5339400" y="1603325"/>
            <a:ext cx="2698800" cy="273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dirty="0">
                <a:solidFill>
                  <a:srgbClr val="FFFFFF"/>
                </a:solidFill>
                <a:effectLst/>
                <a:latin typeface="urw-din"/>
              </a:rPr>
              <a:t>is an ordered collection of data, just like arrays in other languages</a:t>
            </a:r>
            <a:endParaRPr sz="1400" dirty="0"/>
          </a:p>
        </p:txBody>
      </p:sp>
      <p:sp>
        <p:nvSpPr>
          <p:cNvPr id="697" name="Google Shape;697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40600" y="2180501"/>
            <a:ext cx="2697600" cy="274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2"/>
                </a:solidFill>
              </a:rPr>
              <a:t>Dictionaries</a:t>
            </a:r>
            <a:endParaRPr sz="2200" dirty="0">
              <a:solidFill>
                <a:schemeClr val="dk2"/>
              </a:solidFill>
            </a:endParaRPr>
          </a:p>
        </p:txBody>
      </p:sp>
      <p:sp>
        <p:nvSpPr>
          <p:cNvPr id="698" name="Google Shape;698;p46"/>
          <p:cNvSpPr txBox="1">
            <a:spLocks noGrp="1"/>
          </p:cNvSpPr>
          <p:nvPr>
            <p:ph type="subTitle" idx="4294967295"/>
          </p:nvPr>
        </p:nvSpPr>
        <p:spPr>
          <a:xfrm flipH="1">
            <a:off x="5339475" y="2465100"/>
            <a:ext cx="2698800" cy="274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A</a:t>
            </a:r>
            <a:r>
              <a:rPr lang="en" sz="1400" dirty="0"/>
              <a:t>re a key-value connected data structure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699" name="Google Shape;699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39551" y="3097500"/>
            <a:ext cx="2698800" cy="274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2"/>
                </a:solidFill>
              </a:rPr>
              <a:t>Tuples</a:t>
            </a:r>
            <a:endParaRPr sz="2200" dirty="0">
              <a:solidFill>
                <a:schemeClr val="dk2"/>
              </a:solidFill>
            </a:endParaRPr>
          </a:p>
        </p:txBody>
      </p:sp>
      <p:sp>
        <p:nvSpPr>
          <p:cNvPr id="700" name="Google Shape;700;p46"/>
          <p:cNvSpPr txBox="1">
            <a:spLocks noGrp="1"/>
          </p:cNvSpPr>
          <p:nvPr>
            <p:ph type="subTitle" idx="4294967295"/>
          </p:nvPr>
        </p:nvSpPr>
        <p:spPr>
          <a:xfrm flipH="1">
            <a:off x="5339475" y="3382100"/>
            <a:ext cx="2698800" cy="274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They are immutable lists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701" name="Google Shape;701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40675" y="3953551"/>
            <a:ext cx="2697600" cy="274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2"/>
                </a:solidFill>
              </a:rPr>
              <a:t>Sets</a:t>
            </a:r>
            <a:endParaRPr sz="2200" dirty="0">
              <a:solidFill>
                <a:schemeClr val="dk2"/>
              </a:solidFill>
            </a:endParaRPr>
          </a:p>
        </p:txBody>
      </p:sp>
      <p:sp>
        <p:nvSpPr>
          <p:cNvPr id="702" name="Google Shape;702;p46"/>
          <p:cNvSpPr txBox="1">
            <a:spLocks noGrp="1"/>
          </p:cNvSpPr>
          <p:nvPr>
            <p:ph type="subTitle" idx="4294967295"/>
          </p:nvPr>
        </p:nvSpPr>
        <p:spPr>
          <a:xfrm flipH="1">
            <a:off x="5339475" y="4238150"/>
            <a:ext cx="2698800" cy="274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dirty="0">
                <a:solidFill>
                  <a:srgbClr val="FFFFFF"/>
                </a:solidFill>
                <a:effectLst/>
                <a:latin typeface="urw-din"/>
              </a:rPr>
              <a:t>is an ordered collection of data that is mutable and does not allow any duplicate element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703" name="Google Shape;703;p46"/>
          <p:cNvSpPr/>
          <p:nvPr/>
        </p:nvSpPr>
        <p:spPr>
          <a:xfrm>
            <a:off x="0" y="2610900"/>
            <a:ext cx="1785055" cy="18875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46"/>
          <p:cNvSpPr txBox="1">
            <a:spLocks noGrp="1"/>
          </p:cNvSpPr>
          <p:nvPr>
            <p:ph type="ctrTitle" idx="4294967295"/>
          </p:nvPr>
        </p:nvSpPr>
        <p:spPr>
          <a:xfrm flipH="1">
            <a:off x="870550" y="2465100"/>
            <a:ext cx="2435700" cy="396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1"/>
                </a:solidFill>
              </a:rPr>
              <a:t>Python</a:t>
            </a:r>
            <a:endParaRPr sz="3000" dirty="0">
              <a:solidFill>
                <a:schemeClr val="dk1"/>
              </a:solidFill>
            </a:endParaRPr>
          </a:p>
        </p:txBody>
      </p:sp>
      <p:sp>
        <p:nvSpPr>
          <p:cNvPr id="705" name="Google Shape;705;p46"/>
          <p:cNvSpPr/>
          <p:nvPr/>
        </p:nvSpPr>
        <p:spPr>
          <a:xfrm flipH="1">
            <a:off x="1165475" y="3815600"/>
            <a:ext cx="2338825" cy="133867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46"/>
          <p:cNvSpPr/>
          <p:nvPr/>
        </p:nvSpPr>
        <p:spPr>
          <a:xfrm flipH="1">
            <a:off x="5500" y="3815594"/>
            <a:ext cx="1159976" cy="13389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46"/>
          <p:cNvSpPr/>
          <p:nvPr/>
        </p:nvSpPr>
        <p:spPr>
          <a:xfrm flipH="1">
            <a:off x="1198717" y="4037295"/>
            <a:ext cx="1710557" cy="13389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46"/>
          <p:cNvSpPr/>
          <p:nvPr/>
        </p:nvSpPr>
        <p:spPr>
          <a:xfrm flipH="1">
            <a:off x="1198727" y="4037295"/>
            <a:ext cx="497188" cy="13389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6"/>
          <p:cNvSpPr/>
          <p:nvPr/>
        </p:nvSpPr>
        <p:spPr>
          <a:xfrm flipH="1">
            <a:off x="5505" y="4037295"/>
            <a:ext cx="579996" cy="13389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46"/>
          <p:cNvSpPr/>
          <p:nvPr/>
        </p:nvSpPr>
        <p:spPr>
          <a:xfrm flipH="1">
            <a:off x="933688" y="4037295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46"/>
          <p:cNvSpPr/>
          <p:nvPr/>
        </p:nvSpPr>
        <p:spPr>
          <a:xfrm flipH="1">
            <a:off x="720893" y="4037295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6"/>
          <p:cNvSpPr/>
          <p:nvPr/>
        </p:nvSpPr>
        <p:spPr>
          <a:xfrm flipH="1">
            <a:off x="5508" y="4258997"/>
            <a:ext cx="133878" cy="13389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46"/>
          <p:cNvSpPr/>
          <p:nvPr/>
        </p:nvSpPr>
        <p:spPr>
          <a:xfrm flipH="1">
            <a:off x="246918" y="4258997"/>
            <a:ext cx="1367368" cy="13389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4" name="Google Shape;714;p46"/>
          <p:cNvCxnSpPr/>
          <p:nvPr/>
        </p:nvCxnSpPr>
        <p:spPr>
          <a:xfrm rot="10800000" flipH="1">
            <a:off x="3351874" y="1570575"/>
            <a:ext cx="1879500" cy="13269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5" name="Google Shape;715;p46"/>
          <p:cNvCxnSpPr/>
          <p:nvPr/>
        </p:nvCxnSpPr>
        <p:spPr>
          <a:xfrm rot="10800000" flipH="1">
            <a:off x="3351874" y="2455275"/>
            <a:ext cx="1879500" cy="442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6" name="Google Shape;716;p46"/>
          <p:cNvCxnSpPr/>
          <p:nvPr/>
        </p:nvCxnSpPr>
        <p:spPr>
          <a:xfrm>
            <a:off x="3351874" y="2897475"/>
            <a:ext cx="1879500" cy="442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7" name="Google Shape;717;p46"/>
          <p:cNvCxnSpPr/>
          <p:nvPr/>
        </p:nvCxnSpPr>
        <p:spPr>
          <a:xfrm>
            <a:off x="3351874" y="2897513"/>
            <a:ext cx="1879500" cy="13269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34818959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F02680-A8B6-4630-A37D-1A18A9FD8A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Indexing is how we can access a specific object from an </a:t>
            </a:r>
            <a:r>
              <a:rPr lang="en-US" dirty="0" err="1"/>
              <a:t>iterable</a:t>
            </a:r>
            <a:r>
              <a:rPr lang="en-US" dirty="0"/>
              <a:t> data type as a list or a string</a:t>
            </a:r>
          </a:p>
          <a:p>
            <a:r>
              <a:rPr lang="en-US" dirty="0"/>
              <a:t>Python is a zero based indexing language</a:t>
            </a:r>
          </a:p>
          <a:p>
            <a:pPr marL="12700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398A74-3494-4214-9306-4C9589553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</a:p>
        </p:txBody>
      </p:sp>
    </p:spTree>
    <p:extLst>
      <p:ext uri="{BB962C8B-B14F-4D97-AF65-F5344CB8AC3E}">
        <p14:creationId xmlns:p14="http://schemas.microsoft.com/office/powerpoint/2010/main" val="12042166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4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Popular libraries for Data Science</a:t>
            </a:r>
            <a:endParaRPr dirty="0"/>
          </a:p>
        </p:txBody>
      </p:sp>
      <p:sp>
        <p:nvSpPr>
          <p:cNvPr id="723" name="Google Shape;723;p47"/>
          <p:cNvSpPr txBox="1">
            <a:spLocks noGrp="1"/>
          </p:cNvSpPr>
          <p:nvPr>
            <p:ph type="subTitle" idx="1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NumPy is a Python library used for working with arrays.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also has functions for working in domain of linear algebra, </a:t>
            </a:r>
            <a:r>
              <a:rPr lang="en-US" dirty="0" err="1"/>
              <a:t>fourier</a:t>
            </a:r>
            <a:r>
              <a:rPr lang="en-US" dirty="0"/>
              <a:t> transform, and matrices.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4" name="Google Shape;724;p47"/>
          <p:cNvSpPr txBox="1">
            <a:spLocks noGrp="1"/>
          </p:cNvSpPr>
          <p:nvPr>
            <p:ph type="title" idx="2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Numpy</a:t>
            </a:r>
            <a:endParaRPr dirty="0"/>
          </a:p>
        </p:txBody>
      </p:sp>
      <p:sp>
        <p:nvSpPr>
          <p:cNvPr id="725" name="Google Shape;725;p47"/>
          <p:cNvSpPr txBox="1">
            <a:spLocks noGrp="1"/>
          </p:cNvSpPr>
          <p:nvPr>
            <p:ph type="subTitle" idx="3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Pandas is a Python library used for working with data sets.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has functions for analyzing, cleaning, exploring, and manipulating data.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6" name="Google Shape;726;p47"/>
          <p:cNvSpPr txBox="1">
            <a:spLocks noGrp="1"/>
          </p:cNvSpPr>
          <p:nvPr>
            <p:ph type="title" idx="4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Pandas</a:t>
            </a:r>
            <a:endParaRPr dirty="0"/>
          </a:p>
        </p:txBody>
      </p:sp>
      <p:pic>
        <p:nvPicPr>
          <p:cNvPr id="727" name="Google Shape;727;p47"/>
          <p:cNvPicPr preferRelativeResize="0"/>
          <p:nvPr/>
        </p:nvPicPr>
        <p:blipFill rotWithShape="1">
          <a:blip r:embed="rId3">
            <a:alphaModFix/>
          </a:blip>
          <a:srcRect l="61241" r="15108"/>
          <a:stretch/>
        </p:blipFill>
        <p:spPr>
          <a:xfrm>
            <a:off x="0" y="0"/>
            <a:ext cx="1823175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8" name="Google Shape;728;p47"/>
          <p:cNvGrpSpPr/>
          <p:nvPr/>
        </p:nvGrpSpPr>
        <p:grpSpPr>
          <a:xfrm>
            <a:off x="1223348" y="4553184"/>
            <a:ext cx="1015032" cy="325196"/>
            <a:chOff x="1156673" y="4600809"/>
            <a:chExt cx="1015032" cy="325196"/>
          </a:xfrm>
        </p:grpSpPr>
        <p:sp>
          <p:nvSpPr>
            <p:cNvPr id="729" name="Google Shape;729;p47"/>
            <p:cNvSpPr/>
            <p:nvPr/>
          </p:nvSpPr>
          <p:spPr>
            <a:xfrm>
              <a:off x="1937576" y="4600809"/>
              <a:ext cx="234129" cy="75728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7"/>
            <p:cNvSpPr/>
            <p:nvPr/>
          </p:nvSpPr>
          <p:spPr>
            <a:xfrm>
              <a:off x="1394514" y="4600809"/>
              <a:ext cx="440870" cy="75728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7"/>
            <p:cNvSpPr/>
            <p:nvPr/>
          </p:nvSpPr>
          <p:spPr>
            <a:xfrm>
              <a:off x="1156673" y="4725738"/>
              <a:ext cx="474774" cy="75767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7"/>
            <p:cNvSpPr/>
            <p:nvPr/>
          </p:nvSpPr>
          <p:spPr>
            <a:xfrm>
              <a:off x="1718307" y="4725738"/>
              <a:ext cx="453393" cy="75767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7"/>
            <p:cNvSpPr/>
            <p:nvPr/>
          </p:nvSpPr>
          <p:spPr>
            <a:xfrm>
              <a:off x="1536688" y="4850706"/>
              <a:ext cx="635008" cy="75299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62BFC01-87C2-4DEB-9D16-B5920F2B77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650" y="1035014"/>
            <a:ext cx="2236738" cy="13200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2C65C8-D899-43CB-ABA5-0FA39A3C46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2262" y="1437656"/>
            <a:ext cx="2481300" cy="96531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49"/>
          <p:cNvSpPr txBox="1">
            <a:spLocks noGrp="1"/>
          </p:cNvSpPr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MEDIA</a:t>
            </a:r>
            <a:endParaRPr/>
          </a:p>
        </p:txBody>
      </p:sp>
      <p:sp>
        <p:nvSpPr>
          <p:cNvPr id="776" name="Google Shape;776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1B1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49"/>
          <p:cNvSpPr/>
          <p:nvPr/>
        </p:nvSpPr>
        <p:spPr>
          <a:xfrm>
            <a:off x="697464" y="3748968"/>
            <a:ext cx="4428441" cy="99157"/>
          </a:xfrm>
          <a:custGeom>
            <a:avLst/>
            <a:gdLst/>
            <a:ahLst/>
            <a:cxnLst/>
            <a:rect l="l" t="t" r="r" b="b"/>
            <a:pathLst>
              <a:path w="245411" h="5495" extrusionOk="0">
                <a:moveTo>
                  <a:pt x="0" y="1"/>
                </a:moveTo>
                <a:lnTo>
                  <a:pt x="0" y="169"/>
                </a:lnTo>
                <a:cubicBezTo>
                  <a:pt x="0" y="3013"/>
                  <a:pt x="2314" y="5326"/>
                  <a:pt x="5157" y="5326"/>
                </a:cubicBezTo>
                <a:lnTo>
                  <a:pt x="240278" y="5495"/>
                </a:lnTo>
                <a:cubicBezTo>
                  <a:pt x="240293" y="5495"/>
                  <a:pt x="240307" y="5495"/>
                  <a:pt x="240322" y="5495"/>
                </a:cubicBezTo>
                <a:cubicBezTo>
                  <a:pt x="243121" y="5495"/>
                  <a:pt x="245411" y="3191"/>
                  <a:pt x="245411" y="362"/>
                </a:cubicBezTo>
                <a:lnTo>
                  <a:pt x="245411" y="193"/>
                </a:lnTo>
                <a:lnTo>
                  <a:pt x="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49"/>
          <p:cNvSpPr/>
          <p:nvPr/>
        </p:nvSpPr>
        <p:spPr>
          <a:xfrm>
            <a:off x="680069" y="3179323"/>
            <a:ext cx="4462907" cy="597506"/>
          </a:xfrm>
          <a:custGeom>
            <a:avLst/>
            <a:gdLst/>
            <a:ahLst/>
            <a:cxnLst/>
            <a:rect l="l" t="t" r="r" b="b"/>
            <a:pathLst>
              <a:path w="247321" h="33112" extrusionOk="0">
                <a:moveTo>
                  <a:pt x="46147" y="1"/>
                </a:moveTo>
                <a:cubicBezTo>
                  <a:pt x="43328" y="1"/>
                  <a:pt x="39930" y="844"/>
                  <a:pt x="38605" y="1904"/>
                </a:cubicBezTo>
                <a:lnTo>
                  <a:pt x="1350" y="31038"/>
                </a:lnTo>
                <a:cubicBezTo>
                  <a:pt x="0" y="32075"/>
                  <a:pt x="2362" y="32942"/>
                  <a:pt x="6627" y="32942"/>
                </a:cubicBezTo>
                <a:lnTo>
                  <a:pt x="240712" y="33111"/>
                </a:lnTo>
                <a:cubicBezTo>
                  <a:pt x="240770" y="33111"/>
                  <a:pt x="240827" y="33111"/>
                  <a:pt x="240884" y="33111"/>
                </a:cubicBezTo>
                <a:cubicBezTo>
                  <a:pt x="245017" y="33111"/>
                  <a:pt x="247321" y="32253"/>
                  <a:pt x="246013" y="31231"/>
                </a:cubicBezTo>
                <a:lnTo>
                  <a:pt x="209337" y="2025"/>
                </a:lnTo>
                <a:cubicBezTo>
                  <a:pt x="208011" y="989"/>
                  <a:pt x="204662" y="121"/>
                  <a:pt x="201818" y="121"/>
                </a:cubicBezTo>
                <a:lnTo>
                  <a:pt x="46147" y="1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49"/>
          <p:cNvSpPr/>
          <p:nvPr/>
        </p:nvSpPr>
        <p:spPr>
          <a:xfrm>
            <a:off x="2100264" y="3525030"/>
            <a:ext cx="1622841" cy="211776"/>
          </a:xfrm>
          <a:custGeom>
            <a:avLst/>
            <a:gdLst/>
            <a:ahLst/>
            <a:cxnLst/>
            <a:rect l="l" t="t" r="r" b="b"/>
            <a:pathLst>
              <a:path w="89933" h="11736" extrusionOk="0">
                <a:moveTo>
                  <a:pt x="6073" y="0"/>
                </a:moveTo>
                <a:lnTo>
                  <a:pt x="0" y="11664"/>
                </a:lnTo>
                <a:lnTo>
                  <a:pt x="89933" y="11736"/>
                </a:lnTo>
                <a:lnTo>
                  <a:pt x="84101" y="73"/>
                </a:lnTo>
                <a:lnTo>
                  <a:pt x="607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49"/>
          <p:cNvSpPr/>
          <p:nvPr/>
        </p:nvSpPr>
        <p:spPr>
          <a:xfrm>
            <a:off x="1552364" y="3201501"/>
            <a:ext cx="206128" cy="54803"/>
          </a:xfrm>
          <a:custGeom>
            <a:avLst/>
            <a:gdLst/>
            <a:ahLst/>
            <a:cxnLst/>
            <a:rect l="l" t="t" r="r" b="b"/>
            <a:pathLst>
              <a:path w="11423" h="3037" extrusionOk="0">
                <a:moveTo>
                  <a:pt x="3928" y="1"/>
                </a:moveTo>
                <a:cubicBezTo>
                  <a:pt x="3519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6"/>
                  <a:pt x="217" y="3013"/>
                  <a:pt x="627" y="3013"/>
                </a:cubicBezTo>
                <a:lnTo>
                  <a:pt x="7808" y="3037"/>
                </a:lnTo>
                <a:cubicBezTo>
                  <a:pt x="8242" y="3037"/>
                  <a:pt x="8700" y="2916"/>
                  <a:pt x="8844" y="2772"/>
                </a:cubicBezTo>
                <a:lnTo>
                  <a:pt x="11278" y="266"/>
                </a:lnTo>
                <a:cubicBezTo>
                  <a:pt x="11423" y="121"/>
                  <a:pt x="11206" y="1"/>
                  <a:pt x="1079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49"/>
          <p:cNvSpPr/>
          <p:nvPr/>
        </p:nvSpPr>
        <p:spPr>
          <a:xfrm>
            <a:off x="1735863" y="3201501"/>
            <a:ext cx="198315" cy="54803"/>
          </a:xfrm>
          <a:custGeom>
            <a:avLst/>
            <a:gdLst/>
            <a:ahLst/>
            <a:cxnLst/>
            <a:rect l="l" t="t" r="r" b="b"/>
            <a:pathLst>
              <a:path w="10990" h="3037" extrusionOk="0">
                <a:moveTo>
                  <a:pt x="3495" y="1"/>
                </a:moveTo>
                <a:cubicBezTo>
                  <a:pt x="3085" y="1"/>
                  <a:pt x="2651" y="121"/>
                  <a:pt x="2507" y="266"/>
                </a:cubicBezTo>
                <a:lnTo>
                  <a:pt x="121" y="2772"/>
                </a:lnTo>
                <a:cubicBezTo>
                  <a:pt x="1" y="2916"/>
                  <a:pt x="217" y="3037"/>
                  <a:pt x="651" y="3037"/>
                </a:cubicBezTo>
                <a:lnTo>
                  <a:pt x="7832" y="3037"/>
                </a:lnTo>
                <a:cubicBezTo>
                  <a:pt x="8242" y="3037"/>
                  <a:pt x="8676" y="2916"/>
                  <a:pt x="8796" y="2772"/>
                </a:cubicBezTo>
                <a:lnTo>
                  <a:pt x="10869" y="266"/>
                </a:lnTo>
                <a:cubicBezTo>
                  <a:pt x="10989" y="121"/>
                  <a:pt x="10772" y="1"/>
                  <a:pt x="1036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49"/>
          <p:cNvSpPr/>
          <p:nvPr/>
        </p:nvSpPr>
        <p:spPr>
          <a:xfrm>
            <a:off x="1918930" y="3201501"/>
            <a:ext cx="191349" cy="54803"/>
          </a:xfrm>
          <a:custGeom>
            <a:avLst/>
            <a:gdLst/>
            <a:ahLst/>
            <a:cxnLst/>
            <a:rect l="l" t="t" r="r" b="b"/>
            <a:pathLst>
              <a:path w="10604" h="3037" extrusionOk="0">
                <a:moveTo>
                  <a:pt x="3085" y="1"/>
                </a:moveTo>
                <a:cubicBezTo>
                  <a:pt x="2675" y="1"/>
                  <a:pt x="2242" y="121"/>
                  <a:pt x="2121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675" y="3037"/>
                </a:cubicBezTo>
                <a:lnTo>
                  <a:pt x="7856" y="3037"/>
                </a:lnTo>
                <a:cubicBezTo>
                  <a:pt x="8266" y="3037"/>
                  <a:pt x="8700" y="2916"/>
                  <a:pt x="8796" y="2772"/>
                </a:cubicBezTo>
                <a:lnTo>
                  <a:pt x="10507" y="290"/>
                </a:lnTo>
                <a:cubicBezTo>
                  <a:pt x="10604" y="121"/>
                  <a:pt x="10339" y="1"/>
                  <a:pt x="9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49"/>
          <p:cNvSpPr/>
          <p:nvPr/>
        </p:nvSpPr>
        <p:spPr>
          <a:xfrm>
            <a:off x="2102430" y="3201934"/>
            <a:ext cx="183536" cy="54803"/>
          </a:xfrm>
          <a:custGeom>
            <a:avLst/>
            <a:gdLst/>
            <a:ahLst/>
            <a:cxnLst/>
            <a:rect l="l" t="t" r="r" b="b"/>
            <a:pathLst>
              <a:path w="10171" h="3037" extrusionOk="0">
                <a:moveTo>
                  <a:pt x="2627" y="1"/>
                </a:moveTo>
                <a:cubicBezTo>
                  <a:pt x="2242" y="1"/>
                  <a:pt x="1832" y="97"/>
                  <a:pt x="1736" y="266"/>
                </a:cubicBezTo>
                <a:lnTo>
                  <a:pt x="97" y="2748"/>
                </a:lnTo>
                <a:cubicBezTo>
                  <a:pt x="1" y="2917"/>
                  <a:pt x="242" y="3013"/>
                  <a:pt x="676" y="3013"/>
                </a:cubicBezTo>
                <a:lnTo>
                  <a:pt x="7857" y="3037"/>
                </a:lnTo>
                <a:cubicBezTo>
                  <a:pt x="8266" y="3037"/>
                  <a:pt x="8676" y="2917"/>
                  <a:pt x="8772" y="2772"/>
                </a:cubicBezTo>
                <a:lnTo>
                  <a:pt x="10098" y="266"/>
                </a:lnTo>
                <a:cubicBezTo>
                  <a:pt x="10170" y="121"/>
                  <a:pt x="9905" y="1"/>
                  <a:pt x="9519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49"/>
          <p:cNvSpPr/>
          <p:nvPr/>
        </p:nvSpPr>
        <p:spPr>
          <a:xfrm>
            <a:off x="2285496" y="3201934"/>
            <a:ext cx="176570" cy="54803"/>
          </a:xfrm>
          <a:custGeom>
            <a:avLst/>
            <a:gdLst/>
            <a:ahLst/>
            <a:cxnLst/>
            <a:rect l="l" t="t" r="r" b="b"/>
            <a:pathLst>
              <a:path w="9785" h="3037" extrusionOk="0">
                <a:moveTo>
                  <a:pt x="2218" y="1"/>
                </a:moveTo>
                <a:cubicBezTo>
                  <a:pt x="1832" y="1"/>
                  <a:pt x="1423" y="121"/>
                  <a:pt x="1350" y="266"/>
                </a:cubicBezTo>
                <a:lnTo>
                  <a:pt x="73" y="2772"/>
                </a:lnTo>
                <a:cubicBezTo>
                  <a:pt x="1" y="2917"/>
                  <a:pt x="290" y="3037"/>
                  <a:pt x="700" y="3037"/>
                </a:cubicBezTo>
                <a:lnTo>
                  <a:pt x="7881" y="3037"/>
                </a:lnTo>
                <a:cubicBezTo>
                  <a:pt x="8315" y="3037"/>
                  <a:pt x="8700" y="2917"/>
                  <a:pt x="8748" y="2772"/>
                </a:cubicBezTo>
                <a:lnTo>
                  <a:pt x="9712" y="266"/>
                </a:lnTo>
                <a:cubicBezTo>
                  <a:pt x="9785" y="121"/>
                  <a:pt x="9495" y="1"/>
                  <a:pt x="908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49"/>
          <p:cNvSpPr/>
          <p:nvPr/>
        </p:nvSpPr>
        <p:spPr>
          <a:xfrm>
            <a:off x="2469447" y="3201934"/>
            <a:ext cx="169172" cy="54803"/>
          </a:xfrm>
          <a:custGeom>
            <a:avLst/>
            <a:gdLst/>
            <a:ahLst/>
            <a:cxnLst/>
            <a:rect l="l" t="t" r="r" b="b"/>
            <a:pathLst>
              <a:path w="9375" h="3037" extrusionOk="0">
                <a:moveTo>
                  <a:pt x="1808" y="1"/>
                </a:moveTo>
                <a:cubicBezTo>
                  <a:pt x="1398" y="1"/>
                  <a:pt x="1036" y="121"/>
                  <a:pt x="964" y="266"/>
                </a:cubicBezTo>
                <a:lnTo>
                  <a:pt x="48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4" y="3037"/>
                </a:lnTo>
                <a:cubicBezTo>
                  <a:pt x="8338" y="3037"/>
                  <a:pt x="8700" y="2917"/>
                  <a:pt x="8724" y="2772"/>
                </a:cubicBezTo>
                <a:lnTo>
                  <a:pt x="9350" y="266"/>
                </a:lnTo>
                <a:cubicBezTo>
                  <a:pt x="9374" y="121"/>
                  <a:pt x="9085" y="1"/>
                  <a:pt x="867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49"/>
          <p:cNvSpPr/>
          <p:nvPr/>
        </p:nvSpPr>
        <p:spPr>
          <a:xfrm>
            <a:off x="2652946" y="3201934"/>
            <a:ext cx="161773" cy="55254"/>
          </a:xfrm>
          <a:custGeom>
            <a:avLst/>
            <a:gdLst/>
            <a:ahLst/>
            <a:cxnLst/>
            <a:rect l="l" t="t" r="r" b="b"/>
            <a:pathLst>
              <a:path w="8965" h="3062" extrusionOk="0">
                <a:moveTo>
                  <a:pt x="1374" y="1"/>
                </a:moveTo>
                <a:cubicBezTo>
                  <a:pt x="964" y="1"/>
                  <a:pt x="603" y="121"/>
                  <a:pt x="579" y="290"/>
                </a:cubicBezTo>
                <a:lnTo>
                  <a:pt x="25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5" y="3061"/>
                </a:lnTo>
                <a:cubicBezTo>
                  <a:pt x="8338" y="3061"/>
                  <a:pt x="8676" y="2941"/>
                  <a:pt x="8700" y="2796"/>
                </a:cubicBezTo>
                <a:lnTo>
                  <a:pt x="8941" y="290"/>
                </a:lnTo>
                <a:cubicBezTo>
                  <a:pt x="8965" y="145"/>
                  <a:pt x="8627" y="25"/>
                  <a:pt x="8242" y="25"/>
                </a:cubicBezTo>
                <a:lnTo>
                  <a:pt x="137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49"/>
          <p:cNvSpPr/>
          <p:nvPr/>
        </p:nvSpPr>
        <p:spPr>
          <a:xfrm>
            <a:off x="2836013" y="3202367"/>
            <a:ext cx="156992" cy="54821"/>
          </a:xfrm>
          <a:custGeom>
            <a:avLst/>
            <a:gdLst/>
            <a:ahLst/>
            <a:cxnLst/>
            <a:rect l="l" t="t" r="r" b="b"/>
            <a:pathLst>
              <a:path w="8700" h="3038" extrusionOk="0">
                <a:moveTo>
                  <a:pt x="940" y="1"/>
                </a:moveTo>
                <a:cubicBezTo>
                  <a:pt x="555" y="1"/>
                  <a:pt x="217" y="121"/>
                  <a:pt x="193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72" y="3037"/>
                </a:cubicBezTo>
                <a:lnTo>
                  <a:pt x="7953" y="3037"/>
                </a:lnTo>
                <a:cubicBezTo>
                  <a:pt x="8362" y="3037"/>
                  <a:pt x="8700" y="2917"/>
                  <a:pt x="8700" y="2772"/>
                </a:cubicBezTo>
                <a:lnTo>
                  <a:pt x="8555" y="266"/>
                </a:lnTo>
                <a:cubicBezTo>
                  <a:pt x="8555" y="121"/>
                  <a:pt x="8218" y="1"/>
                  <a:pt x="780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49"/>
          <p:cNvSpPr/>
          <p:nvPr/>
        </p:nvSpPr>
        <p:spPr>
          <a:xfrm>
            <a:off x="3015597" y="3202367"/>
            <a:ext cx="160474" cy="54821"/>
          </a:xfrm>
          <a:custGeom>
            <a:avLst/>
            <a:gdLst/>
            <a:ahLst/>
            <a:cxnLst/>
            <a:rect l="l" t="t" r="r" b="b"/>
            <a:pathLst>
              <a:path w="8893" h="3038" extrusionOk="0">
                <a:moveTo>
                  <a:pt x="724" y="1"/>
                </a:moveTo>
                <a:cubicBezTo>
                  <a:pt x="338" y="1"/>
                  <a:pt x="1" y="121"/>
                  <a:pt x="25" y="266"/>
                </a:cubicBezTo>
                <a:lnTo>
                  <a:pt x="194" y="2772"/>
                </a:lnTo>
                <a:cubicBezTo>
                  <a:pt x="218" y="2917"/>
                  <a:pt x="555" y="3037"/>
                  <a:pt x="989" y="3037"/>
                </a:cubicBezTo>
                <a:lnTo>
                  <a:pt x="8170" y="3037"/>
                </a:lnTo>
                <a:cubicBezTo>
                  <a:pt x="8580" y="3037"/>
                  <a:pt x="8893" y="2917"/>
                  <a:pt x="8869" y="2772"/>
                </a:cubicBezTo>
                <a:lnTo>
                  <a:pt x="8387" y="266"/>
                </a:lnTo>
                <a:cubicBezTo>
                  <a:pt x="8363" y="121"/>
                  <a:pt x="8001" y="1"/>
                  <a:pt x="759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49"/>
          <p:cNvSpPr/>
          <p:nvPr/>
        </p:nvSpPr>
        <p:spPr>
          <a:xfrm>
            <a:off x="3191716" y="3202367"/>
            <a:ext cx="167873" cy="55254"/>
          </a:xfrm>
          <a:custGeom>
            <a:avLst/>
            <a:gdLst/>
            <a:ahLst/>
            <a:cxnLst/>
            <a:rect l="l" t="t" r="r" b="b"/>
            <a:pathLst>
              <a:path w="9303" h="3062" extrusionOk="0">
                <a:moveTo>
                  <a:pt x="699" y="1"/>
                </a:moveTo>
                <a:cubicBezTo>
                  <a:pt x="290" y="1"/>
                  <a:pt x="0" y="121"/>
                  <a:pt x="25" y="266"/>
                </a:cubicBezTo>
                <a:lnTo>
                  <a:pt x="579" y="2772"/>
                </a:lnTo>
                <a:cubicBezTo>
                  <a:pt x="603" y="2917"/>
                  <a:pt x="964" y="3037"/>
                  <a:pt x="1398" y="3037"/>
                </a:cubicBezTo>
                <a:lnTo>
                  <a:pt x="8579" y="3061"/>
                </a:lnTo>
                <a:cubicBezTo>
                  <a:pt x="8989" y="3061"/>
                  <a:pt x="9302" y="2941"/>
                  <a:pt x="9254" y="2796"/>
                </a:cubicBezTo>
                <a:lnTo>
                  <a:pt x="8386" y="290"/>
                </a:lnTo>
                <a:cubicBezTo>
                  <a:pt x="8338" y="145"/>
                  <a:pt x="7977" y="25"/>
                  <a:pt x="7567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49"/>
          <p:cNvSpPr/>
          <p:nvPr/>
        </p:nvSpPr>
        <p:spPr>
          <a:xfrm>
            <a:off x="3376082" y="3202800"/>
            <a:ext cx="175704" cy="54821"/>
          </a:xfrm>
          <a:custGeom>
            <a:avLst/>
            <a:gdLst/>
            <a:ahLst/>
            <a:cxnLst/>
            <a:rect l="l" t="t" r="r" b="b"/>
            <a:pathLst>
              <a:path w="9737" h="3038" extrusionOk="0">
                <a:moveTo>
                  <a:pt x="676" y="1"/>
                </a:moveTo>
                <a:cubicBezTo>
                  <a:pt x="290" y="1"/>
                  <a:pt x="1" y="121"/>
                  <a:pt x="49" y="266"/>
                </a:cubicBezTo>
                <a:lnTo>
                  <a:pt x="989" y="2772"/>
                </a:lnTo>
                <a:cubicBezTo>
                  <a:pt x="1037" y="2917"/>
                  <a:pt x="1423" y="3037"/>
                  <a:pt x="1832" y="3037"/>
                </a:cubicBezTo>
                <a:lnTo>
                  <a:pt x="9013" y="3037"/>
                </a:lnTo>
                <a:cubicBezTo>
                  <a:pt x="9447" y="3037"/>
                  <a:pt x="9736" y="2917"/>
                  <a:pt x="9664" y="2772"/>
                </a:cubicBezTo>
                <a:lnTo>
                  <a:pt x="8411" y="266"/>
                </a:lnTo>
                <a:cubicBezTo>
                  <a:pt x="8339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49"/>
          <p:cNvSpPr/>
          <p:nvPr/>
        </p:nvSpPr>
        <p:spPr>
          <a:xfrm>
            <a:off x="3551768" y="3202800"/>
            <a:ext cx="183085" cy="54821"/>
          </a:xfrm>
          <a:custGeom>
            <a:avLst/>
            <a:gdLst/>
            <a:ahLst/>
            <a:cxnLst/>
            <a:rect l="l" t="t" r="r" b="b"/>
            <a:pathLst>
              <a:path w="10146" h="3038" extrusionOk="0">
                <a:moveTo>
                  <a:pt x="675" y="1"/>
                </a:moveTo>
                <a:cubicBezTo>
                  <a:pt x="265" y="1"/>
                  <a:pt x="0" y="121"/>
                  <a:pt x="97" y="266"/>
                </a:cubicBezTo>
                <a:lnTo>
                  <a:pt x="1374" y="2772"/>
                </a:lnTo>
                <a:cubicBezTo>
                  <a:pt x="1446" y="2917"/>
                  <a:pt x="1856" y="3037"/>
                  <a:pt x="2290" y="3037"/>
                </a:cubicBezTo>
                <a:lnTo>
                  <a:pt x="9471" y="3037"/>
                </a:lnTo>
                <a:cubicBezTo>
                  <a:pt x="9880" y="3037"/>
                  <a:pt x="10145" y="2917"/>
                  <a:pt x="10049" y="2772"/>
                </a:cubicBezTo>
                <a:lnTo>
                  <a:pt x="8459" y="266"/>
                </a:lnTo>
                <a:cubicBezTo>
                  <a:pt x="8362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49"/>
          <p:cNvSpPr/>
          <p:nvPr/>
        </p:nvSpPr>
        <p:spPr>
          <a:xfrm>
            <a:off x="3727869" y="3202800"/>
            <a:ext cx="190483" cy="55254"/>
          </a:xfrm>
          <a:custGeom>
            <a:avLst/>
            <a:gdLst/>
            <a:ahLst/>
            <a:cxnLst/>
            <a:rect l="l" t="t" r="r" b="b"/>
            <a:pathLst>
              <a:path w="10556" h="3062" extrusionOk="0">
                <a:moveTo>
                  <a:pt x="652" y="1"/>
                </a:moveTo>
                <a:cubicBezTo>
                  <a:pt x="242" y="1"/>
                  <a:pt x="1" y="121"/>
                  <a:pt x="97" y="266"/>
                </a:cubicBezTo>
                <a:lnTo>
                  <a:pt x="1760" y="2772"/>
                </a:lnTo>
                <a:cubicBezTo>
                  <a:pt x="1856" y="2917"/>
                  <a:pt x="2266" y="3037"/>
                  <a:pt x="2700" y="3037"/>
                </a:cubicBezTo>
                <a:lnTo>
                  <a:pt x="9881" y="3061"/>
                </a:lnTo>
                <a:cubicBezTo>
                  <a:pt x="10291" y="3061"/>
                  <a:pt x="10556" y="2941"/>
                  <a:pt x="10435" y="2796"/>
                </a:cubicBezTo>
                <a:lnTo>
                  <a:pt x="8459" y="290"/>
                </a:lnTo>
                <a:cubicBezTo>
                  <a:pt x="8339" y="145"/>
                  <a:pt x="7929" y="25"/>
                  <a:pt x="7519" y="25"/>
                </a:cubicBezTo>
                <a:lnTo>
                  <a:pt x="652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49"/>
          <p:cNvSpPr/>
          <p:nvPr/>
        </p:nvSpPr>
        <p:spPr>
          <a:xfrm>
            <a:off x="3903555" y="3203251"/>
            <a:ext cx="197863" cy="54803"/>
          </a:xfrm>
          <a:custGeom>
            <a:avLst/>
            <a:gdLst/>
            <a:ahLst/>
            <a:cxnLst/>
            <a:rect l="l" t="t" r="r" b="b"/>
            <a:pathLst>
              <a:path w="10965" h="3037" extrusionOk="0">
                <a:moveTo>
                  <a:pt x="651" y="0"/>
                </a:moveTo>
                <a:cubicBezTo>
                  <a:pt x="241" y="0"/>
                  <a:pt x="0" y="120"/>
                  <a:pt x="121" y="265"/>
                </a:cubicBezTo>
                <a:lnTo>
                  <a:pt x="2145" y="2771"/>
                </a:lnTo>
                <a:cubicBezTo>
                  <a:pt x="2266" y="2916"/>
                  <a:pt x="2723" y="3036"/>
                  <a:pt x="3133" y="3036"/>
                </a:cubicBezTo>
                <a:lnTo>
                  <a:pt x="10314" y="3036"/>
                </a:lnTo>
                <a:cubicBezTo>
                  <a:pt x="10748" y="3036"/>
                  <a:pt x="10965" y="2916"/>
                  <a:pt x="10820" y="2771"/>
                </a:cubicBezTo>
                <a:lnTo>
                  <a:pt x="8483" y="265"/>
                </a:lnTo>
                <a:cubicBezTo>
                  <a:pt x="8362" y="120"/>
                  <a:pt x="7928" y="0"/>
                  <a:pt x="751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49"/>
          <p:cNvSpPr/>
          <p:nvPr/>
        </p:nvSpPr>
        <p:spPr>
          <a:xfrm>
            <a:off x="4079656" y="3203251"/>
            <a:ext cx="205262" cy="54803"/>
          </a:xfrm>
          <a:custGeom>
            <a:avLst/>
            <a:gdLst/>
            <a:ahLst/>
            <a:cxnLst/>
            <a:rect l="l" t="t" r="r" b="b"/>
            <a:pathLst>
              <a:path w="11375" h="3037" extrusionOk="0">
                <a:moveTo>
                  <a:pt x="627" y="0"/>
                </a:moveTo>
                <a:cubicBezTo>
                  <a:pt x="218" y="0"/>
                  <a:pt x="1" y="120"/>
                  <a:pt x="145" y="265"/>
                </a:cubicBezTo>
                <a:lnTo>
                  <a:pt x="2531" y="2771"/>
                </a:lnTo>
                <a:cubicBezTo>
                  <a:pt x="2676" y="2916"/>
                  <a:pt x="3134" y="3036"/>
                  <a:pt x="3543" y="3036"/>
                </a:cubicBezTo>
                <a:lnTo>
                  <a:pt x="10724" y="3036"/>
                </a:lnTo>
                <a:cubicBezTo>
                  <a:pt x="11158" y="3036"/>
                  <a:pt x="11375" y="2916"/>
                  <a:pt x="11206" y="2771"/>
                </a:cubicBezTo>
                <a:lnTo>
                  <a:pt x="8507" y="265"/>
                </a:lnTo>
                <a:cubicBezTo>
                  <a:pt x="8339" y="120"/>
                  <a:pt x="7881" y="0"/>
                  <a:pt x="749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49"/>
          <p:cNvSpPr/>
          <p:nvPr/>
        </p:nvSpPr>
        <p:spPr>
          <a:xfrm>
            <a:off x="1483648" y="3264117"/>
            <a:ext cx="290940" cy="54803"/>
          </a:xfrm>
          <a:custGeom>
            <a:avLst/>
            <a:gdLst/>
            <a:ahLst/>
            <a:cxnLst/>
            <a:rect l="l" t="t" r="r" b="b"/>
            <a:pathLst>
              <a:path w="16123" h="3037" extrusionOk="0">
                <a:moveTo>
                  <a:pt x="3977" y="1"/>
                </a:moveTo>
                <a:cubicBezTo>
                  <a:pt x="3543" y="1"/>
                  <a:pt x="3061" y="121"/>
                  <a:pt x="2917" y="266"/>
                </a:cubicBezTo>
                <a:lnTo>
                  <a:pt x="170" y="2748"/>
                </a:lnTo>
                <a:cubicBezTo>
                  <a:pt x="1" y="2916"/>
                  <a:pt x="242" y="3037"/>
                  <a:pt x="676" y="3037"/>
                </a:cubicBezTo>
                <a:lnTo>
                  <a:pt x="12676" y="3037"/>
                </a:lnTo>
                <a:cubicBezTo>
                  <a:pt x="13110" y="3037"/>
                  <a:pt x="13568" y="2916"/>
                  <a:pt x="13712" y="2772"/>
                </a:cubicBezTo>
                <a:lnTo>
                  <a:pt x="16002" y="266"/>
                </a:lnTo>
                <a:cubicBezTo>
                  <a:pt x="16122" y="121"/>
                  <a:pt x="15881" y="1"/>
                  <a:pt x="1547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49"/>
          <p:cNvSpPr/>
          <p:nvPr/>
        </p:nvSpPr>
        <p:spPr>
          <a:xfrm>
            <a:off x="1754558" y="3264117"/>
            <a:ext cx="203530" cy="54803"/>
          </a:xfrm>
          <a:custGeom>
            <a:avLst/>
            <a:gdLst/>
            <a:ahLst/>
            <a:cxnLst/>
            <a:rect l="l" t="t" r="r" b="b"/>
            <a:pathLst>
              <a:path w="11279" h="3037" extrusionOk="0">
                <a:moveTo>
                  <a:pt x="3374" y="1"/>
                </a:moveTo>
                <a:cubicBezTo>
                  <a:pt x="2941" y="1"/>
                  <a:pt x="2483" y="121"/>
                  <a:pt x="2362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700" y="3037"/>
                </a:cubicBezTo>
                <a:lnTo>
                  <a:pt x="8242" y="3037"/>
                </a:lnTo>
                <a:cubicBezTo>
                  <a:pt x="8676" y="3037"/>
                  <a:pt x="9134" y="2916"/>
                  <a:pt x="9230" y="2772"/>
                </a:cubicBezTo>
                <a:lnTo>
                  <a:pt x="11158" y="266"/>
                </a:lnTo>
                <a:cubicBezTo>
                  <a:pt x="11278" y="121"/>
                  <a:pt x="11013" y="1"/>
                  <a:pt x="105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49"/>
          <p:cNvSpPr/>
          <p:nvPr/>
        </p:nvSpPr>
        <p:spPr>
          <a:xfrm>
            <a:off x="1946755" y="3264117"/>
            <a:ext cx="196131" cy="55254"/>
          </a:xfrm>
          <a:custGeom>
            <a:avLst/>
            <a:gdLst/>
            <a:ahLst/>
            <a:cxnLst/>
            <a:rect l="l" t="t" r="r" b="b"/>
            <a:pathLst>
              <a:path w="10869" h="3062" extrusionOk="0">
                <a:moveTo>
                  <a:pt x="2941" y="1"/>
                </a:moveTo>
                <a:cubicBezTo>
                  <a:pt x="2531" y="1"/>
                  <a:pt x="2097" y="121"/>
                  <a:pt x="1977" y="266"/>
                </a:cubicBezTo>
                <a:lnTo>
                  <a:pt x="121" y="2772"/>
                </a:lnTo>
                <a:cubicBezTo>
                  <a:pt x="1" y="2916"/>
                  <a:pt x="290" y="3037"/>
                  <a:pt x="724" y="3037"/>
                </a:cubicBezTo>
                <a:lnTo>
                  <a:pt x="8266" y="3061"/>
                </a:lnTo>
                <a:cubicBezTo>
                  <a:pt x="8700" y="3061"/>
                  <a:pt x="9134" y="2941"/>
                  <a:pt x="9230" y="2796"/>
                </a:cubicBezTo>
                <a:lnTo>
                  <a:pt x="10773" y="290"/>
                </a:lnTo>
                <a:cubicBezTo>
                  <a:pt x="10869" y="145"/>
                  <a:pt x="10604" y="25"/>
                  <a:pt x="10170" y="25"/>
                </a:cubicBezTo>
                <a:lnTo>
                  <a:pt x="2941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49"/>
          <p:cNvSpPr/>
          <p:nvPr/>
        </p:nvSpPr>
        <p:spPr>
          <a:xfrm>
            <a:off x="2139404" y="3264550"/>
            <a:ext cx="188733" cy="54821"/>
          </a:xfrm>
          <a:custGeom>
            <a:avLst/>
            <a:gdLst/>
            <a:ahLst/>
            <a:cxnLst/>
            <a:rect l="l" t="t" r="r" b="b"/>
            <a:pathLst>
              <a:path w="10459" h="3038" extrusionOk="0">
                <a:moveTo>
                  <a:pt x="2506" y="1"/>
                </a:moveTo>
                <a:cubicBezTo>
                  <a:pt x="2097" y="1"/>
                  <a:pt x="1663" y="121"/>
                  <a:pt x="1591" y="266"/>
                </a:cubicBezTo>
                <a:lnTo>
                  <a:pt x="97" y="2772"/>
                </a:lnTo>
                <a:cubicBezTo>
                  <a:pt x="0" y="2917"/>
                  <a:pt x="289" y="3037"/>
                  <a:pt x="723" y="3037"/>
                </a:cubicBezTo>
                <a:lnTo>
                  <a:pt x="8266" y="3037"/>
                </a:lnTo>
                <a:cubicBezTo>
                  <a:pt x="8699" y="3037"/>
                  <a:pt x="9133" y="2917"/>
                  <a:pt x="9205" y="2772"/>
                </a:cubicBezTo>
                <a:lnTo>
                  <a:pt x="10386" y="266"/>
                </a:lnTo>
                <a:cubicBezTo>
                  <a:pt x="10459" y="121"/>
                  <a:pt x="10169" y="1"/>
                  <a:pt x="973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49"/>
          <p:cNvSpPr/>
          <p:nvPr/>
        </p:nvSpPr>
        <p:spPr>
          <a:xfrm>
            <a:off x="2332467" y="3264550"/>
            <a:ext cx="181352" cy="54821"/>
          </a:xfrm>
          <a:custGeom>
            <a:avLst/>
            <a:gdLst/>
            <a:ahLst/>
            <a:cxnLst/>
            <a:rect l="l" t="t" r="r" b="b"/>
            <a:pathLst>
              <a:path w="10050" h="3038" extrusionOk="0">
                <a:moveTo>
                  <a:pt x="2097" y="1"/>
                </a:moveTo>
                <a:cubicBezTo>
                  <a:pt x="1663" y="1"/>
                  <a:pt x="1278" y="121"/>
                  <a:pt x="1205" y="266"/>
                </a:cubicBezTo>
                <a:lnTo>
                  <a:pt x="73" y="2772"/>
                </a:lnTo>
                <a:cubicBezTo>
                  <a:pt x="0" y="2917"/>
                  <a:pt x="314" y="3037"/>
                  <a:pt x="748" y="3037"/>
                </a:cubicBezTo>
                <a:lnTo>
                  <a:pt x="8290" y="3037"/>
                </a:lnTo>
                <a:cubicBezTo>
                  <a:pt x="8748" y="3037"/>
                  <a:pt x="9134" y="2917"/>
                  <a:pt x="9182" y="2772"/>
                </a:cubicBezTo>
                <a:lnTo>
                  <a:pt x="10001" y="266"/>
                </a:lnTo>
                <a:cubicBezTo>
                  <a:pt x="10049" y="121"/>
                  <a:pt x="9736" y="1"/>
                  <a:pt x="932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49"/>
          <p:cNvSpPr/>
          <p:nvPr/>
        </p:nvSpPr>
        <p:spPr>
          <a:xfrm>
            <a:off x="2525098" y="3264550"/>
            <a:ext cx="173954" cy="55254"/>
          </a:xfrm>
          <a:custGeom>
            <a:avLst/>
            <a:gdLst/>
            <a:ahLst/>
            <a:cxnLst/>
            <a:rect l="l" t="t" r="r" b="b"/>
            <a:pathLst>
              <a:path w="9640" h="3062" extrusionOk="0">
                <a:moveTo>
                  <a:pt x="1664" y="1"/>
                </a:moveTo>
                <a:cubicBezTo>
                  <a:pt x="1230" y="1"/>
                  <a:pt x="844" y="121"/>
                  <a:pt x="796" y="266"/>
                </a:cubicBezTo>
                <a:lnTo>
                  <a:pt x="49" y="2772"/>
                </a:lnTo>
                <a:cubicBezTo>
                  <a:pt x="1" y="2917"/>
                  <a:pt x="314" y="3037"/>
                  <a:pt x="772" y="3037"/>
                </a:cubicBezTo>
                <a:lnTo>
                  <a:pt x="8290" y="3061"/>
                </a:lnTo>
                <a:cubicBezTo>
                  <a:pt x="8748" y="3061"/>
                  <a:pt x="9134" y="2941"/>
                  <a:pt x="9158" y="2796"/>
                </a:cubicBezTo>
                <a:lnTo>
                  <a:pt x="9616" y="290"/>
                </a:lnTo>
                <a:cubicBezTo>
                  <a:pt x="9640" y="145"/>
                  <a:pt x="9302" y="25"/>
                  <a:pt x="8893" y="25"/>
                </a:cubicBezTo>
                <a:lnTo>
                  <a:pt x="166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49"/>
          <p:cNvSpPr/>
          <p:nvPr/>
        </p:nvSpPr>
        <p:spPr>
          <a:xfrm>
            <a:off x="2717295" y="3264983"/>
            <a:ext cx="166573" cy="54821"/>
          </a:xfrm>
          <a:custGeom>
            <a:avLst/>
            <a:gdLst/>
            <a:ahLst/>
            <a:cxnLst/>
            <a:rect l="l" t="t" r="r" b="b"/>
            <a:pathLst>
              <a:path w="9231" h="3038" extrusionOk="0">
                <a:moveTo>
                  <a:pt x="1254" y="1"/>
                </a:moveTo>
                <a:cubicBezTo>
                  <a:pt x="820" y="1"/>
                  <a:pt x="459" y="121"/>
                  <a:pt x="435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339" y="3037"/>
                </a:lnTo>
                <a:cubicBezTo>
                  <a:pt x="8772" y="3037"/>
                  <a:pt x="9134" y="2917"/>
                  <a:pt x="9134" y="2772"/>
                </a:cubicBezTo>
                <a:lnTo>
                  <a:pt x="9230" y="266"/>
                </a:lnTo>
                <a:cubicBezTo>
                  <a:pt x="9230" y="121"/>
                  <a:pt x="8893" y="1"/>
                  <a:pt x="848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49"/>
          <p:cNvSpPr/>
          <p:nvPr/>
        </p:nvSpPr>
        <p:spPr>
          <a:xfrm>
            <a:off x="2909943" y="3264983"/>
            <a:ext cx="164823" cy="54821"/>
          </a:xfrm>
          <a:custGeom>
            <a:avLst/>
            <a:gdLst/>
            <a:ahLst/>
            <a:cxnLst/>
            <a:rect l="l" t="t" r="r" b="b"/>
            <a:pathLst>
              <a:path w="9134" h="3038" extrusionOk="0">
                <a:moveTo>
                  <a:pt x="795" y="1"/>
                </a:moveTo>
                <a:cubicBezTo>
                  <a:pt x="386" y="1"/>
                  <a:pt x="48" y="121"/>
                  <a:pt x="24" y="266"/>
                </a:cubicBezTo>
                <a:lnTo>
                  <a:pt x="0" y="2772"/>
                </a:lnTo>
                <a:cubicBezTo>
                  <a:pt x="0" y="2917"/>
                  <a:pt x="362" y="3037"/>
                  <a:pt x="795" y="3037"/>
                </a:cubicBezTo>
                <a:lnTo>
                  <a:pt x="8338" y="3037"/>
                </a:lnTo>
                <a:cubicBezTo>
                  <a:pt x="8772" y="3037"/>
                  <a:pt x="9133" y="2917"/>
                  <a:pt x="9109" y="2772"/>
                </a:cubicBezTo>
                <a:lnTo>
                  <a:pt x="8820" y="266"/>
                </a:lnTo>
                <a:cubicBezTo>
                  <a:pt x="8820" y="121"/>
                  <a:pt x="8458" y="1"/>
                  <a:pt x="802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49"/>
          <p:cNvSpPr/>
          <p:nvPr/>
        </p:nvSpPr>
        <p:spPr>
          <a:xfrm>
            <a:off x="3095608" y="3264983"/>
            <a:ext cx="171355" cy="55254"/>
          </a:xfrm>
          <a:custGeom>
            <a:avLst/>
            <a:gdLst/>
            <a:ahLst/>
            <a:cxnLst/>
            <a:rect l="l" t="t" r="r" b="b"/>
            <a:pathLst>
              <a:path w="9496" h="3062" extrusionOk="0">
                <a:moveTo>
                  <a:pt x="748" y="1"/>
                </a:moveTo>
                <a:cubicBezTo>
                  <a:pt x="338" y="1"/>
                  <a:pt x="1" y="121"/>
                  <a:pt x="25" y="266"/>
                </a:cubicBezTo>
                <a:lnTo>
                  <a:pt x="362" y="2772"/>
                </a:lnTo>
                <a:cubicBezTo>
                  <a:pt x="362" y="2917"/>
                  <a:pt x="748" y="3037"/>
                  <a:pt x="1182" y="3037"/>
                </a:cubicBezTo>
                <a:lnTo>
                  <a:pt x="8724" y="3061"/>
                </a:lnTo>
                <a:cubicBezTo>
                  <a:pt x="9182" y="3061"/>
                  <a:pt x="9495" y="2941"/>
                  <a:pt x="9471" y="2796"/>
                </a:cubicBezTo>
                <a:lnTo>
                  <a:pt x="8821" y="290"/>
                </a:lnTo>
                <a:cubicBezTo>
                  <a:pt x="8772" y="145"/>
                  <a:pt x="8411" y="25"/>
                  <a:pt x="7977" y="25"/>
                </a:cubicBezTo>
                <a:lnTo>
                  <a:pt x="748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49"/>
          <p:cNvSpPr/>
          <p:nvPr/>
        </p:nvSpPr>
        <p:spPr>
          <a:xfrm>
            <a:off x="3289556" y="3265416"/>
            <a:ext cx="179169" cy="54821"/>
          </a:xfrm>
          <a:custGeom>
            <a:avLst/>
            <a:gdLst/>
            <a:ahLst/>
            <a:cxnLst/>
            <a:rect l="l" t="t" r="r" b="b"/>
            <a:pathLst>
              <a:path w="9929" h="3038" extrusionOk="0">
                <a:moveTo>
                  <a:pt x="747" y="1"/>
                </a:moveTo>
                <a:cubicBezTo>
                  <a:pt x="314" y="1"/>
                  <a:pt x="0" y="121"/>
                  <a:pt x="49" y="266"/>
                </a:cubicBezTo>
                <a:lnTo>
                  <a:pt x="747" y="2772"/>
                </a:lnTo>
                <a:cubicBezTo>
                  <a:pt x="796" y="2917"/>
                  <a:pt x="1181" y="3037"/>
                  <a:pt x="1639" y="3037"/>
                </a:cubicBezTo>
                <a:lnTo>
                  <a:pt x="9182" y="3037"/>
                </a:lnTo>
                <a:cubicBezTo>
                  <a:pt x="9615" y="3037"/>
                  <a:pt x="9929" y="2917"/>
                  <a:pt x="9856" y="2772"/>
                </a:cubicBezTo>
                <a:lnTo>
                  <a:pt x="8844" y="266"/>
                </a:lnTo>
                <a:cubicBezTo>
                  <a:pt x="8772" y="121"/>
                  <a:pt x="8386" y="1"/>
                  <a:pt x="7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49"/>
          <p:cNvSpPr/>
          <p:nvPr/>
        </p:nvSpPr>
        <p:spPr>
          <a:xfrm>
            <a:off x="3474806" y="3265416"/>
            <a:ext cx="186116" cy="54821"/>
          </a:xfrm>
          <a:custGeom>
            <a:avLst/>
            <a:gdLst/>
            <a:ahLst/>
            <a:cxnLst/>
            <a:rect l="l" t="t" r="r" b="b"/>
            <a:pathLst>
              <a:path w="10314" h="3038" extrusionOk="0">
                <a:moveTo>
                  <a:pt x="699" y="1"/>
                </a:moveTo>
                <a:cubicBezTo>
                  <a:pt x="289" y="1"/>
                  <a:pt x="0" y="121"/>
                  <a:pt x="48" y="266"/>
                </a:cubicBezTo>
                <a:lnTo>
                  <a:pt x="1133" y="2772"/>
                </a:lnTo>
                <a:cubicBezTo>
                  <a:pt x="1205" y="2917"/>
                  <a:pt x="1615" y="3037"/>
                  <a:pt x="2048" y="3037"/>
                </a:cubicBezTo>
                <a:lnTo>
                  <a:pt x="9591" y="3037"/>
                </a:lnTo>
                <a:cubicBezTo>
                  <a:pt x="10025" y="3037"/>
                  <a:pt x="10314" y="2917"/>
                  <a:pt x="10242" y="2772"/>
                </a:cubicBezTo>
                <a:lnTo>
                  <a:pt x="8844" y="266"/>
                </a:lnTo>
                <a:cubicBezTo>
                  <a:pt x="8772" y="121"/>
                  <a:pt x="8362" y="1"/>
                  <a:pt x="79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49"/>
          <p:cNvSpPr/>
          <p:nvPr/>
        </p:nvSpPr>
        <p:spPr>
          <a:xfrm>
            <a:off x="3659605" y="3265416"/>
            <a:ext cx="193966" cy="55254"/>
          </a:xfrm>
          <a:custGeom>
            <a:avLst/>
            <a:gdLst/>
            <a:ahLst/>
            <a:cxnLst/>
            <a:rect l="l" t="t" r="r" b="b"/>
            <a:pathLst>
              <a:path w="10749" h="3062" extrusionOk="0">
                <a:moveTo>
                  <a:pt x="699" y="1"/>
                </a:moveTo>
                <a:cubicBezTo>
                  <a:pt x="290" y="1"/>
                  <a:pt x="1" y="121"/>
                  <a:pt x="97" y="266"/>
                </a:cubicBezTo>
                <a:lnTo>
                  <a:pt x="1543" y="2772"/>
                </a:lnTo>
                <a:cubicBezTo>
                  <a:pt x="1615" y="2941"/>
                  <a:pt x="2049" y="3037"/>
                  <a:pt x="2483" y="3037"/>
                </a:cubicBezTo>
                <a:lnTo>
                  <a:pt x="10025" y="3061"/>
                </a:lnTo>
                <a:cubicBezTo>
                  <a:pt x="10483" y="3061"/>
                  <a:pt x="10748" y="2941"/>
                  <a:pt x="10652" y="2796"/>
                </a:cubicBezTo>
                <a:lnTo>
                  <a:pt x="8893" y="290"/>
                </a:lnTo>
                <a:cubicBezTo>
                  <a:pt x="8796" y="146"/>
                  <a:pt x="8362" y="25"/>
                  <a:pt x="7929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49"/>
          <p:cNvSpPr/>
          <p:nvPr/>
        </p:nvSpPr>
        <p:spPr>
          <a:xfrm>
            <a:off x="3844855" y="3265867"/>
            <a:ext cx="200913" cy="54803"/>
          </a:xfrm>
          <a:custGeom>
            <a:avLst/>
            <a:gdLst/>
            <a:ahLst/>
            <a:cxnLst/>
            <a:rect l="l" t="t" r="r" b="b"/>
            <a:pathLst>
              <a:path w="11134" h="3037" extrusionOk="0">
                <a:moveTo>
                  <a:pt x="675" y="0"/>
                </a:moveTo>
                <a:cubicBezTo>
                  <a:pt x="265" y="0"/>
                  <a:pt x="0" y="121"/>
                  <a:pt x="97" y="265"/>
                </a:cubicBezTo>
                <a:lnTo>
                  <a:pt x="1904" y="2771"/>
                </a:lnTo>
                <a:cubicBezTo>
                  <a:pt x="2024" y="2916"/>
                  <a:pt x="2458" y="3036"/>
                  <a:pt x="2916" y="3036"/>
                </a:cubicBezTo>
                <a:lnTo>
                  <a:pt x="10434" y="3036"/>
                </a:lnTo>
                <a:cubicBezTo>
                  <a:pt x="10892" y="3036"/>
                  <a:pt x="11133" y="2916"/>
                  <a:pt x="11013" y="2771"/>
                </a:cubicBezTo>
                <a:lnTo>
                  <a:pt x="8892" y="265"/>
                </a:lnTo>
                <a:cubicBezTo>
                  <a:pt x="8772" y="121"/>
                  <a:pt x="8338" y="0"/>
                  <a:pt x="790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49"/>
          <p:cNvSpPr/>
          <p:nvPr/>
        </p:nvSpPr>
        <p:spPr>
          <a:xfrm>
            <a:off x="4029654" y="3265867"/>
            <a:ext cx="322681" cy="55236"/>
          </a:xfrm>
          <a:custGeom>
            <a:avLst/>
            <a:gdLst/>
            <a:ahLst/>
            <a:cxnLst/>
            <a:rect l="l" t="t" r="r" b="b"/>
            <a:pathLst>
              <a:path w="17882" h="3061" extrusionOk="0">
                <a:moveTo>
                  <a:pt x="675" y="0"/>
                </a:moveTo>
                <a:cubicBezTo>
                  <a:pt x="242" y="0"/>
                  <a:pt x="1" y="121"/>
                  <a:pt x="145" y="265"/>
                </a:cubicBezTo>
                <a:lnTo>
                  <a:pt x="2314" y="2771"/>
                </a:lnTo>
                <a:cubicBezTo>
                  <a:pt x="2435" y="2916"/>
                  <a:pt x="2892" y="3036"/>
                  <a:pt x="3350" y="3036"/>
                </a:cubicBezTo>
                <a:lnTo>
                  <a:pt x="17206" y="3060"/>
                </a:lnTo>
                <a:cubicBezTo>
                  <a:pt x="17664" y="3060"/>
                  <a:pt x="17881" y="2940"/>
                  <a:pt x="17737" y="2795"/>
                </a:cubicBezTo>
                <a:lnTo>
                  <a:pt x="15013" y="289"/>
                </a:lnTo>
                <a:cubicBezTo>
                  <a:pt x="14869" y="145"/>
                  <a:pt x="14387" y="24"/>
                  <a:pt x="13977" y="24"/>
                </a:cubicBezTo>
                <a:lnTo>
                  <a:pt x="675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49"/>
          <p:cNvSpPr/>
          <p:nvPr/>
        </p:nvSpPr>
        <p:spPr>
          <a:xfrm>
            <a:off x="1275373" y="3454149"/>
            <a:ext cx="326145" cy="54803"/>
          </a:xfrm>
          <a:custGeom>
            <a:avLst/>
            <a:gdLst/>
            <a:ahLst/>
            <a:cxnLst/>
            <a:rect l="l" t="t" r="r" b="b"/>
            <a:pathLst>
              <a:path w="18074" h="3037" extrusionOk="0">
                <a:moveTo>
                  <a:pt x="4073" y="0"/>
                </a:moveTo>
                <a:cubicBezTo>
                  <a:pt x="3591" y="0"/>
                  <a:pt x="3060" y="97"/>
                  <a:pt x="2892" y="265"/>
                </a:cubicBezTo>
                <a:lnTo>
                  <a:pt x="145" y="2747"/>
                </a:lnTo>
                <a:cubicBezTo>
                  <a:pt x="0" y="2892"/>
                  <a:pt x="265" y="3013"/>
                  <a:pt x="771" y="3013"/>
                </a:cubicBezTo>
                <a:lnTo>
                  <a:pt x="14507" y="3037"/>
                </a:lnTo>
                <a:cubicBezTo>
                  <a:pt x="15013" y="3037"/>
                  <a:pt x="15519" y="2916"/>
                  <a:pt x="15664" y="2772"/>
                </a:cubicBezTo>
                <a:lnTo>
                  <a:pt x="17929" y="265"/>
                </a:lnTo>
                <a:cubicBezTo>
                  <a:pt x="18073" y="121"/>
                  <a:pt x="17784" y="0"/>
                  <a:pt x="1730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49"/>
          <p:cNvSpPr/>
          <p:nvPr/>
        </p:nvSpPr>
        <p:spPr>
          <a:xfrm>
            <a:off x="1584971" y="3454149"/>
            <a:ext cx="227439" cy="54803"/>
          </a:xfrm>
          <a:custGeom>
            <a:avLst/>
            <a:gdLst/>
            <a:ahLst/>
            <a:cxnLst/>
            <a:rect l="l" t="t" r="r" b="b"/>
            <a:pathLst>
              <a:path w="12604" h="3037" extrusionOk="0">
                <a:moveTo>
                  <a:pt x="3495" y="0"/>
                </a:moveTo>
                <a:cubicBezTo>
                  <a:pt x="3013" y="0"/>
                  <a:pt x="2507" y="121"/>
                  <a:pt x="2362" y="265"/>
                </a:cubicBezTo>
                <a:lnTo>
                  <a:pt x="145" y="2772"/>
                </a:lnTo>
                <a:cubicBezTo>
                  <a:pt x="1" y="2916"/>
                  <a:pt x="314" y="3037"/>
                  <a:pt x="820" y="3037"/>
                </a:cubicBezTo>
                <a:lnTo>
                  <a:pt x="9447" y="3037"/>
                </a:lnTo>
                <a:cubicBezTo>
                  <a:pt x="9953" y="3037"/>
                  <a:pt x="10459" y="2916"/>
                  <a:pt x="10579" y="2772"/>
                </a:cubicBezTo>
                <a:lnTo>
                  <a:pt x="12483" y="265"/>
                </a:lnTo>
                <a:cubicBezTo>
                  <a:pt x="12604" y="121"/>
                  <a:pt x="12290" y="0"/>
                  <a:pt x="1180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49"/>
          <p:cNvSpPr/>
          <p:nvPr/>
        </p:nvSpPr>
        <p:spPr>
          <a:xfrm>
            <a:off x="1805445" y="3454149"/>
            <a:ext cx="219608" cy="55236"/>
          </a:xfrm>
          <a:custGeom>
            <a:avLst/>
            <a:gdLst/>
            <a:ahLst/>
            <a:cxnLst/>
            <a:rect l="l" t="t" r="r" b="b"/>
            <a:pathLst>
              <a:path w="12170" h="3061" extrusionOk="0">
                <a:moveTo>
                  <a:pt x="3061" y="0"/>
                </a:moveTo>
                <a:cubicBezTo>
                  <a:pt x="2554" y="0"/>
                  <a:pt x="2073" y="121"/>
                  <a:pt x="1976" y="265"/>
                </a:cubicBezTo>
                <a:lnTo>
                  <a:pt x="97" y="2772"/>
                </a:lnTo>
                <a:cubicBezTo>
                  <a:pt x="0" y="2916"/>
                  <a:pt x="313" y="3037"/>
                  <a:pt x="819" y="3037"/>
                </a:cubicBezTo>
                <a:lnTo>
                  <a:pt x="9446" y="3061"/>
                </a:lnTo>
                <a:cubicBezTo>
                  <a:pt x="9952" y="3061"/>
                  <a:pt x="10434" y="2940"/>
                  <a:pt x="10531" y="2796"/>
                </a:cubicBezTo>
                <a:lnTo>
                  <a:pt x="12073" y="290"/>
                </a:lnTo>
                <a:cubicBezTo>
                  <a:pt x="12169" y="145"/>
                  <a:pt x="11856" y="24"/>
                  <a:pt x="11350" y="24"/>
                </a:cubicBezTo>
                <a:lnTo>
                  <a:pt x="306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49"/>
          <p:cNvSpPr/>
          <p:nvPr/>
        </p:nvSpPr>
        <p:spPr>
          <a:xfrm>
            <a:off x="2025468" y="3454582"/>
            <a:ext cx="212227" cy="54803"/>
          </a:xfrm>
          <a:custGeom>
            <a:avLst/>
            <a:gdLst/>
            <a:ahLst/>
            <a:cxnLst/>
            <a:rect l="l" t="t" r="r" b="b"/>
            <a:pathLst>
              <a:path w="11761" h="3037" extrusionOk="0">
                <a:moveTo>
                  <a:pt x="2627" y="0"/>
                </a:moveTo>
                <a:cubicBezTo>
                  <a:pt x="2145" y="0"/>
                  <a:pt x="1687" y="121"/>
                  <a:pt x="1591" y="266"/>
                </a:cubicBezTo>
                <a:lnTo>
                  <a:pt x="97" y="2772"/>
                </a:lnTo>
                <a:cubicBezTo>
                  <a:pt x="1" y="2916"/>
                  <a:pt x="338" y="3037"/>
                  <a:pt x="844" y="3037"/>
                </a:cubicBezTo>
                <a:lnTo>
                  <a:pt x="9471" y="3037"/>
                </a:lnTo>
                <a:cubicBezTo>
                  <a:pt x="9977" y="3037"/>
                  <a:pt x="10435" y="2916"/>
                  <a:pt x="10507" y="2772"/>
                </a:cubicBezTo>
                <a:lnTo>
                  <a:pt x="11712" y="266"/>
                </a:lnTo>
                <a:cubicBezTo>
                  <a:pt x="11760" y="121"/>
                  <a:pt x="11423" y="0"/>
                  <a:pt x="10941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49"/>
          <p:cNvSpPr/>
          <p:nvPr/>
        </p:nvSpPr>
        <p:spPr>
          <a:xfrm>
            <a:off x="2250290" y="3454582"/>
            <a:ext cx="1193208" cy="55669"/>
          </a:xfrm>
          <a:custGeom>
            <a:avLst/>
            <a:gdLst/>
            <a:ahLst/>
            <a:cxnLst/>
            <a:rect l="l" t="t" r="r" b="b"/>
            <a:pathLst>
              <a:path w="66124" h="3085" extrusionOk="0">
                <a:moveTo>
                  <a:pt x="2193" y="0"/>
                </a:moveTo>
                <a:cubicBezTo>
                  <a:pt x="1711" y="0"/>
                  <a:pt x="1253" y="121"/>
                  <a:pt x="1181" y="266"/>
                </a:cubicBezTo>
                <a:lnTo>
                  <a:pt x="72" y="2772"/>
                </a:lnTo>
                <a:cubicBezTo>
                  <a:pt x="0" y="2916"/>
                  <a:pt x="362" y="3037"/>
                  <a:pt x="868" y="3037"/>
                </a:cubicBezTo>
                <a:lnTo>
                  <a:pt x="65256" y="3085"/>
                </a:lnTo>
                <a:cubicBezTo>
                  <a:pt x="65763" y="3085"/>
                  <a:pt x="66124" y="2964"/>
                  <a:pt x="66076" y="2820"/>
                </a:cubicBezTo>
                <a:lnTo>
                  <a:pt x="65232" y="314"/>
                </a:lnTo>
                <a:cubicBezTo>
                  <a:pt x="65160" y="169"/>
                  <a:pt x="64726" y="49"/>
                  <a:pt x="64244" y="49"/>
                </a:cubicBezTo>
                <a:lnTo>
                  <a:pt x="219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49"/>
          <p:cNvSpPr/>
          <p:nvPr/>
        </p:nvSpPr>
        <p:spPr>
          <a:xfrm>
            <a:off x="3457411" y="3455448"/>
            <a:ext cx="206561" cy="55254"/>
          </a:xfrm>
          <a:custGeom>
            <a:avLst/>
            <a:gdLst/>
            <a:ahLst/>
            <a:cxnLst/>
            <a:rect l="l" t="t" r="r" b="b"/>
            <a:pathLst>
              <a:path w="11447" h="3062" extrusionOk="0">
                <a:moveTo>
                  <a:pt x="844" y="1"/>
                </a:moveTo>
                <a:cubicBezTo>
                  <a:pt x="338" y="1"/>
                  <a:pt x="0" y="121"/>
                  <a:pt x="48" y="266"/>
                </a:cubicBezTo>
                <a:lnTo>
                  <a:pt x="940" y="2772"/>
                </a:lnTo>
                <a:cubicBezTo>
                  <a:pt x="1012" y="2916"/>
                  <a:pt x="1470" y="3037"/>
                  <a:pt x="1976" y="3037"/>
                </a:cubicBezTo>
                <a:lnTo>
                  <a:pt x="10579" y="3061"/>
                </a:lnTo>
                <a:cubicBezTo>
                  <a:pt x="11085" y="3061"/>
                  <a:pt x="11447" y="2941"/>
                  <a:pt x="11374" y="2796"/>
                </a:cubicBezTo>
                <a:lnTo>
                  <a:pt x="10145" y="290"/>
                </a:lnTo>
                <a:cubicBezTo>
                  <a:pt x="10097" y="145"/>
                  <a:pt x="9639" y="25"/>
                  <a:pt x="9133" y="25"/>
                </a:cubicBezTo>
                <a:lnTo>
                  <a:pt x="84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49"/>
          <p:cNvSpPr/>
          <p:nvPr/>
        </p:nvSpPr>
        <p:spPr>
          <a:xfrm>
            <a:off x="3670035" y="3455881"/>
            <a:ext cx="213960" cy="54821"/>
          </a:xfrm>
          <a:custGeom>
            <a:avLst/>
            <a:gdLst/>
            <a:ahLst/>
            <a:cxnLst/>
            <a:rect l="l" t="t" r="r" b="b"/>
            <a:pathLst>
              <a:path w="11857" h="3038" extrusionOk="0">
                <a:moveTo>
                  <a:pt x="820" y="1"/>
                </a:moveTo>
                <a:cubicBezTo>
                  <a:pt x="338" y="1"/>
                  <a:pt x="1" y="121"/>
                  <a:pt x="73" y="266"/>
                </a:cubicBezTo>
                <a:lnTo>
                  <a:pt x="1350" y="2772"/>
                </a:lnTo>
                <a:cubicBezTo>
                  <a:pt x="1423" y="2917"/>
                  <a:pt x="1905" y="3037"/>
                  <a:pt x="2411" y="3037"/>
                </a:cubicBezTo>
                <a:lnTo>
                  <a:pt x="11038" y="3037"/>
                </a:lnTo>
                <a:cubicBezTo>
                  <a:pt x="11544" y="3037"/>
                  <a:pt x="11857" y="2917"/>
                  <a:pt x="11785" y="2772"/>
                </a:cubicBezTo>
                <a:lnTo>
                  <a:pt x="10194" y="266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49"/>
          <p:cNvSpPr/>
          <p:nvPr/>
        </p:nvSpPr>
        <p:spPr>
          <a:xfrm>
            <a:off x="3882677" y="3455881"/>
            <a:ext cx="221791" cy="55254"/>
          </a:xfrm>
          <a:custGeom>
            <a:avLst/>
            <a:gdLst/>
            <a:ahLst/>
            <a:cxnLst/>
            <a:rect l="l" t="t" r="r" b="b"/>
            <a:pathLst>
              <a:path w="12291" h="3062" extrusionOk="0">
                <a:moveTo>
                  <a:pt x="820" y="1"/>
                </a:moveTo>
                <a:cubicBezTo>
                  <a:pt x="338" y="1"/>
                  <a:pt x="1" y="121"/>
                  <a:pt x="97" y="266"/>
                </a:cubicBezTo>
                <a:lnTo>
                  <a:pt x="1736" y="2772"/>
                </a:lnTo>
                <a:cubicBezTo>
                  <a:pt x="1832" y="2917"/>
                  <a:pt x="2338" y="3037"/>
                  <a:pt x="2844" y="3037"/>
                </a:cubicBezTo>
                <a:lnTo>
                  <a:pt x="11471" y="3061"/>
                </a:lnTo>
                <a:cubicBezTo>
                  <a:pt x="11977" y="3061"/>
                  <a:pt x="12290" y="2941"/>
                  <a:pt x="12170" y="2772"/>
                </a:cubicBezTo>
                <a:lnTo>
                  <a:pt x="10218" y="290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49"/>
          <p:cNvSpPr/>
          <p:nvPr/>
        </p:nvSpPr>
        <p:spPr>
          <a:xfrm>
            <a:off x="4095752" y="3456314"/>
            <a:ext cx="228738" cy="54821"/>
          </a:xfrm>
          <a:custGeom>
            <a:avLst/>
            <a:gdLst/>
            <a:ahLst/>
            <a:cxnLst/>
            <a:rect l="l" t="t" r="r" b="b"/>
            <a:pathLst>
              <a:path w="12676" h="3038" extrusionOk="0">
                <a:moveTo>
                  <a:pt x="796" y="1"/>
                </a:moveTo>
                <a:cubicBezTo>
                  <a:pt x="290" y="1"/>
                  <a:pt x="0" y="97"/>
                  <a:pt x="121" y="266"/>
                </a:cubicBezTo>
                <a:lnTo>
                  <a:pt x="2121" y="2772"/>
                </a:lnTo>
                <a:cubicBezTo>
                  <a:pt x="2242" y="2917"/>
                  <a:pt x="2748" y="3037"/>
                  <a:pt x="3254" y="3037"/>
                </a:cubicBezTo>
                <a:lnTo>
                  <a:pt x="11881" y="3037"/>
                </a:lnTo>
                <a:cubicBezTo>
                  <a:pt x="12387" y="3037"/>
                  <a:pt x="12676" y="2917"/>
                  <a:pt x="12531" y="2772"/>
                </a:cubicBezTo>
                <a:lnTo>
                  <a:pt x="10218" y="266"/>
                </a:lnTo>
                <a:cubicBezTo>
                  <a:pt x="10097" y="121"/>
                  <a:pt x="9591" y="1"/>
                  <a:pt x="908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49"/>
          <p:cNvSpPr/>
          <p:nvPr/>
        </p:nvSpPr>
        <p:spPr>
          <a:xfrm>
            <a:off x="4309261" y="3456314"/>
            <a:ext cx="236137" cy="54821"/>
          </a:xfrm>
          <a:custGeom>
            <a:avLst/>
            <a:gdLst/>
            <a:ahLst/>
            <a:cxnLst/>
            <a:rect l="l" t="t" r="r" b="b"/>
            <a:pathLst>
              <a:path w="13086" h="3038" extrusionOk="0">
                <a:moveTo>
                  <a:pt x="772" y="1"/>
                </a:moveTo>
                <a:cubicBezTo>
                  <a:pt x="266" y="1"/>
                  <a:pt x="0" y="121"/>
                  <a:pt x="121" y="266"/>
                </a:cubicBezTo>
                <a:lnTo>
                  <a:pt x="2507" y="2772"/>
                </a:lnTo>
                <a:cubicBezTo>
                  <a:pt x="2627" y="2917"/>
                  <a:pt x="3157" y="3037"/>
                  <a:pt x="3663" y="3037"/>
                </a:cubicBezTo>
                <a:lnTo>
                  <a:pt x="12290" y="3037"/>
                </a:lnTo>
                <a:cubicBezTo>
                  <a:pt x="12796" y="3037"/>
                  <a:pt x="13085" y="2917"/>
                  <a:pt x="12917" y="2772"/>
                </a:cubicBezTo>
                <a:lnTo>
                  <a:pt x="10242" y="266"/>
                </a:lnTo>
                <a:cubicBezTo>
                  <a:pt x="10073" y="121"/>
                  <a:pt x="9567" y="1"/>
                  <a:pt x="9061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49"/>
          <p:cNvSpPr/>
          <p:nvPr/>
        </p:nvSpPr>
        <p:spPr>
          <a:xfrm>
            <a:off x="1414951" y="3326733"/>
            <a:ext cx="411805" cy="54821"/>
          </a:xfrm>
          <a:custGeom>
            <a:avLst/>
            <a:gdLst/>
            <a:ahLst/>
            <a:cxnLst/>
            <a:rect l="l" t="t" r="r" b="b"/>
            <a:pathLst>
              <a:path w="22821" h="3038" extrusionOk="0">
                <a:moveTo>
                  <a:pt x="4001" y="1"/>
                </a:moveTo>
                <a:cubicBezTo>
                  <a:pt x="3567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7"/>
                  <a:pt x="241" y="3037"/>
                  <a:pt x="723" y="3037"/>
                </a:cubicBezTo>
                <a:lnTo>
                  <a:pt x="19568" y="3037"/>
                </a:lnTo>
                <a:cubicBezTo>
                  <a:pt x="20026" y="3037"/>
                  <a:pt x="20508" y="2917"/>
                  <a:pt x="20628" y="2772"/>
                </a:cubicBezTo>
                <a:lnTo>
                  <a:pt x="22700" y="266"/>
                </a:lnTo>
                <a:cubicBezTo>
                  <a:pt x="22821" y="121"/>
                  <a:pt x="22556" y="1"/>
                  <a:pt x="2212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49"/>
          <p:cNvSpPr/>
          <p:nvPr/>
        </p:nvSpPr>
        <p:spPr>
          <a:xfrm>
            <a:off x="1815442" y="3326733"/>
            <a:ext cx="206994" cy="55254"/>
          </a:xfrm>
          <a:custGeom>
            <a:avLst/>
            <a:gdLst/>
            <a:ahLst/>
            <a:cxnLst/>
            <a:rect l="l" t="t" r="r" b="b"/>
            <a:pathLst>
              <a:path w="11471" h="3062" extrusionOk="0">
                <a:moveTo>
                  <a:pt x="3157" y="1"/>
                </a:moveTo>
                <a:cubicBezTo>
                  <a:pt x="2723" y="1"/>
                  <a:pt x="2266" y="121"/>
                  <a:pt x="2145" y="266"/>
                </a:cubicBezTo>
                <a:lnTo>
                  <a:pt x="121" y="2772"/>
                </a:lnTo>
                <a:cubicBezTo>
                  <a:pt x="0" y="2917"/>
                  <a:pt x="290" y="3037"/>
                  <a:pt x="747" y="3037"/>
                </a:cubicBezTo>
                <a:lnTo>
                  <a:pt x="8651" y="3061"/>
                </a:lnTo>
                <a:cubicBezTo>
                  <a:pt x="9109" y="3061"/>
                  <a:pt x="9567" y="2941"/>
                  <a:pt x="9664" y="2772"/>
                </a:cubicBezTo>
                <a:lnTo>
                  <a:pt x="11374" y="290"/>
                </a:lnTo>
                <a:cubicBezTo>
                  <a:pt x="11471" y="145"/>
                  <a:pt x="11206" y="25"/>
                  <a:pt x="10748" y="25"/>
                </a:cubicBezTo>
                <a:lnTo>
                  <a:pt x="3157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49"/>
          <p:cNvSpPr/>
          <p:nvPr/>
        </p:nvSpPr>
        <p:spPr>
          <a:xfrm>
            <a:off x="2017203" y="3327166"/>
            <a:ext cx="199614" cy="54821"/>
          </a:xfrm>
          <a:custGeom>
            <a:avLst/>
            <a:gdLst/>
            <a:ahLst/>
            <a:cxnLst/>
            <a:rect l="l" t="t" r="r" b="b"/>
            <a:pathLst>
              <a:path w="11062" h="3038" extrusionOk="0">
                <a:moveTo>
                  <a:pt x="2724" y="1"/>
                </a:moveTo>
                <a:cubicBezTo>
                  <a:pt x="2290" y="1"/>
                  <a:pt x="1856" y="121"/>
                  <a:pt x="1760" y="266"/>
                </a:cubicBezTo>
                <a:lnTo>
                  <a:pt x="97" y="2772"/>
                </a:lnTo>
                <a:cubicBezTo>
                  <a:pt x="1" y="2917"/>
                  <a:pt x="290" y="3037"/>
                  <a:pt x="772" y="3037"/>
                </a:cubicBezTo>
                <a:lnTo>
                  <a:pt x="8652" y="3037"/>
                </a:lnTo>
                <a:cubicBezTo>
                  <a:pt x="9134" y="3037"/>
                  <a:pt x="9567" y="2917"/>
                  <a:pt x="9640" y="2772"/>
                </a:cubicBezTo>
                <a:lnTo>
                  <a:pt x="10989" y="266"/>
                </a:lnTo>
                <a:cubicBezTo>
                  <a:pt x="11062" y="121"/>
                  <a:pt x="10772" y="1"/>
                  <a:pt x="1031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49"/>
          <p:cNvSpPr/>
          <p:nvPr/>
        </p:nvSpPr>
        <p:spPr>
          <a:xfrm>
            <a:off x="2219848" y="3327166"/>
            <a:ext cx="191782" cy="54821"/>
          </a:xfrm>
          <a:custGeom>
            <a:avLst/>
            <a:gdLst/>
            <a:ahLst/>
            <a:cxnLst/>
            <a:rect l="l" t="t" r="r" b="b"/>
            <a:pathLst>
              <a:path w="10628" h="3038" extrusionOk="0">
                <a:moveTo>
                  <a:pt x="2289" y="1"/>
                </a:moveTo>
                <a:cubicBezTo>
                  <a:pt x="1856" y="1"/>
                  <a:pt x="1422" y="121"/>
                  <a:pt x="1350" y="266"/>
                </a:cubicBezTo>
                <a:lnTo>
                  <a:pt x="72" y="2772"/>
                </a:lnTo>
                <a:cubicBezTo>
                  <a:pt x="0" y="2917"/>
                  <a:pt x="313" y="3037"/>
                  <a:pt x="771" y="3037"/>
                </a:cubicBezTo>
                <a:lnTo>
                  <a:pt x="8651" y="3037"/>
                </a:lnTo>
                <a:cubicBezTo>
                  <a:pt x="9133" y="3037"/>
                  <a:pt x="9543" y="2917"/>
                  <a:pt x="9615" y="2772"/>
                </a:cubicBezTo>
                <a:lnTo>
                  <a:pt x="10579" y="266"/>
                </a:lnTo>
                <a:cubicBezTo>
                  <a:pt x="10627" y="121"/>
                  <a:pt x="10314" y="1"/>
                  <a:pt x="98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49"/>
          <p:cNvSpPr/>
          <p:nvPr/>
        </p:nvSpPr>
        <p:spPr>
          <a:xfrm>
            <a:off x="2421176" y="3327166"/>
            <a:ext cx="184817" cy="55254"/>
          </a:xfrm>
          <a:custGeom>
            <a:avLst/>
            <a:gdLst/>
            <a:ahLst/>
            <a:cxnLst/>
            <a:rect l="l" t="t" r="r" b="b"/>
            <a:pathLst>
              <a:path w="10242" h="3062" extrusionOk="0">
                <a:moveTo>
                  <a:pt x="1880" y="1"/>
                </a:moveTo>
                <a:cubicBezTo>
                  <a:pt x="1446" y="1"/>
                  <a:pt x="1037" y="121"/>
                  <a:pt x="964" y="266"/>
                </a:cubicBezTo>
                <a:lnTo>
                  <a:pt x="49" y="2772"/>
                </a:lnTo>
                <a:cubicBezTo>
                  <a:pt x="0" y="2917"/>
                  <a:pt x="338" y="3037"/>
                  <a:pt x="796" y="3037"/>
                </a:cubicBezTo>
                <a:lnTo>
                  <a:pt x="8700" y="3061"/>
                </a:lnTo>
                <a:cubicBezTo>
                  <a:pt x="9158" y="3061"/>
                  <a:pt x="9567" y="2941"/>
                  <a:pt x="9591" y="2796"/>
                </a:cubicBezTo>
                <a:lnTo>
                  <a:pt x="10218" y="290"/>
                </a:lnTo>
                <a:cubicBezTo>
                  <a:pt x="10242" y="145"/>
                  <a:pt x="9905" y="25"/>
                  <a:pt x="9471" y="25"/>
                </a:cubicBezTo>
                <a:lnTo>
                  <a:pt x="1880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49"/>
          <p:cNvSpPr/>
          <p:nvPr/>
        </p:nvSpPr>
        <p:spPr>
          <a:xfrm>
            <a:off x="2622938" y="3327599"/>
            <a:ext cx="177436" cy="54821"/>
          </a:xfrm>
          <a:custGeom>
            <a:avLst/>
            <a:gdLst/>
            <a:ahLst/>
            <a:cxnLst/>
            <a:rect l="l" t="t" r="r" b="b"/>
            <a:pathLst>
              <a:path w="9833" h="3038" extrusionOk="0">
                <a:moveTo>
                  <a:pt x="1447" y="1"/>
                </a:moveTo>
                <a:cubicBezTo>
                  <a:pt x="989" y="1"/>
                  <a:pt x="603" y="121"/>
                  <a:pt x="579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700" y="3037"/>
                </a:lnTo>
                <a:cubicBezTo>
                  <a:pt x="9158" y="3037"/>
                  <a:pt x="9543" y="2917"/>
                  <a:pt x="9568" y="2772"/>
                </a:cubicBezTo>
                <a:lnTo>
                  <a:pt x="9808" y="266"/>
                </a:lnTo>
                <a:cubicBezTo>
                  <a:pt x="9833" y="121"/>
                  <a:pt x="9471" y="1"/>
                  <a:pt x="9037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49"/>
          <p:cNvSpPr/>
          <p:nvPr/>
        </p:nvSpPr>
        <p:spPr>
          <a:xfrm>
            <a:off x="2824266" y="3327599"/>
            <a:ext cx="172655" cy="54821"/>
          </a:xfrm>
          <a:custGeom>
            <a:avLst/>
            <a:gdLst/>
            <a:ahLst/>
            <a:cxnLst/>
            <a:rect l="l" t="t" r="r" b="b"/>
            <a:pathLst>
              <a:path w="9568" h="3038" extrusionOk="0">
                <a:moveTo>
                  <a:pt x="1037" y="1"/>
                </a:moveTo>
                <a:cubicBezTo>
                  <a:pt x="579" y="1"/>
                  <a:pt x="218" y="121"/>
                  <a:pt x="194" y="266"/>
                </a:cubicBezTo>
                <a:lnTo>
                  <a:pt x="25" y="2772"/>
                </a:lnTo>
                <a:cubicBezTo>
                  <a:pt x="1" y="2917"/>
                  <a:pt x="362" y="3037"/>
                  <a:pt x="844" y="3037"/>
                </a:cubicBezTo>
                <a:lnTo>
                  <a:pt x="8724" y="3037"/>
                </a:lnTo>
                <a:cubicBezTo>
                  <a:pt x="9206" y="3037"/>
                  <a:pt x="9568" y="2917"/>
                  <a:pt x="9568" y="2772"/>
                </a:cubicBezTo>
                <a:lnTo>
                  <a:pt x="9447" y="266"/>
                </a:lnTo>
                <a:cubicBezTo>
                  <a:pt x="9423" y="121"/>
                  <a:pt x="9062" y="1"/>
                  <a:pt x="86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49"/>
          <p:cNvSpPr/>
          <p:nvPr/>
        </p:nvSpPr>
        <p:spPr>
          <a:xfrm>
            <a:off x="3022562" y="3327599"/>
            <a:ext cx="176137" cy="55254"/>
          </a:xfrm>
          <a:custGeom>
            <a:avLst/>
            <a:gdLst/>
            <a:ahLst/>
            <a:cxnLst/>
            <a:rect l="l" t="t" r="r" b="b"/>
            <a:pathLst>
              <a:path w="9761" h="3062" extrusionOk="0">
                <a:moveTo>
                  <a:pt x="796" y="1"/>
                </a:moveTo>
                <a:cubicBezTo>
                  <a:pt x="338" y="1"/>
                  <a:pt x="0" y="121"/>
                  <a:pt x="0" y="266"/>
                </a:cubicBezTo>
                <a:lnTo>
                  <a:pt x="169" y="2772"/>
                </a:lnTo>
                <a:cubicBezTo>
                  <a:pt x="193" y="2917"/>
                  <a:pt x="579" y="3037"/>
                  <a:pt x="1037" y="3037"/>
                </a:cubicBezTo>
                <a:lnTo>
                  <a:pt x="8941" y="3061"/>
                </a:lnTo>
                <a:cubicBezTo>
                  <a:pt x="9399" y="3061"/>
                  <a:pt x="9760" y="2941"/>
                  <a:pt x="9712" y="2796"/>
                </a:cubicBezTo>
                <a:lnTo>
                  <a:pt x="9230" y="290"/>
                </a:lnTo>
                <a:cubicBezTo>
                  <a:pt x="9206" y="146"/>
                  <a:pt x="8820" y="25"/>
                  <a:pt x="8362" y="25"/>
                </a:cubicBezTo>
                <a:lnTo>
                  <a:pt x="796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49"/>
          <p:cNvSpPr/>
          <p:nvPr/>
        </p:nvSpPr>
        <p:spPr>
          <a:xfrm>
            <a:off x="3216510" y="3328050"/>
            <a:ext cx="183518" cy="54803"/>
          </a:xfrm>
          <a:custGeom>
            <a:avLst/>
            <a:gdLst/>
            <a:ahLst/>
            <a:cxnLst/>
            <a:rect l="l" t="t" r="r" b="b"/>
            <a:pathLst>
              <a:path w="10170" h="3037" extrusionOk="0">
                <a:moveTo>
                  <a:pt x="795" y="0"/>
                </a:moveTo>
                <a:cubicBezTo>
                  <a:pt x="337" y="0"/>
                  <a:pt x="0" y="121"/>
                  <a:pt x="24" y="265"/>
                </a:cubicBezTo>
                <a:lnTo>
                  <a:pt x="578" y="2771"/>
                </a:lnTo>
                <a:cubicBezTo>
                  <a:pt x="602" y="2916"/>
                  <a:pt x="1012" y="3036"/>
                  <a:pt x="1470" y="3036"/>
                </a:cubicBezTo>
                <a:lnTo>
                  <a:pt x="9374" y="3036"/>
                </a:lnTo>
                <a:cubicBezTo>
                  <a:pt x="9832" y="3036"/>
                  <a:pt x="10169" y="2916"/>
                  <a:pt x="10121" y="2771"/>
                </a:cubicBezTo>
                <a:lnTo>
                  <a:pt x="9278" y="265"/>
                </a:lnTo>
                <a:cubicBezTo>
                  <a:pt x="9205" y="121"/>
                  <a:pt x="8820" y="0"/>
                  <a:pt x="836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49"/>
          <p:cNvSpPr/>
          <p:nvPr/>
        </p:nvSpPr>
        <p:spPr>
          <a:xfrm>
            <a:off x="3410873" y="3328050"/>
            <a:ext cx="190916" cy="54803"/>
          </a:xfrm>
          <a:custGeom>
            <a:avLst/>
            <a:gdLst/>
            <a:ahLst/>
            <a:cxnLst/>
            <a:rect l="l" t="t" r="r" b="b"/>
            <a:pathLst>
              <a:path w="10580" h="3037" extrusionOk="0">
                <a:moveTo>
                  <a:pt x="748" y="0"/>
                </a:moveTo>
                <a:cubicBezTo>
                  <a:pt x="314" y="0"/>
                  <a:pt x="1" y="121"/>
                  <a:pt x="49" y="265"/>
                </a:cubicBezTo>
                <a:lnTo>
                  <a:pt x="965" y="2771"/>
                </a:lnTo>
                <a:cubicBezTo>
                  <a:pt x="1013" y="2916"/>
                  <a:pt x="1422" y="3036"/>
                  <a:pt x="1880" y="3036"/>
                </a:cubicBezTo>
                <a:lnTo>
                  <a:pt x="9784" y="3036"/>
                </a:lnTo>
                <a:cubicBezTo>
                  <a:pt x="10242" y="3036"/>
                  <a:pt x="10580" y="2940"/>
                  <a:pt x="10507" y="2771"/>
                </a:cubicBezTo>
                <a:lnTo>
                  <a:pt x="9278" y="265"/>
                </a:lnTo>
                <a:cubicBezTo>
                  <a:pt x="9206" y="121"/>
                  <a:pt x="8796" y="0"/>
                  <a:pt x="833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49"/>
          <p:cNvSpPr/>
          <p:nvPr/>
        </p:nvSpPr>
        <p:spPr>
          <a:xfrm>
            <a:off x="3604928" y="3328429"/>
            <a:ext cx="198188" cy="54857"/>
          </a:xfrm>
          <a:custGeom>
            <a:avLst/>
            <a:gdLst/>
            <a:ahLst/>
            <a:cxnLst/>
            <a:rect l="l" t="t" r="r" b="b"/>
            <a:pathLst>
              <a:path w="10983" h="3040" extrusionOk="0">
                <a:moveTo>
                  <a:pt x="632" y="0"/>
                </a:moveTo>
                <a:cubicBezTo>
                  <a:pt x="257" y="0"/>
                  <a:pt x="0" y="114"/>
                  <a:pt x="67" y="268"/>
                </a:cubicBezTo>
                <a:lnTo>
                  <a:pt x="1344" y="2750"/>
                </a:lnTo>
                <a:cubicBezTo>
                  <a:pt x="1416" y="2919"/>
                  <a:pt x="1874" y="3039"/>
                  <a:pt x="2332" y="3039"/>
                </a:cubicBezTo>
                <a:lnTo>
                  <a:pt x="10212" y="3039"/>
                </a:lnTo>
                <a:cubicBezTo>
                  <a:pt x="10694" y="3039"/>
                  <a:pt x="10983" y="2919"/>
                  <a:pt x="10886" y="2774"/>
                </a:cubicBezTo>
                <a:lnTo>
                  <a:pt x="9320" y="268"/>
                </a:lnTo>
                <a:cubicBezTo>
                  <a:pt x="9224" y="124"/>
                  <a:pt x="8790" y="3"/>
                  <a:pt x="8332" y="3"/>
                </a:cubicBezTo>
                <a:lnTo>
                  <a:pt x="741" y="3"/>
                </a:lnTo>
                <a:cubicBezTo>
                  <a:pt x="704" y="1"/>
                  <a:pt x="668" y="0"/>
                  <a:pt x="63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49"/>
          <p:cNvSpPr/>
          <p:nvPr/>
        </p:nvSpPr>
        <p:spPr>
          <a:xfrm>
            <a:off x="3799183" y="3328483"/>
            <a:ext cx="205713" cy="54803"/>
          </a:xfrm>
          <a:custGeom>
            <a:avLst/>
            <a:gdLst/>
            <a:ahLst/>
            <a:cxnLst/>
            <a:rect l="l" t="t" r="r" b="b"/>
            <a:pathLst>
              <a:path w="11400" h="3037" extrusionOk="0">
                <a:moveTo>
                  <a:pt x="724" y="0"/>
                </a:moveTo>
                <a:cubicBezTo>
                  <a:pt x="290" y="0"/>
                  <a:pt x="1" y="121"/>
                  <a:pt x="97" y="265"/>
                </a:cubicBezTo>
                <a:lnTo>
                  <a:pt x="1736" y="2771"/>
                </a:lnTo>
                <a:cubicBezTo>
                  <a:pt x="1832" y="2916"/>
                  <a:pt x="2290" y="3036"/>
                  <a:pt x="2748" y="3036"/>
                </a:cubicBezTo>
                <a:lnTo>
                  <a:pt x="10652" y="3036"/>
                </a:lnTo>
                <a:cubicBezTo>
                  <a:pt x="11110" y="3036"/>
                  <a:pt x="11399" y="2916"/>
                  <a:pt x="11279" y="2771"/>
                </a:cubicBezTo>
                <a:lnTo>
                  <a:pt x="9327" y="265"/>
                </a:lnTo>
                <a:cubicBezTo>
                  <a:pt x="9206" y="121"/>
                  <a:pt x="8772" y="0"/>
                  <a:pt x="83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49"/>
          <p:cNvSpPr/>
          <p:nvPr/>
        </p:nvSpPr>
        <p:spPr>
          <a:xfrm>
            <a:off x="3993564" y="3328483"/>
            <a:ext cx="212660" cy="55236"/>
          </a:xfrm>
          <a:custGeom>
            <a:avLst/>
            <a:gdLst/>
            <a:ahLst/>
            <a:cxnLst/>
            <a:rect l="l" t="t" r="r" b="b"/>
            <a:pathLst>
              <a:path w="11785" h="3061" extrusionOk="0">
                <a:moveTo>
                  <a:pt x="699" y="0"/>
                </a:moveTo>
                <a:cubicBezTo>
                  <a:pt x="266" y="0"/>
                  <a:pt x="1" y="121"/>
                  <a:pt x="121" y="265"/>
                </a:cubicBezTo>
                <a:lnTo>
                  <a:pt x="2121" y="2771"/>
                </a:lnTo>
                <a:cubicBezTo>
                  <a:pt x="2242" y="2916"/>
                  <a:pt x="2699" y="3036"/>
                  <a:pt x="3157" y="3036"/>
                </a:cubicBezTo>
                <a:lnTo>
                  <a:pt x="11061" y="3061"/>
                </a:lnTo>
                <a:cubicBezTo>
                  <a:pt x="11519" y="3061"/>
                  <a:pt x="11784" y="2940"/>
                  <a:pt x="11664" y="2771"/>
                </a:cubicBezTo>
                <a:lnTo>
                  <a:pt x="9350" y="289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49"/>
          <p:cNvSpPr/>
          <p:nvPr/>
        </p:nvSpPr>
        <p:spPr>
          <a:xfrm>
            <a:off x="4188377" y="3328917"/>
            <a:ext cx="220474" cy="54803"/>
          </a:xfrm>
          <a:custGeom>
            <a:avLst/>
            <a:gdLst/>
            <a:ahLst/>
            <a:cxnLst/>
            <a:rect l="l" t="t" r="r" b="b"/>
            <a:pathLst>
              <a:path w="12218" h="3037" extrusionOk="0">
                <a:moveTo>
                  <a:pt x="699" y="0"/>
                </a:moveTo>
                <a:cubicBezTo>
                  <a:pt x="241" y="0"/>
                  <a:pt x="0" y="97"/>
                  <a:pt x="145" y="265"/>
                </a:cubicBezTo>
                <a:lnTo>
                  <a:pt x="2506" y="2771"/>
                </a:lnTo>
                <a:cubicBezTo>
                  <a:pt x="2651" y="2916"/>
                  <a:pt x="3133" y="3037"/>
                  <a:pt x="3615" y="3037"/>
                </a:cubicBezTo>
                <a:lnTo>
                  <a:pt x="11495" y="3037"/>
                </a:lnTo>
                <a:cubicBezTo>
                  <a:pt x="11953" y="3037"/>
                  <a:pt x="12218" y="2916"/>
                  <a:pt x="12049" y="2771"/>
                </a:cubicBezTo>
                <a:lnTo>
                  <a:pt x="9374" y="265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49"/>
          <p:cNvSpPr/>
          <p:nvPr/>
        </p:nvSpPr>
        <p:spPr>
          <a:xfrm>
            <a:off x="1344937" y="3390667"/>
            <a:ext cx="547052" cy="54803"/>
          </a:xfrm>
          <a:custGeom>
            <a:avLst/>
            <a:gdLst/>
            <a:ahLst/>
            <a:cxnLst/>
            <a:rect l="l" t="t" r="r" b="b"/>
            <a:pathLst>
              <a:path w="30316" h="3037" extrusionOk="0">
                <a:moveTo>
                  <a:pt x="4049" y="0"/>
                </a:moveTo>
                <a:cubicBezTo>
                  <a:pt x="3567" y="0"/>
                  <a:pt x="3061" y="96"/>
                  <a:pt x="2917" y="265"/>
                </a:cubicBezTo>
                <a:lnTo>
                  <a:pt x="169" y="2747"/>
                </a:lnTo>
                <a:cubicBezTo>
                  <a:pt x="1" y="2892"/>
                  <a:pt x="266" y="3012"/>
                  <a:pt x="748" y="3012"/>
                </a:cubicBezTo>
                <a:lnTo>
                  <a:pt x="27255" y="3036"/>
                </a:lnTo>
                <a:cubicBezTo>
                  <a:pt x="27761" y="3036"/>
                  <a:pt x="28243" y="2916"/>
                  <a:pt x="28340" y="2771"/>
                </a:cubicBezTo>
                <a:lnTo>
                  <a:pt x="30195" y="265"/>
                </a:lnTo>
                <a:cubicBezTo>
                  <a:pt x="30316" y="121"/>
                  <a:pt x="30026" y="0"/>
                  <a:pt x="2954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49"/>
          <p:cNvSpPr/>
          <p:nvPr/>
        </p:nvSpPr>
        <p:spPr>
          <a:xfrm>
            <a:off x="1884572" y="3390667"/>
            <a:ext cx="210495" cy="55236"/>
          </a:xfrm>
          <a:custGeom>
            <a:avLst/>
            <a:gdLst/>
            <a:ahLst/>
            <a:cxnLst/>
            <a:rect l="l" t="t" r="r" b="b"/>
            <a:pathLst>
              <a:path w="11665" h="3061" extrusionOk="0">
                <a:moveTo>
                  <a:pt x="2941" y="0"/>
                </a:moveTo>
                <a:cubicBezTo>
                  <a:pt x="2483" y="0"/>
                  <a:pt x="2025" y="121"/>
                  <a:pt x="1905" y="265"/>
                </a:cubicBezTo>
                <a:lnTo>
                  <a:pt x="97" y="2771"/>
                </a:lnTo>
                <a:cubicBezTo>
                  <a:pt x="1" y="2916"/>
                  <a:pt x="290" y="3036"/>
                  <a:pt x="796" y="3036"/>
                </a:cubicBezTo>
                <a:lnTo>
                  <a:pt x="9038" y="3060"/>
                </a:lnTo>
                <a:cubicBezTo>
                  <a:pt x="9544" y="3060"/>
                  <a:pt x="10001" y="2940"/>
                  <a:pt x="10098" y="2795"/>
                </a:cubicBezTo>
                <a:lnTo>
                  <a:pt x="11592" y="289"/>
                </a:lnTo>
                <a:cubicBezTo>
                  <a:pt x="11664" y="145"/>
                  <a:pt x="11375" y="24"/>
                  <a:pt x="10893" y="24"/>
                </a:cubicBezTo>
                <a:lnTo>
                  <a:pt x="294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49"/>
          <p:cNvSpPr/>
          <p:nvPr/>
        </p:nvSpPr>
        <p:spPr>
          <a:xfrm>
            <a:off x="2096348" y="3391100"/>
            <a:ext cx="203096" cy="54803"/>
          </a:xfrm>
          <a:custGeom>
            <a:avLst/>
            <a:gdLst/>
            <a:ahLst/>
            <a:cxnLst/>
            <a:rect l="l" t="t" r="r" b="b"/>
            <a:pathLst>
              <a:path w="11255" h="3037" extrusionOk="0">
                <a:moveTo>
                  <a:pt x="2531" y="0"/>
                </a:moveTo>
                <a:cubicBezTo>
                  <a:pt x="2049" y="0"/>
                  <a:pt x="1615" y="121"/>
                  <a:pt x="1519" y="265"/>
                </a:cubicBezTo>
                <a:lnTo>
                  <a:pt x="73" y="2771"/>
                </a:lnTo>
                <a:cubicBezTo>
                  <a:pt x="0" y="2916"/>
                  <a:pt x="314" y="3036"/>
                  <a:pt x="796" y="3036"/>
                </a:cubicBezTo>
                <a:lnTo>
                  <a:pt x="9061" y="3036"/>
                </a:lnTo>
                <a:cubicBezTo>
                  <a:pt x="9543" y="3036"/>
                  <a:pt x="10001" y="2916"/>
                  <a:pt x="10073" y="2771"/>
                </a:cubicBezTo>
                <a:lnTo>
                  <a:pt x="11206" y="265"/>
                </a:lnTo>
                <a:cubicBezTo>
                  <a:pt x="11254" y="121"/>
                  <a:pt x="10941" y="0"/>
                  <a:pt x="1045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49"/>
          <p:cNvSpPr/>
          <p:nvPr/>
        </p:nvSpPr>
        <p:spPr>
          <a:xfrm>
            <a:off x="2307240" y="3391100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2097" y="0"/>
                </a:moveTo>
                <a:cubicBezTo>
                  <a:pt x="1639" y="0"/>
                  <a:pt x="1206" y="121"/>
                  <a:pt x="1133" y="265"/>
                </a:cubicBezTo>
                <a:lnTo>
                  <a:pt x="49" y="2771"/>
                </a:lnTo>
                <a:cubicBezTo>
                  <a:pt x="1" y="2916"/>
                  <a:pt x="338" y="3036"/>
                  <a:pt x="820" y="3036"/>
                </a:cubicBezTo>
                <a:lnTo>
                  <a:pt x="9086" y="3036"/>
                </a:lnTo>
                <a:cubicBezTo>
                  <a:pt x="9568" y="3036"/>
                  <a:pt x="10001" y="2916"/>
                  <a:pt x="10050" y="2771"/>
                </a:cubicBezTo>
                <a:lnTo>
                  <a:pt x="10821" y="289"/>
                </a:lnTo>
                <a:cubicBezTo>
                  <a:pt x="10845" y="121"/>
                  <a:pt x="10507" y="0"/>
                  <a:pt x="1005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49"/>
          <p:cNvSpPr/>
          <p:nvPr/>
        </p:nvSpPr>
        <p:spPr>
          <a:xfrm>
            <a:off x="2518150" y="3391533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1663" y="0"/>
                </a:moveTo>
                <a:cubicBezTo>
                  <a:pt x="1205" y="0"/>
                  <a:pt x="795" y="97"/>
                  <a:pt x="747" y="265"/>
                </a:cubicBezTo>
                <a:lnTo>
                  <a:pt x="24" y="2747"/>
                </a:lnTo>
                <a:cubicBezTo>
                  <a:pt x="0" y="2916"/>
                  <a:pt x="362" y="3012"/>
                  <a:pt x="844" y="3037"/>
                </a:cubicBezTo>
                <a:lnTo>
                  <a:pt x="9109" y="3037"/>
                </a:lnTo>
                <a:cubicBezTo>
                  <a:pt x="9591" y="3037"/>
                  <a:pt x="10001" y="2916"/>
                  <a:pt x="10025" y="2772"/>
                </a:cubicBezTo>
                <a:lnTo>
                  <a:pt x="10410" y="265"/>
                </a:lnTo>
                <a:cubicBezTo>
                  <a:pt x="10434" y="121"/>
                  <a:pt x="10097" y="0"/>
                  <a:pt x="96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49"/>
          <p:cNvSpPr/>
          <p:nvPr/>
        </p:nvSpPr>
        <p:spPr>
          <a:xfrm>
            <a:off x="2729042" y="3391533"/>
            <a:ext cx="180919" cy="54803"/>
          </a:xfrm>
          <a:custGeom>
            <a:avLst/>
            <a:gdLst/>
            <a:ahLst/>
            <a:cxnLst/>
            <a:rect l="l" t="t" r="r" b="b"/>
            <a:pathLst>
              <a:path w="10026" h="3037" extrusionOk="0">
                <a:moveTo>
                  <a:pt x="1254" y="0"/>
                </a:moveTo>
                <a:cubicBezTo>
                  <a:pt x="772" y="0"/>
                  <a:pt x="386" y="121"/>
                  <a:pt x="362" y="265"/>
                </a:cubicBezTo>
                <a:lnTo>
                  <a:pt x="25" y="2772"/>
                </a:lnTo>
                <a:cubicBezTo>
                  <a:pt x="1" y="2916"/>
                  <a:pt x="362" y="3037"/>
                  <a:pt x="868" y="3037"/>
                </a:cubicBezTo>
                <a:lnTo>
                  <a:pt x="9109" y="3037"/>
                </a:lnTo>
                <a:cubicBezTo>
                  <a:pt x="9616" y="3037"/>
                  <a:pt x="10001" y="2916"/>
                  <a:pt x="10001" y="2772"/>
                </a:cubicBezTo>
                <a:lnTo>
                  <a:pt x="10025" y="265"/>
                </a:lnTo>
                <a:cubicBezTo>
                  <a:pt x="10025" y="121"/>
                  <a:pt x="9664" y="0"/>
                  <a:pt x="918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49"/>
          <p:cNvSpPr/>
          <p:nvPr/>
        </p:nvSpPr>
        <p:spPr>
          <a:xfrm>
            <a:off x="2939501" y="3391533"/>
            <a:ext cx="180919" cy="55236"/>
          </a:xfrm>
          <a:custGeom>
            <a:avLst/>
            <a:gdLst/>
            <a:ahLst/>
            <a:cxnLst/>
            <a:rect l="l" t="t" r="r" b="b"/>
            <a:pathLst>
              <a:path w="10026" h="3061" extrusionOk="0">
                <a:moveTo>
                  <a:pt x="844" y="0"/>
                </a:moveTo>
                <a:cubicBezTo>
                  <a:pt x="386" y="0"/>
                  <a:pt x="1" y="121"/>
                  <a:pt x="1" y="265"/>
                </a:cubicBezTo>
                <a:lnTo>
                  <a:pt x="25" y="2772"/>
                </a:lnTo>
                <a:cubicBezTo>
                  <a:pt x="25" y="2916"/>
                  <a:pt x="410" y="3037"/>
                  <a:pt x="892" y="3037"/>
                </a:cubicBezTo>
                <a:lnTo>
                  <a:pt x="9158" y="3061"/>
                </a:lnTo>
                <a:cubicBezTo>
                  <a:pt x="9640" y="3061"/>
                  <a:pt x="10025" y="2940"/>
                  <a:pt x="10001" y="2796"/>
                </a:cubicBezTo>
                <a:lnTo>
                  <a:pt x="9664" y="289"/>
                </a:lnTo>
                <a:cubicBezTo>
                  <a:pt x="9664" y="145"/>
                  <a:pt x="9254" y="24"/>
                  <a:pt x="8796" y="24"/>
                </a:cubicBezTo>
                <a:lnTo>
                  <a:pt x="844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49"/>
          <p:cNvSpPr/>
          <p:nvPr/>
        </p:nvSpPr>
        <p:spPr>
          <a:xfrm>
            <a:off x="3143013" y="3391966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820" y="0"/>
                </a:moveTo>
                <a:cubicBezTo>
                  <a:pt x="362" y="0"/>
                  <a:pt x="1" y="121"/>
                  <a:pt x="25" y="265"/>
                </a:cubicBezTo>
                <a:lnTo>
                  <a:pt x="410" y="2772"/>
                </a:lnTo>
                <a:cubicBezTo>
                  <a:pt x="434" y="2916"/>
                  <a:pt x="844" y="3037"/>
                  <a:pt x="1326" y="3037"/>
                </a:cubicBezTo>
                <a:lnTo>
                  <a:pt x="9591" y="3037"/>
                </a:lnTo>
                <a:cubicBezTo>
                  <a:pt x="10073" y="3037"/>
                  <a:pt x="10435" y="2916"/>
                  <a:pt x="10387" y="2772"/>
                </a:cubicBezTo>
                <a:lnTo>
                  <a:pt x="9688" y="265"/>
                </a:lnTo>
                <a:cubicBezTo>
                  <a:pt x="9664" y="121"/>
                  <a:pt x="9254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49"/>
          <p:cNvSpPr/>
          <p:nvPr/>
        </p:nvSpPr>
        <p:spPr>
          <a:xfrm>
            <a:off x="3346524" y="3391966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820" y="0"/>
                </a:moveTo>
                <a:cubicBezTo>
                  <a:pt x="338" y="0"/>
                  <a:pt x="0" y="121"/>
                  <a:pt x="48" y="265"/>
                </a:cubicBezTo>
                <a:lnTo>
                  <a:pt x="795" y="2772"/>
                </a:lnTo>
                <a:cubicBezTo>
                  <a:pt x="844" y="2916"/>
                  <a:pt x="1277" y="3037"/>
                  <a:pt x="1759" y="3037"/>
                </a:cubicBezTo>
                <a:lnTo>
                  <a:pt x="10025" y="3037"/>
                </a:lnTo>
                <a:cubicBezTo>
                  <a:pt x="10507" y="3037"/>
                  <a:pt x="10844" y="2916"/>
                  <a:pt x="10772" y="2772"/>
                </a:cubicBezTo>
                <a:lnTo>
                  <a:pt x="9712" y="265"/>
                </a:lnTo>
                <a:cubicBezTo>
                  <a:pt x="9663" y="121"/>
                  <a:pt x="9230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49"/>
          <p:cNvSpPr/>
          <p:nvPr/>
        </p:nvSpPr>
        <p:spPr>
          <a:xfrm>
            <a:off x="3550018" y="3391966"/>
            <a:ext cx="203096" cy="55236"/>
          </a:xfrm>
          <a:custGeom>
            <a:avLst/>
            <a:gdLst/>
            <a:ahLst/>
            <a:cxnLst/>
            <a:rect l="l" t="t" r="r" b="b"/>
            <a:pathLst>
              <a:path w="11255" h="3061" extrusionOk="0">
                <a:moveTo>
                  <a:pt x="796" y="0"/>
                </a:moveTo>
                <a:cubicBezTo>
                  <a:pt x="338" y="0"/>
                  <a:pt x="1" y="121"/>
                  <a:pt x="73" y="265"/>
                </a:cubicBezTo>
                <a:lnTo>
                  <a:pt x="1182" y="2772"/>
                </a:lnTo>
                <a:cubicBezTo>
                  <a:pt x="1254" y="2916"/>
                  <a:pt x="1688" y="3037"/>
                  <a:pt x="2194" y="3037"/>
                </a:cubicBezTo>
                <a:lnTo>
                  <a:pt x="10435" y="3061"/>
                </a:lnTo>
                <a:cubicBezTo>
                  <a:pt x="10917" y="3061"/>
                  <a:pt x="11255" y="2940"/>
                  <a:pt x="11158" y="2796"/>
                </a:cubicBezTo>
                <a:lnTo>
                  <a:pt x="9736" y="290"/>
                </a:lnTo>
                <a:cubicBezTo>
                  <a:pt x="9664" y="145"/>
                  <a:pt x="9206" y="24"/>
                  <a:pt x="8748" y="24"/>
                </a:cubicBezTo>
                <a:lnTo>
                  <a:pt x="796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49"/>
          <p:cNvSpPr/>
          <p:nvPr/>
        </p:nvSpPr>
        <p:spPr>
          <a:xfrm>
            <a:off x="3753529" y="3392399"/>
            <a:ext cx="210477" cy="54803"/>
          </a:xfrm>
          <a:custGeom>
            <a:avLst/>
            <a:gdLst/>
            <a:ahLst/>
            <a:cxnLst/>
            <a:rect l="l" t="t" r="r" b="b"/>
            <a:pathLst>
              <a:path w="11664" h="3037" extrusionOk="0">
                <a:moveTo>
                  <a:pt x="772" y="0"/>
                </a:moveTo>
                <a:cubicBezTo>
                  <a:pt x="314" y="0"/>
                  <a:pt x="1" y="121"/>
                  <a:pt x="97" y="266"/>
                </a:cubicBezTo>
                <a:lnTo>
                  <a:pt x="1567" y="2772"/>
                </a:lnTo>
                <a:cubicBezTo>
                  <a:pt x="1663" y="2916"/>
                  <a:pt x="2121" y="3037"/>
                  <a:pt x="2603" y="3037"/>
                </a:cubicBezTo>
                <a:lnTo>
                  <a:pt x="10869" y="3037"/>
                </a:lnTo>
                <a:cubicBezTo>
                  <a:pt x="11351" y="3037"/>
                  <a:pt x="11664" y="2916"/>
                  <a:pt x="11568" y="2772"/>
                </a:cubicBezTo>
                <a:lnTo>
                  <a:pt x="9760" y="266"/>
                </a:lnTo>
                <a:cubicBezTo>
                  <a:pt x="9664" y="121"/>
                  <a:pt x="9206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49"/>
          <p:cNvSpPr/>
          <p:nvPr/>
        </p:nvSpPr>
        <p:spPr>
          <a:xfrm>
            <a:off x="3957041" y="3392399"/>
            <a:ext cx="217875" cy="54803"/>
          </a:xfrm>
          <a:custGeom>
            <a:avLst/>
            <a:gdLst/>
            <a:ahLst/>
            <a:cxnLst/>
            <a:rect l="l" t="t" r="r" b="b"/>
            <a:pathLst>
              <a:path w="12074" h="3037" extrusionOk="0">
                <a:moveTo>
                  <a:pt x="771" y="0"/>
                </a:moveTo>
                <a:cubicBezTo>
                  <a:pt x="290" y="0"/>
                  <a:pt x="0" y="121"/>
                  <a:pt x="121" y="266"/>
                </a:cubicBezTo>
                <a:lnTo>
                  <a:pt x="1952" y="2772"/>
                </a:lnTo>
                <a:cubicBezTo>
                  <a:pt x="2073" y="2916"/>
                  <a:pt x="2555" y="3037"/>
                  <a:pt x="3037" y="3037"/>
                </a:cubicBezTo>
                <a:lnTo>
                  <a:pt x="11302" y="3037"/>
                </a:lnTo>
                <a:cubicBezTo>
                  <a:pt x="11784" y="3037"/>
                  <a:pt x="12073" y="2940"/>
                  <a:pt x="11953" y="2772"/>
                </a:cubicBezTo>
                <a:lnTo>
                  <a:pt x="9784" y="266"/>
                </a:lnTo>
                <a:cubicBezTo>
                  <a:pt x="9664" y="121"/>
                  <a:pt x="9182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49"/>
          <p:cNvSpPr/>
          <p:nvPr/>
        </p:nvSpPr>
        <p:spPr>
          <a:xfrm>
            <a:off x="4161418" y="3392399"/>
            <a:ext cx="315715" cy="55236"/>
          </a:xfrm>
          <a:custGeom>
            <a:avLst/>
            <a:gdLst/>
            <a:ahLst/>
            <a:cxnLst/>
            <a:rect l="l" t="t" r="r" b="b"/>
            <a:pathLst>
              <a:path w="17496" h="3061" extrusionOk="0">
                <a:moveTo>
                  <a:pt x="747" y="0"/>
                </a:moveTo>
                <a:cubicBezTo>
                  <a:pt x="289" y="0"/>
                  <a:pt x="0" y="121"/>
                  <a:pt x="145" y="290"/>
                </a:cubicBezTo>
                <a:lnTo>
                  <a:pt x="2338" y="2772"/>
                </a:lnTo>
                <a:cubicBezTo>
                  <a:pt x="2482" y="2940"/>
                  <a:pt x="2988" y="3061"/>
                  <a:pt x="3470" y="3061"/>
                </a:cubicBezTo>
                <a:lnTo>
                  <a:pt x="16748" y="3061"/>
                </a:lnTo>
                <a:cubicBezTo>
                  <a:pt x="17230" y="3061"/>
                  <a:pt x="17495" y="2940"/>
                  <a:pt x="17351" y="2796"/>
                </a:cubicBezTo>
                <a:lnTo>
                  <a:pt x="14652" y="290"/>
                </a:lnTo>
                <a:cubicBezTo>
                  <a:pt x="14507" y="145"/>
                  <a:pt x="14001" y="25"/>
                  <a:pt x="13543" y="25"/>
                </a:cubicBezTo>
                <a:lnTo>
                  <a:pt x="747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49"/>
          <p:cNvSpPr/>
          <p:nvPr/>
        </p:nvSpPr>
        <p:spPr>
          <a:xfrm>
            <a:off x="684417" y="3742003"/>
            <a:ext cx="4454535" cy="35242"/>
          </a:xfrm>
          <a:custGeom>
            <a:avLst/>
            <a:gdLst/>
            <a:ahLst/>
            <a:cxnLst/>
            <a:rect l="l" t="t" r="r" b="b"/>
            <a:pathLst>
              <a:path w="246857" h="1953" extrusionOk="0">
                <a:moveTo>
                  <a:pt x="940" y="1"/>
                </a:moveTo>
                <a:cubicBezTo>
                  <a:pt x="0" y="989"/>
                  <a:pt x="2314" y="1760"/>
                  <a:pt x="6386" y="1760"/>
                </a:cubicBezTo>
                <a:lnTo>
                  <a:pt x="240447" y="1953"/>
                </a:lnTo>
                <a:cubicBezTo>
                  <a:pt x="244519" y="1953"/>
                  <a:pt x="246857" y="1158"/>
                  <a:pt x="245917" y="194"/>
                </a:cubicBezTo>
                <a:lnTo>
                  <a:pt x="245917" y="194"/>
                </a:lnTo>
                <a:cubicBezTo>
                  <a:pt x="245309" y="732"/>
                  <a:pt x="243408" y="1111"/>
                  <a:pt x="240698" y="1111"/>
                </a:cubicBezTo>
                <a:cubicBezTo>
                  <a:pt x="240615" y="1111"/>
                  <a:pt x="240531" y="1110"/>
                  <a:pt x="240447" y="1109"/>
                </a:cubicBezTo>
                <a:lnTo>
                  <a:pt x="6386" y="941"/>
                </a:lnTo>
                <a:cubicBezTo>
                  <a:pt x="3543" y="941"/>
                  <a:pt x="1567" y="555"/>
                  <a:pt x="940" y="1"/>
                </a:cubicBez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49" name="Google Shape;84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7570" y="1259790"/>
            <a:ext cx="2770633" cy="1823462"/>
          </a:xfrm>
          <a:prstGeom prst="rect">
            <a:avLst/>
          </a:prstGeom>
          <a:noFill/>
          <a:ln>
            <a:noFill/>
          </a:ln>
        </p:spPr>
      </p:pic>
      <p:sp>
        <p:nvSpPr>
          <p:cNvPr id="850" name="Google Shape;850;p49"/>
          <p:cNvSpPr/>
          <p:nvPr/>
        </p:nvSpPr>
        <p:spPr>
          <a:xfrm>
            <a:off x="1470602" y="1162091"/>
            <a:ext cx="2937383" cy="1896800"/>
          </a:xfrm>
          <a:custGeom>
            <a:avLst/>
            <a:gdLst/>
            <a:ahLst/>
            <a:cxnLst/>
            <a:rect l="l" t="t" r="r" b="b"/>
            <a:pathLst>
              <a:path w="162781" h="105115" extrusionOk="0">
                <a:moveTo>
                  <a:pt x="3543" y="1"/>
                </a:moveTo>
                <a:cubicBezTo>
                  <a:pt x="2242" y="1"/>
                  <a:pt x="1013" y="386"/>
                  <a:pt x="1" y="1061"/>
                </a:cubicBezTo>
                <a:lnTo>
                  <a:pt x="162684" y="105115"/>
                </a:lnTo>
                <a:lnTo>
                  <a:pt x="162781" y="6676"/>
                </a:lnTo>
                <a:cubicBezTo>
                  <a:pt x="162781" y="3061"/>
                  <a:pt x="159841" y="121"/>
                  <a:pt x="156250" y="121"/>
                </a:cubicBezTo>
                <a:lnTo>
                  <a:pt x="3543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0B6196-FFA3-4D5B-8032-D5F5F3A379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061" y="1255196"/>
            <a:ext cx="2786200" cy="18280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1F04B3-FAB7-46FD-BCE1-099730B356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5769" y="1783845"/>
            <a:ext cx="910587" cy="910587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AC043060-D305-42BC-B862-1744993A3D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4331" y="2591568"/>
            <a:ext cx="910587" cy="9105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A7C9EB-3C76-4BC9-8FB4-0C0F1E24BB02}"/>
              </a:ext>
            </a:extLst>
          </p:cNvPr>
          <p:cNvSpPr txBox="1"/>
          <p:nvPr/>
        </p:nvSpPr>
        <p:spPr>
          <a:xfrm>
            <a:off x="6347012" y="1977528"/>
            <a:ext cx="2305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/IEEECUSB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A7984B-3091-4695-9214-8399B1C3C8FC}"/>
              </a:ext>
            </a:extLst>
          </p:cNvPr>
          <p:cNvSpPr txBox="1"/>
          <p:nvPr/>
        </p:nvSpPr>
        <p:spPr>
          <a:xfrm>
            <a:off x="6300297" y="2768298"/>
            <a:ext cx="3202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/</a:t>
            </a:r>
            <a:r>
              <a:rPr lang="en-US" sz="2600" dirty="0">
                <a:solidFill>
                  <a:schemeClr val="bg1"/>
                </a:solidFill>
              </a:rPr>
              <a:t>abdullahgamal19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5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</a:t>
            </a:r>
            <a:endParaRPr/>
          </a:p>
        </p:txBody>
      </p:sp>
      <p:sp>
        <p:nvSpPr>
          <p:cNvPr id="863" name="Google Shape;863;p51"/>
          <p:cNvSpPr txBox="1">
            <a:spLocks noGrp="1"/>
          </p:cNvSpPr>
          <p:nvPr>
            <p:ph type="subTitle" idx="1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language is used to render 2D graphics in HTML5?</a:t>
            </a:r>
            <a:endParaRPr dirty="0"/>
          </a:p>
        </p:txBody>
      </p:sp>
      <p:sp>
        <p:nvSpPr>
          <p:cNvPr id="864" name="Google Shape;864;p51"/>
          <p:cNvSpPr txBox="1">
            <a:spLocks noGrp="1"/>
          </p:cNvSpPr>
          <p:nvPr>
            <p:ph type="subTitle" idx="1"/>
          </p:nvPr>
        </p:nvSpPr>
        <p:spPr>
          <a:xfrm flipH="1">
            <a:off x="1456800" y="2887950"/>
            <a:ext cx="1960800" cy="5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2"/>
                </a:solidFill>
              </a:rPr>
              <a:t>___</a:t>
            </a:r>
            <a:endParaRPr sz="4800">
              <a:solidFill>
                <a:schemeClr val="dk2"/>
              </a:solidFill>
            </a:endParaRPr>
          </a:p>
        </p:txBody>
      </p:sp>
      <p:pic>
        <p:nvPicPr>
          <p:cNvPr id="865" name="Google Shape;86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2650" y="2689849"/>
            <a:ext cx="4361349" cy="2453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6" name="Google Shape;866;p51"/>
          <p:cNvGrpSpPr/>
          <p:nvPr/>
        </p:nvGrpSpPr>
        <p:grpSpPr>
          <a:xfrm>
            <a:off x="8129098" y="1240508"/>
            <a:ext cx="1015038" cy="1948298"/>
            <a:chOff x="7397009" y="1731193"/>
            <a:chExt cx="1781706" cy="3419867"/>
          </a:xfrm>
        </p:grpSpPr>
        <p:sp>
          <p:nvSpPr>
            <p:cNvPr id="867" name="Google Shape;867;p51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1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51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51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51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51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51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51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51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51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51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51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51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51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51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51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51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51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51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51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51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51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51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51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51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51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51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30"/>
          <p:cNvPicPr preferRelativeResize="0"/>
          <p:nvPr/>
        </p:nvPicPr>
        <p:blipFill rotWithShape="1">
          <a:blip r:embed="rId3">
            <a:alphaModFix/>
          </a:blip>
          <a:srcRect l="24495" t="18187" r="9353" b="4812"/>
          <a:stretch/>
        </p:blipFill>
        <p:spPr>
          <a:xfrm>
            <a:off x="5353050" y="1809750"/>
            <a:ext cx="3324251" cy="2581274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naheim" panose="020B0604020202020204" charset="0"/>
              </a:rPr>
              <a:t>Programming is the implementation of logic to facilitate specified computing operations and functionality. It occurs in one or more languages, which differ by application, domain and programming model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Anaheim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naheim" panose="020B0604020202020204" charset="0"/>
              </a:rPr>
              <a:t>-techopedia.com</a:t>
            </a:r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560824" y="1168325"/>
            <a:ext cx="4792225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Programming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Programming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Programming is designing a set of instructions based on logical analysis of a problem to find a general solution for a specific program , The method in which we construct our solution is called our programming paradigm</a:t>
            </a:r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4579525" y="1434384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can we think about it ?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General Programming Paradigms</a:t>
            </a:r>
            <a:endParaRPr dirty="0"/>
          </a:p>
        </p:txBody>
      </p:sp>
      <p:sp>
        <p:nvSpPr>
          <p:cNvPr id="387" name="Google Shape;387;p34"/>
          <p:cNvSpPr/>
          <p:nvPr/>
        </p:nvSpPr>
        <p:spPr>
          <a:xfrm flipH="1">
            <a:off x="7903705" y="1829925"/>
            <a:ext cx="407895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4"/>
          <p:cNvSpPr/>
          <p:nvPr/>
        </p:nvSpPr>
        <p:spPr>
          <a:xfrm flipH="1">
            <a:off x="1187626" y="3498350"/>
            <a:ext cx="21840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4"/>
          <p:cNvSpPr/>
          <p:nvPr/>
        </p:nvSpPr>
        <p:spPr>
          <a:xfrm flipH="1">
            <a:off x="1082114" y="2126750"/>
            <a:ext cx="323913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4"/>
          <p:cNvSpPr/>
          <p:nvPr/>
        </p:nvSpPr>
        <p:spPr>
          <a:xfrm>
            <a:off x="7737303" y="3498350"/>
            <a:ext cx="407888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4"/>
          <p:cNvSpPr/>
          <p:nvPr/>
        </p:nvSpPr>
        <p:spPr>
          <a:xfrm flipH="1">
            <a:off x="7734270" y="2126750"/>
            <a:ext cx="218409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4"/>
          <p:cNvSpPr/>
          <p:nvPr/>
        </p:nvSpPr>
        <p:spPr>
          <a:xfrm flipH="1">
            <a:off x="637061" y="2424475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4"/>
          <p:cNvSpPr/>
          <p:nvPr/>
        </p:nvSpPr>
        <p:spPr>
          <a:xfrm rot="-5400000" flipH="1">
            <a:off x="1333500" y="1829925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4"/>
          <p:cNvSpPr txBox="1">
            <a:spLocks noGrp="1"/>
          </p:cNvSpPr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Imperative</a:t>
            </a:r>
            <a:endParaRPr dirty="0"/>
          </a:p>
        </p:txBody>
      </p:sp>
      <p:sp>
        <p:nvSpPr>
          <p:cNvPr id="395" name="Google Shape;395;p34"/>
          <p:cNvSpPr txBox="1">
            <a:spLocks noGrp="1"/>
          </p:cNvSpPr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Procedural        </a:t>
            </a:r>
            <a:endParaRPr dirty="0"/>
          </a:p>
        </p:txBody>
      </p:sp>
      <p:sp>
        <p:nvSpPr>
          <p:cNvPr id="396" name="Google Shape;396;p34"/>
          <p:cNvSpPr txBox="1">
            <a:spLocks noGrp="1"/>
          </p:cNvSpPr>
          <p:nvPr>
            <p:ph type="subTitle" idx="1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relies on procedures or subroutines to perform computations.</a:t>
            </a:r>
          </a:p>
        </p:txBody>
      </p:sp>
      <p:sp>
        <p:nvSpPr>
          <p:cNvPr id="397" name="Google Shape;397;p34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2636828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OOP</a:t>
            </a:r>
            <a:endParaRPr dirty="0"/>
          </a:p>
        </p:txBody>
      </p:sp>
      <p:sp>
        <p:nvSpPr>
          <p:cNvPr id="398" name="Google Shape;398;p34"/>
          <p:cNvSpPr txBox="1">
            <a:spLocks noGrp="1"/>
          </p:cNvSpPr>
          <p:nvPr>
            <p:ph type="subTitle" idx="4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based on the concept of "objects", which may contain data, in the form of fields, often known as attributes; and code, in the form of procedures, often known as methods</a:t>
            </a:r>
          </a:p>
        </p:txBody>
      </p:sp>
      <p:sp>
        <p:nvSpPr>
          <p:cNvPr id="399" name="Google Shape;399;p34"/>
          <p:cNvSpPr txBox="1">
            <a:spLocks noGrp="1"/>
          </p:cNvSpPr>
          <p:nvPr>
            <p:ph type="ctrTitle" idx="5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Functional</a:t>
            </a:r>
            <a:endParaRPr dirty="0"/>
          </a:p>
        </p:txBody>
      </p:sp>
      <p:sp>
        <p:nvSpPr>
          <p:cNvPr id="400" name="Google Shape;400;p34"/>
          <p:cNvSpPr txBox="1">
            <a:spLocks noGrp="1"/>
          </p:cNvSpPr>
          <p:nvPr>
            <p:ph type="subTitle" idx="6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is the process of constructing programs by applying and composing pure functions, avoiding shared state, mutable data, and side effects.</a:t>
            </a:r>
          </a:p>
        </p:txBody>
      </p:sp>
      <p:sp>
        <p:nvSpPr>
          <p:cNvPr id="401" name="Google Shape;401;p34"/>
          <p:cNvSpPr/>
          <p:nvPr/>
        </p:nvSpPr>
        <p:spPr>
          <a:xfrm>
            <a:off x="7019925" y="1829925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4"/>
          <p:cNvSpPr/>
          <p:nvPr/>
        </p:nvSpPr>
        <p:spPr>
          <a:xfrm rot="10800000" flipH="1">
            <a:off x="1333500" y="3201525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4"/>
          <p:cNvSpPr/>
          <p:nvPr/>
        </p:nvSpPr>
        <p:spPr>
          <a:xfrm>
            <a:off x="7935174" y="3200675"/>
            <a:ext cx="471506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4"/>
          <p:cNvSpPr/>
          <p:nvPr/>
        </p:nvSpPr>
        <p:spPr>
          <a:xfrm>
            <a:off x="8250834" y="3498349"/>
            <a:ext cx="377605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34"/>
          <p:cNvSpPr/>
          <p:nvPr/>
        </p:nvSpPr>
        <p:spPr>
          <a:xfrm>
            <a:off x="7949925" y="3796075"/>
            <a:ext cx="300908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4"/>
          <p:cNvSpPr/>
          <p:nvPr/>
        </p:nvSpPr>
        <p:spPr>
          <a:xfrm rot="5400000">
            <a:off x="7019925" y="3201525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34"/>
          <p:cNvSpPr/>
          <p:nvPr/>
        </p:nvSpPr>
        <p:spPr>
          <a:xfrm flipH="1">
            <a:off x="728536" y="3201525"/>
            <a:ext cx="488864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4"/>
          <p:cNvSpPr/>
          <p:nvPr/>
        </p:nvSpPr>
        <p:spPr>
          <a:xfrm flipH="1">
            <a:off x="514308" y="3498350"/>
            <a:ext cx="570167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4"/>
          <p:cNvSpPr/>
          <p:nvPr/>
        </p:nvSpPr>
        <p:spPr>
          <a:xfrm flipH="1">
            <a:off x="877356" y="3796075"/>
            <a:ext cx="323894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4"/>
          <p:cNvSpPr/>
          <p:nvPr/>
        </p:nvSpPr>
        <p:spPr>
          <a:xfrm flipH="1">
            <a:off x="514360" y="1829925"/>
            <a:ext cx="703042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4"/>
          <p:cNvSpPr/>
          <p:nvPr/>
        </p:nvSpPr>
        <p:spPr>
          <a:xfrm flipH="1">
            <a:off x="783204" y="2127175"/>
            <a:ext cx="178816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4"/>
          <p:cNvSpPr/>
          <p:nvPr/>
        </p:nvSpPr>
        <p:spPr>
          <a:xfrm flipH="1">
            <a:off x="8071052" y="2126750"/>
            <a:ext cx="57017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4"/>
          <p:cNvSpPr/>
          <p:nvPr/>
        </p:nvSpPr>
        <p:spPr>
          <a:xfrm flipH="1">
            <a:off x="7930661" y="2424475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34"/>
          <p:cNvSpPr txBox="1">
            <a:spLocks noGrp="1"/>
          </p:cNvSpPr>
          <p:nvPr>
            <p:ph type="subTitle" idx="8"/>
          </p:nvPr>
        </p:nvSpPr>
        <p:spPr>
          <a:xfrm flipH="1">
            <a:off x="2266000" y="2158667"/>
            <a:ext cx="2562032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It executes commands in a step-by-step manner, just like a series of verbal commands</a:t>
            </a:r>
          </a:p>
        </p:txBody>
      </p:sp>
      <p:sp>
        <p:nvSpPr>
          <p:cNvPr id="415" name="Google Shape;415;p34"/>
          <p:cNvSpPr/>
          <p:nvPr/>
        </p:nvSpPr>
        <p:spPr>
          <a:xfrm>
            <a:off x="1489597" y="3357804"/>
            <a:ext cx="461206" cy="460842"/>
          </a:xfrm>
          <a:custGeom>
            <a:avLst/>
            <a:gdLst/>
            <a:ahLst/>
            <a:cxnLst/>
            <a:rect l="l" t="t" r="r" b="b"/>
            <a:pathLst>
              <a:path w="15205" h="15193" extrusionOk="0">
                <a:moveTo>
                  <a:pt x="10109" y="4501"/>
                </a:moveTo>
                <a:cubicBezTo>
                  <a:pt x="10430" y="4501"/>
                  <a:pt x="10692" y="4763"/>
                  <a:pt x="10692" y="5096"/>
                </a:cubicBezTo>
                <a:lnTo>
                  <a:pt x="10692" y="10097"/>
                </a:lnTo>
                <a:cubicBezTo>
                  <a:pt x="10692" y="10418"/>
                  <a:pt x="10430" y="10692"/>
                  <a:pt x="10109" y="10692"/>
                </a:cubicBezTo>
                <a:lnTo>
                  <a:pt x="5096" y="10692"/>
                </a:lnTo>
                <a:cubicBezTo>
                  <a:pt x="4775" y="10692"/>
                  <a:pt x="4513" y="10418"/>
                  <a:pt x="4513" y="10097"/>
                </a:cubicBezTo>
                <a:lnTo>
                  <a:pt x="4513" y="5096"/>
                </a:lnTo>
                <a:cubicBezTo>
                  <a:pt x="4513" y="4763"/>
                  <a:pt x="4775" y="4501"/>
                  <a:pt x="5096" y="4501"/>
                </a:cubicBezTo>
                <a:close/>
                <a:moveTo>
                  <a:pt x="4584" y="1"/>
                </a:moveTo>
                <a:cubicBezTo>
                  <a:pt x="4215" y="1"/>
                  <a:pt x="3918" y="298"/>
                  <a:pt x="3918" y="667"/>
                </a:cubicBezTo>
                <a:lnTo>
                  <a:pt x="3918" y="2001"/>
                </a:lnTo>
                <a:lnTo>
                  <a:pt x="3072" y="2001"/>
                </a:lnTo>
                <a:cubicBezTo>
                  <a:pt x="2477" y="2001"/>
                  <a:pt x="2001" y="2477"/>
                  <a:pt x="2001" y="3060"/>
                </a:cubicBezTo>
                <a:lnTo>
                  <a:pt x="2001" y="3906"/>
                </a:lnTo>
                <a:lnTo>
                  <a:pt x="667" y="3906"/>
                </a:lnTo>
                <a:cubicBezTo>
                  <a:pt x="298" y="3906"/>
                  <a:pt x="1" y="4203"/>
                  <a:pt x="1" y="4573"/>
                </a:cubicBezTo>
                <a:cubicBezTo>
                  <a:pt x="1" y="4942"/>
                  <a:pt x="298" y="5239"/>
                  <a:pt x="667" y="5239"/>
                </a:cubicBezTo>
                <a:lnTo>
                  <a:pt x="2001" y="5239"/>
                </a:lnTo>
                <a:lnTo>
                  <a:pt x="2001" y="6930"/>
                </a:lnTo>
                <a:lnTo>
                  <a:pt x="667" y="6930"/>
                </a:lnTo>
                <a:cubicBezTo>
                  <a:pt x="298" y="6930"/>
                  <a:pt x="1" y="7228"/>
                  <a:pt x="1" y="7597"/>
                </a:cubicBezTo>
                <a:cubicBezTo>
                  <a:pt x="1" y="7966"/>
                  <a:pt x="298" y="8263"/>
                  <a:pt x="667" y="8263"/>
                </a:cubicBezTo>
                <a:lnTo>
                  <a:pt x="2001" y="8263"/>
                </a:lnTo>
                <a:lnTo>
                  <a:pt x="2001" y="9942"/>
                </a:lnTo>
                <a:lnTo>
                  <a:pt x="667" y="9942"/>
                </a:lnTo>
                <a:cubicBezTo>
                  <a:pt x="298" y="9942"/>
                  <a:pt x="1" y="10240"/>
                  <a:pt x="1" y="10609"/>
                </a:cubicBezTo>
                <a:cubicBezTo>
                  <a:pt x="1" y="10978"/>
                  <a:pt x="298" y="11276"/>
                  <a:pt x="667" y="11276"/>
                </a:cubicBezTo>
                <a:lnTo>
                  <a:pt x="2001" y="11276"/>
                </a:lnTo>
                <a:lnTo>
                  <a:pt x="2001" y="12133"/>
                </a:lnTo>
                <a:cubicBezTo>
                  <a:pt x="2001" y="12716"/>
                  <a:pt x="2477" y="13193"/>
                  <a:pt x="3072" y="13193"/>
                </a:cubicBezTo>
                <a:lnTo>
                  <a:pt x="3918" y="13193"/>
                </a:lnTo>
                <a:lnTo>
                  <a:pt x="3918" y="14526"/>
                </a:lnTo>
                <a:cubicBezTo>
                  <a:pt x="3918" y="14895"/>
                  <a:pt x="4215" y="15193"/>
                  <a:pt x="4584" y="15193"/>
                </a:cubicBezTo>
                <a:cubicBezTo>
                  <a:pt x="4954" y="15193"/>
                  <a:pt x="5251" y="14895"/>
                  <a:pt x="5251" y="14526"/>
                </a:cubicBezTo>
                <a:lnTo>
                  <a:pt x="5251" y="13193"/>
                </a:lnTo>
                <a:lnTo>
                  <a:pt x="6930" y="13193"/>
                </a:lnTo>
                <a:lnTo>
                  <a:pt x="6930" y="14526"/>
                </a:lnTo>
                <a:cubicBezTo>
                  <a:pt x="6930" y="14895"/>
                  <a:pt x="7240" y="15193"/>
                  <a:pt x="7597" y="15193"/>
                </a:cubicBezTo>
                <a:cubicBezTo>
                  <a:pt x="7966" y="15193"/>
                  <a:pt x="8264" y="14895"/>
                  <a:pt x="8264" y="14526"/>
                </a:cubicBezTo>
                <a:lnTo>
                  <a:pt x="8264" y="13193"/>
                </a:lnTo>
                <a:lnTo>
                  <a:pt x="9954" y="13193"/>
                </a:lnTo>
                <a:lnTo>
                  <a:pt x="9954" y="14526"/>
                </a:lnTo>
                <a:cubicBezTo>
                  <a:pt x="9954" y="14895"/>
                  <a:pt x="10252" y="15193"/>
                  <a:pt x="10621" y="15193"/>
                </a:cubicBezTo>
                <a:cubicBezTo>
                  <a:pt x="10990" y="15193"/>
                  <a:pt x="11288" y="14895"/>
                  <a:pt x="11288" y="14526"/>
                </a:cubicBezTo>
                <a:lnTo>
                  <a:pt x="11288" y="13193"/>
                </a:lnTo>
                <a:lnTo>
                  <a:pt x="12133" y="13193"/>
                </a:lnTo>
                <a:cubicBezTo>
                  <a:pt x="12728" y="13193"/>
                  <a:pt x="13205" y="12716"/>
                  <a:pt x="13205" y="12133"/>
                </a:cubicBezTo>
                <a:lnTo>
                  <a:pt x="13205" y="11276"/>
                </a:lnTo>
                <a:lnTo>
                  <a:pt x="14538" y="11276"/>
                </a:lnTo>
                <a:cubicBezTo>
                  <a:pt x="14907" y="11276"/>
                  <a:pt x="15205" y="10978"/>
                  <a:pt x="15205" y="10609"/>
                </a:cubicBezTo>
                <a:cubicBezTo>
                  <a:pt x="15205" y="10240"/>
                  <a:pt x="14907" y="9942"/>
                  <a:pt x="14538" y="9942"/>
                </a:cubicBezTo>
                <a:lnTo>
                  <a:pt x="13205" y="9942"/>
                </a:lnTo>
                <a:lnTo>
                  <a:pt x="13205" y="8263"/>
                </a:lnTo>
                <a:lnTo>
                  <a:pt x="14538" y="8263"/>
                </a:lnTo>
                <a:cubicBezTo>
                  <a:pt x="14907" y="8263"/>
                  <a:pt x="15205" y="7966"/>
                  <a:pt x="15205" y="7597"/>
                </a:cubicBezTo>
                <a:cubicBezTo>
                  <a:pt x="15205" y="7228"/>
                  <a:pt x="14907" y="6930"/>
                  <a:pt x="14538" y="6930"/>
                </a:cubicBezTo>
                <a:lnTo>
                  <a:pt x="13205" y="6930"/>
                </a:lnTo>
                <a:lnTo>
                  <a:pt x="13205" y="5239"/>
                </a:lnTo>
                <a:lnTo>
                  <a:pt x="14538" y="5239"/>
                </a:lnTo>
                <a:cubicBezTo>
                  <a:pt x="14907" y="5239"/>
                  <a:pt x="15205" y="4942"/>
                  <a:pt x="15205" y="4573"/>
                </a:cubicBezTo>
                <a:cubicBezTo>
                  <a:pt x="15205" y="4203"/>
                  <a:pt x="14907" y="3906"/>
                  <a:pt x="14538" y="3906"/>
                </a:cubicBezTo>
                <a:lnTo>
                  <a:pt x="13205" y="3906"/>
                </a:lnTo>
                <a:lnTo>
                  <a:pt x="13205" y="3060"/>
                </a:lnTo>
                <a:cubicBezTo>
                  <a:pt x="13205" y="2477"/>
                  <a:pt x="12728" y="2001"/>
                  <a:pt x="12133" y="2001"/>
                </a:cubicBezTo>
                <a:lnTo>
                  <a:pt x="11288" y="2001"/>
                </a:lnTo>
                <a:lnTo>
                  <a:pt x="11288" y="667"/>
                </a:lnTo>
                <a:cubicBezTo>
                  <a:pt x="11288" y="298"/>
                  <a:pt x="10990" y="1"/>
                  <a:pt x="10621" y="1"/>
                </a:cubicBezTo>
                <a:cubicBezTo>
                  <a:pt x="10252" y="1"/>
                  <a:pt x="9954" y="298"/>
                  <a:pt x="9954" y="667"/>
                </a:cubicBezTo>
                <a:lnTo>
                  <a:pt x="9954" y="2001"/>
                </a:lnTo>
                <a:lnTo>
                  <a:pt x="8264" y="2001"/>
                </a:lnTo>
                <a:lnTo>
                  <a:pt x="8264" y="667"/>
                </a:lnTo>
                <a:cubicBezTo>
                  <a:pt x="8264" y="298"/>
                  <a:pt x="7966" y="1"/>
                  <a:pt x="7597" y="1"/>
                </a:cubicBezTo>
                <a:cubicBezTo>
                  <a:pt x="7240" y="1"/>
                  <a:pt x="6930" y="298"/>
                  <a:pt x="6930" y="667"/>
                </a:cubicBezTo>
                <a:lnTo>
                  <a:pt x="6930" y="2001"/>
                </a:lnTo>
                <a:lnTo>
                  <a:pt x="5251" y="2001"/>
                </a:lnTo>
                <a:lnTo>
                  <a:pt x="5251" y="667"/>
                </a:lnTo>
                <a:cubicBezTo>
                  <a:pt x="5251" y="298"/>
                  <a:pt x="4954" y="1"/>
                  <a:pt x="458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6" name="Google Shape;416;p34"/>
          <p:cNvGrpSpPr/>
          <p:nvPr/>
        </p:nvGrpSpPr>
        <p:grpSpPr>
          <a:xfrm>
            <a:off x="7178541" y="3360348"/>
            <a:ext cx="456169" cy="455755"/>
            <a:chOff x="858739" y="828453"/>
            <a:chExt cx="456169" cy="455755"/>
          </a:xfrm>
        </p:grpSpPr>
        <p:sp>
          <p:nvSpPr>
            <p:cNvPr id="417" name="Google Shape;417;p34"/>
            <p:cNvSpPr/>
            <p:nvPr/>
          </p:nvSpPr>
          <p:spPr>
            <a:xfrm>
              <a:off x="860893" y="976860"/>
              <a:ext cx="113080" cy="114505"/>
            </a:xfrm>
            <a:custGeom>
              <a:avLst/>
              <a:gdLst/>
              <a:ahLst/>
              <a:cxnLst/>
              <a:rect l="l" t="t" r="r" b="b"/>
              <a:pathLst>
                <a:path w="3728" h="3775" extrusionOk="0">
                  <a:moveTo>
                    <a:pt x="3728" y="1"/>
                  </a:moveTo>
                  <a:lnTo>
                    <a:pt x="3728" y="1"/>
                  </a:lnTo>
                  <a:cubicBezTo>
                    <a:pt x="1823" y="167"/>
                    <a:pt x="1" y="2525"/>
                    <a:pt x="1" y="2525"/>
                  </a:cubicBezTo>
                  <a:lnTo>
                    <a:pt x="1263" y="3775"/>
                  </a:lnTo>
                  <a:cubicBezTo>
                    <a:pt x="1299" y="3692"/>
                    <a:pt x="1346" y="3596"/>
                    <a:pt x="1406" y="3513"/>
                  </a:cubicBezTo>
                  <a:cubicBezTo>
                    <a:pt x="2549" y="1858"/>
                    <a:pt x="3228" y="786"/>
                    <a:pt x="3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4"/>
            <p:cNvSpPr/>
            <p:nvPr/>
          </p:nvSpPr>
          <p:spPr>
            <a:xfrm>
              <a:off x="1051951" y="1169337"/>
              <a:ext cx="114505" cy="112716"/>
            </a:xfrm>
            <a:custGeom>
              <a:avLst/>
              <a:gdLst/>
              <a:ahLst/>
              <a:cxnLst/>
              <a:rect l="l" t="t" r="r" b="b"/>
              <a:pathLst>
                <a:path w="3775" h="3716" extrusionOk="0">
                  <a:moveTo>
                    <a:pt x="3775" y="1"/>
                  </a:moveTo>
                  <a:lnTo>
                    <a:pt x="3775" y="1"/>
                  </a:lnTo>
                  <a:cubicBezTo>
                    <a:pt x="2989" y="501"/>
                    <a:pt x="1917" y="1179"/>
                    <a:pt x="262" y="2322"/>
                  </a:cubicBezTo>
                  <a:cubicBezTo>
                    <a:pt x="179" y="2382"/>
                    <a:pt x="84" y="2430"/>
                    <a:pt x="0" y="2465"/>
                  </a:cubicBezTo>
                  <a:lnTo>
                    <a:pt x="1251" y="3715"/>
                  </a:lnTo>
                  <a:cubicBezTo>
                    <a:pt x="1251" y="3715"/>
                    <a:pt x="3608" y="1906"/>
                    <a:pt x="37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4"/>
            <p:cNvSpPr/>
            <p:nvPr/>
          </p:nvSpPr>
          <p:spPr>
            <a:xfrm>
              <a:off x="858739" y="1141888"/>
              <a:ext cx="142684" cy="142320"/>
            </a:xfrm>
            <a:custGeom>
              <a:avLst/>
              <a:gdLst/>
              <a:ahLst/>
              <a:cxnLst/>
              <a:rect l="l" t="t" r="r" b="b"/>
              <a:pathLst>
                <a:path w="4704" h="4692" extrusionOk="0">
                  <a:moveTo>
                    <a:pt x="1894" y="1"/>
                  </a:moveTo>
                  <a:cubicBezTo>
                    <a:pt x="1584" y="215"/>
                    <a:pt x="1322" y="465"/>
                    <a:pt x="1096" y="763"/>
                  </a:cubicBezTo>
                  <a:cubicBezTo>
                    <a:pt x="763" y="1203"/>
                    <a:pt x="513" y="1691"/>
                    <a:pt x="334" y="2215"/>
                  </a:cubicBezTo>
                  <a:cubicBezTo>
                    <a:pt x="143" y="2775"/>
                    <a:pt x="36" y="3358"/>
                    <a:pt x="12" y="3954"/>
                  </a:cubicBezTo>
                  <a:cubicBezTo>
                    <a:pt x="12" y="4037"/>
                    <a:pt x="1" y="4120"/>
                    <a:pt x="24" y="4204"/>
                  </a:cubicBezTo>
                  <a:cubicBezTo>
                    <a:pt x="36" y="4311"/>
                    <a:pt x="84" y="4406"/>
                    <a:pt x="155" y="4489"/>
                  </a:cubicBezTo>
                  <a:cubicBezTo>
                    <a:pt x="227" y="4573"/>
                    <a:pt x="310" y="4632"/>
                    <a:pt x="417" y="4668"/>
                  </a:cubicBezTo>
                  <a:cubicBezTo>
                    <a:pt x="501" y="4692"/>
                    <a:pt x="584" y="4692"/>
                    <a:pt x="667" y="4692"/>
                  </a:cubicBezTo>
                  <a:cubicBezTo>
                    <a:pt x="1203" y="4692"/>
                    <a:pt x="1751" y="4597"/>
                    <a:pt x="2263" y="4442"/>
                  </a:cubicBezTo>
                  <a:cubicBezTo>
                    <a:pt x="3203" y="4168"/>
                    <a:pt x="4144" y="3644"/>
                    <a:pt x="4704" y="2811"/>
                  </a:cubicBezTo>
                  <a:lnTo>
                    <a:pt x="4573" y="2680"/>
                  </a:lnTo>
                  <a:cubicBezTo>
                    <a:pt x="4537" y="2692"/>
                    <a:pt x="4501" y="2715"/>
                    <a:pt x="4465" y="2727"/>
                  </a:cubicBezTo>
                  <a:cubicBezTo>
                    <a:pt x="4251" y="2811"/>
                    <a:pt x="4037" y="2906"/>
                    <a:pt x="3811" y="2977"/>
                  </a:cubicBezTo>
                  <a:cubicBezTo>
                    <a:pt x="3227" y="3180"/>
                    <a:pt x="2620" y="3311"/>
                    <a:pt x="2001" y="3394"/>
                  </a:cubicBezTo>
                  <a:cubicBezTo>
                    <a:pt x="1751" y="3430"/>
                    <a:pt x="1489" y="3454"/>
                    <a:pt x="1227" y="3477"/>
                  </a:cubicBezTo>
                  <a:cubicBezTo>
                    <a:pt x="1227" y="3442"/>
                    <a:pt x="1239" y="3418"/>
                    <a:pt x="1239" y="3382"/>
                  </a:cubicBezTo>
                  <a:cubicBezTo>
                    <a:pt x="1286" y="2751"/>
                    <a:pt x="1382" y="2132"/>
                    <a:pt x="1536" y="1525"/>
                  </a:cubicBezTo>
                  <a:cubicBezTo>
                    <a:pt x="1608" y="1227"/>
                    <a:pt x="1703" y="941"/>
                    <a:pt x="1810" y="656"/>
                  </a:cubicBezTo>
                  <a:cubicBezTo>
                    <a:pt x="1870" y="477"/>
                    <a:pt x="1953" y="310"/>
                    <a:pt x="2025" y="144"/>
                  </a:cubicBezTo>
                  <a:lnTo>
                    <a:pt x="18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4"/>
            <p:cNvSpPr/>
            <p:nvPr/>
          </p:nvSpPr>
          <p:spPr>
            <a:xfrm>
              <a:off x="1192416" y="1024903"/>
              <a:ext cx="30" cy="3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4"/>
            <p:cNvSpPr/>
            <p:nvPr/>
          </p:nvSpPr>
          <p:spPr>
            <a:xfrm>
              <a:off x="915065" y="828453"/>
              <a:ext cx="399843" cy="398357"/>
            </a:xfrm>
            <a:custGeom>
              <a:avLst/>
              <a:gdLst/>
              <a:ahLst/>
              <a:cxnLst/>
              <a:rect l="l" t="t" r="r" b="b"/>
              <a:pathLst>
                <a:path w="13182" h="13133" extrusionOk="0">
                  <a:moveTo>
                    <a:pt x="7929" y="3527"/>
                  </a:moveTo>
                  <a:cubicBezTo>
                    <a:pt x="8371" y="3527"/>
                    <a:pt x="8812" y="3697"/>
                    <a:pt x="9145" y="4036"/>
                  </a:cubicBezTo>
                  <a:cubicBezTo>
                    <a:pt x="9824" y="4703"/>
                    <a:pt x="9824" y="5799"/>
                    <a:pt x="9145" y="6477"/>
                  </a:cubicBezTo>
                  <a:cubicBezTo>
                    <a:pt x="8812" y="6811"/>
                    <a:pt x="8371" y="6977"/>
                    <a:pt x="7929" y="6977"/>
                  </a:cubicBezTo>
                  <a:cubicBezTo>
                    <a:pt x="7487" y="6977"/>
                    <a:pt x="7043" y="6811"/>
                    <a:pt x="6704" y="6477"/>
                  </a:cubicBezTo>
                  <a:cubicBezTo>
                    <a:pt x="6037" y="5799"/>
                    <a:pt x="6037" y="4703"/>
                    <a:pt x="6704" y="4036"/>
                  </a:cubicBezTo>
                  <a:cubicBezTo>
                    <a:pt x="7043" y="3697"/>
                    <a:pt x="7487" y="3527"/>
                    <a:pt x="7929" y="3527"/>
                  </a:cubicBezTo>
                  <a:close/>
                  <a:moveTo>
                    <a:pt x="12657" y="0"/>
                  </a:moveTo>
                  <a:cubicBezTo>
                    <a:pt x="10978" y="36"/>
                    <a:pt x="6847" y="345"/>
                    <a:pt x="4656" y="2536"/>
                  </a:cubicBezTo>
                  <a:cubicBezTo>
                    <a:pt x="3668" y="3536"/>
                    <a:pt x="3347" y="4048"/>
                    <a:pt x="2632" y="5179"/>
                  </a:cubicBezTo>
                  <a:cubicBezTo>
                    <a:pt x="2120" y="6001"/>
                    <a:pt x="1418" y="7120"/>
                    <a:pt x="144" y="8966"/>
                  </a:cubicBezTo>
                  <a:cubicBezTo>
                    <a:pt x="1" y="9168"/>
                    <a:pt x="25" y="9442"/>
                    <a:pt x="203" y="9620"/>
                  </a:cubicBezTo>
                  <a:lnTo>
                    <a:pt x="3561" y="12978"/>
                  </a:lnTo>
                  <a:cubicBezTo>
                    <a:pt x="3656" y="13073"/>
                    <a:pt x="3787" y="13133"/>
                    <a:pt x="3930" y="13133"/>
                  </a:cubicBezTo>
                  <a:cubicBezTo>
                    <a:pt x="4025" y="13133"/>
                    <a:pt x="4132" y="13097"/>
                    <a:pt x="4216" y="13038"/>
                  </a:cubicBezTo>
                  <a:cubicBezTo>
                    <a:pt x="6061" y="11752"/>
                    <a:pt x="7180" y="11061"/>
                    <a:pt x="7990" y="10549"/>
                  </a:cubicBezTo>
                  <a:cubicBezTo>
                    <a:pt x="9133" y="9835"/>
                    <a:pt x="9645" y="9513"/>
                    <a:pt x="10645" y="8525"/>
                  </a:cubicBezTo>
                  <a:cubicBezTo>
                    <a:pt x="12836" y="6322"/>
                    <a:pt x="13145" y="2203"/>
                    <a:pt x="13181" y="524"/>
                  </a:cubicBezTo>
                  <a:cubicBezTo>
                    <a:pt x="13181" y="393"/>
                    <a:pt x="13134" y="250"/>
                    <a:pt x="13026" y="155"/>
                  </a:cubicBezTo>
                  <a:cubicBezTo>
                    <a:pt x="12931" y="60"/>
                    <a:pt x="12800" y="0"/>
                    <a:pt x="126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2" name="Google Shape;422;p34"/>
          <p:cNvSpPr/>
          <p:nvPr/>
        </p:nvSpPr>
        <p:spPr>
          <a:xfrm>
            <a:off x="1518292" y="1986386"/>
            <a:ext cx="403817" cy="460478"/>
          </a:xfrm>
          <a:custGeom>
            <a:avLst/>
            <a:gdLst/>
            <a:ahLst/>
            <a:cxnLst/>
            <a:rect l="l" t="t" r="r" b="b"/>
            <a:pathLst>
              <a:path w="13313" h="15181" extrusionOk="0">
                <a:moveTo>
                  <a:pt x="5923" y="3645"/>
                </a:moveTo>
                <a:cubicBezTo>
                  <a:pt x="6033" y="3645"/>
                  <a:pt x="6143" y="3694"/>
                  <a:pt x="6216" y="3787"/>
                </a:cubicBezTo>
                <a:cubicBezTo>
                  <a:pt x="6347" y="3941"/>
                  <a:pt x="6323" y="4191"/>
                  <a:pt x="6168" y="4322"/>
                </a:cubicBezTo>
                <a:lnTo>
                  <a:pt x="5049" y="5251"/>
                </a:lnTo>
                <a:lnTo>
                  <a:pt x="6168" y="6180"/>
                </a:lnTo>
                <a:cubicBezTo>
                  <a:pt x="6323" y="6311"/>
                  <a:pt x="6347" y="6549"/>
                  <a:pt x="6216" y="6716"/>
                </a:cubicBezTo>
                <a:cubicBezTo>
                  <a:pt x="6145" y="6811"/>
                  <a:pt x="6037" y="6846"/>
                  <a:pt x="5918" y="6846"/>
                </a:cubicBezTo>
                <a:cubicBezTo>
                  <a:pt x="5835" y="6846"/>
                  <a:pt x="5752" y="6823"/>
                  <a:pt x="5680" y="6763"/>
                </a:cubicBezTo>
                <a:lnTo>
                  <a:pt x="4204" y="5537"/>
                </a:lnTo>
                <a:cubicBezTo>
                  <a:pt x="4120" y="5465"/>
                  <a:pt x="4073" y="5358"/>
                  <a:pt x="4073" y="5251"/>
                </a:cubicBezTo>
                <a:cubicBezTo>
                  <a:pt x="4073" y="5132"/>
                  <a:pt x="4120" y="5025"/>
                  <a:pt x="4204" y="4953"/>
                </a:cubicBezTo>
                <a:lnTo>
                  <a:pt x="5680" y="3739"/>
                </a:lnTo>
                <a:cubicBezTo>
                  <a:pt x="5749" y="3676"/>
                  <a:pt x="5836" y="3645"/>
                  <a:pt x="5923" y="3645"/>
                </a:cubicBezTo>
                <a:close/>
                <a:moveTo>
                  <a:pt x="9052" y="3645"/>
                </a:moveTo>
                <a:cubicBezTo>
                  <a:pt x="9138" y="3645"/>
                  <a:pt x="9226" y="3676"/>
                  <a:pt x="9300" y="3739"/>
                </a:cubicBezTo>
                <a:lnTo>
                  <a:pt x="10764" y="4953"/>
                </a:lnTo>
                <a:cubicBezTo>
                  <a:pt x="10859" y="5025"/>
                  <a:pt x="10907" y="5132"/>
                  <a:pt x="10907" y="5251"/>
                </a:cubicBezTo>
                <a:cubicBezTo>
                  <a:pt x="10907" y="5358"/>
                  <a:pt x="10859" y="5465"/>
                  <a:pt x="10764" y="5537"/>
                </a:cubicBezTo>
                <a:lnTo>
                  <a:pt x="9300" y="6763"/>
                </a:lnTo>
                <a:cubicBezTo>
                  <a:pt x="9228" y="6823"/>
                  <a:pt x="9145" y="6846"/>
                  <a:pt x="9050" y="6846"/>
                </a:cubicBezTo>
                <a:cubicBezTo>
                  <a:pt x="8943" y="6846"/>
                  <a:pt x="8835" y="6811"/>
                  <a:pt x="8764" y="6716"/>
                </a:cubicBezTo>
                <a:cubicBezTo>
                  <a:pt x="8621" y="6549"/>
                  <a:pt x="8645" y="6311"/>
                  <a:pt x="8812" y="6180"/>
                </a:cubicBezTo>
                <a:lnTo>
                  <a:pt x="9931" y="5251"/>
                </a:lnTo>
                <a:lnTo>
                  <a:pt x="8812" y="4322"/>
                </a:lnTo>
                <a:cubicBezTo>
                  <a:pt x="8645" y="4191"/>
                  <a:pt x="8621" y="3941"/>
                  <a:pt x="8764" y="3787"/>
                </a:cubicBezTo>
                <a:cubicBezTo>
                  <a:pt x="8837" y="3694"/>
                  <a:pt x="8943" y="3645"/>
                  <a:pt x="9052" y="3645"/>
                </a:cubicBezTo>
                <a:close/>
                <a:moveTo>
                  <a:pt x="8186" y="2449"/>
                </a:moveTo>
                <a:cubicBezTo>
                  <a:pt x="8224" y="2449"/>
                  <a:pt x="8262" y="2454"/>
                  <a:pt x="8300" y="2465"/>
                </a:cubicBezTo>
                <a:cubicBezTo>
                  <a:pt x="8502" y="2513"/>
                  <a:pt x="8609" y="2727"/>
                  <a:pt x="8562" y="2929"/>
                </a:cubicBezTo>
                <a:lnTo>
                  <a:pt x="7157" y="7775"/>
                </a:lnTo>
                <a:cubicBezTo>
                  <a:pt x="7109" y="7942"/>
                  <a:pt x="6954" y="8049"/>
                  <a:pt x="6787" y="8049"/>
                </a:cubicBezTo>
                <a:cubicBezTo>
                  <a:pt x="6752" y="8049"/>
                  <a:pt x="6716" y="8049"/>
                  <a:pt x="6680" y="8037"/>
                </a:cubicBezTo>
                <a:cubicBezTo>
                  <a:pt x="6478" y="7978"/>
                  <a:pt x="6359" y="7763"/>
                  <a:pt x="6418" y="7561"/>
                </a:cubicBezTo>
                <a:lnTo>
                  <a:pt x="7823" y="2715"/>
                </a:lnTo>
                <a:cubicBezTo>
                  <a:pt x="7872" y="2550"/>
                  <a:pt x="8023" y="2449"/>
                  <a:pt x="8186" y="2449"/>
                </a:cubicBezTo>
                <a:close/>
                <a:moveTo>
                  <a:pt x="7442" y="0"/>
                </a:moveTo>
                <a:cubicBezTo>
                  <a:pt x="6121" y="0"/>
                  <a:pt x="4799" y="417"/>
                  <a:pt x="3716" y="1167"/>
                </a:cubicBezTo>
                <a:cubicBezTo>
                  <a:pt x="2561" y="1965"/>
                  <a:pt x="1751" y="3084"/>
                  <a:pt x="1370" y="4394"/>
                </a:cubicBezTo>
                <a:cubicBezTo>
                  <a:pt x="1227" y="4906"/>
                  <a:pt x="1144" y="5334"/>
                  <a:pt x="1084" y="5715"/>
                </a:cubicBezTo>
                <a:cubicBezTo>
                  <a:pt x="942" y="6501"/>
                  <a:pt x="834" y="7073"/>
                  <a:pt x="215" y="7989"/>
                </a:cubicBezTo>
                <a:cubicBezTo>
                  <a:pt x="49" y="8228"/>
                  <a:pt x="1" y="8466"/>
                  <a:pt x="60" y="8680"/>
                </a:cubicBezTo>
                <a:cubicBezTo>
                  <a:pt x="156" y="9025"/>
                  <a:pt x="477" y="9168"/>
                  <a:pt x="739" y="9287"/>
                </a:cubicBezTo>
                <a:cubicBezTo>
                  <a:pt x="834" y="9323"/>
                  <a:pt x="977" y="9394"/>
                  <a:pt x="1013" y="9430"/>
                </a:cubicBezTo>
                <a:cubicBezTo>
                  <a:pt x="1168" y="9633"/>
                  <a:pt x="1156" y="10180"/>
                  <a:pt x="1144" y="10656"/>
                </a:cubicBezTo>
                <a:cubicBezTo>
                  <a:pt x="1132" y="11347"/>
                  <a:pt x="1108" y="12061"/>
                  <a:pt x="1453" y="12585"/>
                </a:cubicBezTo>
                <a:cubicBezTo>
                  <a:pt x="1930" y="13300"/>
                  <a:pt x="2668" y="13312"/>
                  <a:pt x="3263" y="13312"/>
                </a:cubicBezTo>
                <a:cubicBezTo>
                  <a:pt x="3966" y="13323"/>
                  <a:pt x="4287" y="13323"/>
                  <a:pt x="4359" y="14097"/>
                </a:cubicBezTo>
                <a:cubicBezTo>
                  <a:pt x="4359" y="14121"/>
                  <a:pt x="4359" y="14205"/>
                  <a:pt x="4359" y="14276"/>
                </a:cubicBezTo>
                <a:cubicBezTo>
                  <a:pt x="4382" y="14788"/>
                  <a:pt x="4394" y="14859"/>
                  <a:pt x="4418" y="14931"/>
                </a:cubicBezTo>
                <a:cubicBezTo>
                  <a:pt x="4466" y="15086"/>
                  <a:pt x="4609" y="15181"/>
                  <a:pt x="4763" y="15181"/>
                </a:cubicBezTo>
                <a:lnTo>
                  <a:pt x="11312" y="15181"/>
                </a:lnTo>
                <a:cubicBezTo>
                  <a:pt x="11443" y="15181"/>
                  <a:pt x="11562" y="15121"/>
                  <a:pt x="11621" y="15014"/>
                </a:cubicBezTo>
                <a:cubicBezTo>
                  <a:pt x="11693" y="14907"/>
                  <a:pt x="11705" y="14764"/>
                  <a:pt x="11645" y="14657"/>
                </a:cubicBezTo>
                <a:cubicBezTo>
                  <a:pt x="10824" y="12942"/>
                  <a:pt x="11490" y="11192"/>
                  <a:pt x="12217" y="9335"/>
                </a:cubicBezTo>
                <a:cubicBezTo>
                  <a:pt x="12645" y="8204"/>
                  <a:pt x="13098" y="7037"/>
                  <a:pt x="13193" y="5846"/>
                </a:cubicBezTo>
                <a:cubicBezTo>
                  <a:pt x="13312" y="4489"/>
                  <a:pt x="12943" y="3287"/>
                  <a:pt x="12062" y="2191"/>
                </a:cubicBezTo>
                <a:cubicBezTo>
                  <a:pt x="10931" y="774"/>
                  <a:pt x="9288" y="0"/>
                  <a:pt x="74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" name="Google Shape;423;p34"/>
          <p:cNvGrpSpPr/>
          <p:nvPr/>
        </p:nvGrpSpPr>
        <p:grpSpPr>
          <a:xfrm>
            <a:off x="7190734" y="1989677"/>
            <a:ext cx="431782" cy="457187"/>
            <a:chOff x="-1611775" y="1332800"/>
            <a:chExt cx="469175" cy="492075"/>
          </a:xfrm>
        </p:grpSpPr>
        <p:sp>
          <p:nvSpPr>
            <p:cNvPr id="424" name="Google Shape;424;p34"/>
            <p:cNvSpPr/>
            <p:nvPr/>
          </p:nvSpPr>
          <p:spPr>
            <a:xfrm>
              <a:off x="-1581150" y="1758225"/>
              <a:ext cx="107025" cy="66650"/>
            </a:xfrm>
            <a:custGeom>
              <a:avLst/>
              <a:gdLst/>
              <a:ahLst/>
              <a:cxnLst/>
              <a:rect l="l" t="t" r="r" b="b"/>
              <a:pathLst>
                <a:path w="4281" h="2666" extrusionOk="0">
                  <a:moveTo>
                    <a:pt x="572" y="0"/>
                  </a:moveTo>
                  <a:cubicBezTo>
                    <a:pt x="516" y="0"/>
                    <a:pt x="459" y="9"/>
                    <a:pt x="404" y="29"/>
                  </a:cubicBezTo>
                  <a:cubicBezTo>
                    <a:pt x="140" y="122"/>
                    <a:pt x="0" y="417"/>
                    <a:pt x="93" y="680"/>
                  </a:cubicBezTo>
                  <a:cubicBezTo>
                    <a:pt x="357" y="1425"/>
                    <a:pt x="900" y="2030"/>
                    <a:pt x="1598" y="2371"/>
                  </a:cubicBezTo>
                  <a:cubicBezTo>
                    <a:pt x="2017" y="2573"/>
                    <a:pt x="2451" y="2666"/>
                    <a:pt x="2901" y="2666"/>
                  </a:cubicBezTo>
                  <a:cubicBezTo>
                    <a:pt x="3226" y="2666"/>
                    <a:pt x="3552" y="2619"/>
                    <a:pt x="3862" y="2511"/>
                  </a:cubicBezTo>
                  <a:cubicBezTo>
                    <a:pt x="4141" y="2417"/>
                    <a:pt x="4281" y="2123"/>
                    <a:pt x="4188" y="1859"/>
                  </a:cubicBezTo>
                  <a:cubicBezTo>
                    <a:pt x="4114" y="1651"/>
                    <a:pt x="3915" y="1520"/>
                    <a:pt x="3705" y="1520"/>
                  </a:cubicBezTo>
                  <a:cubicBezTo>
                    <a:pt x="3649" y="1520"/>
                    <a:pt x="3592" y="1529"/>
                    <a:pt x="3536" y="1549"/>
                  </a:cubicBezTo>
                  <a:cubicBezTo>
                    <a:pt x="3326" y="1621"/>
                    <a:pt x="3111" y="1657"/>
                    <a:pt x="2897" y="1657"/>
                  </a:cubicBezTo>
                  <a:cubicBezTo>
                    <a:pt x="2605" y="1657"/>
                    <a:pt x="2316" y="1590"/>
                    <a:pt x="2048" y="1456"/>
                  </a:cubicBezTo>
                  <a:cubicBezTo>
                    <a:pt x="1582" y="1239"/>
                    <a:pt x="1226" y="836"/>
                    <a:pt x="1055" y="339"/>
                  </a:cubicBezTo>
                  <a:cubicBezTo>
                    <a:pt x="981" y="131"/>
                    <a:pt x="782" y="0"/>
                    <a:pt x="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4"/>
            <p:cNvSpPr/>
            <p:nvPr/>
          </p:nvSpPr>
          <p:spPr>
            <a:xfrm>
              <a:off x="-1303525" y="1480925"/>
              <a:ext cx="86875" cy="87275"/>
            </a:xfrm>
            <a:custGeom>
              <a:avLst/>
              <a:gdLst/>
              <a:ahLst/>
              <a:cxnLst/>
              <a:rect l="l" t="t" r="r" b="b"/>
              <a:pathLst>
                <a:path w="3475" h="3491" extrusionOk="0">
                  <a:moveTo>
                    <a:pt x="512" y="1"/>
                  </a:moveTo>
                  <a:cubicBezTo>
                    <a:pt x="233" y="1"/>
                    <a:pt x="0" y="233"/>
                    <a:pt x="0" y="512"/>
                  </a:cubicBezTo>
                  <a:cubicBezTo>
                    <a:pt x="0" y="792"/>
                    <a:pt x="233" y="1024"/>
                    <a:pt x="512" y="1024"/>
                  </a:cubicBezTo>
                  <a:cubicBezTo>
                    <a:pt x="1582" y="1024"/>
                    <a:pt x="2451" y="1908"/>
                    <a:pt x="2435" y="2978"/>
                  </a:cubicBezTo>
                  <a:cubicBezTo>
                    <a:pt x="2435" y="3258"/>
                    <a:pt x="2668" y="3490"/>
                    <a:pt x="2947" y="3490"/>
                  </a:cubicBezTo>
                  <a:cubicBezTo>
                    <a:pt x="3226" y="3490"/>
                    <a:pt x="3459" y="3273"/>
                    <a:pt x="3459" y="2994"/>
                  </a:cubicBezTo>
                  <a:cubicBezTo>
                    <a:pt x="3474" y="1350"/>
                    <a:pt x="2156" y="16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4"/>
            <p:cNvSpPr/>
            <p:nvPr/>
          </p:nvSpPr>
          <p:spPr>
            <a:xfrm>
              <a:off x="-1611775" y="1332800"/>
              <a:ext cx="291975" cy="424600"/>
            </a:xfrm>
            <a:custGeom>
              <a:avLst/>
              <a:gdLst/>
              <a:ahLst/>
              <a:cxnLst/>
              <a:rect l="l" t="t" r="r" b="b"/>
              <a:pathLst>
                <a:path w="11679" h="16984" extrusionOk="0">
                  <a:moveTo>
                    <a:pt x="5832" y="1288"/>
                  </a:moveTo>
                  <a:cubicBezTo>
                    <a:pt x="8654" y="1288"/>
                    <a:pt x="10391" y="2219"/>
                    <a:pt x="10391" y="2731"/>
                  </a:cubicBezTo>
                  <a:cubicBezTo>
                    <a:pt x="10391" y="3242"/>
                    <a:pt x="8654" y="4173"/>
                    <a:pt x="5832" y="4173"/>
                  </a:cubicBezTo>
                  <a:cubicBezTo>
                    <a:pt x="3009" y="4173"/>
                    <a:pt x="1287" y="3242"/>
                    <a:pt x="1287" y="2731"/>
                  </a:cubicBezTo>
                  <a:cubicBezTo>
                    <a:pt x="1287" y="2219"/>
                    <a:pt x="3009" y="1288"/>
                    <a:pt x="5832" y="1288"/>
                  </a:cubicBezTo>
                  <a:close/>
                  <a:moveTo>
                    <a:pt x="10097" y="5771"/>
                  </a:moveTo>
                  <a:cubicBezTo>
                    <a:pt x="10283" y="5926"/>
                    <a:pt x="10391" y="6081"/>
                    <a:pt x="10391" y="6205"/>
                  </a:cubicBezTo>
                  <a:cubicBezTo>
                    <a:pt x="10391" y="6701"/>
                    <a:pt x="8654" y="7632"/>
                    <a:pt x="5832" y="7632"/>
                  </a:cubicBezTo>
                  <a:cubicBezTo>
                    <a:pt x="3009" y="7632"/>
                    <a:pt x="1287" y="6701"/>
                    <a:pt x="1287" y="6205"/>
                  </a:cubicBezTo>
                  <a:cubicBezTo>
                    <a:pt x="1287" y="6081"/>
                    <a:pt x="1380" y="5926"/>
                    <a:pt x="1582" y="5771"/>
                  </a:cubicBezTo>
                  <a:cubicBezTo>
                    <a:pt x="2714" y="6313"/>
                    <a:pt x="4312" y="6593"/>
                    <a:pt x="5832" y="6593"/>
                  </a:cubicBezTo>
                  <a:cubicBezTo>
                    <a:pt x="7367" y="6593"/>
                    <a:pt x="8949" y="6313"/>
                    <a:pt x="10097" y="5771"/>
                  </a:cubicBezTo>
                  <a:close/>
                  <a:moveTo>
                    <a:pt x="5832" y="1"/>
                  </a:moveTo>
                  <a:cubicBezTo>
                    <a:pt x="3009" y="1"/>
                    <a:pt x="0" y="963"/>
                    <a:pt x="0" y="2731"/>
                  </a:cubicBezTo>
                  <a:lnTo>
                    <a:pt x="0" y="4127"/>
                  </a:lnTo>
                  <a:lnTo>
                    <a:pt x="0" y="4158"/>
                  </a:lnTo>
                  <a:cubicBezTo>
                    <a:pt x="62" y="4483"/>
                    <a:pt x="233" y="4778"/>
                    <a:pt x="496" y="5042"/>
                  </a:cubicBezTo>
                  <a:cubicBezTo>
                    <a:pt x="171" y="5383"/>
                    <a:pt x="0" y="5755"/>
                    <a:pt x="0" y="6189"/>
                  </a:cubicBezTo>
                  <a:lnTo>
                    <a:pt x="0" y="7601"/>
                  </a:lnTo>
                  <a:lnTo>
                    <a:pt x="0" y="7632"/>
                  </a:lnTo>
                  <a:cubicBezTo>
                    <a:pt x="62" y="7957"/>
                    <a:pt x="233" y="8252"/>
                    <a:pt x="496" y="8500"/>
                  </a:cubicBezTo>
                  <a:cubicBezTo>
                    <a:pt x="171" y="8841"/>
                    <a:pt x="0" y="9229"/>
                    <a:pt x="0" y="9663"/>
                  </a:cubicBezTo>
                  <a:lnTo>
                    <a:pt x="0" y="11059"/>
                  </a:lnTo>
                  <a:lnTo>
                    <a:pt x="0" y="11090"/>
                  </a:lnTo>
                  <a:cubicBezTo>
                    <a:pt x="62" y="11416"/>
                    <a:pt x="233" y="11711"/>
                    <a:pt x="496" y="11974"/>
                  </a:cubicBezTo>
                  <a:cubicBezTo>
                    <a:pt x="171" y="12300"/>
                    <a:pt x="0" y="12688"/>
                    <a:pt x="0" y="13122"/>
                  </a:cubicBezTo>
                  <a:lnTo>
                    <a:pt x="0" y="14533"/>
                  </a:lnTo>
                  <a:lnTo>
                    <a:pt x="0" y="14564"/>
                  </a:lnTo>
                  <a:cubicBezTo>
                    <a:pt x="310" y="16100"/>
                    <a:pt x="3009" y="16937"/>
                    <a:pt x="5583" y="16984"/>
                  </a:cubicBezTo>
                  <a:cubicBezTo>
                    <a:pt x="5692" y="16875"/>
                    <a:pt x="5832" y="16782"/>
                    <a:pt x="5971" y="16705"/>
                  </a:cubicBezTo>
                  <a:lnTo>
                    <a:pt x="5971" y="14564"/>
                  </a:lnTo>
                  <a:lnTo>
                    <a:pt x="5832" y="14564"/>
                  </a:lnTo>
                  <a:cubicBezTo>
                    <a:pt x="3009" y="14564"/>
                    <a:pt x="1287" y="13634"/>
                    <a:pt x="1287" y="13122"/>
                  </a:cubicBezTo>
                  <a:cubicBezTo>
                    <a:pt x="1287" y="13014"/>
                    <a:pt x="1380" y="12858"/>
                    <a:pt x="1582" y="12703"/>
                  </a:cubicBezTo>
                  <a:cubicBezTo>
                    <a:pt x="2714" y="13246"/>
                    <a:pt x="4312" y="13525"/>
                    <a:pt x="5832" y="13525"/>
                  </a:cubicBezTo>
                  <a:lnTo>
                    <a:pt x="5971" y="13525"/>
                  </a:lnTo>
                  <a:lnTo>
                    <a:pt x="5971" y="11090"/>
                  </a:lnTo>
                  <a:cubicBezTo>
                    <a:pt x="5925" y="11090"/>
                    <a:pt x="5878" y="11106"/>
                    <a:pt x="5832" y="11106"/>
                  </a:cubicBezTo>
                  <a:cubicBezTo>
                    <a:pt x="3009" y="11106"/>
                    <a:pt x="1287" y="10175"/>
                    <a:pt x="1287" y="9663"/>
                  </a:cubicBezTo>
                  <a:cubicBezTo>
                    <a:pt x="1287" y="9539"/>
                    <a:pt x="1380" y="9400"/>
                    <a:pt x="1582" y="9245"/>
                  </a:cubicBezTo>
                  <a:cubicBezTo>
                    <a:pt x="2714" y="9772"/>
                    <a:pt x="4312" y="10051"/>
                    <a:pt x="5832" y="10051"/>
                  </a:cubicBezTo>
                  <a:lnTo>
                    <a:pt x="6142" y="10051"/>
                  </a:lnTo>
                  <a:cubicBezTo>
                    <a:pt x="6343" y="9741"/>
                    <a:pt x="6700" y="9524"/>
                    <a:pt x="7103" y="9524"/>
                  </a:cubicBezTo>
                  <a:lnTo>
                    <a:pt x="9368" y="9524"/>
                  </a:lnTo>
                  <a:cubicBezTo>
                    <a:pt x="9616" y="9446"/>
                    <a:pt x="9864" y="9353"/>
                    <a:pt x="10097" y="9245"/>
                  </a:cubicBezTo>
                  <a:cubicBezTo>
                    <a:pt x="10221" y="9338"/>
                    <a:pt x="10314" y="9446"/>
                    <a:pt x="10360" y="9524"/>
                  </a:cubicBezTo>
                  <a:lnTo>
                    <a:pt x="11679" y="9524"/>
                  </a:lnTo>
                  <a:cubicBezTo>
                    <a:pt x="11632" y="9152"/>
                    <a:pt x="11462" y="8810"/>
                    <a:pt x="11182" y="8516"/>
                  </a:cubicBezTo>
                  <a:cubicBezTo>
                    <a:pt x="11431" y="8252"/>
                    <a:pt x="11617" y="7957"/>
                    <a:pt x="11679" y="7632"/>
                  </a:cubicBezTo>
                  <a:lnTo>
                    <a:pt x="11679" y="6189"/>
                  </a:lnTo>
                  <a:cubicBezTo>
                    <a:pt x="11679" y="5771"/>
                    <a:pt x="11493" y="5383"/>
                    <a:pt x="11182" y="5042"/>
                  </a:cubicBezTo>
                  <a:cubicBezTo>
                    <a:pt x="11431" y="4778"/>
                    <a:pt x="11617" y="4483"/>
                    <a:pt x="11679" y="4158"/>
                  </a:cubicBezTo>
                  <a:lnTo>
                    <a:pt x="11679" y="2731"/>
                  </a:lnTo>
                  <a:cubicBezTo>
                    <a:pt x="11679" y="963"/>
                    <a:pt x="8670" y="1"/>
                    <a:pt x="58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4"/>
            <p:cNvSpPr/>
            <p:nvPr/>
          </p:nvSpPr>
          <p:spPr>
            <a:xfrm>
              <a:off x="-1466375" y="1586775"/>
              <a:ext cx="323775" cy="214850"/>
            </a:xfrm>
            <a:custGeom>
              <a:avLst/>
              <a:gdLst/>
              <a:ahLst/>
              <a:cxnLst/>
              <a:rect l="l" t="t" r="r" b="b"/>
              <a:pathLst>
                <a:path w="12951" h="8594" extrusionOk="0">
                  <a:moveTo>
                    <a:pt x="10965" y="1086"/>
                  </a:moveTo>
                  <a:lnTo>
                    <a:pt x="10965" y="7104"/>
                  </a:lnTo>
                  <a:lnTo>
                    <a:pt x="1970" y="7104"/>
                  </a:lnTo>
                  <a:lnTo>
                    <a:pt x="1970" y="1086"/>
                  </a:lnTo>
                  <a:close/>
                  <a:moveTo>
                    <a:pt x="1287" y="1"/>
                  </a:moveTo>
                  <a:cubicBezTo>
                    <a:pt x="1008" y="1"/>
                    <a:pt x="791" y="233"/>
                    <a:pt x="791" y="497"/>
                  </a:cubicBezTo>
                  <a:lnTo>
                    <a:pt x="791" y="7011"/>
                  </a:lnTo>
                  <a:lnTo>
                    <a:pt x="589" y="7058"/>
                  </a:lnTo>
                  <a:cubicBezTo>
                    <a:pt x="248" y="7151"/>
                    <a:pt x="0" y="7461"/>
                    <a:pt x="0" y="7818"/>
                  </a:cubicBezTo>
                  <a:cubicBezTo>
                    <a:pt x="0" y="8252"/>
                    <a:pt x="341" y="8593"/>
                    <a:pt x="776" y="8593"/>
                  </a:cubicBezTo>
                  <a:lnTo>
                    <a:pt x="12175" y="8593"/>
                  </a:lnTo>
                  <a:cubicBezTo>
                    <a:pt x="12609" y="8593"/>
                    <a:pt x="12951" y="8252"/>
                    <a:pt x="12951" y="7818"/>
                  </a:cubicBezTo>
                  <a:cubicBezTo>
                    <a:pt x="12951" y="7461"/>
                    <a:pt x="12702" y="7151"/>
                    <a:pt x="12346" y="7058"/>
                  </a:cubicBezTo>
                  <a:lnTo>
                    <a:pt x="12160" y="7011"/>
                  </a:lnTo>
                  <a:lnTo>
                    <a:pt x="12160" y="497"/>
                  </a:lnTo>
                  <a:cubicBezTo>
                    <a:pt x="12160" y="233"/>
                    <a:pt x="11942" y="1"/>
                    <a:pt x="116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1"/>
          <p:cNvSpPr txBox="1">
            <a:spLocks noGrp="1"/>
          </p:cNvSpPr>
          <p:nvPr>
            <p:ph type="title"/>
          </p:nvPr>
        </p:nvSpPr>
        <p:spPr>
          <a:xfrm>
            <a:off x="2351112" y="3051689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—Linus Torvalds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9" name="Google Shape;369;p31"/>
          <p:cNvSpPr txBox="1">
            <a:spLocks noGrp="1"/>
          </p:cNvSpPr>
          <p:nvPr>
            <p:ph type="subTitle" idx="1"/>
          </p:nvPr>
        </p:nvSpPr>
        <p:spPr>
          <a:xfrm flipH="1">
            <a:off x="2521800" y="2647439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indent="0"/>
            <a:r>
              <a:rPr lang="en" dirty="0"/>
              <a:t>“</a:t>
            </a:r>
            <a:r>
              <a:rPr lang="en-US" b="0" i="0" dirty="0">
                <a:solidFill>
                  <a:srgbClr val="181818"/>
                </a:solidFill>
                <a:effectLst/>
                <a:latin typeface="Merriweather" panose="020B0604020202020204" pitchFamily="2" charset="0"/>
              </a:rPr>
              <a:t>“Talk is cheap. Show me the code.”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3269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Mindset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436634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1198</Words>
  <Application>Microsoft Office PowerPoint</Application>
  <PresentationFormat>On-screen Show (16:9)</PresentationFormat>
  <Paragraphs>185</Paragraphs>
  <Slides>39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Anaheim</vt:lpstr>
      <vt:lpstr>Arial</vt:lpstr>
      <vt:lpstr>Barlow Condensed ExtraBold</vt:lpstr>
      <vt:lpstr>Merriweather</vt:lpstr>
      <vt:lpstr>Nunito Light</vt:lpstr>
      <vt:lpstr>Overpass Mono</vt:lpstr>
      <vt:lpstr>Raleway SemiBold</vt:lpstr>
      <vt:lpstr>urw-din</vt:lpstr>
      <vt:lpstr>Programming Lesson by Slidesgo</vt:lpstr>
      <vt:lpstr>Introduction  To Python.</vt:lpstr>
      <vt:lpstr>TABLE OF CONTENTS</vt:lpstr>
      <vt:lpstr>TABLE OF CONTENTS</vt:lpstr>
      <vt:lpstr>Programming</vt:lpstr>
      <vt:lpstr>Programming</vt:lpstr>
      <vt:lpstr>How can we think about it ?</vt:lpstr>
      <vt:lpstr>General Programming Paradigms</vt:lpstr>
      <vt:lpstr>—Linus Torvalds </vt:lpstr>
      <vt:lpstr>Mindset</vt:lpstr>
      <vt:lpstr>Mindset</vt:lpstr>
      <vt:lpstr>Why Python ?</vt:lpstr>
      <vt:lpstr>Python</vt:lpstr>
      <vt:lpstr> Data Types</vt:lpstr>
      <vt:lpstr>What are Data types ?</vt:lpstr>
      <vt:lpstr>Data Types</vt:lpstr>
      <vt:lpstr> Conditionals</vt:lpstr>
      <vt:lpstr>What are Conditionals ?</vt:lpstr>
      <vt:lpstr> Loops</vt:lpstr>
      <vt:lpstr>What are Loops ?</vt:lpstr>
      <vt:lpstr>Python loops</vt:lpstr>
      <vt:lpstr>Find the sum of first n numbers by for loop</vt:lpstr>
      <vt:lpstr>Find sum of first n numbers by while loop</vt:lpstr>
      <vt:lpstr>Type of Loops</vt:lpstr>
      <vt:lpstr>Single loops </vt:lpstr>
      <vt:lpstr>Nested Loops</vt:lpstr>
      <vt:lpstr>Difference between single and nested loops</vt:lpstr>
      <vt:lpstr> Functions</vt:lpstr>
      <vt:lpstr>Functions </vt:lpstr>
      <vt:lpstr>Predefined functions</vt:lpstr>
      <vt:lpstr>User defined functions</vt:lpstr>
      <vt:lpstr>How to define your own function</vt:lpstr>
      <vt:lpstr>How to define your own function</vt:lpstr>
      <vt:lpstr> Data Structures</vt:lpstr>
      <vt:lpstr>Data Structures </vt:lpstr>
      <vt:lpstr>Common Python Data Structures</vt:lpstr>
      <vt:lpstr>Indexing</vt:lpstr>
      <vt:lpstr>Popular libraries for Data Science</vt:lpstr>
      <vt:lpstr>SOCIAL MEDIA</vt:lpstr>
      <vt:lpstr>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To Python.</dc:title>
  <dc:creator>DELL</dc:creator>
  <cp:lastModifiedBy>Abdullah</cp:lastModifiedBy>
  <cp:revision>7</cp:revision>
  <dcterms:modified xsi:type="dcterms:W3CDTF">2021-12-04T13:23:17Z</dcterms:modified>
</cp:coreProperties>
</file>