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3dabef6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3dabef6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07c9fd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07c9fd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07c9fd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07c9fd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3dabef6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3dabef6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3dabef6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3dabef6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3dabef6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3dabef6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5451ed8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5451ed8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3dabef6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3dabef6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d99eb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d99eb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07c9fd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07c9fd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d99ebd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d99ebd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5451ed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5451ed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5451ed8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5451ed8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5451ed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5451ed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3dabef6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3dabef6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824000" y="812125"/>
            <a:ext cx="7487700" cy="15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Delivery and Pickup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213175" y="2834125"/>
            <a:ext cx="76191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Abdullah Ghurab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Gandeev Niraula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Sapana Poudel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13" y="1571950"/>
            <a:ext cx="40290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54225"/>
            <a:ext cx="8368200" cy="368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Page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0" y="1489825"/>
            <a:ext cx="8326501" cy="34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</a:t>
            </a:r>
            <a:r>
              <a:rPr lang="en"/>
              <a:t>Sign Up</a:t>
            </a:r>
            <a:r>
              <a:rPr lang="en"/>
              <a:t> to the Database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50" y="1594550"/>
            <a:ext cx="7723001" cy="2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Code…………..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7" y="1196525"/>
            <a:ext cx="6820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r>
              <a:rPr lang="en"/>
              <a:t> Page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419975"/>
            <a:ext cx="8572500" cy="33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Work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search box to the homepage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Menu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Add/Remove Items to and from the 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Checkout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 Summary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Contact Us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PROJECT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Application, Server, and Database 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439775"/>
            <a:ext cx="3837000" cy="3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 of the Project: </a:t>
            </a:r>
            <a:r>
              <a:rPr lang="en"/>
              <a:t>Restaurant</a:t>
            </a:r>
            <a:r>
              <a:rPr lang="en"/>
              <a:t> Food Delivery and Pickup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Technology: . Net Framework (ASP.Net, Web </a:t>
            </a:r>
            <a:r>
              <a:rPr lang="en"/>
              <a:t>Development</a:t>
            </a:r>
            <a:r>
              <a:rPr lang="en"/>
              <a:t> Tools)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Development: HTML, CSS, JavaScript,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Database: SQL Server Data Tool in </a:t>
            </a:r>
            <a:r>
              <a:rPr lang="en"/>
              <a:t>Visual</a:t>
            </a:r>
            <a:r>
              <a:rPr lang="en"/>
              <a:t> Studio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</a:t>
            </a:r>
            <a:r>
              <a:rPr lang="en"/>
              <a:t> Started: 09/13/2018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Anticipated Completion: 05/04/2019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509050" y="-1127000"/>
            <a:ext cx="73563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Team Members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Collection &amp; Web Page Design: Sapana Poudel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 Architecture and Web Page Design: Gandeev Niraula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Design and MySQL: Abdullah Ghurab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Restaurant</a:t>
            </a:r>
            <a:r>
              <a:rPr lang="en"/>
              <a:t> Food Delivery and Pickup System (RFDPS)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web application for Individual </a:t>
            </a:r>
            <a:r>
              <a:rPr lang="en"/>
              <a:t>restaurant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 to order and get their food deliver to their 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customer to pay online or pay at the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faster and </a:t>
            </a:r>
            <a:r>
              <a:rPr lang="en"/>
              <a:t>convenient service to the customer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542400"/>
            <a:ext cx="83682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</a:t>
            </a:r>
            <a:r>
              <a:rPr lang="en"/>
              <a:t>up to</a:t>
            </a:r>
            <a:r>
              <a:rPr lang="en"/>
              <a:t> date: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 Collection (Functional and Non-Functional)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Signup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550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tier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Client-Server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System handles both application and presentation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system- Database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Client- Server Communication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825" y="1414875"/>
            <a:ext cx="3226375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(System)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125"/>
            <a:ext cx="8368200" cy="38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4F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(Register and Login)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000" y="1144125"/>
            <a:ext cx="6165999" cy="35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Table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TABLE [dbo].[Table] 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[Id]       INT        NOT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[UserName] NCHAR (20)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[Email]    NCHAR (50) NULL,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[Password] NCHAR (20) NULL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