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5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6077-B236-86DA-B876-2E10E6FE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A6F69-05D1-4501-8C09-D5F193F94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A075-DA7D-9DAB-EB45-ED628B0E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D173-F2E1-8449-DF16-E4CC5F13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4E44-A803-A3CF-0C5A-34954FB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1A1C-40D7-ED7F-B5FC-114FBCC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918F2-6C65-6270-74DE-352BD282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C7E7-4FB7-A788-F32F-D1483220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0776-AB9E-5BB6-3151-854C86EF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9FAD-51B3-D275-EC92-ED0A25F7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7D7B4-8EB5-7E71-6A66-FFD41AD4B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48B49-EDF0-59AC-5B73-836AA3B77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06AB-F22C-7D4F-4862-8B1CFD04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5D62-3CDF-EF96-AB6E-D9F096D9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7E99-92BA-4818-38F5-C379E815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E980-EDED-8C52-94D1-7D80A9AA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467F-6B13-82B5-A2A3-D8054B43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F79A-FB6B-EDD2-3F41-A387C50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93B2-6E17-76E5-BEF2-0F281EF7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EF8E-E3E0-A796-A5C5-83D46AF4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0D0A-9D49-328E-1283-6F2CDA08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AEFA-45D0-3803-38FE-31899A70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4C7D-B8B9-5D9F-56E8-4C44F7FF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5C8B-41A0-AB72-0A04-1377F6B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7CF6-4099-09DB-DB74-2AD6EFB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D894-BCE3-00F0-5480-3BA005A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6F86-A52A-0FCE-6A98-8E2C43637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9F10B-D86A-DD63-DCF8-B410F1C2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1CB9-0C9B-9A19-FFA0-CE1A6620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512C-0654-B05D-42D6-143FF807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F7CDC-279C-DC04-1945-5408466F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59BA-1C7D-1A4E-2995-9C8CF5D6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CE38-CE11-A220-8BF8-AC16C1EF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B444-20C9-6D1C-2B4D-F73097BE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BDCA1-8AFE-2A19-93A9-619ED62EF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27AC3-208A-B2DD-EB85-32CE2AED2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009E-56B3-6969-5D7B-7C7BA7DD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32B75-A762-E769-800A-BE8F84EB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EEE57-6640-7036-274D-A7BB67E5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F4D-9482-D019-A59C-E83595EA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49745-DD4B-0C45-E99D-CB0F662C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C02FD-2F10-B522-009C-F857B193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A1D6-E9D5-8C4E-EF33-C288964F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43A08-B961-3017-8D5E-27C1D47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94441-F9BC-98A2-FE69-F9DDA561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F898-F789-EBC9-B484-0F8D8961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8A14-2918-20A4-00FB-9615B43B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4BA2-612F-781A-3ACE-3323533B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7716-9086-47ED-9805-30960354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F04A-5B91-7AD6-98FD-A50D1DBF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EDFC6-7C1B-C9F1-B628-9554C5C2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CFE6-511D-138F-B2AF-3DB50EBD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AFE1-0490-C36F-0192-1DD6FB3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AE6E1-6BF3-8CB8-1828-2EF6779B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F79D3-E118-075B-B499-DAF5498F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F176-65B2-ABE6-A630-E32371A6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6ED9-C5F3-5869-F690-C56FB2E5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7B3C-F31F-F62B-25B1-B58D45B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1C5DE-A32E-5F59-E7C1-580C58ED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6AF5F-BA5B-D3C3-6694-10186A22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DCA-AB7C-F99F-9B6C-B25F3D603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EAE2-6D5A-56FF-2DAE-00748C6DD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0F40-E6E0-3BA1-D76C-26634687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02F614-9B24-EA06-9A3B-11F7485D81D6}"/>
              </a:ext>
            </a:extLst>
          </p:cNvPr>
          <p:cNvSpPr/>
          <p:nvPr/>
        </p:nvSpPr>
        <p:spPr>
          <a:xfrm>
            <a:off x="2057401" y="1243013"/>
            <a:ext cx="8415337" cy="4800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05ED4-6813-45BD-7F22-953C6FB36FAF}"/>
              </a:ext>
            </a:extLst>
          </p:cNvPr>
          <p:cNvSpPr/>
          <p:nvPr/>
        </p:nvSpPr>
        <p:spPr>
          <a:xfrm>
            <a:off x="2728913" y="685800"/>
            <a:ext cx="3536156" cy="568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Availability Zone eu-west-2a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33678-5B3A-EF88-0BF6-490629F7ABA2}"/>
              </a:ext>
            </a:extLst>
          </p:cNvPr>
          <p:cNvSpPr/>
          <p:nvPr/>
        </p:nvSpPr>
        <p:spPr>
          <a:xfrm>
            <a:off x="6600825" y="685801"/>
            <a:ext cx="3536156" cy="568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Availability </a:t>
            </a:r>
            <a:r>
              <a:rPr lang="en-US"/>
              <a:t>Zone eu-west-2b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F3E91-DBC2-44E8-FE28-72EC8CDC4C92}"/>
              </a:ext>
            </a:extLst>
          </p:cNvPr>
          <p:cNvSpPr/>
          <p:nvPr/>
        </p:nvSpPr>
        <p:spPr>
          <a:xfrm>
            <a:off x="3057525" y="1385887"/>
            <a:ext cx="2900363" cy="22574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10.0.1.0/24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7CED1-7B70-D805-FE65-D6637287E927}"/>
              </a:ext>
            </a:extLst>
          </p:cNvPr>
          <p:cNvSpPr/>
          <p:nvPr/>
        </p:nvSpPr>
        <p:spPr>
          <a:xfrm>
            <a:off x="6918721" y="1385887"/>
            <a:ext cx="2900363" cy="22574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10.0.2.0/24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3B102-D4A2-AE38-965E-A5F6CF2A1EFC}"/>
              </a:ext>
            </a:extLst>
          </p:cNvPr>
          <p:cNvSpPr/>
          <p:nvPr/>
        </p:nvSpPr>
        <p:spPr>
          <a:xfrm>
            <a:off x="3059903" y="3986212"/>
            <a:ext cx="2900363" cy="19216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10.0.3.0/24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(UNUSED, Future Use)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9EB4E-2C21-B540-023F-86DF3ED71BB3}"/>
              </a:ext>
            </a:extLst>
          </p:cNvPr>
          <p:cNvSpPr/>
          <p:nvPr/>
        </p:nvSpPr>
        <p:spPr>
          <a:xfrm>
            <a:off x="6936581" y="3986211"/>
            <a:ext cx="2900363" cy="19216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10.0.4.0/24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(UNUSED, Future Use)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C26-CB8C-AC9D-3170-BAC7522ADA59}"/>
              </a:ext>
            </a:extLst>
          </p:cNvPr>
          <p:cNvSpPr/>
          <p:nvPr/>
        </p:nvSpPr>
        <p:spPr>
          <a:xfrm>
            <a:off x="5591176" y="1100138"/>
            <a:ext cx="1824037" cy="8429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D20C-203B-D314-49A9-8D53B48E6E55}"/>
              </a:ext>
            </a:extLst>
          </p:cNvPr>
          <p:cNvSpPr/>
          <p:nvPr/>
        </p:nvSpPr>
        <p:spPr>
          <a:xfrm>
            <a:off x="3529013" y="2400300"/>
            <a:ext cx="5934074" cy="9715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Application Load Balancer: Port mapping 5000/5000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7CDC3F-9DF6-5F41-A243-B201C02776E4}"/>
              </a:ext>
            </a:extLst>
          </p:cNvPr>
          <p:cNvSpPr/>
          <p:nvPr/>
        </p:nvSpPr>
        <p:spPr>
          <a:xfrm>
            <a:off x="3800475" y="2871788"/>
            <a:ext cx="2000249" cy="371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Abdullahi-cm-flask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FFFE2-AE35-A1BF-FED3-D9CF64BEB0F5}"/>
              </a:ext>
            </a:extLst>
          </p:cNvPr>
          <p:cNvSpPr/>
          <p:nvPr/>
        </p:nvSpPr>
        <p:spPr>
          <a:xfrm>
            <a:off x="7167563" y="2838451"/>
            <a:ext cx="2000249" cy="371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Abdullahi-cm-flask</a:t>
            </a:r>
          </a:p>
        </p:txBody>
      </p:sp>
    </p:spTree>
    <p:extLst>
      <p:ext uri="{BB962C8B-B14F-4D97-AF65-F5344CB8AC3E}">
        <p14:creationId xmlns:p14="http://schemas.microsoft.com/office/powerpoint/2010/main" val="17224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Musgrove</dc:creator>
  <cp:lastModifiedBy>Arthur Musgrove</cp:lastModifiedBy>
  <cp:revision>3</cp:revision>
  <dcterms:created xsi:type="dcterms:W3CDTF">2023-10-04T14:25:55Z</dcterms:created>
  <dcterms:modified xsi:type="dcterms:W3CDTF">2023-10-05T11:59:03Z</dcterms:modified>
</cp:coreProperties>
</file>