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6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848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1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062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10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5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1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1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5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C64E-CF41-47DB-876F-558E4552A5D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abetes-prediction-app-m6qd.onrender.com/" TargetMode="External"/><Relationship Id="rId2" Type="http://schemas.openxmlformats.org/officeDocument/2006/relationships/hyperlink" Target="mailto:abdullahiqansoy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bdullahi682/diabetes-prediction-ap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5057-9E72-4E3B-8B33-3ACF920F4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416379"/>
            <a:ext cx="7742464" cy="2228850"/>
          </a:xfrm>
        </p:spPr>
        <p:txBody>
          <a:bodyPr>
            <a:noAutofit/>
          </a:bodyPr>
          <a:lstStyle/>
          <a:p>
            <a:r>
              <a:rPr lang="en-US" sz="4800" b="1" dirty="0"/>
              <a:t>Title: Diabetes Prediction System Using Machine Learning and </a:t>
            </a:r>
            <a:r>
              <a:rPr lang="en-US" sz="4800" b="1" dirty="0" err="1"/>
              <a:t>Streamlit</a:t>
            </a:r>
            <a:endParaRPr lang="en-US" sz="4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4371F3-AFBB-4330-895C-C85332F1A6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79173" y="3671561"/>
            <a:ext cx="530134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Abdullahi Ahmed Mohamed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 No.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SCT213-C002-0067/2021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Institution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JKUAT Karen Campus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Dr. Fanon Ananda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May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15413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79F4-2A54-4685-9B19-041ABAE0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421637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Methodology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939DC6-8FC5-4954-952F-23EB46A1F2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577481"/>
            <a:ext cx="749511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Experimental and quantitative research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Python libraries: pandas,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seaborn,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Sourced publicly available, anonymized diabetes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multiple ML models through structured training/testing.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Deployed final model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use.</a:t>
            </a:r>
          </a:p>
        </p:txBody>
      </p:sp>
    </p:spTree>
    <p:extLst>
      <p:ext uri="{BB962C8B-B14F-4D97-AF65-F5344CB8AC3E}">
        <p14:creationId xmlns:p14="http://schemas.microsoft.com/office/powerpoint/2010/main" val="95995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47E2-E2B9-4D15-89D5-7780A833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282845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360376-06F8-40C7-A6DC-A2157544F6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392815"/>
            <a:ext cx="713588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 with mean/median/mode.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outliers using IQR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correlation and domain knowledge for feature selection.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Normalized data using Z-score and Min-Max scaling.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variables (label, one-hot encoding).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data into training and test sets (80:20).</a:t>
            </a:r>
          </a:p>
        </p:txBody>
      </p:sp>
    </p:spTree>
    <p:extLst>
      <p:ext uri="{BB962C8B-B14F-4D97-AF65-F5344CB8AC3E}">
        <p14:creationId xmlns:p14="http://schemas.microsoft.com/office/powerpoint/2010/main" val="19018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0BA-9ED0-45EE-A4E8-8861DBDC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478787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Experimental Setup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282EAF-2050-40AE-AF27-F55951AB42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392815"/>
            <a:ext cx="643637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in Python using: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(with GPU support).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seaborn, matplotlib.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system and Google Drive.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via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user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315362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1424-2384-4173-BB7A-3CB0B362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229902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Machine Learning Models Evaluated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2AD29E-CB59-4B8E-98F6-FC282475C4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392815"/>
            <a:ext cx="829509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and tested the following models: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(baseline).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 – effective but sensitive to scale.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 – tuned for kernel and gamma.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– tuned for depth, criterion.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– good performance, less 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 – best performance overall.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strong but resource-intensive.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SVM and DT underwent full tuning due to constraints.</a:t>
            </a:r>
          </a:p>
        </p:txBody>
      </p:sp>
    </p:spTree>
    <p:extLst>
      <p:ext uri="{BB962C8B-B14F-4D97-AF65-F5344CB8AC3E}">
        <p14:creationId xmlns:p14="http://schemas.microsoft.com/office/powerpoint/2010/main" val="428420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F95D-9F4B-4C72-9DBD-B4E50B81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Evaluation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2BF9F2-F886-4C59-B7F3-8FA791CD3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392815"/>
            <a:ext cx="823334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Overall correctness.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How many predicted positives are correct.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How many actual positives are correctly predicted.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F1-Score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Balance between precision and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ROC-AUC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Discriminatory power of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 results: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87.01%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ROC-AUC: 95.41%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0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A9D2-1028-4FCA-AE73-78D16631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Results Comparison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A091DA-AF2E-4C95-911E-A1D0F1AC98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208149"/>
            <a:ext cx="79215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results: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LR: 70.78%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 &amp; SVM: 85.06%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RF &amp;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88.31%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Boosting: 87.01%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GB selected for best balance of: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comparisons include bar charts and ROC curves.</a:t>
            </a:r>
          </a:p>
        </p:txBody>
      </p:sp>
    </p:spTree>
    <p:extLst>
      <p:ext uri="{BB962C8B-B14F-4D97-AF65-F5344CB8AC3E}">
        <p14:creationId xmlns:p14="http://schemas.microsoft.com/office/powerpoint/2010/main" val="131545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9C0F-931E-4594-8D74-3B82BD97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Model Deployment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15C69D-84C4-4E3C-A7F6-ED523F80FE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946813"/>
            <a:ext cx="735632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model integrated into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interface allows patient data entry.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Outputs real-time prediction and risk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navigate, mobile-friendly layout.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support healthcare professionals and individuals.</a:t>
            </a:r>
          </a:p>
        </p:txBody>
      </p:sp>
    </p:spTree>
    <p:extLst>
      <p:ext uri="{BB962C8B-B14F-4D97-AF65-F5344CB8AC3E}">
        <p14:creationId xmlns:p14="http://schemas.microsoft.com/office/powerpoint/2010/main" val="146395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39E0-96FF-4A85-956C-5A9D27B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Discussion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443575-6CE9-47C8-BE7F-55385698FC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392815"/>
            <a:ext cx="764207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Ensemble models (GB, RF, XGB) outperformed basic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to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 demonstrates real-world ML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bridges the gap between research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2356119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ACFA-42FF-4382-A9BF-3DA53DE5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Limitations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85608-FD9A-4B61-93C9-94419713B1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2212" y="3028455"/>
            <a:ext cx="743796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static data, not real-time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may not represent all population groups.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clinical trial validation yet.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feature diversity (no lifestyle/genetic data).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Computational constraints prevented tuning of all models.</a:t>
            </a:r>
          </a:p>
        </p:txBody>
      </p:sp>
    </p:spTree>
    <p:extLst>
      <p:ext uri="{BB962C8B-B14F-4D97-AF65-F5344CB8AC3E}">
        <p14:creationId xmlns:p14="http://schemas.microsoft.com/office/powerpoint/2010/main" val="3166023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4130-E2EC-4D87-9A3C-364B97DE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48" y="495300"/>
            <a:ext cx="8596668" cy="1137557"/>
          </a:xfrm>
        </p:spPr>
        <p:txBody>
          <a:bodyPr>
            <a:normAutofit/>
          </a:bodyPr>
          <a:lstStyle/>
          <a:p>
            <a:r>
              <a:rPr lang="en-US" sz="4800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CD41-7440-4848-BC82-F3F77486D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Practical: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Embed model in hospital EHR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 in community health screening.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Expand to a mobile app for remote access.</a:t>
            </a:r>
          </a:p>
          <a:p>
            <a:r>
              <a:rPr lang="en-US" sz="2000" b="1" dirty="0"/>
              <a:t>Research: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Integrate wearable sensors for live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Explore deep learning (CNN, LSTM) for better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Handle class imbalance with SMOTE.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Conduct clinical trials for validation.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896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4EEA-E460-40F1-93D7-A0A3D4B5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029502" cy="845858"/>
          </a:xfrm>
        </p:spPr>
        <p:txBody>
          <a:bodyPr>
            <a:normAutofit/>
          </a:bodyPr>
          <a:lstStyle/>
          <a:p>
            <a:r>
              <a:rPr lang="en-US" sz="4800" b="1" dirty="0"/>
              <a:t>Abstract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E6F9DD-9C92-4827-BB42-1C80DEDE0E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455458"/>
            <a:ext cx="7976809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Diabetes is a growing global health issue with serious complications.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diagnosis is vital to prevent life-threatening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(ML) models can help assess diabetes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tested: LR, KNN, SVM, DT, RF, GB,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 selected (87.01% accuracy, 95.41% ROC-AUC).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Deployed via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real-time, user-friendly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contributes a scalable, accessible diagnostic solution.</a:t>
            </a:r>
          </a:p>
        </p:txBody>
      </p:sp>
    </p:spTree>
    <p:extLst>
      <p:ext uri="{BB962C8B-B14F-4D97-AF65-F5344CB8AC3E}">
        <p14:creationId xmlns:p14="http://schemas.microsoft.com/office/powerpoint/2010/main" val="902519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F464-8706-4472-A32F-B79E85FC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972352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97524D-83C2-403A-80AA-F71B7307E3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392815"/>
            <a:ext cx="725835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built and deployed a predictive diabetes diagnosis tool.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 provided best results and 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 ensures user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has strong potential in proactive, preventive healthcare.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 can improve real-time monitoring and adoption.</a:t>
            </a:r>
          </a:p>
        </p:txBody>
      </p:sp>
    </p:spTree>
    <p:extLst>
      <p:ext uri="{BB962C8B-B14F-4D97-AF65-F5344CB8AC3E}">
        <p14:creationId xmlns:p14="http://schemas.microsoft.com/office/powerpoint/2010/main" val="872051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9067-CC30-4F43-8086-D0957C2F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Thankyou</a:t>
            </a:r>
            <a:br>
              <a:rPr lang="en-US" sz="4800" dirty="0"/>
            </a:br>
            <a:r>
              <a:rPr lang="en-US" sz="4800" dirty="0"/>
              <a:t>Q/A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55A8-F6AE-4CA8-8F0B-779A437C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NAME:ABDULLAHI AHMED MOHAMED</a:t>
            </a:r>
          </a:p>
          <a:p>
            <a:r>
              <a:rPr lang="en-US" sz="3600" dirty="0"/>
              <a:t>EMAIL: </a:t>
            </a:r>
            <a:r>
              <a:rPr lang="en-US" sz="3600" dirty="0">
                <a:hlinkClick r:id="rId2"/>
              </a:rPr>
              <a:t>abdullahiqansoy@gmail.com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Live demo </a:t>
            </a:r>
            <a:r>
              <a:rPr lang="en-US" sz="3600" dirty="0" err="1"/>
              <a:t>link:</a:t>
            </a:r>
            <a:r>
              <a:rPr lang="en-US" sz="1800" u="sng" kern="10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://diabetes-prediction-app-m6qd.o nrender.com/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err="1"/>
              <a:t>Github</a:t>
            </a:r>
            <a:r>
              <a:rPr lang="en-US" sz="3600" dirty="0"/>
              <a:t> link: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https://github.com/abdullahi682/diabetes-prediction-app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639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5425-40C8-4247-84A9-66CF99C1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972352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5D3E3A-53D7-4166-97C9-3459FC7D56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392815"/>
            <a:ext cx="832787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Diabetes is a chronic metabolic disorder with increasing cases globally.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Associated with heart disease, kidney failure, and blindness.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testing requires labs, often unavailable in low-resource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can support early detection by analyzing health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explores various ML models to build a reliable prediction system.</a:t>
            </a:r>
          </a:p>
        </p:txBody>
      </p:sp>
    </p:spTree>
    <p:extLst>
      <p:ext uri="{BB962C8B-B14F-4D97-AF65-F5344CB8AC3E}">
        <p14:creationId xmlns:p14="http://schemas.microsoft.com/office/powerpoint/2010/main" val="257597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D444-1AF8-4688-908F-5AE3FB0C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196995" cy="1320800"/>
          </a:xfrm>
        </p:spPr>
        <p:txBody>
          <a:bodyPr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E5980A-26E4-48B2-9BEA-193750F95D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208149"/>
            <a:ext cx="759308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Millions remain undiagnosed due to healthcare inaccessibility.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 tests are costly, time-consuming, and not scalable.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 risk calculators lack precision and personalization.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addresses this by offering an automated, efficient ML tool.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Aims to improve screening in under-resourced settings.</a:t>
            </a:r>
          </a:p>
        </p:txBody>
      </p:sp>
    </p:spTree>
    <p:extLst>
      <p:ext uri="{BB962C8B-B14F-4D97-AF65-F5344CB8AC3E}">
        <p14:creationId xmlns:p14="http://schemas.microsoft.com/office/powerpoint/2010/main" val="195634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2584-4533-4097-B680-9DB84911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805109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Proposed Solution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A27606-3691-4424-AD4E-D8F5BA58F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208149"/>
            <a:ext cx="725018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classification model using ML for diabetes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multiple algorithms; select the best-performing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the final model into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low-cost, real-time, easy-to-use diagnostic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diabetes prediction accessible beyond hospital settings.</a:t>
            </a:r>
          </a:p>
        </p:txBody>
      </p:sp>
    </p:spTree>
    <p:extLst>
      <p:ext uri="{BB962C8B-B14F-4D97-AF65-F5344CB8AC3E}">
        <p14:creationId xmlns:p14="http://schemas.microsoft.com/office/powerpoint/2010/main" val="142191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A4DB-B60D-4EAA-B16D-9B0A738C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6066366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1C220A-E1E7-4984-A955-C8B8B10A05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5" y="2577481"/>
            <a:ext cx="783801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 and analyze a structured diabetes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and evaluate 7 ML models using performance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hyperparameter tuning to improve SVM and DT.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Gradient Boosting as the final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the model in a real-time web app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for future integration with EHR and wearables.</a:t>
            </a:r>
          </a:p>
        </p:txBody>
      </p:sp>
    </p:spTree>
    <p:extLst>
      <p:ext uri="{BB962C8B-B14F-4D97-AF65-F5344CB8AC3E}">
        <p14:creationId xmlns:p14="http://schemas.microsoft.com/office/powerpoint/2010/main" val="179731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5C75-35AD-4F3D-904A-9861EC28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686852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Research Questions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931E44-5BD2-4AD2-9064-C316DF3D8B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577481"/>
            <a:ext cx="794415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ML improve early diabetes diagnosis compared to traditional methods?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model delivers the most reliable predictions?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patient features are most significant in prediction?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integrate the final model into a user-friendly web app?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 current model limitations and future improvement areas?</a:t>
            </a:r>
          </a:p>
        </p:txBody>
      </p:sp>
    </p:spTree>
    <p:extLst>
      <p:ext uri="{BB962C8B-B14F-4D97-AF65-F5344CB8AC3E}">
        <p14:creationId xmlns:p14="http://schemas.microsoft.com/office/powerpoint/2010/main" val="11316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06A8-D357-4647-90C9-F873188B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26" y="679532"/>
            <a:ext cx="7046080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Literature Review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339D71-1187-47C5-AE05-DCA166E5B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023484"/>
            <a:ext cx="869866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studies use the PIMA dataset with standard ML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Ensemble models (RF, GB,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show strong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limitations: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hyperparameter tuning.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deployment or user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fills gaps by: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Deploying with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Focusing on usability and 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4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FADC-C379-4967-9BA3-3CB12264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009466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Theoretical Framework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F35999-4D87-4541-85F8-D9E42CC4F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5" y="1838819"/>
            <a:ext cx="859666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ML theory and statistical learning: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Bias-variance tradeoff.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supervised learning with labeled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includes scaling, feature selection, and normalization.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considers HCI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visualizations.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497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1073</Words>
  <Application>Microsoft Office PowerPoint</Application>
  <PresentationFormat>Widescreen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Trebuchet MS</vt:lpstr>
      <vt:lpstr>Wingdings 3</vt:lpstr>
      <vt:lpstr>Facet</vt:lpstr>
      <vt:lpstr>Title: Diabetes Prediction System Using Machine Learning and Streamlit</vt:lpstr>
      <vt:lpstr>Abstract</vt:lpstr>
      <vt:lpstr>Introduction</vt:lpstr>
      <vt:lpstr>Problem Statement</vt:lpstr>
      <vt:lpstr>Proposed Solution</vt:lpstr>
      <vt:lpstr>Objectives</vt:lpstr>
      <vt:lpstr>Research Questions</vt:lpstr>
      <vt:lpstr>Literature Review</vt:lpstr>
      <vt:lpstr>Theoretical Framework</vt:lpstr>
      <vt:lpstr>Methodology Overview</vt:lpstr>
      <vt:lpstr>Data Preprocessing</vt:lpstr>
      <vt:lpstr>Experimental Setup</vt:lpstr>
      <vt:lpstr>Machine Learning Models Evaluated</vt:lpstr>
      <vt:lpstr>Evaluation Metrics</vt:lpstr>
      <vt:lpstr>Results Comparison</vt:lpstr>
      <vt:lpstr>Model Deployment</vt:lpstr>
      <vt:lpstr>Discussion</vt:lpstr>
      <vt:lpstr>Limitations</vt:lpstr>
      <vt:lpstr>Recommendations</vt:lpstr>
      <vt:lpstr>Conclusion</vt:lpstr>
      <vt:lpstr>Thankyou 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Diabetes Prediction System Using Machine Learning and Streamlit</dc:title>
  <dc:creator>george chege</dc:creator>
  <cp:lastModifiedBy>updulze29@gmail.com</cp:lastModifiedBy>
  <cp:revision>2</cp:revision>
  <dcterms:created xsi:type="dcterms:W3CDTF">2025-05-24T11:30:01Z</dcterms:created>
  <dcterms:modified xsi:type="dcterms:W3CDTF">2025-05-28T08:52:48Z</dcterms:modified>
</cp:coreProperties>
</file>