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88" r:id="rId2"/>
    <p:sldId id="256" r:id="rId3"/>
    <p:sldId id="259" r:id="rId4"/>
    <p:sldId id="296" r:id="rId5"/>
    <p:sldId id="260" r:id="rId6"/>
    <p:sldId id="261" r:id="rId7"/>
    <p:sldId id="299" r:id="rId8"/>
    <p:sldId id="265" r:id="rId9"/>
    <p:sldId id="266" r:id="rId10"/>
    <p:sldId id="267" r:id="rId11"/>
    <p:sldId id="272" r:id="rId12"/>
    <p:sldId id="271" r:id="rId13"/>
    <p:sldId id="262" r:id="rId14"/>
    <p:sldId id="263" r:id="rId15"/>
    <p:sldId id="297" r:id="rId16"/>
    <p:sldId id="298" r:id="rId17"/>
    <p:sldId id="300" r:id="rId18"/>
    <p:sldId id="304" r:id="rId19"/>
    <p:sldId id="305" r:id="rId20"/>
    <p:sldId id="268" r:id="rId21"/>
    <p:sldId id="303" r:id="rId22"/>
    <p:sldId id="281" r:id="rId23"/>
    <p:sldId id="278" r:id="rId24"/>
  </p:sldIdLst>
  <p:sldSz cx="9144000" cy="5143500" type="screen16x9"/>
  <p:notesSz cx="6858000" cy="9144000"/>
  <p:embeddedFontLst>
    <p:embeddedFont>
      <p:font typeface="Abadi" panose="020B0604020104020204" pitchFamily="34" charset="0"/>
      <p:regular r:id="rId26"/>
    </p:embeddedFont>
    <p:embeddedFont>
      <p:font typeface="Bahnschrift SemiBold Condensed" panose="020B0502040204020203" pitchFamily="34" charset="0"/>
      <p:bold r:id="rId27"/>
    </p:embeddedFont>
    <p:embeddedFont>
      <p:font typeface="BankGothic Lt BT" panose="020B0607020203060204" pitchFamily="34" charset="0"/>
      <p:regular r:id="rId28"/>
    </p:embeddedFont>
    <p:embeddedFont>
      <p:font typeface="Barlow" panose="00000500000000000000" pitchFamily="2" charset="0"/>
      <p:regular r:id="rId29"/>
      <p:bold r:id="rId30"/>
      <p:italic r:id="rId31"/>
      <p:boldItalic r:id="rId32"/>
    </p:embeddedFont>
    <p:embeddedFont>
      <p:font typeface="Barlow Light" panose="00000400000000000000" pitchFamily="2" charset="0"/>
      <p:regular r:id="rId33"/>
      <p:bold r:id="rId34"/>
      <p:italic r:id="rId35"/>
      <p:boldItalic r:id="rId36"/>
    </p:embeddedFont>
    <p:embeddedFont>
      <p:font typeface="Barlow Medium" panose="00000600000000000000" pitchFamily="2" charset="0"/>
      <p:regular r:id="rId37"/>
      <p:italic r:id="rId38"/>
    </p:embeddedFont>
    <p:embeddedFont>
      <p:font typeface="Baskerville Old Face" panose="02020602080505020303" pitchFamily="18" charset="0"/>
      <p:regular r:id="rId39"/>
    </p:embeddedFont>
    <p:embeddedFont>
      <p:font typeface="Bell MT" panose="02020503060305020303" pitchFamily="18" charset="0"/>
      <p:regular r:id="rId40"/>
      <p:bold r:id="rId41"/>
      <p:italic r:id="rId42"/>
    </p:embeddedFont>
    <p:embeddedFont>
      <p:font typeface="Book Antiqua" panose="02040602050305030304" pitchFamily="18"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Calibri Light" panose="020F0302020204030204" pitchFamily="34" charset="0"/>
      <p:regular r:id="rId51"/>
      <p:italic r:id="rId52"/>
    </p:embeddedFont>
    <p:embeddedFont>
      <p:font typeface="DM Sans" panose="020B0604020202020204" charset="0"/>
      <p:regular r:id="rId53"/>
      <p:bold r:id="rId54"/>
      <p:italic r:id="rId55"/>
      <p:boldItalic r:id="rId56"/>
    </p:embeddedFont>
    <p:embeddedFont>
      <p:font typeface="High Tower Text" panose="02040502050506030303" pitchFamily="18" charset="0"/>
      <p:regular r:id="rId57"/>
      <p:italic r:id="rId58"/>
    </p:embeddedFont>
    <p:embeddedFont>
      <p:font typeface="Papyrus" panose="03070502060502030205" pitchFamily="66" charset="0"/>
      <p:regular r:id="rId59"/>
    </p:embeddedFont>
    <p:embeddedFont>
      <p:font typeface="ScriptC" panose="00000400000000000000" pitchFamily="2" charset="0"/>
      <p:regular r:id="rId60"/>
    </p:embeddedFont>
    <p:embeddedFont>
      <p:font typeface="Segoe UI Historic" panose="020B0502040204020203" pitchFamily="34" charset="0"/>
      <p:regular r:id="rId61"/>
    </p:embeddedFont>
    <p:embeddedFont>
      <p:font typeface="Walbaum Display" panose="02070503090703020303" pitchFamily="18"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75C6C91-8369-494E-A006-477D685407BC}">
          <p14:sldIdLst>
            <p14:sldId id="288"/>
            <p14:sldId id="256"/>
          </p14:sldIdLst>
        </p14:section>
        <p14:section name="Untitled Section" id="{BC65C430-3E72-4F79-8887-681DCF336126}">
          <p14:sldIdLst>
            <p14:sldId id="259"/>
            <p14:sldId id="296"/>
            <p14:sldId id="260"/>
            <p14:sldId id="261"/>
            <p14:sldId id="299"/>
            <p14:sldId id="265"/>
            <p14:sldId id="266"/>
            <p14:sldId id="267"/>
            <p14:sldId id="272"/>
            <p14:sldId id="271"/>
            <p14:sldId id="262"/>
            <p14:sldId id="263"/>
            <p14:sldId id="297"/>
            <p14:sldId id="298"/>
            <p14:sldId id="300"/>
            <p14:sldId id="304"/>
            <p14:sldId id="305"/>
            <p14:sldId id="268"/>
            <p14:sldId id="303"/>
            <p14:sldId id="281"/>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94"/>
  </p:normalViewPr>
  <p:slideViewPr>
    <p:cSldViewPr snapToGrid="0" snapToObjects="1">
      <p:cViewPr varScale="1">
        <p:scale>
          <a:sx n="106" d="100"/>
          <a:sy n="106" d="100"/>
        </p:scale>
        <p:origin x="10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font" Target="fonts/font1.fntdata"/><Relationship Id="rId21" Type="http://schemas.openxmlformats.org/officeDocument/2006/relationships/slide" Target="slides/slide20.xml"/><Relationship Id="rId42" Type="http://schemas.openxmlformats.org/officeDocument/2006/relationships/font" Target="fonts/font17.fntdata"/><Relationship Id="rId47" Type="http://schemas.openxmlformats.org/officeDocument/2006/relationships/font" Target="fonts/font22.fntdata"/><Relationship Id="rId63" Type="http://schemas.openxmlformats.org/officeDocument/2006/relationships/font" Target="fonts/font3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8" Type="http://schemas.openxmlformats.org/officeDocument/2006/relationships/font" Target="fonts/font33.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3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font" Target="fonts/font31.fntdata"/><Relationship Id="rId64" Type="http://schemas.openxmlformats.org/officeDocument/2006/relationships/font" Target="fonts/font3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59" Type="http://schemas.openxmlformats.org/officeDocument/2006/relationships/font" Target="fonts/font3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 Id="rId54" Type="http://schemas.openxmlformats.org/officeDocument/2006/relationships/font" Target="fonts/font29.fntdata"/><Relationship Id="rId62" Type="http://schemas.openxmlformats.org/officeDocument/2006/relationships/font" Target="fonts/font3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font" Target="fonts/font32.fntdata"/><Relationship Id="rId10" Type="http://schemas.openxmlformats.org/officeDocument/2006/relationships/slide" Target="slides/slide9.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60" Type="http://schemas.openxmlformats.org/officeDocument/2006/relationships/font" Target="fonts/font35.fntdata"/><Relationship Id="rId65" Type="http://schemas.openxmlformats.org/officeDocument/2006/relationships/font" Target="fonts/font4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4.fntdata"/><Relationship Id="rId34" Type="http://schemas.openxmlformats.org/officeDocument/2006/relationships/font" Target="fonts/font9.fntdata"/><Relationship Id="rId50" Type="http://schemas.openxmlformats.org/officeDocument/2006/relationships/font" Target="fonts/font25.fntdata"/><Relationship Id="rId55" Type="http://schemas.openxmlformats.org/officeDocument/2006/relationships/font" Target="fonts/font3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759F5-5BF0-4891-94D6-6D2E06FF5D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F1DA65-6F51-44CD-8C73-804DC5B2DA91}">
      <dgm:prSet custT="1"/>
      <dgm:spPr/>
      <dgm:t>
        <a:bodyPr/>
        <a:lstStyle/>
        <a:p>
          <a:r>
            <a:rPr lang="en-US" sz="2000" b="0" i="1" dirty="0"/>
            <a:t>One of the most important advantages of social media is connectivity. It can connect innumerable users from any place at any time</a:t>
          </a:r>
          <a:r>
            <a:rPr lang="en-US" sz="1300" b="0" i="1" dirty="0"/>
            <a:t>.</a:t>
          </a:r>
          <a:endParaRPr lang="en-US" sz="1300" dirty="0"/>
        </a:p>
      </dgm:t>
    </dgm:pt>
    <dgm:pt modelId="{CAEA765A-64BC-4A0A-B6CC-73FF85854B29}" type="parTrans" cxnId="{71F17E0E-978C-477F-98FC-CB641F3E03B2}">
      <dgm:prSet/>
      <dgm:spPr/>
      <dgm:t>
        <a:bodyPr/>
        <a:lstStyle/>
        <a:p>
          <a:endParaRPr lang="en-US"/>
        </a:p>
      </dgm:t>
    </dgm:pt>
    <dgm:pt modelId="{B0C28952-82E3-4F0A-A17C-FFDC373B31C9}" type="sibTrans" cxnId="{71F17E0E-978C-477F-98FC-CB641F3E03B2}">
      <dgm:prSet/>
      <dgm:spPr/>
      <dgm:t>
        <a:bodyPr/>
        <a:lstStyle/>
        <a:p>
          <a:endParaRPr lang="en-US"/>
        </a:p>
      </dgm:t>
    </dgm:pt>
    <dgm:pt modelId="{911DE461-7073-45B6-B236-8A78A103698B}" type="pres">
      <dgm:prSet presAssocID="{79D759F5-5BF0-4891-94D6-6D2E06FF5D65}" presName="linear" presStyleCnt="0">
        <dgm:presLayoutVars>
          <dgm:animLvl val="lvl"/>
          <dgm:resizeHandles val="exact"/>
        </dgm:presLayoutVars>
      </dgm:prSet>
      <dgm:spPr/>
    </dgm:pt>
    <dgm:pt modelId="{B26DCDE7-3C7D-4E92-B67F-43FD94E9DA2C}" type="pres">
      <dgm:prSet presAssocID="{44F1DA65-6F51-44CD-8C73-804DC5B2DA91}" presName="parentText" presStyleLbl="node1" presStyleIdx="0" presStyleCnt="1" custLinFactNeighborX="5136" custLinFactNeighborY="20508">
        <dgm:presLayoutVars>
          <dgm:chMax val="0"/>
          <dgm:bulletEnabled val="1"/>
        </dgm:presLayoutVars>
      </dgm:prSet>
      <dgm:spPr/>
    </dgm:pt>
  </dgm:ptLst>
  <dgm:cxnLst>
    <dgm:cxn modelId="{71F17E0E-978C-477F-98FC-CB641F3E03B2}" srcId="{79D759F5-5BF0-4891-94D6-6D2E06FF5D65}" destId="{44F1DA65-6F51-44CD-8C73-804DC5B2DA91}" srcOrd="0" destOrd="0" parTransId="{CAEA765A-64BC-4A0A-B6CC-73FF85854B29}" sibTransId="{B0C28952-82E3-4F0A-A17C-FFDC373B31C9}"/>
    <dgm:cxn modelId="{08EE3062-3830-4CF8-B774-BFD72BB3E991}" type="presOf" srcId="{44F1DA65-6F51-44CD-8C73-804DC5B2DA91}" destId="{B26DCDE7-3C7D-4E92-B67F-43FD94E9DA2C}" srcOrd="0" destOrd="0" presId="urn:microsoft.com/office/officeart/2005/8/layout/vList2"/>
    <dgm:cxn modelId="{05FB1547-2724-4408-82DA-479082087519}" type="presOf" srcId="{79D759F5-5BF0-4891-94D6-6D2E06FF5D65}" destId="{911DE461-7073-45B6-B236-8A78A103698B}" srcOrd="0" destOrd="0" presId="urn:microsoft.com/office/officeart/2005/8/layout/vList2"/>
    <dgm:cxn modelId="{262D7AA7-2A3A-448F-AB0E-7362487ED32F}" type="presParOf" srcId="{911DE461-7073-45B6-B236-8A78A103698B}" destId="{B26DCDE7-3C7D-4E92-B67F-43FD94E9DA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B75C2A-8C0E-4E0B-A04D-53F1B8B0EA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2FCA031-6FF5-4912-9384-62C19D7119CB}">
      <dgm:prSet/>
      <dgm:spPr/>
      <dgm:t>
        <a:bodyPr/>
        <a:lstStyle/>
        <a:p>
          <a:r>
            <a:rPr lang="en-US" b="0" i="0" dirty="0"/>
            <a:t>Trustworthiness is one of the most important qualities in life. It is the quality on which all relationships are built. </a:t>
          </a:r>
          <a:endParaRPr lang="en-US" dirty="0"/>
        </a:p>
      </dgm:t>
    </dgm:pt>
    <dgm:pt modelId="{D20CC2B7-BA73-4682-A82D-F31E4E9548EC}" type="parTrans" cxnId="{B795F067-1EB5-4504-B19B-E27D296BA080}">
      <dgm:prSet/>
      <dgm:spPr/>
      <dgm:t>
        <a:bodyPr/>
        <a:lstStyle/>
        <a:p>
          <a:endParaRPr lang="en-US"/>
        </a:p>
      </dgm:t>
    </dgm:pt>
    <dgm:pt modelId="{0F678B7A-CAD3-4DAB-BF12-66942AD6ECF2}" type="sibTrans" cxnId="{B795F067-1EB5-4504-B19B-E27D296BA080}">
      <dgm:prSet/>
      <dgm:spPr/>
      <dgm:t>
        <a:bodyPr/>
        <a:lstStyle/>
        <a:p>
          <a:endParaRPr lang="en-US"/>
        </a:p>
      </dgm:t>
    </dgm:pt>
    <dgm:pt modelId="{0EA01BC5-2CBC-410E-923D-3B89189CEF5F}" type="pres">
      <dgm:prSet presAssocID="{CFB75C2A-8C0E-4E0B-A04D-53F1B8B0EA4A}" presName="linear" presStyleCnt="0">
        <dgm:presLayoutVars>
          <dgm:animLvl val="lvl"/>
          <dgm:resizeHandles val="exact"/>
        </dgm:presLayoutVars>
      </dgm:prSet>
      <dgm:spPr/>
    </dgm:pt>
    <dgm:pt modelId="{4F002C4F-A53A-428C-9B8D-B8FF9161CCC7}" type="pres">
      <dgm:prSet presAssocID="{82FCA031-6FF5-4912-9384-62C19D7119CB}" presName="parentText" presStyleLbl="node1" presStyleIdx="0" presStyleCnt="1" custLinFactNeighborX="-33006" custLinFactNeighborY="-1635">
        <dgm:presLayoutVars>
          <dgm:chMax val="0"/>
          <dgm:bulletEnabled val="1"/>
        </dgm:presLayoutVars>
      </dgm:prSet>
      <dgm:spPr/>
    </dgm:pt>
  </dgm:ptLst>
  <dgm:cxnLst>
    <dgm:cxn modelId="{3B629F0E-2550-4CC6-A6B3-551D9FFC7E96}" type="presOf" srcId="{CFB75C2A-8C0E-4E0B-A04D-53F1B8B0EA4A}" destId="{0EA01BC5-2CBC-410E-923D-3B89189CEF5F}" srcOrd="0" destOrd="0" presId="urn:microsoft.com/office/officeart/2005/8/layout/vList2"/>
    <dgm:cxn modelId="{B795F067-1EB5-4504-B19B-E27D296BA080}" srcId="{CFB75C2A-8C0E-4E0B-A04D-53F1B8B0EA4A}" destId="{82FCA031-6FF5-4912-9384-62C19D7119CB}" srcOrd="0" destOrd="0" parTransId="{D20CC2B7-BA73-4682-A82D-F31E4E9548EC}" sibTransId="{0F678B7A-CAD3-4DAB-BF12-66942AD6ECF2}"/>
    <dgm:cxn modelId="{41C8ACBF-D2E6-4BAA-8784-FAF0E8963A54}" type="presOf" srcId="{82FCA031-6FF5-4912-9384-62C19D7119CB}" destId="{4F002C4F-A53A-428C-9B8D-B8FF9161CCC7}" srcOrd="0" destOrd="0" presId="urn:microsoft.com/office/officeart/2005/8/layout/vList2"/>
    <dgm:cxn modelId="{08668EE4-0BBE-4FB9-9637-312A115D3DE6}" type="presParOf" srcId="{0EA01BC5-2CBC-410E-923D-3B89189CEF5F}" destId="{4F002C4F-A53A-428C-9B8D-B8FF9161CCC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CDE7-3C7D-4E92-B67F-43FD94E9DA2C}">
      <dsp:nvSpPr>
        <dsp:cNvPr id="0" name=""/>
        <dsp:cNvSpPr/>
      </dsp:nvSpPr>
      <dsp:spPr>
        <a:xfrm>
          <a:off x="0" y="14917"/>
          <a:ext cx="5548887" cy="10541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1" kern="1200" dirty="0"/>
            <a:t>One of the most important advantages of social media is connectivity. It can connect innumerable users from any place at any time</a:t>
          </a:r>
          <a:r>
            <a:rPr lang="en-US" sz="1300" b="0" i="1" kern="1200" dirty="0"/>
            <a:t>.</a:t>
          </a:r>
          <a:endParaRPr lang="en-US" sz="1300" kern="1200" dirty="0"/>
        </a:p>
      </dsp:txBody>
      <dsp:txXfrm>
        <a:off x="51460" y="66377"/>
        <a:ext cx="5445967" cy="95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02C4F-A53A-428C-9B8D-B8FF9161CCC7}">
      <dsp:nvSpPr>
        <dsp:cNvPr id="0" name=""/>
        <dsp:cNvSpPr/>
      </dsp:nvSpPr>
      <dsp:spPr>
        <a:xfrm>
          <a:off x="0" y="0"/>
          <a:ext cx="4798440" cy="895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Trustworthiness is one of the most important qualities in life. It is the quality on which all relationships are built. </a:t>
          </a:r>
          <a:endParaRPr lang="en-US" sz="1700" kern="1200" dirty="0"/>
        </a:p>
      </dsp:txBody>
      <dsp:txXfrm>
        <a:off x="43693" y="43693"/>
        <a:ext cx="4711054"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143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72d1cf2b1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72d1cf2b1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258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3"/>
          <p:cNvSpPr txBox="1">
            <a:spLocks noGrp="1"/>
          </p:cNvSpPr>
          <p:nvPr>
            <p:ph type="title"/>
          </p:nvPr>
        </p:nvSpPr>
        <p:spPr>
          <a:xfrm>
            <a:off x="1670725" y="1284650"/>
            <a:ext cx="53070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solidFill>
                  <a:srgbClr val="FFFF00"/>
                </a:solidFill>
                <a:latin typeface="Book Antiqua" panose="02040602050305030304" pitchFamily="18" charset="0"/>
              </a:rPr>
              <a:t>PRESENTATION</a:t>
            </a:r>
            <a:br>
              <a:rPr lang="en" sz="3200" dirty="0">
                <a:solidFill>
                  <a:srgbClr val="FFFF00"/>
                </a:solidFill>
                <a:latin typeface="Book Antiqua" panose="02040602050305030304" pitchFamily="18" charset="0"/>
              </a:rPr>
            </a:br>
            <a:br>
              <a:rPr lang="en" dirty="0">
                <a:latin typeface="BankGothic Lt BT" panose="020B0607020203060204" pitchFamily="34" charset="0"/>
              </a:rPr>
            </a:br>
            <a:r>
              <a:rPr lang="en" sz="3200" dirty="0">
                <a:latin typeface="BankGothic Lt BT" panose="020B0607020203060204" pitchFamily="34" charset="0"/>
              </a:rPr>
              <a:t>Team Open sky</a:t>
            </a:r>
            <a:endParaRPr sz="3200" dirty="0">
              <a:latin typeface="BankGothic Lt BT" panose="020B0607020203060204" pitchFamily="34" charset="0"/>
            </a:endParaRPr>
          </a:p>
        </p:txBody>
      </p:sp>
      <p:sp>
        <p:nvSpPr>
          <p:cNvPr id="689" name="Google Shape;689;p4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pic>
        <p:nvPicPr>
          <p:cNvPr id="690" name="Google Shape;690;p43" descr="School boy with solid fill"/>
          <p:cNvPicPr preferRelativeResize="0"/>
          <p:nvPr/>
        </p:nvPicPr>
        <p:blipFill>
          <a:blip r:embed="rId3">
            <a:extLst>
              <a:ext uri="{96DAC541-7B7A-43D3-8B79-37D633B846F1}">
                <asvg:svgBlip xmlns:asvg="http://schemas.microsoft.com/office/drawing/2016/SVG/main" r:embed="rId4"/>
              </a:ext>
            </a:extLst>
          </a:blip>
          <a:srcRect/>
          <a:stretch/>
        </p:blipFill>
        <p:spPr>
          <a:xfrm>
            <a:off x="855300" y="1759975"/>
            <a:ext cx="1489200" cy="1489200"/>
          </a:xfrm>
          <a:prstGeom prst="ellipse">
            <a:avLst/>
          </a:prstGeom>
          <a:noFill/>
          <a:ln>
            <a:noFill/>
          </a:ln>
        </p:spPr>
      </p:pic>
      <p:sp>
        <p:nvSpPr>
          <p:cNvPr id="691" name="Google Shape;691;p43"/>
          <p:cNvSpPr txBox="1"/>
          <p:nvPr/>
        </p:nvSpPr>
        <p:spPr>
          <a:xfrm>
            <a:off x="860325" y="3328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dirty="0">
                <a:solidFill>
                  <a:schemeClr val="dk1"/>
                </a:solidFill>
                <a:latin typeface="Barlow"/>
                <a:ea typeface="Barlow"/>
                <a:cs typeface="Barlow"/>
                <a:sym typeface="Barlow"/>
              </a:rPr>
              <a:t>ALIN DAS</a:t>
            </a:r>
          </a:p>
          <a:p>
            <a:pPr marL="0" lvl="0" indent="0" algn="ctr" rtl="0">
              <a:spcBef>
                <a:spcPts val="0"/>
              </a:spcBef>
              <a:spcAft>
                <a:spcPts val="0"/>
              </a:spcAft>
              <a:buNone/>
            </a:pPr>
            <a:r>
              <a:rPr lang="en-US" sz="800" dirty="0">
                <a:solidFill>
                  <a:schemeClr val="dk2"/>
                </a:solidFill>
                <a:latin typeface="Barlow"/>
                <a:ea typeface="Barlow"/>
                <a:cs typeface="Barlow"/>
                <a:sym typeface="Barlow"/>
              </a:rPr>
              <a:t>22-46379-1</a:t>
            </a:r>
          </a:p>
        </p:txBody>
      </p:sp>
      <p:pic>
        <p:nvPicPr>
          <p:cNvPr id="692" name="Google Shape;692;p43" descr="Female Profile with solid fill"/>
          <p:cNvPicPr preferRelativeResize="0"/>
          <p:nvPr/>
        </p:nvPicPr>
        <p:blipFill>
          <a:blip r:embed="rId5">
            <a:extLst>
              <a:ext uri="{96DAC541-7B7A-43D3-8B79-37D633B846F1}">
                <asvg:svgBlip xmlns:asvg="http://schemas.microsoft.com/office/drawing/2016/SVG/main" r:embed="rId6"/>
              </a:ext>
            </a:extLst>
          </a:blip>
          <a:srcRect/>
          <a:stretch/>
        </p:blipFill>
        <p:spPr>
          <a:xfrm>
            <a:off x="2835025" y="1923143"/>
            <a:ext cx="1359604" cy="1326032"/>
          </a:xfrm>
          <a:prstGeom prst="ellipse">
            <a:avLst/>
          </a:prstGeom>
          <a:noFill/>
          <a:ln>
            <a:noFill/>
          </a:ln>
        </p:spPr>
      </p:pic>
      <p:sp>
        <p:nvSpPr>
          <p:cNvPr id="693" name="Google Shape;693;p43"/>
          <p:cNvSpPr txBox="1"/>
          <p:nvPr/>
        </p:nvSpPr>
        <p:spPr>
          <a:xfrm>
            <a:off x="2835025" y="3328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6">
                    <a:lumMod val="10000"/>
                    <a:lumOff val="90000"/>
                  </a:schemeClr>
                </a:solidFill>
                <a:latin typeface="Barlow"/>
                <a:ea typeface="Barlow"/>
                <a:cs typeface="Barlow"/>
                <a:sym typeface="Barlow"/>
              </a:rPr>
              <a:t>AISHEE DEBNATH </a:t>
            </a:r>
            <a:br>
              <a:rPr lang="en" dirty="0">
                <a:latin typeface="Barlow"/>
                <a:ea typeface="Barlow"/>
                <a:cs typeface="Barlow"/>
                <a:sym typeface="Barlow"/>
              </a:rPr>
            </a:br>
            <a:r>
              <a:rPr lang="en" sz="800" dirty="0">
                <a:solidFill>
                  <a:schemeClr val="dk2"/>
                </a:solidFill>
                <a:latin typeface="Barlow"/>
                <a:ea typeface="Barlow"/>
                <a:cs typeface="Barlow"/>
                <a:sym typeface="Barlow"/>
              </a:rPr>
              <a:t>22-46416-1</a:t>
            </a:r>
            <a:endParaRPr sz="800" dirty="0">
              <a:solidFill>
                <a:schemeClr val="dk2"/>
              </a:solidFill>
              <a:latin typeface="Barlow"/>
              <a:ea typeface="Barlow"/>
              <a:cs typeface="Barlow"/>
              <a:sym typeface="Barlow"/>
            </a:endParaRPr>
          </a:p>
          <a:p>
            <a:pPr marL="0" lvl="0" indent="0" algn="ctr" rtl="0">
              <a:spcBef>
                <a:spcPts val="400"/>
              </a:spcBef>
              <a:spcAft>
                <a:spcPts val="400"/>
              </a:spcAft>
              <a:buNone/>
            </a:pPr>
            <a:endParaRPr dirty="0">
              <a:latin typeface="Barlow"/>
              <a:ea typeface="Barlow"/>
              <a:cs typeface="Barlow"/>
              <a:sym typeface="Barlow"/>
            </a:endParaRPr>
          </a:p>
        </p:txBody>
      </p:sp>
      <p:sp>
        <p:nvSpPr>
          <p:cNvPr id="695" name="Google Shape;695;p43"/>
          <p:cNvSpPr txBox="1"/>
          <p:nvPr/>
        </p:nvSpPr>
        <p:spPr>
          <a:xfrm>
            <a:off x="4819777" y="33282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dk1"/>
                </a:solidFill>
                <a:latin typeface="Barlow"/>
                <a:ea typeface="Barlow"/>
                <a:cs typeface="Barlow"/>
                <a:sym typeface="Barlow"/>
              </a:rPr>
              <a:t>PRERONA SARKAR </a:t>
            </a:r>
          </a:p>
          <a:p>
            <a:pPr marL="0" lvl="0" indent="0" algn="ctr" rtl="0">
              <a:spcBef>
                <a:spcPts val="0"/>
              </a:spcBef>
              <a:spcAft>
                <a:spcPts val="0"/>
              </a:spcAft>
              <a:buNone/>
            </a:pPr>
            <a:r>
              <a:rPr lang="en" sz="900" dirty="0">
                <a:solidFill>
                  <a:schemeClr val="dk1"/>
                </a:solidFill>
                <a:latin typeface="Barlow"/>
                <a:ea typeface="Barlow"/>
                <a:cs typeface="Barlow"/>
                <a:sym typeface="Barlow"/>
              </a:rPr>
              <a:t>22-46383-1</a:t>
            </a:r>
            <a:endParaRPr sz="900" dirty="0">
              <a:latin typeface="Barlow"/>
              <a:ea typeface="Barlow"/>
              <a:cs typeface="Barlow"/>
              <a:sym typeface="Barlow"/>
            </a:endParaRPr>
          </a:p>
        </p:txBody>
      </p:sp>
      <p:pic>
        <p:nvPicPr>
          <p:cNvPr id="696" name="Google Shape;696;p43" descr="School boy with solid fill"/>
          <p:cNvPicPr preferRelativeResize="0"/>
          <p:nvPr/>
        </p:nvPicPr>
        <p:blipFill>
          <a:blip r:embed="rId3">
            <a:extLst>
              <a:ext uri="{96DAC541-7B7A-43D3-8B79-37D633B846F1}">
                <asvg:svgBlip xmlns:asvg="http://schemas.microsoft.com/office/drawing/2016/SVG/main" r:embed="rId4"/>
              </a:ext>
            </a:extLst>
          </a:blip>
          <a:srcRect/>
          <a:stretch/>
        </p:blipFill>
        <p:spPr>
          <a:xfrm>
            <a:off x="6794475" y="1759975"/>
            <a:ext cx="1489200" cy="1489200"/>
          </a:xfrm>
          <a:prstGeom prst="ellipse">
            <a:avLst/>
          </a:prstGeom>
          <a:noFill/>
          <a:ln>
            <a:noFill/>
          </a:ln>
        </p:spPr>
      </p:pic>
      <p:sp>
        <p:nvSpPr>
          <p:cNvPr id="697" name="Google Shape;697;p43"/>
          <p:cNvSpPr txBox="1"/>
          <p:nvPr/>
        </p:nvSpPr>
        <p:spPr>
          <a:xfrm>
            <a:off x="6619237" y="3328200"/>
            <a:ext cx="1839675" cy="734100"/>
          </a:xfrm>
          <a:prstGeom prst="rect">
            <a:avLst/>
          </a:prstGeom>
          <a:noFill/>
          <a:ln>
            <a:noFill/>
          </a:ln>
        </p:spPr>
        <p:txBody>
          <a:bodyPr spcFirstLastPara="1" wrap="square" lIns="0" tIns="0" rIns="0" bIns="0" anchor="t" anchorCtr="0">
            <a:noAutofit/>
          </a:bodyPr>
          <a:lstStyle/>
          <a:p>
            <a:pPr algn="ctr"/>
            <a:r>
              <a:rPr lang="en-US" dirty="0">
                <a:solidFill>
                  <a:schemeClr val="dk1"/>
                </a:solidFill>
                <a:latin typeface="Barlow"/>
                <a:ea typeface="Barlow"/>
                <a:cs typeface="Barlow"/>
                <a:sym typeface="Barlow"/>
              </a:rPr>
              <a:t>KAZI ABDULLAH JARIF</a:t>
            </a:r>
            <a:br>
              <a:rPr lang="en-US" dirty="0">
                <a:latin typeface="Barlow"/>
                <a:ea typeface="Barlow"/>
                <a:cs typeface="Barlow"/>
                <a:sym typeface="Barlow"/>
              </a:rPr>
            </a:br>
            <a:r>
              <a:rPr lang="en-US" sz="900" dirty="0">
                <a:solidFill>
                  <a:schemeClr val="dk2"/>
                </a:solidFill>
                <a:latin typeface="Barlow"/>
                <a:ea typeface="Barlow"/>
                <a:cs typeface="Barlow"/>
                <a:sym typeface="Barlow"/>
              </a:rPr>
              <a:t>22-46386-1</a:t>
            </a:r>
          </a:p>
          <a:p>
            <a:pPr marL="0" lvl="0" indent="0" algn="ctr" rtl="0">
              <a:spcBef>
                <a:spcPts val="400"/>
              </a:spcBef>
              <a:spcAft>
                <a:spcPts val="400"/>
              </a:spcAft>
              <a:buNone/>
            </a:pPr>
            <a:endParaRPr dirty="0">
              <a:latin typeface="Barlow"/>
              <a:ea typeface="Barlow"/>
              <a:cs typeface="Barlow"/>
              <a:sym typeface="Barlow"/>
            </a:endParaRPr>
          </a:p>
        </p:txBody>
      </p:sp>
      <p:pic>
        <p:nvPicPr>
          <p:cNvPr id="12" name="Google Shape;692;p43" descr="Female Profile with solid fill">
            <a:extLst>
              <a:ext uri="{FF2B5EF4-FFF2-40B4-BE49-F238E27FC236}">
                <a16:creationId xmlns:a16="http://schemas.microsoft.com/office/drawing/2014/main" id="{881D3090-CBFD-4891-94DB-739205A46A8B}"/>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4802696" y="1923143"/>
            <a:ext cx="1359604" cy="1326032"/>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1000">
              <a:schemeClr val="accent5"/>
            </a:gs>
            <a:gs pos="100000">
              <a:schemeClr val="accent6"/>
            </a:gs>
          </a:gsLst>
          <a:path path="circle">
            <a:fillToRect l="100000" t="100000"/>
          </a:path>
          <a:tileRect r="-100000" b="-100000"/>
        </a:gradFill>
        <a:effectLst/>
      </p:bgPr>
    </p:bg>
    <p:spTree>
      <p:nvGrpSpPr>
        <p:cNvPr id="1" name="Shape 286"/>
        <p:cNvGrpSpPr/>
        <p:nvPr/>
      </p:nvGrpSpPr>
      <p:grpSpPr>
        <a:xfrm>
          <a:off x="0" y="0"/>
          <a:ext cx="0" cy="0"/>
          <a:chOff x="0" y="0"/>
          <a:chExt cx="0" cy="0"/>
        </a:xfrm>
      </p:grpSpPr>
      <p:sp>
        <p:nvSpPr>
          <p:cNvPr id="287" name="Google Shape;287;p2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03" name="Google Shape;303;p22"/>
          <p:cNvSpPr txBox="1">
            <a:spLocks noGrp="1"/>
          </p:cNvSpPr>
          <p:nvPr>
            <p:ph type="title"/>
          </p:nvPr>
        </p:nvSpPr>
        <p:spPr>
          <a:xfrm>
            <a:off x="797243" y="1015651"/>
            <a:ext cx="5307000" cy="396300"/>
          </a:xfrm>
          <a:prstGeom prst="rect">
            <a:avLst/>
          </a:prstGeom>
        </p:spPr>
        <p:txBody>
          <a:bodyPr spcFirstLastPara="1" wrap="square" lIns="0" tIns="0" rIns="0" bIns="0" anchor="b" anchorCtr="0">
            <a:noAutofit/>
          </a:bodyPr>
          <a:lstStyle/>
          <a:p>
            <a:pPr marL="342900" indent="-342900">
              <a:buFont typeface="Wingdings" panose="05000000000000000000" pitchFamily="2" charset="2"/>
              <a:buChar char="Ø"/>
            </a:pPr>
            <a:r>
              <a:rPr lang="en-US" sz="2000" b="1" i="0" dirty="0">
                <a:effectLst/>
                <a:latin typeface="DM Sans" pitchFamily="2" charset="0"/>
              </a:rPr>
              <a:t>How can digital marketing uplift developing countries?</a:t>
            </a:r>
            <a:br>
              <a:rPr lang="en-US" sz="2000" b="1" i="0" dirty="0">
                <a:effectLst/>
                <a:latin typeface="DM Sans" pitchFamily="2" charset="0"/>
              </a:rPr>
            </a:br>
            <a:endParaRPr sz="2000" dirty="0"/>
          </a:p>
        </p:txBody>
      </p:sp>
      <p:sp>
        <p:nvSpPr>
          <p:cNvPr id="14" name="Google Shape;315;p24">
            <a:extLst>
              <a:ext uri="{FF2B5EF4-FFF2-40B4-BE49-F238E27FC236}">
                <a16:creationId xmlns:a16="http://schemas.microsoft.com/office/drawing/2014/main" id="{6430AEAF-8966-4BC3-A3D1-4DA51993DF90}"/>
              </a:ext>
            </a:extLst>
          </p:cNvPr>
          <p:cNvSpPr/>
          <p:nvPr/>
        </p:nvSpPr>
        <p:spPr>
          <a:xfrm>
            <a:off x="1074578" y="1213800"/>
            <a:ext cx="7844122" cy="364848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algn="ctr"/>
            <a:endParaRPr lang="en-US" sz="1200" b="0" i="0" dirty="0">
              <a:solidFill>
                <a:schemeClr val="bg2"/>
              </a:solidFill>
              <a:effectLst/>
              <a:latin typeface="DM Sans" pitchFamily="2" charset="0"/>
            </a:endParaRPr>
          </a:p>
        </p:txBody>
      </p:sp>
      <p:grpSp>
        <p:nvGrpSpPr>
          <p:cNvPr id="15" name="Google Shape;326;p24">
            <a:extLst>
              <a:ext uri="{FF2B5EF4-FFF2-40B4-BE49-F238E27FC236}">
                <a16:creationId xmlns:a16="http://schemas.microsoft.com/office/drawing/2014/main" id="{DABDDBE8-BEB5-4BE6-B3DD-A5CFF0504AB2}"/>
              </a:ext>
            </a:extLst>
          </p:cNvPr>
          <p:cNvGrpSpPr/>
          <p:nvPr/>
        </p:nvGrpSpPr>
        <p:grpSpPr>
          <a:xfrm>
            <a:off x="6341957" y="2013777"/>
            <a:ext cx="123008" cy="265270"/>
            <a:chOff x="3874528" y="1113892"/>
            <a:chExt cx="123008" cy="265270"/>
          </a:xfrm>
        </p:grpSpPr>
        <p:sp>
          <p:nvSpPr>
            <p:cNvPr id="16" name="Google Shape;327;p24">
              <a:extLst>
                <a:ext uri="{FF2B5EF4-FFF2-40B4-BE49-F238E27FC236}">
                  <a16:creationId xmlns:a16="http://schemas.microsoft.com/office/drawing/2014/main" id="{0C5E6A4E-8601-4A3D-AFA5-EF14A34AF18E}"/>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328;p24">
              <a:extLst>
                <a:ext uri="{FF2B5EF4-FFF2-40B4-BE49-F238E27FC236}">
                  <a16:creationId xmlns:a16="http://schemas.microsoft.com/office/drawing/2014/main" id="{16CD3962-0329-4AD6-885A-A2BF83C2CD21}"/>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9" name="TextBox 18">
            <a:extLst>
              <a:ext uri="{FF2B5EF4-FFF2-40B4-BE49-F238E27FC236}">
                <a16:creationId xmlns:a16="http://schemas.microsoft.com/office/drawing/2014/main" id="{0305B6C0-0547-4ECB-9DF2-89CC5276D633}"/>
              </a:ext>
            </a:extLst>
          </p:cNvPr>
          <p:cNvSpPr txBox="1"/>
          <p:nvPr/>
        </p:nvSpPr>
        <p:spPr>
          <a:xfrm>
            <a:off x="3896100" y="3306874"/>
            <a:ext cx="4572000" cy="1569660"/>
          </a:xfrm>
          <a:prstGeom prst="rect">
            <a:avLst/>
          </a:prstGeom>
          <a:noFill/>
        </p:spPr>
        <p:txBody>
          <a:bodyPr wrap="square">
            <a:spAutoFit/>
          </a:bodyPr>
          <a:lstStyle/>
          <a:p>
            <a:pPr algn="just"/>
            <a:r>
              <a:rPr lang="en-US" sz="1600" dirty="0">
                <a:solidFill>
                  <a:srgbClr val="FFFF00"/>
                </a:solidFill>
                <a:latin typeface="DM Sans" pitchFamily="2" charset="0"/>
              </a:rPr>
              <a:t>I</a:t>
            </a:r>
            <a:r>
              <a:rPr lang="en-US" sz="1600" i="0" dirty="0">
                <a:solidFill>
                  <a:srgbClr val="FFFF00"/>
                </a:solidFill>
                <a:effectLst/>
                <a:latin typeface="DM Sans" pitchFamily="2" charset="0"/>
              </a:rPr>
              <a:t>n developing countries, digital marketing enables businesses and organizations to reach around the planet, telling the world about their country, its citizens, and businesses opportunities. This can grow economies and in turn the livelihoods of those involved.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4000">
              <a:schemeClr val="accent5">
                <a:lumMod val="40000"/>
                <a:lumOff val="60000"/>
              </a:schemeClr>
            </a:gs>
            <a:gs pos="100000">
              <a:schemeClr val="accent6"/>
            </a:gs>
          </a:gsLst>
          <a:path path="circle">
            <a:fillToRect l="100000" t="100000"/>
          </a:path>
          <a:tileRect r="-100000" b="-100000"/>
        </a:gradFill>
        <a:effectLst/>
      </p:bgPr>
    </p:bg>
    <p:spTree>
      <p:nvGrpSpPr>
        <p:cNvPr id="1" name="Shape 380"/>
        <p:cNvGrpSpPr/>
        <p:nvPr/>
      </p:nvGrpSpPr>
      <p:grpSpPr>
        <a:xfrm>
          <a:off x="0" y="0"/>
          <a:ext cx="0" cy="0"/>
          <a:chOff x="0" y="0"/>
          <a:chExt cx="0" cy="0"/>
        </a:xfrm>
      </p:grpSpPr>
      <p:sp>
        <p:nvSpPr>
          <p:cNvPr id="382" name="Google Shape;382;p2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88" name="Google Shape;388;p27"/>
          <p:cNvSpPr txBox="1"/>
          <p:nvPr/>
        </p:nvSpPr>
        <p:spPr>
          <a:xfrm>
            <a:off x="3478947" y="2590525"/>
            <a:ext cx="22362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dirty="0">
              <a:solidFill>
                <a:schemeClr val="dk1"/>
              </a:solidFill>
              <a:latin typeface="Barlow Light"/>
              <a:ea typeface="Barlow Light"/>
              <a:cs typeface="Barlow Light"/>
              <a:sym typeface="Barlow Light"/>
            </a:endParaRPr>
          </a:p>
        </p:txBody>
      </p:sp>
      <p:pic>
        <p:nvPicPr>
          <p:cNvPr id="2050" name="Picture 2" descr="Open photo">
            <a:extLst>
              <a:ext uri="{FF2B5EF4-FFF2-40B4-BE49-F238E27FC236}">
                <a16:creationId xmlns:a16="http://schemas.microsoft.com/office/drawing/2014/main" id="{2ED31393-B206-4C8E-9FBA-F50CA3D9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970" y="176164"/>
            <a:ext cx="4828721" cy="4828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a:spLocks noGrp="1"/>
          </p:cNvSpPr>
          <p:nvPr>
            <p:ph type="ctrTitle" idx="4294967295"/>
          </p:nvPr>
        </p:nvSpPr>
        <p:spPr>
          <a:xfrm>
            <a:off x="855300" y="809850"/>
            <a:ext cx="4313100" cy="894900"/>
          </a:xfrm>
          <a:prstGeom prst="rect">
            <a:avLst/>
          </a:prstGeom>
        </p:spPr>
        <p:txBody>
          <a:bodyPr spcFirstLastPara="1" wrap="square" lIns="0" tIns="0" rIns="0" bIns="0" anchor="ctr" anchorCtr="0">
            <a:noAutofit/>
          </a:bodyPr>
          <a:lstStyle/>
          <a:p>
            <a:pPr marL="342900" lvl="0" indent="-342900" algn="l" rtl="0">
              <a:spcBef>
                <a:spcPts val="0"/>
              </a:spcBef>
              <a:spcAft>
                <a:spcPts val="0"/>
              </a:spcAft>
              <a:buFont typeface="Wingdings" panose="05000000000000000000" pitchFamily="2" charset="2"/>
              <a:buChar char="Ø"/>
            </a:pPr>
            <a:r>
              <a:rPr lang="en" dirty="0"/>
              <a:t>Percentage of online marketing</a:t>
            </a:r>
            <a:endParaRPr dirty="0"/>
          </a:p>
        </p:txBody>
      </p:sp>
      <p:sp>
        <p:nvSpPr>
          <p:cNvPr id="355" name="Google Shape;355;p2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51" name="Grupo 50">
            <a:extLst>
              <a:ext uri="{FF2B5EF4-FFF2-40B4-BE49-F238E27FC236}">
                <a16:creationId xmlns:a16="http://schemas.microsoft.com/office/drawing/2014/main" id="{4821C6E0-D628-1045-909A-C4A8E9F1A2C5}"/>
              </a:ext>
            </a:extLst>
          </p:cNvPr>
          <p:cNvGrpSpPr/>
          <p:nvPr/>
        </p:nvGrpSpPr>
        <p:grpSpPr>
          <a:xfrm>
            <a:off x="5274684" y="918580"/>
            <a:ext cx="3869316" cy="4436065"/>
            <a:chOff x="5419407" y="3281869"/>
            <a:chExt cx="743968" cy="852939"/>
          </a:xfrm>
        </p:grpSpPr>
        <p:sp>
          <p:nvSpPr>
            <p:cNvPr id="52" name="Google Shape;1068;p46">
              <a:extLst>
                <a:ext uri="{FF2B5EF4-FFF2-40B4-BE49-F238E27FC236}">
                  <a16:creationId xmlns:a16="http://schemas.microsoft.com/office/drawing/2014/main" id="{B93F5133-5C8E-934B-B826-EBAC0BE2DC05}"/>
                </a:ext>
              </a:extLst>
            </p:cNvPr>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069;p46">
              <a:extLst>
                <a:ext uri="{FF2B5EF4-FFF2-40B4-BE49-F238E27FC236}">
                  <a16:creationId xmlns:a16="http://schemas.microsoft.com/office/drawing/2014/main" id="{3AC24FBA-4ED8-8245-A6BA-5C9E0A28A55E}"/>
                </a:ext>
              </a:extLst>
            </p:cNvPr>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070;p46">
              <a:extLst>
                <a:ext uri="{FF2B5EF4-FFF2-40B4-BE49-F238E27FC236}">
                  <a16:creationId xmlns:a16="http://schemas.microsoft.com/office/drawing/2014/main" id="{96A492FF-83E4-294B-930B-8514120432DA}"/>
                </a:ext>
              </a:extLst>
            </p:cNvPr>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071;p46">
              <a:extLst>
                <a:ext uri="{FF2B5EF4-FFF2-40B4-BE49-F238E27FC236}">
                  <a16:creationId xmlns:a16="http://schemas.microsoft.com/office/drawing/2014/main" id="{85A43A36-855C-A74C-A88D-734B7B07382A}"/>
                </a:ext>
              </a:extLst>
            </p:cNvPr>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072;p46">
              <a:extLst>
                <a:ext uri="{FF2B5EF4-FFF2-40B4-BE49-F238E27FC236}">
                  <a16:creationId xmlns:a16="http://schemas.microsoft.com/office/drawing/2014/main" id="{4B93CDFD-74C4-5D42-A2DC-8F7483C7E160}"/>
                </a:ext>
              </a:extLst>
            </p:cNvPr>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073;p46">
              <a:extLst>
                <a:ext uri="{FF2B5EF4-FFF2-40B4-BE49-F238E27FC236}">
                  <a16:creationId xmlns:a16="http://schemas.microsoft.com/office/drawing/2014/main" id="{4B722715-C2F6-E64D-8C4E-3BA59EE8AA23}"/>
                </a:ext>
              </a:extLst>
            </p:cNvPr>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074;p46">
              <a:extLst>
                <a:ext uri="{FF2B5EF4-FFF2-40B4-BE49-F238E27FC236}">
                  <a16:creationId xmlns:a16="http://schemas.microsoft.com/office/drawing/2014/main" id="{AC7CD621-AFC8-C14E-9E8C-F2328893CEF3}"/>
                </a:ext>
              </a:extLst>
            </p:cNvPr>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075;p46">
              <a:extLst>
                <a:ext uri="{FF2B5EF4-FFF2-40B4-BE49-F238E27FC236}">
                  <a16:creationId xmlns:a16="http://schemas.microsoft.com/office/drawing/2014/main" id="{CA12BCA7-74AE-BF46-8EB3-819F21C956B5}"/>
                </a:ext>
              </a:extLst>
            </p:cNvPr>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076;p46">
              <a:extLst>
                <a:ext uri="{FF2B5EF4-FFF2-40B4-BE49-F238E27FC236}">
                  <a16:creationId xmlns:a16="http://schemas.microsoft.com/office/drawing/2014/main" id="{F97AE8BE-BC2B-4242-A443-A7F6A432F5AE}"/>
                </a:ext>
              </a:extLst>
            </p:cNvPr>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077;p46">
              <a:extLst>
                <a:ext uri="{FF2B5EF4-FFF2-40B4-BE49-F238E27FC236}">
                  <a16:creationId xmlns:a16="http://schemas.microsoft.com/office/drawing/2014/main" id="{94DC4B67-80DF-2344-9ED5-EF435CCA7EA6}"/>
                </a:ext>
              </a:extLst>
            </p:cNvPr>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078;p46">
              <a:extLst>
                <a:ext uri="{FF2B5EF4-FFF2-40B4-BE49-F238E27FC236}">
                  <a16:creationId xmlns:a16="http://schemas.microsoft.com/office/drawing/2014/main" id="{DC36F33E-C286-5749-8C38-78BBF737B3A1}"/>
                </a:ext>
              </a:extLst>
            </p:cNvPr>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079;p46">
              <a:extLst>
                <a:ext uri="{FF2B5EF4-FFF2-40B4-BE49-F238E27FC236}">
                  <a16:creationId xmlns:a16="http://schemas.microsoft.com/office/drawing/2014/main" id="{68421109-41A2-4149-B559-F20C73D93297}"/>
                </a:ext>
              </a:extLst>
            </p:cNvPr>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080;p46">
              <a:extLst>
                <a:ext uri="{FF2B5EF4-FFF2-40B4-BE49-F238E27FC236}">
                  <a16:creationId xmlns:a16="http://schemas.microsoft.com/office/drawing/2014/main" id="{9ED438A9-FB81-5745-8151-D7A1568703C2}"/>
                </a:ext>
              </a:extLst>
            </p:cNvPr>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081;p46">
              <a:extLst>
                <a:ext uri="{FF2B5EF4-FFF2-40B4-BE49-F238E27FC236}">
                  <a16:creationId xmlns:a16="http://schemas.microsoft.com/office/drawing/2014/main" id="{35D39084-2A5E-F94F-8FBB-ECA9C2B7839B}"/>
                </a:ext>
              </a:extLst>
            </p:cNvPr>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082;p46">
              <a:extLst>
                <a:ext uri="{FF2B5EF4-FFF2-40B4-BE49-F238E27FC236}">
                  <a16:creationId xmlns:a16="http://schemas.microsoft.com/office/drawing/2014/main" id="{1F33BEBB-932A-DF44-BD8B-79005F1955D5}"/>
                </a:ext>
              </a:extLst>
            </p:cNvPr>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083;p46">
              <a:extLst>
                <a:ext uri="{FF2B5EF4-FFF2-40B4-BE49-F238E27FC236}">
                  <a16:creationId xmlns:a16="http://schemas.microsoft.com/office/drawing/2014/main" id="{88F836FA-32D6-D54B-9585-669FAB5414FE}"/>
                </a:ext>
              </a:extLst>
            </p:cNvPr>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084;p46">
              <a:extLst>
                <a:ext uri="{FF2B5EF4-FFF2-40B4-BE49-F238E27FC236}">
                  <a16:creationId xmlns:a16="http://schemas.microsoft.com/office/drawing/2014/main" id="{F68D0A92-7731-1041-945E-31C5900B1570}"/>
                </a:ext>
              </a:extLst>
            </p:cNvPr>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085;p46">
              <a:extLst>
                <a:ext uri="{FF2B5EF4-FFF2-40B4-BE49-F238E27FC236}">
                  <a16:creationId xmlns:a16="http://schemas.microsoft.com/office/drawing/2014/main" id="{E6AB2160-6642-3941-9083-82414D72E258}"/>
                </a:ext>
              </a:extLst>
            </p:cNvPr>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086;p46">
              <a:extLst>
                <a:ext uri="{FF2B5EF4-FFF2-40B4-BE49-F238E27FC236}">
                  <a16:creationId xmlns:a16="http://schemas.microsoft.com/office/drawing/2014/main" id="{BE5EDE7C-673A-E740-BC0B-931F6D6DAF97}"/>
                </a:ext>
              </a:extLst>
            </p:cNvPr>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087;p46">
              <a:extLst>
                <a:ext uri="{FF2B5EF4-FFF2-40B4-BE49-F238E27FC236}">
                  <a16:creationId xmlns:a16="http://schemas.microsoft.com/office/drawing/2014/main" id="{E7066E60-596E-DB41-AAE5-08716DD92653}"/>
                </a:ext>
              </a:extLst>
            </p:cNvPr>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 name="TextBox 30">
            <a:extLst>
              <a:ext uri="{FF2B5EF4-FFF2-40B4-BE49-F238E27FC236}">
                <a16:creationId xmlns:a16="http://schemas.microsoft.com/office/drawing/2014/main" id="{AF7B6977-33C5-4090-BD6B-BED333E02A8D}"/>
              </a:ext>
            </a:extLst>
          </p:cNvPr>
          <p:cNvSpPr txBox="1"/>
          <p:nvPr/>
        </p:nvSpPr>
        <p:spPr>
          <a:xfrm>
            <a:off x="914090" y="1756677"/>
            <a:ext cx="4572000" cy="1815882"/>
          </a:xfrm>
          <a:prstGeom prst="rect">
            <a:avLst/>
          </a:prstGeom>
          <a:noFill/>
        </p:spPr>
        <p:txBody>
          <a:bodyPr wrap="square">
            <a:spAutoFit/>
          </a:bodyPr>
          <a:lstStyle/>
          <a:p>
            <a:r>
              <a:rPr lang="en-US" sz="1600" b="0" i="0" dirty="0">
                <a:solidFill>
                  <a:schemeClr val="accent1">
                    <a:lumMod val="20000"/>
                    <a:lumOff val="80000"/>
                  </a:schemeClr>
                </a:solidFill>
                <a:effectLst/>
                <a:latin typeface="arial" panose="020B0604020202020204" pitchFamily="34" charset="0"/>
              </a:rPr>
              <a:t>According to the latest digital marketing statistics, expenditure on online marketing will make up </a:t>
            </a:r>
            <a:r>
              <a:rPr lang="en-US" sz="1600" b="1" i="0" dirty="0">
                <a:solidFill>
                  <a:schemeClr val="accent1">
                    <a:lumMod val="20000"/>
                    <a:lumOff val="80000"/>
                  </a:schemeClr>
                </a:solidFill>
                <a:effectLst/>
                <a:latin typeface="arial" panose="020B0604020202020204" pitchFamily="34" charset="0"/>
              </a:rPr>
              <a:t>46 percent</a:t>
            </a:r>
            <a:r>
              <a:rPr lang="en-US" sz="1600" b="0" i="0" dirty="0">
                <a:solidFill>
                  <a:schemeClr val="accent1">
                    <a:lumMod val="20000"/>
                    <a:lumOff val="80000"/>
                  </a:schemeClr>
                </a:solidFill>
                <a:effectLst/>
                <a:latin typeface="arial" panose="020B0604020202020204" pitchFamily="34" charset="0"/>
              </a:rPr>
              <a:t> of the total global ad spend in 2021 (Web Strategies Inc, 2020). The exact proportion for each company will, naturally, vary according to factors such as sector, expansion strategy, target market, and so on</a:t>
            </a:r>
            <a:endParaRPr lang="en-US" sz="1600" dirty="0">
              <a:solidFill>
                <a:schemeClr val="accent1">
                  <a:lumMod val="20000"/>
                  <a:lumOff val="80000"/>
                </a:schemeClr>
              </a:solidFill>
            </a:endParaRPr>
          </a:p>
        </p:txBody>
      </p:sp>
      <p:pic>
        <p:nvPicPr>
          <p:cNvPr id="4" name="Picture 3" descr="A picture containing text, person&#10;&#10;Description automatically generated">
            <a:extLst>
              <a:ext uri="{FF2B5EF4-FFF2-40B4-BE49-F238E27FC236}">
                <a16:creationId xmlns:a16="http://schemas.microsoft.com/office/drawing/2014/main" id="{D8E810B5-DBF4-4D0A-B0E4-D1D80F80DD6D}"/>
              </a:ext>
            </a:extLst>
          </p:cNvPr>
          <p:cNvPicPr>
            <a:picLocks noChangeAspect="1"/>
          </p:cNvPicPr>
          <p:nvPr/>
        </p:nvPicPr>
        <p:blipFill>
          <a:blip r:embed="rId3"/>
          <a:stretch>
            <a:fillRect/>
          </a:stretch>
        </p:blipFill>
        <p:spPr>
          <a:xfrm>
            <a:off x="4503882" y="3421047"/>
            <a:ext cx="1991131" cy="1418681"/>
          </a:xfrm>
          <a:prstGeom prst="ellipse">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24" name="Google Shape;224;p17"/>
          <p:cNvSpPr txBox="1">
            <a:spLocks noGrp="1"/>
          </p:cNvSpPr>
          <p:nvPr>
            <p:ph type="ctrTitle" idx="4294967295"/>
          </p:nvPr>
        </p:nvSpPr>
        <p:spPr>
          <a:xfrm>
            <a:off x="855300" y="1813925"/>
            <a:ext cx="2809800" cy="1515600"/>
          </a:xfrm>
          <a:prstGeom prst="rect">
            <a:avLst/>
          </a:prstGeom>
        </p:spPr>
        <p:txBody>
          <a:bodyPr spcFirstLastPara="1" wrap="square" lIns="0" tIns="0" rIns="0" bIns="0" anchor="ctr" anchorCtr="0">
            <a:noAutofit/>
          </a:bodyPr>
          <a:lstStyle/>
          <a:p>
            <a:r>
              <a:rPr lang="en-US" sz="3200" b="1" kern="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Benefits of online media marketing</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sz="4800" dirty="0"/>
          </a:p>
        </p:txBody>
      </p:sp>
      <p:sp>
        <p:nvSpPr>
          <p:cNvPr id="225" name="Google Shape;225;p17"/>
          <p:cNvSpPr txBox="1">
            <a:spLocks noGrp="1"/>
          </p:cNvSpPr>
          <p:nvPr>
            <p:ph type="subTitle" idx="4294967295"/>
          </p:nvPr>
        </p:nvSpPr>
        <p:spPr>
          <a:xfrm>
            <a:off x="3665100" y="1813925"/>
            <a:ext cx="2386200" cy="1515600"/>
          </a:xfrm>
          <a:prstGeom prst="rect">
            <a:avLst/>
          </a:prstGeom>
        </p:spPr>
        <p:txBody>
          <a:bodyPr spcFirstLastPara="1" wrap="square" lIns="0" tIns="0" rIns="0" bIns="0" anchor="ctr" anchorCtr="0">
            <a:noAutofit/>
          </a:bodyPr>
          <a:lstStyle/>
          <a:p>
            <a:pPr marL="342900" marR="0" lvl="0" indent="-342900" fontAlgn="base">
              <a:lnSpc>
                <a:spcPts val="1680"/>
              </a:lnSpc>
              <a:spcBef>
                <a:spcPts val="0"/>
              </a:spcBef>
              <a:spcAft>
                <a:spcPts val="0"/>
              </a:spcAft>
              <a:buFont typeface="Wingdings" panose="05000000000000000000" pitchFamily="2" charset="2"/>
              <a:buChar char=""/>
            </a:pPr>
            <a:r>
              <a:rPr lang="en-US" sz="1800" b="1" dirty="0">
                <a:solidFill>
                  <a:schemeClr val="accent3">
                    <a:lumMod val="40000"/>
                    <a:lumOff val="60000"/>
                  </a:schemeClr>
                </a:solidFill>
                <a:effectLst/>
                <a:latin typeface="Arial" panose="020B0604020202020204" pitchFamily="34" charset="0"/>
                <a:ea typeface="Times New Roman" panose="02020603050405020304" pitchFamily="18" charset="0"/>
                <a:cs typeface="Times New Roman" panose="02020603050405020304" pitchFamily="18" charset="0"/>
              </a:rPr>
              <a:t>Increase customer loyalty with frequent communications.</a:t>
            </a:r>
          </a:p>
          <a:p>
            <a:pPr marL="342900" marR="0" lvl="0" indent="-342900" fontAlgn="base">
              <a:lnSpc>
                <a:spcPts val="1680"/>
              </a:lnSpc>
              <a:spcBef>
                <a:spcPts val="0"/>
              </a:spcBef>
              <a:spcAft>
                <a:spcPts val="0"/>
              </a:spcAft>
              <a:buFont typeface="Wingdings" panose="05000000000000000000" pitchFamily="2" charset="2"/>
              <a:buChar char=""/>
            </a:pPr>
            <a:endParaRPr lang="en-US" sz="1800" b="1" dirty="0">
              <a:solidFill>
                <a:schemeClr val="accent3">
                  <a:lumMod val="40000"/>
                  <a:lumOff val="6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Engage the customer at every buying stage.</a:t>
            </a:r>
          </a:p>
          <a:p>
            <a:pPr marL="342900" marR="0" lvl="0" indent="-342900">
              <a:lnSpc>
                <a:spcPct val="107000"/>
              </a:lnSpc>
              <a:spcBef>
                <a:spcPts val="0"/>
              </a:spcBef>
              <a:spcAft>
                <a:spcPts val="0"/>
              </a:spcAft>
              <a:buFont typeface="Wingdings" panose="05000000000000000000" pitchFamily="2" charset="2"/>
              <a:buChar char=""/>
            </a:pPr>
            <a:endParaRPr lang="en-US" sz="18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800" b="1"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Gain brands credibility.</a:t>
            </a:r>
          </a:p>
          <a:p>
            <a:pPr marL="0" marR="0" lvl="0" indent="0">
              <a:lnSpc>
                <a:spcPct val="107000"/>
              </a:lnSpc>
              <a:spcBef>
                <a:spcPts val="0"/>
              </a:spcBef>
              <a:spcAft>
                <a:spcPts val="0"/>
              </a:spcAft>
              <a:buNone/>
            </a:pPr>
            <a:endParaRPr lang="en-US" sz="18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93009" y="500044"/>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867341" y="1353950"/>
            <a:ext cx="2479500" cy="20122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dirty="0">
                <a:solidFill>
                  <a:schemeClr val="tx1">
                    <a:lumMod val="65000"/>
                  </a:schemeClr>
                </a:solidFill>
                <a:effectLst/>
                <a:latin typeface="Arial" panose="020B0604020202020204" pitchFamily="34" charset="0"/>
                <a:ea typeface="Calibri" panose="020F0502020204030204" pitchFamily="34" charset="0"/>
              </a:rPr>
              <a:t>Increase customer loyalty with frequent communications</a:t>
            </a:r>
            <a:endParaRPr dirty="0">
              <a:solidFill>
                <a:schemeClr val="tx1">
                  <a:lumMod val="65000"/>
                </a:schemeClr>
              </a:solidFill>
            </a:endParaRPr>
          </a:p>
        </p:txBody>
      </p:sp>
      <p:sp>
        <p:nvSpPr>
          <p:cNvPr id="231" name="Google Shape;231;p18"/>
          <p:cNvSpPr txBox="1">
            <a:spLocks noGrp="1"/>
          </p:cNvSpPr>
          <p:nvPr>
            <p:ph type="title"/>
          </p:nvPr>
        </p:nvSpPr>
        <p:spPr>
          <a:xfrm>
            <a:off x="1008169" y="764545"/>
            <a:ext cx="5307000" cy="396300"/>
          </a:xfrm>
          <a:prstGeom prst="rect">
            <a:avLst/>
          </a:prstGeom>
        </p:spPr>
        <p:txBody>
          <a:bodyPr spcFirstLastPara="1" wrap="square" lIns="0" tIns="0" rIns="0" bIns="0" anchor="b" anchorCtr="0">
            <a:noAutofit/>
          </a:bodyPr>
          <a:lstStyle/>
          <a:p>
            <a:r>
              <a:rPr lang="en-US" sz="2800" dirty="0">
                <a:effectLst>
                  <a:outerShdw blurRad="38100" dist="38100" dir="2700000" algn="tl">
                    <a:srgbClr val="000000">
                      <a:alpha val="43137"/>
                    </a:srgbClr>
                  </a:outerShdw>
                </a:effectLst>
              </a:rPr>
              <a:t>It helps to</a:t>
            </a:r>
            <a:endParaRPr sz="2800" dirty="0">
              <a:effectLst>
                <a:outerShdw blurRad="38100" dist="38100" dir="2700000" algn="tl">
                  <a:srgbClr val="000000">
                    <a:alpha val="43137"/>
                  </a:srgbClr>
                </a:outerShdw>
              </a:effectLst>
            </a:endParaRPr>
          </a:p>
        </p:txBody>
      </p:sp>
      <p:sp>
        <p:nvSpPr>
          <p:cNvPr id="232" name="Google Shape;232;p18"/>
          <p:cNvSpPr txBox="1">
            <a:spLocks noGrp="1"/>
          </p:cNvSpPr>
          <p:nvPr>
            <p:ph type="body" idx="2"/>
          </p:nvPr>
        </p:nvSpPr>
        <p:spPr>
          <a:xfrm rot="10800000" flipV="1">
            <a:off x="3320170" y="2571750"/>
            <a:ext cx="1832277" cy="59229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Target the right audience</a:t>
            </a:r>
            <a:endParaRPr dirty="0">
              <a:solidFill>
                <a:schemeClr val="tx1">
                  <a:lumMod val="65000"/>
                </a:schemeClr>
              </a:solidFill>
            </a:endParaRPr>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8" name="TextBox 57">
            <a:extLst>
              <a:ext uri="{FF2B5EF4-FFF2-40B4-BE49-F238E27FC236}">
                <a16:creationId xmlns:a16="http://schemas.microsoft.com/office/drawing/2014/main" id="{AB9ABC6E-B4E2-40F8-9AA9-771792242493}"/>
              </a:ext>
            </a:extLst>
          </p:cNvPr>
          <p:cNvSpPr txBox="1"/>
          <p:nvPr/>
        </p:nvSpPr>
        <p:spPr>
          <a:xfrm>
            <a:off x="5584664" y="3764956"/>
            <a:ext cx="4572000" cy="711605"/>
          </a:xfrm>
          <a:prstGeom prst="rect">
            <a:avLst/>
          </a:prstGeom>
          <a:noFill/>
        </p:spPr>
        <p:txBody>
          <a:bodyPr wrap="square">
            <a:spAutoFit/>
          </a:bodyPr>
          <a:lstStyle/>
          <a:p>
            <a:pPr>
              <a:lnSpc>
                <a:spcPct val="107000"/>
              </a:lnSpc>
              <a:spcAft>
                <a:spcPts val="800"/>
              </a:spcAft>
            </a:pPr>
            <a:r>
              <a:rPr lang="en-US" sz="1800"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It allows you to reach more people.</a:t>
            </a:r>
          </a:p>
          <a:p>
            <a:pPr marR="0" lvl="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rrow: Right 2">
            <a:extLst>
              <a:ext uri="{FF2B5EF4-FFF2-40B4-BE49-F238E27FC236}">
                <a16:creationId xmlns:a16="http://schemas.microsoft.com/office/drawing/2014/main" id="{1B29ACC0-02C4-4288-80EE-706CEC7FEF96}"/>
              </a:ext>
            </a:extLst>
          </p:cNvPr>
          <p:cNvSpPr/>
          <p:nvPr/>
        </p:nvSpPr>
        <p:spPr>
          <a:xfrm>
            <a:off x="199349" y="1457911"/>
            <a:ext cx="539624" cy="200209"/>
          </a:xfrm>
          <a:prstGeom prst="rightArrow">
            <a:avLst/>
          </a:prstGeom>
          <a:gradFill>
            <a:gsLst>
              <a:gs pos="0">
                <a:schemeClr val="accent1"/>
              </a:gs>
              <a:gs pos="100000">
                <a:schemeClr val="accent2"/>
              </a:gs>
            </a:gsLst>
            <a:lin ang="0" scaled="0"/>
          </a:gradFill>
          <a:ln>
            <a:noFill/>
          </a:ln>
        </p:spPr>
        <p:txBody>
          <a:bodyPr spcFirstLastPara="1" wrap="square" lIns="91425" tIns="91425" rIns="91425" bIns="91425" rtlCol="0" anchor="ctr" anchorCtr="0">
            <a:noAutofit/>
          </a:bodyPr>
          <a:lstStyle/>
          <a:p>
            <a:pPr marL="0" indent="0" algn="l" rtl="0">
              <a:spcBef>
                <a:spcPts val="0"/>
              </a:spcBef>
              <a:spcAft>
                <a:spcPts val="0"/>
              </a:spcAft>
              <a:buNone/>
            </a:pPr>
            <a:endParaRPr lang="en-US"/>
          </a:p>
        </p:txBody>
      </p:sp>
      <p:sp>
        <p:nvSpPr>
          <p:cNvPr id="4" name="Arrow: Down 3">
            <a:extLst>
              <a:ext uri="{FF2B5EF4-FFF2-40B4-BE49-F238E27FC236}">
                <a16:creationId xmlns:a16="http://schemas.microsoft.com/office/drawing/2014/main" id="{C6B7FEBF-121A-439F-B11E-F26130E06419}"/>
              </a:ext>
            </a:extLst>
          </p:cNvPr>
          <p:cNvSpPr/>
          <p:nvPr/>
        </p:nvSpPr>
        <p:spPr>
          <a:xfrm>
            <a:off x="3786487" y="1683978"/>
            <a:ext cx="257175" cy="514687"/>
          </a:xfrm>
          <a:prstGeom prst="downArrow">
            <a:avLst/>
          </a:prstGeom>
          <a:gradFill>
            <a:gsLst>
              <a:gs pos="0">
                <a:schemeClr val="accent1"/>
              </a:gs>
              <a:gs pos="100000">
                <a:schemeClr val="accent2"/>
              </a:gs>
            </a:gsLst>
            <a:lin ang="0" scaled="0"/>
          </a:gradFill>
          <a:ln>
            <a:noFill/>
          </a:ln>
        </p:spPr>
        <p:txBody>
          <a:bodyPr spcFirstLastPara="1" wrap="square" lIns="91425" tIns="91425" rIns="91425" bIns="91425" rtlCol="0" anchor="ctr" anchorCtr="0">
            <a:noAutofit/>
          </a:bodyPr>
          <a:lstStyle/>
          <a:p>
            <a:pPr marL="0" indent="0" algn="l" rtl="0">
              <a:spcBef>
                <a:spcPts val="0"/>
              </a:spcBef>
              <a:spcAft>
                <a:spcPts val="0"/>
              </a:spcAft>
              <a:buNone/>
            </a:pPr>
            <a:endParaRPr lang="en-US">
              <a:ln w="0"/>
              <a:solidFill>
                <a:schemeClr val="accent1"/>
              </a:solidFill>
              <a:effectLst>
                <a:outerShdw blurRad="38100" dist="25400" dir="5400000" algn="ctr" rotWithShape="0">
                  <a:srgbClr val="6E747A">
                    <a:alpha val="43000"/>
                  </a:srgbClr>
                </a:outerShdw>
              </a:effectLst>
            </a:endParaRPr>
          </a:p>
        </p:txBody>
      </p:sp>
      <p:sp>
        <p:nvSpPr>
          <p:cNvPr id="5" name="Arrow: Right 4">
            <a:extLst>
              <a:ext uri="{FF2B5EF4-FFF2-40B4-BE49-F238E27FC236}">
                <a16:creationId xmlns:a16="http://schemas.microsoft.com/office/drawing/2014/main" id="{B08F138E-AF05-4E22-8934-DF745F6FF1A0}"/>
              </a:ext>
            </a:extLst>
          </p:cNvPr>
          <p:cNvSpPr/>
          <p:nvPr/>
        </p:nvSpPr>
        <p:spPr>
          <a:xfrm>
            <a:off x="4483290" y="3861907"/>
            <a:ext cx="604297" cy="256663"/>
          </a:xfrm>
          <a:prstGeom prst="rightArrow">
            <a:avLst/>
          </a:prstGeom>
          <a:gradFill>
            <a:gsLst>
              <a:gs pos="0">
                <a:schemeClr val="accent1"/>
              </a:gs>
              <a:gs pos="100000">
                <a:schemeClr val="accent2"/>
              </a:gs>
            </a:gsLst>
            <a:lin ang="0" scaled="0"/>
          </a:gradFill>
          <a:ln>
            <a:noFill/>
          </a:ln>
        </p:spPr>
        <p:txBody>
          <a:bodyPr spcFirstLastPara="1" wrap="square" lIns="91425" tIns="91425" rIns="91425" bIns="91425" rtlCol="0" anchor="ctr" anchorCtr="0">
            <a:noAutofit/>
          </a:bodyPr>
          <a:lstStyle/>
          <a:p>
            <a:pPr marL="0" indent="0" algn="l" rtl="0">
              <a:spcBef>
                <a:spcPts val="0"/>
              </a:spcBef>
              <a:spcAft>
                <a:spcPts val="0"/>
              </a:spcAft>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wipe(down)">
                                      <p:cBhvr>
                                        <p:cTn id="7" dur="5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2">
                                            <p:txEl>
                                              <p:pRg st="0" end="0"/>
                                            </p:txEl>
                                          </p:spTgt>
                                        </p:tgtEl>
                                        <p:attrNameLst>
                                          <p:attrName>style.visibility</p:attrName>
                                        </p:attrNameLst>
                                      </p:cBhvr>
                                      <p:to>
                                        <p:strVal val="visible"/>
                                      </p:to>
                                    </p:set>
                                    <p:animEffect transition="in" filter="circle(in)">
                                      <p:cBhvr>
                                        <p:cTn id="12" dur="2000"/>
                                        <p:tgtEl>
                                          <p:spTgt spid="2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randombar(horizontal)">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build="p"/>
      <p:bldP spid="232" grpId="0" build="p"/>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Diagram 33">
            <a:extLst>
              <a:ext uri="{FF2B5EF4-FFF2-40B4-BE49-F238E27FC236}">
                <a16:creationId xmlns:a16="http://schemas.microsoft.com/office/drawing/2014/main" id="{78AA96AC-A3CB-498F-BF93-D088E4D6A581}"/>
              </a:ext>
            </a:extLst>
          </p:cNvPr>
          <p:cNvGraphicFramePr/>
          <p:nvPr>
            <p:extLst>
              <p:ext uri="{D42A27DB-BD31-4B8C-83A1-F6EECF244321}">
                <p14:modId xmlns:p14="http://schemas.microsoft.com/office/powerpoint/2010/main" val="1394490438"/>
              </p:ext>
            </p:extLst>
          </p:nvPr>
        </p:nvGraphicFramePr>
        <p:xfrm>
          <a:off x="559146" y="2513958"/>
          <a:ext cx="5548887" cy="1069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7EE876B-6895-43C8-9158-74CC4D255CA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4" name="TextBox 3">
            <a:extLst>
              <a:ext uri="{FF2B5EF4-FFF2-40B4-BE49-F238E27FC236}">
                <a16:creationId xmlns:a16="http://schemas.microsoft.com/office/drawing/2014/main" id="{41C37FD0-96E1-479B-BF75-59DCF38CDCCB}"/>
              </a:ext>
            </a:extLst>
          </p:cNvPr>
          <p:cNvSpPr txBox="1"/>
          <p:nvPr/>
        </p:nvSpPr>
        <p:spPr>
          <a:xfrm>
            <a:off x="748998" y="959522"/>
            <a:ext cx="4572000" cy="865173"/>
          </a:xfrm>
          <a:prstGeom prst="rect">
            <a:avLst/>
          </a:prstGeom>
          <a:noFill/>
        </p:spPr>
        <p:txBody>
          <a:bodyPr wrap="square">
            <a:spAutoFit/>
          </a:bodyPr>
          <a:lstStyle/>
          <a:p>
            <a:pPr marR="0" lvl="0">
              <a:lnSpc>
                <a:spcPct val="107000"/>
              </a:lnSpc>
              <a:spcBef>
                <a:spcPts val="0"/>
              </a:spcBef>
              <a:spcAft>
                <a:spcPts val="800"/>
              </a:spcAft>
            </a:pPr>
            <a:r>
              <a:rPr lang="en-US" sz="2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It helps you to take advantage of social media</a:t>
            </a:r>
          </a:p>
        </p:txBody>
      </p:sp>
      <p:grpSp>
        <p:nvGrpSpPr>
          <p:cNvPr id="5" name="Grupo 18">
            <a:extLst>
              <a:ext uri="{FF2B5EF4-FFF2-40B4-BE49-F238E27FC236}">
                <a16:creationId xmlns:a16="http://schemas.microsoft.com/office/drawing/2014/main" id="{14C2F568-4028-4F99-8EFF-5BF40D982FCC}"/>
              </a:ext>
            </a:extLst>
          </p:cNvPr>
          <p:cNvGrpSpPr/>
          <p:nvPr/>
        </p:nvGrpSpPr>
        <p:grpSpPr>
          <a:xfrm>
            <a:off x="6108033" y="145217"/>
            <a:ext cx="2521239" cy="3800533"/>
            <a:chOff x="3998997" y="4088541"/>
            <a:chExt cx="531032" cy="683542"/>
          </a:xfrm>
        </p:grpSpPr>
        <p:sp>
          <p:nvSpPr>
            <p:cNvPr id="6" name="Google Shape;1218;p46">
              <a:extLst>
                <a:ext uri="{FF2B5EF4-FFF2-40B4-BE49-F238E27FC236}">
                  <a16:creationId xmlns:a16="http://schemas.microsoft.com/office/drawing/2014/main" id="{FCD55A81-4A09-40D9-8690-C1944BD33335}"/>
                </a:ext>
              </a:extLst>
            </p:cNvPr>
            <p:cNvSpPr/>
            <p:nvPr/>
          </p:nvSpPr>
          <p:spPr>
            <a:xfrm>
              <a:off x="4219109" y="4263079"/>
              <a:ext cx="183842" cy="187662"/>
            </a:xfrm>
            <a:custGeom>
              <a:avLst/>
              <a:gdLst/>
              <a:ahLst/>
              <a:cxnLst/>
              <a:rect l="l" t="t" r="r" b="b"/>
              <a:pathLst>
                <a:path w="1838418" h="1876620" extrusionOk="0">
                  <a:moveTo>
                    <a:pt x="919209" y="108854"/>
                  </a:moveTo>
                  <a:cubicBezTo>
                    <a:pt x="453920" y="-162655"/>
                    <a:pt x="69261" y="91099"/>
                    <a:pt x="1206" y="677025"/>
                  </a:cubicBezTo>
                  <a:cubicBezTo>
                    <a:pt x="-10630" y="778378"/>
                    <a:pt x="66302" y="912283"/>
                    <a:pt x="160247" y="967029"/>
                  </a:cubicBezTo>
                  <a:lnTo>
                    <a:pt x="1678171" y="1853316"/>
                  </a:lnTo>
                  <a:cubicBezTo>
                    <a:pt x="1772116" y="1908062"/>
                    <a:pt x="1849048" y="1863673"/>
                    <a:pt x="1837213" y="1748264"/>
                  </a:cubicBezTo>
                  <a:cubicBezTo>
                    <a:pt x="1769157" y="1084658"/>
                    <a:pt x="1384499" y="380363"/>
                    <a:pt x="919209" y="1088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219;p46">
              <a:extLst>
                <a:ext uri="{FF2B5EF4-FFF2-40B4-BE49-F238E27FC236}">
                  <a16:creationId xmlns:a16="http://schemas.microsoft.com/office/drawing/2014/main" id="{24A0C68F-5AC1-4086-BB62-7CC41FDE0F08}"/>
                </a:ext>
              </a:extLst>
            </p:cNvPr>
            <p:cNvSpPr/>
            <p:nvPr/>
          </p:nvSpPr>
          <p:spPr>
            <a:xfrm>
              <a:off x="4258319" y="4088541"/>
              <a:ext cx="104450" cy="158683"/>
            </a:xfrm>
            <a:custGeom>
              <a:avLst/>
              <a:gdLst/>
              <a:ahLst/>
              <a:cxnLst/>
              <a:rect l="l" t="t" r="r" b="b"/>
              <a:pathLst>
                <a:path w="1044496" h="1586832" extrusionOk="0">
                  <a:moveTo>
                    <a:pt x="1044497" y="1098586"/>
                  </a:moveTo>
                  <a:cubicBezTo>
                    <a:pt x="1044497" y="1503260"/>
                    <a:pt x="810743" y="1694130"/>
                    <a:pt x="522249" y="1525454"/>
                  </a:cubicBezTo>
                  <a:cubicBezTo>
                    <a:pt x="233754" y="1356778"/>
                    <a:pt x="0" y="892920"/>
                    <a:pt x="0" y="488246"/>
                  </a:cubicBezTo>
                  <a:cubicBezTo>
                    <a:pt x="0" y="83573"/>
                    <a:pt x="233754" y="-107297"/>
                    <a:pt x="522249" y="61378"/>
                  </a:cubicBezTo>
                  <a:cubicBezTo>
                    <a:pt x="810743" y="230054"/>
                    <a:pt x="1044497" y="693912"/>
                    <a:pt x="1044497" y="109858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20;p46">
              <a:extLst>
                <a:ext uri="{FF2B5EF4-FFF2-40B4-BE49-F238E27FC236}">
                  <a16:creationId xmlns:a16="http://schemas.microsoft.com/office/drawing/2014/main" id="{229E82AE-D83D-4DBC-904B-48419F5452A1}"/>
                </a:ext>
              </a:extLst>
            </p:cNvPr>
            <p:cNvSpPr/>
            <p:nvPr/>
          </p:nvSpPr>
          <p:spPr>
            <a:xfrm>
              <a:off x="4189312" y="4287277"/>
              <a:ext cx="183842" cy="187662"/>
            </a:xfrm>
            <a:custGeom>
              <a:avLst/>
              <a:gdLst/>
              <a:ahLst/>
              <a:cxnLst/>
              <a:rect l="l" t="t" r="r" b="b"/>
              <a:pathLst>
                <a:path w="1838418" h="1876619" extrusionOk="0">
                  <a:moveTo>
                    <a:pt x="919209" y="108854"/>
                  </a:moveTo>
                  <a:cubicBezTo>
                    <a:pt x="453920" y="-162655"/>
                    <a:pt x="69261" y="91098"/>
                    <a:pt x="1206" y="677025"/>
                  </a:cubicBezTo>
                  <a:cubicBezTo>
                    <a:pt x="-10630" y="778378"/>
                    <a:pt x="66302" y="912283"/>
                    <a:pt x="160247" y="967029"/>
                  </a:cubicBezTo>
                  <a:lnTo>
                    <a:pt x="1678171" y="1853316"/>
                  </a:lnTo>
                  <a:cubicBezTo>
                    <a:pt x="1772116" y="1908062"/>
                    <a:pt x="1849048" y="1863673"/>
                    <a:pt x="1837213" y="1748264"/>
                  </a:cubicBezTo>
                  <a:cubicBezTo>
                    <a:pt x="1769158" y="1084658"/>
                    <a:pt x="1383759" y="380363"/>
                    <a:pt x="919209" y="10885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21;p46">
              <a:extLst>
                <a:ext uri="{FF2B5EF4-FFF2-40B4-BE49-F238E27FC236}">
                  <a16:creationId xmlns:a16="http://schemas.microsoft.com/office/drawing/2014/main" id="{DC7C10C6-D897-4749-8E37-F81F77774D69}"/>
                </a:ext>
              </a:extLst>
            </p:cNvPr>
            <p:cNvSpPr/>
            <p:nvPr/>
          </p:nvSpPr>
          <p:spPr>
            <a:xfrm>
              <a:off x="4228522" y="4112739"/>
              <a:ext cx="104450" cy="158683"/>
            </a:xfrm>
            <a:custGeom>
              <a:avLst/>
              <a:gdLst/>
              <a:ahLst/>
              <a:cxnLst/>
              <a:rect l="l" t="t" r="r" b="b"/>
              <a:pathLst>
                <a:path w="1044496" h="1586832" extrusionOk="0">
                  <a:moveTo>
                    <a:pt x="1044497" y="1098586"/>
                  </a:moveTo>
                  <a:cubicBezTo>
                    <a:pt x="1044497" y="1503260"/>
                    <a:pt x="810743" y="1694130"/>
                    <a:pt x="522248" y="1525454"/>
                  </a:cubicBezTo>
                  <a:cubicBezTo>
                    <a:pt x="233754" y="1356778"/>
                    <a:pt x="0" y="892920"/>
                    <a:pt x="0" y="488246"/>
                  </a:cubicBezTo>
                  <a:cubicBezTo>
                    <a:pt x="0" y="83573"/>
                    <a:pt x="233754" y="-107297"/>
                    <a:pt x="522248" y="61378"/>
                  </a:cubicBezTo>
                  <a:cubicBezTo>
                    <a:pt x="810743" y="230054"/>
                    <a:pt x="1044497" y="693912"/>
                    <a:pt x="1044497" y="1098586"/>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22;p46">
              <a:extLst>
                <a:ext uri="{FF2B5EF4-FFF2-40B4-BE49-F238E27FC236}">
                  <a16:creationId xmlns:a16="http://schemas.microsoft.com/office/drawing/2014/main" id="{C1A0FCAD-76B4-4DA7-8993-4916CEABD8CC}"/>
                </a:ext>
              </a:extLst>
            </p:cNvPr>
            <p:cNvSpPr/>
            <p:nvPr/>
          </p:nvSpPr>
          <p:spPr>
            <a:xfrm>
              <a:off x="4331632" y="4426130"/>
              <a:ext cx="131450" cy="144410"/>
            </a:xfrm>
            <a:custGeom>
              <a:avLst/>
              <a:gdLst/>
              <a:ahLst/>
              <a:cxnLst/>
              <a:rect l="l" t="t" r="r" b="b"/>
              <a:pathLst>
                <a:path w="1314498" h="1444101" extrusionOk="0">
                  <a:moveTo>
                    <a:pt x="1314498" y="759041"/>
                  </a:moveTo>
                  <a:lnTo>
                    <a:pt x="0" y="0"/>
                  </a:lnTo>
                  <a:lnTo>
                    <a:pt x="0" y="685060"/>
                  </a:lnTo>
                  <a:lnTo>
                    <a:pt x="1314498" y="1444101"/>
                  </a:lnTo>
                  <a:lnTo>
                    <a:pt x="1314498" y="75904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23;p46">
              <a:extLst>
                <a:ext uri="{FF2B5EF4-FFF2-40B4-BE49-F238E27FC236}">
                  <a16:creationId xmlns:a16="http://schemas.microsoft.com/office/drawing/2014/main" id="{0059CD99-9A7D-457F-86C0-7D8E93EFAD08}"/>
                </a:ext>
              </a:extLst>
            </p:cNvPr>
            <p:cNvSpPr/>
            <p:nvPr/>
          </p:nvSpPr>
          <p:spPr>
            <a:xfrm>
              <a:off x="4343359" y="4449097"/>
              <a:ext cx="14943" cy="22148"/>
            </a:xfrm>
            <a:custGeom>
              <a:avLst/>
              <a:gdLst/>
              <a:ahLst/>
              <a:cxnLst/>
              <a:rect l="l" t="t" r="r" b="b"/>
              <a:pathLst>
                <a:path w="149425" h="221480" extrusionOk="0">
                  <a:moveTo>
                    <a:pt x="149425" y="153649"/>
                  </a:moveTo>
                  <a:cubicBezTo>
                    <a:pt x="149425" y="209874"/>
                    <a:pt x="116138" y="236507"/>
                    <a:pt x="74713" y="212834"/>
                  </a:cubicBezTo>
                  <a:cubicBezTo>
                    <a:pt x="33288" y="189160"/>
                    <a:pt x="0" y="124057"/>
                    <a:pt x="0" y="67832"/>
                  </a:cubicBezTo>
                  <a:cubicBezTo>
                    <a:pt x="0" y="11606"/>
                    <a:pt x="33288" y="-15027"/>
                    <a:pt x="74713" y="8647"/>
                  </a:cubicBezTo>
                  <a:cubicBezTo>
                    <a:pt x="116138" y="32321"/>
                    <a:pt x="149425" y="97424"/>
                    <a:pt x="149425" y="15364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24;p46">
              <a:extLst>
                <a:ext uri="{FF2B5EF4-FFF2-40B4-BE49-F238E27FC236}">
                  <a16:creationId xmlns:a16="http://schemas.microsoft.com/office/drawing/2014/main" id="{6F5E21BC-A4FA-4253-82DE-4E8FB29D661D}"/>
                </a:ext>
              </a:extLst>
            </p:cNvPr>
            <p:cNvSpPr/>
            <p:nvPr/>
          </p:nvSpPr>
          <p:spPr>
            <a:xfrm>
              <a:off x="4365116" y="4461985"/>
              <a:ext cx="39575" cy="31072"/>
            </a:xfrm>
            <a:custGeom>
              <a:avLst/>
              <a:gdLst/>
              <a:ahLst/>
              <a:cxnLst/>
              <a:rect l="l" t="t" r="r" b="b"/>
              <a:pathLst>
                <a:path w="395755" h="310718" extrusionOk="0">
                  <a:moveTo>
                    <a:pt x="740" y="0"/>
                  </a:moveTo>
                  <a:lnTo>
                    <a:pt x="395755" y="228600"/>
                  </a:lnTo>
                  <a:lnTo>
                    <a:pt x="395755" y="310719"/>
                  </a:lnTo>
                  <a:lnTo>
                    <a:pt x="0" y="82118"/>
                  </a:lnTo>
                  <a:lnTo>
                    <a:pt x="74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25;p46">
              <a:extLst>
                <a:ext uri="{FF2B5EF4-FFF2-40B4-BE49-F238E27FC236}">
                  <a16:creationId xmlns:a16="http://schemas.microsoft.com/office/drawing/2014/main" id="{8582139E-2C65-44B4-826B-FDC35B50355E}"/>
                </a:ext>
              </a:extLst>
            </p:cNvPr>
            <p:cNvSpPr/>
            <p:nvPr/>
          </p:nvSpPr>
          <p:spPr>
            <a:xfrm>
              <a:off x="4365190" y="4478436"/>
              <a:ext cx="84181" cy="56965"/>
            </a:xfrm>
            <a:custGeom>
              <a:avLst/>
              <a:gdLst/>
              <a:ahLst/>
              <a:cxnLst/>
              <a:rect l="l" t="t" r="r" b="b"/>
              <a:pathLst>
                <a:path w="841811" h="569650" extrusionOk="0">
                  <a:moveTo>
                    <a:pt x="0" y="0"/>
                  </a:moveTo>
                  <a:lnTo>
                    <a:pt x="841811" y="486053"/>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26;p46">
              <a:extLst>
                <a:ext uri="{FF2B5EF4-FFF2-40B4-BE49-F238E27FC236}">
                  <a16:creationId xmlns:a16="http://schemas.microsoft.com/office/drawing/2014/main" id="{47538AD0-8CA6-462A-98C6-837E9348F623}"/>
                </a:ext>
              </a:extLst>
            </p:cNvPr>
            <p:cNvSpPr/>
            <p:nvPr/>
          </p:nvSpPr>
          <p:spPr>
            <a:xfrm>
              <a:off x="4065376" y="4347265"/>
              <a:ext cx="131450" cy="144410"/>
            </a:xfrm>
            <a:custGeom>
              <a:avLst/>
              <a:gdLst/>
              <a:ahLst/>
              <a:cxnLst/>
              <a:rect l="l" t="t" r="r" b="b"/>
              <a:pathLst>
                <a:path w="1314498" h="1444100" extrusionOk="0">
                  <a:moveTo>
                    <a:pt x="1314498" y="758301"/>
                  </a:moveTo>
                  <a:lnTo>
                    <a:pt x="0" y="0"/>
                  </a:lnTo>
                  <a:lnTo>
                    <a:pt x="0" y="685060"/>
                  </a:lnTo>
                  <a:lnTo>
                    <a:pt x="1314498" y="1444101"/>
                  </a:lnTo>
                  <a:lnTo>
                    <a:pt x="1314498" y="75830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27;p46">
              <a:extLst>
                <a:ext uri="{FF2B5EF4-FFF2-40B4-BE49-F238E27FC236}">
                  <a16:creationId xmlns:a16="http://schemas.microsoft.com/office/drawing/2014/main" id="{7E19C929-3201-4F0E-842B-9C71A8A2B71A}"/>
                </a:ext>
              </a:extLst>
            </p:cNvPr>
            <p:cNvSpPr/>
            <p:nvPr/>
          </p:nvSpPr>
          <p:spPr>
            <a:xfrm>
              <a:off x="4077103" y="4370159"/>
              <a:ext cx="14943" cy="22148"/>
            </a:xfrm>
            <a:custGeom>
              <a:avLst/>
              <a:gdLst/>
              <a:ahLst/>
              <a:cxnLst/>
              <a:rect l="l" t="t" r="r" b="b"/>
              <a:pathLst>
                <a:path w="149425" h="221480" extrusionOk="0">
                  <a:moveTo>
                    <a:pt x="149425" y="153649"/>
                  </a:moveTo>
                  <a:cubicBezTo>
                    <a:pt x="149425" y="209874"/>
                    <a:pt x="116137" y="236507"/>
                    <a:pt x="74713" y="212834"/>
                  </a:cubicBezTo>
                  <a:cubicBezTo>
                    <a:pt x="33288" y="189160"/>
                    <a:pt x="0" y="124057"/>
                    <a:pt x="0" y="67832"/>
                  </a:cubicBezTo>
                  <a:cubicBezTo>
                    <a:pt x="0" y="11606"/>
                    <a:pt x="33288" y="-15027"/>
                    <a:pt x="74713" y="8647"/>
                  </a:cubicBezTo>
                  <a:cubicBezTo>
                    <a:pt x="116137" y="32321"/>
                    <a:pt x="149425" y="97424"/>
                    <a:pt x="149425" y="15364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28;p46">
              <a:extLst>
                <a:ext uri="{FF2B5EF4-FFF2-40B4-BE49-F238E27FC236}">
                  <a16:creationId xmlns:a16="http://schemas.microsoft.com/office/drawing/2014/main" id="{FBD68A4F-8681-4052-B4A4-B8A677116356}"/>
                </a:ext>
              </a:extLst>
            </p:cNvPr>
            <p:cNvSpPr/>
            <p:nvPr/>
          </p:nvSpPr>
          <p:spPr>
            <a:xfrm>
              <a:off x="4098714" y="4383415"/>
              <a:ext cx="23819" cy="22120"/>
            </a:xfrm>
            <a:custGeom>
              <a:avLst/>
              <a:gdLst/>
              <a:ahLst/>
              <a:cxnLst/>
              <a:rect l="l" t="t" r="r" b="b"/>
              <a:pathLst>
                <a:path w="238192" h="221201" extrusionOk="0">
                  <a:moveTo>
                    <a:pt x="0" y="0"/>
                  </a:moveTo>
                  <a:lnTo>
                    <a:pt x="238193" y="137604"/>
                  </a:lnTo>
                  <a:lnTo>
                    <a:pt x="238193" y="221202"/>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29;p46">
              <a:extLst>
                <a:ext uri="{FF2B5EF4-FFF2-40B4-BE49-F238E27FC236}">
                  <a16:creationId xmlns:a16="http://schemas.microsoft.com/office/drawing/2014/main" id="{C0009FFD-29DE-4137-AB70-8F77B8075D0E}"/>
                </a:ext>
              </a:extLst>
            </p:cNvPr>
            <p:cNvSpPr/>
            <p:nvPr/>
          </p:nvSpPr>
          <p:spPr>
            <a:xfrm>
              <a:off x="4098935" y="4399867"/>
              <a:ext cx="84181" cy="56965"/>
            </a:xfrm>
            <a:custGeom>
              <a:avLst/>
              <a:gdLst/>
              <a:ahLst/>
              <a:cxnLst/>
              <a:rect l="l" t="t" r="r" b="b"/>
              <a:pathLst>
                <a:path w="841811" h="569650" extrusionOk="0">
                  <a:moveTo>
                    <a:pt x="0" y="0"/>
                  </a:moveTo>
                  <a:lnTo>
                    <a:pt x="841811" y="486052"/>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30;p46">
              <a:extLst>
                <a:ext uri="{FF2B5EF4-FFF2-40B4-BE49-F238E27FC236}">
                  <a16:creationId xmlns:a16="http://schemas.microsoft.com/office/drawing/2014/main" id="{697B7B13-B745-4CA1-AECF-0CD55D1058EE}"/>
                </a:ext>
              </a:extLst>
            </p:cNvPr>
            <p:cNvSpPr/>
            <p:nvPr/>
          </p:nvSpPr>
          <p:spPr>
            <a:xfrm>
              <a:off x="4280888" y="4498429"/>
              <a:ext cx="249141" cy="273654"/>
            </a:xfrm>
            <a:custGeom>
              <a:avLst/>
              <a:gdLst/>
              <a:ahLst/>
              <a:cxnLst/>
              <a:rect l="l" t="t" r="r" b="b"/>
              <a:pathLst>
                <a:path w="2491406" h="2736541" extrusionOk="0">
                  <a:moveTo>
                    <a:pt x="0" y="0"/>
                  </a:moveTo>
                  <a:lnTo>
                    <a:pt x="2490667" y="1438183"/>
                  </a:lnTo>
                  <a:lnTo>
                    <a:pt x="2491407" y="2736542"/>
                  </a:lnTo>
                  <a:lnTo>
                    <a:pt x="220439" y="1425606"/>
                  </a:lnTo>
                  <a:lnTo>
                    <a:pt x="740" y="149736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31;p46">
              <a:extLst>
                <a:ext uri="{FF2B5EF4-FFF2-40B4-BE49-F238E27FC236}">
                  <a16:creationId xmlns:a16="http://schemas.microsoft.com/office/drawing/2014/main" id="{44938621-222C-42B2-A3BB-4DBABCC8A115}"/>
                </a:ext>
              </a:extLst>
            </p:cNvPr>
            <p:cNvSpPr/>
            <p:nvPr/>
          </p:nvSpPr>
          <p:spPr>
            <a:xfrm>
              <a:off x="4303162" y="4541843"/>
              <a:ext cx="28258" cy="42026"/>
            </a:xfrm>
            <a:custGeom>
              <a:avLst/>
              <a:gdLst/>
              <a:ahLst/>
              <a:cxnLst/>
              <a:rect l="l" t="t" r="r" b="b"/>
              <a:pathLst>
                <a:path w="282576" h="420256" extrusionOk="0">
                  <a:moveTo>
                    <a:pt x="282577" y="291876"/>
                  </a:moveTo>
                  <a:cubicBezTo>
                    <a:pt x="282577" y="399148"/>
                    <a:pt x="219700" y="448715"/>
                    <a:pt x="141288" y="403587"/>
                  </a:cubicBezTo>
                  <a:cubicBezTo>
                    <a:pt x="62877" y="358459"/>
                    <a:pt x="0" y="234912"/>
                    <a:pt x="0" y="128379"/>
                  </a:cubicBezTo>
                  <a:cubicBezTo>
                    <a:pt x="0" y="21108"/>
                    <a:pt x="62877" y="-28459"/>
                    <a:pt x="141288" y="16669"/>
                  </a:cubicBezTo>
                  <a:cubicBezTo>
                    <a:pt x="218960" y="61797"/>
                    <a:pt x="282577" y="185345"/>
                    <a:pt x="282577" y="29187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32;p46">
              <a:extLst>
                <a:ext uri="{FF2B5EF4-FFF2-40B4-BE49-F238E27FC236}">
                  <a16:creationId xmlns:a16="http://schemas.microsoft.com/office/drawing/2014/main" id="{FA1F23D3-678D-4C00-AA24-970F6710D6B2}"/>
                </a:ext>
              </a:extLst>
            </p:cNvPr>
            <p:cNvSpPr/>
            <p:nvPr/>
          </p:nvSpPr>
          <p:spPr>
            <a:xfrm>
              <a:off x="4344760" y="4566818"/>
              <a:ext cx="54592" cy="42909"/>
            </a:xfrm>
            <a:custGeom>
              <a:avLst/>
              <a:gdLst/>
              <a:ahLst/>
              <a:cxnLst/>
              <a:rect l="l" t="t" r="r" b="b"/>
              <a:pathLst>
                <a:path w="545919" h="429087" extrusionOk="0">
                  <a:moveTo>
                    <a:pt x="0" y="0"/>
                  </a:moveTo>
                  <a:lnTo>
                    <a:pt x="545920" y="315157"/>
                  </a:lnTo>
                  <a:lnTo>
                    <a:pt x="545920" y="42908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33;p46">
              <a:extLst>
                <a:ext uri="{FF2B5EF4-FFF2-40B4-BE49-F238E27FC236}">
                  <a16:creationId xmlns:a16="http://schemas.microsoft.com/office/drawing/2014/main" id="{5A784D0E-F974-4656-A51E-13E8C92D0420}"/>
                </a:ext>
              </a:extLst>
            </p:cNvPr>
            <p:cNvSpPr/>
            <p:nvPr/>
          </p:nvSpPr>
          <p:spPr>
            <a:xfrm>
              <a:off x="4344760" y="4589615"/>
              <a:ext cx="163036" cy="105496"/>
            </a:xfrm>
            <a:custGeom>
              <a:avLst/>
              <a:gdLst/>
              <a:ahLst/>
              <a:cxnLst/>
              <a:rect l="l" t="t" r="r" b="b"/>
              <a:pathLst>
                <a:path w="1630362" h="1054962" extrusionOk="0">
                  <a:moveTo>
                    <a:pt x="0" y="0"/>
                  </a:moveTo>
                  <a:lnTo>
                    <a:pt x="1630362" y="941033"/>
                  </a:lnTo>
                  <a:lnTo>
                    <a:pt x="1630362" y="1054963"/>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34;p46">
              <a:extLst>
                <a:ext uri="{FF2B5EF4-FFF2-40B4-BE49-F238E27FC236}">
                  <a16:creationId xmlns:a16="http://schemas.microsoft.com/office/drawing/2014/main" id="{BBD2DE79-D8F4-42AD-A7E3-259BDC5D7B61}"/>
                </a:ext>
              </a:extLst>
            </p:cNvPr>
            <p:cNvSpPr/>
            <p:nvPr/>
          </p:nvSpPr>
          <p:spPr>
            <a:xfrm>
              <a:off x="4344760" y="4612411"/>
              <a:ext cx="127455" cy="85004"/>
            </a:xfrm>
            <a:custGeom>
              <a:avLst/>
              <a:gdLst/>
              <a:ahLst/>
              <a:cxnLst/>
              <a:rect l="l" t="t" r="r" b="b"/>
              <a:pathLst>
                <a:path w="1274552" h="850037" extrusionOk="0">
                  <a:moveTo>
                    <a:pt x="0" y="0"/>
                  </a:moveTo>
                  <a:lnTo>
                    <a:pt x="1274553" y="736107"/>
                  </a:lnTo>
                  <a:lnTo>
                    <a:pt x="1274553" y="85003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35;p46">
              <a:extLst>
                <a:ext uri="{FF2B5EF4-FFF2-40B4-BE49-F238E27FC236}">
                  <a16:creationId xmlns:a16="http://schemas.microsoft.com/office/drawing/2014/main" id="{280E439A-A2EF-413E-8F50-4EE3E717D042}"/>
                </a:ext>
              </a:extLst>
            </p:cNvPr>
            <p:cNvSpPr/>
            <p:nvPr/>
          </p:nvSpPr>
          <p:spPr>
            <a:xfrm>
              <a:off x="3998997" y="4392268"/>
              <a:ext cx="249141" cy="293481"/>
            </a:xfrm>
            <a:custGeom>
              <a:avLst/>
              <a:gdLst/>
              <a:ahLst/>
              <a:cxnLst/>
              <a:rect l="l" t="t" r="r" b="b"/>
              <a:pathLst>
                <a:path w="2491406" h="2934809" extrusionOk="0">
                  <a:moveTo>
                    <a:pt x="2490667" y="1437443"/>
                  </a:moveTo>
                  <a:lnTo>
                    <a:pt x="0" y="0"/>
                  </a:lnTo>
                  <a:lnTo>
                    <a:pt x="740" y="1298360"/>
                  </a:lnTo>
                  <a:lnTo>
                    <a:pt x="2271707" y="2609295"/>
                  </a:lnTo>
                  <a:lnTo>
                    <a:pt x="2491407" y="2934810"/>
                  </a:lnTo>
                  <a:lnTo>
                    <a:pt x="2490667" y="143744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36;p46">
              <a:extLst>
                <a:ext uri="{FF2B5EF4-FFF2-40B4-BE49-F238E27FC236}">
                  <a16:creationId xmlns:a16="http://schemas.microsoft.com/office/drawing/2014/main" id="{5F43EA65-9967-4432-A691-F0A3DC937A53}"/>
                </a:ext>
              </a:extLst>
            </p:cNvPr>
            <p:cNvSpPr/>
            <p:nvPr/>
          </p:nvSpPr>
          <p:spPr>
            <a:xfrm>
              <a:off x="4196881" y="4537027"/>
              <a:ext cx="28258" cy="42035"/>
            </a:xfrm>
            <a:custGeom>
              <a:avLst/>
              <a:gdLst/>
              <a:ahLst/>
              <a:cxnLst/>
              <a:rect l="l" t="t" r="r" b="b"/>
              <a:pathLst>
                <a:path w="282576" h="420351" extrusionOk="0">
                  <a:moveTo>
                    <a:pt x="0" y="128590"/>
                  </a:moveTo>
                  <a:cubicBezTo>
                    <a:pt x="0" y="235862"/>
                    <a:pt x="63617" y="358670"/>
                    <a:pt x="141288" y="403798"/>
                  </a:cubicBezTo>
                  <a:cubicBezTo>
                    <a:pt x="219700" y="448926"/>
                    <a:pt x="282577" y="398619"/>
                    <a:pt x="282577" y="291348"/>
                  </a:cubicBezTo>
                  <a:cubicBezTo>
                    <a:pt x="282577" y="184076"/>
                    <a:pt x="218960" y="61268"/>
                    <a:pt x="141288" y="16140"/>
                  </a:cubicBezTo>
                  <a:cubicBezTo>
                    <a:pt x="63617" y="-28249"/>
                    <a:pt x="0" y="22058"/>
                    <a:pt x="0" y="1285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37;p46">
              <a:extLst>
                <a:ext uri="{FF2B5EF4-FFF2-40B4-BE49-F238E27FC236}">
                  <a16:creationId xmlns:a16="http://schemas.microsoft.com/office/drawing/2014/main" id="{00319DC3-F939-43DE-ABB0-522DFDAF1F12}"/>
                </a:ext>
              </a:extLst>
            </p:cNvPr>
            <p:cNvSpPr/>
            <p:nvPr/>
          </p:nvSpPr>
          <p:spPr>
            <a:xfrm>
              <a:off x="4129027" y="4498872"/>
              <a:ext cx="54592" cy="42909"/>
            </a:xfrm>
            <a:custGeom>
              <a:avLst/>
              <a:gdLst/>
              <a:ahLst/>
              <a:cxnLst/>
              <a:rect l="l" t="t" r="r" b="b"/>
              <a:pathLst>
                <a:path w="545919" h="429087" extrusionOk="0">
                  <a:moveTo>
                    <a:pt x="545920" y="315157"/>
                  </a:moveTo>
                  <a:lnTo>
                    <a:pt x="0" y="0"/>
                  </a:lnTo>
                  <a:lnTo>
                    <a:pt x="0" y="113930"/>
                  </a:lnTo>
                  <a:lnTo>
                    <a:pt x="545920" y="429087"/>
                  </a:lnTo>
                  <a:lnTo>
                    <a:pt x="545920" y="31515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38;p46">
              <a:extLst>
                <a:ext uri="{FF2B5EF4-FFF2-40B4-BE49-F238E27FC236}">
                  <a16:creationId xmlns:a16="http://schemas.microsoft.com/office/drawing/2014/main" id="{C0C939B1-E402-4829-8954-818BFA3A9DC7}"/>
                </a:ext>
              </a:extLst>
            </p:cNvPr>
            <p:cNvSpPr/>
            <p:nvPr/>
          </p:nvSpPr>
          <p:spPr>
            <a:xfrm>
              <a:off x="4020976" y="4459181"/>
              <a:ext cx="163036" cy="105496"/>
            </a:xfrm>
            <a:custGeom>
              <a:avLst/>
              <a:gdLst/>
              <a:ahLst/>
              <a:cxnLst/>
              <a:rect l="l" t="t" r="r" b="b"/>
              <a:pathLst>
                <a:path w="1630362" h="1054963" extrusionOk="0">
                  <a:moveTo>
                    <a:pt x="1630362" y="941033"/>
                  </a:moveTo>
                  <a:lnTo>
                    <a:pt x="0" y="0"/>
                  </a:lnTo>
                  <a:lnTo>
                    <a:pt x="0" y="113930"/>
                  </a:lnTo>
                  <a:lnTo>
                    <a:pt x="1629623" y="1054963"/>
                  </a:lnTo>
                  <a:lnTo>
                    <a:pt x="1630362" y="94103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39;p46">
              <a:extLst>
                <a:ext uri="{FF2B5EF4-FFF2-40B4-BE49-F238E27FC236}">
                  <a16:creationId xmlns:a16="http://schemas.microsoft.com/office/drawing/2014/main" id="{CE54622C-DFEA-4956-A4C6-F5FAD5D7D61E}"/>
                </a:ext>
              </a:extLst>
            </p:cNvPr>
            <p:cNvSpPr/>
            <p:nvPr/>
          </p:nvSpPr>
          <p:spPr>
            <a:xfrm>
              <a:off x="4056452" y="4502413"/>
              <a:ext cx="127455" cy="85004"/>
            </a:xfrm>
            <a:custGeom>
              <a:avLst/>
              <a:gdLst/>
              <a:ahLst/>
              <a:cxnLst/>
              <a:rect l="l" t="t" r="r" b="b"/>
              <a:pathLst>
                <a:path w="1274552" h="850036" extrusionOk="0">
                  <a:moveTo>
                    <a:pt x="1274553" y="736107"/>
                  </a:moveTo>
                  <a:lnTo>
                    <a:pt x="0" y="0"/>
                  </a:lnTo>
                  <a:lnTo>
                    <a:pt x="0" y="113930"/>
                  </a:lnTo>
                  <a:lnTo>
                    <a:pt x="1274553" y="850037"/>
                  </a:lnTo>
                  <a:lnTo>
                    <a:pt x="1274553" y="7361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40;p46">
              <a:extLst>
                <a:ext uri="{FF2B5EF4-FFF2-40B4-BE49-F238E27FC236}">
                  <a16:creationId xmlns:a16="http://schemas.microsoft.com/office/drawing/2014/main" id="{3535D44A-2619-4049-9614-5BC9FA8EB240}"/>
                </a:ext>
              </a:extLst>
            </p:cNvPr>
            <p:cNvSpPr/>
            <p:nvPr/>
          </p:nvSpPr>
          <p:spPr>
            <a:xfrm>
              <a:off x="4071572" y="4615136"/>
              <a:ext cx="61841" cy="84302"/>
            </a:xfrm>
            <a:custGeom>
              <a:avLst/>
              <a:gdLst/>
              <a:ahLst/>
              <a:cxnLst/>
              <a:rect l="l" t="t" r="r" b="b"/>
              <a:pathLst>
                <a:path w="618413" h="843022" extrusionOk="0">
                  <a:moveTo>
                    <a:pt x="309207" y="11147"/>
                  </a:moveTo>
                  <a:cubicBezTo>
                    <a:pt x="353590" y="36301"/>
                    <a:pt x="389097" y="98444"/>
                    <a:pt x="389097" y="150231"/>
                  </a:cubicBezTo>
                  <a:lnTo>
                    <a:pt x="389097" y="375872"/>
                  </a:lnTo>
                  <a:lnTo>
                    <a:pt x="538523" y="461689"/>
                  </a:lnTo>
                  <a:cubicBezTo>
                    <a:pt x="582906" y="486842"/>
                    <a:pt x="618413" y="548986"/>
                    <a:pt x="618413" y="600033"/>
                  </a:cubicBezTo>
                  <a:cubicBezTo>
                    <a:pt x="618413" y="651079"/>
                    <a:pt x="582906" y="671794"/>
                    <a:pt x="538523" y="646641"/>
                  </a:cubicBezTo>
                  <a:lnTo>
                    <a:pt x="389097" y="560083"/>
                  </a:lnTo>
                  <a:lnTo>
                    <a:pt x="389097" y="785724"/>
                  </a:lnTo>
                  <a:cubicBezTo>
                    <a:pt x="389097" y="836771"/>
                    <a:pt x="353590" y="857485"/>
                    <a:pt x="309207" y="832332"/>
                  </a:cubicBezTo>
                  <a:cubicBezTo>
                    <a:pt x="264823" y="807178"/>
                    <a:pt x="229316" y="745035"/>
                    <a:pt x="229316" y="693988"/>
                  </a:cubicBezTo>
                  <a:lnTo>
                    <a:pt x="229316" y="468347"/>
                  </a:lnTo>
                  <a:lnTo>
                    <a:pt x="79891" y="382530"/>
                  </a:lnTo>
                  <a:cubicBezTo>
                    <a:pt x="35507" y="357376"/>
                    <a:pt x="0" y="295233"/>
                    <a:pt x="0" y="244186"/>
                  </a:cubicBezTo>
                  <a:cubicBezTo>
                    <a:pt x="0" y="193139"/>
                    <a:pt x="35507" y="172425"/>
                    <a:pt x="79891" y="197579"/>
                  </a:cubicBezTo>
                  <a:lnTo>
                    <a:pt x="229316" y="283396"/>
                  </a:lnTo>
                  <a:lnTo>
                    <a:pt x="229316" y="57755"/>
                  </a:lnTo>
                  <a:cubicBezTo>
                    <a:pt x="228576" y="5969"/>
                    <a:pt x="264823" y="-14746"/>
                    <a:pt x="309207" y="11147"/>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sp>
          <p:nvSpPr>
            <p:cNvPr id="29" name="Google Shape;1241;p46">
              <a:extLst>
                <a:ext uri="{FF2B5EF4-FFF2-40B4-BE49-F238E27FC236}">
                  <a16:creationId xmlns:a16="http://schemas.microsoft.com/office/drawing/2014/main" id="{19CE6FE8-B25E-436C-8947-3BAA624EF993}"/>
                </a:ext>
              </a:extLst>
            </p:cNvPr>
            <p:cNvSpPr/>
            <p:nvPr/>
          </p:nvSpPr>
          <p:spPr>
            <a:xfrm>
              <a:off x="4400670" y="4328010"/>
              <a:ext cx="44671" cy="95172"/>
            </a:xfrm>
            <a:custGeom>
              <a:avLst/>
              <a:gdLst/>
              <a:ahLst/>
              <a:cxnLst/>
              <a:rect l="l" t="t" r="r" b="b"/>
              <a:pathLst>
                <a:path w="446715" h="951723" extrusionOk="0">
                  <a:moveTo>
                    <a:pt x="222618" y="0"/>
                  </a:moveTo>
                  <a:lnTo>
                    <a:pt x="428263" y="403934"/>
                  </a:lnTo>
                  <a:cubicBezTo>
                    <a:pt x="456372" y="459419"/>
                    <a:pt x="451934" y="514905"/>
                    <a:pt x="417906" y="528222"/>
                  </a:cubicBezTo>
                  <a:cubicBezTo>
                    <a:pt x="383879" y="541538"/>
                    <a:pt x="333578" y="506767"/>
                    <a:pt x="305468" y="451282"/>
                  </a:cubicBezTo>
                  <a:lnTo>
                    <a:pt x="303248" y="446103"/>
                  </a:lnTo>
                  <a:lnTo>
                    <a:pt x="303248" y="894425"/>
                  </a:lnTo>
                  <a:cubicBezTo>
                    <a:pt x="303248" y="945472"/>
                    <a:pt x="267742" y="966186"/>
                    <a:pt x="223358" y="941033"/>
                  </a:cubicBezTo>
                  <a:cubicBezTo>
                    <a:pt x="178974" y="915140"/>
                    <a:pt x="143467" y="853736"/>
                    <a:pt x="143467" y="802689"/>
                  </a:cubicBezTo>
                  <a:lnTo>
                    <a:pt x="143467" y="354367"/>
                  </a:lnTo>
                  <a:lnTo>
                    <a:pt x="141248" y="356587"/>
                  </a:lnTo>
                  <a:cubicBezTo>
                    <a:pt x="113138" y="379521"/>
                    <a:pt x="62097" y="355847"/>
                    <a:pt x="28809" y="303320"/>
                  </a:cubicBezTo>
                  <a:cubicBezTo>
                    <a:pt x="-5218" y="250794"/>
                    <a:pt x="-9657" y="190130"/>
                    <a:pt x="18453" y="167196"/>
                  </a:cubicBezTo>
                  <a:lnTo>
                    <a:pt x="222618"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242;p46">
              <a:extLst>
                <a:ext uri="{FF2B5EF4-FFF2-40B4-BE49-F238E27FC236}">
                  <a16:creationId xmlns:a16="http://schemas.microsoft.com/office/drawing/2014/main" id="{BA10B82E-3EE1-4DBB-9B0D-B128E9838E12}"/>
                </a:ext>
              </a:extLst>
            </p:cNvPr>
            <p:cNvSpPr/>
            <p:nvPr/>
          </p:nvSpPr>
          <p:spPr>
            <a:xfrm>
              <a:off x="4215763" y="4371168"/>
              <a:ext cx="58364" cy="99356"/>
            </a:xfrm>
            <a:custGeom>
              <a:avLst/>
              <a:gdLst/>
              <a:ahLst/>
              <a:cxnLst/>
              <a:rect l="l" t="t" r="r" b="b"/>
              <a:pathLst>
                <a:path w="583645" h="993559" extrusionOk="0">
                  <a:moveTo>
                    <a:pt x="316604" y="289264"/>
                  </a:moveTo>
                  <a:lnTo>
                    <a:pt x="0" y="106532"/>
                  </a:lnTo>
                  <a:lnTo>
                    <a:pt x="0" y="0"/>
                  </a:lnTo>
                  <a:lnTo>
                    <a:pt x="316604" y="182732"/>
                  </a:lnTo>
                  <a:cubicBezTo>
                    <a:pt x="342495" y="197528"/>
                    <a:pt x="380221" y="227860"/>
                    <a:pt x="412029" y="274468"/>
                  </a:cubicBezTo>
                  <a:cubicBezTo>
                    <a:pt x="446796" y="324035"/>
                    <a:pt x="471207" y="386919"/>
                    <a:pt x="471207" y="454981"/>
                  </a:cubicBezTo>
                  <a:cubicBezTo>
                    <a:pt x="471207" y="530441"/>
                    <a:pt x="451974" y="573350"/>
                    <a:pt x="415728" y="585186"/>
                  </a:cubicBezTo>
                  <a:cubicBezTo>
                    <a:pt x="381700" y="596284"/>
                    <a:pt x="341015" y="577049"/>
                    <a:pt x="316604" y="562992"/>
                  </a:cubicBezTo>
                  <a:lnTo>
                    <a:pt x="186412" y="487532"/>
                  </a:lnTo>
                  <a:lnTo>
                    <a:pt x="185672" y="486792"/>
                  </a:lnTo>
                  <a:cubicBezTo>
                    <a:pt x="174576" y="480134"/>
                    <a:pt x="156823" y="473476"/>
                    <a:pt x="142768" y="477915"/>
                  </a:cubicBezTo>
                  <a:cubicBezTo>
                    <a:pt x="130932" y="481614"/>
                    <a:pt x="118357" y="492711"/>
                    <a:pt x="118357" y="534880"/>
                  </a:cubicBezTo>
                  <a:cubicBezTo>
                    <a:pt x="118357" y="577049"/>
                    <a:pt x="131672" y="602202"/>
                    <a:pt x="142028" y="617738"/>
                  </a:cubicBezTo>
                  <a:cubicBezTo>
                    <a:pt x="155343" y="636973"/>
                    <a:pt x="173096" y="650290"/>
                    <a:pt x="184192" y="656208"/>
                  </a:cubicBezTo>
                  <a:lnTo>
                    <a:pt x="185672" y="656948"/>
                  </a:lnTo>
                  <a:lnTo>
                    <a:pt x="583646" y="887027"/>
                  </a:lnTo>
                  <a:lnTo>
                    <a:pt x="583646" y="993559"/>
                  </a:lnTo>
                  <a:lnTo>
                    <a:pt x="187891" y="764959"/>
                  </a:lnTo>
                  <a:cubicBezTo>
                    <a:pt x="160521" y="750903"/>
                    <a:pt x="121315" y="720571"/>
                    <a:pt x="87288" y="673223"/>
                  </a:cubicBezTo>
                  <a:cubicBezTo>
                    <a:pt x="50302" y="620697"/>
                    <a:pt x="25151" y="554854"/>
                    <a:pt x="25151" y="481614"/>
                  </a:cubicBezTo>
                  <a:cubicBezTo>
                    <a:pt x="25151" y="408373"/>
                    <a:pt x="50302" y="371383"/>
                    <a:pt x="86548" y="361025"/>
                  </a:cubicBezTo>
                  <a:cubicBezTo>
                    <a:pt x="120576" y="351408"/>
                    <a:pt x="159781" y="365464"/>
                    <a:pt x="187152" y="381740"/>
                  </a:cubicBezTo>
                  <a:lnTo>
                    <a:pt x="315864" y="456460"/>
                  </a:lnTo>
                  <a:cubicBezTo>
                    <a:pt x="334358" y="467557"/>
                    <a:pt x="348412" y="471996"/>
                    <a:pt x="358029" y="469037"/>
                  </a:cubicBezTo>
                  <a:cubicBezTo>
                    <a:pt x="365426" y="466818"/>
                    <a:pt x="378741" y="456460"/>
                    <a:pt x="378741" y="402455"/>
                  </a:cubicBezTo>
                  <a:cubicBezTo>
                    <a:pt x="378741" y="366944"/>
                    <a:pt x="367645" y="344010"/>
                    <a:pt x="356549" y="329214"/>
                  </a:cubicBezTo>
                  <a:cubicBezTo>
                    <a:pt x="343974" y="309239"/>
                    <a:pt x="327700" y="295183"/>
                    <a:pt x="316604" y="2892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43;p46">
              <a:extLst>
                <a:ext uri="{FF2B5EF4-FFF2-40B4-BE49-F238E27FC236}">
                  <a16:creationId xmlns:a16="http://schemas.microsoft.com/office/drawing/2014/main" id="{83826FF9-58F4-440D-8085-FECFE9DFE7EC}"/>
                </a:ext>
              </a:extLst>
            </p:cNvPr>
            <p:cNvSpPr/>
            <p:nvPr/>
          </p:nvSpPr>
          <p:spPr>
            <a:xfrm>
              <a:off x="4196660" y="4353602"/>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1"/>
                    <a:pt x="0" y="115486"/>
                  </a:cubicBezTo>
                  <a:cubicBezTo>
                    <a:pt x="0" y="20051"/>
                    <a:pt x="56219" y="-25077"/>
                    <a:pt x="125014" y="14132"/>
                  </a:cubicBezTo>
                  <a:cubicBezTo>
                    <a:pt x="193809" y="54082"/>
                    <a:pt x="250028" y="164313"/>
                    <a:pt x="250028" y="2597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44;p46">
              <a:extLst>
                <a:ext uri="{FF2B5EF4-FFF2-40B4-BE49-F238E27FC236}">
                  <a16:creationId xmlns:a16="http://schemas.microsoft.com/office/drawing/2014/main" id="{30354132-5D3D-4C09-954F-365F9A7E6C89}"/>
                </a:ext>
              </a:extLst>
            </p:cNvPr>
            <p:cNvSpPr/>
            <p:nvPr/>
          </p:nvSpPr>
          <p:spPr>
            <a:xfrm>
              <a:off x="4265252" y="4448034"/>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0"/>
                    <a:pt x="0" y="115486"/>
                  </a:cubicBezTo>
                  <a:cubicBezTo>
                    <a:pt x="0" y="20051"/>
                    <a:pt x="56219" y="-25077"/>
                    <a:pt x="125014" y="14132"/>
                  </a:cubicBezTo>
                  <a:cubicBezTo>
                    <a:pt x="193809" y="54082"/>
                    <a:pt x="250028" y="164313"/>
                    <a:pt x="250028" y="25974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5" name="Picture 34">
            <a:extLst>
              <a:ext uri="{FF2B5EF4-FFF2-40B4-BE49-F238E27FC236}">
                <a16:creationId xmlns:a16="http://schemas.microsoft.com/office/drawing/2014/main" id="{02AA1CD6-9A38-4BF8-B649-3378B2E0DA91}"/>
              </a:ext>
            </a:extLst>
          </p:cNvPr>
          <p:cNvPicPr>
            <a:picLocks noChangeAspect="1"/>
          </p:cNvPicPr>
          <p:nvPr/>
        </p:nvPicPr>
        <p:blipFill>
          <a:blip r:embed="rId7"/>
          <a:stretch>
            <a:fillRect/>
          </a:stretch>
        </p:blipFill>
        <p:spPr>
          <a:xfrm>
            <a:off x="2285802" y="2416288"/>
            <a:ext cx="4572396" cy="310923"/>
          </a:xfrm>
          <a:prstGeom prst="rect">
            <a:avLst/>
          </a:prstGeom>
        </p:spPr>
      </p:pic>
      <p:pic>
        <p:nvPicPr>
          <p:cNvPr id="36" name="Picture 35">
            <a:extLst>
              <a:ext uri="{FF2B5EF4-FFF2-40B4-BE49-F238E27FC236}">
                <a16:creationId xmlns:a16="http://schemas.microsoft.com/office/drawing/2014/main" id="{AFE99261-362D-4047-A42B-DBA186AD4146}"/>
              </a:ext>
            </a:extLst>
          </p:cNvPr>
          <p:cNvPicPr>
            <a:picLocks noChangeAspect="1"/>
          </p:cNvPicPr>
          <p:nvPr/>
        </p:nvPicPr>
        <p:blipFill>
          <a:blip r:embed="rId7"/>
          <a:stretch>
            <a:fillRect/>
          </a:stretch>
        </p:blipFill>
        <p:spPr>
          <a:xfrm>
            <a:off x="3034998" y="4209163"/>
            <a:ext cx="4572396" cy="310923"/>
          </a:xfrm>
          <a:prstGeom prst="rect">
            <a:avLst/>
          </a:prstGeom>
        </p:spPr>
      </p:pic>
      <p:pic>
        <p:nvPicPr>
          <p:cNvPr id="37" name="Picture 36">
            <a:extLst>
              <a:ext uri="{FF2B5EF4-FFF2-40B4-BE49-F238E27FC236}">
                <a16:creationId xmlns:a16="http://schemas.microsoft.com/office/drawing/2014/main" id="{4C7816DD-24E7-425E-B2FB-A46717F5556F}"/>
              </a:ext>
            </a:extLst>
          </p:cNvPr>
          <p:cNvPicPr>
            <a:picLocks noChangeAspect="1"/>
          </p:cNvPicPr>
          <p:nvPr/>
        </p:nvPicPr>
        <p:blipFill>
          <a:blip r:embed="rId8"/>
          <a:srcRect/>
          <a:stretch/>
        </p:blipFill>
        <p:spPr>
          <a:xfrm>
            <a:off x="5683310" y="620603"/>
            <a:ext cx="2629711" cy="17531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2933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B81D-A273-45C1-9A82-F902672DDCB9}"/>
              </a:ext>
            </a:extLst>
          </p:cNvPr>
          <p:cNvSpPr>
            <a:spLocks noGrp="1"/>
          </p:cNvSpPr>
          <p:nvPr>
            <p:ph type="title"/>
          </p:nvPr>
        </p:nvSpPr>
        <p:spPr>
          <a:xfrm>
            <a:off x="901020" y="1232300"/>
            <a:ext cx="5307000" cy="396300"/>
          </a:xfrm>
        </p:spPr>
        <p:txBody>
          <a:bodyPr/>
          <a:lstStyle/>
          <a:p>
            <a:r>
              <a:rPr lang="en-US"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It can increase trustworthiness and brand recognition </a:t>
            </a:r>
            <a:br>
              <a:rPr lang="en-US" sz="2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US" sz="3600"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B35D4D3A-B514-4DA4-9E59-F988E9C5B06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graphicFrame>
        <p:nvGraphicFramePr>
          <p:cNvPr id="72" name="Diagram 71">
            <a:extLst>
              <a:ext uri="{FF2B5EF4-FFF2-40B4-BE49-F238E27FC236}">
                <a16:creationId xmlns:a16="http://schemas.microsoft.com/office/drawing/2014/main" id="{747DF4CE-3B70-474B-A455-770054CCD829}"/>
              </a:ext>
            </a:extLst>
          </p:cNvPr>
          <p:cNvGraphicFramePr/>
          <p:nvPr>
            <p:extLst>
              <p:ext uri="{D42A27DB-BD31-4B8C-83A1-F6EECF244321}">
                <p14:modId xmlns:p14="http://schemas.microsoft.com/office/powerpoint/2010/main" val="265702632"/>
              </p:ext>
            </p:extLst>
          </p:nvPr>
        </p:nvGraphicFramePr>
        <p:xfrm>
          <a:off x="1017411" y="2031280"/>
          <a:ext cx="4798441" cy="916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5" name="Picture 74">
            <a:extLst>
              <a:ext uri="{FF2B5EF4-FFF2-40B4-BE49-F238E27FC236}">
                <a16:creationId xmlns:a16="http://schemas.microsoft.com/office/drawing/2014/main" id="{B1C6C013-E75B-4116-BFC6-E52F188629AA}"/>
              </a:ext>
            </a:extLst>
          </p:cNvPr>
          <p:cNvPicPr>
            <a:picLocks noChangeAspect="1"/>
          </p:cNvPicPr>
          <p:nvPr/>
        </p:nvPicPr>
        <p:blipFill>
          <a:blip r:embed="rId7"/>
          <a:srcRect/>
          <a:stretch/>
        </p:blipFill>
        <p:spPr>
          <a:xfrm>
            <a:off x="6419476" y="524964"/>
            <a:ext cx="2636672" cy="24230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5461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E3EA-DB60-4830-9D3F-B5E7EA038A69}"/>
              </a:ext>
            </a:extLst>
          </p:cNvPr>
          <p:cNvSpPr>
            <a:spLocks noGrp="1"/>
          </p:cNvSpPr>
          <p:nvPr>
            <p:ph type="title"/>
          </p:nvPr>
        </p:nvSpPr>
        <p:spPr/>
        <p:txBody>
          <a:bodyPr/>
          <a:lstStyle/>
          <a:p>
            <a:pPr marL="0" marR="0">
              <a:lnSpc>
                <a:spcPct val="107000"/>
              </a:lnSpc>
              <a:spcBef>
                <a:spcPts val="1200"/>
              </a:spcBef>
              <a:spcAft>
                <a:spcPts val="0"/>
              </a:spcAft>
            </a:pPr>
            <a:r>
              <a:rPr lang="en-US" sz="2800" kern="0" dirty="0">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t>Example of media marketing</a:t>
            </a:r>
          </a:p>
        </p:txBody>
      </p:sp>
      <p:sp>
        <p:nvSpPr>
          <p:cNvPr id="3" name="Slide Number Placeholder 2">
            <a:extLst>
              <a:ext uri="{FF2B5EF4-FFF2-40B4-BE49-F238E27FC236}">
                <a16:creationId xmlns:a16="http://schemas.microsoft.com/office/drawing/2014/main" id="{32F01CF4-49C5-4929-B5F1-0548B903F76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5" name="TextBox 4">
            <a:extLst>
              <a:ext uri="{FF2B5EF4-FFF2-40B4-BE49-F238E27FC236}">
                <a16:creationId xmlns:a16="http://schemas.microsoft.com/office/drawing/2014/main" id="{8BC1A721-430C-4646-B6B0-F0BAC8086EA0}"/>
              </a:ext>
            </a:extLst>
          </p:cNvPr>
          <p:cNvSpPr txBox="1"/>
          <p:nvPr/>
        </p:nvSpPr>
        <p:spPr>
          <a:xfrm>
            <a:off x="1590300" y="1509605"/>
            <a:ext cx="4572000" cy="1323439"/>
          </a:xfrm>
          <a:prstGeom prst="rect">
            <a:avLst/>
          </a:prstGeom>
          <a:noFill/>
        </p:spPr>
        <p:txBody>
          <a:bodyPr wrap="square">
            <a:spAutoFit/>
          </a:bodyPr>
          <a:lstStyle/>
          <a:p>
            <a:r>
              <a:rPr lang="en-US" sz="1600" dirty="0">
                <a:solidFill>
                  <a:schemeClr val="bg2"/>
                </a:solidFill>
              </a:rPr>
              <a:t>1. Amazon is one of the world’s largest online revenue company. Amazon promotes its products on social media, successfully tapping into the social networks’ audience and linking them back to their product pages for the sale</a:t>
            </a:r>
          </a:p>
        </p:txBody>
      </p:sp>
      <p:sp>
        <p:nvSpPr>
          <p:cNvPr id="7" name="TextBox 6">
            <a:extLst>
              <a:ext uri="{FF2B5EF4-FFF2-40B4-BE49-F238E27FC236}">
                <a16:creationId xmlns:a16="http://schemas.microsoft.com/office/drawing/2014/main" id="{8BECF25C-9770-4428-B9EE-BD79304BD25A}"/>
              </a:ext>
            </a:extLst>
          </p:cNvPr>
          <p:cNvSpPr txBox="1"/>
          <p:nvPr/>
        </p:nvSpPr>
        <p:spPr>
          <a:xfrm>
            <a:off x="1590300" y="3205883"/>
            <a:ext cx="4572000" cy="954107"/>
          </a:xfrm>
          <a:prstGeom prst="rect">
            <a:avLst/>
          </a:prstGeom>
          <a:noFill/>
        </p:spPr>
        <p:txBody>
          <a:bodyPr wrap="square">
            <a:spAutoFit/>
          </a:bodyPr>
          <a:lstStyle/>
          <a:p>
            <a:r>
              <a:rPr lang="en-US" dirty="0">
                <a:solidFill>
                  <a:schemeClr val="bg2"/>
                </a:solidFill>
              </a:rPr>
              <a:t>2. Canon advertises for search keywords related to "photography" on Google, Yahoo, and Bing search engines to market their cameras to a relevant audience to drive traffic to a specific webpage.</a:t>
            </a:r>
          </a:p>
        </p:txBody>
      </p:sp>
      <p:pic>
        <p:nvPicPr>
          <p:cNvPr id="11" name="Picture 10">
            <a:extLst>
              <a:ext uri="{FF2B5EF4-FFF2-40B4-BE49-F238E27FC236}">
                <a16:creationId xmlns:a16="http://schemas.microsoft.com/office/drawing/2014/main" id="{192F97AF-0223-4661-B256-AE285B7771DF}"/>
              </a:ext>
            </a:extLst>
          </p:cNvPr>
          <p:cNvPicPr>
            <a:picLocks noChangeAspect="1"/>
          </p:cNvPicPr>
          <p:nvPr/>
        </p:nvPicPr>
        <p:blipFill>
          <a:blip r:embed="rId2"/>
          <a:srcRect/>
          <a:stretch/>
        </p:blipFill>
        <p:spPr>
          <a:xfrm>
            <a:off x="7389887" y="1100149"/>
            <a:ext cx="1350578" cy="135057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3" name="Picture 12">
            <a:extLst>
              <a:ext uri="{FF2B5EF4-FFF2-40B4-BE49-F238E27FC236}">
                <a16:creationId xmlns:a16="http://schemas.microsoft.com/office/drawing/2014/main" id="{39EB0617-AE2E-4983-965E-712CF4EAD41C}"/>
              </a:ext>
            </a:extLst>
          </p:cNvPr>
          <p:cNvPicPr>
            <a:picLocks noChangeAspect="1"/>
          </p:cNvPicPr>
          <p:nvPr/>
        </p:nvPicPr>
        <p:blipFill>
          <a:blip r:embed="rId3"/>
          <a:srcRect/>
          <a:stretch/>
        </p:blipFill>
        <p:spPr>
          <a:xfrm>
            <a:off x="7478919" y="3177431"/>
            <a:ext cx="1078383" cy="1102776"/>
          </a:xfrm>
          <a:prstGeom prst="ellipse">
            <a:avLst/>
          </a:prstGeom>
          <a:ln>
            <a:noFill/>
          </a:ln>
          <a:effectLst>
            <a:softEdge rad="112500"/>
          </a:effectLst>
        </p:spPr>
      </p:pic>
    </p:spTree>
    <p:extLst>
      <p:ext uri="{BB962C8B-B14F-4D97-AF65-F5344CB8AC3E}">
        <p14:creationId xmlns:p14="http://schemas.microsoft.com/office/powerpoint/2010/main" val="22124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barn(inVertical)">
                                      <p:cBhvr>
                                        <p:cTn id="1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3826-8205-4909-B354-26BC84DA5139}"/>
              </a:ext>
            </a:extLst>
          </p:cNvPr>
          <p:cNvSpPr>
            <a:spLocks noGrp="1"/>
          </p:cNvSpPr>
          <p:nvPr>
            <p:ph type="title"/>
          </p:nvPr>
        </p:nvSpPr>
        <p:spPr>
          <a:xfrm>
            <a:off x="855300" y="1257600"/>
            <a:ext cx="4667100" cy="396300"/>
          </a:xfrm>
        </p:spPr>
        <p:txBody>
          <a:bodyPr/>
          <a:lstStyle/>
          <a:p>
            <a:r>
              <a:rPr lang="en-US" dirty="0">
                <a:latin typeface="Times New Roman" panose="02020603050405020304" pitchFamily="18" charset="0"/>
                <a:cs typeface="Times New Roman" panose="02020603050405020304" pitchFamily="18" charset="0"/>
              </a:rPr>
              <a:t>BAD EFFECTS OF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ONLINE MEDIA MARKETING </a:t>
            </a:r>
          </a:p>
        </p:txBody>
      </p:sp>
      <p:sp>
        <p:nvSpPr>
          <p:cNvPr id="3" name="Slide Number Placeholder 2">
            <a:extLst>
              <a:ext uri="{FF2B5EF4-FFF2-40B4-BE49-F238E27FC236}">
                <a16:creationId xmlns:a16="http://schemas.microsoft.com/office/drawing/2014/main" id="{7D6A6853-7F1B-486F-8E26-7610C824D21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6" name="Rectangle: Rounded Corners 5">
            <a:extLst>
              <a:ext uri="{FF2B5EF4-FFF2-40B4-BE49-F238E27FC236}">
                <a16:creationId xmlns:a16="http://schemas.microsoft.com/office/drawing/2014/main" id="{1358EFF2-D4E1-4C53-9919-54DA42F3E581}"/>
              </a:ext>
            </a:extLst>
          </p:cNvPr>
          <p:cNvSpPr/>
          <p:nvPr/>
        </p:nvSpPr>
        <p:spPr>
          <a:xfrm>
            <a:off x="1663200" y="2102400"/>
            <a:ext cx="1670400" cy="1231200"/>
          </a:xfrm>
          <a:prstGeom prst="roundRect">
            <a:avLst/>
          </a:prstGeom>
          <a:gradFill>
            <a:gsLst>
              <a:gs pos="0">
                <a:schemeClr val="accent1"/>
              </a:gs>
              <a:gs pos="100000">
                <a:schemeClr val="accent2"/>
              </a:gs>
            </a:gsLst>
            <a:lin ang="0" scaled="0"/>
          </a:gradFill>
          <a:ln>
            <a:noFill/>
          </a:ln>
        </p:spPr>
        <p:txBody>
          <a:bodyPr spcFirstLastPara="1" wrap="square" lIns="91425" tIns="91425" rIns="91425" bIns="91425" rtlCol="0" anchor="ctr" anchorCtr="0">
            <a:noAutofit/>
          </a:bodyPr>
          <a:lstStyle/>
          <a:p>
            <a:r>
              <a:rPr lang="en-US" sz="1800" dirty="0">
                <a:effectLst/>
                <a:latin typeface="Times New Roman" panose="02020603050405020304" pitchFamily="18" charset="0"/>
                <a:ea typeface="Calibri" panose="020F0502020204030204" pitchFamily="34" charset="0"/>
                <a:cs typeface="Vrinda" panose="020B0502040204020203" pitchFamily="34" charset="0"/>
              </a:rPr>
              <a:t>Negative feedback and review.</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indent="0" algn="l" rtl="0">
              <a:spcBef>
                <a:spcPts val="0"/>
              </a:spcBef>
              <a:spcAft>
                <a:spcPts val="0"/>
              </a:spcAft>
              <a:buNone/>
            </a:pPr>
            <a:endParaRPr lang="en-US" dirty="0"/>
          </a:p>
        </p:txBody>
      </p:sp>
      <p:cxnSp>
        <p:nvCxnSpPr>
          <p:cNvPr id="9" name="Straight Arrow Connector 8">
            <a:extLst>
              <a:ext uri="{FF2B5EF4-FFF2-40B4-BE49-F238E27FC236}">
                <a16:creationId xmlns:a16="http://schemas.microsoft.com/office/drawing/2014/main" id="{3034B8F5-B493-4A15-8A95-9AA994B4B022}"/>
              </a:ext>
            </a:extLst>
          </p:cNvPr>
          <p:cNvCxnSpPr/>
          <p:nvPr/>
        </p:nvCxnSpPr>
        <p:spPr>
          <a:xfrm>
            <a:off x="3578400" y="2700000"/>
            <a:ext cx="1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4C98B1A-E749-4467-BCD6-C1B8057D683E}"/>
              </a:ext>
            </a:extLst>
          </p:cNvPr>
          <p:cNvSpPr/>
          <p:nvPr/>
        </p:nvSpPr>
        <p:spPr>
          <a:xfrm>
            <a:off x="5176800" y="2070001"/>
            <a:ext cx="1461600" cy="1295998"/>
          </a:xfrm>
          <a:prstGeom prst="ellipse">
            <a:avLst/>
          </a:prstGeom>
          <a:gradFill>
            <a:gsLst>
              <a:gs pos="0">
                <a:schemeClr val="accent1"/>
              </a:gs>
              <a:gs pos="100000">
                <a:schemeClr val="accent2"/>
              </a:gs>
            </a:gsLst>
            <a:lin ang="0" scaled="0"/>
          </a:gradFill>
          <a:ln>
            <a:noFill/>
          </a:ln>
        </p:spPr>
        <p:txBody>
          <a:bodyPr spcFirstLastPara="1" wrap="square" lIns="91425" tIns="91425" rIns="91425" bIns="91425" rtlCol="0" anchor="ctr" anchorCtr="0">
            <a:noAutofit/>
          </a:bodyPr>
          <a:lstStyle/>
          <a:p>
            <a:r>
              <a:rPr lang="en-US" dirty="0">
                <a:effectLst/>
                <a:latin typeface="Times New Roman" panose="02020603050405020304" pitchFamily="18" charset="0"/>
                <a:ea typeface="Calibri" panose="020F0502020204030204" pitchFamily="34" charset="0"/>
                <a:cs typeface="Vrinda" panose="020B0502040204020203" pitchFamily="34" charset="0"/>
              </a:rPr>
              <a:t>Leakage of private information </a:t>
            </a:r>
            <a:endParaRPr lang="en-US" dirty="0">
              <a:effectLst/>
              <a:latin typeface="Calibri" panose="020F0502020204030204" pitchFamily="34" charset="0"/>
              <a:ea typeface="Calibri" panose="020F0502020204030204" pitchFamily="34" charset="0"/>
              <a:cs typeface="Vrinda" panose="020B0502040204020203" pitchFamily="34" charset="0"/>
            </a:endParaRPr>
          </a:p>
          <a:p>
            <a:pPr marL="0" indent="0" algn="l" rtl="0">
              <a:spcBef>
                <a:spcPts val="0"/>
              </a:spcBef>
              <a:spcAft>
                <a:spcPts val="0"/>
              </a:spcAft>
              <a:buNone/>
            </a:pPr>
            <a:endParaRPr lang="en-US" dirty="0"/>
          </a:p>
        </p:txBody>
      </p:sp>
    </p:spTree>
    <p:extLst>
      <p:ext uri="{BB962C8B-B14F-4D97-AF65-F5344CB8AC3E}">
        <p14:creationId xmlns:p14="http://schemas.microsoft.com/office/powerpoint/2010/main" val="137773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BC8C-4DF1-4F56-9285-3956BE6659FA}"/>
              </a:ext>
            </a:extLst>
          </p:cNvPr>
          <p:cNvSpPr>
            <a:spLocks noGrp="1"/>
          </p:cNvSpPr>
          <p:nvPr>
            <p:ph type="title"/>
          </p:nvPr>
        </p:nvSpPr>
        <p:spPr>
          <a:xfrm>
            <a:off x="1078500" y="2801600"/>
            <a:ext cx="5307000" cy="396300"/>
          </a:xfrm>
        </p:spPr>
        <p:txBody>
          <a:bodyPr/>
          <a:lstStyle/>
          <a:p>
            <a:r>
              <a:rPr lang="en-US" b="0" i="0" dirty="0">
                <a:effectLst/>
                <a:latin typeface="Segoe UI Historic" panose="020B0502040204020203" pitchFamily="34" charset="0"/>
              </a:rPr>
              <a:t>Is digital marketing a stressful job?</a:t>
            </a:r>
            <a:br>
              <a:rPr lang="en-US" b="0" i="0" dirty="0">
                <a:effectLst/>
                <a:latin typeface="Segoe UI Historic" panose="020B0502040204020203" pitchFamily="34" charset="0"/>
              </a:rPr>
            </a:br>
            <a:br>
              <a:rPr lang="en-US" b="0" i="0" dirty="0">
                <a:effectLst/>
                <a:latin typeface="Segoe UI Historic" panose="020B0502040204020203" pitchFamily="34" charset="0"/>
              </a:rPr>
            </a:br>
            <a:br>
              <a:rPr lang="en-US" b="0" i="0" dirty="0">
                <a:effectLst/>
                <a:latin typeface="Segoe UI Historic" panose="020B0502040204020203" pitchFamily="34" charset="0"/>
              </a:rPr>
            </a:br>
            <a:r>
              <a:rPr lang="en-US" sz="1800" b="0" i="0" dirty="0">
                <a:solidFill>
                  <a:srgbClr val="E4E6EB"/>
                </a:solidFill>
                <a:effectLst/>
                <a:latin typeface="Baskerville Old Face" panose="02020602080505020303" pitchFamily="18" charset="0"/>
              </a:rPr>
              <a:t>Digital marketing, in all forms, comes with a variety of stresses. It's an amazing career and industry to be a part of, but it wouldn't be a career if it didn't stress people out here and there.</a:t>
            </a:r>
            <a:br>
              <a:rPr lang="en-US" sz="1800" dirty="0">
                <a:solidFill>
                  <a:schemeClr val="accent6">
                    <a:lumMod val="10000"/>
                    <a:lumOff val="90000"/>
                  </a:schemeClr>
                </a:solidFill>
                <a:latin typeface="Baskerville Old Face" panose="02020602080505020303" pitchFamily="18" charset="0"/>
              </a:rPr>
            </a:br>
            <a:endParaRPr lang="en-US" sz="1800" dirty="0">
              <a:latin typeface="Baskerville Old Face" panose="02020602080505020303" pitchFamily="18" charset="0"/>
            </a:endParaRPr>
          </a:p>
        </p:txBody>
      </p:sp>
      <p:sp>
        <p:nvSpPr>
          <p:cNvPr id="3" name="Slide Number Placeholder 2">
            <a:extLst>
              <a:ext uri="{FF2B5EF4-FFF2-40B4-BE49-F238E27FC236}">
                <a16:creationId xmlns:a16="http://schemas.microsoft.com/office/drawing/2014/main" id="{C463B3E4-7C09-4DA1-812D-27A78F4D86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69136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387306" y="915600"/>
            <a:ext cx="5717369" cy="327724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i="1" dirty="0">
                <a:ln>
                  <a:solidFill>
                    <a:srgbClr val="00B0F0"/>
                  </a:solidFill>
                </a:ln>
                <a:solidFill>
                  <a:schemeClr val="accent3">
                    <a:lumMod val="75000"/>
                  </a:schemeClr>
                </a:solidFill>
                <a:effectLst>
                  <a:outerShdw blurRad="38100" dist="38100" dir="2700000" algn="tl">
                    <a:srgbClr val="000000">
                      <a:alpha val="43137"/>
                    </a:srgbClr>
                  </a:outerShdw>
                </a:effectLst>
                <a:latin typeface="Walbaum Display" panose="02070503090703020303" pitchFamily="18" charset="0"/>
              </a:rPr>
              <a:t>Online Media Marketing</a:t>
            </a: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4D2E7389-10D7-460E-B452-6A1876A2826E}"/>
              </a:ext>
            </a:extLst>
          </p:cNvPr>
          <p:cNvSpPr/>
          <p:nvPr/>
        </p:nvSpPr>
        <p:spPr>
          <a:xfrm>
            <a:off x="262145" y="2938735"/>
            <a:ext cx="8026556" cy="923330"/>
          </a:xfrm>
          <a:prstGeom prst="rect">
            <a:avLst/>
          </a:prstGeom>
          <a:noFill/>
        </p:spPr>
        <p:txBody>
          <a:bodyPr wrap="none" lIns="91440" tIns="45720" rIns="91440" bIns="45720">
            <a:spAutoFit/>
          </a:bodyPr>
          <a:lstStyle/>
          <a:p>
            <a:pPr algn="ctr"/>
            <a:r>
              <a:rPr lang="en-US" sz="5400" b="0"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albaum Display" panose="02070503090703020303" pitchFamily="18" charset="0"/>
              </a:rPr>
              <a:t>Online Media Marketing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0" dirty="0">
                <a:latin typeface="Barlow" panose="00000500000000000000" pitchFamily="2" charset="0"/>
              </a:rPr>
              <a:t>Is</a:t>
            </a:r>
            <a:r>
              <a:rPr lang="en-US" b="0" i="0" dirty="0">
                <a:effectLst/>
                <a:latin typeface="Barlow" panose="00000500000000000000" pitchFamily="2" charset="0"/>
              </a:rPr>
              <a:t> digital marketing a good </a:t>
            </a:r>
            <a:r>
              <a:rPr lang="en-US" b="0" i="0">
                <a:effectLst/>
                <a:latin typeface="Barlow" panose="00000500000000000000" pitchFamily="2" charset="0"/>
              </a:rPr>
              <a:t>career 2021?</a:t>
            </a:r>
            <a:br>
              <a:rPr lang="en-US" b="0" i="0" dirty="0">
                <a:effectLst/>
                <a:latin typeface="Barlow Medium" panose="020B0604020202020204" pitchFamily="2" charset="0"/>
              </a:rPr>
            </a:br>
            <a:endParaRPr lang="en-US" dirty="0">
              <a:latin typeface="Barlow Medium" panose="020B0604020202020204" pitchFamily="2" charset="0"/>
            </a:endParaRPr>
          </a:p>
        </p:txBody>
      </p:sp>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5" name="TextBox 4">
            <a:extLst>
              <a:ext uri="{FF2B5EF4-FFF2-40B4-BE49-F238E27FC236}">
                <a16:creationId xmlns:a16="http://schemas.microsoft.com/office/drawing/2014/main" id="{52415A0E-0B69-48BA-BA46-53E6C1E9F670}"/>
              </a:ext>
            </a:extLst>
          </p:cNvPr>
          <p:cNvSpPr txBox="1"/>
          <p:nvPr/>
        </p:nvSpPr>
        <p:spPr>
          <a:xfrm>
            <a:off x="783772" y="1351524"/>
            <a:ext cx="4572000" cy="1600438"/>
          </a:xfrm>
          <a:prstGeom prst="rect">
            <a:avLst/>
          </a:prstGeom>
          <a:noFill/>
        </p:spPr>
        <p:txBody>
          <a:bodyPr wrap="square">
            <a:spAutoFit/>
          </a:bodyPr>
          <a:lstStyle/>
          <a:p>
            <a:pPr algn="l"/>
            <a:r>
              <a:rPr lang="en-US" b="0" i="0" dirty="0">
                <a:solidFill>
                  <a:schemeClr val="accent6">
                    <a:lumMod val="10000"/>
                    <a:lumOff val="90000"/>
                  </a:schemeClr>
                </a:solidFill>
                <a:effectLst/>
                <a:latin typeface="Barlow" panose="00000500000000000000" pitchFamily="2" charset="0"/>
              </a:rPr>
              <a:t>Digital marketing is the right career choice in 2021. There is massive growth in how digital marketing budgets have grown over the years and are expected to take the lion's share of marketing budgets in 2020. This, in turn, creates enormous job opportunities.</a:t>
            </a:r>
          </a:p>
          <a:p>
            <a:br>
              <a:rPr lang="en-US" b="0" i="0" dirty="0">
                <a:solidFill>
                  <a:schemeClr val="accent6">
                    <a:lumMod val="10000"/>
                    <a:lumOff val="90000"/>
                  </a:schemeClr>
                </a:solidFill>
                <a:effectLst/>
                <a:latin typeface="Segoe UI Historic" panose="020B0502040204020203" pitchFamily="34" charset="0"/>
              </a:rPr>
            </a:br>
            <a:endParaRPr lang="en-US" dirty="0">
              <a:solidFill>
                <a:schemeClr val="accent6">
                  <a:lumMod val="10000"/>
                  <a:lumOff val="90000"/>
                </a:schemeClr>
              </a:solidFill>
            </a:endParaRPr>
          </a:p>
        </p:txBody>
      </p:sp>
      <p:grpSp>
        <p:nvGrpSpPr>
          <p:cNvPr id="6" name="Grupo 18">
            <a:extLst>
              <a:ext uri="{FF2B5EF4-FFF2-40B4-BE49-F238E27FC236}">
                <a16:creationId xmlns:a16="http://schemas.microsoft.com/office/drawing/2014/main" id="{BEEAAFC9-71D0-4AC3-8F6E-8B4A303BE01A}"/>
              </a:ext>
            </a:extLst>
          </p:cNvPr>
          <p:cNvGrpSpPr/>
          <p:nvPr/>
        </p:nvGrpSpPr>
        <p:grpSpPr>
          <a:xfrm>
            <a:off x="5435671" y="680101"/>
            <a:ext cx="3062203" cy="2943283"/>
            <a:chOff x="3998997" y="4088541"/>
            <a:chExt cx="531032" cy="683542"/>
          </a:xfrm>
        </p:grpSpPr>
        <p:sp>
          <p:nvSpPr>
            <p:cNvPr id="7" name="Google Shape;1218;p46">
              <a:extLst>
                <a:ext uri="{FF2B5EF4-FFF2-40B4-BE49-F238E27FC236}">
                  <a16:creationId xmlns:a16="http://schemas.microsoft.com/office/drawing/2014/main" id="{E6F38E76-07E9-4F73-8094-00534C22A5A6}"/>
                </a:ext>
              </a:extLst>
            </p:cNvPr>
            <p:cNvSpPr/>
            <p:nvPr/>
          </p:nvSpPr>
          <p:spPr>
            <a:xfrm>
              <a:off x="4219109" y="4263079"/>
              <a:ext cx="183842" cy="187662"/>
            </a:xfrm>
            <a:custGeom>
              <a:avLst/>
              <a:gdLst/>
              <a:ahLst/>
              <a:cxnLst/>
              <a:rect l="l" t="t" r="r" b="b"/>
              <a:pathLst>
                <a:path w="1838418" h="1876620" extrusionOk="0">
                  <a:moveTo>
                    <a:pt x="919209" y="108854"/>
                  </a:moveTo>
                  <a:cubicBezTo>
                    <a:pt x="453920" y="-162655"/>
                    <a:pt x="69261" y="91099"/>
                    <a:pt x="1206" y="677025"/>
                  </a:cubicBezTo>
                  <a:cubicBezTo>
                    <a:pt x="-10630" y="778378"/>
                    <a:pt x="66302" y="912283"/>
                    <a:pt x="160247" y="967029"/>
                  </a:cubicBezTo>
                  <a:lnTo>
                    <a:pt x="1678171" y="1853316"/>
                  </a:lnTo>
                  <a:cubicBezTo>
                    <a:pt x="1772116" y="1908062"/>
                    <a:pt x="1849048" y="1863673"/>
                    <a:pt x="1837213" y="1748264"/>
                  </a:cubicBezTo>
                  <a:cubicBezTo>
                    <a:pt x="1769157" y="1084658"/>
                    <a:pt x="1384499" y="380363"/>
                    <a:pt x="919209" y="1088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19;p46">
              <a:extLst>
                <a:ext uri="{FF2B5EF4-FFF2-40B4-BE49-F238E27FC236}">
                  <a16:creationId xmlns:a16="http://schemas.microsoft.com/office/drawing/2014/main" id="{0FED3F08-BC58-402D-8200-5D7C96DFDA4C}"/>
                </a:ext>
              </a:extLst>
            </p:cNvPr>
            <p:cNvSpPr/>
            <p:nvPr/>
          </p:nvSpPr>
          <p:spPr>
            <a:xfrm>
              <a:off x="4258319" y="4088541"/>
              <a:ext cx="104450" cy="158683"/>
            </a:xfrm>
            <a:custGeom>
              <a:avLst/>
              <a:gdLst/>
              <a:ahLst/>
              <a:cxnLst/>
              <a:rect l="l" t="t" r="r" b="b"/>
              <a:pathLst>
                <a:path w="1044496" h="1586832" extrusionOk="0">
                  <a:moveTo>
                    <a:pt x="1044497" y="1098586"/>
                  </a:moveTo>
                  <a:cubicBezTo>
                    <a:pt x="1044497" y="1503260"/>
                    <a:pt x="810743" y="1694130"/>
                    <a:pt x="522249" y="1525454"/>
                  </a:cubicBezTo>
                  <a:cubicBezTo>
                    <a:pt x="233754" y="1356778"/>
                    <a:pt x="0" y="892920"/>
                    <a:pt x="0" y="488246"/>
                  </a:cubicBezTo>
                  <a:cubicBezTo>
                    <a:pt x="0" y="83573"/>
                    <a:pt x="233754" y="-107297"/>
                    <a:pt x="522249" y="61378"/>
                  </a:cubicBezTo>
                  <a:cubicBezTo>
                    <a:pt x="810743" y="230054"/>
                    <a:pt x="1044497" y="693912"/>
                    <a:pt x="1044497" y="109858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20;p46">
              <a:extLst>
                <a:ext uri="{FF2B5EF4-FFF2-40B4-BE49-F238E27FC236}">
                  <a16:creationId xmlns:a16="http://schemas.microsoft.com/office/drawing/2014/main" id="{457F54FB-8462-493D-BDD1-CC5FD056469A}"/>
                </a:ext>
              </a:extLst>
            </p:cNvPr>
            <p:cNvSpPr/>
            <p:nvPr/>
          </p:nvSpPr>
          <p:spPr>
            <a:xfrm>
              <a:off x="4189312" y="4287277"/>
              <a:ext cx="183842" cy="187662"/>
            </a:xfrm>
            <a:custGeom>
              <a:avLst/>
              <a:gdLst/>
              <a:ahLst/>
              <a:cxnLst/>
              <a:rect l="l" t="t" r="r" b="b"/>
              <a:pathLst>
                <a:path w="1838418" h="1876619" extrusionOk="0">
                  <a:moveTo>
                    <a:pt x="919209" y="108854"/>
                  </a:moveTo>
                  <a:cubicBezTo>
                    <a:pt x="453920" y="-162655"/>
                    <a:pt x="69261" y="91098"/>
                    <a:pt x="1206" y="677025"/>
                  </a:cubicBezTo>
                  <a:cubicBezTo>
                    <a:pt x="-10630" y="778378"/>
                    <a:pt x="66302" y="912283"/>
                    <a:pt x="160247" y="967029"/>
                  </a:cubicBezTo>
                  <a:lnTo>
                    <a:pt x="1678171" y="1853316"/>
                  </a:lnTo>
                  <a:cubicBezTo>
                    <a:pt x="1772116" y="1908062"/>
                    <a:pt x="1849048" y="1863673"/>
                    <a:pt x="1837213" y="1748264"/>
                  </a:cubicBezTo>
                  <a:cubicBezTo>
                    <a:pt x="1769158" y="1084658"/>
                    <a:pt x="1383759" y="380363"/>
                    <a:pt x="919209" y="10885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21;p46">
              <a:extLst>
                <a:ext uri="{FF2B5EF4-FFF2-40B4-BE49-F238E27FC236}">
                  <a16:creationId xmlns:a16="http://schemas.microsoft.com/office/drawing/2014/main" id="{0C5BBBA9-F3EE-4E80-BB41-F225DE6D7CB6}"/>
                </a:ext>
              </a:extLst>
            </p:cNvPr>
            <p:cNvSpPr/>
            <p:nvPr/>
          </p:nvSpPr>
          <p:spPr>
            <a:xfrm>
              <a:off x="4228522" y="4112739"/>
              <a:ext cx="104450" cy="158683"/>
            </a:xfrm>
            <a:custGeom>
              <a:avLst/>
              <a:gdLst/>
              <a:ahLst/>
              <a:cxnLst/>
              <a:rect l="l" t="t" r="r" b="b"/>
              <a:pathLst>
                <a:path w="1044496" h="1586832" extrusionOk="0">
                  <a:moveTo>
                    <a:pt x="1044497" y="1098586"/>
                  </a:moveTo>
                  <a:cubicBezTo>
                    <a:pt x="1044497" y="1503260"/>
                    <a:pt x="810743" y="1694130"/>
                    <a:pt x="522248" y="1525454"/>
                  </a:cubicBezTo>
                  <a:cubicBezTo>
                    <a:pt x="233754" y="1356778"/>
                    <a:pt x="0" y="892920"/>
                    <a:pt x="0" y="488246"/>
                  </a:cubicBezTo>
                  <a:cubicBezTo>
                    <a:pt x="0" y="83573"/>
                    <a:pt x="233754" y="-107297"/>
                    <a:pt x="522248" y="61378"/>
                  </a:cubicBezTo>
                  <a:cubicBezTo>
                    <a:pt x="810743" y="230054"/>
                    <a:pt x="1044497" y="693912"/>
                    <a:pt x="1044497" y="1098586"/>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22;p46">
              <a:extLst>
                <a:ext uri="{FF2B5EF4-FFF2-40B4-BE49-F238E27FC236}">
                  <a16:creationId xmlns:a16="http://schemas.microsoft.com/office/drawing/2014/main" id="{F7D74B61-1319-44F8-9896-8AB6E7DF1411}"/>
                </a:ext>
              </a:extLst>
            </p:cNvPr>
            <p:cNvSpPr/>
            <p:nvPr/>
          </p:nvSpPr>
          <p:spPr>
            <a:xfrm>
              <a:off x="4331632" y="4426130"/>
              <a:ext cx="131450" cy="144410"/>
            </a:xfrm>
            <a:custGeom>
              <a:avLst/>
              <a:gdLst/>
              <a:ahLst/>
              <a:cxnLst/>
              <a:rect l="l" t="t" r="r" b="b"/>
              <a:pathLst>
                <a:path w="1314498" h="1444101" extrusionOk="0">
                  <a:moveTo>
                    <a:pt x="1314498" y="759041"/>
                  </a:moveTo>
                  <a:lnTo>
                    <a:pt x="0" y="0"/>
                  </a:lnTo>
                  <a:lnTo>
                    <a:pt x="0" y="685060"/>
                  </a:lnTo>
                  <a:lnTo>
                    <a:pt x="1314498" y="1444101"/>
                  </a:lnTo>
                  <a:lnTo>
                    <a:pt x="1314498" y="75904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23;p46">
              <a:extLst>
                <a:ext uri="{FF2B5EF4-FFF2-40B4-BE49-F238E27FC236}">
                  <a16:creationId xmlns:a16="http://schemas.microsoft.com/office/drawing/2014/main" id="{7507C953-0D40-4902-B49B-78F72F032AB1}"/>
                </a:ext>
              </a:extLst>
            </p:cNvPr>
            <p:cNvSpPr/>
            <p:nvPr/>
          </p:nvSpPr>
          <p:spPr>
            <a:xfrm>
              <a:off x="4343359" y="4449097"/>
              <a:ext cx="14943" cy="22148"/>
            </a:xfrm>
            <a:custGeom>
              <a:avLst/>
              <a:gdLst/>
              <a:ahLst/>
              <a:cxnLst/>
              <a:rect l="l" t="t" r="r" b="b"/>
              <a:pathLst>
                <a:path w="149425" h="221480" extrusionOk="0">
                  <a:moveTo>
                    <a:pt x="149425" y="153649"/>
                  </a:moveTo>
                  <a:cubicBezTo>
                    <a:pt x="149425" y="209874"/>
                    <a:pt x="116138" y="236507"/>
                    <a:pt x="74713" y="212834"/>
                  </a:cubicBezTo>
                  <a:cubicBezTo>
                    <a:pt x="33288" y="189160"/>
                    <a:pt x="0" y="124057"/>
                    <a:pt x="0" y="67832"/>
                  </a:cubicBezTo>
                  <a:cubicBezTo>
                    <a:pt x="0" y="11606"/>
                    <a:pt x="33288" y="-15027"/>
                    <a:pt x="74713" y="8647"/>
                  </a:cubicBezTo>
                  <a:cubicBezTo>
                    <a:pt x="116138" y="32321"/>
                    <a:pt x="149425" y="97424"/>
                    <a:pt x="149425" y="15364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24;p46">
              <a:extLst>
                <a:ext uri="{FF2B5EF4-FFF2-40B4-BE49-F238E27FC236}">
                  <a16:creationId xmlns:a16="http://schemas.microsoft.com/office/drawing/2014/main" id="{6B552EE6-0757-4A1D-808B-2BBF240295B8}"/>
                </a:ext>
              </a:extLst>
            </p:cNvPr>
            <p:cNvSpPr/>
            <p:nvPr/>
          </p:nvSpPr>
          <p:spPr>
            <a:xfrm>
              <a:off x="4365116" y="4461985"/>
              <a:ext cx="39575" cy="31072"/>
            </a:xfrm>
            <a:custGeom>
              <a:avLst/>
              <a:gdLst/>
              <a:ahLst/>
              <a:cxnLst/>
              <a:rect l="l" t="t" r="r" b="b"/>
              <a:pathLst>
                <a:path w="395755" h="310718" extrusionOk="0">
                  <a:moveTo>
                    <a:pt x="740" y="0"/>
                  </a:moveTo>
                  <a:lnTo>
                    <a:pt x="395755" y="228600"/>
                  </a:lnTo>
                  <a:lnTo>
                    <a:pt x="395755" y="310719"/>
                  </a:lnTo>
                  <a:lnTo>
                    <a:pt x="0" y="82118"/>
                  </a:lnTo>
                  <a:lnTo>
                    <a:pt x="74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25;p46">
              <a:extLst>
                <a:ext uri="{FF2B5EF4-FFF2-40B4-BE49-F238E27FC236}">
                  <a16:creationId xmlns:a16="http://schemas.microsoft.com/office/drawing/2014/main" id="{E5309F69-9549-426C-95C2-B87B4C05CBC5}"/>
                </a:ext>
              </a:extLst>
            </p:cNvPr>
            <p:cNvSpPr/>
            <p:nvPr/>
          </p:nvSpPr>
          <p:spPr>
            <a:xfrm>
              <a:off x="4365190" y="4478436"/>
              <a:ext cx="84181" cy="56965"/>
            </a:xfrm>
            <a:custGeom>
              <a:avLst/>
              <a:gdLst/>
              <a:ahLst/>
              <a:cxnLst/>
              <a:rect l="l" t="t" r="r" b="b"/>
              <a:pathLst>
                <a:path w="841811" h="569650" extrusionOk="0">
                  <a:moveTo>
                    <a:pt x="0" y="0"/>
                  </a:moveTo>
                  <a:lnTo>
                    <a:pt x="841811" y="486053"/>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26;p46">
              <a:extLst>
                <a:ext uri="{FF2B5EF4-FFF2-40B4-BE49-F238E27FC236}">
                  <a16:creationId xmlns:a16="http://schemas.microsoft.com/office/drawing/2014/main" id="{5CAD0410-2B61-468B-B231-00B6ED9B28E1}"/>
                </a:ext>
              </a:extLst>
            </p:cNvPr>
            <p:cNvSpPr/>
            <p:nvPr/>
          </p:nvSpPr>
          <p:spPr>
            <a:xfrm>
              <a:off x="4065376" y="4347265"/>
              <a:ext cx="131450" cy="144410"/>
            </a:xfrm>
            <a:custGeom>
              <a:avLst/>
              <a:gdLst/>
              <a:ahLst/>
              <a:cxnLst/>
              <a:rect l="l" t="t" r="r" b="b"/>
              <a:pathLst>
                <a:path w="1314498" h="1444100" extrusionOk="0">
                  <a:moveTo>
                    <a:pt x="1314498" y="758301"/>
                  </a:moveTo>
                  <a:lnTo>
                    <a:pt x="0" y="0"/>
                  </a:lnTo>
                  <a:lnTo>
                    <a:pt x="0" y="685060"/>
                  </a:lnTo>
                  <a:lnTo>
                    <a:pt x="1314498" y="1444101"/>
                  </a:lnTo>
                  <a:lnTo>
                    <a:pt x="1314498" y="75830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27;p46">
              <a:extLst>
                <a:ext uri="{FF2B5EF4-FFF2-40B4-BE49-F238E27FC236}">
                  <a16:creationId xmlns:a16="http://schemas.microsoft.com/office/drawing/2014/main" id="{8438DFAE-C947-4360-A2E2-4C175A8C6F5C}"/>
                </a:ext>
              </a:extLst>
            </p:cNvPr>
            <p:cNvSpPr/>
            <p:nvPr/>
          </p:nvSpPr>
          <p:spPr>
            <a:xfrm>
              <a:off x="4077103" y="4370159"/>
              <a:ext cx="14943" cy="22148"/>
            </a:xfrm>
            <a:custGeom>
              <a:avLst/>
              <a:gdLst/>
              <a:ahLst/>
              <a:cxnLst/>
              <a:rect l="l" t="t" r="r" b="b"/>
              <a:pathLst>
                <a:path w="149425" h="221480" extrusionOk="0">
                  <a:moveTo>
                    <a:pt x="149425" y="153649"/>
                  </a:moveTo>
                  <a:cubicBezTo>
                    <a:pt x="149425" y="209874"/>
                    <a:pt x="116137" y="236507"/>
                    <a:pt x="74713" y="212834"/>
                  </a:cubicBezTo>
                  <a:cubicBezTo>
                    <a:pt x="33288" y="189160"/>
                    <a:pt x="0" y="124057"/>
                    <a:pt x="0" y="67832"/>
                  </a:cubicBezTo>
                  <a:cubicBezTo>
                    <a:pt x="0" y="11606"/>
                    <a:pt x="33288" y="-15027"/>
                    <a:pt x="74713" y="8647"/>
                  </a:cubicBezTo>
                  <a:cubicBezTo>
                    <a:pt x="116137" y="32321"/>
                    <a:pt x="149425" y="97424"/>
                    <a:pt x="149425" y="15364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28;p46">
              <a:extLst>
                <a:ext uri="{FF2B5EF4-FFF2-40B4-BE49-F238E27FC236}">
                  <a16:creationId xmlns:a16="http://schemas.microsoft.com/office/drawing/2014/main" id="{0CBD8FAE-31CD-4859-9C95-74C0B49CC86A}"/>
                </a:ext>
              </a:extLst>
            </p:cNvPr>
            <p:cNvSpPr/>
            <p:nvPr/>
          </p:nvSpPr>
          <p:spPr>
            <a:xfrm>
              <a:off x="4098714" y="4383415"/>
              <a:ext cx="23819" cy="22120"/>
            </a:xfrm>
            <a:custGeom>
              <a:avLst/>
              <a:gdLst/>
              <a:ahLst/>
              <a:cxnLst/>
              <a:rect l="l" t="t" r="r" b="b"/>
              <a:pathLst>
                <a:path w="238192" h="221201" extrusionOk="0">
                  <a:moveTo>
                    <a:pt x="0" y="0"/>
                  </a:moveTo>
                  <a:lnTo>
                    <a:pt x="238193" y="137604"/>
                  </a:lnTo>
                  <a:lnTo>
                    <a:pt x="238193" y="221202"/>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29;p46">
              <a:extLst>
                <a:ext uri="{FF2B5EF4-FFF2-40B4-BE49-F238E27FC236}">
                  <a16:creationId xmlns:a16="http://schemas.microsoft.com/office/drawing/2014/main" id="{70E90758-1FA1-4400-BD81-CA49A58348E4}"/>
                </a:ext>
              </a:extLst>
            </p:cNvPr>
            <p:cNvSpPr/>
            <p:nvPr/>
          </p:nvSpPr>
          <p:spPr>
            <a:xfrm>
              <a:off x="4098935" y="4399867"/>
              <a:ext cx="84181" cy="56965"/>
            </a:xfrm>
            <a:custGeom>
              <a:avLst/>
              <a:gdLst/>
              <a:ahLst/>
              <a:cxnLst/>
              <a:rect l="l" t="t" r="r" b="b"/>
              <a:pathLst>
                <a:path w="841811" h="569650" extrusionOk="0">
                  <a:moveTo>
                    <a:pt x="0" y="0"/>
                  </a:moveTo>
                  <a:lnTo>
                    <a:pt x="841811" y="486052"/>
                  </a:lnTo>
                  <a:lnTo>
                    <a:pt x="841811" y="569651"/>
                  </a:lnTo>
                  <a:lnTo>
                    <a:pt x="0" y="8359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30;p46">
              <a:extLst>
                <a:ext uri="{FF2B5EF4-FFF2-40B4-BE49-F238E27FC236}">
                  <a16:creationId xmlns:a16="http://schemas.microsoft.com/office/drawing/2014/main" id="{7BFD0E4E-3E25-4B13-AF47-2DEFE9072BCA}"/>
                </a:ext>
              </a:extLst>
            </p:cNvPr>
            <p:cNvSpPr/>
            <p:nvPr/>
          </p:nvSpPr>
          <p:spPr>
            <a:xfrm>
              <a:off x="4280888" y="4498429"/>
              <a:ext cx="249141" cy="273654"/>
            </a:xfrm>
            <a:custGeom>
              <a:avLst/>
              <a:gdLst/>
              <a:ahLst/>
              <a:cxnLst/>
              <a:rect l="l" t="t" r="r" b="b"/>
              <a:pathLst>
                <a:path w="2491406" h="2736541" extrusionOk="0">
                  <a:moveTo>
                    <a:pt x="0" y="0"/>
                  </a:moveTo>
                  <a:lnTo>
                    <a:pt x="2490667" y="1438183"/>
                  </a:lnTo>
                  <a:lnTo>
                    <a:pt x="2491407" y="2736542"/>
                  </a:lnTo>
                  <a:lnTo>
                    <a:pt x="220439" y="1425606"/>
                  </a:lnTo>
                  <a:lnTo>
                    <a:pt x="740" y="149736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31;p46">
              <a:extLst>
                <a:ext uri="{FF2B5EF4-FFF2-40B4-BE49-F238E27FC236}">
                  <a16:creationId xmlns:a16="http://schemas.microsoft.com/office/drawing/2014/main" id="{41C47594-BDA3-427A-BE67-550E0120000E}"/>
                </a:ext>
              </a:extLst>
            </p:cNvPr>
            <p:cNvSpPr/>
            <p:nvPr/>
          </p:nvSpPr>
          <p:spPr>
            <a:xfrm>
              <a:off x="4303162" y="4541843"/>
              <a:ext cx="28258" cy="42026"/>
            </a:xfrm>
            <a:custGeom>
              <a:avLst/>
              <a:gdLst/>
              <a:ahLst/>
              <a:cxnLst/>
              <a:rect l="l" t="t" r="r" b="b"/>
              <a:pathLst>
                <a:path w="282576" h="420256" extrusionOk="0">
                  <a:moveTo>
                    <a:pt x="282577" y="291876"/>
                  </a:moveTo>
                  <a:cubicBezTo>
                    <a:pt x="282577" y="399148"/>
                    <a:pt x="219700" y="448715"/>
                    <a:pt x="141288" y="403587"/>
                  </a:cubicBezTo>
                  <a:cubicBezTo>
                    <a:pt x="62877" y="358459"/>
                    <a:pt x="0" y="234912"/>
                    <a:pt x="0" y="128379"/>
                  </a:cubicBezTo>
                  <a:cubicBezTo>
                    <a:pt x="0" y="21108"/>
                    <a:pt x="62877" y="-28459"/>
                    <a:pt x="141288" y="16669"/>
                  </a:cubicBezTo>
                  <a:cubicBezTo>
                    <a:pt x="218960" y="61797"/>
                    <a:pt x="282577" y="185345"/>
                    <a:pt x="282577" y="29187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32;p46">
              <a:extLst>
                <a:ext uri="{FF2B5EF4-FFF2-40B4-BE49-F238E27FC236}">
                  <a16:creationId xmlns:a16="http://schemas.microsoft.com/office/drawing/2014/main" id="{9956E5DE-8CC1-4588-BF84-4761144558BE}"/>
                </a:ext>
              </a:extLst>
            </p:cNvPr>
            <p:cNvSpPr/>
            <p:nvPr/>
          </p:nvSpPr>
          <p:spPr>
            <a:xfrm>
              <a:off x="4344760" y="4566818"/>
              <a:ext cx="54592" cy="42909"/>
            </a:xfrm>
            <a:custGeom>
              <a:avLst/>
              <a:gdLst/>
              <a:ahLst/>
              <a:cxnLst/>
              <a:rect l="l" t="t" r="r" b="b"/>
              <a:pathLst>
                <a:path w="545919" h="429087" extrusionOk="0">
                  <a:moveTo>
                    <a:pt x="0" y="0"/>
                  </a:moveTo>
                  <a:lnTo>
                    <a:pt x="545920" y="315157"/>
                  </a:lnTo>
                  <a:lnTo>
                    <a:pt x="545920" y="42908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33;p46">
              <a:extLst>
                <a:ext uri="{FF2B5EF4-FFF2-40B4-BE49-F238E27FC236}">
                  <a16:creationId xmlns:a16="http://schemas.microsoft.com/office/drawing/2014/main" id="{4C6D0484-5195-462C-B7F4-FD97D590EBBB}"/>
                </a:ext>
              </a:extLst>
            </p:cNvPr>
            <p:cNvSpPr/>
            <p:nvPr/>
          </p:nvSpPr>
          <p:spPr>
            <a:xfrm>
              <a:off x="4344760" y="4589615"/>
              <a:ext cx="163036" cy="105496"/>
            </a:xfrm>
            <a:custGeom>
              <a:avLst/>
              <a:gdLst/>
              <a:ahLst/>
              <a:cxnLst/>
              <a:rect l="l" t="t" r="r" b="b"/>
              <a:pathLst>
                <a:path w="1630362" h="1054962" extrusionOk="0">
                  <a:moveTo>
                    <a:pt x="0" y="0"/>
                  </a:moveTo>
                  <a:lnTo>
                    <a:pt x="1630362" y="941033"/>
                  </a:lnTo>
                  <a:lnTo>
                    <a:pt x="1630362" y="1054963"/>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34;p46">
              <a:extLst>
                <a:ext uri="{FF2B5EF4-FFF2-40B4-BE49-F238E27FC236}">
                  <a16:creationId xmlns:a16="http://schemas.microsoft.com/office/drawing/2014/main" id="{96306854-1CC6-4D29-AA6A-017FDB7588B5}"/>
                </a:ext>
              </a:extLst>
            </p:cNvPr>
            <p:cNvSpPr/>
            <p:nvPr/>
          </p:nvSpPr>
          <p:spPr>
            <a:xfrm>
              <a:off x="4344760" y="4612411"/>
              <a:ext cx="127455" cy="85004"/>
            </a:xfrm>
            <a:custGeom>
              <a:avLst/>
              <a:gdLst/>
              <a:ahLst/>
              <a:cxnLst/>
              <a:rect l="l" t="t" r="r" b="b"/>
              <a:pathLst>
                <a:path w="1274552" h="850037" extrusionOk="0">
                  <a:moveTo>
                    <a:pt x="0" y="0"/>
                  </a:moveTo>
                  <a:lnTo>
                    <a:pt x="1274553" y="736107"/>
                  </a:lnTo>
                  <a:lnTo>
                    <a:pt x="1274553" y="850037"/>
                  </a:lnTo>
                  <a:lnTo>
                    <a:pt x="0" y="1139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35;p46">
              <a:extLst>
                <a:ext uri="{FF2B5EF4-FFF2-40B4-BE49-F238E27FC236}">
                  <a16:creationId xmlns:a16="http://schemas.microsoft.com/office/drawing/2014/main" id="{041FB99F-5294-4C3C-BA90-2E83B9703A56}"/>
                </a:ext>
              </a:extLst>
            </p:cNvPr>
            <p:cNvSpPr/>
            <p:nvPr/>
          </p:nvSpPr>
          <p:spPr>
            <a:xfrm>
              <a:off x="3998997" y="4392268"/>
              <a:ext cx="249141" cy="293481"/>
            </a:xfrm>
            <a:custGeom>
              <a:avLst/>
              <a:gdLst/>
              <a:ahLst/>
              <a:cxnLst/>
              <a:rect l="l" t="t" r="r" b="b"/>
              <a:pathLst>
                <a:path w="2491406" h="2934809" extrusionOk="0">
                  <a:moveTo>
                    <a:pt x="2490667" y="1437443"/>
                  </a:moveTo>
                  <a:lnTo>
                    <a:pt x="0" y="0"/>
                  </a:lnTo>
                  <a:lnTo>
                    <a:pt x="740" y="1298360"/>
                  </a:lnTo>
                  <a:lnTo>
                    <a:pt x="2271707" y="2609295"/>
                  </a:lnTo>
                  <a:lnTo>
                    <a:pt x="2491407" y="2934810"/>
                  </a:lnTo>
                  <a:lnTo>
                    <a:pt x="2490667" y="143744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36;p46">
              <a:extLst>
                <a:ext uri="{FF2B5EF4-FFF2-40B4-BE49-F238E27FC236}">
                  <a16:creationId xmlns:a16="http://schemas.microsoft.com/office/drawing/2014/main" id="{E68F5D9F-0885-40FF-99EC-D7525151F254}"/>
                </a:ext>
              </a:extLst>
            </p:cNvPr>
            <p:cNvSpPr/>
            <p:nvPr/>
          </p:nvSpPr>
          <p:spPr>
            <a:xfrm>
              <a:off x="4196881" y="4537027"/>
              <a:ext cx="28258" cy="42035"/>
            </a:xfrm>
            <a:custGeom>
              <a:avLst/>
              <a:gdLst/>
              <a:ahLst/>
              <a:cxnLst/>
              <a:rect l="l" t="t" r="r" b="b"/>
              <a:pathLst>
                <a:path w="282576" h="420351" extrusionOk="0">
                  <a:moveTo>
                    <a:pt x="0" y="128590"/>
                  </a:moveTo>
                  <a:cubicBezTo>
                    <a:pt x="0" y="235862"/>
                    <a:pt x="63617" y="358670"/>
                    <a:pt x="141288" y="403798"/>
                  </a:cubicBezTo>
                  <a:cubicBezTo>
                    <a:pt x="219700" y="448926"/>
                    <a:pt x="282577" y="398619"/>
                    <a:pt x="282577" y="291348"/>
                  </a:cubicBezTo>
                  <a:cubicBezTo>
                    <a:pt x="282577" y="184076"/>
                    <a:pt x="218960" y="61268"/>
                    <a:pt x="141288" y="16140"/>
                  </a:cubicBezTo>
                  <a:cubicBezTo>
                    <a:pt x="63617" y="-28249"/>
                    <a:pt x="0" y="22058"/>
                    <a:pt x="0" y="12859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37;p46">
              <a:extLst>
                <a:ext uri="{FF2B5EF4-FFF2-40B4-BE49-F238E27FC236}">
                  <a16:creationId xmlns:a16="http://schemas.microsoft.com/office/drawing/2014/main" id="{AD01E8DC-9072-45D6-B7C8-6B6423E3241A}"/>
                </a:ext>
              </a:extLst>
            </p:cNvPr>
            <p:cNvSpPr/>
            <p:nvPr/>
          </p:nvSpPr>
          <p:spPr>
            <a:xfrm>
              <a:off x="4129027" y="4498872"/>
              <a:ext cx="54592" cy="42909"/>
            </a:xfrm>
            <a:custGeom>
              <a:avLst/>
              <a:gdLst/>
              <a:ahLst/>
              <a:cxnLst/>
              <a:rect l="l" t="t" r="r" b="b"/>
              <a:pathLst>
                <a:path w="545919" h="429087" extrusionOk="0">
                  <a:moveTo>
                    <a:pt x="545920" y="315157"/>
                  </a:moveTo>
                  <a:lnTo>
                    <a:pt x="0" y="0"/>
                  </a:lnTo>
                  <a:lnTo>
                    <a:pt x="0" y="113930"/>
                  </a:lnTo>
                  <a:lnTo>
                    <a:pt x="545920" y="429087"/>
                  </a:lnTo>
                  <a:lnTo>
                    <a:pt x="545920" y="31515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38;p46">
              <a:extLst>
                <a:ext uri="{FF2B5EF4-FFF2-40B4-BE49-F238E27FC236}">
                  <a16:creationId xmlns:a16="http://schemas.microsoft.com/office/drawing/2014/main" id="{845D3A85-AB5E-4427-8A52-BC171173FAF7}"/>
                </a:ext>
              </a:extLst>
            </p:cNvPr>
            <p:cNvSpPr/>
            <p:nvPr/>
          </p:nvSpPr>
          <p:spPr>
            <a:xfrm>
              <a:off x="4020976" y="4459181"/>
              <a:ext cx="163036" cy="105496"/>
            </a:xfrm>
            <a:custGeom>
              <a:avLst/>
              <a:gdLst/>
              <a:ahLst/>
              <a:cxnLst/>
              <a:rect l="l" t="t" r="r" b="b"/>
              <a:pathLst>
                <a:path w="1630362" h="1054963" extrusionOk="0">
                  <a:moveTo>
                    <a:pt x="1630362" y="941033"/>
                  </a:moveTo>
                  <a:lnTo>
                    <a:pt x="0" y="0"/>
                  </a:lnTo>
                  <a:lnTo>
                    <a:pt x="0" y="113930"/>
                  </a:lnTo>
                  <a:lnTo>
                    <a:pt x="1629623" y="1054963"/>
                  </a:lnTo>
                  <a:lnTo>
                    <a:pt x="1630362" y="94103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39;p46">
              <a:extLst>
                <a:ext uri="{FF2B5EF4-FFF2-40B4-BE49-F238E27FC236}">
                  <a16:creationId xmlns:a16="http://schemas.microsoft.com/office/drawing/2014/main" id="{A9FBB23F-56B3-4752-BC19-C3C6A5BE4BAF}"/>
                </a:ext>
              </a:extLst>
            </p:cNvPr>
            <p:cNvSpPr/>
            <p:nvPr/>
          </p:nvSpPr>
          <p:spPr>
            <a:xfrm>
              <a:off x="4056452" y="4502413"/>
              <a:ext cx="127455" cy="85004"/>
            </a:xfrm>
            <a:custGeom>
              <a:avLst/>
              <a:gdLst/>
              <a:ahLst/>
              <a:cxnLst/>
              <a:rect l="l" t="t" r="r" b="b"/>
              <a:pathLst>
                <a:path w="1274552" h="850036" extrusionOk="0">
                  <a:moveTo>
                    <a:pt x="1274553" y="736107"/>
                  </a:moveTo>
                  <a:lnTo>
                    <a:pt x="0" y="0"/>
                  </a:lnTo>
                  <a:lnTo>
                    <a:pt x="0" y="113930"/>
                  </a:lnTo>
                  <a:lnTo>
                    <a:pt x="1274553" y="850037"/>
                  </a:lnTo>
                  <a:lnTo>
                    <a:pt x="1274553" y="7361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40;p46">
              <a:extLst>
                <a:ext uri="{FF2B5EF4-FFF2-40B4-BE49-F238E27FC236}">
                  <a16:creationId xmlns:a16="http://schemas.microsoft.com/office/drawing/2014/main" id="{C8769B6E-30E4-43C9-94D9-8C728877AF72}"/>
                </a:ext>
              </a:extLst>
            </p:cNvPr>
            <p:cNvSpPr/>
            <p:nvPr/>
          </p:nvSpPr>
          <p:spPr>
            <a:xfrm>
              <a:off x="4071572" y="4615136"/>
              <a:ext cx="61841" cy="84302"/>
            </a:xfrm>
            <a:custGeom>
              <a:avLst/>
              <a:gdLst/>
              <a:ahLst/>
              <a:cxnLst/>
              <a:rect l="l" t="t" r="r" b="b"/>
              <a:pathLst>
                <a:path w="618413" h="843022" extrusionOk="0">
                  <a:moveTo>
                    <a:pt x="309207" y="11147"/>
                  </a:moveTo>
                  <a:cubicBezTo>
                    <a:pt x="353590" y="36301"/>
                    <a:pt x="389097" y="98444"/>
                    <a:pt x="389097" y="150231"/>
                  </a:cubicBezTo>
                  <a:lnTo>
                    <a:pt x="389097" y="375872"/>
                  </a:lnTo>
                  <a:lnTo>
                    <a:pt x="538523" y="461689"/>
                  </a:lnTo>
                  <a:cubicBezTo>
                    <a:pt x="582906" y="486842"/>
                    <a:pt x="618413" y="548986"/>
                    <a:pt x="618413" y="600033"/>
                  </a:cubicBezTo>
                  <a:cubicBezTo>
                    <a:pt x="618413" y="651079"/>
                    <a:pt x="582906" y="671794"/>
                    <a:pt x="538523" y="646641"/>
                  </a:cubicBezTo>
                  <a:lnTo>
                    <a:pt x="389097" y="560083"/>
                  </a:lnTo>
                  <a:lnTo>
                    <a:pt x="389097" y="785724"/>
                  </a:lnTo>
                  <a:cubicBezTo>
                    <a:pt x="389097" y="836771"/>
                    <a:pt x="353590" y="857485"/>
                    <a:pt x="309207" y="832332"/>
                  </a:cubicBezTo>
                  <a:cubicBezTo>
                    <a:pt x="264823" y="807178"/>
                    <a:pt x="229316" y="745035"/>
                    <a:pt x="229316" y="693988"/>
                  </a:cubicBezTo>
                  <a:lnTo>
                    <a:pt x="229316" y="468347"/>
                  </a:lnTo>
                  <a:lnTo>
                    <a:pt x="79891" y="382530"/>
                  </a:lnTo>
                  <a:cubicBezTo>
                    <a:pt x="35507" y="357376"/>
                    <a:pt x="0" y="295233"/>
                    <a:pt x="0" y="244186"/>
                  </a:cubicBezTo>
                  <a:cubicBezTo>
                    <a:pt x="0" y="193139"/>
                    <a:pt x="35507" y="172425"/>
                    <a:pt x="79891" y="197579"/>
                  </a:cubicBezTo>
                  <a:lnTo>
                    <a:pt x="229316" y="283396"/>
                  </a:lnTo>
                  <a:lnTo>
                    <a:pt x="229316" y="57755"/>
                  </a:lnTo>
                  <a:cubicBezTo>
                    <a:pt x="228576" y="5969"/>
                    <a:pt x="264823" y="-14746"/>
                    <a:pt x="309207" y="11147"/>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endParaRPr>
                <a:solidFill>
                  <a:schemeClr val="dk1"/>
                </a:solidFill>
                <a:latin typeface="Calibri"/>
                <a:cs typeface="Calibri"/>
                <a:sym typeface="Calibri"/>
              </a:endParaRPr>
            </a:p>
          </p:txBody>
        </p:sp>
        <p:sp>
          <p:nvSpPr>
            <p:cNvPr id="30" name="Google Shape;1241;p46">
              <a:extLst>
                <a:ext uri="{FF2B5EF4-FFF2-40B4-BE49-F238E27FC236}">
                  <a16:creationId xmlns:a16="http://schemas.microsoft.com/office/drawing/2014/main" id="{45FFF420-112A-462F-8976-AB209D06CAFB}"/>
                </a:ext>
              </a:extLst>
            </p:cNvPr>
            <p:cNvSpPr/>
            <p:nvPr/>
          </p:nvSpPr>
          <p:spPr>
            <a:xfrm>
              <a:off x="4400670" y="4328010"/>
              <a:ext cx="44671" cy="95172"/>
            </a:xfrm>
            <a:custGeom>
              <a:avLst/>
              <a:gdLst/>
              <a:ahLst/>
              <a:cxnLst/>
              <a:rect l="l" t="t" r="r" b="b"/>
              <a:pathLst>
                <a:path w="446715" h="951723" extrusionOk="0">
                  <a:moveTo>
                    <a:pt x="222618" y="0"/>
                  </a:moveTo>
                  <a:lnTo>
                    <a:pt x="428263" y="403934"/>
                  </a:lnTo>
                  <a:cubicBezTo>
                    <a:pt x="456372" y="459419"/>
                    <a:pt x="451934" y="514905"/>
                    <a:pt x="417906" y="528222"/>
                  </a:cubicBezTo>
                  <a:cubicBezTo>
                    <a:pt x="383879" y="541538"/>
                    <a:pt x="333578" y="506767"/>
                    <a:pt x="305468" y="451282"/>
                  </a:cubicBezTo>
                  <a:lnTo>
                    <a:pt x="303248" y="446103"/>
                  </a:lnTo>
                  <a:lnTo>
                    <a:pt x="303248" y="894425"/>
                  </a:lnTo>
                  <a:cubicBezTo>
                    <a:pt x="303248" y="945472"/>
                    <a:pt x="267742" y="966186"/>
                    <a:pt x="223358" y="941033"/>
                  </a:cubicBezTo>
                  <a:cubicBezTo>
                    <a:pt x="178974" y="915140"/>
                    <a:pt x="143467" y="853736"/>
                    <a:pt x="143467" y="802689"/>
                  </a:cubicBezTo>
                  <a:lnTo>
                    <a:pt x="143467" y="354367"/>
                  </a:lnTo>
                  <a:lnTo>
                    <a:pt x="141248" y="356587"/>
                  </a:lnTo>
                  <a:cubicBezTo>
                    <a:pt x="113138" y="379521"/>
                    <a:pt x="62097" y="355847"/>
                    <a:pt x="28809" y="303320"/>
                  </a:cubicBezTo>
                  <a:cubicBezTo>
                    <a:pt x="-5218" y="250794"/>
                    <a:pt x="-9657" y="190130"/>
                    <a:pt x="18453" y="167196"/>
                  </a:cubicBezTo>
                  <a:lnTo>
                    <a:pt x="222618"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242;p46">
              <a:extLst>
                <a:ext uri="{FF2B5EF4-FFF2-40B4-BE49-F238E27FC236}">
                  <a16:creationId xmlns:a16="http://schemas.microsoft.com/office/drawing/2014/main" id="{031AC3C6-1422-4B92-950C-E257DD44001B}"/>
                </a:ext>
              </a:extLst>
            </p:cNvPr>
            <p:cNvSpPr/>
            <p:nvPr/>
          </p:nvSpPr>
          <p:spPr>
            <a:xfrm>
              <a:off x="4215763" y="4371168"/>
              <a:ext cx="58364" cy="99356"/>
            </a:xfrm>
            <a:custGeom>
              <a:avLst/>
              <a:gdLst/>
              <a:ahLst/>
              <a:cxnLst/>
              <a:rect l="l" t="t" r="r" b="b"/>
              <a:pathLst>
                <a:path w="583645" h="993559" extrusionOk="0">
                  <a:moveTo>
                    <a:pt x="316604" y="289264"/>
                  </a:moveTo>
                  <a:lnTo>
                    <a:pt x="0" y="106532"/>
                  </a:lnTo>
                  <a:lnTo>
                    <a:pt x="0" y="0"/>
                  </a:lnTo>
                  <a:lnTo>
                    <a:pt x="316604" y="182732"/>
                  </a:lnTo>
                  <a:cubicBezTo>
                    <a:pt x="342495" y="197528"/>
                    <a:pt x="380221" y="227860"/>
                    <a:pt x="412029" y="274468"/>
                  </a:cubicBezTo>
                  <a:cubicBezTo>
                    <a:pt x="446796" y="324035"/>
                    <a:pt x="471207" y="386919"/>
                    <a:pt x="471207" y="454981"/>
                  </a:cubicBezTo>
                  <a:cubicBezTo>
                    <a:pt x="471207" y="530441"/>
                    <a:pt x="451974" y="573350"/>
                    <a:pt x="415728" y="585186"/>
                  </a:cubicBezTo>
                  <a:cubicBezTo>
                    <a:pt x="381700" y="596284"/>
                    <a:pt x="341015" y="577049"/>
                    <a:pt x="316604" y="562992"/>
                  </a:cubicBezTo>
                  <a:lnTo>
                    <a:pt x="186412" y="487532"/>
                  </a:lnTo>
                  <a:lnTo>
                    <a:pt x="185672" y="486792"/>
                  </a:lnTo>
                  <a:cubicBezTo>
                    <a:pt x="174576" y="480134"/>
                    <a:pt x="156823" y="473476"/>
                    <a:pt x="142768" y="477915"/>
                  </a:cubicBezTo>
                  <a:cubicBezTo>
                    <a:pt x="130932" y="481614"/>
                    <a:pt x="118357" y="492711"/>
                    <a:pt x="118357" y="534880"/>
                  </a:cubicBezTo>
                  <a:cubicBezTo>
                    <a:pt x="118357" y="577049"/>
                    <a:pt x="131672" y="602202"/>
                    <a:pt x="142028" y="617738"/>
                  </a:cubicBezTo>
                  <a:cubicBezTo>
                    <a:pt x="155343" y="636973"/>
                    <a:pt x="173096" y="650290"/>
                    <a:pt x="184192" y="656208"/>
                  </a:cubicBezTo>
                  <a:lnTo>
                    <a:pt x="185672" y="656948"/>
                  </a:lnTo>
                  <a:lnTo>
                    <a:pt x="583646" y="887027"/>
                  </a:lnTo>
                  <a:lnTo>
                    <a:pt x="583646" y="993559"/>
                  </a:lnTo>
                  <a:lnTo>
                    <a:pt x="187891" y="764959"/>
                  </a:lnTo>
                  <a:cubicBezTo>
                    <a:pt x="160521" y="750903"/>
                    <a:pt x="121315" y="720571"/>
                    <a:pt x="87288" y="673223"/>
                  </a:cubicBezTo>
                  <a:cubicBezTo>
                    <a:pt x="50302" y="620697"/>
                    <a:pt x="25151" y="554854"/>
                    <a:pt x="25151" y="481614"/>
                  </a:cubicBezTo>
                  <a:cubicBezTo>
                    <a:pt x="25151" y="408373"/>
                    <a:pt x="50302" y="371383"/>
                    <a:pt x="86548" y="361025"/>
                  </a:cubicBezTo>
                  <a:cubicBezTo>
                    <a:pt x="120576" y="351408"/>
                    <a:pt x="159781" y="365464"/>
                    <a:pt x="187152" y="381740"/>
                  </a:cubicBezTo>
                  <a:lnTo>
                    <a:pt x="315864" y="456460"/>
                  </a:lnTo>
                  <a:cubicBezTo>
                    <a:pt x="334358" y="467557"/>
                    <a:pt x="348412" y="471996"/>
                    <a:pt x="358029" y="469037"/>
                  </a:cubicBezTo>
                  <a:cubicBezTo>
                    <a:pt x="365426" y="466818"/>
                    <a:pt x="378741" y="456460"/>
                    <a:pt x="378741" y="402455"/>
                  </a:cubicBezTo>
                  <a:cubicBezTo>
                    <a:pt x="378741" y="366944"/>
                    <a:pt x="367645" y="344010"/>
                    <a:pt x="356549" y="329214"/>
                  </a:cubicBezTo>
                  <a:cubicBezTo>
                    <a:pt x="343974" y="309239"/>
                    <a:pt x="327700" y="295183"/>
                    <a:pt x="316604" y="2892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243;p46">
              <a:extLst>
                <a:ext uri="{FF2B5EF4-FFF2-40B4-BE49-F238E27FC236}">
                  <a16:creationId xmlns:a16="http://schemas.microsoft.com/office/drawing/2014/main" id="{6C5BCDDA-A43C-4C60-B466-6169F8AB1A41}"/>
                </a:ext>
              </a:extLst>
            </p:cNvPr>
            <p:cNvSpPr/>
            <p:nvPr/>
          </p:nvSpPr>
          <p:spPr>
            <a:xfrm>
              <a:off x="4196660" y="4353602"/>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1"/>
                    <a:pt x="0" y="115486"/>
                  </a:cubicBezTo>
                  <a:cubicBezTo>
                    <a:pt x="0" y="20051"/>
                    <a:pt x="56219" y="-25077"/>
                    <a:pt x="125014" y="14132"/>
                  </a:cubicBezTo>
                  <a:cubicBezTo>
                    <a:pt x="193809" y="54082"/>
                    <a:pt x="250028" y="164313"/>
                    <a:pt x="250028" y="2597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244;p46">
              <a:extLst>
                <a:ext uri="{FF2B5EF4-FFF2-40B4-BE49-F238E27FC236}">
                  <a16:creationId xmlns:a16="http://schemas.microsoft.com/office/drawing/2014/main" id="{C184A143-F260-4AB0-98F7-57B07C652780}"/>
                </a:ext>
              </a:extLst>
            </p:cNvPr>
            <p:cNvSpPr/>
            <p:nvPr/>
          </p:nvSpPr>
          <p:spPr>
            <a:xfrm>
              <a:off x="4265252" y="4448034"/>
              <a:ext cx="25003" cy="37523"/>
            </a:xfrm>
            <a:custGeom>
              <a:avLst/>
              <a:gdLst/>
              <a:ahLst/>
              <a:cxnLst/>
              <a:rect l="l" t="t" r="r" b="b"/>
              <a:pathLst>
                <a:path w="250028" h="375233" extrusionOk="0">
                  <a:moveTo>
                    <a:pt x="250028" y="259748"/>
                  </a:moveTo>
                  <a:cubicBezTo>
                    <a:pt x="250028" y="355183"/>
                    <a:pt x="193809" y="400311"/>
                    <a:pt x="125014" y="361101"/>
                  </a:cubicBezTo>
                  <a:cubicBezTo>
                    <a:pt x="56219" y="321152"/>
                    <a:pt x="0" y="211660"/>
                    <a:pt x="0" y="115486"/>
                  </a:cubicBezTo>
                  <a:cubicBezTo>
                    <a:pt x="0" y="20051"/>
                    <a:pt x="56219" y="-25077"/>
                    <a:pt x="125014" y="14132"/>
                  </a:cubicBezTo>
                  <a:cubicBezTo>
                    <a:pt x="193809" y="54082"/>
                    <a:pt x="250028" y="164313"/>
                    <a:pt x="250028" y="25974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59000">
              <a:schemeClr val="accent5">
                <a:lumMod val="60000"/>
                <a:lumOff val="40000"/>
              </a:schemeClr>
            </a:gs>
            <a:gs pos="100000">
              <a:schemeClr val="accent6"/>
            </a:gs>
          </a:gsLst>
          <a:path path="circle">
            <a:fillToRect l="100000" t="100000"/>
          </a:path>
          <a:tileRect r="-100000" b="-100000"/>
        </a:gradFill>
        <a:effectLst/>
      </p:bgPr>
    </p:bg>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0" i="0" dirty="0">
                <a:effectLst/>
                <a:latin typeface="Barlow" panose="00000500000000000000" pitchFamily="2" charset="0"/>
              </a:rPr>
              <a:t>How do become a online media marketer with no experience</a:t>
            </a:r>
            <a:r>
              <a:rPr lang="en-US" b="0" dirty="0">
                <a:latin typeface="Segoe UI Historic" panose="020B0502040204020203" pitchFamily="34" charset="0"/>
              </a:rPr>
              <a:t>?</a:t>
            </a:r>
            <a:endParaRPr lang="en-US" dirty="0">
              <a:latin typeface="Barlow Medium" panose="020B0604020202020204" pitchFamily="2" charset="0"/>
            </a:endParaRPr>
          </a:p>
        </p:txBody>
      </p:sp>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5" name="TextBox 4">
            <a:extLst>
              <a:ext uri="{FF2B5EF4-FFF2-40B4-BE49-F238E27FC236}">
                <a16:creationId xmlns:a16="http://schemas.microsoft.com/office/drawing/2014/main" id="{52415A0E-0B69-48BA-BA46-53E6C1E9F670}"/>
              </a:ext>
            </a:extLst>
          </p:cNvPr>
          <p:cNvSpPr txBox="1"/>
          <p:nvPr/>
        </p:nvSpPr>
        <p:spPr>
          <a:xfrm>
            <a:off x="861514" y="1525696"/>
            <a:ext cx="4558897" cy="138499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E4E6EB"/>
                </a:solidFill>
                <a:effectLst/>
                <a:latin typeface="Barlow" panose="00000500000000000000" pitchFamily="2" charset="0"/>
              </a:rPr>
              <a:t>Get Confident in Your online Marketing Skills.</a:t>
            </a:r>
          </a:p>
          <a:p>
            <a:pPr marL="285750" indent="-285750">
              <a:buFont typeface="Arial" panose="020B0604020202020204" pitchFamily="34" charset="0"/>
              <a:buChar char="•"/>
            </a:pPr>
            <a:r>
              <a:rPr lang="en-US" b="0" i="0" dirty="0">
                <a:solidFill>
                  <a:srgbClr val="E4E6EB"/>
                </a:solidFill>
                <a:effectLst/>
                <a:latin typeface="Barlow" panose="00000500000000000000" pitchFamily="2" charset="0"/>
              </a:rPr>
              <a:t>Choose your online Marketing Career Path. </a:t>
            </a:r>
            <a:endParaRPr lang="en-US" dirty="0">
              <a:solidFill>
                <a:srgbClr val="E4E6EB"/>
              </a:solidFill>
              <a:latin typeface="Barlow" panose="00000500000000000000" pitchFamily="2" charset="0"/>
            </a:endParaRPr>
          </a:p>
          <a:p>
            <a:pPr marL="285750" indent="-285750">
              <a:buFont typeface="Arial" panose="020B0604020202020204" pitchFamily="34" charset="0"/>
              <a:buChar char="•"/>
            </a:pPr>
            <a:r>
              <a:rPr lang="en-US" b="0" i="0" dirty="0">
                <a:solidFill>
                  <a:srgbClr val="E4E6EB"/>
                </a:solidFill>
                <a:effectLst/>
                <a:latin typeface="Barlow" panose="00000500000000000000" pitchFamily="2" charset="0"/>
              </a:rPr>
              <a:t>Teach Yourself the Basics with *online Marketing courses.  </a:t>
            </a:r>
          </a:p>
          <a:p>
            <a:pPr marL="285750" indent="-285750">
              <a:buFont typeface="Arial" panose="020B0604020202020204" pitchFamily="34" charset="0"/>
              <a:buChar char="•"/>
            </a:pPr>
            <a:r>
              <a:rPr lang="en-US" b="0" i="0" dirty="0">
                <a:solidFill>
                  <a:srgbClr val="E4E6EB"/>
                </a:solidFill>
                <a:effectLst/>
                <a:latin typeface="Barlow" panose="00000500000000000000" pitchFamily="2" charset="0"/>
              </a:rPr>
              <a:t>Start online Marketing as a Freelancer. </a:t>
            </a:r>
            <a:endParaRPr lang="en-US" dirty="0">
              <a:solidFill>
                <a:srgbClr val="E4E6EB"/>
              </a:solidFill>
              <a:latin typeface="Barlow" panose="00000500000000000000" pitchFamily="2" charset="0"/>
            </a:endParaRPr>
          </a:p>
          <a:p>
            <a:pPr marL="285750" indent="-285750">
              <a:buFont typeface="Arial" panose="020B0604020202020204" pitchFamily="34" charset="0"/>
              <a:buChar char="•"/>
            </a:pPr>
            <a:r>
              <a:rPr lang="en-US" b="0" i="0" dirty="0">
                <a:solidFill>
                  <a:srgbClr val="E4E6EB"/>
                </a:solidFill>
                <a:effectLst/>
                <a:latin typeface="Barlow" panose="00000500000000000000" pitchFamily="2" charset="0"/>
              </a:rPr>
              <a:t>Negotiating your Entry-Level Salary.</a:t>
            </a:r>
            <a:endParaRPr lang="en-US" dirty="0">
              <a:solidFill>
                <a:schemeClr val="accent6">
                  <a:lumMod val="10000"/>
                  <a:lumOff val="90000"/>
                </a:schemeClr>
              </a:solidFill>
              <a:latin typeface="Barlow" panose="00000500000000000000" pitchFamily="2" charset="0"/>
            </a:endParaRPr>
          </a:p>
        </p:txBody>
      </p:sp>
      <p:grpSp>
        <p:nvGrpSpPr>
          <p:cNvPr id="6" name="Grupo 15">
            <a:extLst>
              <a:ext uri="{FF2B5EF4-FFF2-40B4-BE49-F238E27FC236}">
                <a16:creationId xmlns:a16="http://schemas.microsoft.com/office/drawing/2014/main" id="{67406ABB-069B-4DA3-ACCF-43E7A34C9453}"/>
              </a:ext>
            </a:extLst>
          </p:cNvPr>
          <p:cNvGrpSpPr/>
          <p:nvPr/>
        </p:nvGrpSpPr>
        <p:grpSpPr>
          <a:xfrm>
            <a:off x="6279755" y="1117600"/>
            <a:ext cx="2632015" cy="2527687"/>
            <a:chOff x="7031794" y="3223481"/>
            <a:chExt cx="554527" cy="684768"/>
          </a:xfrm>
        </p:grpSpPr>
        <p:sp>
          <p:nvSpPr>
            <p:cNvPr id="7" name="Google Shape;1040;p46">
              <a:extLst>
                <a:ext uri="{FF2B5EF4-FFF2-40B4-BE49-F238E27FC236}">
                  <a16:creationId xmlns:a16="http://schemas.microsoft.com/office/drawing/2014/main" id="{6532F247-DAE3-4103-AC24-BF1D2E385B3F}"/>
                </a:ext>
              </a:extLst>
            </p:cNvPr>
            <p:cNvSpPr/>
            <p:nvPr/>
          </p:nvSpPr>
          <p:spPr>
            <a:xfrm>
              <a:off x="7480756" y="3263706"/>
              <a:ext cx="105565" cy="453010"/>
            </a:xfrm>
            <a:custGeom>
              <a:avLst/>
              <a:gdLst/>
              <a:ahLst/>
              <a:cxnLst/>
              <a:rect l="l" t="t" r="r" b="b"/>
              <a:pathLst>
                <a:path w="1055650" h="4530105" extrusionOk="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041;p46">
              <a:extLst>
                <a:ext uri="{FF2B5EF4-FFF2-40B4-BE49-F238E27FC236}">
                  <a16:creationId xmlns:a16="http://schemas.microsoft.com/office/drawing/2014/main" id="{EC381C13-EF0C-4EBA-87A6-FBD4B0D8C45F}"/>
                </a:ext>
              </a:extLst>
            </p:cNvPr>
            <p:cNvSpPr/>
            <p:nvPr/>
          </p:nvSpPr>
          <p:spPr>
            <a:xfrm>
              <a:off x="7340949" y="3223481"/>
              <a:ext cx="105565" cy="453037"/>
            </a:xfrm>
            <a:custGeom>
              <a:avLst/>
              <a:gdLst/>
              <a:ahLst/>
              <a:cxnLst/>
              <a:rect l="l" t="t" r="r" b="b"/>
              <a:pathLst>
                <a:path w="1055650" h="4530373" extrusionOk="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6"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9"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42;p46">
              <a:extLst>
                <a:ext uri="{FF2B5EF4-FFF2-40B4-BE49-F238E27FC236}">
                  <a16:creationId xmlns:a16="http://schemas.microsoft.com/office/drawing/2014/main" id="{2368AD67-70E5-4466-A938-C1A4A194D5D4}"/>
                </a:ext>
              </a:extLst>
            </p:cNvPr>
            <p:cNvSpPr/>
            <p:nvPr/>
          </p:nvSpPr>
          <p:spPr>
            <a:xfrm>
              <a:off x="7450379" y="3286503"/>
              <a:ext cx="105565" cy="453011"/>
            </a:xfrm>
            <a:custGeom>
              <a:avLst/>
              <a:gdLst/>
              <a:ahLst/>
              <a:cxnLst/>
              <a:rect l="l" t="t" r="r" b="b"/>
              <a:pathLst>
                <a:path w="1055650" h="4530105" extrusionOk="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43;p46">
              <a:extLst>
                <a:ext uri="{FF2B5EF4-FFF2-40B4-BE49-F238E27FC236}">
                  <a16:creationId xmlns:a16="http://schemas.microsoft.com/office/drawing/2014/main" id="{E01A72B4-0E33-4B05-8274-4E2B67C12679}"/>
                </a:ext>
              </a:extLst>
            </p:cNvPr>
            <p:cNvSpPr/>
            <p:nvPr/>
          </p:nvSpPr>
          <p:spPr>
            <a:xfrm>
              <a:off x="7310572" y="3246277"/>
              <a:ext cx="105565" cy="453037"/>
            </a:xfrm>
            <a:custGeom>
              <a:avLst/>
              <a:gdLst/>
              <a:ahLst/>
              <a:cxnLst/>
              <a:rect l="l" t="t" r="r" b="b"/>
              <a:pathLst>
                <a:path w="1055650" h="4530373" extrusionOk="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5"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8"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044;p46">
              <a:extLst>
                <a:ext uri="{FF2B5EF4-FFF2-40B4-BE49-F238E27FC236}">
                  <a16:creationId xmlns:a16="http://schemas.microsoft.com/office/drawing/2014/main" id="{467E8FE7-B985-4407-8EF9-36E89ADC1215}"/>
                </a:ext>
              </a:extLst>
            </p:cNvPr>
            <p:cNvSpPr/>
            <p:nvPr/>
          </p:nvSpPr>
          <p:spPr>
            <a:xfrm>
              <a:off x="7141984" y="3232779"/>
              <a:ext cx="130243" cy="387096"/>
            </a:xfrm>
            <a:custGeom>
              <a:avLst/>
              <a:gdLst/>
              <a:ahLst/>
              <a:cxnLst/>
              <a:rect l="l" t="t" r="r" b="b"/>
              <a:pathLst>
                <a:path w="1302425" h="3870960" extrusionOk="0">
                  <a:moveTo>
                    <a:pt x="762" y="0"/>
                  </a:moveTo>
                  <a:lnTo>
                    <a:pt x="1302426" y="752094"/>
                  </a:lnTo>
                  <a:lnTo>
                    <a:pt x="1301664" y="3870960"/>
                  </a:lnTo>
                  <a:lnTo>
                    <a:pt x="0" y="3118866"/>
                  </a:lnTo>
                  <a:lnTo>
                    <a:pt x="762"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45;p46">
              <a:extLst>
                <a:ext uri="{FF2B5EF4-FFF2-40B4-BE49-F238E27FC236}">
                  <a16:creationId xmlns:a16="http://schemas.microsoft.com/office/drawing/2014/main" id="{D692C247-0DAC-4E79-BEEF-75477F9485E0}"/>
                </a:ext>
              </a:extLst>
            </p:cNvPr>
            <p:cNvSpPr/>
            <p:nvPr/>
          </p:nvSpPr>
          <p:spPr>
            <a:xfrm>
              <a:off x="7117683" y="3280575"/>
              <a:ext cx="103509" cy="88544"/>
            </a:xfrm>
            <a:custGeom>
              <a:avLst/>
              <a:gdLst/>
              <a:ahLst/>
              <a:cxnLst/>
              <a:rect l="l" t="t" r="r" b="b"/>
              <a:pathLst>
                <a:path w="1035085" h="885444" extrusionOk="0">
                  <a:moveTo>
                    <a:pt x="0" y="0"/>
                  </a:moveTo>
                  <a:lnTo>
                    <a:pt x="1035086" y="598170"/>
                  </a:lnTo>
                  <a:lnTo>
                    <a:pt x="1035086" y="885444"/>
                  </a:lnTo>
                  <a:lnTo>
                    <a:pt x="0" y="287274"/>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46;p46">
              <a:extLst>
                <a:ext uri="{FF2B5EF4-FFF2-40B4-BE49-F238E27FC236}">
                  <a16:creationId xmlns:a16="http://schemas.microsoft.com/office/drawing/2014/main" id="{182B09FE-1E25-4E86-B28E-2ED2FEE0E443}"/>
                </a:ext>
              </a:extLst>
            </p:cNvPr>
            <p:cNvSpPr/>
            <p:nvPr/>
          </p:nvSpPr>
          <p:spPr>
            <a:xfrm>
              <a:off x="7158083" y="3404891"/>
              <a:ext cx="99472" cy="102108"/>
            </a:xfrm>
            <a:custGeom>
              <a:avLst/>
              <a:gdLst/>
              <a:ahLst/>
              <a:cxnLst/>
              <a:rect l="l" t="t" r="r" b="b"/>
              <a:pathLst>
                <a:path w="994718" h="1021080" extrusionOk="0">
                  <a:moveTo>
                    <a:pt x="0" y="0"/>
                  </a:moveTo>
                  <a:lnTo>
                    <a:pt x="994718" y="574548"/>
                  </a:lnTo>
                  <a:lnTo>
                    <a:pt x="994718" y="1021080"/>
                  </a:lnTo>
                  <a:lnTo>
                    <a:pt x="0" y="4465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047;p46">
              <a:extLst>
                <a:ext uri="{FF2B5EF4-FFF2-40B4-BE49-F238E27FC236}">
                  <a16:creationId xmlns:a16="http://schemas.microsoft.com/office/drawing/2014/main" id="{A8FBDBB8-FCD0-4578-8B54-9BADE1F4406F}"/>
                </a:ext>
              </a:extLst>
            </p:cNvPr>
            <p:cNvSpPr/>
            <p:nvPr/>
          </p:nvSpPr>
          <p:spPr>
            <a:xfrm>
              <a:off x="7158007" y="3351016"/>
              <a:ext cx="99624" cy="67894"/>
            </a:xfrm>
            <a:custGeom>
              <a:avLst/>
              <a:gdLst/>
              <a:ahLst/>
              <a:cxnLst/>
              <a:rect l="l" t="t" r="r" b="b"/>
              <a:pathLst>
                <a:path w="996241" h="678941" extrusionOk="0">
                  <a:moveTo>
                    <a:pt x="0" y="0"/>
                  </a:moveTo>
                  <a:lnTo>
                    <a:pt x="996241" y="575310"/>
                  </a:lnTo>
                  <a:lnTo>
                    <a:pt x="996241" y="678942"/>
                  </a:lnTo>
                  <a:lnTo>
                    <a:pt x="0" y="10439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48;p46">
              <a:extLst>
                <a:ext uri="{FF2B5EF4-FFF2-40B4-BE49-F238E27FC236}">
                  <a16:creationId xmlns:a16="http://schemas.microsoft.com/office/drawing/2014/main" id="{BD0A750F-576E-461C-BDFB-C3B4501E3EA8}"/>
                </a:ext>
              </a:extLst>
            </p:cNvPr>
            <p:cNvSpPr/>
            <p:nvPr/>
          </p:nvSpPr>
          <p:spPr>
            <a:xfrm>
              <a:off x="7158007" y="3371229"/>
              <a:ext cx="86143" cy="60122"/>
            </a:xfrm>
            <a:custGeom>
              <a:avLst/>
              <a:gdLst/>
              <a:ahLst/>
              <a:cxnLst/>
              <a:rect l="l" t="t" r="r" b="b"/>
              <a:pathLst>
                <a:path w="861429" h="601217" extrusionOk="0">
                  <a:moveTo>
                    <a:pt x="0" y="0"/>
                  </a:moveTo>
                  <a:lnTo>
                    <a:pt x="861429" y="497586"/>
                  </a:lnTo>
                  <a:lnTo>
                    <a:pt x="861429" y="601218"/>
                  </a:lnTo>
                  <a:lnTo>
                    <a:pt x="0" y="1036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049;p46">
              <a:extLst>
                <a:ext uri="{FF2B5EF4-FFF2-40B4-BE49-F238E27FC236}">
                  <a16:creationId xmlns:a16="http://schemas.microsoft.com/office/drawing/2014/main" id="{7C476F9A-DCDE-431F-9DBF-390EB2659190}"/>
                </a:ext>
              </a:extLst>
            </p:cNvPr>
            <p:cNvSpPr/>
            <p:nvPr/>
          </p:nvSpPr>
          <p:spPr>
            <a:xfrm>
              <a:off x="7142060" y="3232779"/>
              <a:ext cx="130166" cy="117043"/>
            </a:xfrm>
            <a:custGeom>
              <a:avLst/>
              <a:gdLst/>
              <a:ahLst/>
              <a:cxnLst/>
              <a:rect l="l" t="t" r="r" b="b"/>
              <a:pathLst>
                <a:path w="1301664" h="1170432" extrusionOk="0">
                  <a:moveTo>
                    <a:pt x="0" y="0"/>
                  </a:moveTo>
                  <a:lnTo>
                    <a:pt x="1301664" y="752094"/>
                  </a:lnTo>
                  <a:lnTo>
                    <a:pt x="1301664" y="1170432"/>
                  </a:lnTo>
                  <a:lnTo>
                    <a:pt x="0" y="41833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050;p46">
              <a:extLst>
                <a:ext uri="{FF2B5EF4-FFF2-40B4-BE49-F238E27FC236}">
                  <a16:creationId xmlns:a16="http://schemas.microsoft.com/office/drawing/2014/main" id="{CEA5F898-9078-4D0D-B9CC-8807170A8007}"/>
                </a:ext>
              </a:extLst>
            </p:cNvPr>
            <p:cNvSpPr/>
            <p:nvPr/>
          </p:nvSpPr>
          <p:spPr>
            <a:xfrm>
              <a:off x="7158007" y="3255479"/>
              <a:ext cx="16528" cy="24806"/>
            </a:xfrm>
            <a:custGeom>
              <a:avLst/>
              <a:gdLst/>
              <a:ahLst/>
              <a:cxnLst/>
              <a:rect l="l" t="t" r="r" b="b"/>
              <a:pathLst>
                <a:path w="165278" h="248063" extrusionOk="0">
                  <a:moveTo>
                    <a:pt x="165279" y="171657"/>
                  </a:moveTo>
                  <a:cubicBezTo>
                    <a:pt x="165279" y="234903"/>
                    <a:pt x="127958" y="264621"/>
                    <a:pt x="82259" y="238713"/>
                  </a:cubicBezTo>
                  <a:cubicBezTo>
                    <a:pt x="36559" y="212043"/>
                    <a:pt x="0" y="139653"/>
                    <a:pt x="0" y="76407"/>
                  </a:cubicBezTo>
                  <a:cubicBezTo>
                    <a:pt x="0" y="13161"/>
                    <a:pt x="37321" y="-16557"/>
                    <a:pt x="83020" y="9351"/>
                  </a:cubicBezTo>
                  <a:cubicBezTo>
                    <a:pt x="127958" y="36021"/>
                    <a:pt x="165279" y="108411"/>
                    <a:pt x="165279" y="171657"/>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051;p46">
              <a:extLst>
                <a:ext uri="{FF2B5EF4-FFF2-40B4-BE49-F238E27FC236}">
                  <a16:creationId xmlns:a16="http://schemas.microsoft.com/office/drawing/2014/main" id="{C8E6E5F7-74F8-4E77-B4E4-C9A096E1D90B}"/>
                </a:ext>
              </a:extLst>
            </p:cNvPr>
            <p:cNvSpPr/>
            <p:nvPr/>
          </p:nvSpPr>
          <p:spPr>
            <a:xfrm>
              <a:off x="7301459" y="3521153"/>
              <a:ext cx="130243" cy="387096"/>
            </a:xfrm>
            <a:custGeom>
              <a:avLst/>
              <a:gdLst/>
              <a:ahLst/>
              <a:cxnLst/>
              <a:rect l="l" t="t" r="r" b="b"/>
              <a:pathLst>
                <a:path w="1302426" h="3870960" extrusionOk="0">
                  <a:moveTo>
                    <a:pt x="762" y="0"/>
                  </a:moveTo>
                  <a:lnTo>
                    <a:pt x="1302426" y="752094"/>
                  </a:lnTo>
                  <a:lnTo>
                    <a:pt x="1301664" y="3870960"/>
                  </a:lnTo>
                  <a:lnTo>
                    <a:pt x="0" y="3118866"/>
                  </a:lnTo>
                  <a:lnTo>
                    <a:pt x="762"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052;p46">
              <a:extLst>
                <a:ext uri="{FF2B5EF4-FFF2-40B4-BE49-F238E27FC236}">
                  <a16:creationId xmlns:a16="http://schemas.microsoft.com/office/drawing/2014/main" id="{C3F11CDD-D52E-4D43-9EED-85D2C990BF07}"/>
                </a:ext>
              </a:extLst>
            </p:cNvPr>
            <p:cNvSpPr/>
            <p:nvPr/>
          </p:nvSpPr>
          <p:spPr>
            <a:xfrm>
              <a:off x="7350897" y="3611654"/>
              <a:ext cx="103585" cy="88392"/>
            </a:xfrm>
            <a:custGeom>
              <a:avLst/>
              <a:gdLst/>
              <a:ahLst/>
              <a:cxnLst/>
              <a:rect l="l" t="t" r="r" b="b"/>
              <a:pathLst>
                <a:path w="1035847" h="883920" extrusionOk="0">
                  <a:moveTo>
                    <a:pt x="762" y="0"/>
                  </a:moveTo>
                  <a:lnTo>
                    <a:pt x="1035847" y="597408"/>
                  </a:lnTo>
                  <a:lnTo>
                    <a:pt x="1035847" y="883920"/>
                  </a:lnTo>
                  <a:lnTo>
                    <a:pt x="0" y="286512"/>
                  </a:lnTo>
                  <a:lnTo>
                    <a:pt x="762"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53;p46">
              <a:extLst>
                <a:ext uri="{FF2B5EF4-FFF2-40B4-BE49-F238E27FC236}">
                  <a16:creationId xmlns:a16="http://schemas.microsoft.com/office/drawing/2014/main" id="{6D1C6127-6873-4282-AE40-7F33B2C34D29}"/>
                </a:ext>
              </a:extLst>
            </p:cNvPr>
            <p:cNvSpPr/>
            <p:nvPr/>
          </p:nvSpPr>
          <p:spPr>
            <a:xfrm>
              <a:off x="7317559" y="3641213"/>
              <a:ext cx="99548" cy="102108"/>
            </a:xfrm>
            <a:custGeom>
              <a:avLst/>
              <a:gdLst/>
              <a:ahLst/>
              <a:cxnLst/>
              <a:rect l="l" t="t" r="r" b="b"/>
              <a:pathLst>
                <a:path w="995479" h="1021080" extrusionOk="0">
                  <a:moveTo>
                    <a:pt x="0" y="0"/>
                  </a:moveTo>
                  <a:lnTo>
                    <a:pt x="995480" y="575310"/>
                  </a:lnTo>
                  <a:lnTo>
                    <a:pt x="995480" y="1021080"/>
                  </a:lnTo>
                  <a:lnTo>
                    <a:pt x="0" y="44577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54;p46">
              <a:extLst>
                <a:ext uri="{FF2B5EF4-FFF2-40B4-BE49-F238E27FC236}">
                  <a16:creationId xmlns:a16="http://schemas.microsoft.com/office/drawing/2014/main" id="{567F4C04-0C00-467F-AB2F-D32419F8A705}"/>
                </a:ext>
              </a:extLst>
            </p:cNvPr>
            <p:cNvSpPr/>
            <p:nvPr/>
          </p:nvSpPr>
          <p:spPr>
            <a:xfrm>
              <a:off x="7317407" y="3704739"/>
              <a:ext cx="99624" cy="67894"/>
            </a:xfrm>
            <a:custGeom>
              <a:avLst/>
              <a:gdLst/>
              <a:ahLst/>
              <a:cxnLst/>
              <a:rect l="l" t="t" r="r" b="b"/>
              <a:pathLst>
                <a:path w="996241" h="678942" extrusionOk="0">
                  <a:moveTo>
                    <a:pt x="0" y="0"/>
                  </a:moveTo>
                  <a:lnTo>
                    <a:pt x="996242" y="575310"/>
                  </a:lnTo>
                  <a:lnTo>
                    <a:pt x="996242" y="678942"/>
                  </a:lnTo>
                  <a:lnTo>
                    <a:pt x="0" y="10439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55;p46">
              <a:extLst>
                <a:ext uri="{FF2B5EF4-FFF2-40B4-BE49-F238E27FC236}">
                  <a16:creationId xmlns:a16="http://schemas.microsoft.com/office/drawing/2014/main" id="{E137DB05-B9C1-48C5-8B04-9E4F251BD56E}"/>
                </a:ext>
              </a:extLst>
            </p:cNvPr>
            <p:cNvSpPr/>
            <p:nvPr/>
          </p:nvSpPr>
          <p:spPr>
            <a:xfrm>
              <a:off x="7317407" y="3723432"/>
              <a:ext cx="86143" cy="60122"/>
            </a:xfrm>
            <a:custGeom>
              <a:avLst/>
              <a:gdLst/>
              <a:ahLst/>
              <a:cxnLst/>
              <a:rect l="l" t="t" r="r" b="b"/>
              <a:pathLst>
                <a:path w="861429" h="601217" extrusionOk="0">
                  <a:moveTo>
                    <a:pt x="0" y="0"/>
                  </a:moveTo>
                  <a:lnTo>
                    <a:pt x="861429" y="497586"/>
                  </a:lnTo>
                  <a:lnTo>
                    <a:pt x="861429" y="601218"/>
                  </a:lnTo>
                  <a:lnTo>
                    <a:pt x="0" y="1036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56;p46">
              <a:extLst>
                <a:ext uri="{FF2B5EF4-FFF2-40B4-BE49-F238E27FC236}">
                  <a16:creationId xmlns:a16="http://schemas.microsoft.com/office/drawing/2014/main" id="{CB8058AD-D643-48FE-9675-D3C2981AAC46}"/>
                </a:ext>
              </a:extLst>
            </p:cNvPr>
            <p:cNvSpPr/>
            <p:nvPr/>
          </p:nvSpPr>
          <p:spPr>
            <a:xfrm>
              <a:off x="7301535" y="3521153"/>
              <a:ext cx="130166" cy="117043"/>
            </a:xfrm>
            <a:custGeom>
              <a:avLst/>
              <a:gdLst/>
              <a:ahLst/>
              <a:cxnLst/>
              <a:rect l="l" t="t" r="r" b="b"/>
              <a:pathLst>
                <a:path w="1301664" h="1170431" extrusionOk="0">
                  <a:moveTo>
                    <a:pt x="0" y="0"/>
                  </a:moveTo>
                  <a:lnTo>
                    <a:pt x="1301664" y="752094"/>
                  </a:lnTo>
                  <a:lnTo>
                    <a:pt x="1301664" y="1170432"/>
                  </a:lnTo>
                  <a:lnTo>
                    <a:pt x="0" y="41833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057;p46">
              <a:extLst>
                <a:ext uri="{FF2B5EF4-FFF2-40B4-BE49-F238E27FC236}">
                  <a16:creationId xmlns:a16="http://schemas.microsoft.com/office/drawing/2014/main" id="{6AE74BCD-B61E-4240-89E9-E5CDE13ECAD7}"/>
                </a:ext>
              </a:extLst>
            </p:cNvPr>
            <p:cNvSpPr/>
            <p:nvPr/>
          </p:nvSpPr>
          <p:spPr>
            <a:xfrm>
              <a:off x="7317483" y="3543928"/>
              <a:ext cx="16528" cy="24806"/>
            </a:xfrm>
            <a:custGeom>
              <a:avLst/>
              <a:gdLst/>
              <a:ahLst/>
              <a:cxnLst/>
              <a:rect l="l" t="t" r="r" b="b"/>
              <a:pathLst>
                <a:path w="165278" h="248063" extrusionOk="0">
                  <a:moveTo>
                    <a:pt x="165279" y="171657"/>
                  </a:moveTo>
                  <a:cubicBezTo>
                    <a:pt x="165279" y="234903"/>
                    <a:pt x="127958" y="264621"/>
                    <a:pt x="82258" y="238713"/>
                  </a:cubicBezTo>
                  <a:cubicBezTo>
                    <a:pt x="36559" y="212043"/>
                    <a:pt x="0" y="139653"/>
                    <a:pt x="0" y="76407"/>
                  </a:cubicBezTo>
                  <a:cubicBezTo>
                    <a:pt x="0" y="13160"/>
                    <a:pt x="37321" y="-16557"/>
                    <a:pt x="83020" y="9350"/>
                  </a:cubicBezTo>
                  <a:cubicBezTo>
                    <a:pt x="127958" y="35258"/>
                    <a:pt x="165279" y="108410"/>
                    <a:pt x="165279" y="171657"/>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58;p46">
              <a:extLst>
                <a:ext uri="{FF2B5EF4-FFF2-40B4-BE49-F238E27FC236}">
                  <a16:creationId xmlns:a16="http://schemas.microsoft.com/office/drawing/2014/main" id="{DF7601DD-FD2B-4574-83A8-76741AA05497}"/>
                </a:ext>
              </a:extLst>
            </p:cNvPr>
            <p:cNvSpPr/>
            <p:nvPr/>
          </p:nvSpPr>
          <p:spPr>
            <a:xfrm>
              <a:off x="7053133" y="3433767"/>
              <a:ext cx="226744" cy="267157"/>
            </a:xfrm>
            <a:custGeom>
              <a:avLst/>
              <a:gdLst/>
              <a:ahLst/>
              <a:cxnLst/>
              <a:rect l="l" t="t" r="r" b="b"/>
              <a:pathLst>
                <a:path w="2267439" h="2671571" extrusionOk="0">
                  <a:moveTo>
                    <a:pt x="2265916" y="1308354"/>
                  </a:moveTo>
                  <a:lnTo>
                    <a:pt x="0" y="0"/>
                  </a:lnTo>
                  <a:lnTo>
                    <a:pt x="762" y="1181862"/>
                  </a:lnTo>
                  <a:lnTo>
                    <a:pt x="2067125" y="2375154"/>
                  </a:lnTo>
                  <a:lnTo>
                    <a:pt x="2267440" y="2671572"/>
                  </a:lnTo>
                  <a:lnTo>
                    <a:pt x="2265916" y="1308354"/>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059;p46">
              <a:extLst>
                <a:ext uri="{FF2B5EF4-FFF2-40B4-BE49-F238E27FC236}">
                  <a16:creationId xmlns:a16="http://schemas.microsoft.com/office/drawing/2014/main" id="{3E3903BF-632A-4277-9078-05773D8807AD}"/>
                </a:ext>
              </a:extLst>
            </p:cNvPr>
            <p:cNvSpPr/>
            <p:nvPr/>
          </p:nvSpPr>
          <p:spPr>
            <a:xfrm>
              <a:off x="7171449" y="3530803"/>
              <a:ext cx="49660" cy="39014"/>
            </a:xfrm>
            <a:custGeom>
              <a:avLst/>
              <a:gdLst/>
              <a:ahLst/>
              <a:cxnLst/>
              <a:rect l="l" t="t" r="r" b="b"/>
              <a:pathLst>
                <a:path w="496597" h="390144" extrusionOk="0">
                  <a:moveTo>
                    <a:pt x="496597" y="286512"/>
                  </a:moveTo>
                  <a:lnTo>
                    <a:pt x="0" y="0"/>
                  </a:lnTo>
                  <a:lnTo>
                    <a:pt x="0" y="103632"/>
                  </a:lnTo>
                  <a:lnTo>
                    <a:pt x="496597" y="390144"/>
                  </a:lnTo>
                  <a:lnTo>
                    <a:pt x="496597" y="28651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060;p46">
              <a:extLst>
                <a:ext uri="{FF2B5EF4-FFF2-40B4-BE49-F238E27FC236}">
                  <a16:creationId xmlns:a16="http://schemas.microsoft.com/office/drawing/2014/main" id="{DA0E29EE-AD38-40EE-B241-095D704C1B7F}"/>
                </a:ext>
              </a:extLst>
            </p:cNvPr>
            <p:cNvSpPr/>
            <p:nvPr/>
          </p:nvSpPr>
          <p:spPr>
            <a:xfrm>
              <a:off x="7098394" y="3509298"/>
              <a:ext cx="123007" cy="81382"/>
            </a:xfrm>
            <a:custGeom>
              <a:avLst/>
              <a:gdLst/>
              <a:ahLst/>
              <a:cxnLst/>
              <a:rect l="l" t="t" r="r" b="b"/>
              <a:pathLst>
                <a:path w="1230068" h="813815" extrusionOk="0">
                  <a:moveTo>
                    <a:pt x="1229307" y="710184"/>
                  </a:moveTo>
                  <a:lnTo>
                    <a:pt x="0" y="0"/>
                  </a:lnTo>
                  <a:lnTo>
                    <a:pt x="0" y="103632"/>
                  </a:lnTo>
                  <a:lnTo>
                    <a:pt x="1230069" y="813816"/>
                  </a:lnTo>
                  <a:lnTo>
                    <a:pt x="1229307" y="71018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061;p46">
              <a:extLst>
                <a:ext uri="{FF2B5EF4-FFF2-40B4-BE49-F238E27FC236}">
                  <a16:creationId xmlns:a16="http://schemas.microsoft.com/office/drawing/2014/main" id="{40FACEA6-E8E5-4391-9C4B-A4F279E8B8BC}"/>
                </a:ext>
              </a:extLst>
            </p:cNvPr>
            <p:cNvSpPr/>
            <p:nvPr/>
          </p:nvSpPr>
          <p:spPr>
            <a:xfrm>
              <a:off x="7073029" y="3515377"/>
              <a:ext cx="148446" cy="96088"/>
            </a:xfrm>
            <a:custGeom>
              <a:avLst/>
              <a:gdLst/>
              <a:ahLst/>
              <a:cxnLst/>
              <a:rect l="l" t="t" r="r" b="b"/>
              <a:pathLst>
                <a:path w="1484460" h="960882" extrusionOk="0">
                  <a:moveTo>
                    <a:pt x="1484461" y="857250"/>
                  </a:moveTo>
                  <a:lnTo>
                    <a:pt x="0" y="0"/>
                  </a:lnTo>
                  <a:lnTo>
                    <a:pt x="0" y="103632"/>
                  </a:lnTo>
                  <a:lnTo>
                    <a:pt x="1484461" y="960882"/>
                  </a:lnTo>
                  <a:lnTo>
                    <a:pt x="1484461" y="85725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062;p46">
              <a:extLst>
                <a:ext uri="{FF2B5EF4-FFF2-40B4-BE49-F238E27FC236}">
                  <a16:creationId xmlns:a16="http://schemas.microsoft.com/office/drawing/2014/main" id="{DFB398CF-4BE1-46E8-ACE0-F5C144FD8E91}"/>
                </a:ext>
              </a:extLst>
            </p:cNvPr>
            <p:cNvSpPr/>
            <p:nvPr/>
          </p:nvSpPr>
          <p:spPr>
            <a:xfrm>
              <a:off x="7233189" y="3565541"/>
              <a:ext cx="25744" cy="38305"/>
            </a:xfrm>
            <a:custGeom>
              <a:avLst/>
              <a:gdLst/>
              <a:ahLst/>
              <a:cxnLst/>
              <a:rect l="l" t="t" r="r" b="b"/>
              <a:pathLst>
                <a:path w="257438" h="383047" extrusionOk="0">
                  <a:moveTo>
                    <a:pt x="0" y="117229"/>
                  </a:moveTo>
                  <a:cubicBezTo>
                    <a:pt x="0" y="214765"/>
                    <a:pt x="57886" y="326779"/>
                    <a:pt x="128719" y="367927"/>
                  </a:cubicBezTo>
                  <a:cubicBezTo>
                    <a:pt x="199553" y="409075"/>
                    <a:pt x="257438" y="363355"/>
                    <a:pt x="257438" y="265819"/>
                  </a:cubicBezTo>
                  <a:cubicBezTo>
                    <a:pt x="257438" y="168283"/>
                    <a:pt x="199553" y="56269"/>
                    <a:pt x="128719" y="15121"/>
                  </a:cubicBezTo>
                  <a:cubicBezTo>
                    <a:pt x="57124" y="-26027"/>
                    <a:pt x="0" y="19693"/>
                    <a:pt x="0" y="11722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063;p46">
              <a:extLst>
                <a:ext uri="{FF2B5EF4-FFF2-40B4-BE49-F238E27FC236}">
                  <a16:creationId xmlns:a16="http://schemas.microsoft.com/office/drawing/2014/main" id="{2AEA3DC0-FB02-4FFA-8D3C-CA8219D32CA8}"/>
                </a:ext>
              </a:extLst>
            </p:cNvPr>
            <p:cNvSpPr/>
            <p:nvPr/>
          </p:nvSpPr>
          <p:spPr>
            <a:xfrm>
              <a:off x="7045539" y="3323584"/>
              <a:ext cx="55448" cy="94336"/>
            </a:xfrm>
            <a:custGeom>
              <a:avLst/>
              <a:gdLst/>
              <a:ahLst/>
              <a:cxnLst/>
              <a:rect l="l" t="t" r="r" b="b"/>
              <a:pathLst>
                <a:path w="554483" h="943356" extrusionOk="0">
                  <a:moveTo>
                    <a:pt x="300091" y="275082"/>
                  </a:moveTo>
                  <a:lnTo>
                    <a:pt x="0" y="101346"/>
                  </a:lnTo>
                  <a:lnTo>
                    <a:pt x="0" y="0"/>
                  </a:lnTo>
                  <a:lnTo>
                    <a:pt x="300091" y="173736"/>
                  </a:lnTo>
                  <a:cubicBezTo>
                    <a:pt x="324464" y="188214"/>
                    <a:pt x="360262" y="216408"/>
                    <a:pt x="390728" y="260604"/>
                  </a:cubicBezTo>
                  <a:cubicBezTo>
                    <a:pt x="423479" y="307848"/>
                    <a:pt x="447090" y="367284"/>
                    <a:pt x="447090" y="432054"/>
                  </a:cubicBezTo>
                  <a:cubicBezTo>
                    <a:pt x="447090" y="503682"/>
                    <a:pt x="428810" y="544068"/>
                    <a:pt x="394536" y="556260"/>
                  </a:cubicBezTo>
                  <a:cubicBezTo>
                    <a:pt x="361785" y="566928"/>
                    <a:pt x="323702" y="548640"/>
                    <a:pt x="300091" y="534924"/>
                  </a:cubicBezTo>
                  <a:lnTo>
                    <a:pt x="176703" y="463296"/>
                  </a:lnTo>
                  <a:lnTo>
                    <a:pt x="175942" y="462534"/>
                  </a:lnTo>
                  <a:cubicBezTo>
                    <a:pt x="165279" y="456438"/>
                    <a:pt x="148522" y="450342"/>
                    <a:pt x="135574" y="454152"/>
                  </a:cubicBezTo>
                  <a:cubicBezTo>
                    <a:pt x="124911" y="457200"/>
                    <a:pt x="111963" y="468630"/>
                    <a:pt x="111963" y="508254"/>
                  </a:cubicBezTo>
                  <a:cubicBezTo>
                    <a:pt x="111963" y="547878"/>
                    <a:pt x="124149" y="572262"/>
                    <a:pt x="134812" y="586740"/>
                  </a:cubicBezTo>
                  <a:cubicBezTo>
                    <a:pt x="147761" y="605028"/>
                    <a:pt x="164517" y="617982"/>
                    <a:pt x="175180" y="623316"/>
                  </a:cubicBezTo>
                  <a:lnTo>
                    <a:pt x="176703" y="624078"/>
                  </a:lnTo>
                  <a:lnTo>
                    <a:pt x="554483" y="842010"/>
                  </a:lnTo>
                  <a:lnTo>
                    <a:pt x="554483" y="943356"/>
                  </a:lnTo>
                  <a:lnTo>
                    <a:pt x="178988" y="726186"/>
                  </a:lnTo>
                  <a:cubicBezTo>
                    <a:pt x="153092" y="712470"/>
                    <a:pt x="115771" y="684276"/>
                    <a:pt x="83782" y="639318"/>
                  </a:cubicBezTo>
                  <a:cubicBezTo>
                    <a:pt x="48746" y="589788"/>
                    <a:pt x="24373" y="527304"/>
                    <a:pt x="24373" y="457200"/>
                  </a:cubicBezTo>
                  <a:cubicBezTo>
                    <a:pt x="24373" y="387858"/>
                    <a:pt x="48746" y="352044"/>
                    <a:pt x="83020" y="342138"/>
                  </a:cubicBezTo>
                  <a:cubicBezTo>
                    <a:pt x="115010" y="332994"/>
                    <a:pt x="152331" y="346710"/>
                    <a:pt x="178227" y="361950"/>
                  </a:cubicBezTo>
                  <a:lnTo>
                    <a:pt x="300853" y="432816"/>
                  </a:lnTo>
                  <a:cubicBezTo>
                    <a:pt x="318371" y="442722"/>
                    <a:pt x="332081" y="447294"/>
                    <a:pt x="340459" y="444246"/>
                  </a:cubicBezTo>
                  <a:cubicBezTo>
                    <a:pt x="347314" y="441960"/>
                    <a:pt x="359500" y="432054"/>
                    <a:pt x="359500" y="381000"/>
                  </a:cubicBezTo>
                  <a:cubicBezTo>
                    <a:pt x="359500" y="347472"/>
                    <a:pt x="348837" y="326136"/>
                    <a:pt x="338174" y="310896"/>
                  </a:cubicBezTo>
                  <a:cubicBezTo>
                    <a:pt x="325987" y="294132"/>
                    <a:pt x="309993" y="280416"/>
                    <a:pt x="300091" y="27508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064;p46">
              <a:extLst>
                <a:ext uri="{FF2B5EF4-FFF2-40B4-BE49-F238E27FC236}">
                  <a16:creationId xmlns:a16="http://schemas.microsoft.com/office/drawing/2014/main" id="{AED2EC19-CF40-4E95-A587-43ECCAFCE07F}"/>
                </a:ext>
              </a:extLst>
            </p:cNvPr>
            <p:cNvSpPr/>
            <p:nvPr/>
          </p:nvSpPr>
          <p:spPr>
            <a:xfrm>
              <a:off x="7031794" y="3311266"/>
              <a:ext cx="22697" cy="34002"/>
            </a:xfrm>
            <a:custGeom>
              <a:avLst/>
              <a:gdLst/>
              <a:ahLst/>
              <a:cxnLst/>
              <a:rect l="l" t="t" r="r" b="b"/>
              <a:pathLst>
                <a:path w="226972" h="340022" extrusionOk="0">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065;p46">
              <a:extLst>
                <a:ext uri="{FF2B5EF4-FFF2-40B4-BE49-F238E27FC236}">
                  <a16:creationId xmlns:a16="http://schemas.microsoft.com/office/drawing/2014/main" id="{2ED000AC-179F-428E-983C-2BBEB1E0A889}"/>
                </a:ext>
              </a:extLst>
            </p:cNvPr>
            <p:cNvSpPr/>
            <p:nvPr/>
          </p:nvSpPr>
          <p:spPr>
            <a:xfrm>
              <a:off x="7091787" y="3394852"/>
              <a:ext cx="22697" cy="34002"/>
            </a:xfrm>
            <a:custGeom>
              <a:avLst/>
              <a:gdLst/>
              <a:ahLst/>
              <a:cxnLst/>
              <a:rect l="l" t="t" r="r" b="b"/>
              <a:pathLst>
                <a:path w="226972" h="340022" extrusionOk="0">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066;p46">
              <a:extLst>
                <a:ext uri="{FF2B5EF4-FFF2-40B4-BE49-F238E27FC236}">
                  <a16:creationId xmlns:a16="http://schemas.microsoft.com/office/drawing/2014/main" id="{809F7748-AAA5-4FC3-BBDA-4AAA39B91F83}"/>
                </a:ext>
              </a:extLst>
            </p:cNvPr>
            <p:cNvSpPr/>
            <p:nvPr/>
          </p:nvSpPr>
          <p:spPr>
            <a:xfrm>
              <a:off x="7163399" y="3681405"/>
              <a:ext cx="63674" cy="86984"/>
            </a:xfrm>
            <a:custGeom>
              <a:avLst/>
              <a:gdLst/>
              <a:ahLst/>
              <a:cxnLst/>
              <a:rect l="l" t="t" r="r" b="b"/>
              <a:pathLst>
                <a:path w="636741" h="869836" extrusionOk="0">
                  <a:moveTo>
                    <a:pt x="318371" y="11482"/>
                  </a:moveTo>
                  <a:cubicBezTo>
                    <a:pt x="364070" y="38152"/>
                    <a:pt x="400629" y="101398"/>
                    <a:pt x="400629" y="154738"/>
                  </a:cubicBezTo>
                  <a:lnTo>
                    <a:pt x="400629" y="387148"/>
                  </a:lnTo>
                  <a:lnTo>
                    <a:pt x="554483" y="475540"/>
                  </a:lnTo>
                  <a:cubicBezTo>
                    <a:pt x="600182" y="502210"/>
                    <a:pt x="636742" y="565456"/>
                    <a:pt x="636742" y="618796"/>
                  </a:cubicBezTo>
                  <a:cubicBezTo>
                    <a:pt x="636742" y="671374"/>
                    <a:pt x="599421" y="692710"/>
                    <a:pt x="554483" y="666802"/>
                  </a:cubicBezTo>
                  <a:lnTo>
                    <a:pt x="400629" y="578410"/>
                  </a:lnTo>
                  <a:lnTo>
                    <a:pt x="400629" y="810820"/>
                  </a:lnTo>
                  <a:cubicBezTo>
                    <a:pt x="400629" y="863398"/>
                    <a:pt x="363308" y="884734"/>
                    <a:pt x="318371" y="858826"/>
                  </a:cubicBezTo>
                  <a:cubicBezTo>
                    <a:pt x="272672" y="832156"/>
                    <a:pt x="236112" y="768910"/>
                    <a:pt x="236112" y="715570"/>
                  </a:cubicBezTo>
                  <a:lnTo>
                    <a:pt x="236112" y="483160"/>
                  </a:lnTo>
                  <a:lnTo>
                    <a:pt x="82258" y="394768"/>
                  </a:lnTo>
                  <a:cubicBezTo>
                    <a:pt x="36559" y="368098"/>
                    <a:pt x="0" y="304852"/>
                    <a:pt x="0" y="251512"/>
                  </a:cubicBezTo>
                  <a:cubicBezTo>
                    <a:pt x="0" y="198934"/>
                    <a:pt x="37321" y="177598"/>
                    <a:pt x="82258" y="203506"/>
                  </a:cubicBezTo>
                  <a:lnTo>
                    <a:pt x="236112" y="291898"/>
                  </a:lnTo>
                  <a:lnTo>
                    <a:pt x="236112" y="59488"/>
                  </a:lnTo>
                  <a:cubicBezTo>
                    <a:pt x="236112" y="6148"/>
                    <a:pt x="272672" y="-15188"/>
                    <a:pt x="318371" y="11482"/>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616039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6"/>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RESOURCES:</a:t>
            </a:r>
            <a:endParaRPr dirty="0"/>
          </a:p>
        </p:txBody>
      </p:sp>
      <p:sp>
        <p:nvSpPr>
          <p:cNvPr id="492" name="Google Shape;492;p36"/>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Google </a:t>
            </a:r>
            <a:endParaRPr dirty="0"/>
          </a:p>
        </p:txBody>
      </p:sp>
      <p:grpSp>
        <p:nvGrpSpPr>
          <p:cNvPr id="54" name="Grupo 53">
            <a:extLst>
              <a:ext uri="{FF2B5EF4-FFF2-40B4-BE49-F238E27FC236}">
                <a16:creationId xmlns:a16="http://schemas.microsoft.com/office/drawing/2014/main" id="{C1C0CF39-E114-3949-A27F-1C46512C1BF9}"/>
              </a:ext>
            </a:extLst>
          </p:cNvPr>
          <p:cNvGrpSpPr/>
          <p:nvPr/>
        </p:nvGrpSpPr>
        <p:grpSpPr>
          <a:xfrm>
            <a:off x="5051577" y="597671"/>
            <a:ext cx="3378214" cy="3959923"/>
            <a:chOff x="7017258" y="4131327"/>
            <a:chExt cx="583504" cy="683980"/>
          </a:xfrm>
        </p:grpSpPr>
        <p:sp>
          <p:nvSpPr>
            <p:cNvPr id="55" name="Google Shape;1160;p46">
              <a:extLst>
                <a:ext uri="{FF2B5EF4-FFF2-40B4-BE49-F238E27FC236}">
                  <a16:creationId xmlns:a16="http://schemas.microsoft.com/office/drawing/2014/main" id="{0B46D6C6-9873-6D47-AAD1-DB7F3E676FA1}"/>
                </a:ext>
              </a:extLst>
            </p:cNvPr>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61;p46">
              <a:extLst>
                <a:ext uri="{FF2B5EF4-FFF2-40B4-BE49-F238E27FC236}">
                  <a16:creationId xmlns:a16="http://schemas.microsoft.com/office/drawing/2014/main" id="{DA490056-2149-524D-843B-0B23B4A63343}"/>
                </a:ext>
              </a:extLst>
            </p:cNvPr>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162;p46">
              <a:extLst>
                <a:ext uri="{FF2B5EF4-FFF2-40B4-BE49-F238E27FC236}">
                  <a16:creationId xmlns:a16="http://schemas.microsoft.com/office/drawing/2014/main" id="{3C5EE54E-1191-F64D-B370-D9B5C3978D8F}"/>
                </a:ext>
              </a:extLst>
            </p:cNvPr>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163;p46">
              <a:extLst>
                <a:ext uri="{FF2B5EF4-FFF2-40B4-BE49-F238E27FC236}">
                  <a16:creationId xmlns:a16="http://schemas.microsoft.com/office/drawing/2014/main" id="{BA083FF7-428D-C24A-B881-36F5DB395AF1}"/>
                </a:ext>
              </a:extLst>
            </p:cNvPr>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164;p46">
              <a:extLst>
                <a:ext uri="{FF2B5EF4-FFF2-40B4-BE49-F238E27FC236}">
                  <a16:creationId xmlns:a16="http://schemas.microsoft.com/office/drawing/2014/main" id="{839367E8-6B3B-B741-86D0-942ABD040E64}"/>
                </a:ext>
              </a:extLst>
            </p:cNvPr>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1165;p46">
              <a:extLst>
                <a:ext uri="{FF2B5EF4-FFF2-40B4-BE49-F238E27FC236}">
                  <a16:creationId xmlns:a16="http://schemas.microsoft.com/office/drawing/2014/main" id="{A7B9A1FD-47D5-2949-A8F7-750BB12601C5}"/>
                </a:ext>
              </a:extLst>
            </p:cNvPr>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1166;p46">
              <a:extLst>
                <a:ext uri="{FF2B5EF4-FFF2-40B4-BE49-F238E27FC236}">
                  <a16:creationId xmlns:a16="http://schemas.microsoft.com/office/drawing/2014/main" id="{5FEC3C0A-4C02-A64E-9743-92B4501C194D}"/>
                </a:ext>
              </a:extLst>
            </p:cNvPr>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167;p46">
              <a:extLst>
                <a:ext uri="{FF2B5EF4-FFF2-40B4-BE49-F238E27FC236}">
                  <a16:creationId xmlns:a16="http://schemas.microsoft.com/office/drawing/2014/main" id="{245CFDBC-B787-F140-A27C-8FE8AEB99F24}"/>
                </a:ext>
              </a:extLst>
            </p:cNvPr>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168;p46">
              <a:extLst>
                <a:ext uri="{FF2B5EF4-FFF2-40B4-BE49-F238E27FC236}">
                  <a16:creationId xmlns:a16="http://schemas.microsoft.com/office/drawing/2014/main" id="{68B13998-FD80-8345-BC29-F5B03C07C4E8}"/>
                </a:ext>
              </a:extLst>
            </p:cNvPr>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169;p46">
              <a:extLst>
                <a:ext uri="{FF2B5EF4-FFF2-40B4-BE49-F238E27FC236}">
                  <a16:creationId xmlns:a16="http://schemas.microsoft.com/office/drawing/2014/main" id="{551BFB32-2776-2F40-8765-7EFBDACFAF4D}"/>
                </a:ext>
              </a:extLst>
            </p:cNvPr>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170;p46">
              <a:extLst>
                <a:ext uri="{FF2B5EF4-FFF2-40B4-BE49-F238E27FC236}">
                  <a16:creationId xmlns:a16="http://schemas.microsoft.com/office/drawing/2014/main" id="{94624E01-92BA-314D-8E1B-36A9576598AD}"/>
                </a:ext>
              </a:extLst>
            </p:cNvPr>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171;p46">
              <a:extLst>
                <a:ext uri="{FF2B5EF4-FFF2-40B4-BE49-F238E27FC236}">
                  <a16:creationId xmlns:a16="http://schemas.microsoft.com/office/drawing/2014/main" id="{10DE90FF-48AC-4A4F-88ED-74F8C32263B8}"/>
                </a:ext>
              </a:extLst>
            </p:cNvPr>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172;p46">
              <a:extLst>
                <a:ext uri="{FF2B5EF4-FFF2-40B4-BE49-F238E27FC236}">
                  <a16:creationId xmlns:a16="http://schemas.microsoft.com/office/drawing/2014/main" id="{E4318164-AB54-A341-AF90-6E36AA2C4788}"/>
                </a:ext>
              </a:extLst>
            </p:cNvPr>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173;p46">
              <a:extLst>
                <a:ext uri="{FF2B5EF4-FFF2-40B4-BE49-F238E27FC236}">
                  <a16:creationId xmlns:a16="http://schemas.microsoft.com/office/drawing/2014/main" id="{933A2D64-80DC-6746-9B59-2085AEAAEC6E}"/>
                </a:ext>
              </a:extLst>
            </p:cNvPr>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174;p46">
              <a:extLst>
                <a:ext uri="{FF2B5EF4-FFF2-40B4-BE49-F238E27FC236}">
                  <a16:creationId xmlns:a16="http://schemas.microsoft.com/office/drawing/2014/main" id="{3F4E65C5-7F7E-0F4F-B2C6-80E93D82C7E8}"/>
                </a:ext>
              </a:extLst>
            </p:cNvPr>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175;p46">
              <a:extLst>
                <a:ext uri="{FF2B5EF4-FFF2-40B4-BE49-F238E27FC236}">
                  <a16:creationId xmlns:a16="http://schemas.microsoft.com/office/drawing/2014/main" id="{3EF8805A-AE6F-D343-BD55-33C408985582}"/>
                </a:ext>
              </a:extLst>
            </p:cNvPr>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176;p46">
              <a:extLst>
                <a:ext uri="{FF2B5EF4-FFF2-40B4-BE49-F238E27FC236}">
                  <a16:creationId xmlns:a16="http://schemas.microsoft.com/office/drawing/2014/main" id="{DB85EE08-57AA-304F-9281-620E4F00D77F}"/>
                </a:ext>
              </a:extLst>
            </p:cNvPr>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1177;p46">
              <a:extLst>
                <a:ext uri="{FF2B5EF4-FFF2-40B4-BE49-F238E27FC236}">
                  <a16:creationId xmlns:a16="http://schemas.microsoft.com/office/drawing/2014/main" id="{C5EFC99A-B8D7-484E-85C4-BC9519430A52}"/>
                </a:ext>
              </a:extLst>
            </p:cNvPr>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178;p46">
              <a:extLst>
                <a:ext uri="{FF2B5EF4-FFF2-40B4-BE49-F238E27FC236}">
                  <a16:creationId xmlns:a16="http://schemas.microsoft.com/office/drawing/2014/main" id="{17F6C43F-8D1C-C94E-B682-D8A2B4723403}"/>
                </a:ext>
              </a:extLst>
            </p:cNvPr>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179;p46">
              <a:extLst>
                <a:ext uri="{FF2B5EF4-FFF2-40B4-BE49-F238E27FC236}">
                  <a16:creationId xmlns:a16="http://schemas.microsoft.com/office/drawing/2014/main" id="{8239D188-FF10-B144-BBCA-B1C91E8B82D2}"/>
                </a:ext>
              </a:extLst>
            </p:cNvPr>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180;p46">
              <a:extLst>
                <a:ext uri="{FF2B5EF4-FFF2-40B4-BE49-F238E27FC236}">
                  <a16:creationId xmlns:a16="http://schemas.microsoft.com/office/drawing/2014/main" id="{F103420C-D8B8-3B4C-BE84-631DD6D8C9B9}"/>
                </a:ext>
              </a:extLst>
            </p:cNvPr>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181;p46">
              <a:extLst>
                <a:ext uri="{FF2B5EF4-FFF2-40B4-BE49-F238E27FC236}">
                  <a16:creationId xmlns:a16="http://schemas.microsoft.com/office/drawing/2014/main" id="{13CE0265-F5AC-B742-9206-C9DA29FF50A9}"/>
                </a:ext>
              </a:extLst>
            </p:cNvPr>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182;p46">
              <a:extLst>
                <a:ext uri="{FF2B5EF4-FFF2-40B4-BE49-F238E27FC236}">
                  <a16:creationId xmlns:a16="http://schemas.microsoft.com/office/drawing/2014/main" id="{D7467D72-ACF1-564E-9A83-E042225F0309}"/>
                </a:ext>
              </a:extLst>
            </p:cNvPr>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183;p46">
              <a:extLst>
                <a:ext uri="{FF2B5EF4-FFF2-40B4-BE49-F238E27FC236}">
                  <a16:creationId xmlns:a16="http://schemas.microsoft.com/office/drawing/2014/main" id="{0823111E-A1B1-8046-B70A-000E2CE8F7DD}"/>
                </a:ext>
              </a:extLst>
            </p:cNvPr>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68000">
              <a:schemeClr val="accent5"/>
            </a:gs>
            <a:gs pos="100000">
              <a:schemeClr val="accent6"/>
            </a:gs>
          </a:gsLst>
          <a:path path="circle">
            <a:fillToRect l="100000" t="100000"/>
          </a:path>
          <a:tileRect r="-100000" b="-100000"/>
        </a:gradFill>
        <a:effectLst/>
      </p:bgPr>
    </p:bg>
    <p:spTree>
      <p:nvGrpSpPr>
        <p:cNvPr id="1" name="Shape 467"/>
        <p:cNvGrpSpPr/>
        <p:nvPr/>
      </p:nvGrpSpPr>
      <p:grpSpPr>
        <a:xfrm>
          <a:off x="0" y="0"/>
          <a:ext cx="0" cy="0"/>
          <a:chOff x="0" y="0"/>
          <a:chExt cx="0" cy="0"/>
        </a:xfrm>
      </p:grpSpPr>
      <p:sp>
        <p:nvSpPr>
          <p:cNvPr id="469" name="Google Shape;469;p33"/>
          <p:cNvSpPr txBox="1">
            <a:spLocks noGrp="1"/>
          </p:cNvSpPr>
          <p:nvPr>
            <p:ph type="ctrTitle" idx="4294967295"/>
          </p:nvPr>
        </p:nvSpPr>
        <p:spPr>
          <a:xfrm>
            <a:off x="855300" y="1991850"/>
            <a:ext cx="26067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THANK YOU!</a:t>
            </a:r>
            <a:endParaRPr sz="4800" dirty="0"/>
          </a:p>
        </p:txBody>
      </p:sp>
      <p:sp>
        <p:nvSpPr>
          <p:cNvPr id="470" name="Google Shape;470;p33"/>
          <p:cNvSpPr txBox="1">
            <a:spLocks noGrp="1"/>
          </p:cNvSpPr>
          <p:nvPr>
            <p:ph type="subTitle" idx="4294967295"/>
          </p:nvPr>
        </p:nvSpPr>
        <p:spPr>
          <a:xfrm>
            <a:off x="7708443" y="700371"/>
            <a:ext cx="1169550" cy="973934"/>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endParaRPr sz="1800" dirty="0">
              <a:solidFill>
                <a:schemeClr val="accent2"/>
              </a:solidFill>
            </a:endParaRPr>
          </a:p>
        </p:txBody>
      </p:sp>
      <p:sp>
        <p:nvSpPr>
          <p:cNvPr id="471" name="Google Shape;471;p3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3074" name="Picture 2" descr="American International University-Bangladesh - Wikipedia">
            <a:extLst>
              <a:ext uri="{FF2B5EF4-FFF2-40B4-BE49-F238E27FC236}">
                <a16:creationId xmlns:a16="http://schemas.microsoft.com/office/drawing/2014/main" id="{F99088F7-F56F-4523-AE04-CCFE30CA7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042" y="26571"/>
            <a:ext cx="1752325" cy="17634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09816" y="1128814"/>
            <a:ext cx="5110800" cy="1159800"/>
          </a:xfrm>
          <a:prstGeom prst="rect">
            <a:avLst/>
          </a:prstGeom>
        </p:spPr>
        <p:txBody>
          <a:bodyPr spcFirstLastPara="1" wrap="square" lIns="0" tIns="0" rIns="0" bIns="0" anchor="b" anchorCtr="0">
            <a:noAutofit/>
          </a:bodyPr>
          <a:lstStyle/>
          <a:p>
            <a:pPr marL="571500" lvl="0" indent="-571500" algn="l" rtl="0">
              <a:spcBef>
                <a:spcPts val="0"/>
              </a:spcBef>
              <a:spcAft>
                <a:spcPts val="0"/>
              </a:spcAft>
              <a:buFont typeface="Wingdings" panose="05000000000000000000" pitchFamily="2" charset="2"/>
              <a:buChar char="Ø"/>
            </a:pPr>
            <a:r>
              <a:rPr lang="en" sz="3200" dirty="0">
                <a:latin typeface="Bahnschrift SemiBold Condensed" panose="020B0502040204020203" pitchFamily="34" charset="0"/>
              </a:rPr>
              <a:t>What is online media marketing?</a:t>
            </a:r>
            <a:br>
              <a:rPr lang="en" sz="3200" dirty="0">
                <a:latin typeface="Bahnschrift SemiBold Condensed" panose="020B0502040204020203" pitchFamily="34" charset="0"/>
              </a:rPr>
            </a:br>
            <a:endParaRPr sz="3200" dirty="0">
              <a:latin typeface="Bahnschrift SemiBold Condensed" panose="020B0502040204020203" pitchFamily="34" charset="0"/>
            </a:endParaRPr>
          </a:p>
        </p:txBody>
      </p:sp>
      <p:sp>
        <p:nvSpPr>
          <p:cNvPr id="124" name="Google Shape;124;p14"/>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p>
            <a:pPr marL="0" lvl="0" indent="0" algn="just" rtl="0">
              <a:spcBef>
                <a:spcPts val="0"/>
              </a:spcBef>
              <a:spcAft>
                <a:spcPts val="800"/>
              </a:spcAft>
              <a:buNone/>
            </a:pPr>
            <a:r>
              <a:rPr lang="en-US" sz="2000" b="1" dirty="0">
                <a:solidFill>
                  <a:schemeClr val="accent3">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Online media marketing </a:t>
            </a:r>
            <a:r>
              <a:rPr lang="en-US" sz="2000" dirty="0">
                <a:solidFill>
                  <a:schemeClr val="accent3">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is an umbrella term for the marketing of products or services usin</a:t>
            </a:r>
            <a:r>
              <a:rPr lang="en-US" sz="2000" dirty="0">
                <a:solidFill>
                  <a:schemeClr val="accent3">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g </a:t>
            </a:r>
            <a:r>
              <a:rPr lang="en-US" sz="2000" b="1" dirty="0">
                <a:solidFill>
                  <a:schemeClr val="accent3">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digital </a:t>
            </a:r>
            <a:r>
              <a:rPr lang="en-US" sz="2000" dirty="0">
                <a:solidFill>
                  <a:schemeClr val="accent3">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technologies , mainly on the internet but also including mobile phone , display advertising and any other </a:t>
            </a:r>
            <a:r>
              <a:rPr lang="en-US" sz="2000" b="1" dirty="0">
                <a:solidFill>
                  <a:schemeClr val="accent3">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digital </a:t>
            </a:r>
            <a:r>
              <a:rPr lang="en-US" sz="2000" dirty="0">
                <a:solidFill>
                  <a:schemeClr val="accent3">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medium .</a:t>
            </a:r>
            <a:endParaRPr sz="2000" dirty="0">
              <a:solidFill>
                <a:schemeClr val="tx1"/>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14553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p:nvPr/>
        </p:nvSpPr>
        <p:spPr>
          <a:xfrm>
            <a:off x="6641825" y="3347802"/>
            <a:ext cx="2502175" cy="1648001"/>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txBox="1">
            <a:spLocks noGrp="1"/>
          </p:cNvSpPr>
          <p:nvPr>
            <p:ph type="title" idx="4294967295"/>
          </p:nvPr>
        </p:nvSpPr>
        <p:spPr>
          <a:xfrm>
            <a:off x="781004" y="3202275"/>
            <a:ext cx="6659925" cy="403890"/>
          </a:xfrm>
          <a:prstGeom prst="rect">
            <a:avLst/>
          </a:prstGeom>
        </p:spPr>
        <p:txBody>
          <a:bodyPr spcFirstLastPara="1" wrap="square" lIns="0" tIns="0" rIns="0" bIns="0" anchor="b" anchorCtr="0">
            <a:noAutofit/>
          </a:bodyPr>
          <a:lstStyle/>
          <a:p>
            <a:pPr marL="342900" indent="-342900">
              <a:buFont typeface="Wingdings" panose="05000000000000000000" pitchFamily="2" charset="2"/>
              <a:buChar char="Ø"/>
            </a:pPr>
            <a:r>
              <a:rPr lang="en-US" kern="0" dirty="0">
                <a:effectLst>
                  <a:outerShdw blurRad="38100" dist="38100" dir="2700000" algn="tl">
                    <a:srgbClr val="000000">
                      <a:alpha val="43137"/>
                    </a:srgbClr>
                  </a:outerShdw>
                </a:effectLst>
                <a:latin typeface="Bell MT" panose="02020503060305020303" pitchFamily="18" charset="0"/>
                <a:ea typeface="Times New Roman" panose="02020603050405020304" pitchFamily="18" charset="0"/>
                <a:cs typeface="Times New Roman" panose="02020603050405020304" pitchFamily="18" charset="0"/>
              </a:rPr>
              <a:t>Difference between online marketing and traditional marketing</a:t>
            </a:r>
            <a:b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2400" b="0" dirty="0">
                <a:solidFill>
                  <a:schemeClr val="bg2">
                    <a:lumMod val="90000"/>
                  </a:schemeClr>
                </a:solidFill>
                <a:effectLst/>
                <a:latin typeface="Arial" panose="020B0604020202020204" pitchFamily="34" charset="0"/>
                <a:ea typeface="Calibri" panose="020F0502020204030204" pitchFamily="34" charset="0"/>
              </a:rPr>
            </a:b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b="0" i="0" dirty="0">
                <a:solidFill>
                  <a:srgbClr val="E4E6EB"/>
                </a:solidFill>
                <a:effectLst/>
                <a:latin typeface="Times New Roman" panose="02020603050405020304" pitchFamily="18" charset="0"/>
                <a:cs typeface="Times New Roman" panose="02020603050405020304" pitchFamily="18" charset="0"/>
              </a:rPr>
              <a:t>The main difference between digital and traditional marketing is the medium through which an audience encounters a marketing message.</a:t>
            </a:r>
            <a:endParaRPr lang="en-US" dirty="0">
              <a:latin typeface="Times New Roman" panose="02020603050405020304" pitchFamily="18" charset="0"/>
              <a:cs typeface="Times New Roman" panose="02020603050405020304" pitchFamily="18" charset="0"/>
            </a:endParaRPr>
          </a:p>
        </p:txBody>
      </p:sp>
      <p:sp>
        <p:nvSpPr>
          <p:cNvPr id="318" name="Google Shape;318;p2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93646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bg2">
                <a:lumMod val="50000"/>
              </a:schemeClr>
            </a:gs>
          </a:gsLst>
          <a:path path="circle">
            <a:fillToRect l="100000" t="100000"/>
          </a:path>
          <a:tileRect r="-100000" b="-100000"/>
        </a:gradFill>
        <a:effectLst/>
      </p:bgPr>
    </p:bg>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798150" y="1636020"/>
            <a:ext cx="6048420" cy="8199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US" b="0" i="0" dirty="0">
                <a:solidFill>
                  <a:srgbClr val="E4E6EB"/>
                </a:solidFill>
                <a:effectLst/>
                <a:latin typeface="ScriptC" panose="00000400000000000000" pitchFamily="2" charset="0"/>
                <a:cs typeface="ScriptC" panose="00000400000000000000" pitchFamily="2" charset="0"/>
              </a:rPr>
              <a:t>“</a:t>
            </a:r>
            <a:r>
              <a:rPr lang="en-US" b="0" i="0" dirty="0">
                <a:solidFill>
                  <a:srgbClr val="E4E6EB"/>
                </a:solidFill>
                <a:effectLst/>
                <a:latin typeface="High Tower Text" panose="02040502050506030303" pitchFamily="18" charset="0"/>
                <a:cs typeface="ScriptC" panose="00000400000000000000" pitchFamily="2" charset="0"/>
              </a:rPr>
              <a:t>Mediocre marketers think in terms of campaigns. Great marketers think in terms of growth frameworks. “  </a:t>
            </a:r>
          </a:p>
          <a:p>
            <a:pPr marL="0" lvl="0" indent="0" algn="l" rtl="0">
              <a:spcBef>
                <a:spcPts val="0"/>
              </a:spcBef>
              <a:spcAft>
                <a:spcPts val="800"/>
              </a:spcAft>
              <a:buNone/>
            </a:pPr>
            <a:r>
              <a:rPr lang="en-US" b="0" i="0" dirty="0">
                <a:solidFill>
                  <a:srgbClr val="E4E6EB"/>
                </a:solidFill>
                <a:latin typeface="High Tower Text" panose="02040502050506030303" pitchFamily="18" charset="0"/>
                <a:cs typeface="ScriptC" panose="00000400000000000000" pitchFamily="2" charset="0"/>
              </a:rPr>
              <a:t>                                     </a:t>
            </a:r>
            <a:r>
              <a:rPr lang="en-US" b="0" i="0" dirty="0">
                <a:solidFill>
                  <a:srgbClr val="E4E6EB"/>
                </a:solidFill>
                <a:effectLst/>
                <a:latin typeface="High Tower Text" panose="02040502050506030303" pitchFamily="18" charset="0"/>
                <a:cs typeface="ScriptC" panose="00000400000000000000" pitchFamily="2" charset="0"/>
              </a:rPr>
              <a:t>– Neil Patel</a:t>
            </a:r>
            <a:endParaRPr dirty="0">
              <a:latin typeface="High Tower Text" panose="02040502050506030303" pitchFamily="18" charset="0"/>
              <a:cs typeface="ScriptC" panose="00000400000000000000" pitchFamily="2" charset="0"/>
            </a:endParaRPr>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C63984A5-BEEE-44CE-8E16-A8939247F3CF}"/>
              </a:ext>
            </a:extLst>
          </p:cNvPr>
          <p:cNvPicPr>
            <a:picLocks noChangeAspect="1"/>
          </p:cNvPicPr>
          <p:nvPr/>
        </p:nvPicPr>
        <p:blipFill>
          <a:blip r:embed="rId3"/>
          <a:stretch>
            <a:fillRect/>
          </a:stretch>
        </p:blipFill>
        <p:spPr>
          <a:xfrm rot="20487338">
            <a:off x="6087396" y="2905265"/>
            <a:ext cx="2678144" cy="18199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11216"/>
            <a:ext cx="5307000" cy="396300"/>
          </a:xfrm>
          <a:prstGeom prst="rect">
            <a:avLst/>
          </a:prstGeom>
        </p:spPr>
        <p:txBody>
          <a:bodyPr spcFirstLastPara="1" wrap="square" lIns="0" tIns="0" rIns="0" bIns="0" anchor="b" anchorCtr="0">
            <a:noAutofit/>
          </a:bodyPr>
          <a:lstStyle/>
          <a:p>
            <a:pPr marL="457200" indent="-457200">
              <a:buFont typeface="Wingdings" panose="05000000000000000000" pitchFamily="2" charset="2"/>
              <a:buChar char="Ø"/>
            </a:pPr>
            <a:r>
              <a:rPr lang="en-US" sz="3200" b="1" kern="0" dirty="0">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t>Types of digital media</a:t>
            </a:r>
            <a:br>
              <a:rPr lang="en-US"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sz="3200" dirty="0"/>
          </a:p>
        </p:txBody>
      </p:sp>
      <p:sp>
        <p:nvSpPr>
          <p:cNvPr id="163" name="Google Shape;163;p16"/>
          <p:cNvSpPr txBox="1">
            <a:spLocks noGrp="1"/>
          </p:cNvSpPr>
          <p:nvPr>
            <p:ph type="body" idx="1"/>
          </p:nvPr>
        </p:nvSpPr>
        <p:spPr>
          <a:xfrm>
            <a:off x="850256" y="2370825"/>
            <a:ext cx="5307000" cy="2294880"/>
          </a:xfrm>
          <a:prstGeom prst="rect">
            <a:avLst/>
          </a:prstGeom>
        </p:spPr>
        <p:txBody>
          <a:bodyPr spcFirstLastPara="1" wrap="square" lIns="0" tIns="0" rIns="0" bIns="0" anchor="t" anchorCtr="0">
            <a:noAutofit/>
          </a:bodyPr>
          <a:lstStyle/>
          <a:p>
            <a:pPr marL="76200" indent="0">
              <a:buNone/>
            </a:pPr>
            <a:r>
              <a:rPr lang="en-US" sz="180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rPr>
              <a:t>There are 3 types of digital media </a:t>
            </a:r>
          </a:p>
          <a:p>
            <a:pPr marL="76200" indent="0">
              <a:buNone/>
            </a:pPr>
            <a:endParaRPr lang="en-US" sz="180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p>
            <a:pPr marL="76200" indent="0">
              <a:buNone/>
            </a:pPr>
            <a:r>
              <a:rPr lang="en-US" sz="1800" dirty="0">
                <a:solidFill>
                  <a:schemeClr val="tx1"/>
                </a:solidFill>
                <a:latin typeface="High Tower Text" panose="02040502050506030303"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rPr>
              <a:t>1. Earned Media</a:t>
            </a:r>
          </a:p>
          <a:p>
            <a:pPr marL="76200" indent="0">
              <a:buNone/>
            </a:pPr>
            <a:r>
              <a:rPr lang="en-US" sz="180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rPr>
              <a:t>      2. Owned Media</a:t>
            </a:r>
          </a:p>
          <a:p>
            <a:pPr marL="76200" indent="0">
              <a:buNone/>
            </a:pPr>
            <a:r>
              <a:rPr lang="en-US" sz="180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rPr>
              <a:t>      3. Paid Media</a:t>
            </a:r>
          </a:p>
          <a:p>
            <a:pPr marL="76200" lvl="0" indent="0" algn="l" rtl="0">
              <a:spcBef>
                <a:spcPts val="0"/>
              </a:spcBef>
              <a:spcAft>
                <a:spcPts val="0"/>
              </a:spcAft>
              <a:buSzPts val="2400"/>
              <a:buNone/>
            </a:pP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4" name="TextBox 33">
            <a:extLst>
              <a:ext uri="{FF2B5EF4-FFF2-40B4-BE49-F238E27FC236}">
                <a16:creationId xmlns:a16="http://schemas.microsoft.com/office/drawing/2014/main" id="{805CB31B-68C1-4C6C-AB4E-06EC63A2D16B}"/>
              </a:ext>
            </a:extLst>
          </p:cNvPr>
          <p:cNvSpPr txBox="1"/>
          <p:nvPr/>
        </p:nvSpPr>
        <p:spPr>
          <a:xfrm>
            <a:off x="794422" y="1207516"/>
            <a:ext cx="4572000" cy="923330"/>
          </a:xfrm>
          <a:prstGeom prst="rect">
            <a:avLst/>
          </a:prstGeom>
          <a:noFill/>
        </p:spPr>
        <p:txBody>
          <a:bodyPr wrap="square">
            <a:spAutoFit/>
          </a:bodyPr>
          <a:lstStyle/>
          <a:p>
            <a:pPr marL="76200"/>
            <a:r>
              <a:rPr lang="en-US" sz="180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rPr>
              <a:t>Different type of digital media can help brands reach more people and spread the word about companies in the right channels.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circle(in)">
                                      <p:cBhvr>
                                        <p:cTn id="7" dur="20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3">
                                            <p:txEl>
                                              <p:pRg st="2" end="2"/>
                                            </p:txEl>
                                          </p:spTgt>
                                        </p:tgtEl>
                                        <p:attrNameLst>
                                          <p:attrName>style.visibility</p:attrName>
                                        </p:attrNameLst>
                                      </p:cBhvr>
                                      <p:to>
                                        <p:strVal val="visible"/>
                                      </p:to>
                                    </p:set>
                                    <p:animEffect transition="in" filter="circle(in)">
                                      <p:cBhvr>
                                        <p:cTn id="12" dur="2000"/>
                                        <p:tgtEl>
                                          <p:spTgt spid="1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animEffect transition="in" filter="circle(in)">
                                      <p:cBhvr>
                                        <p:cTn id="17" dur="2000"/>
                                        <p:tgtEl>
                                          <p:spTgt spid="1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63">
                                            <p:txEl>
                                              <p:pRg st="4" end="4"/>
                                            </p:txEl>
                                          </p:spTgt>
                                        </p:tgtEl>
                                        <p:attrNameLst>
                                          <p:attrName>style.visibility</p:attrName>
                                        </p:attrNameLst>
                                      </p:cBhvr>
                                      <p:to>
                                        <p:strVal val="visible"/>
                                      </p:to>
                                    </p:set>
                                    <p:animEffect transition="in" filter="circle(in)">
                                      <p:cBhvr>
                                        <p:cTn id="22" dur="2000"/>
                                        <p:tgtEl>
                                          <p:spTgt spid="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C128-0BE4-4A9E-992A-29DCC6B61846}"/>
              </a:ext>
            </a:extLst>
          </p:cNvPr>
          <p:cNvSpPr>
            <a:spLocks noGrp="1"/>
          </p:cNvSpPr>
          <p:nvPr>
            <p:ph type="title"/>
          </p:nvPr>
        </p:nvSpPr>
        <p:spPr>
          <a:xfrm>
            <a:off x="941025" y="319774"/>
            <a:ext cx="6494190" cy="1497595"/>
          </a:xfrm>
        </p:spPr>
        <p:txBody>
          <a:bodyPr/>
          <a:lstStyle/>
          <a:p>
            <a:r>
              <a:rPr lang="en-US" sz="2800" kern="0" dirty="0">
                <a:effectLst>
                  <a:outerShdw blurRad="38100" dist="38100" dir="2700000" algn="tl">
                    <a:srgbClr val="000000">
                      <a:alpha val="43137"/>
                    </a:srgbClr>
                  </a:outerShdw>
                </a:effectLst>
                <a:latin typeface="Papyrus" panose="03070502060502030205" pitchFamily="66" charset="0"/>
                <a:ea typeface="Calibri" panose="020F0502020204030204" pitchFamily="34" charset="0"/>
                <a:cs typeface="Times New Roman" panose="02020603050405020304" pitchFamily="18" charset="0"/>
              </a:rPr>
              <a:t>How do I do online media marketing</a:t>
            </a:r>
            <a:br>
              <a:rPr lang="en-US" sz="2800" b="1" kern="0" dirty="0">
                <a:effectLst>
                  <a:outerShdw blurRad="38100" dist="38100" dir="2700000" algn="tl">
                    <a:srgbClr val="000000">
                      <a:alpha val="43137"/>
                    </a:srgbClr>
                  </a:outerShdw>
                </a:effectLst>
                <a:latin typeface="Papyrus" panose="03070502060502030205" pitchFamily="66" charset="0"/>
                <a:ea typeface="Times New Roman" panose="02020603050405020304" pitchFamily="18" charset="0"/>
                <a:cs typeface="Times New Roman" panose="02020603050405020304" pitchFamily="18" charset="0"/>
              </a:rPr>
            </a:br>
            <a:endParaRPr lang="en-US" sz="3600" dirty="0">
              <a:effectLst>
                <a:outerShdw blurRad="38100" dist="38100" dir="2700000" algn="tl">
                  <a:srgbClr val="000000">
                    <a:alpha val="43137"/>
                  </a:srgbClr>
                </a:outerShdw>
              </a:effectLst>
              <a:latin typeface="Papyrus" panose="03070502060502030205" pitchFamily="66" charset="0"/>
            </a:endParaRPr>
          </a:p>
        </p:txBody>
      </p:sp>
      <p:sp>
        <p:nvSpPr>
          <p:cNvPr id="3" name="Slide Number Placeholder 2">
            <a:extLst>
              <a:ext uri="{FF2B5EF4-FFF2-40B4-BE49-F238E27FC236}">
                <a16:creationId xmlns:a16="http://schemas.microsoft.com/office/drawing/2014/main" id="{9576A170-A85B-47FB-8521-5E0B7BCEDB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2F8E9B3C-54EB-4756-98AB-48A1E2D9F8B2}"/>
              </a:ext>
            </a:extLst>
          </p:cNvPr>
          <p:cNvPicPr>
            <a:picLocks noChangeAspect="1"/>
          </p:cNvPicPr>
          <p:nvPr/>
        </p:nvPicPr>
        <p:blipFill>
          <a:blip r:embed="rId2"/>
          <a:stretch>
            <a:fillRect/>
          </a:stretch>
        </p:blipFill>
        <p:spPr>
          <a:xfrm>
            <a:off x="2285802" y="2416288"/>
            <a:ext cx="4572396" cy="310923"/>
          </a:xfrm>
          <a:prstGeom prst="rect">
            <a:avLst/>
          </a:prstGeom>
        </p:spPr>
      </p:pic>
      <p:sp>
        <p:nvSpPr>
          <p:cNvPr id="8" name="TextBox 7">
            <a:extLst>
              <a:ext uri="{FF2B5EF4-FFF2-40B4-BE49-F238E27FC236}">
                <a16:creationId xmlns:a16="http://schemas.microsoft.com/office/drawing/2014/main" id="{E8DF3E01-06E6-4849-ABFE-50E9FEB0C86D}"/>
              </a:ext>
            </a:extLst>
          </p:cNvPr>
          <p:cNvSpPr txBox="1"/>
          <p:nvPr/>
        </p:nvSpPr>
        <p:spPr>
          <a:xfrm>
            <a:off x="887506" y="2110085"/>
            <a:ext cx="4572000" cy="369332"/>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chemeClr val="accent4">
                    <a:lumMod val="75000"/>
                  </a:schemeClr>
                </a:solidFill>
                <a:latin typeface="Times New Roman" panose="02020603050405020304" pitchFamily="18" charset="0"/>
                <a:cs typeface="Times New Roman" panose="02020603050405020304" pitchFamily="18" charset="0"/>
              </a:rPr>
              <a:t>Design a User-friendly Website</a:t>
            </a:r>
          </a:p>
        </p:txBody>
      </p:sp>
      <p:sp>
        <p:nvSpPr>
          <p:cNvPr id="9" name="TextBox 8">
            <a:extLst>
              <a:ext uri="{FF2B5EF4-FFF2-40B4-BE49-F238E27FC236}">
                <a16:creationId xmlns:a16="http://schemas.microsoft.com/office/drawing/2014/main" id="{125C71B3-4A03-4D7C-94E0-962547E43325}"/>
              </a:ext>
            </a:extLst>
          </p:cNvPr>
          <p:cNvSpPr txBox="1"/>
          <p:nvPr/>
        </p:nvSpPr>
        <p:spPr>
          <a:xfrm>
            <a:off x="887506" y="2557934"/>
            <a:ext cx="4572000"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accent3"/>
                </a:solidFill>
                <a:latin typeface="Times New Roman" panose="02020603050405020304" pitchFamily="18" charset="0"/>
                <a:cs typeface="Times New Roman" panose="02020603050405020304" pitchFamily="18" charset="0"/>
              </a:rPr>
              <a:t>Develop Social Media Contests and Campaigns</a:t>
            </a:r>
          </a:p>
        </p:txBody>
      </p:sp>
      <p:sp>
        <p:nvSpPr>
          <p:cNvPr id="11" name="TextBox 10">
            <a:extLst>
              <a:ext uri="{FF2B5EF4-FFF2-40B4-BE49-F238E27FC236}">
                <a16:creationId xmlns:a16="http://schemas.microsoft.com/office/drawing/2014/main" id="{720B3DBA-E9B0-4DEB-89F1-A44A6CDCCFAA}"/>
              </a:ext>
            </a:extLst>
          </p:cNvPr>
          <p:cNvSpPr txBox="1"/>
          <p:nvPr/>
        </p:nvSpPr>
        <p:spPr>
          <a:xfrm>
            <a:off x="887506" y="2926020"/>
            <a:ext cx="4572000" cy="369332"/>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rgbClr val="FFFF00"/>
                </a:solidFill>
                <a:latin typeface="Times New Roman" panose="02020603050405020304" pitchFamily="18" charset="0"/>
                <a:cs typeface="Times New Roman" panose="02020603050405020304" pitchFamily="18" charset="0"/>
              </a:rPr>
              <a:t>Create a Blog</a:t>
            </a:r>
          </a:p>
        </p:txBody>
      </p:sp>
      <p:sp>
        <p:nvSpPr>
          <p:cNvPr id="10" name="TextBox 9">
            <a:extLst>
              <a:ext uri="{FF2B5EF4-FFF2-40B4-BE49-F238E27FC236}">
                <a16:creationId xmlns:a16="http://schemas.microsoft.com/office/drawing/2014/main" id="{92F23AD4-5692-428F-9662-113D472EDFC7}"/>
              </a:ext>
            </a:extLst>
          </p:cNvPr>
          <p:cNvSpPr txBox="1"/>
          <p:nvPr/>
        </p:nvSpPr>
        <p:spPr>
          <a:xfrm>
            <a:off x="887506" y="3355662"/>
            <a:ext cx="5426242" cy="400110"/>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chemeClr val="accent5">
                    <a:lumMod val="20000"/>
                    <a:lumOff val="80000"/>
                  </a:schemeClr>
                </a:solidFill>
                <a:latin typeface="Times New Roman" panose="02020603050405020304" pitchFamily="18" charset="0"/>
                <a:cs typeface="Times New Roman" panose="02020603050405020304" pitchFamily="18" charset="0"/>
              </a:rPr>
              <a:t>Find Influencers to Work With the Brand</a:t>
            </a:r>
            <a:r>
              <a:rPr lang="en-US" sz="2000" dirty="0">
                <a:solidFill>
                  <a:schemeClr val="accent5">
                    <a:lumMod val="20000"/>
                    <a:lumOff val="80000"/>
                  </a:schemeClr>
                </a:solidFill>
              </a:rPr>
              <a:t>.</a:t>
            </a:r>
            <a:endParaRPr lang="en-US" dirty="0">
              <a:solidFill>
                <a:schemeClr val="accent5">
                  <a:lumMod val="20000"/>
                  <a:lumOff val="80000"/>
                </a:schemeClr>
              </a:solidFill>
            </a:endParaRPr>
          </a:p>
        </p:txBody>
      </p:sp>
    </p:spTree>
    <p:extLst>
      <p:ext uri="{BB962C8B-B14F-4D97-AF65-F5344CB8AC3E}">
        <p14:creationId xmlns:p14="http://schemas.microsoft.com/office/powerpoint/2010/main" val="168461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gradFill>
        <a:effectLst/>
      </p:bgPr>
    </p:bg>
    <p:spTree>
      <p:nvGrpSpPr>
        <p:cNvPr id="1" name="Shape 272"/>
        <p:cNvGrpSpPr/>
        <p:nvPr/>
      </p:nvGrpSpPr>
      <p:grpSpPr>
        <a:xfrm>
          <a:off x="0" y="0"/>
          <a:ext cx="0" cy="0"/>
          <a:chOff x="0" y="0"/>
          <a:chExt cx="0" cy="0"/>
        </a:xfrm>
      </p:grpSpPr>
      <p:pic>
        <p:nvPicPr>
          <p:cNvPr id="273" name="Google Shape;273;p20"/>
          <p:cNvPicPr preferRelativeResize="0"/>
          <p:nvPr/>
        </p:nvPicPr>
        <p:blipFill>
          <a:blip r:embed="rId3"/>
          <a:srcRect l="30247" r="30247"/>
          <a:stretch/>
        </p:blipFill>
        <p:spPr>
          <a:xfrm>
            <a:off x="6051176" y="0"/>
            <a:ext cx="3092824" cy="5143500"/>
          </a:xfrm>
          <a:prstGeom prst="rect">
            <a:avLst/>
          </a:prstGeom>
          <a:noFill/>
          <a:ln>
            <a:noFill/>
          </a:ln>
        </p:spPr>
      </p:pic>
      <p:sp>
        <p:nvSpPr>
          <p:cNvPr id="274" name="Google Shape;274;p20"/>
          <p:cNvSpPr txBox="1">
            <a:spLocks noGrp="1"/>
          </p:cNvSpPr>
          <p:nvPr>
            <p:ph type="title"/>
          </p:nvPr>
        </p:nvSpPr>
        <p:spPr>
          <a:xfrm>
            <a:off x="855300" y="836000"/>
            <a:ext cx="4348500" cy="809920"/>
          </a:xfrm>
          <a:prstGeom prst="rect">
            <a:avLst/>
          </a:prstGeom>
        </p:spPr>
        <p:txBody>
          <a:bodyPr spcFirstLastPara="1" wrap="square" lIns="0" tIns="0" rIns="0" bIns="0" anchor="b" anchorCtr="0">
            <a:noAutofit/>
          </a:bodyPr>
          <a:lstStyle/>
          <a:p>
            <a:r>
              <a:rPr lang="en-US" sz="3200" b="1" i="0" dirty="0">
                <a:solidFill>
                  <a:schemeClr val="bg1">
                    <a:lumMod val="10000"/>
                    <a:lumOff val="90000"/>
                  </a:schemeClr>
                </a:solidFill>
                <a:effectLst/>
                <a:latin typeface="High Tower Text" panose="02040502050506030303" pitchFamily="18" charset="0"/>
              </a:rPr>
              <a:t>Economic Growth</a:t>
            </a:r>
            <a:br>
              <a:rPr lang="en-US" b="0" i="0" dirty="0">
                <a:solidFill>
                  <a:srgbClr val="03103B"/>
                </a:solidFill>
                <a:effectLst/>
                <a:latin typeface="Abadi" panose="020B0604020104020204" pitchFamily="34" charset="0"/>
              </a:rPr>
            </a:br>
            <a:endParaRPr dirty="0"/>
          </a:p>
        </p:txBody>
      </p:sp>
      <p:sp>
        <p:nvSpPr>
          <p:cNvPr id="275" name="Google Shape;275;p20"/>
          <p:cNvSpPr txBox="1">
            <a:spLocks noGrp="1"/>
          </p:cNvSpPr>
          <p:nvPr>
            <p:ph type="body" idx="1"/>
          </p:nvPr>
        </p:nvSpPr>
        <p:spPr>
          <a:xfrm>
            <a:off x="859325" y="1418495"/>
            <a:ext cx="4348500" cy="1046352"/>
          </a:xfrm>
          <a:prstGeom prst="rect">
            <a:avLst/>
          </a:prstGeom>
        </p:spPr>
        <p:txBody>
          <a:bodyPr spcFirstLastPara="1" wrap="square" lIns="0" tIns="0" rIns="0" bIns="0" anchor="t" anchorCtr="0">
            <a:noAutofit/>
          </a:bodyPr>
          <a:lstStyle/>
          <a:p>
            <a:pPr marL="0" indent="0">
              <a:spcAft>
                <a:spcPts val="800"/>
              </a:spcAft>
              <a:buNone/>
            </a:pPr>
            <a:endParaRPr lang="en-US" sz="1800" b="1" i="0" dirty="0">
              <a:solidFill>
                <a:srgbClr val="333399"/>
              </a:solidFill>
              <a:effectLst/>
              <a:latin typeface="Abadi" panose="020B0604020104020204" pitchFamily="34" charset="0"/>
            </a:endParaRPr>
          </a:p>
          <a:p>
            <a:pPr marL="0" indent="0">
              <a:spcAft>
                <a:spcPts val="800"/>
              </a:spcAft>
              <a:buNone/>
            </a:pPr>
            <a:r>
              <a:rPr lang="en-US" sz="1800" b="1" i="0" dirty="0">
                <a:solidFill>
                  <a:schemeClr val="accent1">
                    <a:lumMod val="60000"/>
                    <a:lumOff val="40000"/>
                  </a:schemeClr>
                </a:solidFill>
                <a:effectLst/>
                <a:latin typeface="Abadi" panose="020B0604020104020204" pitchFamily="34" charset="0"/>
              </a:rPr>
              <a:t> </a:t>
            </a:r>
            <a:r>
              <a:rPr lang="en-US" sz="18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Saving time and effort</a:t>
            </a:r>
            <a:endParaRPr lang="en-US" b="0"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800"/>
              </a:spcAft>
              <a:buNone/>
            </a:pPr>
            <a:endParaRPr dirty="0"/>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TextBox 6">
            <a:extLst>
              <a:ext uri="{FF2B5EF4-FFF2-40B4-BE49-F238E27FC236}">
                <a16:creationId xmlns:a16="http://schemas.microsoft.com/office/drawing/2014/main" id="{C334E837-CEE7-4582-A617-21D10EC5C9B6}"/>
              </a:ext>
            </a:extLst>
          </p:cNvPr>
          <p:cNvSpPr txBox="1"/>
          <p:nvPr/>
        </p:nvSpPr>
        <p:spPr>
          <a:xfrm>
            <a:off x="859325" y="2547972"/>
            <a:ext cx="4572000" cy="369332"/>
          </a:xfrm>
          <a:prstGeom prst="rect">
            <a:avLst/>
          </a:prstGeom>
          <a:noFill/>
        </p:spPr>
        <p:txBody>
          <a:bodyPr wrap="square">
            <a:spAutoFit/>
          </a:bodyPr>
          <a:lstStyle/>
          <a:p>
            <a:pPr algn="just" rtl="0"/>
            <a:r>
              <a:rPr lang="en-US" sz="1800" b="1" i="0" dirty="0">
                <a:solidFill>
                  <a:schemeClr val="accent1">
                    <a:lumMod val="60000"/>
                    <a:lumOff val="40000"/>
                  </a:schemeClr>
                </a:solidFill>
                <a:effectLst/>
                <a:latin typeface="Times New Roman" panose="02020603050405020304" pitchFamily="18" charset="0"/>
                <a:cs typeface="Times New Roman" panose="02020603050405020304" pitchFamily="18" charset="0"/>
              </a:rPr>
              <a:t>Price Reduction</a:t>
            </a:r>
            <a:endParaRPr lang="en-US" sz="1800" b="0" i="0"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69797B1-FB22-44A8-B195-6AC0C5D221EE}"/>
              </a:ext>
            </a:extLst>
          </p:cNvPr>
          <p:cNvSpPr txBox="1"/>
          <p:nvPr/>
        </p:nvSpPr>
        <p:spPr>
          <a:xfrm>
            <a:off x="631800" y="3551565"/>
            <a:ext cx="4572000" cy="738664"/>
          </a:xfrm>
          <a:prstGeom prst="rect">
            <a:avLst/>
          </a:prstGeom>
          <a:noFill/>
        </p:spPr>
        <p:txBody>
          <a:bodyPr wrap="square">
            <a:spAutoFit/>
          </a:bodyPr>
          <a:lstStyle/>
          <a:p>
            <a:pPr algn="just"/>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If more effort is added to online marketing, further effectiveness leads to increased exports, hence more national income.</a:t>
            </a:r>
          </a:p>
        </p:txBody>
      </p:sp>
      <p:sp>
        <p:nvSpPr>
          <p:cNvPr id="5" name="Arrow: Down 4">
            <a:extLst>
              <a:ext uri="{FF2B5EF4-FFF2-40B4-BE49-F238E27FC236}">
                <a16:creationId xmlns:a16="http://schemas.microsoft.com/office/drawing/2014/main" id="{C568FCBB-9854-437F-A5EE-E9D0BB33A2B4}"/>
              </a:ext>
            </a:extLst>
          </p:cNvPr>
          <p:cNvSpPr/>
          <p:nvPr/>
        </p:nvSpPr>
        <p:spPr>
          <a:xfrm>
            <a:off x="1865382" y="1467511"/>
            <a:ext cx="174812" cy="255278"/>
          </a:xfrm>
          <a:prstGeom prst="downArrow">
            <a:avLst/>
          </a:prstGeom>
          <a:gradFill>
            <a:gsLst>
              <a:gs pos="0">
                <a:schemeClr val="accent1"/>
              </a:gs>
              <a:gs pos="100000">
                <a:schemeClr val="accent2"/>
              </a:gs>
            </a:gsLst>
            <a:lin ang="0" scaled="0"/>
          </a:gradFill>
          <a:ln>
            <a:noFill/>
          </a:ln>
        </p:spPr>
        <p:txBody>
          <a:bodyPr spcFirstLastPara="1" wrap="square" lIns="91425" tIns="91425" rIns="91425" bIns="91425" rtlCol="0" anchor="ctr" anchorCtr="0">
            <a:noAutofit/>
          </a:bodyPr>
          <a:lstStyle/>
          <a:p>
            <a:pPr marL="0" indent="0" algn="l" rtl="0">
              <a:spcBef>
                <a:spcPts val="0"/>
              </a:spcBef>
              <a:spcAft>
                <a:spcPts val="0"/>
              </a:spcAft>
              <a:buNone/>
            </a:pPr>
            <a:endParaRPr lang="en-US"/>
          </a:p>
        </p:txBody>
      </p:sp>
      <p:sp>
        <p:nvSpPr>
          <p:cNvPr id="6" name="Arrow: Down 5">
            <a:extLst>
              <a:ext uri="{FF2B5EF4-FFF2-40B4-BE49-F238E27FC236}">
                <a16:creationId xmlns:a16="http://schemas.microsoft.com/office/drawing/2014/main" id="{6C78C750-E54B-40AE-A375-1B4BBB42BE0B}"/>
              </a:ext>
            </a:extLst>
          </p:cNvPr>
          <p:cNvSpPr/>
          <p:nvPr/>
        </p:nvSpPr>
        <p:spPr>
          <a:xfrm>
            <a:off x="1865382" y="2203230"/>
            <a:ext cx="174812" cy="255278"/>
          </a:xfrm>
          <a:prstGeom prst="downArrow">
            <a:avLst/>
          </a:prstGeom>
          <a:gradFill>
            <a:gsLst>
              <a:gs pos="0">
                <a:schemeClr val="accent1"/>
              </a:gs>
              <a:gs pos="100000">
                <a:schemeClr val="accent2"/>
              </a:gs>
            </a:gsLst>
            <a:lin ang="0" scaled="0"/>
          </a:gradFill>
          <a:ln>
            <a:noFill/>
          </a:ln>
        </p:spPr>
        <p:txBody>
          <a:bodyPr spcFirstLastPara="1" wrap="square" lIns="91425" tIns="91425" rIns="91425" bIns="91425" rtlCol="0" anchor="ctr" anchorCtr="0">
            <a:noAutofit/>
          </a:bodyPr>
          <a:lstStyle/>
          <a:p>
            <a:pPr marL="0" indent="0" algn="l" rtl="0">
              <a:spcBef>
                <a:spcPts val="0"/>
              </a:spcBef>
              <a:spcAft>
                <a:spcPts val="0"/>
              </a:spcAft>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Effect transition="in" filter="fade">
                                      <p:cBhvr>
                                        <p:cTn id="12" dur="500"/>
                                        <p:tgtEl>
                                          <p:spTgt spid="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arn(inVertical)">
                                      <p:cBhvr>
                                        <p:cTn id="2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50000"/>
            <a:lumOff val="50000"/>
            <a:alpha val="86000"/>
          </a:schemeClr>
        </a:soli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CC3F20FC-0D65-4E83-8B5A-7E08A837DD05}"/>
              </a:ext>
            </a:extLst>
          </p:cNvPr>
          <p:cNvPicPr>
            <a:picLocks noChangeAspect="1"/>
          </p:cNvPicPr>
          <p:nvPr/>
        </p:nvPicPr>
        <p:blipFill>
          <a:blip r:embed="rId3"/>
          <a:srcRect/>
          <a:stretch/>
        </p:blipFill>
        <p:spPr>
          <a:xfrm>
            <a:off x="1639880" y="807426"/>
            <a:ext cx="5864239" cy="2176966"/>
          </a:xfrm>
          <a:prstGeom prst="rect">
            <a:avLst/>
          </a:prstGeom>
        </p:spPr>
      </p:pic>
      <p:sp>
        <p:nvSpPr>
          <p:cNvPr id="7" name="TextBox 6">
            <a:extLst>
              <a:ext uri="{FF2B5EF4-FFF2-40B4-BE49-F238E27FC236}">
                <a16:creationId xmlns:a16="http://schemas.microsoft.com/office/drawing/2014/main" id="{04BC32D9-09DE-4123-A856-ED31609FE259}"/>
              </a:ext>
            </a:extLst>
          </p:cNvPr>
          <p:cNvSpPr txBox="1"/>
          <p:nvPr/>
        </p:nvSpPr>
        <p:spPr>
          <a:xfrm>
            <a:off x="1321866" y="3517299"/>
            <a:ext cx="6039134" cy="707886"/>
          </a:xfrm>
          <a:prstGeom prst="rect">
            <a:avLst/>
          </a:prstGeom>
          <a:noFill/>
        </p:spPr>
        <p:txBody>
          <a:bodyPr wrap="square">
            <a:spAutoFit/>
          </a:bodyPr>
          <a:lstStyle/>
          <a:p>
            <a:pPr marL="342900" indent="-342900">
              <a:buFont typeface="Wingdings" panose="05000000000000000000" pitchFamily="2" charset="2"/>
              <a:buChar char="§"/>
            </a:pPr>
            <a:r>
              <a:rPr lang="en-US" sz="2000" dirty="0">
                <a:solidFill>
                  <a:schemeClr val="tx1"/>
                </a:solidFill>
                <a:latin typeface="High Tower Text" panose="02040502050506030303" pitchFamily="18" charset="0"/>
              </a:rPr>
              <a:t>This graph shows the using rate of different types of media by online media marketing. </a:t>
            </a:r>
          </a:p>
        </p:txBody>
      </p:sp>
      <p:grpSp>
        <p:nvGrpSpPr>
          <p:cNvPr id="10" name="Google Shape;288;p22">
            <a:extLst>
              <a:ext uri="{FF2B5EF4-FFF2-40B4-BE49-F238E27FC236}">
                <a16:creationId xmlns:a16="http://schemas.microsoft.com/office/drawing/2014/main" id="{C1EA58EC-CB92-48D4-B2B9-C7F1D31CD1B1}"/>
              </a:ext>
            </a:extLst>
          </p:cNvPr>
          <p:cNvGrpSpPr/>
          <p:nvPr/>
        </p:nvGrpSpPr>
        <p:grpSpPr>
          <a:xfrm>
            <a:off x="7363389" y="-216605"/>
            <a:ext cx="2078780" cy="2154901"/>
            <a:chOff x="855292" y="912203"/>
            <a:chExt cx="4036590" cy="3941676"/>
          </a:xfrm>
        </p:grpSpPr>
        <p:sp>
          <p:nvSpPr>
            <p:cNvPr id="11" name="Google Shape;289;p22">
              <a:extLst>
                <a:ext uri="{FF2B5EF4-FFF2-40B4-BE49-F238E27FC236}">
                  <a16:creationId xmlns:a16="http://schemas.microsoft.com/office/drawing/2014/main" id="{A5D67242-704C-448C-A2AA-6184523ADC09}"/>
                </a:ext>
              </a:extLst>
            </p:cNvPr>
            <p:cNvSpPr/>
            <p:nvPr/>
          </p:nvSpPr>
          <p:spPr>
            <a:xfrm rot="-6597333">
              <a:off x="2895551" y="4185127"/>
              <a:ext cx="586303" cy="586303"/>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0;p22">
              <a:extLst>
                <a:ext uri="{FF2B5EF4-FFF2-40B4-BE49-F238E27FC236}">
                  <a16:creationId xmlns:a16="http://schemas.microsoft.com/office/drawing/2014/main" id="{F0F7BF98-D53F-4E8C-8069-9FD8764F0911}"/>
                </a:ext>
              </a:extLst>
            </p:cNvPr>
            <p:cNvSpPr/>
            <p:nvPr/>
          </p:nvSpPr>
          <p:spPr>
            <a:xfrm rot="-6599386">
              <a:off x="917321" y="1642633"/>
              <a:ext cx="440541" cy="44054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1;p22">
              <a:extLst>
                <a:ext uri="{FF2B5EF4-FFF2-40B4-BE49-F238E27FC236}">
                  <a16:creationId xmlns:a16="http://schemas.microsoft.com/office/drawing/2014/main" id="{935294E3-F32A-4E48-BC92-3534B8A41B6A}"/>
                </a:ext>
              </a:extLst>
            </p:cNvPr>
            <p:cNvSpPr/>
            <p:nvPr/>
          </p:nvSpPr>
          <p:spPr>
            <a:xfrm rot="-6598839">
              <a:off x="1486366" y="2582084"/>
              <a:ext cx="1199287" cy="1199287"/>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2;p22">
              <a:extLst>
                <a:ext uri="{FF2B5EF4-FFF2-40B4-BE49-F238E27FC236}">
                  <a16:creationId xmlns:a16="http://schemas.microsoft.com/office/drawing/2014/main" id="{831D49FA-8FD3-498A-A415-C62A84AA35E7}"/>
                </a:ext>
              </a:extLst>
            </p:cNvPr>
            <p:cNvSpPr/>
            <p:nvPr/>
          </p:nvSpPr>
          <p:spPr>
            <a:xfrm rot="-6598620">
              <a:off x="2973641" y="1148863"/>
              <a:ext cx="1681581" cy="1681581"/>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3;p22">
              <a:extLst>
                <a:ext uri="{FF2B5EF4-FFF2-40B4-BE49-F238E27FC236}">
                  <a16:creationId xmlns:a16="http://schemas.microsoft.com/office/drawing/2014/main" id="{953E9845-2306-44D7-971E-327F21D2FEE1}"/>
                </a:ext>
              </a:extLst>
            </p:cNvPr>
            <p:cNvSpPr/>
            <p:nvPr/>
          </p:nvSpPr>
          <p:spPr>
            <a:xfrm rot="-6597866">
              <a:off x="1260554" y="2443316"/>
              <a:ext cx="629106" cy="629106"/>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p22">
              <a:extLst>
                <a:ext uri="{FF2B5EF4-FFF2-40B4-BE49-F238E27FC236}">
                  <a16:creationId xmlns:a16="http://schemas.microsoft.com/office/drawing/2014/main" id="{D27E37EF-4A66-4010-96CA-B655A48FD420}"/>
                </a:ext>
              </a:extLst>
            </p:cNvPr>
            <p:cNvSpPr/>
            <p:nvPr/>
          </p:nvSpPr>
          <p:spPr>
            <a:xfrm rot="-6597701">
              <a:off x="1866350" y="1348918"/>
              <a:ext cx="274172" cy="274172"/>
            </a:xfrm>
            <a:prstGeom prst="ellipse">
              <a:avLst/>
            </a:prstGeom>
            <a:gradFill>
              <a:gsLst>
                <a:gs pos="0">
                  <a:srgbClr val="FFFFFF">
                    <a:alpha val="29803"/>
                    <a:alpha val="2980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1"/>
            </a:gs>
            <a:gs pos="100000">
              <a:schemeClr val="accent2"/>
            </a:gs>
          </a:gsLst>
          <a:lin ang="0" scaled="0"/>
        </a:gradFill>
        <a:ln>
          <a:noFill/>
        </a:ln>
      </a:spPr>
      <a:bodyPr spcFirstLastPara="1" wrap="square" lIns="91425" tIns="91425" rIns="91425" bIns="91425" anchor="ctr" anchorCtr="0">
        <a:noAutofit/>
      </a:bodyPr>
      <a:lstStyle>
        <a:defPPr marL="0" indent="0" algn="l" rtl="0">
          <a:spcBef>
            <a:spcPts val="0"/>
          </a:spcBef>
          <a:spcAft>
            <a:spcPts val="0"/>
          </a:spcAft>
          <a:buNone/>
          <a:defRPr/>
        </a:defPPr>
      </a:lst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1830</TotalTime>
  <Words>757</Words>
  <Application>Microsoft Office PowerPoint</Application>
  <PresentationFormat>On-screen Show (16:9)</PresentationFormat>
  <Paragraphs>89</Paragraphs>
  <Slides>23</Slides>
  <Notes>17</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23</vt:i4>
      </vt:variant>
    </vt:vector>
  </HeadingPairs>
  <TitlesOfParts>
    <vt:vector size="45" baseType="lpstr">
      <vt:lpstr>Segoe UI Historic</vt:lpstr>
      <vt:lpstr>High Tower Text</vt:lpstr>
      <vt:lpstr>Baskerville Old Face</vt:lpstr>
      <vt:lpstr>Papyrus</vt:lpstr>
      <vt:lpstr>Walbaum Display</vt:lpstr>
      <vt:lpstr>Calibri</vt:lpstr>
      <vt:lpstr>Bahnschrift SemiBold Condensed</vt:lpstr>
      <vt:lpstr>Times New Roman</vt:lpstr>
      <vt:lpstr>Wingdings</vt:lpstr>
      <vt:lpstr>Calibri Light</vt:lpstr>
      <vt:lpstr>BankGothic Lt BT</vt:lpstr>
      <vt:lpstr>Bell MT</vt:lpstr>
      <vt:lpstr>DM Sans</vt:lpstr>
      <vt:lpstr>Barlow</vt:lpstr>
      <vt:lpstr>Book Antiqua</vt:lpstr>
      <vt:lpstr>ScriptC</vt:lpstr>
      <vt:lpstr>Abadi</vt:lpstr>
      <vt:lpstr>arial</vt:lpstr>
      <vt:lpstr>Barlow Medium</vt:lpstr>
      <vt:lpstr>arial</vt:lpstr>
      <vt:lpstr>Barlow Light</vt:lpstr>
      <vt:lpstr>Minola template</vt:lpstr>
      <vt:lpstr>PRESENTATION  Team Open sky</vt:lpstr>
      <vt:lpstr>Online Media Marketing</vt:lpstr>
      <vt:lpstr>What is online media marketing? </vt:lpstr>
      <vt:lpstr>Difference between online marketing and traditional marketing     The main difference between digital and traditional marketing is the medium through which an audience encounters a marketing message.</vt:lpstr>
      <vt:lpstr>PowerPoint Presentation</vt:lpstr>
      <vt:lpstr>Types of digital media </vt:lpstr>
      <vt:lpstr>How do I do online media marketing </vt:lpstr>
      <vt:lpstr>Economic Growth </vt:lpstr>
      <vt:lpstr>PowerPoint Presentation</vt:lpstr>
      <vt:lpstr>How can digital marketing uplift developing countries? </vt:lpstr>
      <vt:lpstr>PowerPoint Presentation</vt:lpstr>
      <vt:lpstr>Percentage of online marketing</vt:lpstr>
      <vt:lpstr>Benefits of online media marketing </vt:lpstr>
      <vt:lpstr>It helps to</vt:lpstr>
      <vt:lpstr>PowerPoint Presentation</vt:lpstr>
      <vt:lpstr>It can increase trustworthiness and brand recognition  </vt:lpstr>
      <vt:lpstr>Example of media marketing</vt:lpstr>
      <vt:lpstr>BAD EFFECTS OF  ONLINE MEDIA MARKETING </vt:lpstr>
      <vt:lpstr>Is digital marketing a stressful job?   Digital marketing, in all forms, comes with a variety of stresses. It's an amazing career and industry to be a part of, but it wouldn't be a career if it didn't stress people out here and there. </vt:lpstr>
      <vt:lpstr>Is digital marketing a good career 2021? </vt:lpstr>
      <vt:lpstr>How do become a online media marketer with no experience?</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talha sifat</dc:creator>
  <cp:lastModifiedBy>KAZI ABDULLAH JARIF</cp:lastModifiedBy>
  <cp:revision>38</cp:revision>
  <dcterms:modified xsi:type="dcterms:W3CDTF">2022-04-18T09:52:50Z</dcterms:modified>
</cp:coreProperties>
</file>