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360" r:id="rId2"/>
    <p:sldId id="361" r:id="rId3"/>
    <p:sldId id="363" r:id="rId4"/>
    <p:sldId id="263" r:id="rId5"/>
    <p:sldId id="362" r:id="rId6"/>
    <p:sldId id="355" r:id="rId7"/>
    <p:sldId id="274" r:id="rId8"/>
    <p:sldId id="381" r:id="rId9"/>
    <p:sldId id="320" r:id="rId10"/>
    <p:sldId id="382" r:id="rId11"/>
    <p:sldId id="383" r:id="rId12"/>
    <p:sldId id="384" r:id="rId13"/>
    <p:sldId id="357" r:id="rId14"/>
    <p:sldId id="271" r:id="rId15"/>
    <p:sldId id="380" r:id="rId16"/>
    <p:sldId id="356" r:id="rId17"/>
  </p:sldIdLst>
  <p:sldSz cx="9144000" cy="5143500" type="screen16x9"/>
  <p:notesSz cx="6858000" cy="9144000"/>
  <p:embeddedFontLst>
    <p:embeddedFont>
      <p:font typeface="Begum Sans Bold" panose="020B0604020202020204" charset="0"/>
      <p:regular r:id="rId19"/>
    </p:embeddedFont>
    <p:embeddedFont>
      <p:font typeface="Berkshire Swash" panose="020B0604020202020204" charset="0"/>
      <p:regular r:id="rId20"/>
    </p:embeddedFon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Merriweather" panose="00000500000000000000" pitchFamily="2" charset="0"/>
      <p:regular r:id="rId33"/>
      <p:bold r:id="rId34"/>
      <p:italic r:id="rId35"/>
      <p:boldItalic r:id="rId36"/>
    </p:embeddedFont>
    <p:embeddedFont>
      <p:font typeface="Nirmala Text" panose="020B0502040204020203" pitchFamily="34" charset="0"/>
      <p:regular r:id="rId37"/>
      <p:bold r:id="rId38"/>
    </p:embeddedFont>
    <p:embeddedFont>
      <p:font typeface="Nunito Light" pitchFamily="2" charset="0"/>
      <p:regular r:id="rId39"/>
      <p:italic r:id="rId40"/>
    </p:embeddedFont>
    <p:embeddedFont>
      <p:font typeface="Tw Cen MT" panose="020B0602020104020603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742"/>
    <a:srgbClr val="BDACC6"/>
    <a:srgbClr val="E7DFCC"/>
    <a:srgbClr val="EC8686"/>
    <a:srgbClr val="69654A"/>
    <a:srgbClr val="8F8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0E0DC4-29A6-446D-B674-1319C5141C72}">
  <a:tblStyle styleId="{3B0E0DC4-29A6-446D-B674-1319C5141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viewProps" Target="view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b1a8945be4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b1a8945be4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92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EE67663B-F726-47FD-4F6C-B9040DF2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>
            <a:extLst>
              <a:ext uri="{FF2B5EF4-FFF2-40B4-BE49-F238E27FC236}">
                <a16:creationId xmlns:a16="http://schemas.microsoft.com/office/drawing/2014/main" id="{B9FDD814-68A9-D820-2D94-5E8F1F563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>
            <a:extLst>
              <a:ext uri="{FF2B5EF4-FFF2-40B4-BE49-F238E27FC236}">
                <a16:creationId xmlns:a16="http://schemas.microsoft.com/office/drawing/2014/main" id="{5482F2D5-7B49-F9B4-B687-9419941C4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22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0" name="Google Shape;13300;gb1a8945be4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1" name="Google Shape;13301;gb1a8945be4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7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9" name="Google Shape;9879;gb1a8945be4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0" name="Google Shape;9880;gb1a8945be4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5" name="Google Shape;8745;gb1a8945b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6" name="Google Shape;8746;gb1a8945b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179643f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179643f6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0" name="Google Shape;9130;gb1a8945be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1" name="Google Shape;9131;gb1a8945be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" name="Google Shape;13701;gb24d6af7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2" name="Google Shape;13702;gb24d6af7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5959D338-7DD2-5F62-219C-60CBA021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>
            <a:extLst>
              <a:ext uri="{FF2B5EF4-FFF2-40B4-BE49-F238E27FC236}">
                <a16:creationId xmlns:a16="http://schemas.microsoft.com/office/drawing/2014/main" id="{75BEE57D-6BC3-5890-650E-D8A6A72BA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>
            <a:extLst>
              <a:ext uri="{FF2B5EF4-FFF2-40B4-BE49-F238E27FC236}">
                <a16:creationId xmlns:a16="http://schemas.microsoft.com/office/drawing/2014/main" id="{F428B67D-70F8-E007-DE10-9FBD02F13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22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E1360DF9-6EBB-D3ED-CAF6-D0B905090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>
            <a:extLst>
              <a:ext uri="{FF2B5EF4-FFF2-40B4-BE49-F238E27FC236}">
                <a16:creationId xmlns:a16="http://schemas.microsoft.com/office/drawing/2014/main" id="{A9AEBF71-5158-DD4C-D47A-75F757A02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>
            <a:extLst>
              <a:ext uri="{FF2B5EF4-FFF2-40B4-BE49-F238E27FC236}">
                <a16:creationId xmlns:a16="http://schemas.microsoft.com/office/drawing/2014/main" id="{6C574A89-5FFC-2CA3-3DDF-89FCB0BC6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7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8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1"/>
          </p:nvPr>
        </p:nvSpPr>
        <p:spPr>
          <a:xfrm>
            <a:off x="69910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2"/>
          </p:nvPr>
        </p:nvSpPr>
        <p:spPr>
          <a:xfrm>
            <a:off x="69910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3"/>
          </p:nvPr>
        </p:nvSpPr>
        <p:spPr>
          <a:xfrm>
            <a:off x="330525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330525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591140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6"/>
          </p:nvPr>
        </p:nvSpPr>
        <p:spPr>
          <a:xfrm>
            <a:off x="591140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71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B77E41-3377-45E5-BD47-B45BC3F69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7206" y="729853"/>
            <a:ext cx="2390775" cy="373856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ABCEEC8-E68A-4845-807C-4CE8103040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6085" y="729854"/>
            <a:ext cx="2390775" cy="1371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7B8149D-DB6E-4A4A-A8FD-0760D582D8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6085" y="2411169"/>
            <a:ext cx="2390775" cy="200209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53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6" r:id="rId4"/>
    <p:sldLayoutId id="2147483680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575;p41">
            <a:extLst>
              <a:ext uri="{FF2B5EF4-FFF2-40B4-BE49-F238E27FC236}">
                <a16:creationId xmlns:a16="http://schemas.microsoft.com/office/drawing/2014/main" id="{D5064F60-DBE8-E155-F99E-227899BDA5C8}"/>
              </a:ext>
            </a:extLst>
          </p:cNvPr>
          <p:cNvGrpSpPr/>
          <p:nvPr/>
        </p:nvGrpSpPr>
        <p:grpSpPr>
          <a:xfrm rot="14400000" flipH="1">
            <a:off x="8128489" y="-1295717"/>
            <a:ext cx="1097742" cy="3287665"/>
            <a:chOff x="4591050" y="1653000"/>
            <a:chExt cx="560975" cy="2127650"/>
          </a:xfrm>
        </p:grpSpPr>
        <p:sp>
          <p:nvSpPr>
            <p:cNvPr id="6" name="Google Shape;9576;p41">
              <a:extLst>
                <a:ext uri="{FF2B5EF4-FFF2-40B4-BE49-F238E27FC236}">
                  <a16:creationId xmlns:a16="http://schemas.microsoft.com/office/drawing/2014/main" id="{78B102B7-679E-7D84-BB92-71A3E57C319C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77;p41">
              <a:extLst>
                <a:ext uri="{FF2B5EF4-FFF2-40B4-BE49-F238E27FC236}">
                  <a16:creationId xmlns:a16="http://schemas.microsoft.com/office/drawing/2014/main" id="{51D2E870-9D3B-04FC-0A17-36C6E5BE11C8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78;p41">
              <a:extLst>
                <a:ext uri="{FF2B5EF4-FFF2-40B4-BE49-F238E27FC236}">
                  <a16:creationId xmlns:a16="http://schemas.microsoft.com/office/drawing/2014/main" id="{9A573895-D0C2-AE64-EFB2-15593C3D4ABD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79;p41">
              <a:extLst>
                <a:ext uri="{FF2B5EF4-FFF2-40B4-BE49-F238E27FC236}">
                  <a16:creationId xmlns:a16="http://schemas.microsoft.com/office/drawing/2014/main" id="{AC2AC95D-23D7-3C38-8CEB-B72203CF05C7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80;p41">
              <a:extLst>
                <a:ext uri="{FF2B5EF4-FFF2-40B4-BE49-F238E27FC236}">
                  <a16:creationId xmlns:a16="http://schemas.microsoft.com/office/drawing/2014/main" id="{4631361C-5DD4-76BF-F53D-8634D03B3431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81;p41">
              <a:extLst>
                <a:ext uri="{FF2B5EF4-FFF2-40B4-BE49-F238E27FC236}">
                  <a16:creationId xmlns:a16="http://schemas.microsoft.com/office/drawing/2014/main" id="{BB7EC6C4-F2C8-ACC2-C0AF-142EB2B7498A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82;p41">
              <a:extLst>
                <a:ext uri="{FF2B5EF4-FFF2-40B4-BE49-F238E27FC236}">
                  <a16:creationId xmlns:a16="http://schemas.microsoft.com/office/drawing/2014/main" id="{6599590C-ABD3-E7F7-30EC-8E546FE65152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3;p41">
              <a:extLst>
                <a:ext uri="{FF2B5EF4-FFF2-40B4-BE49-F238E27FC236}">
                  <a16:creationId xmlns:a16="http://schemas.microsoft.com/office/drawing/2014/main" id="{2C3FA868-F252-86A8-277C-CF6DE9DB291C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4;p41">
              <a:extLst>
                <a:ext uri="{FF2B5EF4-FFF2-40B4-BE49-F238E27FC236}">
                  <a16:creationId xmlns:a16="http://schemas.microsoft.com/office/drawing/2014/main" id="{028B0DAB-FB54-CDB3-D3FD-BD020167B8CE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85;p41">
              <a:extLst>
                <a:ext uri="{FF2B5EF4-FFF2-40B4-BE49-F238E27FC236}">
                  <a16:creationId xmlns:a16="http://schemas.microsoft.com/office/drawing/2014/main" id="{4691E97C-9C07-CA1A-1E30-9EAAAE9A4A51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6;p41">
              <a:extLst>
                <a:ext uri="{FF2B5EF4-FFF2-40B4-BE49-F238E27FC236}">
                  <a16:creationId xmlns:a16="http://schemas.microsoft.com/office/drawing/2014/main" id="{1CA13287-3E1F-370A-02B7-01995A0F4E27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87;p41">
              <a:extLst>
                <a:ext uri="{FF2B5EF4-FFF2-40B4-BE49-F238E27FC236}">
                  <a16:creationId xmlns:a16="http://schemas.microsoft.com/office/drawing/2014/main" id="{C15F5965-4B38-29FB-0728-DE90A59C6E9A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8;p41">
              <a:extLst>
                <a:ext uri="{FF2B5EF4-FFF2-40B4-BE49-F238E27FC236}">
                  <a16:creationId xmlns:a16="http://schemas.microsoft.com/office/drawing/2014/main" id="{98320AC6-7BE5-6953-C6F9-DDDA50E1050B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89;p41">
              <a:extLst>
                <a:ext uri="{FF2B5EF4-FFF2-40B4-BE49-F238E27FC236}">
                  <a16:creationId xmlns:a16="http://schemas.microsoft.com/office/drawing/2014/main" id="{0945CFD4-E433-F1E6-5A1C-4BE755B7914B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90;p41">
              <a:extLst>
                <a:ext uri="{FF2B5EF4-FFF2-40B4-BE49-F238E27FC236}">
                  <a16:creationId xmlns:a16="http://schemas.microsoft.com/office/drawing/2014/main" id="{5399975F-5F21-F655-148B-798F404E575B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91;p41">
              <a:extLst>
                <a:ext uri="{FF2B5EF4-FFF2-40B4-BE49-F238E27FC236}">
                  <a16:creationId xmlns:a16="http://schemas.microsoft.com/office/drawing/2014/main" id="{45104604-6FAB-5218-808D-03B5DDC7D25B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92;p41">
              <a:extLst>
                <a:ext uri="{FF2B5EF4-FFF2-40B4-BE49-F238E27FC236}">
                  <a16:creationId xmlns:a16="http://schemas.microsoft.com/office/drawing/2014/main" id="{7E7A1C7A-C462-5F8A-3B6C-F7BD5963A9F6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93;p41">
              <a:extLst>
                <a:ext uri="{FF2B5EF4-FFF2-40B4-BE49-F238E27FC236}">
                  <a16:creationId xmlns:a16="http://schemas.microsoft.com/office/drawing/2014/main" id="{82F4B94C-708C-CA5F-92FB-5BDE46596D1B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94;p41">
              <a:extLst>
                <a:ext uri="{FF2B5EF4-FFF2-40B4-BE49-F238E27FC236}">
                  <a16:creationId xmlns:a16="http://schemas.microsoft.com/office/drawing/2014/main" id="{7F9BA84B-9938-7FC9-E2DD-C6FE2DF43B5C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5;p41">
              <a:extLst>
                <a:ext uri="{FF2B5EF4-FFF2-40B4-BE49-F238E27FC236}">
                  <a16:creationId xmlns:a16="http://schemas.microsoft.com/office/drawing/2014/main" id="{B38534C8-4A2B-3BF4-655C-8F0BD7E7BC69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6;p41">
              <a:extLst>
                <a:ext uri="{FF2B5EF4-FFF2-40B4-BE49-F238E27FC236}">
                  <a16:creationId xmlns:a16="http://schemas.microsoft.com/office/drawing/2014/main" id="{F4092F33-1743-919E-F081-36300D40C66D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7;p41">
              <a:extLst>
                <a:ext uri="{FF2B5EF4-FFF2-40B4-BE49-F238E27FC236}">
                  <a16:creationId xmlns:a16="http://schemas.microsoft.com/office/drawing/2014/main" id="{017A1642-EE81-1A1F-7A61-F0B607B3FA5D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8;p41">
              <a:extLst>
                <a:ext uri="{FF2B5EF4-FFF2-40B4-BE49-F238E27FC236}">
                  <a16:creationId xmlns:a16="http://schemas.microsoft.com/office/drawing/2014/main" id="{D675BC91-DB51-4229-F00C-229FA3018A00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599;p41">
              <a:extLst>
                <a:ext uri="{FF2B5EF4-FFF2-40B4-BE49-F238E27FC236}">
                  <a16:creationId xmlns:a16="http://schemas.microsoft.com/office/drawing/2014/main" id="{AECD3859-C713-9A4B-FE08-CEBA015D609E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9600;p41">
              <a:extLst>
                <a:ext uri="{FF2B5EF4-FFF2-40B4-BE49-F238E27FC236}">
                  <a16:creationId xmlns:a16="http://schemas.microsoft.com/office/drawing/2014/main" id="{53DD989B-3AF7-F29D-FBC8-584687F65A23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9601;p41">
              <a:extLst>
                <a:ext uri="{FF2B5EF4-FFF2-40B4-BE49-F238E27FC236}">
                  <a16:creationId xmlns:a16="http://schemas.microsoft.com/office/drawing/2014/main" id="{7F913793-E748-7CF6-81B9-606C0019ED85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9602;p41">
              <a:extLst>
                <a:ext uri="{FF2B5EF4-FFF2-40B4-BE49-F238E27FC236}">
                  <a16:creationId xmlns:a16="http://schemas.microsoft.com/office/drawing/2014/main" id="{AA17E8C7-FA10-3557-C0DA-43A700BFAA66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9603;p41">
              <a:extLst>
                <a:ext uri="{FF2B5EF4-FFF2-40B4-BE49-F238E27FC236}">
                  <a16:creationId xmlns:a16="http://schemas.microsoft.com/office/drawing/2014/main" id="{CCFFA76C-1237-4C34-CFB1-540E81591D44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9604;p41">
              <a:extLst>
                <a:ext uri="{FF2B5EF4-FFF2-40B4-BE49-F238E27FC236}">
                  <a16:creationId xmlns:a16="http://schemas.microsoft.com/office/drawing/2014/main" id="{EFD1DB5D-4547-5327-1B23-5E4777B34312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9605;p41">
              <a:extLst>
                <a:ext uri="{FF2B5EF4-FFF2-40B4-BE49-F238E27FC236}">
                  <a16:creationId xmlns:a16="http://schemas.microsoft.com/office/drawing/2014/main" id="{AADD0A5D-04A2-088E-8EB3-EF7C5A2CF9B3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9606;p41">
              <a:extLst>
                <a:ext uri="{FF2B5EF4-FFF2-40B4-BE49-F238E27FC236}">
                  <a16:creationId xmlns:a16="http://schemas.microsoft.com/office/drawing/2014/main" id="{3A0CD560-AC7F-8BFE-5278-AD45F63CD5B8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9607;p41">
              <a:extLst>
                <a:ext uri="{FF2B5EF4-FFF2-40B4-BE49-F238E27FC236}">
                  <a16:creationId xmlns:a16="http://schemas.microsoft.com/office/drawing/2014/main" id="{9FF06CEE-758B-FDFE-F5CE-EB5F973B9070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9608;p41">
              <a:extLst>
                <a:ext uri="{FF2B5EF4-FFF2-40B4-BE49-F238E27FC236}">
                  <a16:creationId xmlns:a16="http://schemas.microsoft.com/office/drawing/2014/main" id="{2E1F2558-6272-5555-A9C5-47CC9346D81B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9609;p41">
              <a:extLst>
                <a:ext uri="{FF2B5EF4-FFF2-40B4-BE49-F238E27FC236}">
                  <a16:creationId xmlns:a16="http://schemas.microsoft.com/office/drawing/2014/main" id="{95DD53F2-D600-3FB4-B8FE-85307210895E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9610;p41">
              <a:extLst>
                <a:ext uri="{FF2B5EF4-FFF2-40B4-BE49-F238E27FC236}">
                  <a16:creationId xmlns:a16="http://schemas.microsoft.com/office/drawing/2014/main" id="{A4E4D6FF-F9F4-81C7-9555-F0387019E89D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9611;p41">
              <a:extLst>
                <a:ext uri="{FF2B5EF4-FFF2-40B4-BE49-F238E27FC236}">
                  <a16:creationId xmlns:a16="http://schemas.microsoft.com/office/drawing/2014/main" id="{9351250B-CF57-8DB1-85F4-8EC7986C2E86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9612;p41">
              <a:extLst>
                <a:ext uri="{FF2B5EF4-FFF2-40B4-BE49-F238E27FC236}">
                  <a16:creationId xmlns:a16="http://schemas.microsoft.com/office/drawing/2014/main" id="{7BF0D3F6-486F-5888-46FA-BD5A9C9D1CAA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9613;p41">
              <a:extLst>
                <a:ext uri="{FF2B5EF4-FFF2-40B4-BE49-F238E27FC236}">
                  <a16:creationId xmlns:a16="http://schemas.microsoft.com/office/drawing/2014/main" id="{2B9386F6-3242-CAE0-C325-8C133ECA9C26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9614;p41">
              <a:extLst>
                <a:ext uri="{FF2B5EF4-FFF2-40B4-BE49-F238E27FC236}">
                  <a16:creationId xmlns:a16="http://schemas.microsoft.com/office/drawing/2014/main" id="{936EE07D-6DB5-E38B-49D8-1411248E6E83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9615;p41">
              <a:extLst>
                <a:ext uri="{FF2B5EF4-FFF2-40B4-BE49-F238E27FC236}">
                  <a16:creationId xmlns:a16="http://schemas.microsoft.com/office/drawing/2014/main" id="{3DCB2529-9EE2-4345-FFEA-37ED69FE2D5B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9616;p41">
              <a:extLst>
                <a:ext uri="{FF2B5EF4-FFF2-40B4-BE49-F238E27FC236}">
                  <a16:creationId xmlns:a16="http://schemas.microsoft.com/office/drawing/2014/main" id="{06B6D2F5-9FBB-4FD1-D6A0-22F1515DF444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9617;p41">
              <a:extLst>
                <a:ext uri="{FF2B5EF4-FFF2-40B4-BE49-F238E27FC236}">
                  <a16:creationId xmlns:a16="http://schemas.microsoft.com/office/drawing/2014/main" id="{8A0CBB22-5E55-3255-5965-03B276EFEAC5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9618;p41">
              <a:extLst>
                <a:ext uri="{FF2B5EF4-FFF2-40B4-BE49-F238E27FC236}">
                  <a16:creationId xmlns:a16="http://schemas.microsoft.com/office/drawing/2014/main" id="{2FCBD27D-4E9F-F4B6-5810-2E10B9C1B5C9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9619;p41">
              <a:extLst>
                <a:ext uri="{FF2B5EF4-FFF2-40B4-BE49-F238E27FC236}">
                  <a16:creationId xmlns:a16="http://schemas.microsoft.com/office/drawing/2014/main" id="{726A1E01-93ED-8D06-E139-77A20A61FBB2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9620;p41">
              <a:extLst>
                <a:ext uri="{FF2B5EF4-FFF2-40B4-BE49-F238E27FC236}">
                  <a16:creationId xmlns:a16="http://schemas.microsoft.com/office/drawing/2014/main" id="{646A1359-CE82-9214-8241-143A49868901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9621;p41">
              <a:extLst>
                <a:ext uri="{FF2B5EF4-FFF2-40B4-BE49-F238E27FC236}">
                  <a16:creationId xmlns:a16="http://schemas.microsoft.com/office/drawing/2014/main" id="{FDAFE90F-5113-726C-0655-73A0CBFD407C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9622;p41">
              <a:extLst>
                <a:ext uri="{FF2B5EF4-FFF2-40B4-BE49-F238E27FC236}">
                  <a16:creationId xmlns:a16="http://schemas.microsoft.com/office/drawing/2014/main" id="{E355C5CD-EEFF-338E-3EDE-C31DA9BEFD9C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9623;p41">
              <a:extLst>
                <a:ext uri="{FF2B5EF4-FFF2-40B4-BE49-F238E27FC236}">
                  <a16:creationId xmlns:a16="http://schemas.microsoft.com/office/drawing/2014/main" id="{B6B95EB4-A96E-A917-202E-43F1C8084D6A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9624;p41">
              <a:extLst>
                <a:ext uri="{FF2B5EF4-FFF2-40B4-BE49-F238E27FC236}">
                  <a16:creationId xmlns:a16="http://schemas.microsoft.com/office/drawing/2014/main" id="{B79C9CA3-FBB6-F54C-74B5-E4F7042C3236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9625;p41">
              <a:extLst>
                <a:ext uri="{FF2B5EF4-FFF2-40B4-BE49-F238E27FC236}">
                  <a16:creationId xmlns:a16="http://schemas.microsoft.com/office/drawing/2014/main" id="{043702E1-5471-ACDA-DB49-221F64B33603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9626;p41">
              <a:extLst>
                <a:ext uri="{FF2B5EF4-FFF2-40B4-BE49-F238E27FC236}">
                  <a16:creationId xmlns:a16="http://schemas.microsoft.com/office/drawing/2014/main" id="{C19F467D-77AD-1AAA-EC6E-DE113C4EA46F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9627;p41">
              <a:extLst>
                <a:ext uri="{FF2B5EF4-FFF2-40B4-BE49-F238E27FC236}">
                  <a16:creationId xmlns:a16="http://schemas.microsoft.com/office/drawing/2014/main" id="{C1E69572-947D-3A85-CAD2-C363686F8E3F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9628;p41">
              <a:extLst>
                <a:ext uri="{FF2B5EF4-FFF2-40B4-BE49-F238E27FC236}">
                  <a16:creationId xmlns:a16="http://schemas.microsoft.com/office/drawing/2014/main" id="{7343B78C-87B3-E5C3-CA4B-4797F1A2EAFF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9629;p41">
              <a:extLst>
                <a:ext uri="{FF2B5EF4-FFF2-40B4-BE49-F238E27FC236}">
                  <a16:creationId xmlns:a16="http://schemas.microsoft.com/office/drawing/2014/main" id="{FDCD4D3B-FD9E-8609-4177-FFFFBDAA2D20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9630;p41">
              <a:extLst>
                <a:ext uri="{FF2B5EF4-FFF2-40B4-BE49-F238E27FC236}">
                  <a16:creationId xmlns:a16="http://schemas.microsoft.com/office/drawing/2014/main" id="{1C659EAA-8D2A-08E2-7D38-9EA46E8A827D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9631;p41">
              <a:extLst>
                <a:ext uri="{FF2B5EF4-FFF2-40B4-BE49-F238E27FC236}">
                  <a16:creationId xmlns:a16="http://schemas.microsoft.com/office/drawing/2014/main" id="{86593A11-6C6D-A9F2-4B1E-DEB9773AFA8C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9632;p41">
              <a:extLst>
                <a:ext uri="{FF2B5EF4-FFF2-40B4-BE49-F238E27FC236}">
                  <a16:creationId xmlns:a16="http://schemas.microsoft.com/office/drawing/2014/main" id="{AABE209C-E390-E8D7-0B80-6F77F45F78DB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9633;p41">
              <a:extLst>
                <a:ext uri="{FF2B5EF4-FFF2-40B4-BE49-F238E27FC236}">
                  <a16:creationId xmlns:a16="http://schemas.microsoft.com/office/drawing/2014/main" id="{1A975142-F167-7C65-BFC8-2162F890BCEA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9634;p41">
              <a:extLst>
                <a:ext uri="{FF2B5EF4-FFF2-40B4-BE49-F238E27FC236}">
                  <a16:creationId xmlns:a16="http://schemas.microsoft.com/office/drawing/2014/main" id="{5FE6BBCA-D4DF-487B-5FBD-BF920CC47C11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9635;p41">
              <a:extLst>
                <a:ext uri="{FF2B5EF4-FFF2-40B4-BE49-F238E27FC236}">
                  <a16:creationId xmlns:a16="http://schemas.microsoft.com/office/drawing/2014/main" id="{EC67C54B-6D8A-6B6D-4B70-86B37C1F83EC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9636;p41">
              <a:extLst>
                <a:ext uri="{FF2B5EF4-FFF2-40B4-BE49-F238E27FC236}">
                  <a16:creationId xmlns:a16="http://schemas.microsoft.com/office/drawing/2014/main" id="{74A1B35A-6133-1AD5-FE50-5BEB0A805034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9637;p41">
              <a:extLst>
                <a:ext uri="{FF2B5EF4-FFF2-40B4-BE49-F238E27FC236}">
                  <a16:creationId xmlns:a16="http://schemas.microsoft.com/office/drawing/2014/main" id="{67B3B08E-D7E0-7BF5-1B3B-736928096F28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9638;p41">
              <a:extLst>
                <a:ext uri="{FF2B5EF4-FFF2-40B4-BE49-F238E27FC236}">
                  <a16:creationId xmlns:a16="http://schemas.microsoft.com/office/drawing/2014/main" id="{27D17338-564D-5BA5-EE26-F5BD79CDBBFF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9639;p41">
              <a:extLst>
                <a:ext uri="{FF2B5EF4-FFF2-40B4-BE49-F238E27FC236}">
                  <a16:creationId xmlns:a16="http://schemas.microsoft.com/office/drawing/2014/main" id="{52FA6F55-FDED-B978-08BF-A52D6DE47610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9640;p41">
              <a:extLst>
                <a:ext uri="{FF2B5EF4-FFF2-40B4-BE49-F238E27FC236}">
                  <a16:creationId xmlns:a16="http://schemas.microsoft.com/office/drawing/2014/main" id="{AB70EFC9-ABD1-5998-B134-05CBD54A7C8B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9641;p41">
              <a:extLst>
                <a:ext uri="{FF2B5EF4-FFF2-40B4-BE49-F238E27FC236}">
                  <a16:creationId xmlns:a16="http://schemas.microsoft.com/office/drawing/2014/main" id="{FA95E2A8-066F-EF90-41BD-467C7C81BB0B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9642;p41">
              <a:extLst>
                <a:ext uri="{FF2B5EF4-FFF2-40B4-BE49-F238E27FC236}">
                  <a16:creationId xmlns:a16="http://schemas.microsoft.com/office/drawing/2014/main" id="{3FB9A59B-1D5F-F88C-DF5C-C61FBBDE9A7C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9643;p41">
              <a:extLst>
                <a:ext uri="{FF2B5EF4-FFF2-40B4-BE49-F238E27FC236}">
                  <a16:creationId xmlns:a16="http://schemas.microsoft.com/office/drawing/2014/main" id="{719FFAEF-B5F2-D685-8E62-F46330687F29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9644;p41">
              <a:extLst>
                <a:ext uri="{FF2B5EF4-FFF2-40B4-BE49-F238E27FC236}">
                  <a16:creationId xmlns:a16="http://schemas.microsoft.com/office/drawing/2014/main" id="{BDB0A0D4-C001-F15D-A2ED-209B263ADF26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9645;p41">
              <a:extLst>
                <a:ext uri="{FF2B5EF4-FFF2-40B4-BE49-F238E27FC236}">
                  <a16:creationId xmlns:a16="http://schemas.microsoft.com/office/drawing/2014/main" id="{1C829B16-A7E9-2344-1C85-C715784BB259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9646;p41">
              <a:extLst>
                <a:ext uri="{FF2B5EF4-FFF2-40B4-BE49-F238E27FC236}">
                  <a16:creationId xmlns:a16="http://schemas.microsoft.com/office/drawing/2014/main" id="{15C714A6-4AAD-13B1-1ECC-567FD11B2D34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9647;p41">
              <a:extLst>
                <a:ext uri="{FF2B5EF4-FFF2-40B4-BE49-F238E27FC236}">
                  <a16:creationId xmlns:a16="http://schemas.microsoft.com/office/drawing/2014/main" id="{1A556AC9-A91B-9992-3E09-B44435DE1ECD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9648;p41">
              <a:extLst>
                <a:ext uri="{FF2B5EF4-FFF2-40B4-BE49-F238E27FC236}">
                  <a16:creationId xmlns:a16="http://schemas.microsoft.com/office/drawing/2014/main" id="{D464A626-623F-E39D-B9BC-22B50FA515B9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9649;p41">
              <a:extLst>
                <a:ext uri="{FF2B5EF4-FFF2-40B4-BE49-F238E27FC236}">
                  <a16:creationId xmlns:a16="http://schemas.microsoft.com/office/drawing/2014/main" id="{9FD8F00F-8A9F-738A-75C4-F129774C0705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9650;p41">
              <a:extLst>
                <a:ext uri="{FF2B5EF4-FFF2-40B4-BE49-F238E27FC236}">
                  <a16:creationId xmlns:a16="http://schemas.microsoft.com/office/drawing/2014/main" id="{80CCB1C9-B0D4-0EEC-750A-B2437531144E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9651;p41">
              <a:extLst>
                <a:ext uri="{FF2B5EF4-FFF2-40B4-BE49-F238E27FC236}">
                  <a16:creationId xmlns:a16="http://schemas.microsoft.com/office/drawing/2014/main" id="{90645A5F-BB14-76C0-ADC7-DA37450B9621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9652;p41">
              <a:extLst>
                <a:ext uri="{FF2B5EF4-FFF2-40B4-BE49-F238E27FC236}">
                  <a16:creationId xmlns:a16="http://schemas.microsoft.com/office/drawing/2014/main" id="{2AEE85C7-C3A7-8527-B68D-334279CB7246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9653;p41">
              <a:extLst>
                <a:ext uri="{FF2B5EF4-FFF2-40B4-BE49-F238E27FC236}">
                  <a16:creationId xmlns:a16="http://schemas.microsoft.com/office/drawing/2014/main" id="{CA0EE0BA-1B81-244F-B629-962D1FC60BB2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9654;p41">
              <a:extLst>
                <a:ext uri="{FF2B5EF4-FFF2-40B4-BE49-F238E27FC236}">
                  <a16:creationId xmlns:a16="http://schemas.microsoft.com/office/drawing/2014/main" id="{AA239D86-9573-06BE-4155-298D5FFEB82E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9655;p41">
              <a:extLst>
                <a:ext uri="{FF2B5EF4-FFF2-40B4-BE49-F238E27FC236}">
                  <a16:creationId xmlns:a16="http://schemas.microsoft.com/office/drawing/2014/main" id="{89DC977B-ED0B-46CE-0FA9-1328556669F2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9656;p41">
              <a:extLst>
                <a:ext uri="{FF2B5EF4-FFF2-40B4-BE49-F238E27FC236}">
                  <a16:creationId xmlns:a16="http://schemas.microsoft.com/office/drawing/2014/main" id="{FF87D938-E9FA-6FEA-D835-4B0E78FDD126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9657;p41">
              <a:extLst>
                <a:ext uri="{FF2B5EF4-FFF2-40B4-BE49-F238E27FC236}">
                  <a16:creationId xmlns:a16="http://schemas.microsoft.com/office/drawing/2014/main" id="{F672ED79-9B83-B03A-8F1E-3057DFC1B380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9658;p41">
              <a:extLst>
                <a:ext uri="{FF2B5EF4-FFF2-40B4-BE49-F238E27FC236}">
                  <a16:creationId xmlns:a16="http://schemas.microsoft.com/office/drawing/2014/main" id="{771B36D8-9634-0D05-BA22-7F73C0B48985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9659;p41">
              <a:extLst>
                <a:ext uri="{FF2B5EF4-FFF2-40B4-BE49-F238E27FC236}">
                  <a16:creationId xmlns:a16="http://schemas.microsoft.com/office/drawing/2014/main" id="{097A1DF9-D658-FAF0-3742-E5CEE1C3BFDF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9660;p41">
              <a:extLst>
                <a:ext uri="{FF2B5EF4-FFF2-40B4-BE49-F238E27FC236}">
                  <a16:creationId xmlns:a16="http://schemas.microsoft.com/office/drawing/2014/main" id="{869AB285-90D2-036D-8E46-D4A33035C59B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9661;p41">
              <a:extLst>
                <a:ext uri="{FF2B5EF4-FFF2-40B4-BE49-F238E27FC236}">
                  <a16:creationId xmlns:a16="http://schemas.microsoft.com/office/drawing/2014/main" id="{20CFB82F-8315-C7F4-C544-61248441B889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9662;p41">
              <a:extLst>
                <a:ext uri="{FF2B5EF4-FFF2-40B4-BE49-F238E27FC236}">
                  <a16:creationId xmlns:a16="http://schemas.microsoft.com/office/drawing/2014/main" id="{84F4621B-6F74-4407-3654-279A9AB358A9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9663;p41">
              <a:extLst>
                <a:ext uri="{FF2B5EF4-FFF2-40B4-BE49-F238E27FC236}">
                  <a16:creationId xmlns:a16="http://schemas.microsoft.com/office/drawing/2014/main" id="{4717DC5C-F20E-8C10-4A0F-750DBA63D789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9664;p41">
              <a:extLst>
                <a:ext uri="{FF2B5EF4-FFF2-40B4-BE49-F238E27FC236}">
                  <a16:creationId xmlns:a16="http://schemas.microsoft.com/office/drawing/2014/main" id="{AD40A8B0-088B-6EAB-51E8-C2EA725FA6A8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9665;p41">
              <a:extLst>
                <a:ext uri="{FF2B5EF4-FFF2-40B4-BE49-F238E27FC236}">
                  <a16:creationId xmlns:a16="http://schemas.microsoft.com/office/drawing/2014/main" id="{5A0CE730-1F2E-4D52-AF1E-2D578A36CB10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9666;p41">
              <a:extLst>
                <a:ext uri="{FF2B5EF4-FFF2-40B4-BE49-F238E27FC236}">
                  <a16:creationId xmlns:a16="http://schemas.microsoft.com/office/drawing/2014/main" id="{6C44A16D-FAE2-73E9-319E-CE6F807D576B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9667;p41">
              <a:extLst>
                <a:ext uri="{FF2B5EF4-FFF2-40B4-BE49-F238E27FC236}">
                  <a16:creationId xmlns:a16="http://schemas.microsoft.com/office/drawing/2014/main" id="{7CF8E303-4369-343E-079F-DB2999A7EF03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9668;p41">
              <a:extLst>
                <a:ext uri="{FF2B5EF4-FFF2-40B4-BE49-F238E27FC236}">
                  <a16:creationId xmlns:a16="http://schemas.microsoft.com/office/drawing/2014/main" id="{32E8DFF1-E60D-C7EF-EF9C-58DE76C0FAD7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9669;p41">
              <a:extLst>
                <a:ext uri="{FF2B5EF4-FFF2-40B4-BE49-F238E27FC236}">
                  <a16:creationId xmlns:a16="http://schemas.microsoft.com/office/drawing/2014/main" id="{CE085A00-BFAF-926C-A8DE-074AEC622FD0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9670;p41">
              <a:extLst>
                <a:ext uri="{FF2B5EF4-FFF2-40B4-BE49-F238E27FC236}">
                  <a16:creationId xmlns:a16="http://schemas.microsoft.com/office/drawing/2014/main" id="{2B6500A9-89CE-A1F8-D4BE-B16C2899FB45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9671;p41">
              <a:extLst>
                <a:ext uri="{FF2B5EF4-FFF2-40B4-BE49-F238E27FC236}">
                  <a16:creationId xmlns:a16="http://schemas.microsoft.com/office/drawing/2014/main" id="{AF56A7FB-B575-4A03-6506-E41C7018A3C0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9672;p41">
              <a:extLst>
                <a:ext uri="{FF2B5EF4-FFF2-40B4-BE49-F238E27FC236}">
                  <a16:creationId xmlns:a16="http://schemas.microsoft.com/office/drawing/2014/main" id="{2D4BBC50-D7BC-93D0-B0AE-C598D69A78FC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9673;p41">
              <a:extLst>
                <a:ext uri="{FF2B5EF4-FFF2-40B4-BE49-F238E27FC236}">
                  <a16:creationId xmlns:a16="http://schemas.microsoft.com/office/drawing/2014/main" id="{D4F1F209-3109-4411-7AAF-33119240BD6D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9674;p41">
              <a:extLst>
                <a:ext uri="{FF2B5EF4-FFF2-40B4-BE49-F238E27FC236}">
                  <a16:creationId xmlns:a16="http://schemas.microsoft.com/office/drawing/2014/main" id="{F5CA62BC-42B1-8714-3FB2-A0E8A4325E98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9675;p41">
              <a:extLst>
                <a:ext uri="{FF2B5EF4-FFF2-40B4-BE49-F238E27FC236}">
                  <a16:creationId xmlns:a16="http://schemas.microsoft.com/office/drawing/2014/main" id="{E967F877-DACD-3FE8-48DA-F6B36FEB9749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9676;p41">
              <a:extLst>
                <a:ext uri="{FF2B5EF4-FFF2-40B4-BE49-F238E27FC236}">
                  <a16:creationId xmlns:a16="http://schemas.microsoft.com/office/drawing/2014/main" id="{78BE3EF2-700C-1682-D887-939AFB7B93A8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9677;p41">
              <a:extLst>
                <a:ext uri="{FF2B5EF4-FFF2-40B4-BE49-F238E27FC236}">
                  <a16:creationId xmlns:a16="http://schemas.microsoft.com/office/drawing/2014/main" id="{6C4B3F8D-9F6E-007C-4A4F-3EB42E7D992B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9678;p41">
              <a:extLst>
                <a:ext uri="{FF2B5EF4-FFF2-40B4-BE49-F238E27FC236}">
                  <a16:creationId xmlns:a16="http://schemas.microsoft.com/office/drawing/2014/main" id="{8C246C7F-FC1D-5973-D92B-0A61E1CAC9A6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9679;p41">
              <a:extLst>
                <a:ext uri="{FF2B5EF4-FFF2-40B4-BE49-F238E27FC236}">
                  <a16:creationId xmlns:a16="http://schemas.microsoft.com/office/drawing/2014/main" id="{B06C4337-FB0D-3A1D-664B-CDF8ED60A1FE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9680;p41">
              <a:extLst>
                <a:ext uri="{FF2B5EF4-FFF2-40B4-BE49-F238E27FC236}">
                  <a16:creationId xmlns:a16="http://schemas.microsoft.com/office/drawing/2014/main" id="{0EECE779-7AE0-D5CC-62A0-24CBE8F480F3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9681;p41">
              <a:extLst>
                <a:ext uri="{FF2B5EF4-FFF2-40B4-BE49-F238E27FC236}">
                  <a16:creationId xmlns:a16="http://schemas.microsoft.com/office/drawing/2014/main" id="{CA5F4FB1-69D8-1E27-765D-C1AB22C45EF4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9682;p41">
              <a:extLst>
                <a:ext uri="{FF2B5EF4-FFF2-40B4-BE49-F238E27FC236}">
                  <a16:creationId xmlns:a16="http://schemas.microsoft.com/office/drawing/2014/main" id="{8ED4470E-9D17-65BF-8A10-EAF475992343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9683;p41">
              <a:extLst>
                <a:ext uri="{FF2B5EF4-FFF2-40B4-BE49-F238E27FC236}">
                  <a16:creationId xmlns:a16="http://schemas.microsoft.com/office/drawing/2014/main" id="{E5BAB6C3-6AF9-B6B5-1BDC-8336CE4655E9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9684;p41">
              <a:extLst>
                <a:ext uri="{FF2B5EF4-FFF2-40B4-BE49-F238E27FC236}">
                  <a16:creationId xmlns:a16="http://schemas.microsoft.com/office/drawing/2014/main" id="{7EC4C3BA-45A1-F7F4-1E77-CFA7C11E7B44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9685;p41">
              <a:extLst>
                <a:ext uri="{FF2B5EF4-FFF2-40B4-BE49-F238E27FC236}">
                  <a16:creationId xmlns:a16="http://schemas.microsoft.com/office/drawing/2014/main" id="{4571D523-2D16-E9D4-981D-7482FDDD2069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9686;p41">
              <a:extLst>
                <a:ext uri="{FF2B5EF4-FFF2-40B4-BE49-F238E27FC236}">
                  <a16:creationId xmlns:a16="http://schemas.microsoft.com/office/drawing/2014/main" id="{B5BBEA80-C2E7-D34E-9067-64148ED8F076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9687;p41">
              <a:extLst>
                <a:ext uri="{FF2B5EF4-FFF2-40B4-BE49-F238E27FC236}">
                  <a16:creationId xmlns:a16="http://schemas.microsoft.com/office/drawing/2014/main" id="{4F6EF26F-BF08-B59E-A901-D889F2D8F147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9688;p41">
              <a:extLst>
                <a:ext uri="{FF2B5EF4-FFF2-40B4-BE49-F238E27FC236}">
                  <a16:creationId xmlns:a16="http://schemas.microsoft.com/office/drawing/2014/main" id="{079668EF-E79E-C824-66EA-ACD3490B7732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9689;p41">
              <a:extLst>
                <a:ext uri="{FF2B5EF4-FFF2-40B4-BE49-F238E27FC236}">
                  <a16:creationId xmlns:a16="http://schemas.microsoft.com/office/drawing/2014/main" id="{C901BAF7-B045-BCA3-DF9C-107D2B5C41DF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9690;p41">
              <a:extLst>
                <a:ext uri="{FF2B5EF4-FFF2-40B4-BE49-F238E27FC236}">
                  <a16:creationId xmlns:a16="http://schemas.microsoft.com/office/drawing/2014/main" id="{E755C2C0-7BFE-AC8D-EF40-86AF053431BC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9691;p41">
              <a:extLst>
                <a:ext uri="{FF2B5EF4-FFF2-40B4-BE49-F238E27FC236}">
                  <a16:creationId xmlns:a16="http://schemas.microsoft.com/office/drawing/2014/main" id="{F3F440AC-B926-30E9-9127-7AEA43EC5A13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9692;p41">
              <a:extLst>
                <a:ext uri="{FF2B5EF4-FFF2-40B4-BE49-F238E27FC236}">
                  <a16:creationId xmlns:a16="http://schemas.microsoft.com/office/drawing/2014/main" id="{69E2B11F-0B1C-40CE-4431-70B956ABE682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9693;p41">
              <a:extLst>
                <a:ext uri="{FF2B5EF4-FFF2-40B4-BE49-F238E27FC236}">
                  <a16:creationId xmlns:a16="http://schemas.microsoft.com/office/drawing/2014/main" id="{7D20A6F7-F316-C2C1-9385-9B338B4EED26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9694;p41">
              <a:extLst>
                <a:ext uri="{FF2B5EF4-FFF2-40B4-BE49-F238E27FC236}">
                  <a16:creationId xmlns:a16="http://schemas.microsoft.com/office/drawing/2014/main" id="{B8557E20-4E08-1967-A125-0A427805C324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9695;p41">
              <a:extLst>
                <a:ext uri="{FF2B5EF4-FFF2-40B4-BE49-F238E27FC236}">
                  <a16:creationId xmlns:a16="http://schemas.microsoft.com/office/drawing/2014/main" id="{2038AD00-0F05-CBFA-170A-FFE00E571D77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9696;p41">
              <a:extLst>
                <a:ext uri="{FF2B5EF4-FFF2-40B4-BE49-F238E27FC236}">
                  <a16:creationId xmlns:a16="http://schemas.microsoft.com/office/drawing/2014/main" id="{795EF83B-3F9B-591E-21D3-659BA6E7948B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9697;p41">
              <a:extLst>
                <a:ext uri="{FF2B5EF4-FFF2-40B4-BE49-F238E27FC236}">
                  <a16:creationId xmlns:a16="http://schemas.microsoft.com/office/drawing/2014/main" id="{053EBEDA-2245-4390-AEC8-C6A407D76E08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9698;p41">
              <a:extLst>
                <a:ext uri="{FF2B5EF4-FFF2-40B4-BE49-F238E27FC236}">
                  <a16:creationId xmlns:a16="http://schemas.microsoft.com/office/drawing/2014/main" id="{121CAF8A-EAB3-27E1-7777-8078E744FBB1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9699;p41">
              <a:extLst>
                <a:ext uri="{FF2B5EF4-FFF2-40B4-BE49-F238E27FC236}">
                  <a16:creationId xmlns:a16="http://schemas.microsoft.com/office/drawing/2014/main" id="{0D35F162-0084-ECDA-00D9-CB1F3C58DC4F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9700;p41">
              <a:extLst>
                <a:ext uri="{FF2B5EF4-FFF2-40B4-BE49-F238E27FC236}">
                  <a16:creationId xmlns:a16="http://schemas.microsoft.com/office/drawing/2014/main" id="{33C30742-2B3D-20BD-AD3F-9484BC2BAF80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9701;p41">
              <a:extLst>
                <a:ext uri="{FF2B5EF4-FFF2-40B4-BE49-F238E27FC236}">
                  <a16:creationId xmlns:a16="http://schemas.microsoft.com/office/drawing/2014/main" id="{E4A7C2D0-3263-975D-B4CF-9CE465ABED53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9702;p41">
              <a:extLst>
                <a:ext uri="{FF2B5EF4-FFF2-40B4-BE49-F238E27FC236}">
                  <a16:creationId xmlns:a16="http://schemas.microsoft.com/office/drawing/2014/main" id="{7BDEA7B6-B0DB-A7C1-91E9-7D19EDBEE8E6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9703;p41">
              <a:extLst>
                <a:ext uri="{FF2B5EF4-FFF2-40B4-BE49-F238E27FC236}">
                  <a16:creationId xmlns:a16="http://schemas.microsoft.com/office/drawing/2014/main" id="{327717A6-437A-D949-31B7-DBDA46E8E18E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9704;p41">
              <a:extLst>
                <a:ext uri="{FF2B5EF4-FFF2-40B4-BE49-F238E27FC236}">
                  <a16:creationId xmlns:a16="http://schemas.microsoft.com/office/drawing/2014/main" id="{BC4BA5D1-E009-65E0-85CC-21554F08CC4A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9705;p41">
              <a:extLst>
                <a:ext uri="{FF2B5EF4-FFF2-40B4-BE49-F238E27FC236}">
                  <a16:creationId xmlns:a16="http://schemas.microsoft.com/office/drawing/2014/main" id="{CF40AB53-3F9C-1C52-4D49-DB00786F63C4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9706;p41">
              <a:extLst>
                <a:ext uri="{FF2B5EF4-FFF2-40B4-BE49-F238E27FC236}">
                  <a16:creationId xmlns:a16="http://schemas.microsoft.com/office/drawing/2014/main" id="{5A76526E-6E85-5120-7FE7-0B252A2E8E60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9707;p41">
              <a:extLst>
                <a:ext uri="{FF2B5EF4-FFF2-40B4-BE49-F238E27FC236}">
                  <a16:creationId xmlns:a16="http://schemas.microsoft.com/office/drawing/2014/main" id="{6FB49827-EA1A-0F10-5541-9B30C90BB835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9708;p41">
              <a:extLst>
                <a:ext uri="{FF2B5EF4-FFF2-40B4-BE49-F238E27FC236}">
                  <a16:creationId xmlns:a16="http://schemas.microsoft.com/office/drawing/2014/main" id="{42DD0E6E-E924-220C-029A-46F92AA247C7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9709;p41">
              <a:extLst>
                <a:ext uri="{FF2B5EF4-FFF2-40B4-BE49-F238E27FC236}">
                  <a16:creationId xmlns:a16="http://schemas.microsoft.com/office/drawing/2014/main" id="{E6914A4E-FBDA-01E9-C903-773E94925B4A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9710;p41">
              <a:extLst>
                <a:ext uri="{FF2B5EF4-FFF2-40B4-BE49-F238E27FC236}">
                  <a16:creationId xmlns:a16="http://schemas.microsoft.com/office/drawing/2014/main" id="{4F92E6DE-9970-9023-9C0A-CBB341C1169B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9711;p41">
              <a:extLst>
                <a:ext uri="{FF2B5EF4-FFF2-40B4-BE49-F238E27FC236}">
                  <a16:creationId xmlns:a16="http://schemas.microsoft.com/office/drawing/2014/main" id="{0E867257-8859-23F8-8611-95A3A0FD0639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9712;p41">
              <a:extLst>
                <a:ext uri="{FF2B5EF4-FFF2-40B4-BE49-F238E27FC236}">
                  <a16:creationId xmlns:a16="http://schemas.microsoft.com/office/drawing/2014/main" id="{8BDA4EAF-CE53-EBD8-FD77-3FCBBF947104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9713;p41">
              <a:extLst>
                <a:ext uri="{FF2B5EF4-FFF2-40B4-BE49-F238E27FC236}">
                  <a16:creationId xmlns:a16="http://schemas.microsoft.com/office/drawing/2014/main" id="{3008DA8F-C246-64D5-DE90-870FF0A9D620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9714;p41">
              <a:extLst>
                <a:ext uri="{FF2B5EF4-FFF2-40B4-BE49-F238E27FC236}">
                  <a16:creationId xmlns:a16="http://schemas.microsoft.com/office/drawing/2014/main" id="{60C77E6B-84EE-F718-D678-60979A68F9F1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9715;p41">
              <a:extLst>
                <a:ext uri="{FF2B5EF4-FFF2-40B4-BE49-F238E27FC236}">
                  <a16:creationId xmlns:a16="http://schemas.microsoft.com/office/drawing/2014/main" id="{5BDF1D26-066B-8CC0-DC47-5A2B8C1029A9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9716;p41">
              <a:extLst>
                <a:ext uri="{FF2B5EF4-FFF2-40B4-BE49-F238E27FC236}">
                  <a16:creationId xmlns:a16="http://schemas.microsoft.com/office/drawing/2014/main" id="{DF0DF35C-4BFA-71F6-1574-697A73DBCD78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9717;p41">
              <a:extLst>
                <a:ext uri="{FF2B5EF4-FFF2-40B4-BE49-F238E27FC236}">
                  <a16:creationId xmlns:a16="http://schemas.microsoft.com/office/drawing/2014/main" id="{F6A58521-360C-0B88-E28A-25345C06C145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9718;p41">
              <a:extLst>
                <a:ext uri="{FF2B5EF4-FFF2-40B4-BE49-F238E27FC236}">
                  <a16:creationId xmlns:a16="http://schemas.microsoft.com/office/drawing/2014/main" id="{34E12152-1810-58E0-EE78-FEE059C1BE72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9719;p41">
              <a:extLst>
                <a:ext uri="{FF2B5EF4-FFF2-40B4-BE49-F238E27FC236}">
                  <a16:creationId xmlns:a16="http://schemas.microsoft.com/office/drawing/2014/main" id="{4B73E207-1631-8745-9C8D-52D5D6B16B41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9720;p41">
              <a:extLst>
                <a:ext uri="{FF2B5EF4-FFF2-40B4-BE49-F238E27FC236}">
                  <a16:creationId xmlns:a16="http://schemas.microsoft.com/office/drawing/2014/main" id="{0F711B44-2F7D-1EDF-0AB2-E47010C208E8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9721;p41">
              <a:extLst>
                <a:ext uri="{FF2B5EF4-FFF2-40B4-BE49-F238E27FC236}">
                  <a16:creationId xmlns:a16="http://schemas.microsoft.com/office/drawing/2014/main" id="{F9235DB4-F920-CEAB-3D8C-3672C679A25D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9722;p41">
              <a:extLst>
                <a:ext uri="{FF2B5EF4-FFF2-40B4-BE49-F238E27FC236}">
                  <a16:creationId xmlns:a16="http://schemas.microsoft.com/office/drawing/2014/main" id="{78462765-B2DF-771D-75E3-C1CDA133D36E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9723;p41">
              <a:extLst>
                <a:ext uri="{FF2B5EF4-FFF2-40B4-BE49-F238E27FC236}">
                  <a16:creationId xmlns:a16="http://schemas.microsoft.com/office/drawing/2014/main" id="{6E343664-51F0-AF83-16EE-E5DE10EAA4F5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9724;p41">
              <a:extLst>
                <a:ext uri="{FF2B5EF4-FFF2-40B4-BE49-F238E27FC236}">
                  <a16:creationId xmlns:a16="http://schemas.microsoft.com/office/drawing/2014/main" id="{5F3C9B95-70E5-05A6-F9F1-B98E336319C8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9725;p41">
              <a:extLst>
                <a:ext uri="{FF2B5EF4-FFF2-40B4-BE49-F238E27FC236}">
                  <a16:creationId xmlns:a16="http://schemas.microsoft.com/office/drawing/2014/main" id="{9E2D8E69-FC25-9BF1-9DED-F380193EF27F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9726;p41">
              <a:extLst>
                <a:ext uri="{FF2B5EF4-FFF2-40B4-BE49-F238E27FC236}">
                  <a16:creationId xmlns:a16="http://schemas.microsoft.com/office/drawing/2014/main" id="{5F10B84E-E525-5C21-C24B-603CC7D2FD13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9727;p41">
              <a:extLst>
                <a:ext uri="{FF2B5EF4-FFF2-40B4-BE49-F238E27FC236}">
                  <a16:creationId xmlns:a16="http://schemas.microsoft.com/office/drawing/2014/main" id="{31B655FA-D297-73EA-8280-EEEB37A791A7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9728;p41">
              <a:extLst>
                <a:ext uri="{FF2B5EF4-FFF2-40B4-BE49-F238E27FC236}">
                  <a16:creationId xmlns:a16="http://schemas.microsoft.com/office/drawing/2014/main" id="{2934EA31-C2E7-8EEA-2879-D25963266CF7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9729;p41">
              <a:extLst>
                <a:ext uri="{FF2B5EF4-FFF2-40B4-BE49-F238E27FC236}">
                  <a16:creationId xmlns:a16="http://schemas.microsoft.com/office/drawing/2014/main" id="{E0746FD7-8753-259B-F23D-89D4FA93255F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9730;p41">
              <a:extLst>
                <a:ext uri="{FF2B5EF4-FFF2-40B4-BE49-F238E27FC236}">
                  <a16:creationId xmlns:a16="http://schemas.microsoft.com/office/drawing/2014/main" id="{45B676EE-90CB-A394-409A-D4284965BB09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9731;p41">
              <a:extLst>
                <a:ext uri="{FF2B5EF4-FFF2-40B4-BE49-F238E27FC236}">
                  <a16:creationId xmlns:a16="http://schemas.microsoft.com/office/drawing/2014/main" id="{E9A9AB29-A5F3-4713-D315-883FC39987B4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9732;p41">
              <a:extLst>
                <a:ext uri="{FF2B5EF4-FFF2-40B4-BE49-F238E27FC236}">
                  <a16:creationId xmlns:a16="http://schemas.microsoft.com/office/drawing/2014/main" id="{BEF34DB1-45F0-DC2F-A1E4-3905E869D407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9733;p41">
              <a:extLst>
                <a:ext uri="{FF2B5EF4-FFF2-40B4-BE49-F238E27FC236}">
                  <a16:creationId xmlns:a16="http://schemas.microsoft.com/office/drawing/2014/main" id="{80068EF6-93AB-E523-FD54-44114F41434B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9734;p41">
              <a:extLst>
                <a:ext uri="{FF2B5EF4-FFF2-40B4-BE49-F238E27FC236}">
                  <a16:creationId xmlns:a16="http://schemas.microsoft.com/office/drawing/2014/main" id="{B55AE975-B909-BB34-8F96-C6861E836021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9735;p41">
              <a:extLst>
                <a:ext uri="{FF2B5EF4-FFF2-40B4-BE49-F238E27FC236}">
                  <a16:creationId xmlns:a16="http://schemas.microsoft.com/office/drawing/2014/main" id="{442D59C8-9BD4-2129-6F82-C6C248566AD3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9736;p41">
              <a:extLst>
                <a:ext uri="{FF2B5EF4-FFF2-40B4-BE49-F238E27FC236}">
                  <a16:creationId xmlns:a16="http://schemas.microsoft.com/office/drawing/2014/main" id="{0D5FF080-7F8B-8984-A997-8162BD9FE5C9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9737;p41">
              <a:extLst>
                <a:ext uri="{FF2B5EF4-FFF2-40B4-BE49-F238E27FC236}">
                  <a16:creationId xmlns:a16="http://schemas.microsoft.com/office/drawing/2014/main" id="{CA9930D2-F872-8F3F-4C2F-ADC7666C052A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9738;p41">
              <a:extLst>
                <a:ext uri="{FF2B5EF4-FFF2-40B4-BE49-F238E27FC236}">
                  <a16:creationId xmlns:a16="http://schemas.microsoft.com/office/drawing/2014/main" id="{771C1F95-C173-1FA6-AE9E-F5526F0F5299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9739;p41">
              <a:extLst>
                <a:ext uri="{FF2B5EF4-FFF2-40B4-BE49-F238E27FC236}">
                  <a16:creationId xmlns:a16="http://schemas.microsoft.com/office/drawing/2014/main" id="{3181F73E-368E-0198-8B6A-D02B98A3A59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9740;p41">
              <a:extLst>
                <a:ext uri="{FF2B5EF4-FFF2-40B4-BE49-F238E27FC236}">
                  <a16:creationId xmlns:a16="http://schemas.microsoft.com/office/drawing/2014/main" id="{0B8A4473-8AE4-DD1D-1ACD-BCAC44398ED2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9741;p41">
              <a:extLst>
                <a:ext uri="{FF2B5EF4-FFF2-40B4-BE49-F238E27FC236}">
                  <a16:creationId xmlns:a16="http://schemas.microsoft.com/office/drawing/2014/main" id="{BF52271F-7B6D-AE2A-52DC-D6295F33C2B7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9742;p41">
              <a:extLst>
                <a:ext uri="{FF2B5EF4-FFF2-40B4-BE49-F238E27FC236}">
                  <a16:creationId xmlns:a16="http://schemas.microsoft.com/office/drawing/2014/main" id="{4C335016-26F7-68A6-7F05-385EA2ABAF17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9743;p41">
              <a:extLst>
                <a:ext uri="{FF2B5EF4-FFF2-40B4-BE49-F238E27FC236}">
                  <a16:creationId xmlns:a16="http://schemas.microsoft.com/office/drawing/2014/main" id="{27C8BBCC-69DF-7A32-9674-401CEB3CE4F2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9744;p41">
              <a:extLst>
                <a:ext uri="{FF2B5EF4-FFF2-40B4-BE49-F238E27FC236}">
                  <a16:creationId xmlns:a16="http://schemas.microsoft.com/office/drawing/2014/main" id="{6151D915-40BA-A28A-C632-D07A672C583B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9745;p41">
              <a:extLst>
                <a:ext uri="{FF2B5EF4-FFF2-40B4-BE49-F238E27FC236}">
                  <a16:creationId xmlns:a16="http://schemas.microsoft.com/office/drawing/2014/main" id="{F393E63D-94D4-7134-51F5-84D500DCA72B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9746;p41">
              <a:extLst>
                <a:ext uri="{FF2B5EF4-FFF2-40B4-BE49-F238E27FC236}">
                  <a16:creationId xmlns:a16="http://schemas.microsoft.com/office/drawing/2014/main" id="{1772E545-CD13-2A04-D0FE-51793EE68F19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9747;p41">
              <a:extLst>
                <a:ext uri="{FF2B5EF4-FFF2-40B4-BE49-F238E27FC236}">
                  <a16:creationId xmlns:a16="http://schemas.microsoft.com/office/drawing/2014/main" id="{DBA7D27B-C31B-D474-CCB9-F6148D8E608C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9748;p41">
              <a:extLst>
                <a:ext uri="{FF2B5EF4-FFF2-40B4-BE49-F238E27FC236}">
                  <a16:creationId xmlns:a16="http://schemas.microsoft.com/office/drawing/2014/main" id="{EBA6AADE-8AA3-48CC-3AA1-2FBD59E2F95F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9749;p41">
              <a:extLst>
                <a:ext uri="{FF2B5EF4-FFF2-40B4-BE49-F238E27FC236}">
                  <a16:creationId xmlns:a16="http://schemas.microsoft.com/office/drawing/2014/main" id="{4406A5CF-FBAF-8743-929E-25C822CA3932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9750;p41">
              <a:extLst>
                <a:ext uri="{FF2B5EF4-FFF2-40B4-BE49-F238E27FC236}">
                  <a16:creationId xmlns:a16="http://schemas.microsoft.com/office/drawing/2014/main" id="{83974B92-5211-AE65-B21F-2F7C5040BF09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9751;p41">
              <a:extLst>
                <a:ext uri="{FF2B5EF4-FFF2-40B4-BE49-F238E27FC236}">
                  <a16:creationId xmlns:a16="http://schemas.microsoft.com/office/drawing/2014/main" id="{7B1EA37F-9FA5-8B42-99F9-76919F538572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9752;p41">
              <a:extLst>
                <a:ext uri="{FF2B5EF4-FFF2-40B4-BE49-F238E27FC236}">
                  <a16:creationId xmlns:a16="http://schemas.microsoft.com/office/drawing/2014/main" id="{6BDF026D-A4D5-92B2-EADF-A1C08D8D84BB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9753;p41">
              <a:extLst>
                <a:ext uri="{FF2B5EF4-FFF2-40B4-BE49-F238E27FC236}">
                  <a16:creationId xmlns:a16="http://schemas.microsoft.com/office/drawing/2014/main" id="{9980BD73-830C-7E74-B43D-328352D51AB2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9754;p41">
              <a:extLst>
                <a:ext uri="{FF2B5EF4-FFF2-40B4-BE49-F238E27FC236}">
                  <a16:creationId xmlns:a16="http://schemas.microsoft.com/office/drawing/2014/main" id="{AB98FF5C-D24C-5F3A-BD72-E694330B6E40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9755;p41">
              <a:extLst>
                <a:ext uri="{FF2B5EF4-FFF2-40B4-BE49-F238E27FC236}">
                  <a16:creationId xmlns:a16="http://schemas.microsoft.com/office/drawing/2014/main" id="{6D795C83-30B7-527D-CCED-E78DEB1FEDE5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9756;p41">
              <a:extLst>
                <a:ext uri="{FF2B5EF4-FFF2-40B4-BE49-F238E27FC236}">
                  <a16:creationId xmlns:a16="http://schemas.microsoft.com/office/drawing/2014/main" id="{4B9CB37F-7C3C-49FA-2E72-DE34D1188E97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9757;p41">
              <a:extLst>
                <a:ext uri="{FF2B5EF4-FFF2-40B4-BE49-F238E27FC236}">
                  <a16:creationId xmlns:a16="http://schemas.microsoft.com/office/drawing/2014/main" id="{BBBAEEA2-EC15-9E96-10B0-538A9D568841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9758;p41">
              <a:extLst>
                <a:ext uri="{FF2B5EF4-FFF2-40B4-BE49-F238E27FC236}">
                  <a16:creationId xmlns:a16="http://schemas.microsoft.com/office/drawing/2014/main" id="{0FB15BBB-FFF6-784E-043F-63FD36129478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9759;p41">
              <a:extLst>
                <a:ext uri="{FF2B5EF4-FFF2-40B4-BE49-F238E27FC236}">
                  <a16:creationId xmlns:a16="http://schemas.microsoft.com/office/drawing/2014/main" id="{C11622B1-71B2-519C-BEEF-7DBF043F79EF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9760;p41">
              <a:extLst>
                <a:ext uri="{FF2B5EF4-FFF2-40B4-BE49-F238E27FC236}">
                  <a16:creationId xmlns:a16="http://schemas.microsoft.com/office/drawing/2014/main" id="{6E580634-6061-6068-5EE7-77CE2186068F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9761;p41">
              <a:extLst>
                <a:ext uri="{FF2B5EF4-FFF2-40B4-BE49-F238E27FC236}">
                  <a16:creationId xmlns:a16="http://schemas.microsoft.com/office/drawing/2014/main" id="{76A38845-C0C2-5D10-AD92-A15C98E245AF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9762;p41">
              <a:extLst>
                <a:ext uri="{FF2B5EF4-FFF2-40B4-BE49-F238E27FC236}">
                  <a16:creationId xmlns:a16="http://schemas.microsoft.com/office/drawing/2014/main" id="{DBCD98E3-5695-C4F9-6BE3-130A6BF0C665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9763;p41">
              <a:extLst>
                <a:ext uri="{FF2B5EF4-FFF2-40B4-BE49-F238E27FC236}">
                  <a16:creationId xmlns:a16="http://schemas.microsoft.com/office/drawing/2014/main" id="{3B6A2781-EE3F-26CD-B729-AABC3D65700F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9764;p41">
              <a:extLst>
                <a:ext uri="{FF2B5EF4-FFF2-40B4-BE49-F238E27FC236}">
                  <a16:creationId xmlns:a16="http://schemas.microsoft.com/office/drawing/2014/main" id="{FC793C74-BB66-100A-0DE5-3AAE6239B1E8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9765;p41">
              <a:extLst>
                <a:ext uri="{FF2B5EF4-FFF2-40B4-BE49-F238E27FC236}">
                  <a16:creationId xmlns:a16="http://schemas.microsoft.com/office/drawing/2014/main" id="{F450CCC8-1FE2-7E0D-5FDB-031A405EE58E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9766;p41">
              <a:extLst>
                <a:ext uri="{FF2B5EF4-FFF2-40B4-BE49-F238E27FC236}">
                  <a16:creationId xmlns:a16="http://schemas.microsoft.com/office/drawing/2014/main" id="{59F7EA90-A7B3-FA57-DFA0-DD722186625C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9767;p41">
              <a:extLst>
                <a:ext uri="{FF2B5EF4-FFF2-40B4-BE49-F238E27FC236}">
                  <a16:creationId xmlns:a16="http://schemas.microsoft.com/office/drawing/2014/main" id="{42723E23-E908-18A7-6C56-732C5FCCD27D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9768;p41">
              <a:extLst>
                <a:ext uri="{FF2B5EF4-FFF2-40B4-BE49-F238E27FC236}">
                  <a16:creationId xmlns:a16="http://schemas.microsoft.com/office/drawing/2014/main" id="{0BD88A88-3F32-FF67-3D2E-CB561CC9A64E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9769;p41">
              <a:extLst>
                <a:ext uri="{FF2B5EF4-FFF2-40B4-BE49-F238E27FC236}">
                  <a16:creationId xmlns:a16="http://schemas.microsoft.com/office/drawing/2014/main" id="{3663DEED-49B8-7CF9-1D89-F9EAB478526E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9770;p41">
              <a:extLst>
                <a:ext uri="{FF2B5EF4-FFF2-40B4-BE49-F238E27FC236}">
                  <a16:creationId xmlns:a16="http://schemas.microsoft.com/office/drawing/2014/main" id="{6EA2DC4F-4FC5-32CE-C10A-99179AB57DF9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9771;p41">
              <a:extLst>
                <a:ext uri="{FF2B5EF4-FFF2-40B4-BE49-F238E27FC236}">
                  <a16:creationId xmlns:a16="http://schemas.microsoft.com/office/drawing/2014/main" id="{419AAF01-D9BD-F7C0-8B92-7390836F6D7A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9772;p41">
              <a:extLst>
                <a:ext uri="{FF2B5EF4-FFF2-40B4-BE49-F238E27FC236}">
                  <a16:creationId xmlns:a16="http://schemas.microsoft.com/office/drawing/2014/main" id="{7712D548-36B9-D95E-2CB1-1892E757A92A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9773;p41">
              <a:extLst>
                <a:ext uri="{FF2B5EF4-FFF2-40B4-BE49-F238E27FC236}">
                  <a16:creationId xmlns:a16="http://schemas.microsoft.com/office/drawing/2014/main" id="{2C1A844D-9AC1-D97F-4DC0-8DFC1F1A0C9C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9774;p41">
              <a:extLst>
                <a:ext uri="{FF2B5EF4-FFF2-40B4-BE49-F238E27FC236}">
                  <a16:creationId xmlns:a16="http://schemas.microsoft.com/office/drawing/2014/main" id="{C5C7D537-326A-A346-EE62-3988786893C2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9775;p41">
              <a:extLst>
                <a:ext uri="{FF2B5EF4-FFF2-40B4-BE49-F238E27FC236}">
                  <a16:creationId xmlns:a16="http://schemas.microsoft.com/office/drawing/2014/main" id="{EE424D42-A4A5-C98E-D0F2-92AB94F2982F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9776;p41">
              <a:extLst>
                <a:ext uri="{FF2B5EF4-FFF2-40B4-BE49-F238E27FC236}">
                  <a16:creationId xmlns:a16="http://schemas.microsoft.com/office/drawing/2014/main" id="{AF74A38B-C8B4-0CF6-C62D-F89CA34391EC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9777;p41">
              <a:extLst>
                <a:ext uri="{FF2B5EF4-FFF2-40B4-BE49-F238E27FC236}">
                  <a16:creationId xmlns:a16="http://schemas.microsoft.com/office/drawing/2014/main" id="{D8644079-06DC-6A57-3334-A9282A8BB999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9778;p41">
              <a:extLst>
                <a:ext uri="{FF2B5EF4-FFF2-40B4-BE49-F238E27FC236}">
                  <a16:creationId xmlns:a16="http://schemas.microsoft.com/office/drawing/2014/main" id="{46430968-69DD-42C3-5578-064A3B11C51C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9779;p41">
              <a:extLst>
                <a:ext uri="{FF2B5EF4-FFF2-40B4-BE49-F238E27FC236}">
                  <a16:creationId xmlns:a16="http://schemas.microsoft.com/office/drawing/2014/main" id="{6B8C43F2-257E-8E46-91BE-90DBB6FC9A77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9780;p41">
              <a:extLst>
                <a:ext uri="{FF2B5EF4-FFF2-40B4-BE49-F238E27FC236}">
                  <a16:creationId xmlns:a16="http://schemas.microsoft.com/office/drawing/2014/main" id="{200360D1-F087-6881-0B56-434D8DFF784A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9781;p41">
              <a:extLst>
                <a:ext uri="{FF2B5EF4-FFF2-40B4-BE49-F238E27FC236}">
                  <a16:creationId xmlns:a16="http://schemas.microsoft.com/office/drawing/2014/main" id="{CEE1EEF1-25AF-ACA5-E3E2-31AFBBDA1E9F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9782;p41">
              <a:extLst>
                <a:ext uri="{FF2B5EF4-FFF2-40B4-BE49-F238E27FC236}">
                  <a16:creationId xmlns:a16="http://schemas.microsoft.com/office/drawing/2014/main" id="{D77E09E8-9BBE-B95D-4F8E-AA69B31FC2BE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9783;p41">
              <a:extLst>
                <a:ext uri="{FF2B5EF4-FFF2-40B4-BE49-F238E27FC236}">
                  <a16:creationId xmlns:a16="http://schemas.microsoft.com/office/drawing/2014/main" id="{BF115F7A-E2F3-93ED-D102-80BA3458B015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9784;p41">
              <a:extLst>
                <a:ext uri="{FF2B5EF4-FFF2-40B4-BE49-F238E27FC236}">
                  <a16:creationId xmlns:a16="http://schemas.microsoft.com/office/drawing/2014/main" id="{AD30AEE3-C9AB-7618-75B8-9D8F526837FD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9785;p41">
              <a:extLst>
                <a:ext uri="{FF2B5EF4-FFF2-40B4-BE49-F238E27FC236}">
                  <a16:creationId xmlns:a16="http://schemas.microsoft.com/office/drawing/2014/main" id="{51EFCCED-2458-B89D-57AC-0BFF1CB1C8F0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9786;p41">
              <a:extLst>
                <a:ext uri="{FF2B5EF4-FFF2-40B4-BE49-F238E27FC236}">
                  <a16:creationId xmlns:a16="http://schemas.microsoft.com/office/drawing/2014/main" id="{5C53824A-9132-BDCE-3160-E1B90B468A4D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9787;p41">
              <a:extLst>
                <a:ext uri="{FF2B5EF4-FFF2-40B4-BE49-F238E27FC236}">
                  <a16:creationId xmlns:a16="http://schemas.microsoft.com/office/drawing/2014/main" id="{662E9BF4-9716-B261-47FF-B989AB2D4A73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9788;p41">
              <a:extLst>
                <a:ext uri="{FF2B5EF4-FFF2-40B4-BE49-F238E27FC236}">
                  <a16:creationId xmlns:a16="http://schemas.microsoft.com/office/drawing/2014/main" id="{07E390FC-6464-3719-6C4F-EC710FCA9BE8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9789;p41">
              <a:extLst>
                <a:ext uri="{FF2B5EF4-FFF2-40B4-BE49-F238E27FC236}">
                  <a16:creationId xmlns:a16="http://schemas.microsoft.com/office/drawing/2014/main" id="{E78C8429-99B3-D974-9D2C-77C56EA14ED1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9790;p41">
              <a:extLst>
                <a:ext uri="{FF2B5EF4-FFF2-40B4-BE49-F238E27FC236}">
                  <a16:creationId xmlns:a16="http://schemas.microsoft.com/office/drawing/2014/main" id="{67383CD0-C3EE-CF79-DD52-47392512C06E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9791;p41">
              <a:extLst>
                <a:ext uri="{FF2B5EF4-FFF2-40B4-BE49-F238E27FC236}">
                  <a16:creationId xmlns:a16="http://schemas.microsoft.com/office/drawing/2014/main" id="{9BB2977E-7D63-AA12-3E65-002F02D647F7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9792;p41">
              <a:extLst>
                <a:ext uri="{FF2B5EF4-FFF2-40B4-BE49-F238E27FC236}">
                  <a16:creationId xmlns:a16="http://schemas.microsoft.com/office/drawing/2014/main" id="{B581718A-92E0-6036-EABA-AC4B30E1C1CD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9793;p41">
              <a:extLst>
                <a:ext uri="{FF2B5EF4-FFF2-40B4-BE49-F238E27FC236}">
                  <a16:creationId xmlns:a16="http://schemas.microsoft.com/office/drawing/2014/main" id="{CC003037-695D-ECCA-56D1-CDA145677209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9794;p41">
              <a:extLst>
                <a:ext uri="{FF2B5EF4-FFF2-40B4-BE49-F238E27FC236}">
                  <a16:creationId xmlns:a16="http://schemas.microsoft.com/office/drawing/2014/main" id="{71BF03C3-24D9-1FDB-63AE-8D08C29759C2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9795;p41">
              <a:extLst>
                <a:ext uri="{FF2B5EF4-FFF2-40B4-BE49-F238E27FC236}">
                  <a16:creationId xmlns:a16="http://schemas.microsoft.com/office/drawing/2014/main" id="{487E16E1-0313-16B1-7773-1FEA374CCEF8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9796;p41">
              <a:extLst>
                <a:ext uri="{FF2B5EF4-FFF2-40B4-BE49-F238E27FC236}">
                  <a16:creationId xmlns:a16="http://schemas.microsoft.com/office/drawing/2014/main" id="{41F3E638-42ED-8B1A-F907-B227A3AF2989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9797;p41">
              <a:extLst>
                <a:ext uri="{FF2B5EF4-FFF2-40B4-BE49-F238E27FC236}">
                  <a16:creationId xmlns:a16="http://schemas.microsoft.com/office/drawing/2014/main" id="{8BF90DD1-3B49-BCC0-0010-089C6220F21E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9798;p41">
              <a:extLst>
                <a:ext uri="{FF2B5EF4-FFF2-40B4-BE49-F238E27FC236}">
                  <a16:creationId xmlns:a16="http://schemas.microsoft.com/office/drawing/2014/main" id="{924D8589-2F49-D1C1-EBDC-D515FB27FAE0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9799;p41">
              <a:extLst>
                <a:ext uri="{FF2B5EF4-FFF2-40B4-BE49-F238E27FC236}">
                  <a16:creationId xmlns:a16="http://schemas.microsoft.com/office/drawing/2014/main" id="{F52F7CA2-8C1C-B174-F3FA-BE7906BD7AC0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9800;p41">
              <a:extLst>
                <a:ext uri="{FF2B5EF4-FFF2-40B4-BE49-F238E27FC236}">
                  <a16:creationId xmlns:a16="http://schemas.microsoft.com/office/drawing/2014/main" id="{E20657DB-C11B-CB22-A736-032A627B32DD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9801;p41">
              <a:extLst>
                <a:ext uri="{FF2B5EF4-FFF2-40B4-BE49-F238E27FC236}">
                  <a16:creationId xmlns:a16="http://schemas.microsoft.com/office/drawing/2014/main" id="{3BBFADE8-0E5D-8613-7DBD-8BD3FB1FA68F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9802;p41">
              <a:extLst>
                <a:ext uri="{FF2B5EF4-FFF2-40B4-BE49-F238E27FC236}">
                  <a16:creationId xmlns:a16="http://schemas.microsoft.com/office/drawing/2014/main" id="{3D94745A-750C-071F-0A5E-8A3D062325FC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9803;p41">
              <a:extLst>
                <a:ext uri="{FF2B5EF4-FFF2-40B4-BE49-F238E27FC236}">
                  <a16:creationId xmlns:a16="http://schemas.microsoft.com/office/drawing/2014/main" id="{852158BC-E17B-BE6C-BD73-C1FD2782FAD5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9804;p41">
              <a:extLst>
                <a:ext uri="{FF2B5EF4-FFF2-40B4-BE49-F238E27FC236}">
                  <a16:creationId xmlns:a16="http://schemas.microsoft.com/office/drawing/2014/main" id="{BFC57DE6-6419-EA1D-28C3-6B47457FE625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9805;p41">
              <a:extLst>
                <a:ext uri="{FF2B5EF4-FFF2-40B4-BE49-F238E27FC236}">
                  <a16:creationId xmlns:a16="http://schemas.microsoft.com/office/drawing/2014/main" id="{A62E6A56-F719-5C28-E6A6-02E31E242690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9806;p41">
              <a:extLst>
                <a:ext uri="{FF2B5EF4-FFF2-40B4-BE49-F238E27FC236}">
                  <a16:creationId xmlns:a16="http://schemas.microsoft.com/office/drawing/2014/main" id="{E36DAA9C-9B92-B6C1-821F-759EF9F52C43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9807;p41">
              <a:extLst>
                <a:ext uri="{FF2B5EF4-FFF2-40B4-BE49-F238E27FC236}">
                  <a16:creationId xmlns:a16="http://schemas.microsoft.com/office/drawing/2014/main" id="{B98EA964-9A11-D4C3-F392-7F8A71E6B9EA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9808;p41">
              <a:extLst>
                <a:ext uri="{FF2B5EF4-FFF2-40B4-BE49-F238E27FC236}">
                  <a16:creationId xmlns:a16="http://schemas.microsoft.com/office/drawing/2014/main" id="{32C0D2C1-7426-CC77-EB2D-9BBA2CFAFD81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9809;p41">
              <a:extLst>
                <a:ext uri="{FF2B5EF4-FFF2-40B4-BE49-F238E27FC236}">
                  <a16:creationId xmlns:a16="http://schemas.microsoft.com/office/drawing/2014/main" id="{54D7B4D5-6884-14E7-BCB4-1AB29970190E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9810;p41">
              <a:extLst>
                <a:ext uri="{FF2B5EF4-FFF2-40B4-BE49-F238E27FC236}">
                  <a16:creationId xmlns:a16="http://schemas.microsoft.com/office/drawing/2014/main" id="{F431AF20-D574-63CA-B070-3C0B5F9180B5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9811;p41">
              <a:extLst>
                <a:ext uri="{FF2B5EF4-FFF2-40B4-BE49-F238E27FC236}">
                  <a16:creationId xmlns:a16="http://schemas.microsoft.com/office/drawing/2014/main" id="{09387055-37E0-F24E-82BE-10DDB9950F90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9812;p41">
              <a:extLst>
                <a:ext uri="{FF2B5EF4-FFF2-40B4-BE49-F238E27FC236}">
                  <a16:creationId xmlns:a16="http://schemas.microsoft.com/office/drawing/2014/main" id="{42A64F0C-0B48-9B26-F37D-9B353F3C9787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9813;p41">
              <a:extLst>
                <a:ext uri="{FF2B5EF4-FFF2-40B4-BE49-F238E27FC236}">
                  <a16:creationId xmlns:a16="http://schemas.microsoft.com/office/drawing/2014/main" id="{42E627C4-AB7C-2887-43D1-F8FA5528403A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9814;p41">
              <a:extLst>
                <a:ext uri="{FF2B5EF4-FFF2-40B4-BE49-F238E27FC236}">
                  <a16:creationId xmlns:a16="http://schemas.microsoft.com/office/drawing/2014/main" id="{4193BF24-E76A-48F7-7ED0-BD952AFF2C3B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9815;p41">
              <a:extLst>
                <a:ext uri="{FF2B5EF4-FFF2-40B4-BE49-F238E27FC236}">
                  <a16:creationId xmlns:a16="http://schemas.microsoft.com/office/drawing/2014/main" id="{ADA74421-928E-051E-8615-F8703637806F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9816;p41">
              <a:extLst>
                <a:ext uri="{FF2B5EF4-FFF2-40B4-BE49-F238E27FC236}">
                  <a16:creationId xmlns:a16="http://schemas.microsoft.com/office/drawing/2014/main" id="{8EE2DB65-296A-27E2-C073-BDDCC3E83A6A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9817;p41">
              <a:extLst>
                <a:ext uri="{FF2B5EF4-FFF2-40B4-BE49-F238E27FC236}">
                  <a16:creationId xmlns:a16="http://schemas.microsoft.com/office/drawing/2014/main" id="{62152581-0127-CB9B-DCCD-03C3A31D3D03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9818;p41">
              <a:extLst>
                <a:ext uri="{FF2B5EF4-FFF2-40B4-BE49-F238E27FC236}">
                  <a16:creationId xmlns:a16="http://schemas.microsoft.com/office/drawing/2014/main" id="{69271D35-C5E3-73F5-E779-9B55C0A147CB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9819;p41">
              <a:extLst>
                <a:ext uri="{FF2B5EF4-FFF2-40B4-BE49-F238E27FC236}">
                  <a16:creationId xmlns:a16="http://schemas.microsoft.com/office/drawing/2014/main" id="{DA405DEA-0E04-9F55-5419-25842D8D8C39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9820;p41">
              <a:extLst>
                <a:ext uri="{FF2B5EF4-FFF2-40B4-BE49-F238E27FC236}">
                  <a16:creationId xmlns:a16="http://schemas.microsoft.com/office/drawing/2014/main" id="{E9E8F028-8ED1-5D29-D4EA-8081A0CD031E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9821;p41">
              <a:extLst>
                <a:ext uri="{FF2B5EF4-FFF2-40B4-BE49-F238E27FC236}">
                  <a16:creationId xmlns:a16="http://schemas.microsoft.com/office/drawing/2014/main" id="{E5A8FE2C-9DAA-822B-56D6-B01BD8077B4D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9822;p41">
              <a:extLst>
                <a:ext uri="{FF2B5EF4-FFF2-40B4-BE49-F238E27FC236}">
                  <a16:creationId xmlns:a16="http://schemas.microsoft.com/office/drawing/2014/main" id="{0EE744CD-EDA0-C416-0DF9-02E1567EF121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9823;p41">
              <a:extLst>
                <a:ext uri="{FF2B5EF4-FFF2-40B4-BE49-F238E27FC236}">
                  <a16:creationId xmlns:a16="http://schemas.microsoft.com/office/drawing/2014/main" id="{FEE9772D-A0AF-6F4A-CE72-0B1268042E18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9824;p41">
              <a:extLst>
                <a:ext uri="{FF2B5EF4-FFF2-40B4-BE49-F238E27FC236}">
                  <a16:creationId xmlns:a16="http://schemas.microsoft.com/office/drawing/2014/main" id="{66AAF11F-7CAD-F4B7-7E60-5150CF2E387E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9825;p41">
              <a:extLst>
                <a:ext uri="{FF2B5EF4-FFF2-40B4-BE49-F238E27FC236}">
                  <a16:creationId xmlns:a16="http://schemas.microsoft.com/office/drawing/2014/main" id="{9C5CBA0A-151A-97CA-0FA3-F6F25FFBD98B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9826;p41">
              <a:extLst>
                <a:ext uri="{FF2B5EF4-FFF2-40B4-BE49-F238E27FC236}">
                  <a16:creationId xmlns:a16="http://schemas.microsoft.com/office/drawing/2014/main" id="{22D0DE25-7B40-7909-CDA8-FBD6F4DBB81D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9827;p41">
              <a:extLst>
                <a:ext uri="{FF2B5EF4-FFF2-40B4-BE49-F238E27FC236}">
                  <a16:creationId xmlns:a16="http://schemas.microsoft.com/office/drawing/2014/main" id="{4BBC3290-1379-1865-1229-CD9DFCE1F9FC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9828;p41">
              <a:extLst>
                <a:ext uri="{FF2B5EF4-FFF2-40B4-BE49-F238E27FC236}">
                  <a16:creationId xmlns:a16="http://schemas.microsoft.com/office/drawing/2014/main" id="{7C93CA06-2200-07AD-ABBC-F6EAAAFC2942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9829;p41">
              <a:extLst>
                <a:ext uri="{FF2B5EF4-FFF2-40B4-BE49-F238E27FC236}">
                  <a16:creationId xmlns:a16="http://schemas.microsoft.com/office/drawing/2014/main" id="{B28C759B-F75B-E1EF-9663-C71CAFB3CAC2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9830;p41">
              <a:extLst>
                <a:ext uri="{FF2B5EF4-FFF2-40B4-BE49-F238E27FC236}">
                  <a16:creationId xmlns:a16="http://schemas.microsoft.com/office/drawing/2014/main" id="{801BE122-04AC-DDC6-6C5E-6687AF978745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9831;p41">
              <a:extLst>
                <a:ext uri="{FF2B5EF4-FFF2-40B4-BE49-F238E27FC236}">
                  <a16:creationId xmlns:a16="http://schemas.microsoft.com/office/drawing/2014/main" id="{A7018E3B-BE06-3859-FC13-09FE747B5C43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9832;p41">
              <a:extLst>
                <a:ext uri="{FF2B5EF4-FFF2-40B4-BE49-F238E27FC236}">
                  <a16:creationId xmlns:a16="http://schemas.microsoft.com/office/drawing/2014/main" id="{DF0B276C-4DD6-F310-440D-F077F65A99CA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9833;p41">
              <a:extLst>
                <a:ext uri="{FF2B5EF4-FFF2-40B4-BE49-F238E27FC236}">
                  <a16:creationId xmlns:a16="http://schemas.microsoft.com/office/drawing/2014/main" id="{EC8933FD-66D6-6A0F-3FBB-ECFEF018628F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9834;p41">
              <a:extLst>
                <a:ext uri="{FF2B5EF4-FFF2-40B4-BE49-F238E27FC236}">
                  <a16:creationId xmlns:a16="http://schemas.microsoft.com/office/drawing/2014/main" id="{171D2C75-9147-3409-11F4-7538CFCCB530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9835;p41">
              <a:extLst>
                <a:ext uri="{FF2B5EF4-FFF2-40B4-BE49-F238E27FC236}">
                  <a16:creationId xmlns:a16="http://schemas.microsoft.com/office/drawing/2014/main" id="{D2FB4F4E-3EA8-87C5-7F21-C4FE251CCE2C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9836;p41">
              <a:extLst>
                <a:ext uri="{FF2B5EF4-FFF2-40B4-BE49-F238E27FC236}">
                  <a16:creationId xmlns:a16="http://schemas.microsoft.com/office/drawing/2014/main" id="{CA485E30-123C-67BF-F4FA-4C1B113A52E0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9837;p41">
              <a:extLst>
                <a:ext uri="{FF2B5EF4-FFF2-40B4-BE49-F238E27FC236}">
                  <a16:creationId xmlns:a16="http://schemas.microsoft.com/office/drawing/2014/main" id="{17F49229-AF90-0A52-1548-13A71D8580D1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9838;p41">
              <a:extLst>
                <a:ext uri="{FF2B5EF4-FFF2-40B4-BE49-F238E27FC236}">
                  <a16:creationId xmlns:a16="http://schemas.microsoft.com/office/drawing/2014/main" id="{F0B77922-D502-FFF1-8122-F3876FA3D986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9839;p41">
              <a:extLst>
                <a:ext uri="{FF2B5EF4-FFF2-40B4-BE49-F238E27FC236}">
                  <a16:creationId xmlns:a16="http://schemas.microsoft.com/office/drawing/2014/main" id="{64337AAC-1BEE-8C9E-C817-071744546ED7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9840;p41">
              <a:extLst>
                <a:ext uri="{FF2B5EF4-FFF2-40B4-BE49-F238E27FC236}">
                  <a16:creationId xmlns:a16="http://schemas.microsoft.com/office/drawing/2014/main" id="{43ECFE32-B714-F5A6-7503-309B276A0F5A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9841;p41">
              <a:extLst>
                <a:ext uri="{FF2B5EF4-FFF2-40B4-BE49-F238E27FC236}">
                  <a16:creationId xmlns:a16="http://schemas.microsoft.com/office/drawing/2014/main" id="{D3E66BD0-7BA7-0096-EEF7-86F0B162FB87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9842;p41">
              <a:extLst>
                <a:ext uri="{FF2B5EF4-FFF2-40B4-BE49-F238E27FC236}">
                  <a16:creationId xmlns:a16="http://schemas.microsoft.com/office/drawing/2014/main" id="{D4D27CD5-1FCD-13F8-161E-60BD9A19509D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9843;p41">
              <a:extLst>
                <a:ext uri="{FF2B5EF4-FFF2-40B4-BE49-F238E27FC236}">
                  <a16:creationId xmlns:a16="http://schemas.microsoft.com/office/drawing/2014/main" id="{6F9C4852-3624-1985-F9CD-A2120D4EB0F2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9844;p41">
              <a:extLst>
                <a:ext uri="{FF2B5EF4-FFF2-40B4-BE49-F238E27FC236}">
                  <a16:creationId xmlns:a16="http://schemas.microsoft.com/office/drawing/2014/main" id="{751B03F0-45F2-4651-D4BC-3702980F9AD1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9845;p41">
              <a:extLst>
                <a:ext uri="{FF2B5EF4-FFF2-40B4-BE49-F238E27FC236}">
                  <a16:creationId xmlns:a16="http://schemas.microsoft.com/office/drawing/2014/main" id="{FD9B7B40-E6F9-7161-CEDE-E41E59F2B4E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9846;p41">
              <a:extLst>
                <a:ext uri="{FF2B5EF4-FFF2-40B4-BE49-F238E27FC236}">
                  <a16:creationId xmlns:a16="http://schemas.microsoft.com/office/drawing/2014/main" id="{3F73A551-4721-5915-9F2B-9433D8A9C3A5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9847;p41">
              <a:extLst>
                <a:ext uri="{FF2B5EF4-FFF2-40B4-BE49-F238E27FC236}">
                  <a16:creationId xmlns:a16="http://schemas.microsoft.com/office/drawing/2014/main" id="{865B0ADB-6D2E-11FE-BD92-4E5DBC99E854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9848;p41">
              <a:extLst>
                <a:ext uri="{FF2B5EF4-FFF2-40B4-BE49-F238E27FC236}">
                  <a16:creationId xmlns:a16="http://schemas.microsoft.com/office/drawing/2014/main" id="{B688385D-BDE4-DD1F-FB43-FE4113DF5B11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9849;p41">
              <a:extLst>
                <a:ext uri="{FF2B5EF4-FFF2-40B4-BE49-F238E27FC236}">
                  <a16:creationId xmlns:a16="http://schemas.microsoft.com/office/drawing/2014/main" id="{33A126BC-6E22-D705-C3C4-6E6FC579B403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9850;p41">
              <a:extLst>
                <a:ext uri="{FF2B5EF4-FFF2-40B4-BE49-F238E27FC236}">
                  <a16:creationId xmlns:a16="http://schemas.microsoft.com/office/drawing/2014/main" id="{8133D602-9EF3-C657-31BF-720E32C9A216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9851;p41">
              <a:extLst>
                <a:ext uri="{FF2B5EF4-FFF2-40B4-BE49-F238E27FC236}">
                  <a16:creationId xmlns:a16="http://schemas.microsoft.com/office/drawing/2014/main" id="{98DAD4CD-D848-3DAF-156F-69F87475761E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9852;p41">
              <a:extLst>
                <a:ext uri="{FF2B5EF4-FFF2-40B4-BE49-F238E27FC236}">
                  <a16:creationId xmlns:a16="http://schemas.microsoft.com/office/drawing/2014/main" id="{4534D165-C4A7-A9AF-7910-A3ED49CECA8F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9853;p41">
              <a:extLst>
                <a:ext uri="{FF2B5EF4-FFF2-40B4-BE49-F238E27FC236}">
                  <a16:creationId xmlns:a16="http://schemas.microsoft.com/office/drawing/2014/main" id="{9987F56B-48F7-8C77-2B6D-D19053312C09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9854;p41">
              <a:extLst>
                <a:ext uri="{FF2B5EF4-FFF2-40B4-BE49-F238E27FC236}">
                  <a16:creationId xmlns:a16="http://schemas.microsoft.com/office/drawing/2014/main" id="{F5250328-783E-85FF-9085-527983A2822B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9855;p41">
              <a:extLst>
                <a:ext uri="{FF2B5EF4-FFF2-40B4-BE49-F238E27FC236}">
                  <a16:creationId xmlns:a16="http://schemas.microsoft.com/office/drawing/2014/main" id="{E881CC1E-609C-6664-D8C6-C9B3C96192B7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9856;p41">
              <a:extLst>
                <a:ext uri="{FF2B5EF4-FFF2-40B4-BE49-F238E27FC236}">
                  <a16:creationId xmlns:a16="http://schemas.microsoft.com/office/drawing/2014/main" id="{666534B4-55E2-48AA-632A-E2B49B973A63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9857;p41">
              <a:extLst>
                <a:ext uri="{FF2B5EF4-FFF2-40B4-BE49-F238E27FC236}">
                  <a16:creationId xmlns:a16="http://schemas.microsoft.com/office/drawing/2014/main" id="{FFF3C600-25E5-E003-C775-DA9571933781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9858;p41">
              <a:extLst>
                <a:ext uri="{FF2B5EF4-FFF2-40B4-BE49-F238E27FC236}">
                  <a16:creationId xmlns:a16="http://schemas.microsoft.com/office/drawing/2014/main" id="{95F4290B-9BF6-4F9B-780A-EF7B6903B3C9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9859;p41">
              <a:extLst>
                <a:ext uri="{FF2B5EF4-FFF2-40B4-BE49-F238E27FC236}">
                  <a16:creationId xmlns:a16="http://schemas.microsoft.com/office/drawing/2014/main" id="{D3473E8F-47EC-FBE4-AFEF-4A814A142526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9860;p41">
              <a:extLst>
                <a:ext uri="{FF2B5EF4-FFF2-40B4-BE49-F238E27FC236}">
                  <a16:creationId xmlns:a16="http://schemas.microsoft.com/office/drawing/2014/main" id="{DD1757D1-CD92-812E-97B6-2259BED19F3E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9861;p41">
              <a:extLst>
                <a:ext uri="{FF2B5EF4-FFF2-40B4-BE49-F238E27FC236}">
                  <a16:creationId xmlns:a16="http://schemas.microsoft.com/office/drawing/2014/main" id="{E81497DB-973C-0720-FC16-C0F9F8F57DF9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9862;p41">
              <a:extLst>
                <a:ext uri="{FF2B5EF4-FFF2-40B4-BE49-F238E27FC236}">
                  <a16:creationId xmlns:a16="http://schemas.microsoft.com/office/drawing/2014/main" id="{6A20103C-D031-4A0B-215B-DB0171AE564C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9863;p41">
              <a:extLst>
                <a:ext uri="{FF2B5EF4-FFF2-40B4-BE49-F238E27FC236}">
                  <a16:creationId xmlns:a16="http://schemas.microsoft.com/office/drawing/2014/main" id="{5A7B0B57-8887-FC34-DE9A-FD4C23E7D24B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9864;p41">
              <a:extLst>
                <a:ext uri="{FF2B5EF4-FFF2-40B4-BE49-F238E27FC236}">
                  <a16:creationId xmlns:a16="http://schemas.microsoft.com/office/drawing/2014/main" id="{8EDA1551-9896-D09E-3BEC-73F57BBF2BAC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9865;p41">
              <a:extLst>
                <a:ext uri="{FF2B5EF4-FFF2-40B4-BE49-F238E27FC236}">
                  <a16:creationId xmlns:a16="http://schemas.microsoft.com/office/drawing/2014/main" id="{3E7557AE-35AF-2BB3-6348-9858481158FC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9866;p41">
              <a:extLst>
                <a:ext uri="{FF2B5EF4-FFF2-40B4-BE49-F238E27FC236}">
                  <a16:creationId xmlns:a16="http://schemas.microsoft.com/office/drawing/2014/main" id="{C848E72A-99E9-A273-8898-6A1B3E23ECBD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9867;p41">
              <a:extLst>
                <a:ext uri="{FF2B5EF4-FFF2-40B4-BE49-F238E27FC236}">
                  <a16:creationId xmlns:a16="http://schemas.microsoft.com/office/drawing/2014/main" id="{541E28C1-718B-092F-7D12-0AAFF72949DF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9868;p41">
              <a:extLst>
                <a:ext uri="{FF2B5EF4-FFF2-40B4-BE49-F238E27FC236}">
                  <a16:creationId xmlns:a16="http://schemas.microsoft.com/office/drawing/2014/main" id="{5F1B24E9-8177-3496-2FEB-ECDF42B97ADD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9869;p41">
              <a:extLst>
                <a:ext uri="{FF2B5EF4-FFF2-40B4-BE49-F238E27FC236}">
                  <a16:creationId xmlns:a16="http://schemas.microsoft.com/office/drawing/2014/main" id="{B65CEBB8-60D5-A0B8-3143-6D0DB8E030FE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9870;p41">
              <a:extLst>
                <a:ext uri="{FF2B5EF4-FFF2-40B4-BE49-F238E27FC236}">
                  <a16:creationId xmlns:a16="http://schemas.microsoft.com/office/drawing/2014/main" id="{3EA977CA-8E99-A7D8-B43E-83C8DA01A55B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9871;p41">
              <a:extLst>
                <a:ext uri="{FF2B5EF4-FFF2-40B4-BE49-F238E27FC236}">
                  <a16:creationId xmlns:a16="http://schemas.microsoft.com/office/drawing/2014/main" id="{366B9630-3178-18E4-D9E2-2DC5F9E71D15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9872;p41">
              <a:extLst>
                <a:ext uri="{FF2B5EF4-FFF2-40B4-BE49-F238E27FC236}">
                  <a16:creationId xmlns:a16="http://schemas.microsoft.com/office/drawing/2014/main" id="{9C7280F4-7F6A-B8C7-EF26-222C2A5F1578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9873;p41">
              <a:extLst>
                <a:ext uri="{FF2B5EF4-FFF2-40B4-BE49-F238E27FC236}">
                  <a16:creationId xmlns:a16="http://schemas.microsoft.com/office/drawing/2014/main" id="{5D5BAA05-AEA9-D9AD-A109-9CDDC042DD71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9874;p41">
              <a:extLst>
                <a:ext uri="{FF2B5EF4-FFF2-40B4-BE49-F238E27FC236}">
                  <a16:creationId xmlns:a16="http://schemas.microsoft.com/office/drawing/2014/main" id="{FF3B3B80-96C6-DCCE-5A73-348C857085DA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9875;p41">
              <a:extLst>
                <a:ext uri="{FF2B5EF4-FFF2-40B4-BE49-F238E27FC236}">
                  <a16:creationId xmlns:a16="http://schemas.microsoft.com/office/drawing/2014/main" id="{A1537C7B-A85D-4139-B0F6-361C5D23D260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9876;p41">
              <a:extLst>
                <a:ext uri="{FF2B5EF4-FFF2-40B4-BE49-F238E27FC236}">
                  <a16:creationId xmlns:a16="http://schemas.microsoft.com/office/drawing/2014/main" id="{A531FB5F-9F0C-C436-01B3-538A900C64C6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9877;p41">
              <a:extLst>
                <a:ext uri="{FF2B5EF4-FFF2-40B4-BE49-F238E27FC236}">
                  <a16:creationId xmlns:a16="http://schemas.microsoft.com/office/drawing/2014/main" id="{DC423E4F-D7CE-A5D3-F594-61534E5204E7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5">
            <a:extLst>
              <a:ext uri="{FF2B5EF4-FFF2-40B4-BE49-F238E27FC236}">
                <a16:creationId xmlns:a16="http://schemas.microsoft.com/office/drawing/2014/main" id="{7B6B4034-8343-A815-7FB5-673D37ECFD72}"/>
              </a:ext>
            </a:extLst>
          </p:cNvPr>
          <p:cNvSpPr txBox="1"/>
          <p:nvPr/>
        </p:nvSpPr>
        <p:spPr>
          <a:xfrm>
            <a:off x="1457352" y="1061762"/>
            <a:ext cx="5924296" cy="1002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2500" b="1" spc="-6" dirty="0">
                <a:solidFill>
                  <a:srgbClr val="000000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  <a:sym typeface="Open Sauce Heavy"/>
              </a:rPr>
              <a:t>3’rd International Conference on</a:t>
            </a:r>
          </a:p>
          <a:p>
            <a:pPr algn="ctr">
              <a:lnSpc>
                <a:spcPts val="700"/>
              </a:lnSpc>
            </a:pPr>
            <a:endParaRPr lang="en-US" sz="2500" b="1" spc="-6" dirty="0">
              <a:solidFill>
                <a:srgbClr val="000000"/>
              </a:solidFill>
              <a:latin typeface="Nirmala Text" panose="020B0502040204020203" pitchFamily="34" charset="0"/>
              <a:ea typeface="Nirmala Text" panose="020B0502040204020203" pitchFamily="34" charset="0"/>
              <a:cs typeface="Nirmala Text" panose="020B0502040204020203" pitchFamily="34" charset="0"/>
              <a:sym typeface="Open Sauce Heavy"/>
            </a:endParaRPr>
          </a:p>
          <a:p>
            <a:pPr algn="ctr">
              <a:lnSpc>
                <a:spcPts val="700"/>
              </a:lnSpc>
            </a:pPr>
            <a:endParaRPr lang="en-US" sz="2500" b="1" spc="-6" dirty="0">
              <a:solidFill>
                <a:srgbClr val="000000"/>
              </a:solidFill>
              <a:latin typeface="Nirmala Text" panose="020B0502040204020203" pitchFamily="34" charset="0"/>
              <a:ea typeface="Nirmala Text" panose="020B0502040204020203" pitchFamily="34" charset="0"/>
              <a:cs typeface="Nirmala Text" panose="020B0502040204020203" pitchFamily="34" charset="0"/>
              <a:sym typeface="Open Sauce Heavy"/>
            </a:endParaRPr>
          </a:p>
          <a:p>
            <a:pPr algn="ctr">
              <a:lnSpc>
                <a:spcPts val="700"/>
              </a:lnSpc>
            </a:pPr>
            <a:endParaRPr lang="en-US" sz="2500" b="1" spc="-6" dirty="0">
              <a:solidFill>
                <a:srgbClr val="000000"/>
              </a:solidFill>
              <a:latin typeface="Nirmala Text" panose="020B0502040204020203" pitchFamily="34" charset="0"/>
              <a:ea typeface="Nirmala Text" panose="020B0502040204020203" pitchFamily="34" charset="0"/>
              <a:cs typeface="Nirmala Text" panose="020B0502040204020203" pitchFamily="34" charset="0"/>
              <a:sym typeface="Open Sauce Heavy"/>
            </a:endParaRPr>
          </a:p>
          <a:p>
            <a:pPr algn="ctr">
              <a:lnSpc>
                <a:spcPts val="700"/>
              </a:lnSpc>
            </a:pPr>
            <a:r>
              <a:rPr lang="en-US" sz="2500" b="1" spc="-6" dirty="0">
                <a:solidFill>
                  <a:srgbClr val="000000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  <a:sym typeface="Open Sauce Heavy"/>
              </a:rPr>
              <a:t>ADVANCE OF LIFE SCIENCE 2025</a:t>
            </a:r>
          </a:p>
          <a:p>
            <a:pPr algn="ctr"/>
            <a:endParaRPr lang="en-US" sz="1200" i="1" spc="-6" dirty="0">
              <a:solidFill>
                <a:srgbClr val="000000"/>
              </a:solidFill>
              <a:latin typeface="Nirmala Text" panose="020B0502040204020203" pitchFamily="34" charset="0"/>
              <a:ea typeface="Nirmala Text" panose="020B0502040204020203" pitchFamily="34" charset="0"/>
              <a:cs typeface="Nirmala Text" panose="020B0502040204020203" pitchFamily="34" charset="0"/>
              <a:sym typeface="Open Sauce Heavy"/>
            </a:endParaRPr>
          </a:p>
          <a:p>
            <a:pPr algn="ctr"/>
            <a:r>
              <a:rPr lang="en-US" sz="1200" i="1" spc="-6" dirty="0">
                <a:solidFill>
                  <a:srgbClr val="000000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  <a:sym typeface="Open Sauce Heavy"/>
              </a:rPr>
              <a:t>Mawlana Bhasani Science and Technology, Tangail</a:t>
            </a:r>
          </a:p>
          <a:p>
            <a:pPr algn="ctr"/>
            <a:r>
              <a:rPr lang="en-US" sz="1200" i="1" spc="-6" dirty="0">
                <a:solidFill>
                  <a:srgbClr val="000000"/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  <a:sym typeface="Open Sauce Heavy"/>
              </a:rPr>
              <a:t>11-12 January 2025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39C117-F6BD-F38A-3C9B-26FD704D56E7}"/>
              </a:ext>
            </a:extLst>
          </p:cNvPr>
          <p:cNvSpPr/>
          <p:nvPr/>
        </p:nvSpPr>
        <p:spPr>
          <a:xfrm>
            <a:off x="2722852" y="2241312"/>
            <a:ext cx="3636696" cy="2206935"/>
          </a:xfrm>
          <a:prstGeom prst="roundRect">
            <a:avLst/>
          </a:prstGeom>
          <a:solidFill>
            <a:srgbClr val="E7DFCC"/>
          </a:solidFill>
          <a:ln w="57150">
            <a:solidFill>
              <a:schemeClr val="tx1">
                <a:lumMod val="5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00FE01-BBC6-B0D4-A44A-9C987CFA0206}"/>
              </a:ext>
            </a:extLst>
          </p:cNvPr>
          <p:cNvSpPr/>
          <p:nvPr/>
        </p:nvSpPr>
        <p:spPr>
          <a:xfrm>
            <a:off x="4042607" y="2440695"/>
            <a:ext cx="1010653" cy="100283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791;p44">
            <a:extLst>
              <a:ext uri="{FF2B5EF4-FFF2-40B4-BE49-F238E27FC236}">
                <a16:creationId xmlns:a16="http://schemas.microsoft.com/office/drawing/2014/main" id="{E9148743-1027-E558-C4C0-355BF600D47F}"/>
              </a:ext>
            </a:extLst>
          </p:cNvPr>
          <p:cNvSpPr txBox="1"/>
          <p:nvPr/>
        </p:nvSpPr>
        <p:spPr>
          <a:xfrm>
            <a:off x="2832578" y="3551497"/>
            <a:ext cx="3430718" cy="6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1200" b="1" u="sng" dirty="0">
                <a:solidFill>
                  <a:schemeClr val="accent5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K.A.JARIF</a:t>
            </a: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*, T.MANDAL and MD. M. AHMED</a:t>
            </a:r>
          </a:p>
          <a:p>
            <a:pPr lvl="0" algn="ctr"/>
            <a:endParaRPr lang="en-US" sz="1000" b="1" i="1" dirty="0">
              <a:solidFill>
                <a:schemeClr val="accent5">
                  <a:lumMod val="10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/>
            <a:r>
              <a:rPr lang="en-US" sz="1000" b="1" i="1" dirty="0">
                <a:solidFill>
                  <a:schemeClr val="accent5">
                    <a:lumMod val="10000"/>
                  </a:schemeClr>
                </a:solidFill>
                <a:latin typeface="Muli"/>
                <a:ea typeface="Muli"/>
                <a:cs typeface="Muli"/>
                <a:sym typeface="Muli"/>
              </a:rPr>
              <a:t>AMERICAN INTERNATIONAL UNIVERSITY-BANGLADESH</a:t>
            </a:r>
            <a:endParaRPr lang="en-US" sz="1000" i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573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780E07D0-FF90-C3C5-946B-5698DF17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89;p34">
            <a:extLst>
              <a:ext uri="{FF2B5EF4-FFF2-40B4-BE49-F238E27FC236}">
                <a16:creationId xmlns:a16="http://schemas.microsoft.com/office/drawing/2014/main" id="{7187026C-0577-4EB5-2631-B07E1380AF68}"/>
              </a:ext>
            </a:extLst>
          </p:cNvPr>
          <p:cNvSpPr txBox="1">
            <a:spLocks/>
          </p:cNvSpPr>
          <p:nvPr/>
        </p:nvSpPr>
        <p:spPr>
          <a:xfrm>
            <a:off x="5863000" y="2334779"/>
            <a:ext cx="2831905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r"/>
            <a:r>
              <a:rPr lang="en-US" sz="4000" dirty="0"/>
              <a:t>RESULT &amp;</a:t>
            </a:r>
          </a:p>
        </p:txBody>
      </p:sp>
      <p:sp>
        <p:nvSpPr>
          <p:cNvPr id="30" name="Google Shape;490;p34">
            <a:extLst>
              <a:ext uri="{FF2B5EF4-FFF2-40B4-BE49-F238E27FC236}">
                <a16:creationId xmlns:a16="http://schemas.microsoft.com/office/drawing/2014/main" id="{2C45B71E-EFEC-B120-4992-D4CCA045CBE1}"/>
              </a:ext>
            </a:extLst>
          </p:cNvPr>
          <p:cNvSpPr txBox="1">
            <a:spLocks/>
          </p:cNvSpPr>
          <p:nvPr/>
        </p:nvSpPr>
        <p:spPr>
          <a:xfrm>
            <a:off x="5761404" y="2816778"/>
            <a:ext cx="2972435" cy="73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</a:p>
        </p:txBody>
      </p:sp>
      <p:grpSp>
        <p:nvGrpSpPr>
          <p:cNvPr id="8" name="Google Shape;9575;p41">
            <a:extLst>
              <a:ext uri="{FF2B5EF4-FFF2-40B4-BE49-F238E27FC236}">
                <a16:creationId xmlns:a16="http://schemas.microsoft.com/office/drawing/2014/main" id="{5C4616E6-F34B-A389-F180-C81AC7B48AE3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</p:grpSpPr>
        <p:sp>
          <p:nvSpPr>
            <p:cNvPr id="9" name="Google Shape;9576;p41">
              <a:extLst>
                <a:ext uri="{FF2B5EF4-FFF2-40B4-BE49-F238E27FC236}">
                  <a16:creationId xmlns:a16="http://schemas.microsoft.com/office/drawing/2014/main" id="{E2DDF445-A825-7575-F48B-FB69D15751D6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77;p41">
              <a:extLst>
                <a:ext uri="{FF2B5EF4-FFF2-40B4-BE49-F238E27FC236}">
                  <a16:creationId xmlns:a16="http://schemas.microsoft.com/office/drawing/2014/main" id="{72D22EB0-4498-9911-32E8-1800D0FC127F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78;p41">
              <a:extLst>
                <a:ext uri="{FF2B5EF4-FFF2-40B4-BE49-F238E27FC236}">
                  <a16:creationId xmlns:a16="http://schemas.microsoft.com/office/drawing/2014/main" id="{008305DC-04F3-3723-BD0D-4B49B647781C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79;p41">
              <a:extLst>
                <a:ext uri="{FF2B5EF4-FFF2-40B4-BE49-F238E27FC236}">
                  <a16:creationId xmlns:a16="http://schemas.microsoft.com/office/drawing/2014/main" id="{F2076DBF-F5F1-608A-048C-28F025C8F10A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80;p41">
              <a:extLst>
                <a:ext uri="{FF2B5EF4-FFF2-40B4-BE49-F238E27FC236}">
                  <a16:creationId xmlns:a16="http://schemas.microsoft.com/office/drawing/2014/main" id="{66A32771-7F18-7423-8D11-BFF7A3A70625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1;p41">
              <a:extLst>
                <a:ext uri="{FF2B5EF4-FFF2-40B4-BE49-F238E27FC236}">
                  <a16:creationId xmlns:a16="http://schemas.microsoft.com/office/drawing/2014/main" id="{F3041038-4A70-D74B-37F1-1E01A41E711F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2;p41">
              <a:extLst>
                <a:ext uri="{FF2B5EF4-FFF2-40B4-BE49-F238E27FC236}">
                  <a16:creationId xmlns:a16="http://schemas.microsoft.com/office/drawing/2014/main" id="{2D448904-0B3D-F4B5-BE10-E1E019A4466E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3;p41">
              <a:extLst>
                <a:ext uri="{FF2B5EF4-FFF2-40B4-BE49-F238E27FC236}">
                  <a16:creationId xmlns:a16="http://schemas.microsoft.com/office/drawing/2014/main" id="{5E29DC8B-4AA4-6AB6-4F0D-197F0075B762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4;p41">
              <a:extLst>
                <a:ext uri="{FF2B5EF4-FFF2-40B4-BE49-F238E27FC236}">
                  <a16:creationId xmlns:a16="http://schemas.microsoft.com/office/drawing/2014/main" id="{779E3814-7AE7-554F-D812-DF61B29FB86A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85;p41">
              <a:extLst>
                <a:ext uri="{FF2B5EF4-FFF2-40B4-BE49-F238E27FC236}">
                  <a16:creationId xmlns:a16="http://schemas.microsoft.com/office/drawing/2014/main" id="{080CD03E-554A-3322-FEDD-E8CABC7F1877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6;p41">
              <a:extLst>
                <a:ext uri="{FF2B5EF4-FFF2-40B4-BE49-F238E27FC236}">
                  <a16:creationId xmlns:a16="http://schemas.microsoft.com/office/drawing/2014/main" id="{6DA1DF5A-D5E0-1864-A52C-9DC7319BAAB4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7;p41">
              <a:extLst>
                <a:ext uri="{FF2B5EF4-FFF2-40B4-BE49-F238E27FC236}">
                  <a16:creationId xmlns:a16="http://schemas.microsoft.com/office/drawing/2014/main" id="{0E3B4325-1896-49FA-5744-D908D7B23A9B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8;p41">
              <a:extLst>
                <a:ext uri="{FF2B5EF4-FFF2-40B4-BE49-F238E27FC236}">
                  <a16:creationId xmlns:a16="http://schemas.microsoft.com/office/drawing/2014/main" id="{11211497-448A-3A91-C0B3-EF0194CD8C42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9;p41">
              <a:extLst>
                <a:ext uri="{FF2B5EF4-FFF2-40B4-BE49-F238E27FC236}">
                  <a16:creationId xmlns:a16="http://schemas.microsoft.com/office/drawing/2014/main" id="{230A7F8F-F64F-E526-C13F-50C2092A508F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41">
              <a:extLst>
                <a:ext uri="{FF2B5EF4-FFF2-40B4-BE49-F238E27FC236}">
                  <a16:creationId xmlns:a16="http://schemas.microsoft.com/office/drawing/2014/main" id="{60813057-134C-188B-E466-53A82ECECE63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1;p41">
              <a:extLst>
                <a:ext uri="{FF2B5EF4-FFF2-40B4-BE49-F238E27FC236}">
                  <a16:creationId xmlns:a16="http://schemas.microsoft.com/office/drawing/2014/main" id="{70ECE52C-A913-E1D9-3F67-C017E2D0A8FA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41">
              <a:extLst>
                <a:ext uri="{FF2B5EF4-FFF2-40B4-BE49-F238E27FC236}">
                  <a16:creationId xmlns:a16="http://schemas.microsoft.com/office/drawing/2014/main" id="{415DD8A8-5A87-20E3-17AC-B107035BF9D8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41">
              <a:extLst>
                <a:ext uri="{FF2B5EF4-FFF2-40B4-BE49-F238E27FC236}">
                  <a16:creationId xmlns:a16="http://schemas.microsoft.com/office/drawing/2014/main" id="{DDAABF4A-D542-A428-2D35-9E1D00CF9797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4;p41">
              <a:extLst>
                <a:ext uri="{FF2B5EF4-FFF2-40B4-BE49-F238E27FC236}">
                  <a16:creationId xmlns:a16="http://schemas.microsoft.com/office/drawing/2014/main" id="{AC0B6AA4-61B4-B1AC-D68D-9D1A784CED81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95;p41">
              <a:extLst>
                <a:ext uri="{FF2B5EF4-FFF2-40B4-BE49-F238E27FC236}">
                  <a16:creationId xmlns:a16="http://schemas.microsoft.com/office/drawing/2014/main" id="{58C8F141-5AC1-DEF9-63BC-531734092974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6;p41">
              <a:extLst>
                <a:ext uri="{FF2B5EF4-FFF2-40B4-BE49-F238E27FC236}">
                  <a16:creationId xmlns:a16="http://schemas.microsoft.com/office/drawing/2014/main" id="{51DC9FFF-9CEB-54D2-117A-636C7ED0C8A7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97;p41">
              <a:extLst>
                <a:ext uri="{FF2B5EF4-FFF2-40B4-BE49-F238E27FC236}">
                  <a16:creationId xmlns:a16="http://schemas.microsoft.com/office/drawing/2014/main" id="{0E96CEF7-75E7-6FBD-140B-50B4CFF11D06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8;p41">
              <a:extLst>
                <a:ext uri="{FF2B5EF4-FFF2-40B4-BE49-F238E27FC236}">
                  <a16:creationId xmlns:a16="http://schemas.microsoft.com/office/drawing/2014/main" id="{5C676F9A-CCF7-212C-112C-671B366A9E52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9;p41">
              <a:extLst>
                <a:ext uri="{FF2B5EF4-FFF2-40B4-BE49-F238E27FC236}">
                  <a16:creationId xmlns:a16="http://schemas.microsoft.com/office/drawing/2014/main" id="{8C9342F8-EF9D-2B1E-86B2-2845C0F6D270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00;p41">
              <a:extLst>
                <a:ext uri="{FF2B5EF4-FFF2-40B4-BE49-F238E27FC236}">
                  <a16:creationId xmlns:a16="http://schemas.microsoft.com/office/drawing/2014/main" id="{B6B20F5B-B79E-94F8-9837-D878FB6E9B6D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01;p41">
              <a:extLst>
                <a:ext uri="{FF2B5EF4-FFF2-40B4-BE49-F238E27FC236}">
                  <a16:creationId xmlns:a16="http://schemas.microsoft.com/office/drawing/2014/main" id="{870F558E-E1EB-1E6D-7012-723E29FCE613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02;p41">
              <a:extLst>
                <a:ext uri="{FF2B5EF4-FFF2-40B4-BE49-F238E27FC236}">
                  <a16:creationId xmlns:a16="http://schemas.microsoft.com/office/drawing/2014/main" id="{D3558782-C400-A480-4798-0E91B0E814D2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03;p41">
              <a:extLst>
                <a:ext uri="{FF2B5EF4-FFF2-40B4-BE49-F238E27FC236}">
                  <a16:creationId xmlns:a16="http://schemas.microsoft.com/office/drawing/2014/main" id="{E0595E17-9245-01C6-80D4-58A9CA2639FF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04;p41">
              <a:extLst>
                <a:ext uri="{FF2B5EF4-FFF2-40B4-BE49-F238E27FC236}">
                  <a16:creationId xmlns:a16="http://schemas.microsoft.com/office/drawing/2014/main" id="{A1FFEA9F-724B-1C07-06EE-E7C4B7BE6B93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05;p41">
              <a:extLst>
                <a:ext uri="{FF2B5EF4-FFF2-40B4-BE49-F238E27FC236}">
                  <a16:creationId xmlns:a16="http://schemas.microsoft.com/office/drawing/2014/main" id="{6CE9D5AD-B124-0FD2-3383-BBBB837ECFEF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06;p41">
              <a:extLst>
                <a:ext uri="{FF2B5EF4-FFF2-40B4-BE49-F238E27FC236}">
                  <a16:creationId xmlns:a16="http://schemas.microsoft.com/office/drawing/2014/main" id="{82F2E429-36D2-D628-C2FC-C61D2F715848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07;p41">
              <a:extLst>
                <a:ext uri="{FF2B5EF4-FFF2-40B4-BE49-F238E27FC236}">
                  <a16:creationId xmlns:a16="http://schemas.microsoft.com/office/drawing/2014/main" id="{EC12959A-C51E-9229-CFC3-9F885B054645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8;p41">
              <a:extLst>
                <a:ext uri="{FF2B5EF4-FFF2-40B4-BE49-F238E27FC236}">
                  <a16:creationId xmlns:a16="http://schemas.microsoft.com/office/drawing/2014/main" id="{6B76DA94-D3B6-C5FF-79A4-61C995704C5D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09;p41">
              <a:extLst>
                <a:ext uri="{FF2B5EF4-FFF2-40B4-BE49-F238E27FC236}">
                  <a16:creationId xmlns:a16="http://schemas.microsoft.com/office/drawing/2014/main" id="{9F59FFD9-800F-C77E-00FB-92F014FB6394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10;p41">
              <a:extLst>
                <a:ext uri="{FF2B5EF4-FFF2-40B4-BE49-F238E27FC236}">
                  <a16:creationId xmlns:a16="http://schemas.microsoft.com/office/drawing/2014/main" id="{14AC45C4-8F6D-3199-B1A2-17F080FE8E22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11;p41">
              <a:extLst>
                <a:ext uri="{FF2B5EF4-FFF2-40B4-BE49-F238E27FC236}">
                  <a16:creationId xmlns:a16="http://schemas.microsoft.com/office/drawing/2014/main" id="{CE8E86FB-35D2-7F32-EA95-14A7D651B870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12;p41">
              <a:extLst>
                <a:ext uri="{FF2B5EF4-FFF2-40B4-BE49-F238E27FC236}">
                  <a16:creationId xmlns:a16="http://schemas.microsoft.com/office/drawing/2014/main" id="{75669AF7-A92F-C06C-A542-E91EFDC128B1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13;p41">
              <a:extLst>
                <a:ext uri="{FF2B5EF4-FFF2-40B4-BE49-F238E27FC236}">
                  <a16:creationId xmlns:a16="http://schemas.microsoft.com/office/drawing/2014/main" id="{09A22940-EEAA-DD4B-5BA4-CDE813B8D8EB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14;p41">
              <a:extLst>
                <a:ext uri="{FF2B5EF4-FFF2-40B4-BE49-F238E27FC236}">
                  <a16:creationId xmlns:a16="http://schemas.microsoft.com/office/drawing/2014/main" id="{6B197F39-99B4-1E4F-A7F9-634C1D25EB9D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15;p41">
              <a:extLst>
                <a:ext uri="{FF2B5EF4-FFF2-40B4-BE49-F238E27FC236}">
                  <a16:creationId xmlns:a16="http://schemas.microsoft.com/office/drawing/2014/main" id="{806EBC03-30D6-4A3A-0AE6-CAE22D936ED8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16;p41">
              <a:extLst>
                <a:ext uri="{FF2B5EF4-FFF2-40B4-BE49-F238E27FC236}">
                  <a16:creationId xmlns:a16="http://schemas.microsoft.com/office/drawing/2014/main" id="{4C74BDEA-2480-17EB-1BA2-E8F62BF0F5A9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17;p41">
              <a:extLst>
                <a:ext uri="{FF2B5EF4-FFF2-40B4-BE49-F238E27FC236}">
                  <a16:creationId xmlns:a16="http://schemas.microsoft.com/office/drawing/2014/main" id="{80A81376-FBCC-2BDF-24A8-1A40D5698632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18;p41">
              <a:extLst>
                <a:ext uri="{FF2B5EF4-FFF2-40B4-BE49-F238E27FC236}">
                  <a16:creationId xmlns:a16="http://schemas.microsoft.com/office/drawing/2014/main" id="{107B91AD-E241-3297-E4F3-B435ADC5E1A4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19;p41">
              <a:extLst>
                <a:ext uri="{FF2B5EF4-FFF2-40B4-BE49-F238E27FC236}">
                  <a16:creationId xmlns:a16="http://schemas.microsoft.com/office/drawing/2014/main" id="{661E253E-63F8-C458-86DE-3470EF9F1F3E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20;p41">
              <a:extLst>
                <a:ext uri="{FF2B5EF4-FFF2-40B4-BE49-F238E27FC236}">
                  <a16:creationId xmlns:a16="http://schemas.microsoft.com/office/drawing/2014/main" id="{D3EA9B65-93EB-033C-0F0A-FB48EFE43E1B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21;p41">
              <a:extLst>
                <a:ext uri="{FF2B5EF4-FFF2-40B4-BE49-F238E27FC236}">
                  <a16:creationId xmlns:a16="http://schemas.microsoft.com/office/drawing/2014/main" id="{813C23F8-E921-5B69-AA4E-0F94DD731C9A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22;p41">
              <a:extLst>
                <a:ext uri="{FF2B5EF4-FFF2-40B4-BE49-F238E27FC236}">
                  <a16:creationId xmlns:a16="http://schemas.microsoft.com/office/drawing/2014/main" id="{85DD831A-EA29-F58B-D841-06CCA64EF4BE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623;p41">
              <a:extLst>
                <a:ext uri="{FF2B5EF4-FFF2-40B4-BE49-F238E27FC236}">
                  <a16:creationId xmlns:a16="http://schemas.microsoft.com/office/drawing/2014/main" id="{F1A497A6-2BEF-3C33-C557-1A01B4FFA8B7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24;p41">
              <a:extLst>
                <a:ext uri="{FF2B5EF4-FFF2-40B4-BE49-F238E27FC236}">
                  <a16:creationId xmlns:a16="http://schemas.microsoft.com/office/drawing/2014/main" id="{60E86711-9ADE-521A-5D6E-800DE0592A8D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25;p41">
              <a:extLst>
                <a:ext uri="{FF2B5EF4-FFF2-40B4-BE49-F238E27FC236}">
                  <a16:creationId xmlns:a16="http://schemas.microsoft.com/office/drawing/2014/main" id="{E63B1102-ED7D-29A4-9ABF-27D57FD86E58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26;p41">
              <a:extLst>
                <a:ext uri="{FF2B5EF4-FFF2-40B4-BE49-F238E27FC236}">
                  <a16:creationId xmlns:a16="http://schemas.microsoft.com/office/drawing/2014/main" id="{1A13B0F7-263B-FF6E-B8FC-48AEF693EEBD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27;p41">
              <a:extLst>
                <a:ext uri="{FF2B5EF4-FFF2-40B4-BE49-F238E27FC236}">
                  <a16:creationId xmlns:a16="http://schemas.microsoft.com/office/drawing/2014/main" id="{E8382151-ADD2-9877-088F-0441AAF9C8EC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28;p41">
              <a:extLst>
                <a:ext uri="{FF2B5EF4-FFF2-40B4-BE49-F238E27FC236}">
                  <a16:creationId xmlns:a16="http://schemas.microsoft.com/office/drawing/2014/main" id="{D6C21162-ECE8-6958-2782-FC64DBC6720C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9;p41">
              <a:extLst>
                <a:ext uri="{FF2B5EF4-FFF2-40B4-BE49-F238E27FC236}">
                  <a16:creationId xmlns:a16="http://schemas.microsoft.com/office/drawing/2014/main" id="{50E7262A-FC38-A204-9077-1FC4B739E2D2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30;p41">
              <a:extLst>
                <a:ext uri="{FF2B5EF4-FFF2-40B4-BE49-F238E27FC236}">
                  <a16:creationId xmlns:a16="http://schemas.microsoft.com/office/drawing/2014/main" id="{64255CF9-A989-5CC2-894A-D97102395575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31;p41">
              <a:extLst>
                <a:ext uri="{FF2B5EF4-FFF2-40B4-BE49-F238E27FC236}">
                  <a16:creationId xmlns:a16="http://schemas.microsoft.com/office/drawing/2014/main" id="{44A77895-D056-FAA9-334C-E47A098C57D7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32;p41">
              <a:extLst>
                <a:ext uri="{FF2B5EF4-FFF2-40B4-BE49-F238E27FC236}">
                  <a16:creationId xmlns:a16="http://schemas.microsoft.com/office/drawing/2014/main" id="{C536039C-56F4-1967-0AC8-937C84ACE9F0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33;p41">
              <a:extLst>
                <a:ext uri="{FF2B5EF4-FFF2-40B4-BE49-F238E27FC236}">
                  <a16:creationId xmlns:a16="http://schemas.microsoft.com/office/drawing/2014/main" id="{07732390-5074-5E39-70D8-08CCE9CD23B4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34;p41">
              <a:extLst>
                <a:ext uri="{FF2B5EF4-FFF2-40B4-BE49-F238E27FC236}">
                  <a16:creationId xmlns:a16="http://schemas.microsoft.com/office/drawing/2014/main" id="{42FA9ACF-50B1-B129-3E38-FFB4BD7B799B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35;p41">
              <a:extLst>
                <a:ext uri="{FF2B5EF4-FFF2-40B4-BE49-F238E27FC236}">
                  <a16:creationId xmlns:a16="http://schemas.microsoft.com/office/drawing/2014/main" id="{99FDDB4E-FC94-A1A1-AF4D-0AD7E2D5DEEF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36;p41">
              <a:extLst>
                <a:ext uri="{FF2B5EF4-FFF2-40B4-BE49-F238E27FC236}">
                  <a16:creationId xmlns:a16="http://schemas.microsoft.com/office/drawing/2014/main" id="{F73FEA28-62CF-BE3B-5611-92CA2F11FFB1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37;p41">
              <a:extLst>
                <a:ext uri="{FF2B5EF4-FFF2-40B4-BE49-F238E27FC236}">
                  <a16:creationId xmlns:a16="http://schemas.microsoft.com/office/drawing/2014/main" id="{F6F2813D-D88B-F80E-60B9-DF253B8DBFE3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38;p41">
              <a:extLst>
                <a:ext uri="{FF2B5EF4-FFF2-40B4-BE49-F238E27FC236}">
                  <a16:creationId xmlns:a16="http://schemas.microsoft.com/office/drawing/2014/main" id="{28E5E03E-97AC-569D-5E24-E81A04EC223B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9;p41">
              <a:extLst>
                <a:ext uri="{FF2B5EF4-FFF2-40B4-BE49-F238E27FC236}">
                  <a16:creationId xmlns:a16="http://schemas.microsoft.com/office/drawing/2014/main" id="{B2CD8040-3C02-CC4E-B773-DCC9DA698668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40;p41">
              <a:extLst>
                <a:ext uri="{FF2B5EF4-FFF2-40B4-BE49-F238E27FC236}">
                  <a16:creationId xmlns:a16="http://schemas.microsoft.com/office/drawing/2014/main" id="{420D31D3-9F2C-BDDC-CE39-01F524D877F2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41;p41">
              <a:extLst>
                <a:ext uri="{FF2B5EF4-FFF2-40B4-BE49-F238E27FC236}">
                  <a16:creationId xmlns:a16="http://schemas.microsoft.com/office/drawing/2014/main" id="{6E8F3F80-FDD0-4235-07F5-C7639ADB170D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42;p41">
              <a:extLst>
                <a:ext uri="{FF2B5EF4-FFF2-40B4-BE49-F238E27FC236}">
                  <a16:creationId xmlns:a16="http://schemas.microsoft.com/office/drawing/2014/main" id="{2A73DA66-52E1-0435-F394-3F52066905F7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43;p41">
              <a:extLst>
                <a:ext uri="{FF2B5EF4-FFF2-40B4-BE49-F238E27FC236}">
                  <a16:creationId xmlns:a16="http://schemas.microsoft.com/office/drawing/2014/main" id="{ABF4FDFE-45A8-AD59-7D1B-7B51F093D712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44;p41">
              <a:extLst>
                <a:ext uri="{FF2B5EF4-FFF2-40B4-BE49-F238E27FC236}">
                  <a16:creationId xmlns:a16="http://schemas.microsoft.com/office/drawing/2014/main" id="{1730623E-E0BD-81EF-B242-205A3F38A7D1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45;p41">
              <a:extLst>
                <a:ext uri="{FF2B5EF4-FFF2-40B4-BE49-F238E27FC236}">
                  <a16:creationId xmlns:a16="http://schemas.microsoft.com/office/drawing/2014/main" id="{BF695914-187D-EE9F-A1EF-B1B8E9C7F8D2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46;p41">
              <a:extLst>
                <a:ext uri="{FF2B5EF4-FFF2-40B4-BE49-F238E27FC236}">
                  <a16:creationId xmlns:a16="http://schemas.microsoft.com/office/drawing/2014/main" id="{A37F9B66-871B-F9EA-C009-07E109E6F459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7;p41">
              <a:extLst>
                <a:ext uri="{FF2B5EF4-FFF2-40B4-BE49-F238E27FC236}">
                  <a16:creationId xmlns:a16="http://schemas.microsoft.com/office/drawing/2014/main" id="{7B57090E-9A86-2ACE-835C-08482F8EA017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48;p41">
              <a:extLst>
                <a:ext uri="{FF2B5EF4-FFF2-40B4-BE49-F238E27FC236}">
                  <a16:creationId xmlns:a16="http://schemas.microsoft.com/office/drawing/2014/main" id="{021D6F70-FF42-4DCD-C192-C1E0D653C6B3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49;p41">
              <a:extLst>
                <a:ext uri="{FF2B5EF4-FFF2-40B4-BE49-F238E27FC236}">
                  <a16:creationId xmlns:a16="http://schemas.microsoft.com/office/drawing/2014/main" id="{065BFFAE-1B23-EE2C-8D6D-8A6996AA5F12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50;p41">
              <a:extLst>
                <a:ext uri="{FF2B5EF4-FFF2-40B4-BE49-F238E27FC236}">
                  <a16:creationId xmlns:a16="http://schemas.microsoft.com/office/drawing/2014/main" id="{7432F36B-61AC-8A20-509B-83D575612344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51;p41">
              <a:extLst>
                <a:ext uri="{FF2B5EF4-FFF2-40B4-BE49-F238E27FC236}">
                  <a16:creationId xmlns:a16="http://schemas.microsoft.com/office/drawing/2014/main" id="{8587B042-09BC-7890-217C-A5E1189C604F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52;p41">
              <a:extLst>
                <a:ext uri="{FF2B5EF4-FFF2-40B4-BE49-F238E27FC236}">
                  <a16:creationId xmlns:a16="http://schemas.microsoft.com/office/drawing/2014/main" id="{60669CFB-61DC-CC65-AAEC-B3701BB3D973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53;p41">
              <a:extLst>
                <a:ext uri="{FF2B5EF4-FFF2-40B4-BE49-F238E27FC236}">
                  <a16:creationId xmlns:a16="http://schemas.microsoft.com/office/drawing/2014/main" id="{89F93D26-7FEB-655D-7AF1-F758B3FB4CDA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54;p41">
              <a:extLst>
                <a:ext uri="{FF2B5EF4-FFF2-40B4-BE49-F238E27FC236}">
                  <a16:creationId xmlns:a16="http://schemas.microsoft.com/office/drawing/2014/main" id="{C6B30762-ED94-81E0-C2F9-F869E4765F1D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55;p41">
              <a:extLst>
                <a:ext uri="{FF2B5EF4-FFF2-40B4-BE49-F238E27FC236}">
                  <a16:creationId xmlns:a16="http://schemas.microsoft.com/office/drawing/2014/main" id="{8F61793E-C24F-0817-FFAA-0F6492A7F69F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6;p41">
              <a:extLst>
                <a:ext uri="{FF2B5EF4-FFF2-40B4-BE49-F238E27FC236}">
                  <a16:creationId xmlns:a16="http://schemas.microsoft.com/office/drawing/2014/main" id="{CFD93A73-BF87-5694-2F3E-3115F58C6F99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57;p41">
              <a:extLst>
                <a:ext uri="{FF2B5EF4-FFF2-40B4-BE49-F238E27FC236}">
                  <a16:creationId xmlns:a16="http://schemas.microsoft.com/office/drawing/2014/main" id="{3DB5A857-2F9E-8E84-62C1-D72A9D68FC17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58;p41">
              <a:extLst>
                <a:ext uri="{FF2B5EF4-FFF2-40B4-BE49-F238E27FC236}">
                  <a16:creationId xmlns:a16="http://schemas.microsoft.com/office/drawing/2014/main" id="{1B07FF05-65C6-37EA-59A0-0FFCBE0FA306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59;p41">
              <a:extLst>
                <a:ext uri="{FF2B5EF4-FFF2-40B4-BE49-F238E27FC236}">
                  <a16:creationId xmlns:a16="http://schemas.microsoft.com/office/drawing/2014/main" id="{AAE631F3-A4B5-D270-74CA-BE7177743211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60;p41">
              <a:extLst>
                <a:ext uri="{FF2B5EF4-FFF2-40B4-BE49-F238E27FC236}">
                  <a16:creationId xmlns:a16="http://schemas.microsoft.com/office/drawing/2014/main" id="{109044A7-2EDB-A596-1AE7-1BB723ECC3EE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61;p41">
              <a:extLst>
                <a:ext uri="{FF2B5EF4-FFF2-40B4-BE49-F238E27FC236}">
                  <a16:creationId xmlns:a16="http://schemas.microsoft.com/office/drawing/2014/main" id="{0E704EB9-570C-4786-750E-E5014F49ABA5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62;p41">
              <a:extLst>
                <a:ext uri="{FF2B5EF4-FFF2-40B4-BE49-F238E27FC236}">
                  <a16:creationId xmlns:a16="http://schemas.microsoft.com/office/drawing/2014/main" id="{46FDDF18-CBAC-8CFB-8D16-56D6EDB9C4F3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3;p41">
              <a:extLst>
                <a:ext uri="{FF2B5EF4-FFF2-40B4-BE49-F238E27FC236}">
                  <a16:creationId xmlns:a16="http://schemas.microsoft.com/office/drawing/2014/main" id="{C2889F9B-C590-C59B-6A4E-41EAE55FD9E6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64;p41">
              <a:extLst>
                <a:ext uri="{FF2B5EF4-FFF2-40B4-BE49-F238E27FC236}">
                  <a16:creationId xmlns:a16="http://schemas.microsoft.com/office/drawing/2014/main" id="{0AA2FF9A-7996-44CD-C5D7-74C5AD8D8690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65;p41">
              <a:extLst>
                <a:ext uri="{FF2B5EF4-FFF2-40B4-BE49-F238E27FC236}">
                  <a16:creationId xmlns:a16="http://schemas.microsoft.com/office/drawing/2014/main" id="{5056B739-943A-378D-83EB-F8ECE02239F6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66;p41">
              <a:extLst>
                <a:ext uri="{FF2B5EF4-FFF2-40B4-BE49-F238E27FC236}">
                  <a16:creationId xmlns:a16="http://schemas.microsoft.com/office/drawing/2014/main" id="{E31E9904-BAFC-3612-976C-AFC985A435A4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7;p41">
              <a:extLst>
                <a:ext uri="{FF2B5EF4-FFF2-40B4-BE49-F238E27FC236}">
                  <a16:creationId xmlns:a16="http://schemas.microsoft.com/office/drawing/2014/main" id="{B76762FF-40C9-9D86-0D6F-D1A8C930C63E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68;p41">
              <a:extLst>
                <a:ext uri="{FF2B5EF4-FFF2-40B4-BE49-F238E27FC236}">
                  <a16:creationId xmlns:a16="http://schemas.microsoft.com/office/drawing/2014/main" id="{E5F98A20-4BD3-903B-D214-0117BDBEE531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69;p41">
              <a:extLst>
                <a:ext uri="{FF2B5EF4-FFF2-40B4-BE49-F238E27FC236}">
                  <a16:creationId xmlns:a16="http://schemas.microsoft.com/office/drawing/2014/main" id="{0405B2AD-513F-0184-919F-76287011B721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70;p41">
              <a:extLst>
                <a:ext uri="{FF2B5EF4-FFF2-40B4-BE49-F238E27FC236}">
                  <a16:creationId xmlns:a16="http://schemas.microsoft.com/office/drawing/2014/main" id="{E36A0719-BA68-B79E-E78A-476B4833C2A0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71;p41">
              <a:extLst>
                <a:ext uri="{FF2B5EF4-FFF2-40B4-BE49-F238E27FC236}">
                  <a16:creationId xmlns:a16="http://schemas.microsoft.com/office/drawing/2014/main" id="{F039EC2D-7C6F-E45B-A337-9BE2272DA006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672;p41">
              <a:extLst>
                <a:ext uri="{FF2B5EF4-FFF2-40B4-BE49-F238E27FC236}">
                  <a16:creationId xmlns:a16="http://schemas.microsoft.com/office/drawing/2014/main" id="{FA8592CA-A013-CEAE-5D0C-A34715A36E1B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73;p41">
              <a:extLst>
                <a:ext uri="{FF2B5EF4-FFF2-40B4-BE49-F238E27FC236}">
                  <a16:creationId xmlns:a16="http://schemas.microsoft.com/office/drawing/2014/main" id="{013599B1-15B5-E397-5FE8-4F03B564608C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74;p41">
              <a:extLst>
                <a:ext uri="{FF2B5EF4-FFF2-40B4-BE49-F238E27FC236}">
                  <a16:creationId xmlns:a16="http://schemas.microsoft.com/office/drawing/2014/main" id="{2AF9F7B3-80BC-6FB3-2B5C-2560395B393A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75;p41">
              <a:extLst>
                <a:ext uri="{FF2B5EF4-FFF2-40B4-BE49-F238E27FC236}">
                  <a16:creationId xmlns:a16="http://schemas.microsoft.com/office/drawing/2014/main" id="{EF65C475-0471-A4C7-31A3-A765819967E4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76;p41">
              <a:extLst>
                <a:ext uri="{FF2B5EF4-FFF2-40B4-BE49-F238E27FC236}">
                  <a16:creationId xmlns:a16="http://schemas.microsoft.com/office/drawing/2014/main" id="{4E941A20-179B-5949-10B0-F54ACFB13EA1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77;p41">
              <a:extLst>
                <a:ext uri="{FF2B5EF4-FFF2-40B4-BE49-F238E27FC236}">
                  <a16:creationId xmlns:a16="http://schemas.microsoft.com/office/drawing/2014/main" id="{D3AF5B57-726C-4286-2E09-A5BB010E8BC3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78;p41">
              <a:extLst>
                <a:ext uri="{FF2B5EF4-FFF2-40B4-BE49-F238E27FC236}">
                  <a16:creationId xmlns:a16="http://schemas.microsoft.com/office/drawing/2014/main" id="{BA2A85F1-7A5C-5F34-B60B-365E0746F6D1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79;p41">
              <a:extLst>
                <a:ext uri="{FF2B5EF4-FFF2-40B4-BE49-F238E27FC236}">
                  <a16:creationId xmlns:a16="http://schemas.microsoft.com/office/drawing/2014/main" id="{00B1E296-5D0E-D8E1-46D2-3672AF7C2564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80;p41">
              <a:extLst>
                <a:ext uri="{FF2B5EF4-FFF2-40B4-BE49-F238E27FC236}">
                  <a16:creationId xmlns:a16="http://schemas.microsoft.com/office/drawing/2014/main" id="{51F081C8-92E7-744E-BAC2-A6333AAC9ED5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81;p41">
              <a:extLst>
                <a:ext uri="{FF2B5EF4-FFF2-40B4-BE49-F238E27FC236}">
                  <a16:creationId xmlns:a16="http://schemas.microsoft.com/office/drawing/2014/main" id="{D5968511-54F6-2D13-4FE7-F3FC0E6514B3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82;p41">
              <a:extLst>
                <a:ext uri="{FF2B5EF4-FFF2-40B4-BE49-F238E27FC236}">
                  <a16:creationId xmlns:a16="http://schemas.microsoft.com/office/drawing/2014/main" id="{E973F00F-5B1E-3395-749A-02B358E281EA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83;p41">
              <a:extLst>
                <a:ext uri="{FF2B5EF4-FFF2-40B4-BE49-F238E27FC236}">
                  <a16:creationId xmlns:a16="http://schemas.microsoft.com/office/drawing/2014/main" id="{EDDE7C08-DB08-8A2F-AA60-B620931CD627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84;p41">
              <a:extLst>
                <a:ext uri="{FF2B5EF4-FFF2-40B4-BE49-F238E27FC236}">
                  <a16:creationId xmlns:a16="http://schemas.microsoft.com/office/drawing/2014/main" id="{451F7D9B-A120-329C-77EF-423E252649A4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85;p41">
              <a:extLst>
                <a:ext uri="{FF2B5EF4-FFF2-40B4-BE49-F238E27FC236}">
                  <a16:creationId xmlns:a16="http://schemas.microsoft.com/office/drawing/2014/main" id="{8F823BE7-A59C-8CE2-35BF-11F32105DDD0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86;p41">
              <a:extLst>
                <a:ext uri="{FF2B5EF4-FFF2-40B4-BE49-F238E27FC236}">
                  <a16:creationId xmlns:a16="http://schemas.microsoft.com/office/drawing/2014/main" id="{FB0BF2FD-154A-96DD-5173-F93C5E087660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7;p41">
              <a:extLst>
                <a:ext uri="{FF2B5EF4-FFF2-40B4-BE49-F238E27FC236}">
                  <a16:creationId xmlns:a16="http://schemas.microsoft.com/office/drawing/2014/main" id="{A1DE155B-F622-F04D-532A-E9640D8CD3C2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88;p41">
              <a:extLst>
                <a:ext uri="{FF2B5EF4-FFF2-40B4-BE49-F238E27FC236}">
                  <a16:creationId xmlns:a16="http://schemas.microsoft.com/office/drawing/2014/main" id="{BDE5C65A-0613-12A6-E295-82CDCB6131B8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89;p41">
              <a:extLst>
                <a:ext uri="{FF2B5EF4-FFF2-40B4-BE49-F238E27FC236}">
                  <a16:creationId xmlns:a16="http://schemas.microsoft.com/office/drawing/2014/main" id="{EAC8C813-C234-EE8A-428D-26E614CC06AA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90;p41">
              <a:extLst>
                <a:ext uri="{FF2B5EF4-FFF2-40B4-BE49-F238E27FC236}">
                  <a16:creationId xmlns:a16="http://schemas.microsoft.com/office/drawing/2014/main" id="{E7A121DB-1B25-E4B9-C04B-9676A725E0ED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91;p41">
              <a:extLst>
                <a:ext uri="{FF2B5EF4-FFF2-40B4-BE49-F238E27FC236}">
                  <a16:creationId xmlns:a16="http://schemas.microsoft.com/office/drawing/2014/main" id="{E88664D6-2EF0-E419-AC9D-E411805ED37F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92;p41">
              <a:extLst>
                <a:ext uri="{FF2B5EF4-FFF2-40B4-BE49-F238E27FC236}">
                  <a16:creationId xmlns:a16="http://schemas.microsoft.com/office/drawing/2014/main" id="{A6D2C854-966F-1A2D-EF75-E173AD7BA80E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93;p41">
              <a:extLst>
                <a:ext uri="{FF2B5EF4-FFF2-40B4-BE49-F238E27FC236}">
                  <a16:creationId xmlns:a16="http://schemas.microsoft.com/office/drawing/2014/main" id="{BED65204-221A-7A62-5652-BE059FF263CD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94;p41">
              <a:extLst>
                <a:ext uri="{FF2B5EF4-FFF2-40B4-BE49-F238E27FC236}">
                  <a16:creationId xmlns:a16="http://schemas.microsoft.com/office/drawing/2014/main" id="{AB6FAEB8-D98E-A959-3F07-5F67F6F8131B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95;p41">
              <a:extLst>
                <a:ext uri="{FF2B5EF4-FFF2-40B4-BE49-F238E27FC236}">
                  <a16:creationId xmlns:a16="http://schemas.microsoft.com/office/drawing/2014/main" id="{9A818217-6FBA-45B2-EDB2-95C4C2EB9C0D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96;p41">
              <a:extLst>
                <a:ext uri="{FF2B5EF4-FFF2-40B4-BE49-F238E27FC236}">
                  <a16:creationId xmlns:a16="http://schemas.microsoft.com/office/drawing/2014/main" id="{93236DF8-75A7-6F60-9B44-0BDCF09B2D40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97;p41">
              <a:extLst>
                <a:ext uri="{FF2B5EF4-FFF2-40B4-BE49-F238E27FC236}">
                  <a16:creationId xmlns:a16="http://schemas.microsoft.com/office/drawing/2014/main" id="{1378C9C0-A2C4-7956-41EA-94C19540CBAB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98;p41">
              <a:extLst>
                <a:ext uri="{FF2B5EF4-FFF2-40B4-BE49-F238E27FC236}">
                  <a16:creationId xmlns:a16="http://schemas.microsoft.com/office/drawing/2014/main" id="{A33FB376-0608-B639-71E5-91184BAF08EF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99;p41">
              <a:extLst>
                <a:ext uri="{FF2B5EF4-FFF2-40B4-BE49-F238E27FC236}">
                  <a16:creationId xmlns:a16="http://schemas.microsoft.com/office/drawing/2014/main" id="{F11DF233-73B3-B32C-1D79-7424BBA43412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700;p41">
              <a:extLst>
                <a:ext uri="{FF2B5EF4-FFF2-40B4-BE49-F238E27FC236}">
                  <a16:creationId xmlns:a16="http://schemas.microsoft.com/office/drawing/2014/main" id="{E7A19816-8F4D-9BCF-BEE8-4D7B918B909E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01;p41">
              <a:extLst>
                <a:ext uri="{FF2B5EF4-FFF2-40B4-BE49-F238E27FC236}">
                  <a16:creationId xmlns:a16="http://schemas.microsoft.com/office/drawing/2014/main" id="{AECBF84C-067C-D075-D16C-89CC713CB255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02;p41">
              <a:extLst>
                <a:ext uri="{FF2B5EF4-FFF2-40B4-BE49-F238E27FC236}">
                  <a16:creationId xmlns:a16="http://schemas.microsoft.com/office/drawing/2014/main" id="{03A93DC2-2EF3-A1C8-C0D3-F611C7E66122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03;p41">
              <a:extLst>
                <a:ext uri="{FF2B5EF4-FFF2-40B4-BE49-F238E27FC236}">
                  <a16:creationId xmlns:a16="http://schemas.microsoft.com/office/drawing/2014/main" id="{8139506E-467C-B898-F397-1245323F16B8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04;p41">
              <a:extLst>
                <a:ext uri="{FF2B5EF4-FFF2-40B4-BE49-F238E27FC236}">
                  <a16:creationId xmlns:a16="http://schemas.microsoft.com/office/drawing/2014/main" id="{9477F5C4-6CCC-9814-01A0-FC27D44B2A07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05;p41">
              <a:extLst>
                <a:ext uri="{FF2B5EF4-FFF2-40B4-BE49-F238E27FC236}">
                  <a16:creationId xmlns:a16="http://schemas.microsoft.com/office/drawing/2014/main" id="{6C5A1F24-BEED-A251-B75D-491982D84B76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6;p41">
              <a:extLst>
                <a:ext uri="{FF2B5EF4-FFF2-40B4-BE49-F238E27FC236}">
                  <a16:creationId xmlns:a16="http://schemas.microsoft.com/office/drawing/2014/main" id="{070B2570-F8D9-DCFB-3DD9-DE4438874BF0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07;p41">
              <a:extLst>
                <a:ext uri="{FF2B5EF4-FFF2-40B4-BE49-F238E27FC236}">
                  <a16:creationId xmlns:a16="http://schemas.microsoft.com/office/drawing/2014/main" id="{0BAFCBDE-FDF4-78CC-CD74-EEE521F4C010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08;p41">
              <a:extLst>
                <a:ext uri="{FF2B5EF4-FFF2-40B4-BE49-F238E27FC236}">
                  <a16:creationId xmlns:a16="http://schemas.microsoft.com/office/drawing/2014/main" id="{148BE040-48AB-72E0-E5BF-BC7A44F10198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09;p41">
              <a:extLst>
                <a:ext uri="{FF2B5EF4-FFF2-40B4-BE49-F238E27FC236}">
                  <a16:creationId xmlns:a16="http://schemas.microsoft.com/office/drawing/2014/main" id="{910873A9-E275-2636-A344-5C942B23FE94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10;p41">
              <a:extLst>
                <a:ext uri="{FF2B5EF4-FFF2-40B4-BE49-F238E27FC236}">
                  <a16:creationId xmlns:a16="http://schemas.microsoft.com/office/drawing/2014/main" id="{FC48FDA2-FC50-9AED-4CD2-1FEC541A2062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11;p41">
              <a:extLst>
                <a:ext uri="{FF2B5EF4-FFF2-40B4-BE49-F238E27FC236}">
                  <a16:creationId xmlns:a16="http://schemas.microsoft.com/office/drawing/2014/main" id="{380F15BE-CB05-2DE5-A077-8571339238A8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12;p41">
              <a:extLst>
                <a:ext uri="{FF2B5EF4-FFF2-40B4-BE49-F238E27FC236}">
                  <a16:creationId xmlns:a16="http://schemas.microsoft.com/office/drawing/2014/main" id="{866F8043-17AF-A51A-7ECB-B5D14AEA5F7F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13;p41">
              <a:extLst>
                <a:ext uri="{FF2B5EF4-FFF2-40B4-BE49-F238E27FC236}">
                  <a16:creationId xmlns:a16="http://schemas.microsoft.com/office/drawing/2014/main" id="{A4207439-479D-9194-FD10-AD4A3475E726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14;p41">
              <a:extLst>
                <a:ext uri="{FF2B5EF4-FFF2-40B4-BE49-F238E27FC236}">
                  <a16:creationId xmlns:a16="http://schemas.microsoft.com/office/drawing/2014/main" id="{974E2197-A7FB-0499-E169-5B3BD4617795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15;p41">
              <a:extLst>
                <a:ext uri="{FF2B5EF4-FFF2-40B4-BE49-F238E27FC236}">
                  <a16:creationId xmlns:a16="http://schemas.microsoft.com/office/drawing/2014/main" id="{DDD573F5-53E0-1F60-AA65-5F92BEE88BC2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16;p41">
              <a:extLst>
                <a:ext uri="{FF2B5EF4-FFF2-40B4-BE49-F238E27FC236}">
                  <a16:creationId xmlns:a16="http://schemas.microsoft.com/office/drawing/2014/main" id="{7712208A-CD40-8BFC-A3AA-C9353445A19B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17;p41">
              <a:extLst>
                <a:ext uri="{FF2B5EF4-FFF2-40B4-BE49-F238E27FC236}">
                  <a16:creationId xmlns:a16="http://schemas.microsoft.com/office/drawing/2014/main" id="{34AFF950-F0FE-8C0A-C098-0CE20BC5A4B7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18;p41">
              <a:extLst>
                <a:ext uri="{FF2B5EF4-FFF2-40B4-BE49-F238E27FC236}">
                  <a16:creationId xmlns:a16="http://schemas.microsoft.com/office/drawing/2014/main" id="{4C4BD990-1499-9959-2240-9185E754A25E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19;p41">
              <a:extLst>
                <a:ext uri="{FF2B5EF4-FFF2-40B4-BE49-F238E27FC236}">
                  <a16:creationId xmlns:a16="http://schemas.microsoft.com/office/drawing/2014/main" id="{F5CFCC7C-148C-8360-12F2-3D8AACE3602D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20;p41">
              <a:extLst>
                <a:ext uri="{FF2B5EF4-FFF2-40B4-BE49-F238E27FC236}">
                  <a16:creationId xmlns:a16="http://schemas.microsoft.com/office/drawing/2014/main" id="{0BF2DF46-CE74-7192-2110-C248EB3D7AB2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21;p41">
              <a:extLst>
                <a:ext uri="{FF2B5EF4-FFF2-40B4-BE49-F238E27FC236}">
                  <a16:creationId xmlns:a16="http://schemas.microsoft.com/office/drawing/2014/main" id="{68FDFB59-0324-9B26-246F-EE5E2E44D869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22;p41">
              <a:extLst>
                <a:ext uri="{FF2B5EF4-FFF2-40B4-BE49-F238E27FC236}">
                  <a16:creationId xmlns:a16="http://schemas.microsoft.com/office/drawing/2014/main" id="{DCED8260-3F8C-2FAB-0276-4C73A5880778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723;p41">
              <a:extLst>
                <a:ext uri="{FF2B5EF4-FFF2-40B4-BE49-F238E27FC236}">
                  <a16:creationId xmlns:a16="http://schemas.microsoft.com/office/drawing/2014/main" id="{99193057-8430-4836-429B-CC45171A9B93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724;p41">
              <a:extLst>
                <a:ext uri="{FF2B5EF4-FFF2-40B4-BE49-F238E27FC236}">
                  <a16:creationId xmlns:a16="http://schemas.microsoft.com/office/drawing/2014/main" id="{D4C06034-4ADF-09C5-CF84-CC7671075FE4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725;p41">
              <a:extLst>
                <a:ext uri="{FF2B5EF4-FFF2-40B4-BE49-F238E27FC236}">
                  <a16:creationId xmlns:a16="http://schemas.microsoft.com/office/drawing/2014/main" id="{C9E39BBF-3362-2E1D-0813-0D447BBEB29B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726;p41">
              <a:extLst>
                <a:ext uri="{FF2B5EF4-FFF2-40B4-BE49-F238E27FC236}">
                  <a16:creationId xmlns:a16="http://schemas.microsoft.com/office/drawing/2014/main" id="{C7041E79-15BD-A3CF-6621-F2E018C474AE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727;p41">
              <a:extLst>
                <a:ext uri="{FF2B5EF4-FFF2-40B4-BE49-F238E27FC236}">
                  <a16:creationId xmlns:a16="http://schemas.microsoft.com/office/drawing/2014/main" id="{7A41506C-5BBC-6504-58F2-66F655D1CD7A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728;p41">
              <a:extLst>
                <a:ext uri="{FF2B5EF4-FFF2-40B4-BE49-F238E27FC236}">
                  <a16:creationId xmlns:a16="http://schemas.microsoft.com/office/drawing/2014/main" id="{D414552D-C51A-D504-758C-AAC920361637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729;p41">
              <a:extLst>
                <a:ext uri="{FF2B5EF4-FFF2-40B4-BE49-F238E27FC236}">
                  <a16:creationId xmlns:a16="http://schemas.microsoft.com/office/drawing/2014/main" id="{3CEF8512-42DA-45E1-6278-BE40D41CCCDB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730;p41">
              <a:extLst>
                <a:ext uri="{FF2B5EF4-FFF2-40B4-BE49-F238E27FC236}">
                  <a16:creationId xmlns:a16="http://schemas.microsoft.com/office/drawing/2014/main" id="{4AFB8E30-6899-0DCF-6C58-652358921327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731;p41">
              <a:extLst>
                <a:ext uri="{FF2B5EF4-FFF2-40B4-BE49-F238E27FC236}">
                  <a16:creationId xmlns:a16="http://schemas.microsoft.com/office/drawing/2014/main" id="{D5D9BDDE-8454-4973-9488-B794F2054405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732;p41">
              <a:extLst>
                <a:ext uri="{FF2B5EF4-FFF2-40B4-BE49-F238E27FC236}">
                  <a16:creationId xmlns:a16="http://schemas.microsoft.com/office/drawing/2014/main" id="{A80E438C-F99B-42CF-6D6A-1B72012B76EB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733;p41">
              <a:extLst>
                <a:ext uri="{FF2B5EF4-FFF2-40B4-BE49-F238E27FC236}">
                  <a16:creationId xmlns:a16="http://schemas.microsoft.com/office/drawing/2014/main" id="{9F617E9F-DE96-310C-6F99-F292C6CEF39B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734;p41">
              <a:extLst>
                <a:ext uri="{FF2B5EF4-FFF2-40B4-BE49-F238E27FC236}">
                  <a16:creationId xmlns:a16="http://schemas.microsoft.com/office/drawing/2014/main" id="{C2035F22-AE8C-3538-C345-3F2E41049BE7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735;p41">
              <a:extLst>
                <a:ext uri="{FF2B5EF4-FFF2-40B4-BE49-F238E27FC236}">
                  <a16:creationId xmlns:a16="http://schemas.microsoft.com/office/drawing/2014/main" id="{6CF6F361-EB73-2189-2DC6-62D1203DB3DA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736;p41">
              <a:extLst>
                <a:ext uri="{FF2B5EF4-FFF2-40B4-BE49-F238E27FC236}">
                  <a16:creationId xmlns:a16="http://schemas.microsoft.com/office/drawing/2014/main" id="{DFA4566E-B47B-4A33-5A9D-39D9B882FBFB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737;p41">
              <a:extLst>
                <a:ext uri="{FF2B5EF4-FFF2-40B4-BE49-F238E27FC236}">
                  <a16:creationId xmlns:a16="http://schemas.microsoft.com/office/drawing/2014/main" id="{589C93A0-69AD-ECA3-B264-EB9BB96A3A34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738;p41">
              <a:extLst>
                <a:ext uri="{FF2B5EF4-FFF2-40B4-BE49-F238E27FC236}">
                  <a16:creationId xmlns:a16="http://schemas.microsoft.com/office/drawing/2014/main" id="{7AE0351C-7D76-554E-8E02-D2A3E8C9A524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739;p41">
              <a:extLst>
                <a:ext uri="{FF2B5EF4-FFF2-40B4-BE49-F238E27FC236}">
                  <a16:creationId xmlns:a16="http://schemas.microsoft.com/office/drawing/2014/main" id="{EE133ED9-C119-B6E5-86E7-6B2C295DCC4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740;p41">
              <a:extLst>
                <a:ext uri="{FF2B5EF4-FFF2-40B4-BE49-F238E27FC236}">
                  <a16:creationId xmlns:a16="http://schemas.microsoft.com/office/drawing/2014/main" id="{8EDC9C40-92A1-6F96-9C67-AA3B9599AFBC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741;p41">
              <a:extLst>
                <a:ext uri="{FF2B5EF4-FFF2-40B4-BE49-F238E27FC236}">
                  <a16:creationId xmlns:a16="http://schemas.microsoft.com/office/drawing/2014/main" id="{FF5949DC-140F-D305-E66F-8BAF36E2AAD3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742;p41">
              <a:extLst>
                <a:ext uri="{FF2B5EF4-FFF2-40B4-BE49-F238E27FC236}">
                  <a16:creationId xmlns:a16="http://schemas.microsoft.com/office/drawing/2014/main" id="{3A23D70C-3C81-BC1C-3BBF-DA37B6E51A02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743;p41">
              <a:extLst>
                <a:ext uri="{FF2B5EF4-FFF2-40B4-BE49-F238E27FC236}">
                  <a16:creationId xmlns:a16="http://schemas.microsoft.com/office/drawing/2014/main" id="{BA77853D-3951-9413-8770-7CB7FD920D27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744;p41">
              <a:extLst>
                <a:ext uri="{FF2B5EF4-FFF2-40B4-BE49-F238E27FC236}">
                  <a16:creationId xmlns:a16="http://schemas.microsoft.com/office/drawing/2014/main" id="{73C6A180-839C-D51F-5B24-1F3671E17CBD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745;p41">
              <a:extLst>
                <a:ext uri="{FF2B5EF4-FFF2-40B4-BE49-F238E27FC236}">
                  <a16:creationId xmlns:a16="http://schemas.microsoft.com/office/drawing/2014/main" id="{39EF37F7-3525-AF1B-9617-FF0BB128E0BA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746;p41">
              <a:extLst>
                <a:ext uri="{FF2B5EF4-FFF2-40B4-BE49-F238E27FC236}">
                  <a16:creationId xmlns:a16="http://schemas.microsoft.com/office/drawing/2014/main" id="{D36FD30B-F503-F66F-DBB7-CC971ACCC68F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747;p41">
              <a:extLst>
                <a:ext uri="{FF2B5EF4-FFF2-40B4-BE49-F238E27FC236}">
                  <a16:creationId xmlns:a16="http://schemas.microsoft.com/office/drawing/2014/main" id="{50CB2BEB-262E-8424-53E3-AE99917DA826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748;p41">
              <a:extLst>
                <a:ext uri="{FF2B5EF4-FFF2-40B4-BE49-F238E27FC236}">
                  <a16:creationId xmlns:a16="http://schemas.microsoft.com/office/drawing/2014/main" id="{1DC175F7-F669-2274-37BC-0C01810BD165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749;p41">
              <a:extLst>
                <a:ext uri="{FF2B5EF4-FFF2-40B4-BE49-F238E27FC236}">
                  <a16:creationId xmlns:a16="http://schemas.microsoft.com/office/drawing/2014/main" id="{597E28C8-4AB9-92F2-CF8B-5CDEF2E4F85D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750;p41">
              <a:extLst>
                <a:ext uri="{FF2B5EF4-FFF2-40B4-BE49-F238E27FC236}">
                  <a16:creationId xmlns:a16="http://schemas.microsoft.com/office/drawing/2014/main" id="{9442A81F-ACF2-46A7-8616-6E0139CC0E40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751;p41">
              <a:extLst>
                <a:ext uri="{FF2B5EF4-FFF2-40B4-BE49-F238E27FC236}">
                  <a16:creationId xmlns:a16="http://schemas.microsoft.com/office/drawing/2014/main" id="{69214F72-CC4E-BC2B-FAC2-D3E349A8BBD0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752;p41">
              <a:extLst>
                <a:ext uri="{FF2B5EF4-FFF2-40B4-BE49-F238E27FC236}">
                  <a16:creationId xmlns:a16="http://schemas.microsoft.com/office/drawing/2014/main" id="{F3FEF9DF-CCA7-E233-34D7-9047BB9949F9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753;p41">
              <a:extLst>
                <a:ext uri="{FF2B5EF4-FFF2-40B4-BE49-F238E27FC236}">
                  <a16:creationId xmlns:a16="http://schemas.microsoft.com/office/drawing/2014/main" id="{00F9514D-D09B-6E0B-F3B7-B7E136C2A8A6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754;p41">
              <a:extLst>
                <a:ext uri="{FF2B5EF4-FFF2-40B4-BE49-F238E27FC236}">
                  <a16:creationId xmlns:a16="http://schemas.microsoft.com/office/drawing/2014/main" id="{5F3CB0C1-F96A-84D8-98C5-2C943BB791D6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755;p41">
              <a:extLst>
                <a:ext uri="{FF2B5EF4-FFF2-40B4-BE49-F238E27FC236}">
                  <a16:creationId xmlns:a16="http://schemas.microsoft.com/office/drawing/2014/main" id="{BC0F75E6-823D-35D1-ECCD-2042BD4A013E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756;p41">
              <a:extLst>
                <a:ext uri="{FF2B5EF4-FFF2-40B4-BE49-F238E27FC236}">
                  <a16:creationId xmlns:a16="http://schemas.microsoft.com/office/drawing/2014/main" id="{E5BE10BB-02D1-A1F8-257F-AC4A70FBFCC2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757;p41">
              <a:extLst>
                <a:ext uri="{FF2B5EF4-FFF2-40B4-BE49-F238E27FC236}">
                  <a16:creationId xmlns:a16="http://schemas.microsoft.com/office/drawing/2014/main" id="{4385EEF2-F2CC-08B1-A242-67A3B0641B2F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758;p41">
              <a:extLst>
                <a:ext uri="{FF2B5EF4-FFF2-40B4-BE49-F238E27FC236}">
                  <a16:creationId xmlns:a16="http://schemas.microsoft.com/office/drawing/2014/main" id="{1DCD9F54-B899-5666-27CB-0DDD9D34449E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759;p41">
              <a:extLst>
                <a:ext uri="{FF2B5EF4-FFF2-40B4-BE49-F238E27FC236}">
                  <a16:creationId xmlns:a16="http://schemas.microsoft.com/office/drawing/2014/main" id="{887CB084-AED4-761E-F5FD-10BE624070F8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760;p41">
              <a:extLst>
                <a:ext uri="{FF2B5EF4-FFF2-40B4-BE49-F238E27FC236}">
                  <a16:creationId xmlns:a16="http://schemas.microsoft.com/office/drawing/2014/main" id="{0355EE9C-208E-1891-1F70-425A25727313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761;p41">
              <a:extLst>
                <a:ext uri="{FF2B5EF4-FFF2-40B4-BE49-F238E27FC236}">
                  <a16:creationId xmlns:a16="http://schemas.microsoft.com/office/drawing/2014/main" id="{E4DF1271-F6A4-E543-8300-F39AA5FA2D4E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762;p41">
              <a:extLst>
                <a:ext uri="{FF2B5EF4-FFF2-40B4-BE49-F238E27FC236}">
                  <a16:creationId xmlns:a16="http://schemas.microsoft.com/office/drawing/2014/main" id="{2236C1FA-E633-95FE-1B88-78885960F73E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763;p41">
              <a:extLst>
                <a:ext uri="{FF2B5EF4-FFF2-40B4-BE49-F238E27FC236}">
                  <a16:creationId xmlns:a16="http://schemas.microsoft.com/office/drawing/2014/main" id="{B7C36638-2772-325F-5187-BE6ABB403DEF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764;p41">
              <a:extLst>
                <a:ext uri="{FF2B5EF4-FFF2-40B4-BE49-F238E27FC236}">
                  <a16:creationId xmlns:a16="http://schemas.microsoft.com/office/drawing/2014/main" id="{4DA77A3D-7B8B-D1F3-F970-0E167D0A823A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765;p41">
              <a:extLst>
                <a:ext uri="{FF2B5EF4-FFF2-40B4-BE49-F238E27FC236}">
                  <a16:creationId xmlns:a16="http://schemas.microsoft.com/office/drawing/2014/main" id="{4EE70A60-5D85-5196-FA44-20C2984866B0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766;p41">
              <a:extLst>
                <a:ext uri="{FF2B5EF4-FFF2-40B4-BE49-F238E27FC236}">
                  <a16:creationId xmlns:a16="http://schemas.microsoft.com/office/drawing/2014/main" id="{6D15B140-F1E2-89DA-EED6-4F5FB6DAB6D8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767;p41">
              <a:extLst>
                <a:ext uri="{FF2B5EF4-FFF2-40B4-BE49-F238E27FC236}">
                  <a16:creationId xmlns:a16="http://schemas.microsoft.com/office/drawing/2014/main" id="{B4DBB283-9B5F-BBF4-0B39-ADF623C966DC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768;p41">
              <a:extLst>
                <a:ext uri="{FF2B5EF4-FFF2-40B4-BE49-F238E27FC236}">
                  <a16:creationId xmlns:a16="http://schemas.microsoft.com/office/drawing/2014/main" id="{363F2448-B238-B066-E5DF-2021B3C8C43E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769;p41">
              <a:extLst>
                <a:ext uri="{FF2B5EF4-FFF2-40B4-BE49-F238E27FC236}">
                  <a16:creationId xmlns:a16="http://schemas.microsoft.com/office/drawing/2014/main" id="{BDF1C173-C2CC-5FE7-ABC1-E51AFAF1D29B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770;p41">
              <a:extLst>
                <a:ext uri="{FF2B5EF4-FFF2-40B4-BE49-F238E27FC236}">
                  <a16:creationId xmlns:a16="http://schemas.microsoft.com/office/drawing/2014/main" id="{AA9D4F4F-3E29-D048-AD0B-C457A0F7D0F5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71;p41">
              <a:extLst>
                <a:ext uri="{FF2B5EF4-FFF2-40B4-BE49-F238E27FC236}">
                  <a16:creationId xmlns:a16="http://schemas.microsoft.com/office/drawing/2014/main" id="{E8212F31-786C-2B8C-F0F4-7041B6CF280B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72;p41">
              <a:extLst>
                <a:ext uri="{FF2B5EF4-FFF2-40B4-BE49-F238E27FC236}">
                  <a16:creationId xmlns:a16="http://schemas.microsoft.com/office/drawing/2014/main" id="{599767AB-B50C-F812-58BF-CB268C2E9250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73;p41">
              <a:extLst>
                <a:ext uri="{FF2B5EF4-FFF2-40B4-BE49-F238E27FC236}">
                  <a16:creationId xmlns:a16="http://schemas.microsoft.com/office/drawing/2014/main" id="{65E6ADF2-4917-AB22-ECF3-874770A2CCB3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774;p41">
              <a:extLst>
                <a:ext uri="{FF2B5EF4-FFF2-40B4-BE49-F238E27FC236}">
                  <a16:creationId xmlns:a16="http://schemas.microsoft.com/office/drawing/2014/main" id="{BD883952-AB7F-0634-1156-0A971CEAF43E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775;p41">
              <a:extLst>
                <a:ext uri="{FF2B5EF4-FFF2-40B4-BE49-F238E27FC236}">
                  <a16:creationId xmlns:a16="http://schemas.microsoft.com/office/drawing/2014/main" id="{CF4939C9-325C-D81A-D827-61B19F5C8EC8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776;p41">
              <a:extLst>
                <a:ext uri="{FF2B5EF4-FFF2-40B4-BE49-F238E27FC236}">
                  <a16:creationId xmlns:a16="http://schemas.microsoft.com/office/drawing/2014/main" id="{2293E1A4-4514-6E0F-5CA3-8F65C23E2706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777;p41">
              <a:extLst>
                <a:ext uri="{FF2B5EF4-FFF2-40B4-BE49-F238E27FC236}">
                  <a16:creationId xmlns:a16="http://schemas.microsoft.com/office/drawing/2014/main" id="{11799D28-44B7-ACF7-D0E5-61F89859F8B0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778;p41">
              <a:extLst>
                <a:ext uri="{FF2B5EF4-FFF2-40B4-BE49-F238E27FC236}">
                  <a16:creationId xmlns:a16="http://schemas.microsoft.com/office/drawing/2014/main" id="{D2B55112-2010-C5AF-35FA-83E0671E4248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779;p41">
              <a:extLst>
                <a:ext uri="{FF2B5EF4-FFF2-40B4-BE49-F238E27FC236}">
                  <a16:creationId xmlns:a16="http://schemas.microsoft.com/office/drawing/2014/main" id="{2F72C2EA-DF49-4326-C322-5AA257BE367A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780;p41">
              <a:extLst>
                <a:ext uri="{FF2B5EF4-FFF2-40B4-BE49-F238E27FC236}">
                  <a16:creationId xmlns:a16="http://schemas.microsoft.com/office/drawing/2014/main" id="{A986CE5D-DF60-9F39-50F3-195DF3E97D4E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781;p41">
              <a:extLst>
                <a:ext uri="{FF2B5EF4-FFF2-40B4-BE49-F238E27FC236}">
                  <a16:creationId xmlns:a16="http://schemas.microsoft.com/office/drawing/2014/main" id="{3FB2AF41-24E5-A93A-E137-3A155C509779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782;p41">
              <a:extLst>
                <a:ext uri="{FF2B5EF4-FFF2-40B4-BE49-F238E27FC236}">
                  <a16:creationId xmlns:a16="http://schemas.microsoft.com/office/drawing/2014/main" id="{0F4E3753-C90C-DD84-36E0-5D52F923A3AE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783;p41">
              <a:extLst>
                <a:ext uri="{FF2B5EF4-FFF2-40B4-BE49-F238E27FC236}">
                  <a16:creationId xmlns:a16="http://schemas.microsoft.com/office/drawing/2014/main" id="{13578FC0-8F02-0111-A17B-A33A5F1305BE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784;p41">
              <a:extLst>
                <a:ext uri="{FF2B5EF4-FFF2-40B4-BE49-F238E27FC236}">
                  <a16:creationId xmlns:a16="http://schemas.microsoft.com/office/drawing/2014/main" id="{2DEDD07A-A129-592C-ECF3-DEC92350DBBF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785;p41">
              <a:extLst>
                <a:ext uri="{FF2B5EF4-FFF2-40B4-BE49-F238E27FC236}">
                  <a16:creationId xmlns:a16="http://schemas.microsoft.com/office/drawing/2014/main" id="{0AF5B3FC-3921-829D-4EE0-577095CCDB19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786;p41">
              <a:extLst>
                <a:ext uri="{FF2B5EF4-FFF2-40B4-BE49-F238E27FC236}">
                  <a16:creationId xmlns:a16="http://schemas.microsoft.com/office/drawing/2014/main" id="{046E413A-D6CC-2112-F02A-38B4AB002BD6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787;p41">
              <a:extLst>
                <a:ext uri="{FF2B5EF4-FFF2-40B4-BE49-F238E27FC236}">
                  <a16:creationId xmlns:a16="http://schemas.microsoft.com/office/drawing/2014/main" id="{C1664CE9-F7DC-C177-3CF0-3BA38824B1AE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788;p41">
              <a:extLst>
                <a:ext uri="{FF2B5EF4-FFF2-40B4-BE49-F238E27FC236}">
                  <a16:creationId xmlns:a16="http://schemas.microsoft.com/office/drawing/2014/main" id="{152DEF73-9C93-E2F2-458C-D57BE4D4D566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789;p41">
              <a:extLst>
                <a:ext uri="{FF2B5EF4-FFF2-40B4-BE49-F238E27FC236}">
                  <a16:creationId xmlns:a16="http://schemas.microsoft.com/office/drawing/2014/main" id="{46471F65-59F0-8BCD-C675-F62F17DAA8CB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90;p41">
              <a:extLst>
                <a:ext uri="{FF2B5EF4-FFF2-40B4-BE49-F238E27FC236}">
                  <a16:creationId xmlns:a16="http://schemas.microsoft.com/office/drawing/2014/main" id="{EE9C826E-C0BC-1259-F07D-4B0F44092DBD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91;p41">
              <a:extLst>
                <a:ext uri="{FF2B5EF4-FFF2-40B4-BE49-F238E27FC236}">
                  <a16:creationId xmlns:a16="http://schemas.microsoft.com/office/drawing/2014/main" id="{3D583DBD-082E-46BE-9196-45F983EDEE98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92;p41">
              <a:extLst>
                <a:ext uri="{FF2B5EF4-FFF2-40B4-BE49-F238E27FC236}">
                  <a16:creationId xmlns:a16="http://schemas.microsoft.com/office/drawing/2014/main" id="{7F78F939-77C5-1F7E-8822-25E09E451074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793;p41">
              <a:extLst>
                <a:ext uri="{FF2B5EF4-FFF2-40B4-BE49-F238E27FC236}">
                  <a16:creationId xmlns:a16="http://schemas.microsoft.com/office/drawing/2014/main" id="{4CEAA859-3560-2854-84B4-BE683F6E4513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94;p41">
              <a:extLst>
                <a:ext uri="{FF2B5EF4-FFF2-40B4-BE49-F238E27FC236}">
                  <a16:creationId xmlns:a16="http://schemas.microsoft.com/office/drawing/2014/main" id="{FC16C9F1-79F7-DA7C-801E-A45230BDCAE9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95;p41">
              <a:extLst>
                <a:ext uri="{FF2B5EF4-FFF2-40B4-BE49-F238E27FC236}">
                  <a16:creationId xmlns:a16="http://schemas.microsoft.com/office/drawing/2014/main" id="{9B8AE6D1-E66F-B65F-ADA1-29471082CD9E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96;p41">
              <a:extLst>
                <a:ext uri="{FF2B5EF4-FFF2-40B4-BE49-F238E27FC236}">
                  <a16:creationId xmlns:a16="http://schemas.microsoft.com/office/drawing/2014/main" id="{851F17E3-FA63-F499-6B1C-F5C15E37F7A0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97;p41">
              <a:extLst>
                <a:ext uri="{FF2B5EF4-FFF2-40B4-BE49-F238E27FC236}">
                  <a16:creationId xmlns:a16="http://schemas.microsoft.com/office/drawing/2014/main" id="{4050A94F-072B-DD4E-6F01-56F7CB3DAB25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98;p41">
              <a:extLst>
                <a:ext uri="{FF2B5EF4-FFF2-40B4-BE49-F238E27FC236}">
                  <a16:creationId xmlns:a16="http://schemas.microsoft.com/office/drawing/2014/main" id="{0ED0D1F4-6D8F-447E-488F-BF3EDB683660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99;p41">
              <a:extLst>
                <a:ext uri="{FF2B5EF4-FFF2-40B4-BE49-F238E27FC236}">
                  <a16:creationId xmlns:a16="http://schemas.microsoft.com/office/drawing/2014/main" id="{C7BD2F61-83EB-F7AE-6874-6808979CE233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800;p41">
              <a:extLst>
                <a:ext uri="{FF2B5EF4-FFF2-40B4-BE49-F238E27FC236}">
                  <a16:creationId xmlns:a16="http://schemas.microsoft.com/office/drawing/2014/main" id="{569FDC06-D070-86D0-E8E0-34E6C8AF5FC4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801;p41">
              <a:extLst>
                <a:ext uri="{FF2B5EF4-FFF2-40B4-BE49-F238E27FC236}">
                  <a16:creationId xmlns:a16="http://schemas.microsoft.com/office/drawing/2014/main" id="{C71F90B0-D85A-3A70-0D99-F6B70A32DF70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802;p41">
              <a:extLst>
                <a:ext uri="{FF2B5EF4-FFF2-40B4-BE49-F238E27FC236}">
                  <a16:creationId xmlns:a16="http://schemas.microsoft.com/office/drawing/2014/main" id="{D41AAEB8-1F58-F430-B48F-1A271A59B06A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803;p41">
              <a:extLst>
                <a:ext uri="{FF2B5EF4-FFF2-40B4-BE49-F238E27FC236}">
                  <a16:creationId xmlns:a16="http://schemas.microsoft.com/office/drawing/2014/main" id="{7692FD2E-C41C-3FDF-1A62-C2AF7A079918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804;p41">
              <a:extLst>
                <a:ext uri="{FF2B5EF4-FFF2-40B4-BE49-F238E27FC236}">
                  <a16:creationId xmlns:a16="http://schemas.microsoft.com/office/drawing/2014/main" id="{A8B0AD8B-98EE-2E74-984E-3F550FDC6AC8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805;p41">
              <a:extLst>
                <a:ext uri="{FF2B5EF4-FFF2-40B4-BE49-F238E27FC236}">
                  <a16:creationId xmlns:a16="http://schemas.microsoft.com/office/drawing/2014/main" id="{0531AA6E-92E0-E669-3633-F847C4487558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806;p41">
              <a:extLst>
                <a:ext uri="{FF2B5EF4-FFF2-40B4-BE49-F238E27FC236}">
                  <a16:creationId xmlns:a16="http://schemas.microsoft.com/office/drawing/2014/main" id="{1FFB476F-5FB5-98AB-6435-CB125FED6525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807;p41">
              <a:extLst>
                <a:ext uri="{FF2B5EF4-FFF2-40B4-BE49-F238E27FC236}">
                  <a16:creationId xmlns:a16="http://schemas.microsoft.com/office/drawing/2014/main" id="{35074D0E-2CFC-0116-A293-9D46E75CB262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808;p41">
              <a:extLst>
                <a:ext uri="{FF2B5EF4-FFF2-40B4-BE49-F238E27FC236}">
                  <a16:creationId xmlns:a16="http://schemas.microsoft.com/office/drawing/2014/main" id="{BAE4C4DB-10DC-4FED-C2B5-7AEB297896DB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809;p41">
              <a:extLst>
                <a:ext uri="{FF2B5EF4-FFF2-40B4-BE49-F238E27FC236}">
                  <a16:creationId xmlns:a16="http://schemas.microsoft.com/office/drawing/2014/main" id="{68E68992-4229-74D3-F2D6-61D7527E1C09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810;p41">
              <a:extLst>
                <a:ext uri="{FF2B5EF4-FFF2-40B4-BE49-F238E27FC236}">
                  <a16:creationId xmlns:a16="http://schemas.microsoft.com/office/drawing/2014/main" id="{03479691-9B56-DD7F-AA4F-082227842B05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811;p41">
              <a:extLst>
                <a:ext uri="{FF2B5EF4-FFF2-40B4-BE49-F238E27FC236}">
                  <a16:creationId xmlns:a16="http://schemas.microsoft.com/office/drawing/2014/main" id="{C971E38A-F9F3-BF85-EBAF-7D6E24D89561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812;p41">
              <a:extLst>
                <a:ext uri="{FF2B5EF4-FFF2-40B4-BE49-F238E27FC236}">
                  <a16:creationId xmlns:a16="http://schemas.microsoft.com/office/drawing/2014/main" id="{7BFB6668-F81F-D5E8-257F-6AB9960BFB2B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813;p41">
              <a:extLst>
                <a:ext uri="{FF2B5EF4-FFF2-40B4-BE49-F238E27FC236}">
                  <a16:creationId xmlns:a16="http://schemas.microsoft.com/office/drawing/2014/main" id="{82B4BFFD-5496-5A32-5771-861E0BBD5457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814;p41">
              <a:extLst>
                <a:ext uri="{FF2B5EF4-FFF2-40B4-BE49-F238E27FC236}">
                  <a16:creationId xmlns:a16="http://schemas.microsoft.com/office/drawing/2014/main" id="{465779C8-7141-16A4-24F1-EDDA269ECD35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815;p41">
              <a:extLst>
                <a:ext uri="{FF2B5EF4-FFF2-40B4-BE49-F238E27FC236}">
                  <a16:creationId xmlns:a16="http://schemas.microsoft.com/office/drawing/2014/main" id="{0AED9278-1134-5D4B-F207-7D04B2DC9AA9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816;p41">
              <a:extLst>
                <a:ext uri="{FF2B5EF4-FFF2-40B4-BE49-F238E27FC236}">
                  <a16:creationId xmlns:a16="http://schemas.microsoft.com/office/drawing/2014/main" id="{27957D14-FE7E-9691-6189-670284ADC176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817;p41">
              <a:extLst>
                <a:ext uri="{FF2B5EF4-FFF2-40B4-BE49-F238E27FC236}">
                  <a16:creationId xmlns:a16="http://schemas.microsoft.com/office/drawing/2014/main" id="{D506AF61-EE6E-2EDC-C941-ACE7F2DDB7FB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818;p41">
              <a:extLst>
                <a:ext uri="{FF2B5EF4-FFF2-40B4-BE49-F238E27FC236}">
                  <a16:creationId xmlns:a16="http://schemas.microsoft.com/office/drawing/2014/main" id="{B239EB51-26DD-E13A-6CBB-12CD53B25D80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819;p41">
              <a:extLst>
                <a:ext uri="{FF2B5EF4-FFF2-40B4-BE49-F238E27FC236}">
                  <a16:creationId xmlns:a16="http://schemas.microsoft.com/office/drawing/2014/main" id="{E842B159-7088-2268-8D07-B516D47592A2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820;p41">
              <a:extLst>
                <a:ext uri="{FF2B5EF4-FFF2-40B4-BE49-F238E27FC236}">
                  <a16:creationId xmlns:a16="http://schemas.microsoft.com/office/drawing/2014/main" id="{DBD287F0-820F-6A81-BB7B-7CBF567C3C1B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821;p41">
              <a:extLst>
                <a:ext uri="{FF2B5EF4-FFF2-40B4-BE49-F238E27FC236}">
                  <a16:creationId xmlns:a16="http://schemas.microsoft.com/office/drawing/2014/main" id="{BA087189-37DB-AFF5-004D-7DBC62A3E366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822;p41">
              <a:extLst>
                <a:ext uri="{FF2B5EF4-FFF2-40B4-BE49-F238E27FC236}">
                  <a16:creationId xmlns:a16="http://schemas.microsoft.com/office/drawing/2014/main" id="{4BF33956-22D1-7AA1-B818-D10B440B7416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823;p41">
              <a:extLst>
                <a:ext uri="{FF2B5EF4-FFF2-40B4-BE49-F238E27FC236}">
                  <a16:creationId xmlns:a16="http://schemas.microsoft.com/office/drawing/2014/main" id="{B6DC8345-17EA-043E-0101-19442D43A260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824;p41">
              <a:extLst>
                <a:ext uri="{FF2B5EF4-FFF2-40B4-BE49-F238E27FC236}">
                  <a16:creationId xmlns:a16="http://schemas.microsoft.com/office/drawing/2014/main" id="{82A51468-8FA7-2AEE-7C4D-492165217DEE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825;p41">
              <a:extLst>
                <a:ext uri="{FF2B5EF4-FFF2-40B4-BE49-F238E27FC236}">
                  <a16:creationId xmlns:a16="http://schemas.microsoft.com/office/drawing/2014/main" id="{E81C89C0-1312-B608-60E2-2E45DEC66DC6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826;p41">
              <a:extLst>
                <a:ext uri="{FF2B5EF4-FFF2-40B4-BE49-F238E27FC236}">
                  <a16:creationId xmlns:a16="http://schemas.microsoft.com/office/drawing/2014/main" id="{42FC1CCE-2741-C8AF-BD89-ABACEFB2427B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827;p41">
              <a:extLst>
                <a:ext uri="{FF2B5EF4-FFF2-40B4-BE49-F238E27FC236}">
                  <a16:creationId xmlns:a16="http://schemas.microsoft.com/office/drawing/2014/main" id="{6FFB6775-0171-457A-D763-C4D32AC16FD3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828;p41">
              <a:extLst>
                <a:ext uri="{FF2B5EF4-FFF2-40B4-BE49-F238E27FC236}">
                  <a16:creationId xmlns:a16="http://schemas.microsoft.com/office/drawing/2014/main" id="{352241FA-FB56-9C93-2FA4-2B5968DAB9D8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829;p41">
              <a:extLst>
                <a:ext uri="{FF2B5EF4-FFF2-40B4-BE49-F238E27FC236}">
                  <a16:creationId xmlns:a16="http://schemas.microsoft.com/office/drawing/2014/main" id="{481EA51F-6E5D-5411-B66F-FE31E3515459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830;p41">
              <a:extLst>
                <a:ext uri="{FF2B5EF4-FFF2-40B4-BE49-F238E27FC236}">
                  <a16:creationId xmlns:a16="http://schemas.microsoft.com/office/drawing/2014/main" id="{DA326964-80D6-8868-F264-7949BBF749EA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831;p41">
              <a:extLst>
                <a:ext uri="{FF2B5EF4-FFF2-40B4-BE49-F238E27FC236}">
                  <a16:creationId xmlns:a16="http://schemas.microsoft.com/office/drawing/2014/main" id="{A6AEA100-FECD-ADD2-08C1-E1CCDAB86903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832;p41">
              <a:extLst>
                <a:ext uri="{FF2B5EF4-FFF2-40B4-BE49-F238E27FC236}">
                  <a16:creationId xmlns:a16="http://schemas.microsoft.com/office/drawing/2014/main" id="{DB865462-3CDF-2500-8EA8-8B068D46DA54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833;p41">
              <a:extLst>
                <a:ext uri="{FF2B5EF4-FFF2-40B4-BE49-F238E27FC236}">
                  <a16:creationId xmlns:a16="http://schemas.microsoft.com/office/drawing/2014/main" id="{5D748707-40A1-935D-71C6-76276AD318B7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834;p41">
              <a:extLst>
                <a:ext uri="{FF2B5EF4-FFF2-40B4-BE49-F238E27FC236}">
                  <a16:creationId xmlns:a16="http://schemas.microsoft.com/office/drawing/2014/main" id="{72703A50-5570-8043-D673-817F91D98786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835;p41">
              <a:extLst>
                <a:ext uri="{FF2B5EF4-FFF2-40B4-BE49-F238E27FC236}">
                  <a16:creationId xmlns:a16="http://schemas.microsoft.com/office/drawing/2014/main" id="{FA4DABCE-C357-768F-3818-6969CB53EC6C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836;p41">
              <a:extLst>
                <a:ext uri="{FF2B5EF4-FFF2-40B4-BE49-F238E27FC236}">
                  <a16:creationId xmlns:a16="http://schemas.microsoft.com/office/drawing/2014/main" id="{48D96886-8829-C6F2-B9E5-CB3B98890CE1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837;p41">
              <a:extLst>
                <a:ext uri="{FF2B5EF4-FFF2-40B4-BE49-F238E27FC236}">
                  <a16:creationId xmlns:a16="http://schemas.microsoft.com/office/drawing/2014/main" id="{54E1A6FB-F847-235B-3631-84C5854F7991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838;p41">
              <a:extLst>
                <a:ext uri="{FF2B5EF4-FFF2-40B4-BE49-F238E27FC236}">
                  <a16:creationId xmlns:a16="http://schemas.microsoft.com/office/drawing/2014/main" id="{39791F18-B882-F903-FB68-218BC49987E7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839;p41">
              <a:extLst>
                <a:ext uri="{FF2B5EF4-FFF2-40B4-BE49-F238E27FC236}">
                  <a16:creationId xmlns:a16="http://schemas.microsoft.com/office/drawing/2014/main" id="{0D5F1A4E-8A56-D213-285A-4A635F859059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840;p41">
              <a:extLst>
                <a:ext uri="{FF2B5EF4-FFF2-40B4-BE49-F238E27FC236}">
                  <a16:creationId xmlns:a16="http://schemas.microsoft.com/office/drawing/2014/main" id="{2E0938C1-37E8-F0F4-96B3-29C297F932BC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841;p41">
              <a:extLst>
                <a:ext uri="{FF2B5EF4-FFF2-40B4-BE49-F238E27FC236}">
                  <a16:creationId xmlns:a16="http://schemas.microsoft.com/office/drawing/2014/main" id="{0C6D1BD4-12EF-ECD5-8F01-54BC44615BEF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842;p41">
              <a:extLst>
                <a:ext uri="{FF2B5EF4-FFF2-40B4-BE49-F238E27FC236}">
                  <a16:creationId xmlns:a16="http://schemas.microsoft.com/office/drawing/2014/main" id="{6D371EEF-8ED1-56C1-5E84-1CB2198988E0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843;p41">
              <a:extLst>
                <a:ext uri="{FF2B5EF4-FFF2-40B4-BE49-F238E27FC236}">
                  <a16:creationId xmlns:a16="http://schemas.microsoft.com/office/drawing/2014/main" id="{06750AA7-BDF6-1BE5-719B-C2B0DB442C78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844;p41">
              <a:extLst>
                <a:ext uri="{FF2B5EF4-FFF2-40B4-BE49-F238E27FC236}">
                  <a16:creationId xmlns:a16="http://schemas.microsoft.com/office/drawing/2014/main" id="{A6254B36-D76A-F1A2-8EDB-D0B68758F93E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845;p41">
              <a:extLst>
                <a:ext uri="{FF2B5EF4-FFF2-40B4-BE49-F238E27FC236}">
                  <a16:creationId xmlns:a16="http://schemas.microsoft.com/office/drawing/2014/main" id="{FE4C55C4-9B72-3945-7D09-92FBE9FFBDA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46;p41">
              <a:extLst>
                <a:ext uri="{FF2B5EF4-FFF2-40B4-BE49-F238E27FC236}">
                  <a16:creationId xmlns:a16="http://schemas.microsoft.com/office/drawing/2014/main" id="{B69832CA-1431-D6F2-1CAC-12923174C39F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847;p41">
              <a:extLst>
                <a:ext uri="{FF2B5EF4-FFF2-40B4-BE49-F238E27FC236}">
                  <a16:creationId xmlns:a16="http://schemas.microsoft.com/office/drawing/2014/main" id="{AC9EBBD7-04EE-90A8-B69D-327C17437AEF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48;p41">
              <a:extLst>
                <a:ext uri="{FF2B5EF4-FFF2-40B4-BE49-F238E27FC236}">
                  <a16:creationId xmlns:a16="http://schemas.microsoft.com/office/drawing/2014/main" id="{5E1FACA9-92BF-1E08-42AB-B4CC41ECFBD9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9;p41">
              <a:extLst>
                <a:ext uri="{FF2B5EF4-FFF2-40B4-BE49-F238E27FC236}">
                  <a16:creationId xmlns:a16="http://schemas.microsoft.com/office/drawing/2014/main" id="{CBE7D5BC-9CB6-3592-46A8-566841B6541B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0;p41">
              <a:extLst>
                <a:ext uri="{FF2B5EF4-FFF2-40B4-BE49-F238E27FC236}">
                  <a16:creationId xmlns:a16="http://schemas.microsoft.com/office/drawing/2014/main" id="{E1A0466D-37FB-655A-5E1C-DBB8635DA9B2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51;p41">
              <a:extLst>
                <a:ext uri="{FF2B5EF4-FFF2-40B4-BE49-F238E27FC236}">
                  <a16:creationId xmlns:a16="http://schemas.microsoft.com/office/drawing/2014/main" id="{620EC28F-BA53-89C1-8FD6-FAEBA3E25893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52;p41">
              <a:extLst>
                <a:ext uri="{FF2B5EF4-FFF2-40B4-BE49-F238E27FC236}">
                  <a16:creationId xmlns:a16="http://schemas.microsoft.com/office/drawing/2014/main" id="{D4B2CA98-DFEA-8C50-43DD-984076CEC961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53;p41">
              <a:extLst>
                <a:ext uri="{FF2B5EF4-FFF2-40B4-BE49-F238E27FC236}">
                  <a16:creationId xmlns:a16="http://schemas.microsoft.com/office/drawing/2014/main" id="{7EF1323E-B655-7253-1182-4245A8F54960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54;p41">
              <a:extLst>
                <a:ext uri="{FF2B5EF4-FFF2-40B4-BE49-F238E27FC236}">
                  <a16:creationId xmlns:a16="http://schemas.microsoft.com/office/drawing/2014/main" id="{3FEFF15C-4761-4ECE-A412-69EAC936325C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855;p41">
              <a:extLst>
                <a:ext uri="{FF2B5EF4-FFF2-40B4-BE49-F238E27FC236}">
                  <a16:creationId xmlns:a16="http://schemas.microsoft.com/office/drawing/2014/main" id="{07B027CD-46EE-7769-1A9C-318CE062EA58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856;p41">
              <a:extLst>
                <a:ext uri="{FF2B5EF4-FFF2-40B4-BE49-F238E27FC236}">
                  <a16:creationId xmlns:a16="http://schemas.microsoft.com/office/drawing/2014/main" id="{F27BF06E-CD01-6F91-EF55-CEFB27DEFC67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857;p41">
              <a:extLst>
                <a:ext uri="{FF2B5EF4-FFF2-40B4-BE49-F238E27FC236}">
                  <a16:creationId xmlns:a16="http://schemas.microsoft.com/office/drawing/2014/main" id="{6A4D5A9E-3D0E-DFD3-B4A2-EF7FF60FBD70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858;p41">
              <a:extLst>
                <a:ext uri="{FF2B5EF4-FFF2-40B4-BE49-F238E27FC236}">
                  <a16:creationId xmlns:a16="http://schemas.microsoft.com/office/drawing/2014/main" id="{B0272B4F-F00C-2AEE-2D02-5E707694C817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859;p41">
              <a:extLst>
                <a:ext uri="{FF2B5EF4-FFF2-40B4-BE49-F238E27FC236}">
                  <a16:creationId xmlns:a16="http://schemas.microsoft.com/office/drawing/2014/main" id="{8600584E-EB9F-2FA7-1560-E2A76DCECC90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860;p41">
              <a:extLst>
                <a:ext uri="{FF2B5EF4-FFF2-40B4-BE49-F238E27FC236}">
                  <a16:creationId xmlns:a16="http://schemas.microsoft.com/office/drawing/2014/main" id="{254F8836-1581-E506-8E6F-AC83246F7CF6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861;p41">
              <a:extLst>
                <a:ext uri="{FF2B5EF4-FFF2-40B4-BE49-F238E27FC236}">
                  <a16:creationId xmlns:a16="http://schemas.microsoft.com/office/drawing/2014/main" id="{46900BAC-2D7C-6C3F-B27B-5FC5B88721C6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862;p41">
              <a:extLst>
                <a:ext uri="{FF2B5EF4-FFF2-40B4-BE49-F238E27FC236}">
                  <a16:creationId xmlns:a16="http://schemas.microsoft.com/office/drawing/2014/main" id="{D0CC60C1-5162-E6CB-9B70-A283A34F5458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863;p41">
              <a:extLst>
                <a:ext uri="{FF2B5EF4-FFF2-40B4-BE49-F238E27FC236}">
                  <a16:creationId xmlns:a16="http://schemas.microsoft.com/office/drawing/2014/main" id="{B690F064-26D9-7CFB-FBEF-A8264575B9F9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864;p41">
              <a:extLst>
                <a:ext uri="{FF2B5EF4-FFF2-40B4-BE49-F238E27FC236}">
                  <a16:creationId xmlns:a16="http://schemas.microsoft.com/office/drawing/2014/main" id="{7763EE59-C324-DF04-661B-7A75BB6F9F22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865;p41">
              <a:extLst>
                <a:ext uri="{FF2B5EF4-FFF2-40B4-BE49-F238E27FC236}">
                  <a16:creationId xmlns:a16="http://schemas.microsoft.com/office/drawing/2014/main" id="{AA817768-E025-DBA6-A11D-8F30D050CFE0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866;p41">
              <a:extLst>
                <a:ext uri="{FF2B5EF4-FFF2-40B4-BE49-F238E27FC236}">
                  <a16:creationId xmlns:a16="http://schemas.microsoft.com/office/drawing/2014/main" id="{8F36590D-DF01-6F1A-E864-55D202AF704C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867;p41">
              <a:extLst>
                <a:ext uri="{FF2B5EF4-FFF2-40B4-BE49-F238E27FC236}">
                  <a16:creationId xmlns:a16="http://schemas.microsoft.com/office/drawing/2014/main" id="{B290C64F-C43F-10BA-CF83-777AB065FA10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868;p41">
              <a:extLst>
                <a:ext uri="{FF2B5EF4-FFF2-40B4-BE49-F238E27FC236}">
                  <a16:creationId xmlns:a16="http://schemas.microsoft.com/office/drawing/2014/main" id="{4F83E7D2-B498-A243-7314-422AE784E2EC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869;p41">
              <a:extLst>
                <a:ext uri="{FF2B5EF4-FFF2-40B4-BE49-F238E27FC236}">
                  <a16:creationId xmlns:a16="http://schemas.microsoft.com/office/drawing/2014/main" id="{B7C1FFE2-2C16-BFD8-A7C1-D0BAAEB7A9AE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870;p41">
              <a:extLst>
                <a:ext uri="{FF2B5EF4-FFF2-40B4-BE49-F238E27FC236}">
                  <a16:creationId xmlns:a16="http://schemas.microsoft.com/office/drawing/2014/main" id="{F1B44A79-60D6-AC69-A698-6BA8788BD32D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871;p41">
              <a:extLst>
                <a:ext uri="{FF2B5EF4-FFF2-40B4-BE49-F238E27FC236}">
                  <a16:creationId xmlns:a16="http://schemas.microsoft.com/office/drawing/2014/main" id="{DB3EA6C4-8F52-2971-7D72-F4BA00796D06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872;p41">
              <a:extLst>
                <a:ext uri="{FF2B5EF4-FFF2-40B4-BE49-F238E27FC236}">
                  <a16:creationId xmlns:a16="http://schemas.microsoft.com/office/drawing/2014/main" id="{BF2560B3-A974-5EBB-7DA5-EAE54A7B7093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873;p41">
              <a:extLst>
                <a:ext uri="{FF2B5EF4-FFF2-40B4-BE49-F238E27FC236}">
                  <a16:creationId xmlns:a16="http://schemas.microsoft.com/office/drawing/2014/main" id="{C6F9E791-72E0-C9FB-035A-AF8986071BAF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874;p41">
              <a:extLst>
                <a:ext uri="{FF2B5EF4-FFF2-40B4-BE49-F238E27FC236}">
                  <a16:creationId xmlns:a16="http://schemas.microsoft.com/office/drawing/2014/main" id="{0C4AD7E1-9772-626E-17DB-7B6090EA37A6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875;p41">
              <a:extLst>
                <a:ext uri="{FF2B5EF4-FFF2-40B4-BE49-F238E27FC236}">
                  <a16:creationId xmlns:a16="http://schemas.microsoft.com/office/drawing/2014/main" id="{0AE5753C-4495-D79D-0144-5B82952AC87D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876;p41">
              <a:extLst>
                <a:ext uri="{FF2B5EF4-FFF2-40B4-BE49-F238E27FC236}">
                  <a16:creationId xmlns:a16="http://schemas.microsoft.com/office/drawing/2014/main" id="{C72D2F35-3CE0-8996-A1E6-A318118187EA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877;p41">
              <a:extLst>
                <a:ext uri="{FF2B5EF4-FFF2-40B4-BE49-F238E27FC236}">
                  <a16:creationId xmlns:a16="http://schemas.microsoft.com/office/drawing/2014/main" id="{0E259B68-D071-D470-27A7-7EAE179474DB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B161080-2D7E-1BC8-568C-E2F854AA14ED}"/>
              </a:ext>
            </a:extLst>
          </p:cNvPr>
          <p:cNvSpPr txBox="1"/>
          <p:nvPr/>
        </p:nvSpPr>
        <p:spPr>
          <a:xfrm>
            <a:off x="295633" y="835392"/>
            <a:ext cx="4932946" cy="46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Report on Violence Against Women Survey 2015</a:t>
            </a:r>
          </a:p>
        </p:txBody>
      </p:sp>
      <p:pic>
        <p:nvPicPr>
          <p:cNvPr id="3" name="Picture 2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C0B58802-71FC-4B99-B102-3B6EEE54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7" y="1681299"/>
            <a:ext cx="5175432" cy="2533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0D0B5-65B3-760D-CB9A-D3C2834D12BB}"/>
              </a:ext>
            </a:extLst>
          </p:cNvPr>
          <p:cNvSpPr txBox="1"/>
          <p:nvPr/>
        </p:nvSpPr>
        <p:spPr>
          <a:xfrm>
            <a:off x="187316" y="4248865"/>
            <a:ext cx="5257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Prevalence of sexual violence by husband among ever-married women, by Division</a:t>
            </a:r>
          </a:p>
        </p:txBody>
      </p:sp>
    </p:spTree>
    <p:extLst>
      <p:ext uri="{BB962C8B-B14F-4D97-AF65-F5344CB8AC3E}">
        <p14:creationId xmlns:p14="http://schemas.microsoft.com/office/powerpoint/2010/main" val="42428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1B7EA7AA-ACB0-8531-785B-B426AD04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89;p34">
            <a:extLst>
              <a:ext uri="{FF2B5EF4-FFF2-40B4-BE49-F238E27FC236}">
                <a16:creationId xmlns:a16="http://schemas.microsoft.com/office/drawing/2014/main" id="{8F4A507E-35DF-40DB-76EA-5D5BCFDA572B}"/>
              </a:ext>
            </a:extLst>
          </p:cNvPr>
          <p:cNvSpPr txBox="1">
            <a:spLocks/>
          </p:cNvSpPr>
          <p:nvPr/>
        </p:nvSpPr>
        <p:spPr>
          <a:xfrm>
            <a:off x="5863000" y="2334779"/>
            <a:ext cx="2831905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r"/>
            <a:r>
              <a:rPr lang="en-US" sz="4000" dirty="0"/>
              <a:t>RESULT &amp;</a:t>
            </a:r>
          </a:p>
        </p:txBody>
      </p:sp>
      <p:sp>
        <p:nvSpPr>
          <p:cNvPr id="30" name="Google Shape;490;p34">
            <a:extLst>
              <a:ext uri="{FF2B5EF4-FFF2-40B4-BE49-F238E27FC236}">
                <a16:creationId xmlns:a16="http://schemas.microsoft.com/office/drawing/2014/main" id="{7BD12FC8-9EE7-4EDE-7746-BCC42E92650C}"/>
              </a:ext>
            </a:extLst>
          </p:cNvPr>
          <p:cNvSpPr txBox="1">
            <a:spLocks/>
          </p:cNvSpPr>
          <p:nvPr/>
        </p:nvSpPr>
        <p:spPr>
          <a:xfrm>
            <a:off x="5761404" y="2816778"/>
            <a:ext cx="2972435" cy="73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</a:p>
        </p:txBody>
      </p:sp>
      <p:grpSp>
        <p:nvGrpSpPr>
          <p:cNvPr id="8" name="Google Shape;9575;p41">
            <a:extLst>
              <a:ext uri="{FF2B5EF4-FFF2-40B4-BE49-F238E27FC236}">
                <a16:creationId xmlns:a16="http://schemas.microsoft.com/office/drawing/2014/main" id="{24F8A415-AAD6-EBFB-0EE6-B84DD5EFA0CF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</p:grpSpPr>
        <p:sp>
          <p:nvSpPr>
            <p:cNvPr id="9" name="Google Shape;9576;p41">
              <a:extLst>
                <a:ext uri="{FF2B5EF4-FFF2-40B4-BE49-F238E27FC236}">
                  <a16:creationId xmlns:a16="http://schemas.microsoft.com/office/drawing/2014/main" id="{8250220A-EEE6-0E46-9EF6-EE821B94C8C4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77;p41">
              <a:extLst>
                <a:ext uri="{FF2B5EF4-FFF2-40B4-BE49-F238E27FC236}">
                  <a16:creationId xmlns:a16="http://schemas.microsoft.com/office/drawing/2014/main" id="{20668B9A-9419-3DD7-3BB4-AB1FFEF984CB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78;p41">
              <a:extLst>
                <a:ext uri="{FF2B5EF4-FFF2-40B4-BE49-F238E27FC236}">
                  <a16:creationId xmlns:a16="http://schemas.microsoft.com/office/drawing/2014/main" id="{184AC855-08DE-B20E-A955-84246D1A62D0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79;p41">
              <a:extLst>
                <a:ext uri="{FF2B5EF4-FFF2-40B4-BE49-F238E27FC236}">
                  <a16:creationId xmlns:a16="http://schemas.microsoft.com/office/drawing/2014/main" id="{41CABDAA-DC2B-40DC-3E31-2905B504D1D1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80;p41">
              <a:extLst>
                <a:ext uri="{FF2B5EF4-FFF2-40B4-BE49-F238E27FC236}">
                  <a16:creationId xmlns:a16="http://schemas.microsoft.com/office/drawing/2014/main" id="{30A0B80D-61FB-6E47-6767-FC30A1906C26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1;p41">
              <a:extLst>
                <a:ext uri="{FF2B5EF4-FFF2-40B4-BE49-F238E27FC236}">
                  <a16:creationId xmlns:a16="http://schemas.microsoft.com/office/drawing/2014/main" id="{8C1CCEB4-49BD-5ACF-D15D-030360B10143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2;p41">
              <a:extLst>
                <a:ext uri="{FF2B5EF4-FFF2-40B4-BE49-F238E27FC236}">
                  <a16:creationId xmlns:a16="http://schemas.microsoft.com/office/drawing/2014/main" id="{F316D10D-5608-40CF-6FB9-F048BA564A24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3;p41">
              <a:extLst>
                <a:ext uri="{FF2B5EF4-FFF2-40B4-BE49-F238E27FC236}">
                  <a16:creationId xmlns:a16="http://schemas.microsoft.com/office/drawing/2014/main" id="{5A749A08-CEC2-D06B-80D4-62720908D7F7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4;p41">
              <a:extLst>
                <a:ext uri="{FF2B5EF4-FFF2-40B4-BE49-F238E27FC236}">
                  <a16:creationId xmlns:a16="http://schemas.microsoft.com/office/drawing/2014/main" id="{66F2FAFA-BECA-1707-A01E-46A064D7B843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85;p41">
              <a:extLst>
                <a:ext uri="{FF2B5EF4-FFF2-40B4-BE49-F238E27FC236}">
                  <a16:creationId xmlns:a16="http://schemas.microsoft.com/office/drawing/2014/main" id="{7A44C1C3-640D-BCFA-1B59-DA37F30D0DDC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6;p41">
              <a:extLst>
                <a:ext uri="{FF2B5EF4-FFF2-40B4-BE49-F238E27FC236}">
                  <a16:creationId xmlns:a16="http://schemas.microsoft.com/office/drawing/2014/main" id="{3E45DCB2-5F0C-A357-DCD6-49D1376D5E0F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7;p41">
              <a:extLst>
                <a:ext uri="{FF2B5EF4-FFF2-40B4-BE49-F238E27FC236}">
                  <a16:creationId xmlns:a16="http://schemas.microsoft.com/office/drawing/2014/main" id="{2D33638B-676E-3F04-435E-0C6306821134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8;p41">
              <a:extLst>
                <a:ext uri="{FF2B5EF4-FFF2-40B4-BE49-F238E27FC236}">
                  <a16:creationId xmlns:a16="http://schemas.microsoft.com/office/drawing/2014/main" id="{D334892B-2A4B-7B84-F9D3-C7BF73647A34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9;p41">
              <a:extLst>
                <a:ext uri="{FF2B5EF4-FFF2-40B4-BE49-F238E27FC236}">
                  <a16:creationId xmlns:a16="http://schemas.microsoft.com/office/drawing/2014/main" id="{3D08F4E9-7264-2884-F0C2-64E9EBAC9910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41">
              <a:extLst>
                <a:ext uri="{FF2B5EF4-FFF2-40B4-BE49-F238E27FC236}">
                  <a16:creationId xmlns:a16="http://schemas.microsoft.com/office/drawing/2014/main" id="{A779C8CD-EE49-C153-0C09-4E4104C66F12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1;p41">
              <a:extLst>
                <a:ext uri="{FF2B5EF4-FFF2-40B4-BE49-F238E27FC236}">
                  <a16:creationId xmlns:a16="http://schemas.microsoft.com/office/drawing/2014/main" id="{27F903E3-0481-D9C5-7D5A-20F5BE12E4EE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41">
              <a:extLst>
                <a:ext uri="{FF2B5EF4-FFF2-40B4-BE49-F238E27FC236}">
                  <a16:creationId xmlns:a16="http://schemas.microsoft.com/office/drawing/2014/main" id="{19887406-8A26-227D-18BF-2D70F0A3D5B9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41">
              <a:extLst>
                <a:ext uri="{FF2B5EF4-FFF2-40B4-BE49-F238E27FC236}">
                  <a16:creationId xmlns:a16="http://schemas.microsoft.com/office/drawing/2014/main" id="{5FA09C73-FCBB-E8DE-DAA9-94E70C55927F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4;p41">
              <a:extLst>
                <a:ext uri="{FF2B5EF4-FFF2-40B4-BE49-F238E27FC236}">
                  <a16:creationId xmlns:a16="http://schemas.microsoft.com/office/drawing/2014/main" id="{AB09E16C-F31A-3155-FAB1-43BE95A53A4D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95;p41">
              <a:extLst>
                <a:ext uri="{FF2B5EF4-FFF2-40B4-BE49-F238E27FC236}">
                  <a16:creationId xmlns:a16="http://schemas.microsoft.com/office/drawing/2014/main" id="{2FEA6678-FF76-96EB-E78C-B70B0663EF8B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6;p41">
              <a:extLst>
                <a:ext uri="{FF2B5EF4-FFF2-40B4-BE49-F238E27FC236}">
                  <a16:creationId xmlns:a16="http://schemas.microsoft.com/office/drawing/2014/main" id="{9E5588AE-B5FB-7FDE-F02A-0CDA4786080B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97;p41">
              <a:extLst>
                <a:ext uri="{FF2B5EF4-FFF2-40B4-BE49-F238E27FC236}">
                  <a16:creationId xmlns:a16="http://schemas.microsoft.com/office/drawing/2014/main" id="{29BEB26A-42D9-6B9F-B7AF-E5DCA14EEEEA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8;p41">
              <a:extLst>
                <a:ext uri="{FF2B5EF4-FFF2-40B4-BE49-F238E27FC236}">
                  <a16:creationId xmlns:a16="http://schemas.microsoft.com/office/drawing/2014/main" id="{7B46FF9B-4C0C-26A2-D1D1-420C0174D505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9;p41">
              <a:extLst>
                <a:ext uri="{FF2B5EF4-FFF2-40B4-BE49-F238E27FC236}">
                  <a16:creationId xmlns:a16="http://schemas.microsoft.com/office/drawing/2014/main" id="{26CDA155-3138-39D4-85CA-61EAEC976385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00;p41">
              <a:extLst>
                <a:ext uri="{FF2B5EF4-FFF2-40B4-BE49-F238E27FC236}">
                  <a16:creationId xmlns:a16="http://schemas.microsoft.com/office/drawing/2014/main" id="{2D4C7EC7-4032-507F-CA88-5EBB65B175CA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01;p41">
              <a:extLst>
                <a:ext uri="{FF2B5EF4-FFF2-40B4-BE49-F238E27FC236}">
                  <a16:creationId xmlns:a16="http://schemas.microsoft.com/office/drawing/2014/main" id="{544EF9A9-5B74-EA44-A307-66A35561ADAE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02;p41">
              <a:extLst>
                <a:ext uri="{FF2B5EF4-FFF2-40B4-BE49-F238E27FC236}">
                  <a16:creationId xmlns:a16="http://schemas.microsoft.com/office/drawing/2014/main" id="{21188649-28DC-18B7-66A6-693CC0C060AB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03;p41">
              <a:extLst>
                <a:ext uri="{FF2B5EF4-FFF2-40B4-BE49-F238E27FC236}">
                  <a16:creationId xmlns:a16="http://schemas.microsoft.com/office/drawing/2014/main" id="{084A6C3F-A2ED-269D-6094-42C924F20008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04;p41">
              <a:extLst>
                <a:ext uri="{FF2B5EF4-FFF2-40B4-BE49-F238E27FC236}">
                  <a16:creationId xmlns:a16="http://schemas.microsoft.com/office/drawing/2014/main" id="{6FD77CFF-61DA-02FC-3B3C-FE3C529CEB0E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05;p41">
              <a:extLst>
                <a:ext uri="{FF2B5EF4-FFF2-40B4-BE49-F238E27FC236}">
                  <a16:creationId xmlns:a16="http://schemas.microsoft.com/office/drawing/2014/main" id="{450AE621-2ED1-73AF-880F-77AD97800777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06;p41">
              <a:extLst>
                <a:ext uri="{FF2B5EF4-FFF2-40B4-BE49-F238E27FC236}">
                  <a16:creationId xmlns:a16="http://schemas.microsoft.com/office/drawing/2014/main" id="{D6ADB5AA-248F-EFC2-F3D5-5C3FB0F1EE8D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07;p41">
              <a:extLst>
                <a:ext uri="{FF2B5EF4-FFF2-40B4-BE49-F238E27FC236}">
                  <a16:creationId xmlns:a16="http://schemas.microsoft.com/office/drawing/2014/main" id="{73BA9942-A880-72FB-04D7-614EEC69F4B2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8;p41">
              <a:extLst>
                <a:ext uri="{FF2B5EF4-FFF2-40B4-BE49-F238E27FC236}">
                  <a16:creationId xmlns:a16="http://schemas.microsoft.com/office/drawing/2014/main" id="{2D037862-B0C2-6A02-4509-22CFC04DFD44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09;p41">
              <a:extLst>
                <a:ext uri="{FF2B5EF4-FFF2-40B4-BE49-F238E27FC236}">
                  <a16:creationId xmlns:a16="http://schemas.microsoft.com/office/drawing/2014/main" id="{D47A535E-2E9B-9501-6065-8C74C14B06F3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10;p41">
              <a:extLst>
                <a:ext uri="{FF2B5EF4-FFF2-40B4-BE49-F238E27FC236}">
                  <a16:creationId xmlns:a16="http://schemas.microsoft.com/office/drawing/2014/main" id="{A253B4D7-CE26-1A87-E75B-E071BFC725E6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11;p41">
              <a:extLst>
                <a:ext uri="{FF2B5EF4-FFF2-40B4-BE49-F238E27FC236}">
                  <a16:creationId xmlns:a16="http://schemas.microsoft.com/office/drawing/2014/main" id="{2995637B-B144-5A2D-4759-C8DDFA5FA0B5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12;p41">
              <a:extLst>
                <a:ext uri="{FF2B5EF4-FFF2-40B4-BE49-F238E27FC236}">
                  <a16:creationId xmlns:a16="http://schemas.microsoft.com/office/drawing/2014/main" id="{87670C09-C66A-6727-21E3-36F5D75E5D6D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13;p41">
              <a:extLst>
                <a:ext uri="{FF2B5EF4-FFF2-40B4-BE49-F238E27FC236}">
                  <a16:creationId xmlns:a16="http://schemas.microsoft.com/office/drawing/2014/main" id="{8961E8CF-6F19-C830-D57A-C21DA8A3E862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14;p41">
              <a:extLst>
                <a:ext uri="{FF2B5EF4-FFF2-40B4-BE49-F238E27FC236}">
                  <a16:creationId xmlns:a16="http://schemas.microsoft.com/office/drawing/2014/main" id="{6FC5356B-02CB-303D-1419-6F7B85758768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15;p41">
              <a:extLst>
                <a:ext uri="{FF2B5EF4-FFF2-40B4-BE49-F238E27FC236}">
                  <a16:creationId xmlns:a16="http://schemas.microsoft.com/office/drawing/2014/main" id="{A263BB6F-C9F9-410C-397B-8FB4617A5043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16;p41">
              <a:extLst>
                <a:ext uri="{FF2B5EF4-FFF2-40B4-BE49-F238E27FC236}">
                  <a16:creationId xmlns:a16="http://schemas.microsoft.com/office/drawing/2014/main" id="{5A9F46D4-DCA3-C036-B66D-9AD3461BC40D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17;p41">
              <a:extLst>
                <a:ext uri="{FF2B5EF4-FFF2-40B4-BE49-F238E27FC236}">
                  <a16:creationId xmlns:a16="http://schemas.microsoft.com/office/drawing/2014/main" id="{A477FE2C-B0CA-5E58-C01A-E7874EC3DF9D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18;p41">
              <a:extLst>
                <a:ext uri="{FF2B5EF4-FFF2-40B4-BE49-F238E27FC236}">
                  <a16:creationId xmlns:a16="http://schemas.microsoft.com/office/drawing/2014/main" id="{71431287-C0D0-8993-75E2-D23C5B07B40B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19;p41">
              <a:extLst>
                <a:ext uri="{FF2B5EF4-FFF2-40B4-BE49-F238E27FC236}">
                  <a16:creationId xmlns:a16="http://schemas.microsoft.com/office/drawing/2014/main" id="{444AE657-F1DD-AB00-F37D-06E542CEB068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20;p41">
              <a:extLst>
                <a:ext uri="{FF2B5EF4-FFF2-40B4-BE49-F238E27FC236}">
                  <a16:creationId xmlns:a16="http://schemas.microsoft.com/office/drawing/2014/main" id="{70F88F59-0ECE-A4AD-43E3-3D4209F4C88B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21;p41">
              <a:extLst>
                <a:ext uri="{FF2B5EF4-FFF2-40B4-BE49-F238E27FC236}">
                  <a16:creationId xmlns:a16="http://schemas.microsoft.com/office/drawing/2014/main" id="{6FA5845B-F2BC-2727-5383-92F526758161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22;p41">
              <a:extLst>
                <a:ext uri="{FF2B5EF4-FFF2-40B4-BE49-F238E27FC236}">
                  <a16:creationId xmlns:a16="http://schemas.microsoft.com/office/drawing/2014/main" id="{BEF43975-F8E2-2C20-6912-D4D0A5C05F81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623;p41">
              <a:extLst>
                <a:ext uri="{FF2B5EF4-FFF2-40B4-BE49-F238E27FC236}">
                  <a16:creationId xmlns:a16="http://schemas.microsoft.com/office/drawing/2014/main" id="{C54F6705-A612-79EF-C4A1-A1612F2F1690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24;p41">
              <a:extLst>
                <a:ext uri="{FF2B5EF4-FFF2-40B4-BE49-F238E27FC236}">
                  <a16:creationId xmlns:a16="http://schemas.microsoft.com/office/drawing/2014/main" id="{42BE07C9-6592-6A08-4D34-1719CABED594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25;p41">
              <a:extLst>
                <a:ext uri="{FF2B5EF4-FFF2-40B4-BE49-F238E27FC236}">
                  <a16:creationId xmlns:a16="http://schemas.microsoft.com/office/drawing/2014/main" id="{2875C74D-4035-6FAA-FC0A-D1D19177E172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26;p41">
              <a:extLst>
                <a:ext uri="{FF2B5EF4-FFF2-40B4-BE49-F238E27FC236}">
                  <a16:creationId xmlns:a16="http://schemas.microsoft.com/office/drawing/2014/main" id="{FB86CA8F-8E54-D434-460C-9E99DFC94267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27;p41">
              <a:extLst>
                <a:ext uri="{FF2B5EF4-FFF2-40B4-BE49-F238E27FC236}">
                  <a16:creationId xmlns:a16="http://schemas.microsoft.com/office/drawing/2014/main" id="{60CE9D17-F066-086F-A30A-A2C1DC115B4D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28;p41">
              <a:extLst>
                <a:ext uri="{FF2B5EF4-FFF2-40B4-BE49-F238E27FC236}">
                  <a16:creationId xmlns:a16="http://schemas.microsoft.com/office/drawing/2014/main" id="{D1B8F3C6-5126-B920-2F6B-EC5C670D4D6F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9;p41">
              <a:extLst>
                <a:ext uri="{FF2B5EF4-FFF2-40B4-BE49-F238E27FC236}">
                  <a16:creationId xmlns:a16="http://schemas.microsoft.com/office/drawing/2014/main" id="{979980C7-E04A-1ACD-B0C3-5E88684F561E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30;p41">
              <a:extLst>
                <a:ext uri="{FF2B5EF4-FFF2-40B4-BE49-F238E27FC236}">
                  <a16:creationId xmlns:a16="http://schemas.microsoft.com/office/drawing/2014/main" id="{F2AC4D59-6BB4-E707-A501-DDF089914FED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31;p41">
              <a:extLst>
                <a:ext uri="{FF2B5EF4-FFF2-40B4-BE49-F238E27FC236}">
                  <a16:creationId xmlns:a16="http://schemas.microsoft.com/office/drawing/2014/main" id="{EBB58B4E-A749-56A5-9143-9D97C07F78C6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32;p41">
              <a:extLst>
                <a:ext uri="{FF2B5EF4-FFF2-40B4-BE49-F238E27FC236}">
                  <a16:creationId xmlns:a16="http://schemas.microsoft.com/office/drawing/2014/main" id="{BB996807-6720-2F00-0987-2E528DF526B4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33;p41">
              <a:extLst>
                <a:ext uri="{FF2B5EF4-FFF2-40B4-BE49-F238E27FC236}">
                  <a16:creationId xmlns:a16="http://schemas.microsoft.com/office/drawing/2014/main" id="{E004206E-1EF9-D88F-5011-E74B3EF93C94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34;p41">
              <a:extLst>
                <a:ext uri="{FF2B5EF4-FFF2-40B4-BE49-F238E27FC236}">
                  <a16:creationId xmlns:a16="http://schemas.microsoft.com/office/drawing/2014/main" id="{D5F905B1-FB0C-5CC2-A441-3A5F7818C516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35;p41">
              <a:extLst>
                <a:ext uri="{FF2B5EF4-FFF2-40B4-BE49-F238E27FC236}">
                  <a16:creationId xmlns:a16="http://schemas.microsoft.com/office/drawing/2014/main" id="{60E0DCF1-DA7A-FF63-19E9-34913E240C67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36;p41">
              <a:extLst>
                <a:ext uri="{FF2B5EF4-FFF2-40B4-BE49-F238E27FC236}">
                  <a16:creationId xmlns:a16="http://schemas.microsoft.com/office/drawing/2014/main" id="{881CFB74-96D6-3A85-05E0-9649FE7A8F1B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37;p41">
              <a:extLst>
                <a:ext uri="{FF2B5EF4-FFF2-40B4-BE49-F238E27FC236}">
                  <a16:creationId xmlns:a16="http://schemas.microsoft.com/office/drawing/2014/main" id="{18D4FE74-ADE1-6EAD-44A3-36D8F166FA03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38;p41">
              <a:extLst>
                <a:ext uri="{FF2B5EF4-FFF2-40B4-BE49-F238E27FC236}">
                  <a16:creationId xmlns:a16="http://schemas.microsoft.com/office/drawing/2014/main" id="{33FBAB6F-C8B8-00BA-06CC-CE262C132813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9;p41">
              <a:extLst>
                <a:ext uri="{FF2B5EF4-FFF2-40B4-BE49-F238E27FC236}">
                  <a16:creationId xmlns:a16="http://schemas.microsoft.com/office/drawing/2014/main" id="{29B72DF2-EF1E-77A0-D780-1316AFCB4B16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40;p41">
              <a:extLst>
                <a:ext uri="{FF2B5EF4-FFF2-40B4-BE49-F238E27FC236}">
                  <a16:creationId xmlns:a16="http://schemas.microsoft.com/office/drawing/2014/main" id="{8712F769-8163-0B6B-B14F-6DF0F4E787D8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41;p41">
              <a:extLst>
                <a:ext uri="{FF2B5EF4-FFF2-40B4-BE49-F238E27FC236}">
                  <a16:creationId xmlns:a16="http://schemas.microsoft.com/office/drawing/2014/main" id="{CB14D44E-0C82-C0C8-F4DE-FD9E4A187835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42;p41">
              <a:extLst>
                <a:ext uri="{FF2B5EF4-FFF2-40B4-BE49-F238E27FC236}">
                  <a16:creationId xmlns:a16="http://schemas.microsoft.com/office/drawing/2014/main" id="{5742F41D-236D-0044-9064-4D468F8C4903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43;p41">
              <a:extLst>
                <a:ext uri="{FF2B5EF4-FFF2-40B4-BE49-F238E27FC236}">
                  <a16:creationId xmlns:a16="http://schemas.microsoft.com/office/drawing/2014/main" id="{72E4B068-E2C6-5E4A-8A80-A32DE3B5F36D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44;p41">
              <a:extLst>
                <a:ext uri="{FF2B5EF4-FFF2-40B4-BE49-F238E27FC236}">
                  <a16:creationId xmlns:a16="http://schemas.microsoft.com/office/drawing/2014/main" id="{D0C2E434-503A-C423-EDC5-047DD04D9E4A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45;p41">
              <a:extLst>
                <a:ext uri="{FF2B5EF4-FFF2-40B4-BE49-F238E27FC236}">
                  <a16:creationId xmlns:a16="http://schemas.microsoft.com/office/drawing/2014/main" id="{262FD489-8849-E524-B81F-C40A84D8693B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46;p41">
              <a:extLst>
                <a:ext uri="{FF2B5EF4-FFF2-40B4-BE49-F238E27FC236}">
                  <a16:creationId xmlns:a16="http://schemas.microsoft.com/office/drawing/2014/main" id="{CD684A3E-C9FC-1B14-55C5-3024B24CB418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7;p41">
              <a:extLst>
                <a:ext uri="{FF2B5EF4-FFF2-40B4-BE49-F238E27FC236}">
                  <a16:creationId xmlns:a16="http://schemas.microsoft.com/office/drawing/2014/main" id="{7266FE60-6127-F7E9-A102-A8B4F1EF5E8F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48;p41">
              <a:extLst>
                <a:ext uri="{FF2B5EF4-FFF2-40B4-BE49-F238E27FC236}">
                  <a16:creationId xmlns:a16="http://schemas.microsoft.com/office/drawing/2014/main" id="{F3CBC66B-3151-65CF-820C-2E4068A70151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49;p41">
              <a:extLst>
                <a:ext uri="{FF2B5EF4-FFF2-40B4-BE49-F238E27FC236}">
                  <a16:creationId xmlns:a16="http://schemas.microsoft.com/office/drawing/2014/main" id="{C4645B57-4E8D-6BEF-78CD-8AA5BCB4CD1E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50;p41">
              <a:extLst>
                <a:ext uri="{FF2B5EF4-FFF2-40B4-BE49-F238E27FC236}">
                  <a16:creationId xmlns:a16="http://schemas.microsoft.com/office/drawing/2014/main" id="{F994A755-642A-BF50-BFCD-032701D1C2E4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51;p41">
              <a:extLst>
                <a:ext uri="{FF2B5EF4-FFF2-40B4-BE49-F238E27FC236}">
                  <a16:creationId xmlns:a16="http://schemas.microsoft.com/office/drawing/2014/main" id="{35B0998B-4471-1A21-EAD5-4B0B4EF19C5D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52;p41">
              <a:extLst>
                <a:ext uri="{FF2B5EF4-FFF2-40B4-BE49-F238E27FC236}">
                  <a16:creationId xmlns:a16="http://schemas.microsoft.com/office/drawing/2014/main" id="{4E821950-7C26-BCB1-0EFD-F903BC0C30B0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53;p41">
              <a:extLst>
                <a:ext uri="{FF2B5EF4-FFF2-40B4-BE49-F238E27FC236}">
                  <a16:creationId xmlns:a16="http://schemas.microsoft.com/office/drawing/2014/main" id="{074963A6-DE03-79A6-F0D0-75E9A1772E40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54;p41">
              <a:extLst>
                <a:ext uri="{FF2B5EF4-FFF2-40B4-BE49-F238E27FC236}">
                  <a16:creationId xmlns:a16="http://schemas.microsoft.com/office/drawing/2014/main" id="{59AB5975-4EC8-C0DD-FBC7-146D0DAB2342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55;p41">
              <a:extLst>
                <a:ext uri="{FF2B5EF4-FFF2-40B4-BE49-F238E27FC236}">
                  <a16:creationId xmlns:a16="http://schemas.microsoft.com/office/drawing/2014/main" id="{58FEECEF-6988-BC36-011A-820CCB63C3F6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6;p41">
              <a:extLst>
                <a:ext uri="{FF2B5EF4-FFF2-40B4-BE49-F238E27FC236}">
                  <a16:creationId xmlns:a16="http://schemas.microsoft.com/office/drawing/2014/main" id="{08568D23-43BD-14F0-3FB7-2DCCFE983063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57;p41">
              <a:extLst>
                <a:ext uri="{FF2B5EF4-FFF2-40B4-BE49-F238E27FC236}">
                  <a16:creationId xmlns:a16="http://schemas.microsoft.com/office/drawing/2014/main" id="{B3491679-A7B3-9D7A-4AD5-3F64F1F40322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58;p41">
              <a:extLst>
                <a:ext uri="{FF2B5EF4-FFF2-40B4-BE49-F238E27FC236}">
                  <a16:creationId xmlns:a16="http://schemas.microsoft.com/office/drawing/2014/main" id="{B8435AE3-82FE-3385-D1C1-F163F831CAB7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59;p41">
              <a:extLst>
                <a:ext uri="{FF2B5EF4-FFF2-40B4-BE49-F238E27FC236}">
                  <a16:creationId xmlns:a16="http://schemas.microsoft.com/office/drawing/2014/main" id="{BF1EB3E9-BE28-EE30-0459-6E65A42E0CB7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60;p41">
              <a:extLst>
                <a:ext uri="{FF2B5EF4-FFF2-40B4-BE49-F238E27FC236}">
                  <a16:creationId xmlns:a16="http://schemas.microsoft.com/office/drawing/2014/main" id="{51ABAD7E-2FF4-E6A2-9083-7D297B782C19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61;p41">
              <a:extLst>
                <a:ext uri="{FF2B5EF4-FFF2-40B4-BE49-F238E27FC236}">
                  <a16:creationId xmlns:a16="http://schemas.microsoft.com/office/drawing/2014/main" id="{7D9BBBA5-14B6-FA3C-98C2-08708739076A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62;p41">
              <a:extLst>
                <a:ext uri="{FF2B5EF4-FFF2-40B4-BE49-F238E27FC236}">
                  <a16:creationId xmlns:a16="http://schemas.microsoft.com/office/drawing/2014/main" id="{7368CD14-5F87-9EFD-F347-73828EE659FA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3;p41">
              <a:extLst>
                <a:ext uri="{FF2B5EF4-FFF2-40B4-BE49-F238E27FC236}">
                  <a16:creationId xmlns:a16="http://schemas.microsoft.com/office/drawing/2014/main" id="{E57D09EE-0799-47C1-FC13-3D009E296BE2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64;p41">
              <a:extLst>
                <a:ext uri="{FF2B5EF4-FFF2-40B4-BE49-F238E27FC236}">
                  <a16:creationId xmlns:a16="http://schemas.microsoft.com/office/drawing/2014/main" id="{55B29CD8-97DB-9A58-9FCD-F32BA1D21829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65;p41">
              <a:extLst>
                <a:ext uri="{FF2B5EF4-FFF2-40B4-BE49-F238E27FC236}">
                  <a16:creationId xmlns:a16="http://schemas.microsoft.com/office/drawing/2014/main" id="{3AC95926-6D2E-4A35-49CD-08197E9ABAD5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66;p41">
              <a:extLst>
                <a:ext uri="{FF2B5EF4-FFF2-40B4-BE49-F238E27FC236}">
                  <a16:creationId xmlns:a16="http://schemas.microsoft.com/office/drawing/2014/main" id="{E4AE67CE-D5F3-AFA1-4EF7-B8A687C5D4A6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7;p41">
              <a:extLst>
                <a:ext uri="{FF2B5EF4-FFF2-40B4-BE49-F238E27FC236}">
                  <a16:creationId xmlns:a16="http://schemas.microsoft.com/office/drawing/2014/main" id="{A9D988A3-1680-81BC-3C5D-320BF23C2EBD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68;p41">
              <a:extLst>
                <a:ext uri="{FF2B5EF4-FFF2-40B4-BE49-F238E27FC236}">
                  <a16:creationId xmlns:a16="http://schemas.microsoft.com/office/drawing/2014/main" id="{6CE2C1C3-6935-4358-3A6B-F12FD8A69176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69;p41">
              <a:extLst>
                <a:ext uri="{FF2B5EF4-FFF2-40B4-BE49-F238E27FC236}">
                  <a16:creationId xmlns:a16="http://schemas.microsoft.com/office/drawing/2014/main" id="{D0D2A52B-0B2C-C3DE-2A59-AE1DAEBE455F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70;p41">
              <a:extLst>
                <a:ext uri="{FF2B5EF4-FFF2-40B4-BE49-F238E27FC236}">
                  <a16:creationId xmlns:a16="http://schemas.microsoft.com/office/drawing/2014/main" id="{9FCBF1AF-0C37-A35A-CEC4-C74671ED83B0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71;p41">
              <a:extLst>
                <a:ext uri="{FF2B5EF4-FFF2-40B4-BE49-F238E27FC236}">
                  <a16:creationId xmlns:a16="http://schemas.microsoft.com/office/drawing/2014/main" id="{2D0F76F5-24A2-8E44-CEF8-1CDEF1C4EB3D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672;p41">
              <a:extLst>
                <a:ext uri="{FF2B5EF4-FFF2-40B4-BE49-F238E27FC236}">
                  <a16:creationId xmlns:a16="http://schemas.microsoft.com/office/drawing/2014/main" id="{5EB97B69-2113-FC44-6080-4287067ABA4D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73;p41">
              <a:extLst>
                <a:ext uri="{FF2B5EF4-FFF2-40B4-BE49-F238E27FC236}">
                  <a16:creationId xmlns:a16="http://schemas.microsoft.com/office/drawing/2014/main" id="{AF262087-ABDA-0F77-0B19-4B4AE1AB91A7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74;p41">
              <a:extLst>
                <a:ext uri="{FF2B5EF4-FFF2-40B4-BE49-F238E27FC236}">
                  <a16:creationId xmlns:a16="http://schemas.microsoft.com/office/drawing/2014/main" id="{C861AEE6-9590-A55B-7DDA-96DF8634EE75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75;p41">
              <a:extLst>
                <a:ext uri="{FF2B5EF4-FFF2-40B4-BE49-F238E27FC236}">
                  <a16:creationId xmlns:a16="http://schemas.microsoft.com/office/drawing/2014/main" id="{27D49375-37C1-C540-7BE4-CBFB9BDF9ACF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76;p41">
              <a:extLst>
                <a:ext uri="{FF2B5EF4-FFF2-40B4-BE49-F238E27FC236}">
                  <a16:creationId xmlns:a16="http://schemas.microsoft.com/office/drawing/2014/main" id="{9410CF17-C370-FAB2-8F1E-799FE4D0201C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77;p41">
              <a:extLst>
                <a:ext uri="{FF2B5EF4-FFF2-40B4-BE49-F238E27FC236}">
                  <a16:creationId xmlns:a16="http://schemas.microsoft.com/office/drawing/2014/main" id="{D0277871-5CD5-EC2E-228A-7F55D34154B5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78;p41">
              <a:extLst>
                <a:ext uri="{FF2B5EF4-FFF2-40B4-BE49-F238E27FC236}">
                  <a16:creationId xmlns:a16="http://schemas.microsoft.com/office/drawing/2014/main" id="{FB479458-1EB0-A58D-B40B-3641B4251C9E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79;p41">
              <a:extLst>
                <a:ext uri="{FF2B5EF4-FFF2-40B4-BE49-F238E27FC236}">
                  <a16:creationId xmlns:a16="http://schemas.microsoft.com/office/drawing/2014/main" id="{72823004-BBCE-A412-69C1-7614FFDEA24C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80;p41">
              <a:extLst>
                <a:ext uri="{FF2B5EF4-FFF2-40B4-BE49-F238E27FC236}">
                  <a16:creationId xmlns:a16="http://schemas.microsoft.com/office/drawing/2014/main" id="{F71AAEAC-3B7D-E94D-3649-7F97C2A72D06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81;p41">
              <a:extLst>
                <a:ext uri="{FF2B5EF4-FFF2-40B4-BE49-F238E27FC236}">
                  <a16:creationId xmlns:a16="http://schemas.microsoft.com/office/drawing/2014/main" id="{5FD74AF5-8CCC-7964-87E5-D1D0838B550A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82;p41">
              <a:extLst>
                <a:ext uri="{FF2B5EF4-FFF2-40B4-BE49-F238E27FC236}">
                  <a16:creationId xmlns:a16="http://schemas.microsoft.com/office/drawing/2014/main" id="{721E37F8-C9FD-34DF-6A66-F5A66F6B0C86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83;p41">
              <a:extLst>
                <a:ext uri="{FF2B5EF4-FFF2-40B4-BE49-F238E27FC236}">
                  <a16:creationId xmlns:a16="http://schemas.microsoft.com/office/drawing/2014/main" id="{45E993B4-0BFC-B142-A91E-8639DE048693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84;p41">
              <a:extLst>
                <a:ext uri="{FF2B5EF4-FFF2-40B4-BE49-F238E27FC236}">
                  <a16:creationId xmlns:a16="http://schemas.microsoft.com/office/drawing/2014/main" id="{E753747C-DAC2-DB10-F350-DCAA54380F3B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85;p41">
              <a:extLst>
                <a:ext uri="{FF2B5EF4-FFF2-40B4-BE49-F238E27FC236}">
                  <a16:creationId xmlns:a16="http://schemas.microsoft.com/office/drawing/2014/main" id="{2EA78752-EB66-D1FD-FC07-DAC67A426D5B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86;p41">
              <a:extLst>
                <a:ext uri="{FF2B5EF4-FFF2-40B4-BE49-F238E27FC236}">
                  <a16:creationId xmlns:a16="http://schemas.microsoft.com/office/drawing/2014/main" id="{BD358351-1056-FA28-35A5-ABB9F7238891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7;p41">
              <a:extLst>
                <a:ext uri="{FF2B5EF4-FFF2-40B4-BE49-F238E27FC236}">
                  <a16:creationId xmlns:a16="http://schemas.microsoft.com/office/drawing/2014/main" id="{3B02FADD-E6CD-905D-CCB1-0C7EE2B06D89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88;p41">
              <a:extLst>
                <a:ext uri="{FF2B5EF4-FFF2-40B4-BE49-F238E27FC236}">
                  <a16:creationId xmlns:a16="http://schemas.microsoft.com/office/drawing/2014/main" id="{46C4E657-C268-681A-041D-BFD8598DB823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89;p41">
              <a:extLst>
                <a:ext uri="{FF2B5EF4-FFF2-40B4-BE49-F238E27FC236}">
                  <a16:creationId xmlns:a16="http://schemas.microsoft.com/office/drawing/2014/main" id="{779F82D8-8EFE-86F9-3048-6C55456F2F41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90;p41">
              <a:extLst>
                <a:ext uri="{FF2B5EF4-FFF2-40B4-BE49-F238E27FC236}">
                  <a16:creationId xmlns:a16="http://schemas.microsoft.com/office/drawing/2014/main" id="{38920E0A-E85F-9575-8218-6D02CE5A3257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91;p41">
              <a:extLst>
                <a:ext uri="{FF2B5EF4-FFF2-40B4-BE49-F238E27FC236}">
                  <a16:creationId xmlns:a16="http://schemas.microsoft.com/office/drawing/2014/main" id="{109D2D6B-3315-A0F7-76BF-BB6990930DE6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92;p41">
              <a:extLst>
                <a:ext uri="{FF2B5EF4-FFF2-40B4-BE49-F238E27FC236}">
                  <a16:creationId xmlns:a16="http://schemas.microsoft.com/office/drawing/2014/main" id="{7C16CA6A-4AAF-ECAD-65B9-FF75487F36F0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93;p41">
              <a:extLst>
                <a:ext uri="{FF2B5EF4-FFF2-40B4-BE49-F238E27FC236}">
                  <a16:creationId xmlns:a16="http://schemas.microsoft.com/office/drawing/2014/main" id="{8F51F782-0739-23E0-4C63-327076BC2B76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94;p41">
              <a:extLst>
                <a:ext uri="{FF2B5EF4-FFF2-40B4-BE49-F238E27FC236}">
                  <a16:creationId xmlns:a16="http://schemas.microsoft.com/office/drawing/2014/main" id="{E14FE1C1-B5B3-3229-6781-3C0D6CBABD05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95;p41">
              <a:extLst>
                <a:ext uri="{FF2B5EF4-FFF2-40B4-BE49-F238E27FC236}">
                  <a16:creationId xmlns:a16="http://schemas.microsoft.com/office/drawing/2014/main" id="{3BC530A2-8286-842C-06B0-C95982EE6BBA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96;p41">
              <a:extLst>
                <a:ext uri="{FF2B5EF4-FFF2-40B4-BE49-F238E27FC236}">
                  <a16:creationId xmlns:a16="http://schemas.microsoft.com/office/drawing/2014/main" id="{1ED0F234-137E-D247-21BD-9A1EBE4EF64D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97;p41">
              <a:extLst>
                <a:ext uri="{FF2B5EF4-FFF2-40B4-BE49-F238E27FC236}">
                  <a16:creationId xmlns:a16="http://schemas.microsoft.com/office/drawing/2014/main" id="{FD26BEFB-FBC9-7F95-A3FC-39A15A8B9C55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98;p41">
              <a:extLst>
                <a:ext uri="{FF2B5EF4-FFF2-40B4-BE49-F238E27FC236}">
                  <a16:creationId xmlns:a16="http://schemas.microsoft.com/office/drawing/2014/main" id="{6F679CA6-64C2-9F6E-5E83-1FE4217375D2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99;p41">
              <a:extLst>
                <a:ext uri="{FF2B5EF4-FFF2-40B4-BE49-F238E27FC236}">
                  <a16:creationId xmlns:a16="http://schemas.microsoft.com/office/drawing/2014/main" id="{A3114A98-8015-3731-59A4-DE19CAFBF6C0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700;p41">
              <a:extLst>
                <a:ext uri="{FF2B5EF4-FFF2-40B4-BE49-F238E27FC236}">
                  <a16:creationId xmlns:a16="http://schemas.microsoft.com/office/drawing/2014/main" id="{02EAB2C3-5AF5-AC0C-E298-FB3180D6ABED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01;p41">
              <a:extLst>
                <a:ext uri="{FF2B5EF4-FFF2-40B4-BE49-F238E27FC236}">
                  <a16:creationId xmlns:a16="http://schemas.microsoft.com/office/drawing/2014/main" id="{F62C3B89-6322-F030-E395-D42668343484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02;p41">
              <a:extLst>
                <a:ext uri="{FF2B5EF4-FFF2-40B4-BE49-F238E27FC236}">
                  <a16:creationId xmlns:a16="http://schemas.microsoft.com/office/drawing/2014/main" id="{C22CC349-1D18-B52D-FF60-4E1694341CB8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03;p41">
              <a:extLst>
                <a:ext uri="{FF2B5EF4-FFF2-40B4-BE49-F238E27FC236}">
                  <a16:creationId xmlns:a16="http://schemas.microsoft.com/office/drawing/2014/main" id="{56231440-A019-5326-51F6-8E3F785D355C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04;p41">
              <a:extLst>
                <a:ext uri="{FF2B5EF4-FFF2-40B4-BE49-F238E27FC236}">
                  <a16:creationId xmlns:a16="http://schemas.microsoft.com/office/drawing/2014/main" id="{D1353503-D7D2-1FFF-BFE4-E483D43673EF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05;p41">
              <a:extLst>
                <a:ext uri="{FF2B5EF4-FFF2-40B4-BE49-F238E27FC236}">
                  <a16:creationId xmlns:a16="http://schemas.microsoft.com/office/drawing/2014/main" id="{798B3DCD-C64A-AD2F-4F28-77E7256DD8DA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6;p41">
              <a:extLst>
                <a:ext uri="{FF2B5EF4-FFF2-40B4-BE49-F238E27FC236}">
                  <a16:creationId xmlns:a16="http://schemas.microsoft.com/office/drawing/2014/main" id="{0C39DBC7-D58E-7350-D962-C143B5AFEA82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07;p41">
              <a:extLst>
                <a:ext uri="{FF2B5EF4-FFF2-40B4-BE49-F238E27FC236}">
                  <a16:creationId xmlns:a16="http://schemas.microsoft.com/office/drawing/2014/main" id="{54347D1E-A17B-4FC6-BE84-2B3AFF3E3447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08;p41">
              <a:extLst>
                <a:ext uri="{FF2B5EF4-FFF2-40B4-BE49-F238E27FC236}">
                  <a16:creationId xmlns:a16="http://schemas.microsoft.com/office/drawing/2014/main" id="{E9B63113-8586-2E48-E534-525126F88646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09;p41">
              <a:extLst>
                <a:ext uri="{FF2B5EF4-FFF2-40B4-BE49-F238E27FC236}">
                  <a16:creationId xmlns:a16="http://schemas.microsoft.com/office/drawing/2014/main" id="{286A9DD3-ABCC-BD53-2E9F-AD7E5F7B62ED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10;p41">
              <a:extLst>
                <a:ext uri="{FF2B5EF4-FFF2-40B4-BE49-F238E27FC236}">
                  <a16:creationId xmlns:a16="http://schemas.microsoft.com/office/drawing/2014/main" id="{1CBB1257-53A9-A48C-A7E7-47E7B3DF39A1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11;p41">
              <a:extLst>
                <a:ext uri="{FF2B5EF4-FFF2-40B4-BE49-F238E27FC236}">
                  <a16:creationId xmlns:a16="http://schemas.microsoft.com/office/drawing/2014/main" id="{90DAE1DD-543A-F2AC-2040-05DD9C3F24E4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12;p41">
              <a:extLst>
                <a:ext uri="{FF2B5EF4-FFF2-40B4-BE49-F238E27FC236}">
                  <a16:creationId xmlns:a16="http://schemas.microsoft.com/office/drawing/2014/main" id="{F5269551-303B-0141-F5C6-ED743BB51AAE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13;p41">
              <a:extLst>
                <a:ext uri="{FF2B5EF4-FFF2-40B4-BE49-F238E27FC236}">
                  <a16:creationId xmlns:a16="http://schemas.microsoft.com/office/drawing/2014/main" id="{973D6DE4-658B-31E8-4A57-FE454E98CBC2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14;p41">
              <a:extLst>
                <a:ext uri="{FF2B5EF4-FFF2-40B4-BE49-F238E27FC236}">
                  <a16:creationId xmlns:a16="http://schemas.microsoft.com/office/drawing/2014/main" id="{26E6C57F-D2FA-7783-9DE0-2AD026838D6B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15;p41">
              <a:extLst>
                <a:ext uri="{FF2B5EF4-FFF2-40B4-BE49-F238E27FC236}">
                  <a16:creationId xmlns:a16="http://schemas.microsoft.com/office/drawing/2014/main" id="{19490000-DBF5-A57B-EE34-F7F570BB1F97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16;p41">
              <a:extLst>
                <a:ext uri="{FF2B5EF4-FFF2-40B4-BE49-F238E27FC236}">
                  <a16:creationId xmlns:a16="http://schemas.microsoft.com/office/drawing/2014/main" id="{8B969CA8-E582-AC03-4AC7-232C961F733D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17;p41">
              <a:extLst>
                <a:ext uri="{FF2B5EF4-FFF2-40B4-BE49-F238E27FC236}">
                  <a16:creationId xmlns:a16="http://schemas.microsoft.com/office/drawing/2014/main" id="{BFC10A81-AFB0-F638-6A48-6659CAAB2B2D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18;p41">
              <a:extLst>
                <a:ext uri="{FF2B5EF4-FFF2-40B4-BE49-F238E27FC236}">
                  <a16:creationId xmlns:a16="http://schemas.microsoft.com/office/drawing/2014/main" id="{CB878D6D-6E01-CFFF-9405-26EC8B07A88C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19;p41">
              <a:extLst>
                <a:ext uri="{FF2B5EF4-FFF2-40B4-BE49-F238E27FC236}">
                  <a16:creationId xmlns:a16="http://schemas.microsoft.com/office/drawing/2014/main" id="{55A8377F-DD4E-D4E2-A5E9-5BCED706FA9E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20;p41">
              <a:extLst>
                <a:ext uri="{FF2B5EF4-FFF2-40B4-BE49-F238E27FC236}">
                  <a16:creationId xmlns:a16="http://schemas.microsoft.com/office/drawing/2014/main" id="{3D3A691C-30DB-3DF6-FB51-81918ED766B9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21;p41">
              <a:extLst>
                <a:ext uri="{FF2B5EF4-FFF2-40B4-BE49-F238E27FC236}">
                  <a16:creationId xmlns:a16="http://schemas.microsoft.com/office/drawing/2014/main" id="{20420A85-B9D9-D910-C382-A59DB6E4859E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22;p41">
              <a:extLst>
                <a:ext uri="{FF2B5EF4-FFF2-40B4-BE49-F238E27FC236}">
                  <a16:creationId xmlns:a16="http://schemas.microsoft.com/office/drawing/2014/main" id="{E9A7ADAD-014A-E578-B6BD-BF3CCFD14A99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723;p41">
              <a:extLst>
                <a:ext uri="{FF2B5EF4-FFF2-40B4-BE49-F238E27FC236}">
                  <a16:creationId xmlns:a16="http://schemas.microsoft.com/office/drawing/2014/main" id="{05449DDD-4578-4437-8E82-D6E650C7C127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724;p41">
              <a:extLst>
                <a:ext uri="{FF2B5EF4-FFF2-40B4-BE49-F238E27FC236}">
                  <a16:creationId xmlns:a16="http://schemas.microsoft.com/office/drawing/2014/main" id="{751B1983-2730-0DEE-0B75-5D109E36F498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725;p41">
              <a:extLst>
                <a:ext uri="{FF2B5EF4-FFF2-40B4-BE49-F238E27FC236}">
                  <a16:creationId xmlns:a16="http://schemas.microsoft.com/office/drawing/2014/main" id="{3EC25BBA-99ED-FD6B-7E22-C2029A5FC26D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726;p41">
              <a:extLst>
                <a:ext uri="{FF2B5EF4-FFF2-40B4-BE49-F238E27FC236}">
                  <a16:creationId xmlns:a16="http://schemas.microsoft.com/office/drawing/2014/main" id="{332198CF-2247-84ED-5D11-8D1834C3BEBD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727;p41">
              <a:extLst>
                <a:ext uri="{FF2B5EF4-FFF2-40B4-BE49-F238E27FC236}">
                  <a16:creationId xmlns:a16="http://schemas.microsoft.com/office/drawing/2014/main" id="{7EF6983C-A160-D094-F374-679E0D8A4538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728;p41">
              <a:extLst>
                <a:ext uri="{FF2B5EF4-FFF2-40B4-BE49-F238E27FC236}">
                  <a16:creationId xmlns:a16="http://schemas.microsoft.com/office/drawing/2014/main" id="{7EBFED49-D9F6-D1DF-DA81-291ED29BCBC1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729;p41">
              <a:extLst>
                <a:ext uri="{FF2B5EF4-FFF2-40B4-BE49-F238E27FC236}">
                  <a16:creationId xmlns:a16="http://schemas.microsoft.com/office/drawing/2014/main" id="{A178194A-5C75-21CC-28B9-CAD6CB16F38C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730;p41">
              <a:extLst>
                <a:ext uri="{FF2B5EF4-FFF2-40B4-BE49-F238E27FC236}">
                  <a16:creationId xmlns:a16="http://schemas.microsoft.com/office/drawing/2014/main" id="{9FBC57CF-58DF-2E93-FFA0-AEC141DE19C6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731;p41">
              <a:extLst>
                <a:ext uri="{FF2B5EF4-FFF2-40B4-BE49-F238E27FC236}">
                  <a16:creationId xmlns:a16="http://schemas.microsoft.com/office/drawing/2014/main" id="{2FBFF9C1-19D6-1F86-ADE8-6D4352994364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732;p41">
              <a:extLst>
                <a:ext uri="{FF2B5EF4-FFF2-40B4-BE49-F238E27FC236}">
                  <a16:creationId xmlns:a16="http://schemas.microsoft.com/office/drawing/2014/main" id="{A4544287-46B0-16D9-F7A8-1A6C1267D262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733;p41">
              <a:extLst>
                <a:ext uri="{FF2B5EF4-FFF2-40B4-BE49-F238E27FC236}">
                  <a16:creationId xmlns:a16="http://schemas.microsoft.com/office/drawing/2014/main" id="{45D3D665-9C8E-CD11-8DC4-CC47D5299718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734;p41">
              <a:extLst>
                <a:ext uri="{FF2B5EF4-FFF2-40B4-BE49-F238E27FC236}">
                  <a16:creationId xmlns:a16="http://schemas.microsoft.com/office/drawing/2014/main" id="{1AE6C518-56C8-7D8C-A4B3-3AB3DE0190F3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735;p41">
              <a:extLst>
                <a:ext uri="{FF2B5EF4-FFF2-40B4-BE49-F238E27FC236}">
                  <a16:creationId xmlns:a16="http://schemas.microsoft.com/office/drawing/2014/main" id="{72B04845-C3CA-1947-E084-F205FB56895E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736;p41">
              <a:extLst>
                <a:ext uri="{FF2B5EF4-FFF2-40B4-BE49-F238E27FC236}">
                  <a16:creationId xmlns:a16="http://schemas.microsoft.com/office/drawing/2014/main" id="{40BFB9A1-DA83-8817-2BB6-E7BE48398A8E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737;p41">
              <a:extLst>
                <a:ext uri="{FF2B5EF4-FFF2-40B4-BE49-F238E27FC236}">
                  <a16:creationId xmlns:a16="http://schemas.microsoft.com/office/drawing/2014/main" id="{4781705F-3D1E-4534-494F-4B5A0AFEA01C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738;p41">
              <a:extLst>
                <a:ext uri="{FF2B5EF4-FFF2-40B4-BE49-F238E27FC236}">
                  <a16:creationId xmlns:a16="http://schemas.microsoft.com/office/drawing/2014/main" id="{54B3EFD8-EDB5-79E6-93ED-878C9D512F9A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739;p41">
              <a:extLst>
                <a:ext uri="{FF2B5EF4-FFF2-40B4-BE49-F238E27FC236}">
                  <a16:creationId xmlns:a16="http://schemas.microsoft.com/office/drawing/2014/main" id="{E36402B5-DE62-7B15-D6F4-674204BDC94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740;p41">
              <a:extLst>
                <a:ext uri="{FF2B5EF4-FFF2-40B4-BE49-F238E27FC236}">
                  <a16:creationId xmlns:a16="http://schemas.microsoft.com/office/drawing/2014/main" id="{5C83E575-FC96-1E7F-598A-F25F86CA0C10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741;p41">
              <a:extLst>
                <a:ext uri="{FF2B5EF4-FFF2-40B4-BE49-F238E27FC236}">
                  <a16:creationId xmlns:a16="http://schemas.microsoft.com/office/drawing/2014/main" id="{283160A9-D040-AA48-F0E5-19B025DDBC62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742;p41">
              <a:extLst>
                <a:ext uri="{FF2B5EF4-FFF2-40B4-BE49-F238E27FC236}">
                  <a16:creationId xmlns:a16="http://schemas.microsoft.com/office/drawing/2014/main" id="{BD0187CC-6366-882E-7A25-91721DF72F78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743;p41">
              <a:extLst>
                <a:ext uri="{FF2B5EF4-FFF2-40B4-BE49-F238E27FC236}">
                  <a16:creationId xmlns:a16="http://schemas.microsoft.com/office/drawing/2014/main" id="{CFC9CEEE-9EA3-E3F8-DA22-F50E57D7AA2A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744;p41">
              <a:extLst>
                <a:ext uri="{FF2B5EF4-FFF2-40B4-BE49-F238E27FC236}">
                  <a16:creationId xmlns:a16="http://schemas.microsoft.com/office/drawing/2014/main" id="{599C1BB2-5900-11AB-F941-32A9AE9731E3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745;p41">
              <a:extLst>
                <a:ext uri="{FF2B5EF4-FFF2-40B4-BE49-F238E27FC236}">
                  <a16:creationId xmlns:a16="http://schemas.microsoft.com/office/drawing/2014/main" id="{D8D44F7E-0E1A-569C-E50D-A99822A6C3B3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746;p41">
              <a:extLst>
                <a:ext uri="{FF2B5EF4-FFF2-40B4-BE49-F238E27FC236}">
                  <a16:creationId xmlns:a16="http://schemas.microsoft.com/office/drawing/2014/main" id="{537143C1-1BB3-21BA-78C1-188428A65900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747;p41">
              <a:extLst>
                <a:ext uri="{FF2B5EF4-FFF2-40B4-BE49-F238E27FC236}">
                  <a16:creationId xmlns:a16="http://schemas.microsoft.com/office/drawing/2014/main" id="{BD67C5DC-38A7-617D-4F70-2C258B265276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748;p41">
              <a:extLst>
                <a:ext uri="{FF2B5EF4-FFF2-40B4-BE49-F238E27FC236}">
                  <a16:creationId xmlns:a16="http://schemas.microsoft.com/office/drawing/2014/main" id="{1D2C0ADB-C359-D66F-86AB-7C6C55DAA63C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749;p41">
              <a:extLst>
                <a:ext uri="{FF2B5EF4-FFF2-40B4-BE49-F238E27FC236}">
                  <a16:creationId xmlns:a16="http://schemas.microsoft.com/office/drawing/2014/main" id="{D33FA9C9-0ECD-F285-3B9E-733D2895C47B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750;p41">
              <a:extLst>
                <a:ext uri="{FF2B5EF4-FFF2-40B4-BE49-F238E27FC236}">
                  <a16:creationId xmlns:a16="http://schemas.microsoft.com/office/drawing/2014/main" id="{D9B51D39-BB25-B231-773B-FD965E053E08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751;p41">
              <a:extLst>
                <a:ext uri="{FF2B5EF4-FFF2-40B4-BE49-F238E27FC236}">
                  <a16:creationId xmlns:a16="http://schemas.microsoft.com/office/drawing/2014/main" id="{81C56C8D-DCC9-928F-DF6B-1ECE7C5CF3EE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752;p41">
              <a:extLst>
                <a:ext uri="{FF2B5EF4-FFF2-40B4-BE49-F238E27FC236}">
                  <a16:creationId xmlns:a16="http://schemas.microsoft.com/office/drawing/2014/main" id="{0F1C250D-A82B-689E-22BC-EC092765EF3F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753;p41">
              <a:extLst>
                <a:ext uri="{FF2B5EF4-FFF2-40B4-BE49-F238E27FC236}">
                  <a16:creationId xmlns:a16="http://schemas.microsoft.com/office/drawing/2014/main" id="{35B9EAC8-10F1-CD4F-A143-B999DF3D0BDC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754;p41">
              <a:extLst>
                <a:ext uri="{FF2B5EF4-FFF2-40B4-BE49-F238E27FC236}">
                  <a16:creationId xmlns:a16="http://schemas.microsoft.com/office/drawing/2014/main" id="{98636C3F-6E6A-92A9-E99E-20E01B4BE19F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755;p41">
              <a:extLst>
                <a:ext uri="{FF2B5EF4-FFF2-40B4-BE49-F238E27FC236}">
                  <a16:creationId xmlns:a16="http://schemas.microsoft.com/office/drawing/2014/main" id="{F4A5D70C-EACD-FC15-C121-4E19BB452B2D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756;p41">
              <a:extLst>
                <a:ext uri="{FF2B5EF4-FFF2-40B4-BE49-F238E27FC236}">
                  <a16:creationId xmlns:a16="http://schemas.microsoft.com/office/drawing/2014/main" id="{F43BB053-55CD-3443-A643-CDAA5DF71D7C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757;p41">
              <a:extLst>
                <a:ext uri="{FF2B5EF4-FFF2-40B4-BE49-F238E27FC236}">
                  <a16:creationId xmlns:a16="http://schemas.microsoft.com/office/drawing/2014/main" id="{2832FF1B-507A-CF21-7AD3-B9910568128B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758;p41">
              <a:extLst>
                <a:ext uri="{FF2B5EF4-FFF2-40B4-BE49-F238E27FC236}">
                  <a16:creationId xmlns:a16="http://schemas.microsoft.com/office/drawing/2014/main" id="{35F8FDB2-4AE8-8939-E46F-FAC42DADBF65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759;p41">
              <a:extLst>
                <a:ext uri="{FF2B5EF4-FFF2-40B4-BE49-F238E27FC236}">
                  <a16:creationId xmlns:a16="http://schemas.microsoft.com/office/drawing/2014/main" id="{AFCC3C75-06DC-379E-34F1-FA1DE98D232C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760;p41">
              <a:extLst>
                <a:ext uri="{FF2B5EF4-FFF2-40B4-BE49-F238E27FC236}">
                  <a16:creationId xmlns:a16="http://schemas.microsoft.com/office/drawing/2014/main" id="{450C3CDF-041A-5FB5-6B47-83CC3929CFA0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761;p41">
              <a:extLst>
                <a:ext uri="{FF2B5EF4-FFF2-40B4-BE49-F238E27FC236}">
                  <a16:creationId xmlns:a16="http://schemas.microsoft.com/office/drawing/2014/main" id="{D15E8218-9BFC-90F7-2386-77CE0668AB67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762;p41">
              <a:extLst>
                <a:ext uri="{FF2B5EF4-FFF2-40B4-BE49-F238E27FC236}">
                  <a16:creationId xmlns:a16="http://schemas.microsoft.com/office/drawing/2014/main" id="{AFEB1668-914F-0B04-C908-67D9C1A6A38F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763;p41">
              <a:extLst>
                <a:ext uri="{FF2B5EF4-FFF2-40B4-BE49-F238E27FC236}">
                  <a16:creationId xmlns:a16="http://schemas.microsoft.com/office/drawing/2014/main" id="{46795D7C-3AD5-9B94-0FE0-6325A82C3011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764;p41">
              <a:extLst>
                <a:ext uri="{FF2B5EF4-FFF2-40B4-BE49-F238E27FC236}">
                  <a16:creationId xmlns:a16="http://schemas.microsoft.com/office/drawing/2014/main" id="{4939B37C-60F8-9F3B-9074-BBFFA3A2AE42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765;p41">
              <a:extLst>
                <a:ext uri="{FF2B5EF4-FFF2-40B4-BE49-F238E27FC236}">
                  <a16:creationId xmlns:a16="http://schemas.microsoft.com/office/drawing/2014/main" id="{F718CD4A-9C26-F42A-52F5-40B09EBBB45A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766;p41">
              <a:extLst>
                <a:ext uri="{FF2B5EF4-FFF2-40B4-BE49-F238E27FC236}">
                  <a16:creationId xmlns:a16="http://schemas.microsoft.com/office/drawing/2014/main" id="{F6F4C652-4468-E802-075F-B321D64F1E10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767;p41">
              <a:extLst>
                <a:ext uri="{FF2B5EF4-FFF2-40B4-BE49-F238E27FC236}">
                  <a16:creationId xmlns:a16="http://schemas.microsoft.com/office/drawing/2014/main" id="{C941A9AC-2AEA-C022-D04C-7ACC5E541AAC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768;p41">
              <a:extLst>
                <a:ext uri="{FF2B5EF4-FFF2-40B4-BE49-F238E27FC236}">
                  <a16:creationId xmlns:a16="http://schemas.microsoft.com/office/drawing/2014/main" id="{650BE9E4-B611-E9B1-7A7A-D2312060E346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769;p41">
              <a:extLst>
                <a:ext uri="{FF2B5EF4-FFF2-40B4-BE49-F238E27FC236}">
                  <a16:creationId xmlns:a16="http://schemas.microsoft.com/office/drawing/2014/main" id="{34C25CCD-20E4-B301-DADB-D31A7226870F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770;p41">
              <a:extLst>
                <a:ext uri="{FF2B5EF4-FFF2-40B4-BE49-F238E27FC236}">
                  <a16:creationId xmlns:a16="http://schemas.microsoft.com/office/drawing/2014/main" id="{96D6D0EE-C961-94E9-2E37-E1B0314BAC66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71;p41">
              <a:extLst>
                <a:ext uri="{FF2B5EF4-FFF2-40B4-BE49-F238E27FC236}">
                  <a16:creationId xmlns:a16="http://schemas.microsoft.com/office/drawing/2014/main" id="{45C5CACC-2F55-DCD0-5DF9-3BD9208891CA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72;p41">
              <a:extLst>
                <a:ext uri="{FF2B5EF4-FFF2-40B4-BE49-F238E27FC236}">
                  <a16:creationId xmlns:a16="http://schemas.microsoft.com/office/drawing/2014/main" id="{EFC1ED3E-0ADA-1D68-B9B9-4ECC18572A1C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73;p41">
              <a:extLst>
                <a:ext uri="{FF2B5EF4-FFF2-40B4-BE49-F238E27FC236}">
                  <a16:creationId xmlns:a16="http://schemas.microsoft.com/office/drawing/2014/main" id="{0A004798-70B9-34E4-9F5A-C9D5334A85E3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774;p41">
              <a:extLst>
                <a:ext uri="{FF2B5EF4-FFF2-40B4-BE49-F238E27FC236}">
                  <a16:creationId xmlns:a16="http://schemas.microsoft.com/office/drawing/2014/main" id="{D2A29B07-BBD6-6B27-3390-A335E411F657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775;p41">
              <a:extLst>
                <a:ext uri="{FF2B5EF4-FFF2-40B4-BE49-F238E27FC236}">
                  <a16:creationId xmlns:a16="http://schemas.microsoft.com/office/drawing/2014/main" id="{722B9A60-6301-79BB-E178-256DD344E951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776;p41">
              <a:extLst>
                <a:ext uri="{FF2B5EF4-FFF2-40B4-BE49-F238E27FC236}">
                  <a16:creationId xmlns:a16="http://schemas.microsoft.com/office/drawing/2014/main" id="{6E4478C8-F601-79FD-4E68-A4F6477CA3A9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777;p41">
              <a:extLst>
                <a:ext uri="{FF2B5EF4-FFF2-40B4-BE49-F238E27FC236}">
                  <a16:creationId xmlns:a16="http://schemas.microsoft.com/office/drawing/2014/main" id="{919AFCA8-0D20-0AA3-F45D-F31B15762848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778;p41">
              <a:extLst>
                <a:ext uri="{FF2B5EF4-FFF2-40B4-BE49-F238E27FC236}">
                  <a16:creationId xmlns:a16="http://schemas.microsoft.com/office/drawing/2014/main" id="{36DA0DB3-F116-B16E-C541-99A2C500DF49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779;p41">
              <a:extLst>
                <a:ext uri="{FF2B5EF4-FFF2-40B4-BE49-F238E27FC236}">
                  <a16:creationId xmlns:a16="http://schemas.microsoft.com/office/drawing/2014/main" id="{D84BFBC9-A7AA-1540-44E6-5D9A11929B89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780;p41">
              <a:extLst>
                <a:ext uri="{FF2B5EF4-FFF2-40B4-BE49-F238E27FC236}">
                  <a16:creationId xmlns:a16="http://schemas.microsoft.com/office/drawing/2014/main" id="{850139D2-A181-0E5F-3F26-37012F4B688D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781;p41">
              <a:extLst>
                <a:ext uri="{FF2B5EF4-FFF2-40B4-BE49-F238E27FC236}">
                  <a16:creationId xmlns:a16="http://schemas.microsoft.com/office/drawing/2014/main" id="{66865F7C-2D2C-E82B-2846-D2A414C4ADCC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782;p41">
              <a:extLst>
                <a:ext uri="{FF2B5EF4-FFF2-40B4-BE49-F238E27FC236}">
                  <a16:creationId xmlns:a16="http://schemas.microsoft.com/office/drawing/2014/main" id="{8A53E997-0BDD-66CB-35F6-28E6DEFDC636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783;p41">
              <a:extLst>
                <a:ext uri="{FF2B5EF4-FFF2-40B4-BE49-F238E27FC236}">
                  <a16:creationId xmlns:a16="http://schemas.microsoft.com/office/drawing/2014/main" id="{98D35B72-B423-9247-1F3E-8359F5D660D6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784;p41">
              <a:extLst>
                <a:ext uri="{FF2B5EF4-FFF2-40B4-BE49-F238E27FC236}">
                  <a16:creationId xmlns:a16="http://schemas.microsoft.com/office/drawing/2014/main" id="{80596CDF-413D-108E-4C1B-6FF07366DD5F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785;p41">
              <a:extLst>
                <a:ext uri="{FF2B5EF4-FFF2-40B4-BE49-F238E27FC236}">
                  <a16:creationId xmlns:a16="http://schemas.microsoft.com/office/drawing/2014/main" id="{2576ECF6-7F22-90D2-CFA2-9E381CB0CBAB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786;p41">
              <a:extLst>
                <a:ext uri="{FF2B5EF4-FFF2-40B4-BE49-F238E27FC236}">
                  <a16:creationId xmlns:a16="http://schemas.microsoft.com/office/drawing/2014/main" id="{98FEB74D-F2F3-F563-5883-6F7AD9817624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787;p41">
              <a:extLst>
                <a:ext uri="{FF2B5EF4-FFF2-40B4-BE49-F238E27FC236}">
                  <a16:creationId xmlns:a16="http://schemas.microsoft.com/office/drawing/2014/main" id="{AB9C3AFB-CC7D-87D0-1EC8-2F30C17F04D5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788;p41">
              <a:extLst>
                <a:ext uri="{FF2B5EF4-FFF2-40B4-BE49-F238E27FC236}">
                  <a16:creationId xmlns:a16="http://schemas.microsoft.com/office/drawing/2014/main" id="{84AF1011-1495-6089-9A2E-05F8D67C55EE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789;p41">
              <a:extLst>
                <a:ext uri="{FF2B5EF4-FFF2-40B4-BE49-F238E27FC236}">
                  <a16:creationId xmlns:a16="http://schemas.microsoft.com/office/drawing/2014/main" id="{E91DA85F-3554-5C2F-AC6B-28456E1F8676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90;p41">
              <a:extLst>
                <a:ext uri="{FF2B5EF4-FFF2-40B4-BE49-F238E27FC236}">
                  <a16:creationId xmlns:a16="http://schemas.microsoft.com/office/drawing/2014/main" id="{0D982FCE-9CB4-1542-C33B-7D5E3EBCB3CA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91;p41">
              <a:extLst>
                <a:ext uri="{FF2B5EF4-FFF2-40B4-BE49-F238E27FC236}">
                  <a16:creationId xmlns:a16="http://schemas.microsoft.com/office/drawing/2014/main" id="{437D36B6-CA52-0FBA-25E2-3617D9FF263C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92;p41">
              <a:extLst>
                <a:ext uri="{FF2B5EF4-FFF2-40B4-BE49-F238E27FC236}">
                  <a16:creationId xmlns:a16="http://schemas.microsoft.com/office/drawing/2014/main" id="{521C6C71-E956-E159-34D9-BC9C83FD3737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793;p41">
              <a:extLst>
                <a:ext uri="{FF2B5EF4-FFF2-40B4-BE49-F238E27FC236}">
                  <a16:creationId xmlns:a16="http://schemas.microsoft.com/office/drawing/2014/main" id="{760FA5B2-B6C6-6109-1E4C-9D030DDE060A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94;p41">
              <a:extLst>
                <a:ext uri="{FF2B5EF4-FFF2-40B4-BE49-F238E27FC236}">
                  <a16:creationId xmlns:a16="http://schemas.microsoft.com/office/drawing/2014/main" id="{758C83D2-EB62-0AE9-9ADE-E9D018464E63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95;p41">
              <a:extLst>
                <a:ext uri="{FF2B5EF4-FFF2-40B4-BE49-F238E27FC236}">
                  <a16:creationId xmlns:a16="http://schemas.microsoft.com/office/drawing/2014/main" id="{918B9E4D-BA14-9FE9-95F5-8568CE16C5B7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96;p41">
              <a:extLst>
                <a:ext uri="{FF2B5EF4-FFF2-40B4-BE49-F238E27FC236}">
                  <a16:creationId xmlns:a16="http://schemas.microsoft.com/office/drawing/2014/main" id="{1856518C-2B3A-FB58-BD36-F8D590341202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97;p41">
              <a:extLst>
                <a:ext uri="{FF2B5EF4-FFF2-40B4-BE49-F238E27FC236}">
                  <a16:creationId xmlns:a16="http://schemas.microsoft.com/office/drawing/2014/main" id="{DC1C2A81-C9B2-2A69-7A47-843D0EC2B456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98;p41">
              <a:extLst>
                <a:ext uri="{FF2B5EF4-FFF2-40B4-BE49-F238E27FC236}">
                  <a16:creationId xmlns:a16="http://schemas.microsoft.com/office/drawing/2014/main" id="{DC763FEE-B9CE-CC00-D127-768B80D7EF17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99;p41">
              <a:extLst>
                <a:ext uri="{FF2B5EF4-FFF2-40B4-BE49-F238E27FC236}">
                  <a16:creationId xmlns:a16="http://schemas.microsoft.com/office/drawing/2014/main" id="{15584257-39B5-2B89-3CDD-C7B3578D92F7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800;p41">
              <a:extLst>
                <a:ext uri="{FF2B5EF4-FFF2-40B4-BE49-F238E27FC236}">
                  <a16:creationId xmlns:a16="http://schemas.microsoft.com/office/drawing/2014/main" id="{DA1BC02D-89B6-4D74-4226-BB5A60F6A97F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801;p41">
              <a:extLst>
                <a:ext uri="{FF2B5EF4-FFF2-40B4-BE49-F238E27FC236}">
                  <a16:creationId xmlns:a16="http://schemas.microsoft.com/office/drawing/2014/main" id="{F3242ED0-C4E7-E25B-42FD-771BDDDF6335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802;p41">
              <a:extLst>
                <a:ext uri="{FF2B5EF4-FFF2-40B4-BE49-F238E27FC236}">
                  <a16:creationId xmlns:a16="http://schemas.microsoft.com/office/drawing/2014/main" id="{C9AD34DC-66DA-15CE-E94F-77D10146D61C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803;p41">
              <a:extLst>
                <a:ext uri="{FF2B5EF4-FFF2-40B4-BE49-F238E27FC236}">
                  <a16:creationId xmlns:a16="http://schemas.microsoft.com/office/drawing/2014/main" id="{F341545C-A624-8C11-4CD2-31D7ED7DAB62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804;p41">
              <a:extLst>
                <a:ext uri="{FF2B5EF4-FFF2-40B4-BE49-F238E27FC236}">
                  <a16:creationId xmlns:a16="http://schemas.microsoft.com/office/drawing/2014/main" id="{78917058-0A6F-D7ED-9B29-ECDAB1952C6F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805;p41">
              <a:extLst>
                <a:ext uri="{FF2B5EF4-FFF2-40B4-BE49-F238E27FC236}">
                  <a16:creationId xmlns:a16="http://schemas.microsoft.com/office/drawing/2014/main" id="{60087C13-12FF-2AE0-8A89-EE0CA88DD74E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806;p41">
              <a:extLst>
                <a:ext uri="{FF2B5EF4-FFF2-40B4-BE49-F238E27FC236}">
                  <a16:creationId xmlns:a16="http://schemas.microsoft.com/office/drawing/2014/main" id="{50D26599-BF58-B3B9-C44C-751553570DF1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807;p41">
              <a:extLst>
                <a:ext uri="{FF2B5EF4-FFF2-40B4-BE49-F238E27FC236}">
                  <a16:creationId xmlns:a16="http://schemas.microsoft.com/office/drawing/2014/main" id="{1EACA398-E843-D278-4B01-11C3FEC2A932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808;p41">
              <a:extLst>
                <a:ext uri="{FF2B5EF4-FFF2-40B4-BE49-F238E27FC236}">
                  <a16:creationId xmlns:a16="http://schemas.microsoft.com/office/drawing/2014/main" id="{BF7CDA58-98AD-FB08-31C4-173C937EBD89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809;p41">
              <a:extLst>
                <a:ext uri="{FF2B5EF4-FFF2-40B4-BE49-F238E27FC236}">
                  <a16:creationId xmlns:a16="http://schemas.microsoft.com/office/drawing/2014/main" id="{5259C0CA-1940-5FA8-263E-18029832824A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810;p41">
              <a:extLst>
                <a:ext uri="{FF2B5EF4-FFF2-40B4-BE49-F238E27FC236}">
                  <a16:creationId xmlns:a16="http://schemas.microsoft.com/office/drawing/2014/main" id="{423D6317-D38E-D7E7-0ECD-F12A355368FE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811;p41">
              <a:extLst>
                <a:ext uri="{FF2B5EF4-FFF2-40B4-BE49-F238E27FC236}">
                  <a16:creationId xmlns:a16="http://schemas.microsoft.com/office/drawing/2014/main" id="{E0DE9C93-AB4F-EC42-DB09-FF509CC9A112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812;p41">
              <a:extLst>
                <a:ext uri="{FF2B5EF4-FFF2-40B4-BE49-F238E27FC236}">
                  <a16:creationId xmlns:a16="http://schemas.microsoft.com/office/drawing/2014/main" id="{D6171C25-845E-B2D9-BB02-BCBC42A389A3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813;p41">
              <a:extLst>
                <a:ext uri="{FF2B5EF4-FFF2-40B4-BE49-F238E27FC236}">
                  <a16:creationId xmlns:a16="http://schemas.microsoft.com/office/drawing/2014/main" id="{FC144412-FF71-FB31-676B-40CFC2F888C7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814;p41">
              <a:extLst>
                <a:ext uri="{FF2B5EF4-FFF2-40B4-BE49-F238E27FC236}">
                  <a16:creationId xmlns:a16="http://schemas.microsoft.com/office/drawing/2014/main" id="{0F874CEE-1ACA-4712-01A8-C386B4478CB9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815;p41">
              <a:extLst>
                <a:ext uri="{FF2B5EF4-FFF2-40B4-BE49-F238E27FC236}">
                  <a16:creationId xmlns:a16="http://schemas.microsoft.com/office/drawing/2014/main" id="{1FC0A0FF-F879-A8B5-94F9-49553EADC646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816;p41">
              <a:extLst>
                <a:ext uri="{FF2B5EF4-FFF2-40B4-BE49-F238E27FC236}">
                  <a16:creationId xmlns:a16="http://schemas.microsoft.com/office/drawing/2014/main" id="{5C4E7CD0-875A-AD6C-3EB3-720EDB476EA1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817;p41">
              <a:extLst>
                <a:ext uri="{FF2B5EF4-FFF2-40B4-BE49-F238E27FC236}">
                  <a16:creationId xmlns:a16="http://schemas.microsoft.com/office/drawing/2014/main" id="{E6120B47-0C9F-E4F3-7322-66B243879CA7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818;p41">
              <a:extLst>
                <a:ext uri="{FF2B5EF4-FFF2-40B4-BE49-F238E27FC236}">
                  <a16:creationId xmlns:a16="http://schemas.microsoft.com/office/drawing/2014/main" id="{9786FD2D-8B1E-4E43-375A-7DF225218583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819;p41">
              <a:extLst>
                <a:ext uri="{FF2B5EF4-FFF2-40B4-BE49-F238E27FC236}">
                  <a16:creationId xmlns:a16="http://schemas.microsoft.com/office/drawing/2014/main" id="{CD9C05C5-EFA4-12CB-D873-9F8E1837D39E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820;p41">
              <a:extLst>
                <a:ext uri="{FF2B5EF4-FFF2-40B4-BE49-F238E27FC236}">
                  <a16:creationId xmlns:a16="http://schemas.microsoft.com/office/drawing/2014/main" id="{2E2B8ED0-79DF-43B4-74C3-A95953B4A44E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821;p41">
              <a:extLst>
                <a:ext uri="{FF2B5EF4-FFF2-40B4-BE49-F238E27FC236}">
                  <a16:creationId xmlns:a16="http://schemas.microsoft.com/office/drawing/2014/main" id="{7966DE07-7B6C-703D-BD6D-09293D89F15A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822;p41">
              <a:extLst>
                <a:ext uri="{FF2B5EF4-FFF2-40B4-BE49-F238E27FC236}">
                  <a16:creationId xmlns:a16="http://schemas.microsoft.com/office/drawing/2014/main" id="{9D1E0046-21E7-2BCC-A964-48A4F7B43054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823;p41">
              <a:extLst>
                <a:ext uri="{FF2B5EF4-FFF2-40B4-BE49-F238E27FC236}">
                  <a16:creationId xmlns:a16="http://schemas.microsoft.com/office/drawing/2014/main" id="{9835A7B1-94CD-9B92-1F7A-05BA85D1822B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824;p41">
              <a:extLst>
                <a:ext uri="{FF2B5EF4-FFF2-40B4-BE49-F238E27FC236}">
                  <a16:creationId xmlns:a16="http://schemas.microsoft.com/office/drawing/2014/main" id="{7BFF7BBC-FD9E-D910-612F-13730AB07BCC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825;p41">
              <a:extLst>
                <a:ext uri="{FF2B5EF4-FFF2-40B4-BE49-F238E27FC236}">
                  <a16:creationId xmlns:a16="http://schemas.microsoft.com/office/drawing/2014/main" id="{FAEADBD4-31EF-2586-1643-21A9196D4B2E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826;p41">
              <a:extLst>
                <a:ext uri="{FF2B5EF4-FFF2-40B4-BE49-F238E27FC236}">
                  <a16:creationId xmlns:a16="http://schemas.microsoft.com/office/drawing/2014/main" id="{7CDB986C-3C50-E994-F4A7-0EC46D3C873E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827;p41">
              <a:extLst>
                <a:ext uri="{FF2B5EF4-FFF2-40B4-BE49-F238E27FC236}">
                  <a16:creationId xmlns:a16="http://schemas.microsoft.com/office/drawing/2014/main" id="{4CD2B012-0CE7-9FD0-6751-AE1E9FED1C03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828;p41">
              <a:extLst>
                <a:ext uri="{FF2B5EF4-FFF2-40B4-BE49-F238E27FC236}">
                  <a16:creationId xmlns:a16="http://schemas.microsoft.com/office/drawing/2014/main" id="{99A7F3FD-0024-F3F9-3326-D1515767C797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829;p41">
              <a:extLst>
                <a:ext uri="{FF2B5EF4-FFF2-40B4-BE49-F238E27FC236}">
                  <a16:creationId xmlns:a16="http://schemas.microsoft.com/office/drawing/2014/main" id="{7997F159-7A05-D917-3BF7-B657077C6EF4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830;p41">
              <a:extLst>
                <a:ext uri="{FF2B5EF4-FFF2-40B4-BE49-F238E27FC236}">
                  <a16:creationId xmlns:a16="http://schemas.microsoft.com/office/drawing/2014/main" id="{8F2E320C-726A-0436-0212-84417AE41936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831;p41">
              <a:extLst>
                <a:ext uri="{FF2B5EF4-FFF2-40B4-BE49-F238E27FC236}">
                  <a16:creationId xmlns:a16="http://schemas.microsoft.com/office/drawing/2014/main" id="{5A9BE76C-69E0-DE16-B67E-A00022E31C2F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832;p41">
              <a:extLst>
                <a:ext uri="{FF2B5EF4-FFF2-40B4-BE49-F238E27FC236}">
                  <a16:creationId xmlns:a16="http://schemas.microsoft.com/office/drawing/2014/main" id="{CE6FE47E-364B-D5B9-8AF8-2EB9F8B823E1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833;p41">
              <a:extLst>
                <a:ext uri="{FF2B5EF4-FFF2-40B4-BE49-F238E27FC236}">
                  <a16:creationId xmlns:a16="http://schemas.microsoft.com/office/drawing/2014/main" id="{6CB3799A-AB7D-E2EB-9931-088EDEE164E2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834;p41">
              <a:extLst>
                <a:ext uri="{FF2B5EF4-FFF2-40B4-BE49-F238E27FC236}">
                  <a16:creationId xmlns:a16="http://schemas.microsoft.com/office/drawing/2014/main" id="{A6BDE295-F683-FCE7-0F19-36B484AA4414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835;p41">
              <a:extLst>
                <a:ext uri="{FF2B5EF4-FFF2-40B4-BE49-F238E27FC236}">
                  <a16:creationId xmlns:a16="http://schemas.microsoft.com/office/drawing/2014/main" id="{7EA78353-0B70-5087-E2E1-54CE4519E79C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836;p41">
              <a:extLst>
                <a:ext uri="{FF2B5EF4-FFF2-40B4-BE49-F238E27FC236}">
                  <a16:creationId xmlns:a16="http://schemas.microsoft.com/office/drawing/2014/main" id="{53DE834A-7D81-6519-31C1-46783931C695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837;p41">
              <a:extLst>
                <a:ext uri="{FF2B5EF4-FFF2-40B4-BE49-F238E27FC236}">
                  <a16:creationId xmlns:a16="http://schemas.microsoft.com/office/drawing/2014/main" id="{37D5FCB5-922A-176E-7DC2-7E152C544487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838;p41">
              <a:extLst>
                <a:ext uri="{FF2B5EF4-FFF2-40B4-BE49-F238E27FC236}">
                  <a16:creationId xmlns:a16="http://schemas.microsoft.com/office/drawing/2014/main" id="{B4F255F0-0BE2-15D7-6EA1-5738CE7FEDF0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839;p41">
              <a:extLst>
                <a:ext uri="{FF2B5EF4-FFF2-40B4-BE49-F238E27FC236}">
                  <a16:creationId xmlns:a16="http://schemas.microsoft.com/office/drawing/2014/main" id="{0B225B1C-0E30-0C11-F17A-C532B81B466A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840;p41">
              <a:extLst>
                <a:ext uri="{FF2B5EF4-FFF2-40B4-BE49-F238E27FC236}">
                  <a16:creationId xmlns:a16="http://schemas.microsoft.com/office/drawing/2014/main" id="{4EB3590C-FC61-72C8-AF45-4B803E04259A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841;p41">
              <a:extLst>
                <a:ext uri="{FF2B5EF4-FFF2-40B4-BE49-F238E27FC236}">
                  <a16:creationId xmlns:a16="http://schemas.microsoft.com/office/drawing/2014/main" id="{EEF3072C-0B73-A517-A26D-DE7A68CF70E5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842;p41">
              <a:extLst>
                <a:ext uri="{FF2B5EF4-FFF2-40B4-BE49-F238E27FC236}">
                  <a16:creationId xmlns:a16="http://schemas.microsoft.com/office/drawing/2014/main" id="{65C947CA-8AD1-86E3-3AC4-FFEE5E22C46F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843;p41">
              <a:extLst>
                <a:ext uri="{FF2B5EF4-FFF2-40B4-BE49-F238E27FC236}">
                  <a16:creationId xmlns:a16="http://schemas.microsoft.com/office/drawing/2014/main" id="{64DBFF56-ED4F-6E0C-E067-58FB7E17E333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844;p41">
              <a:extLst>
                <a:ext uri="{FF2B5EF4-FFF2-40B4-BE49-F238E27FC236}">
                  <a16:creationId xmlns:a16="http://schemas.microsoft.com/office/drawing/2014/main" id="{87D91AEE-F337-FB9A-0E30-B46CF25C2593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845;p41">
              <a:extLst>
                <a:ext uri="{FF2B5EF4-FFF2-40B4-BE49-F238E27FC236}">
                  <a16:creationId xmlns:a16="http://schemas.microsoft.com/office/drawing/2014/main" id="{2ED4B68F-07F1-9C3C-C165-55DB9E9C341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46;p41">
              <a:extLst>
                <a:ext uri="{FF2B5EF4-FFF2-40B4-BE49-F238E27FC236}">
                  <a16:creationId xmlns:a16="http://schemas.microsoft.com/office/drawing/2014/main" id="{DB94E0B2-8E14-24CD-78D1-787533BC17CB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847;p41">
              <a:extLst>
                <a:ext uri="{FF2B5EF4-FFF2-40B4-BE49-F238E27FC236}">
                  <a16:creationId xmlns:a16="http://schemas.microsoft.com/office/drawing/2014/main" id="{C6F5A155-C0D0-6F4B-2037-61D350F90211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48;p41">
              <a:extLst>
                <a:ext uri="{FF2B5EF4-FFF2-40B4-BE49-F238E27FC236}">
                  <a16:creationId xmlns:a16="http://schemas.microsoft.com/office/drawing/2014/main" id="{005BD3BD-9FF4-F20F-8434-9EABA3AFA3E2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9;p41">
              <a:extLst>
                <a:ext uri="{FF2B5EF4-FFF2-40B4-BE49-F238E27FC236}">
                  <a16:creationId xmlns:a16="http://schemas.microsoft.com/office/drawing/2014/main" id="{2C82C2E0-DDE5-5BAC-AB7E-890453594E87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0;p41">
              <a:extLst>
                <a:ext uri="{FF2B5EF4-FFF2-40B4-BE49-F238E27FC236}">
                  <a16:creationId xmlns:a16="http://schemas.microsoft.com/office/drawing/2014/main" id="{907CFCF8-7989-3966-4C9A-F6BD8552881E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51;p41">
              <a:extLst>
                <a:ext uri="{FF2B5EF4-FFF2-40B4-BE49-F238E27FC236}">
                  <a16:creationId xmlns:a16="http://schemas.microsoft.com/office/drawing/2014/main" id="{BD1E6BEC-7572-613F-9539-9B5F7BDF5683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52;p41">
              <a:extLst>
                <a:ext uri="{FF2B5EF4-FFF2-40B4-BE49-F238E27FC236}">
                  <a16:creationId xmlns:a16="http://schemas.microsoft.com/office/drawing/2014/main" id="{38A133AB-5D75-104D-2B51-532B26A5921B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53;p41">
              <a:extLst>
                <a:ext uri="{FF2B5EF4-FFF2-40B4-BE49-F238E27FC236}">
                  <a16:creationId xmlns:a16="http://schemas.microsoft.com/office/drawing/2014/main" id="{97FF7F58-6A56-35EB-E040-AD4F05F3959E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54;p41">
              <a:extLst>
                <a:ext uri="{FF2B5EF4-FFF2-40B4-BE49-F238E27FC236}">
                  <a16:creationId xmlns:a16="http://schemas.microsoft.com/office/drawing/2014/main" id="{180251B5-C18F-F941-DD62-AA4205A9E781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855;p41">
              <a:extLst>
                <a:ext uri="{FF2B5EF4-FFF2-40B4-BE49-F238E27FC236}">
                  <a16:creationId xmlns:a16="http://schemas.microsoft.com/office/drawing/2014/main" id="{F6BFE60C-BD39-BE89-FEF4-CAA8F573CD73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856;p41">
              <a:extLst>
                <a:ext uri="{FF2B5EF4-FFF2-40B4-BE49-F238E27FC236}">
                  <a16:creationId xmlns:a16="http://schemas.microsoft.com/office/drawing/2014/main" id="{4A528063-77BD-EC39-A88F-687D80F45EE5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857;p41">
              <a:extLst>
                <a:ext uri="{FF2B5EF4-FFF2-40B4-BE49-F238E27FC236}">
                  <a16:creationId xmlns:a16="http://schemas.microsoft.com/office/drawing/2014/main" id="{207AE60D-D47B-D4BB-A751-F60E15D8DC75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858;p41">
              <a:extLst>
                <a:ext uri="{FF2B5EF4-FFF2-40B4-BE49-F238E27FC236}">
                  <a16:creationId xmlns:a16="http://schemas.microsoft.com/office/drawing/2014/main" id="{2A0689AC-B43A-3F2D-30B4-2C58424A00AF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859;p41">
              <a:extLst>
                <a:ext uri="{FF2B5EF4-FFF2-40B4-BE49-F238E27FC236}">
                  <a16:creationId xmlns:a16="http://schemas.microsoft.com/office/drawing/2014/main" id="{196A75B2-BE1D-5CEA-4EA3-E4612AAD3D19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860;p41">
              <a:extLst>
                <a:ext uri="{FF2B5EF4-FFF2-40B4-BE49-F238E27FC236}">
                  <a16:creationId xmlns:a16="http://schemas.microsoft.com/office/drawing/2014/main" id="{22F105B0-8D0B-A6CF-D749-BE3A08A1D78E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861;p41">
              <a:extLst>
                <a:ext uri="{FF2B5EF4-FFF2-40B4-BE49-F238E27FC236}">
                  <a16:creationId xmlns:a16="http://schemas.microsoft.com/office/drawing/2014/main" id="{93B5D790-84CF-03FD-FD21-ADC808957C5C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862;p41">
              <a:extLst>
                <a:ext uri="{FF2B5EF4-FFF2-40B4-BE49-F238E27FC236}">
                  <a16:creationId xmlns:a16="http://schemas.microsoft.com/office/drawing/2014/main" id="{EEC1F0D2-23AE-0312-1E73-96BC59D5FC7D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863;p41">
              <a:extLst>
                <a:ext uri="{FF2B5EF4-FFF2-40B4-BE49-F238E27FC236}">
                  <a16:creationId xmlns:a16="http://schemas.microsoft.com/office/drawing/2014/main" id="{E301F7AF-6572-ECA8-0AD1-9B45386C2C2C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864;p41">
              <a:extLst>
                <a:ext uri="{FF2B5EF4-FFF2-40B4-BE49-F238E27FC236}">
                  <a16:creationId xmlns:a16="http://schemas.microsoft.com/office/drawing/2014/main" id="{6D8F5AFA-FBE9-7084-693E-949A3A37364F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865;p41">
              <a:extLst>
                <a:ext uri="{FF2B5EF4-FFF2-40B4-BE49-F238E27FC236}">
                  <a16:creationId xmlns:a16="http://schemas.microsoft.com/office/drawing/2014/main" id="{C7DB1F95-706C-9123-8B13-D5BD6B3A0103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866;p41">
              <a:extLst>
                <a:ext uri="{FF2B5EF4-FFF2-40B4-BE49-F238E27FC236}">
                  <a16:creationId xmlns:a16="http://schemas.microsoft.com/office/drawing/2014/main" id="{D1C45D83-D820-19E3-AB95-7FB4B16AF7F7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867;p41">
              <a:extLst>
                <a:ext uri="{FF2B5EF4-FFF2-40B4-BE49-F238E27FC236}">
                  <a16:creationId xmlns:a16="http://schemas.microsoft.com/office/drawing/2014/main" id="{ADA71500-0271-EAAC-D3C2-D918D233F70B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868;p41">
              <a:extLst>
                <a:ext uri="{FF2B5EF4-FFF2-40B4-BE49-F238E27FC236}">
                  <a16:creationId xmlns:a16="http://schemas.microsoft.com/office/drawing/2014/main" id="{04411338-2782-777F-BF77-95A03CDAA085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869;p41">
              <a:extLst>
                <a:ext uri="{FF2B5EF4-FFF2-40B4-BE49-F238E27FC236}">
                  <a16:creationId xmlns:a16="http://schemas.microsoft.com/office/drawing/2014/main" id="{865869A3-1469-A63D-9946-731DEEF064A5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870;p41">
              <a:extLst>
                <a:ext uri="{FF2B5EF4-FFF2-40B4-BE49-F238E27FC236}">
                  <a16:creationId xmlns:a16="http://schemas.microsoft.com/office/drawing/2014/main" id="{DC52FAE9-6B5C-9492-C7CF-33D701CD2197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871;p41">
              <a:extLst>
                <a:ext uri="{FF2B5EF4-FFF2-40B4-BE49-F238E27FC236}">
                  <a16:creationId xmlns:a16="http://schemas.microsoft.com/office/drawing/2014/main" id="{0480F397-8465-352C-29B0-711D9F428178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872;p41">
              <a:extLst>
                <a:ext uri="{FF2B5EF4-FFF2-40B4-BE49-F238E27FC236}">
                  <a16:creationId xmlns:a16="http://schemas.microsoft.com/office/drawing/2014/main" id="{0C4F8E24-3075-233C-F815-FF640C054DAF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873;p41">
              <a:extLst>
                <a:ext uri="{FF2B5EF4-FFF2-40B4-BE49-F238E27FC236}">
                  <a16:creationId xmlns:a16="http://schemas.microsoft.com/office/drawing/2014/main" id="{45D5BBF6-C9A5-4AC5-5108-70EFD3C1EAA4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874;p41">
              <a:extLst>
                <a:ext uri="{FF2B5EF4-FFF2-40B4-BE49-F238E27FC236}">
                  <a16:creationId xmlns:a16="http://schemas.microsoft.com/office/drawing/2014/main" id="{1AC7E4E5-97C3-AFDB-DF58-AA7407DEE064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875;p41">
              <a:extLst>
                <a:ext uri="{FF2B5EF4-FFF2-40B4-BE49-F238E27FC236}">
                  <a16:creationId xmlns:a16="http://schemas.microsoft.com/office/drawing/2014/main" id="{2BC175F7-0FD2-1E0C-897E-FB29A30A01E2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876;p41">
              <a:extLst>
                <a:ext uri="{FF2B5EF4-FFF2-40B4-BE49-F238E27FC236}">
                  <a16:creationId xmlns:a16="http://schemas.microsoft.com/office/drawing/2014/main" id="{5ABBD8EA-FA05-23E6-9A45-7A3D18C0C323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877;p41">
              <a:extLst>
                <a:ext uri="{FF2B5EF4-FFF2-40B4-BE49-F238E27FC236}">
                  <a16:creationId xmlns:a16="http://schemas.microsoft.com/office/drawing/2014/main" id="{808B605C-A8F7-28DA-22CD-D9F6D60BE852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4DB64EF-E71C-B666-D71B-114E4DC18284}"/>
              </a:ext>
            </a:extLst>
          </p:cNvPr>
          <p:cNvSpPr txBox="1"/>
          <p:nvPr/>
        </p:nvSpPr>
        <p:spPr>
          <a:xfrm>
            <a:off x="295633" y="835392"/>
            <a:ext cx="4932946" cy="46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Report on Violence Against Women Survey 2015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B2015F-22BA-2A1C-81D4-FFA7C0A1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3" y="1599983"/>
            <a:ext cx="4932946" cy="252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5280E-C6AF-7E78-77F0-7A8360701737}"/>
              </a:ext>
            </a:extLst>
          </p:cNvPr>
          <p:cNvSpPr txBox="1"/>
          <p:nvPr/>
        </p:nvSpPr>
        <p:spPr>
          <a:xfrm>
            <a:off x="187316" y="4248865"/>
            <a:ext cx="5257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Lifetime and 12-month prevalence of non-partner physical and sexual violence among all women by rural / urban residence </a:t>
            </a:r>
          </a:p>
        </p:txBody>
      </p:sp>
    </p:spTree>
    <p:extLst>
      <p:ext uri="{BB962C8B-B14F-4D97-AF65-F5344CB8AC3E}">
        <p14:creationId xmlns:p14="http://schemas.microsoft.com/office/powerpoint/2010/main" val="7806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692C5005-015E-456E-3842-4467D64B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89;p34">
            <a:extLst>
              <a:ext uri="{FF2B5EF4-FFF2-40B4-BE49-F238E27FC236}">
                <a16:creationId xmlns:a16="http://schemas.microsoft.com/office/drawing/2014/main" id="{ADE87B89-FE58-5281-699F-BE940DC262F3}"/>
              </a:ext>
            </a:extLst>
          </p:cNvPr>
          <p:cNvSpPr txBox="1">
            <a:spLocks/>
          </p:cNvSpPr>
          <p:nvPr/>
        </p:nvSpPr>
        <p:spPr>
          <a:xfrm>
            <a:off x="5863000" y="2334779"/>
            <a:ext cx="2831905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r"/>
            <a:r>
              <a:rPr lang="en-US" sz="4000" dirty="0"/>
              <a:t>RESULT &amp;</a:t>
            </a:r>
          </a:p>
        </p:txBody>
      </p:sp>
      <p:sp>
        <p:nvSpPr>
          <p:cNvPr id="30" name="Google Shape;490;p34">
            <a:extLst>
              <a:ext uri="{FF2B5EF4-FFF2-40B4-BE49-F238E27FC236}">
                <a16:creationId xmlns:a16="http://schemas.microsoft.com/office/drawing/2014/main" id="{1166998E-DA87-D11A-C3E9-00A2270C0958}"/>
              </a:ext>
            </a:extLst>
          </p:cNvPr>
          <p:cNvSpPr txBox="1">
            <a:spLocks/>
          </p:cNvSpPr>
          <p:nvPr/>
        </p:nvSpPr>
        <p:spPr>
          <a:xfrm>
            <a:off x="5761404" y="2816778"/>
            <a:ext cx="2972435" cy="73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</a:p>
        </p:txBody>
      </p:sp>
      <p:grpSp>
        <p:nvGrpSpPr>
          <p:cNvPr id="8" name="Google Shape;9575;p41">
            <a:extLst>
              <a:ext uri="{FF2B5EF4-FFF2-40B4-BE49-F238E27FC236}">
                <a16:creationId xmlns:a16="http://schemas.microsoft.com/office/drawing/2014/main" id="{95D95BF4-9602-5902-4823-61E7E759BC94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</p:grpSpPr>
        <p:sp>
          <p:nvSpPr>
            <p:cNvPr id="9" name="Google Shape;9576;p41">
              <a:extLst>
                <a:ext uri="{FF2B5EF4-FFF2-40B4-BE49-F238E27FC236}">
                  <a16:creationId xmlns:a16="http://schemas.microsoft.com/office/drawing/2014/main" id="{F823F254-77BB-0071-BFDE-1688050D90AA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77;p41">
              <a:extLst>
                <a:ext uri="{FF2B5EF4-FFF2-40B4-BE49-F238E27FC236}">
                  <a16:creationId xmlns:a16="http://schemas.microsoft.com/office/drawing/2014/main" id="{41135FFF-BD2A-022D-4385-E5739CBFD2F1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78;p41">
              <a:extLst>
                <a:ext uri="{FF2B5EF4-FFF2-40B4-BE49-F238E27FC236}">
                  <a16:creationId xmlns:a16="http://schemas.microsoft.com/office/drawing/2014/main" id="{4243BE84-CE23-CC47-A72B-57CBF6375D36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79;p41">
              <a:extLst>
                <a:ext uri="{FF2B5EF4-FFF2-40B4-BE49-F238E27FC236}">
                  <a16:creationId xmlns:a16="http://schemas.microsoft.com/office/drawing/2014/main" id="{2DB84C71-18D1-898B-53BA-3BE688FEB999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80;p41">
              <a:extLst>
                <a:ext uri="{FF2B5EF4-FFF2-40B4-BE49-F238E27FC236}">
                  <a16:creationId xmlns:a16="http://schemas.microsoft.com/office/drawing/2014/main" id="{5BA598B3-9000-8BF4-BC3C-A61336E9F49B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1;p41">
              <a:extLst>
                <a:ext uri="{FF2B5EF4-FFF2-40B4-BE49-F238E27FC236}">
                  <a16:creationId xmlns:a16="http://schemas.microsoft.com/office/drawing/2014/main" id="{21704EDF-4546-2B24-97B4-5CD32A2E8745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2;p41">
              <a:extLst>
                <a:ext uri="{FF2B5EF4-FFF2-40B4-BE49-F238E27FC236}">
                  <a16:creationId xmlns:a16="http://schemas.microsoft.com/office/drawing/2014/main" id="{8614E6A7-C026-19E2-3FF3-247C0C8D0161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3;p41">
              <a:extLst>
                <a:ext uri="{FF2B5EF4-FFF2-40B4-BE49-F238E27FC236}">
                  <a16:creationId xmlns:a16="http://schemas.microsoft.com/office/drawing/2014/main" id="{FA9F520C-DCB7-D642-BB76-5798F16A804F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4;p41">
              <a:extLst>
                <a:ext uri="{FF2B5EF4-FFF2-40B4-BE49-F238E27FC236}">
                  <a16:creationId xmlns:a16="http://schemas.microsoft.com/office/drawing/2014/main" id="{1C2AAEE8-588F-5C8A-3DD9-B2E36C89AE62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85;p41">
              <a:extLst>
                <a:ext uri="{FF2B5EF4-FFF2-40B4-BE49-F238E27FC236}">
                  <a16:creationId xmlns:a16="http://schemas.microsoft.com/office/drawing/2014/main" id="{8CFEFEA1-2BF0-4554-BBF9-49A7AF2CE9F5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6;p41">
              <a:extLst>
                <a:ext uri="{FF2B5EF4-FFF2-40B4-BE49-F238E27FC236}">
                  <a16:creationId xmlns:a16="http://schemas.microsoft.com/office/drawing/2014/main" id="{01D9ACC4-F7F1-A458-E02C-0B6EAF327284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7;p41">
              <a:extLst>
                <a:ext uri="{FF2B5EF4-FFF2-40B4-BE49-F238E27FC236}">
                  <a16:creationId xmlns:a16="http://schemas.microsoft.com/office/drawing/2014/main" id="{A6849604-CFF3-6D56-5C95-CB655861AF12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8;p41">
              <a:extLst>
                <a:ext uri="{FF2B5EF4-FFF2-40B4-BE49-F238E27FC236}">
                  <a16:creationId xmlns:a16="http://schemas.microsoft.com/office/drawing/2014/main" id="{66B3F93E-75F8-3ECA-9D9D-2E0BC552AC8C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9;p41">
              <a:extLst>
                <a:ext uri="{FF2B5EF4-FFF2-40B4-BE49-F238E27FC236}">
                  <a16:creationId xmlns:a16="http://schemas.microsoft.com/office/drawing/2014/main" id="{EF4B91D6-0ABD-7317-1441-F69A4780D8DA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41">
              <a:extLst>
                <a:ext uri="{FF2B5EF4-FFF2-40B4-BE49-F238E27FC236}">
                  <a16:creationId xmlns:a16="http://schemas.microsoft.com/office/drawing/2014/main" id="{63CEAF88-C2CE-5C54-F202-950909890DD5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1;p41">
              <a:extLst>
                <a:ext uri="{FF2B5EF4-FFF2-40B4-BE49-F238E27FC236}">
                  <a16:creationId xmlns:a16="http://schemas.microsoft.com/office/drawing/2014/main" id="{39E14025-D470-A440-7FAC-A18A7ADFDAB1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41">
              <a:extLst>
                <a:ext uri="{FF2B5EF4-FFF2-40B4-BE49-F238E27FC236}">
                  <a16:creationId xmlns:a16="http://schemas.microsoft.com/office/drawing/2014/main" id="{A525B6E6-35DC-7D24-3561-2723537D3B2D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41">
              <a:extLst>
                <a:ext uri="{FF2B5EF4-FFF2-40B4-BE49-F238E27FC236}">
                  <a16:creationId xmlns:a16="http://schemas.microsoft.com/office/drawing/2014/main" id="{080B180F-13E1-295B-453F-8FAB8E1DF20A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4;p41">
              <a:extLst>
                <a:ext uri="{FF2B5EF4-FFF2-40B4-BE49-F238E27FC236}">
                  <a16:creationId xmlns:a16="http://schemas.microsoft.com/office/drawing/2014/main" id="{C31050CF-B620-D7AC-53A2-8EB0B0A8B806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95;p41">
              <a:extLst>
                <a:ext uri="{FF2B5EF4-FFF2-40B4-BE49-F238E27FC236}">
                  <a16:creationId xmlns:a16="http://schemas.microsoft.com/office/drawing/2014/main" id="{1CE8E87A-7E0D-74B6-ECB4-66BD09279B80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6;p41">
              <a:extLst>
                <a:ext uri="{FF2B5EF4-FFF2-40B4-BE49-F238E27FC236}">
                  <a16:creationId xmlns:a16="http://schemas.microsoft.com/office/drawing/2014/main" id="{929008BB-150D-E582-16C2-2E750395A1B1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97;p41">
              <a:extLst>
                <a:ext uri="{FF2B5EF4-FFF2-40B4-BE49-F238E27FC236}">
                  <a16:creationId xmlns:a16="http://schemas.microsoft.com/office/drawing/2014/main" id="{30E33FA4-8601-F274-2879-E4F4EBDE95BC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8;p41">
              <a:extLst>
                <a:ext uri="{FF2B5EF4-FFF2-40B4-BE49-F238E27FC236}">
                  <a16:creationId xmlns:a16="http://schemas.microsoft.com/office/drawing/2014/main" id="{AB250E1E-9C5C-DC9E-68D4-97F7120A27DC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9;p41">
              <a:extLst>
                <a:ext uri="{FF2B5EF4-FFF2-40B4-BE49-F238E27FC236}">
                  <a16:creationId xmlns:a16="http://schemas.microsoft.com/office/drawing/2014/main" id="{AD5A918B-385D-070F-B703-0EB8C9C39C10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00;p41">
              <a:extLst>
                <a:ext uri="{FF2B5EF4-FFF2-40B4-BE49-F238E27FC236}">
                  <a16:creationId xmlns:a16="http://schemas.microsoft.com/office/drawing/2014/main" id="{5A42B8D2-C282-3CAF-5B13-7F1BF7C8917B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01;p41">
              <a:extLst>
                <a:ext uri="{FF2B5EF4-FFF2-40B4-BE49-F238E27FC236}">
                  <a16:creationId xmlns:a16="http://schemas.microsoft.com/office/drawing/2014/main" id="{B2DAA952-6F9D-C616-E534-701D336B4346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02;p41">
              <a:extLst>
                <a:ext uri="{FF2B5EF4-FFF2-40B4-BE49-F238E27FC236}">
                  <a16:creationId xmlns:a16="http://schemas.microsoft.com/office/drawing/2014/main" id="{B7A4217D-C3BC-4687-AEE2-C089C9BD2E46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03;p41">
              <a:extLst>
                <a:ext uri="{FF2B5EF4-FFF2-40B4-BE49-F238E27FC236}">
                  <a16:creationId xmlns:a16="http://schemas.microsoft.com/office/drawing/2014/main" id="{5EEDC558-8E98-D459-DEDE-7B1212FD6D31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04;p41">
              <a:extLst>
                <a:ext uri="{FF2B5EF4-FFF2-40B4-BE49-F238E27FC236}">
                  <a16:creationId xmlns:a16="http://schemas.microsoft.com/office/drawing/2014/main" id="{5F1A9199-DABB-E119-5FAA-D04DEEE5501C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05;p41">
              <a:extLst>
                <a:ext uri="{FF2B5EF4-FFF2-40B4-BE49-F238E27FC236}">
                  <a16:creationId xmlns:a16="http://schemas.microsoft.com/office/drawing/2014/main" id="{609F7205-396A-20D7-B244-3866EEE85FD9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06;p41">
              <a:extLst>
                <a:ext uri="{FF2B5EF4-FFF2-40B4-BE49-F238E27FC236}">
                  <a16:creationId xmlns:a16="http://schemas.microsoft.com/office/drawing/2014/main" id="{67074A4C-3B0E-690D-359C-EE56BDE07B1C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07;p41">
              <a:extLst>
                <a:ext uri="{FF2B5EF4-FFF2-40B4-BE49-F238E27FC236}">
                  <a16:creationId xmlns:a16="http://schemas.microsoft.com/office/drawing/2014/main" id="{6F165A01-6316-20F1-138C-6C9C57D4CACA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8;p41">
              <a:extLst>
                <a:ext uri="{FF2B5EF4-FFF2-40B4-BE49-F238E27FC236}">
                  <a16:creationId xmlns:a16="http://schemas.microsoft.com/office/drawing/2014/main" id="{0DDC1AC8-A885-1B59-5497-5624A70D515F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09;p41">
              <a:extLst>
                <a:ext uri="{FF2B5EF4-FFF2-40B4-BE49-F238E27FC236}">
                  <a16:creationId xmlns:a16="http://schemas.microsoft.com/office/drawing/2014/main" id="{B6783D46-EEA1-67F4-CB5D-9F12928737B6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10;p41">
              <a:extLst>
                <a:ext uri="{FF2B5EF4-FFF2-40B4-BE49-F238E27FC236}">
                  <a16:creationId xmlns:a16="http://schemas.microsoft.com/office/drawing/2014/main" id="{CE7593C4-B1E2-4D0A-F383-DF726C105CAF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11;p41">
              <a:extLst>
                <a:ext uri="{FF2B5EF4-FFF2-40B4-BE49-F238E27FC236}">
                  <a16:creationId xmlns:a16="http://schemas.microsoft.com/office/drawing/2014/main" id="{E6A45364-531B-0367-E1F7-EABBA0B7C2F5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12;p41">
              <a:extLst>
                <a:ext uri="{FF2B5EF4-FFF2-40B4-BE49-F238E27FC236}">
                  <a16:creationId xmlns:a16="http://schemas.microsoft.com/office/drawing/2014/main" id="{987399C1-F637-CDEB-628B-AA708E0F2E60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13;p41">
              <a:extLst>
                <a:ext uri="{FF2B5EF4-FFF2-40B4-BE49-F238E27FC236}">
                  <a16:creationId xmlns:a16="http://schemas.microsoft.com/office/drawing/2014/main" id="{8992C342-ADD2-83F3-1D81-DCEF91C3492C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14;p41">
              <a:extLst>
                <a:ext uri="{FF2B5EF4-FFF2-40B4-BE49-F238E27FC236}">
                  <a16:creationId xmlns:a16="http://schemas.microsoft.com/office/drawing/2014/main" id="{93D86510-DFD1-14C9-AA4B-B3B476B69356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15;p41">
              <a:extLst>
                <a:ext uri="{FF2B5EF4-FFF2-40B4-BE49-F238E27FC236}">
                  <a16:creationId xmlns:a16="http://schemas.microsoft.com/office/drawing/2014/main" id="{30EE1441-94E5-DB11-A05A-F8AADA8153AD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16;p41">
              <a:extLst>
                <a:ext uri="{FF2B5EF4-FFF2-40B4-BE49-F238E27FC236}">
                  <a16:creationId xmlns:a16="http://schemas.microsoft.com/office/drawing/2014/main" id="{6A2BC9FC-FA30-2E4E-635A-3E2BBBD1D74E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17;p41">
              <a:extLst>
                <a:ext uri="{FF2B5EF4-FFF2-40B4-BE49-F238E27FC236}">
                  <a16:creationId xmlns:a16="http://schemas.microsoft.com/office/drawing/2014/main" id="{C7000F21-3E18-EE24-9DE2-AEF9305B7489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18;p41">
              <a:extLst>
                <a:ext uri="{FF2B5EF4-FFF2-40B4-BE49-F238E27FC236}">
                  <a16:creationId xmlns:a16="http://schemas.microsoft.com/office/drawing/2014/main" id="{4BD08283-37E0-95B4-E493-0AF0E7E14F8B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19;p41">
              <a:extLst>
                <a:ext uri="{FF2B5EF4-FFF2-40B4-BE49-F238E27FC236}">
                  <a16:creationId xmlns:a16="http://schemas.microsoft.com/office/drawing/2014/main" id="{D49F7FEF-90FD-A80E-31B0-C03AC6576A7C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20;p41">
              <a:extLst>
                <a:ext uri="{FF2B5EF4-FFF2-40B4-BE49-F238E27FC236}">
                  <a16:creationId xmlns:a16="http://schemas.microsoft.com/office/drawing/2014/main" id="{D4A70D0C-FE02-1756-E8FC-AE58C947D6FF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21;p41">
              <a:extLst>
                <a:ext uri="{FF2B5EF4-FFF2-40B4-BE49-F238E27FC236}">
                  <a16:creationId xmlns:a16="http://schemas.microsoft.com/office/drawing/2014/main" id="{6AC305DD-D777-6C79-0F13-5A01F2480F45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22;p41">
              <a:extLst>
                <a:ext uri="{FF2B5EF4-FFF2-40B4-BE49-F238E27FC236}">
                  <a16:creationId xmlns:a16="http://schemas.microsoft.com/office/drawing/2014/main" id="{D17A4742-D5EE-D16F-592B-2D7DA7B16E84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623;p41">
              <a:extLst>
                <a:ext uri="{FF2B5EF4-FFF2-40B4-BE49-F238E27FC236}">
                  <a16:creationId xmlns:a16="http://schemas.microsoft.com/office/drawing/2014/main" id="{17441147-52A0-F057-8548-F761E33BD36D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24;p41">
              <a:extLst>
                <a:ext uri="{FF2B5EF4-FFF2-40B4-BE49-F238E27FC236}">
                  <a16:creationId xmlns:a16="http://schemas.microsoft.com/office/drawing/2014/main" id="{02935EB6-6099-8CC2-8C10-00CC7F12988B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25;p41">
              <a:extLst>
                <a:ext uri="{FF2B5EF4-FFF2-40B4-BE49-F238E27FC236}">
                  <a16:creationId xmlns:a16="http://schemas.microsoft.com/office/drawing/2014/main" id="{18CA676D-5960-B301-4395-8D76EC81B2AE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26;p41">
              <a:extLst>
                <a:ext uri="{FF2B5EF4-FFF2-40B4-BE49-F238E27FC236}">
                  <a16:creationId xmlns:a16="http://schemas.microsoft.com/office/drawing/2014/main" id="{8FFFDD99-75DA-FCCF-D1AA-1999D713553A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27;p41">
              <a:extLst>
                <a:ext uri="{FF2B5EF4-FFF2-40B4-BE49-F238E27FC236}">
                  <a16:creationId xmlns:a16="http://schemas.microsoft.com/office/drawing/2014/main" id="{939BA251-EE1F-80D5-B19A-03BFF9884874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28;p41">
              <a:extLst>
                <a:ext uri="{FF2B5EF4-FFF2-40B4-BE49-F238E27FC236}">
                  <a16:creationId xmlns:a16="http://schemas.microsoft.com/office/drawing/2014/main" id="{EE84B05C-341C-8ADB-B5E5-86F1F572A03D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9;p41">
              <a:extLst>
                <a:ext uri="{FF2B5EF4-FFF2-40B4-BE49-F238E27FC236}">
                  <a16:creationId xmlns:a16="http://schemas.microsoft.com/office/drawing/2014/main" id="{4E84E6C3-C09B-DA44-1BE0-E162EA7CD869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30;p41">
              <a:extLst>
                <a:ext uri="{FF2B5EF4-FFF2-40B4-BE49-F238E27FC236}">
                  <a16:creationId xmlns:a16="http://schemas.microsoft.com/office/drawing/2014/main" id="{B2C8F88B-4AAC-0916-BC70-6FC0101973F5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31;p41">
              <a:extLst>
                <a:ext uri="{FF2B5EF4-FFF2-40B4-BE49-F238E27FC236}">
                  <a16:creationId xmlns:a16="http://schemas.microsoft.com/office/drawing/2014/main" id="{ED75B04E-C571-E631-12D0-2E297E499F89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32;p41">
              <a:extLst>
                <a:ext uri="{FF2B5EF4-FFF2-40B4-BE49-F238E27FC236}">
                  <a16:creationId xmlns:a16="http://schemas.microsoft.com/office/drawing/2014/main" id="{84A4E376-30B2-A89F-F800-1C6EB8C34587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33;p41">
              <a:extLst>
                <a:ext uri="{FF2B5EF4-FFF2-40B4-BE49-F238E27FC236}">
                  <a16:creationId xmlns:a16="http://schemas.microsoft.com/office/drawing/2014/main" id="{338A7177-2111-A3DB-E313-F3CC167197E5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34;p41">
              <a:extLst>
                <a:ext uri="{FF2B5EF4-FFF2-40B4-BE49-F238E27FC236}">
                  <a16:creationId xmlns:a16="http://schemas.microsoft.com/office/drawing/2014/main" id="{ED10819B-76B6-9D04-77E2-82F0EDD7DD16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35;p41">
              <a:extLst>
                <a:ext uri="{FF2B5EF4-FFF2-40B4-BE49-F238E27FC236}">
                  <a16:creationId xmlns:a16="http://schemas.microsoft.com/office/drawing/2014/main" id="{4A2EF55C-1A65-47B7-E64A-61BBAF43BFF9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36;p41">
              <a:extLst>
                <a:ext uri="{FF2B5EF4-FFF2-40B4-BE49-F238E27FC236}">
                  <a16:creationId xmlns:a16="http://schemas.microsoft.com/office/drawing/2014/main" id="{3A4E2375-5FB0-73E5-58D6-70DE58B5FD66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37;p41">
              <a:extLst>
                <a:ext uri="{FF2B5EF4-FFF2-40B4-BE49-F238E27FC236}">
                  <a16:creationId xmlns:a16="http://schemas.microsoft.com/office/drawing/2014/main" id="{39D4D554-0517-F39C-10EF-C44237D4DF69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38;p41">
              <a:extLst>
                <a:ext uri="{FF2B5EF4-FFF2-40B4-BE49-F238E27FC236}">
                  <a16:creationId xmlns:a16="http://schemas.microsoft.com/office/drawing/2014/main" id="{D467CE30-D141-E5FD-C524-B5ABDF8959C6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9;p41">
              <a:extLst>
                <a:ext uri="{FF2B5EF4-FFF2-40B4-BE49-F238E27FC236}">
                  <a16:creationId xmlns:a16="http://schemas.microsoft.com/office/drawing/2014/main" id="{6C6DCCED-399C-F836-3344-D570DA9D883B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40;p41">
              <a:extLst>
                <a:ext uri="{FF2B5EF4-FFF2-40B4-BE49-F238E27FC236}">
                  <a16:creationId xmlns:a16="http://schemas.microsoft.com/office/drawing/2014/main" id="{936C970C-4521-438B-11D8-59CD7C5B7365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41;p41">
              <a:extLst>
                <a:ext uri="{FF2B5EF4-FFF2-40B4-BE49-F238E27FC236}">
                  <a16:creationId xmlns:a16="http://schemas.microsoft.com/office/drawing/2014/main" id="{5D153EF1-570E-B5DA-AFF3-A3D3AFEF2CD8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42;p41">
              <a:extLst>
                <a:ext uri="{FF2B5EF4-FFF2-40B4-BE49-F238E27FC236}">
                  <a16:creationId xmlns:a16="http://schemas.microsoft.com/office/drawing/2014/main" id="{A92FA22C-5788-F0CA-FCE4-B2D794CBA04F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43;p41">
              <a:extLst>
                <a:ext uri="{FF2B5EF4-FFF2-40B4-BE49-F238E27FC236}">
                  <a16:creationId xmlns:a16="http://schemas.microsoft.com/office/drawing/2014/main" id="{C73759E3-E9A5-DF3C-D750-4481D022E14F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44;p41">
              <a:extLst>
                <a:ext uri="{FF2B5EF4-FFF2-40B4-BE49-F238E27FC236}">
                  <a16:creationId xmlns:a16="http://schemas.microsoft.com/office/drawing/2014/main" id="{55534AA2-7D54-8A6C-B20B-AD1FB726497C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45;p41">
              <a:extLst>
                <a:ext uri="{FF2B5EF4-FFF2-40B4-BE49-F238E27FC236}">
                  <a16:creationId xmlns:a16="http://schemas.microsoft.com/office/drawing/2014/main" id="{CBB82ABB-2155-751F-05FA-E870EC792CB8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46;p41">
              <a:extLst>
                <a:ext uri="{FF2B5EF4-FFF2-40B4-BE49-F238E27FC236}">
                  <a16:creationId xmlns:a16="http://schemas.microsoft.com/office/drawing/2014/main" id="{78CAEFCB-1151-C109-FA92-0A0153846B7F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7;p41">
              <a:extLst>
                <a:ext uri="{FF2B5EF4-FFF2-40B4-BE49-F238E27FC236}">
                  <a16:creationId xmlns:a16="http://schemas.microsoft.com/office/drawing/2014/main" id="{E9334565-511F-673F-4C31-236267D87265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48;p41">
              <a:extLst>
                <a:ext uri="{FF2B5EF4-FFF2-40B4-BE49-F238E27FC236}">
                  <a16:creationId xmlns:a16="http://schemas.microsoft.com/office/drawing/2014/main" id="{614AA9B9-D5DD-E3FC-DB07-C35883212254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49;p41">
              <a:extLst>
                <a:ext uri="{FF2B5EF4-FFF2-40B4-BE49-F238E27FC236}">
                  <a16:creationId xmlns:a16="http://schemas.microsoft.com/office/drawing/2014/main" id="{9815ECC9-E7F0-202D-2F3A-1BD899C602D1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50;p41">
              <a:extLst>
                <a:ext uri="{FF2B5EF4-FFF2-40B4-BE49-F238E27FC236}">
                  <a16:creationId xmlns:a16="http://schemas.microsoft.com/office/drawing/2014/main" id="{49C331EC-6E2C-203E-3E57-93E9A4C754AE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51;p41">
              <a:extLst>
                <a:ext uri="{FF2B5EF4-FFF2-40B4-BE49-F238E27FC236}">
                  <a16:creationId xmlns:a16="http://schemas.microsoft.com/office/drawing/2014/main" id="{C393A078-5ED3-0040-FB83-6CD8AF974637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52;p41">
              <a:extLst>
                <a:ext uri="{FF2B5EF4-FFF2-40B4-BE49-F238E27FC236}">
                  <a16:creationId xmlns:a16="http://schemas.microsoft.com/office/drawing/2014/main" id="{EE70FAE1-0D88-2657-FAB3-26E12D6B1235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53;p41">
              <a:extLst>
                <a:ext uri="{FF2B5EF4-FFF2-40B4-BE49-F238E27FC236}">
                  <a16:creationId xmlns:a16="http://schemas.microsoft.com/office/drawing/2014/main" id="{FB50A0A1-4FB4-5FF6-AACB-66E544A21ED0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54;p41">
              <a:extLst>
                <a:ext uri="{FF2B5EF4-FFF2-40B4-BE49-F238E27FC236}">
                  <a16:creationId xmlns:a16="http://schemas.microsoft.com/office/drawing/2014/main" id="{7B79D12E-5578-B68D-EA59-159CE1EECEFD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55;p41">
              <a:extLst>
                <a:ext uri="{FF2B5EF4-FFF2-40B4-BE49-F238E27FC236}">
                  <a16:creationId xmlns:a16="http://schemas.microsoft.com/office/drawing/2014/main" id="{394E9AD7-51DF-E1F5-B098-B157B97241C5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6;p41">
              <a:extLst>
                <a:ext uri="{FF2B5EF4-FFF2-40B4-BE49-F238E27FC236}">
                  <a16:creationId xmlns:a16="http://schemas.microsoft.com/office/drawing/2014/main" id="{13B63346-E170-6AB3-A500-9969DD5E2189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57;p41">
              <a:extLst>
                <a:ext uri="{FF2B5EF4-FFF2-40B4-BE49-F238E27FC236}">
                  <a16:creationId xmlns:a16="http://schemas.microsoft.com/office/drawing/2014/main" id="{639AA795-DAD8-B702-8078-F6E070B7A381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58;p41">
              <a:extLst>
                <a:ext uri="{FF2B5EF4-FFF2-40B4-BE49-F238E27FC236}">
                  <a16:creationId xmlns:a16="http://schemas.microsoft.com/office/drawing/2014/main" id="{9F89A88B-65DA-4D8D-8E68-75471D0067CB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59;p41">
              <a:extLst>
                <a:ext uri="{FF2B5EF4-FFF2-40B4-BE49-F238E27FC236}">
                  <a16:creationId xmlns:a16="http://schemas.microsoft.com/office/drawing/2014/main" id="{6004454C-00B6-0E6B-C124-21E81BBCED64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60;p41">
              <a:extLst>
                <a:ext uri="{FF2B5EF4-FFF2-40B4-BE49-F238E27FC236}">
                  <a16:creationId xmlns:a16="http://schemas.microsoft.com/office/drawing/2014/main" id="{C875471E-A55B-DFE5-F99B-183AB405F5C7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61;p41">
              <a:extLst>
                <a:ext uri="{FF2B5EF4-FFF2-40B4-BE49-F238E27FC236}">
                  <a16:creationId xmlns:a16="http://schemas.microsoft.com/office/drawing/2014/main" id="{647C5B1B-114B-CC97-F17A-92E1CFD34199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62;p41">
              <a:extLst>
                <a:ext uri="{FF2B5EF4-FFF2-40B4-BE49-F238E27FC236}">
                  <a16:creationId xmlns:a16="http://schemas.microsoft.com/office/drawing/2014/main" id="{926E044F-45AF-D6D3-E361-1E1E3593A9FB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3;p41">
              <a:extLst>
                <a:ext uri="{FF2B5EF4-FFF2-40B4-BE49-F238E27FC236}">
                  <a16:creationId xmlns:a16="http://schemas.microsoft.com/office/drawing/2014/main" id="{6A149AFE-A156-D3E4-C16F-3936FC0DFD2C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64;p41">
              <a:extLst>
                <a:ext uri="{FF2B5EF4-FFF2-40B4-BE49-F238E27FC236}">
                  <a16:creationId xmlns:a16="http://schemas.microsoft.com/office/drawing/2014/main" id="{D1807822-6566-ADF4-BBE4-17BCABE631BF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65;p41">
              <a:extLst>
                <a:ext uri="{FF2B5EF4-FFF2-40B4-BE49-F238E27FC236}">
                  <a16:creationId xmlns:a16="http://schemas.microsoft.com/office/drawing/2014/main" id="{BD89B078-6B45-C71E-A692-2AA86346CA88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66;p41">
              <a:extLst>
                <a:ext uri="{FF2B5EF4-FFF2-40B4-BE49-F238E27FC236}">
                  <a16:creationId xmlns:a16="http://schemas.microsoft.com/office/drawing/2014/main" id="{653D64F5-3194-042E-CE6A-0776CA85169B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7;p41">
              <a:extLst>
                <a:ext uri="{FF2B5EF4-FFF2-40B4-BE49-F238E27FC236}">
                  <a16:creationId xmlns:a16="http://schemas.microsoft.com/office/drawing/2014/main" id="{401A563C-EAB4-CA5C-AE3F-FF12B7872FAF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68;p41">
              <a:extLst>
                <a:ext uri="{FF2B5EF4-FFF2-40B4-BE49-F238E27FC236}">
                  <a16:creationId xmlns:a16="http://schemas.microsoft.com/office/drawing/2014/main" id="{D52F4935-C5B8-3CE5-F74A-A137B0F4A748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69;p41">
              <a:extLst>
                <a:ext uri="{FF2B5EF4-FFF2-40B4-BE49-F238E27FC236}">
                  <a16:creationId xmlns:a16="http://schemas.microsoft.com/office/drawing/2014/main" id="{A599B221-E594-0A52-12DD-D4EDEF2DEDA8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70;p41">
              <a:extLst>
                <a:ext uri="{FF2B5EF4-FFF2-40B4-BE49-F238E27FC236}">
                  <a16:creationId xmlns:a16="http://schemas.microsoft.com/office/drawing/2014/main" id="{C51FEFF3-4D69-E8ED-2A33-380575A0901F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71;p41">
              <a:extLst>
                <a:ext uri="{FF2B5EF4-FFF2-40B4-BE49-F238E27FC236}">
                  <a16:creationId xmlns:a16="http://schemas.microsoft.com/office/drawing/2014/main" id="{D1FB5218-D636-A247-3C77-B529DC3B6EA0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672;p41">
              <a:extLst>
                <a:ext uri="{FF2B5EF4-FFF2-40B4-BE49-F238E27FC236}">
                  <a16:creationId xmlns:a16="http://schemas.microsoft.com/office/drawing/2014/main" id="{FE70A579-44EC-7A47-0A48-25050A78A856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73;p41">
              <a:extLst>
                <a:ext uri="{FF2B5EF4-FFF2-40B4-BE49-F238E27FC236}">
                  <a16:creationId xmlns:a16="http://schemas.microsoft.com/office/drawing/2014/main" id="{D93B6A0B-EFA6-ADBD-4C56-C4A4737E4B79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74;p41">
              <a:extLst>
                <a:ext uri="{FF2B5EF4-FFF2-40B4-BE49-F238E27FC236}">
                  <a16:creationId xmlns:a16="http://schemas.microsoft.com/office/drawing/2014/main" id="{57AA48C4-CB97-28F6-2CD4-9E5BC000F8F3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75;p41">
              <a:extLst>
                <a:ext uri="{FF2B5EF4-FFF2-40B4-BE49-F238E27FC236}">
                  <a16:creationId xmlns:a16="http://schemas.microsoft.com/office/drawing/2014/main" id="{EC2264BC-879C-4005-8572-5DBF476BFB3D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76;p41">
              <a:extLst>
                <a:ext uri="{FF2B5EF4-FFF2-40B4-BE49-F238E27FC236}">
                  <a16:creationId xmlns:a16="http://schemas.microsoft.com/office/drawing/2014/main" id="{F55B153F-21BC-F22F-BF79-0A5B2018377B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77;p41">
              <a:extLst>
                <a:ext uri="{FF2B5EF4-FFF2-40B4-BE49-F238E27FC236}">
                  <a16:creationId xmlns:a16="http://schemas.microsoft.com/office/drawing/2014/main" id="{F929619C-BB22-CC85-6AE5-F700AA3EE490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78;p41">
              <a:extLst>
                <a:ext uri="{FF2B5EF4-FFF2-40B4-BE49-F238E27FC236}">
                  <a16:creationId xmlns:a16="http://schemas.microsoft.com/office/drawing/2014/main" id="{9DE4DB41-3D0D-7491-5F95-E64943F71EC6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79;p41">
              <a:extLst>
                <a:ext uri="{FF2B5EF4-FFF2-40B4-BE49-F238E27FC236}">
                  <a16:creationId xmlns:a16="http://schemas.microsoft.com/office/drawing/2014/main" id="{BF3920DC-A20F-4A62-64E8-875BE9804952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80;p41">
              <a:extLst>
                <a:ext uri="{FF2B5EF4-FFF2-40B4-BE49-F238E27FC236}">
                  <a16:creationId xmlns:a16="http://schemas.microsoft.com/office/drawing/2014/main" id="{A62FD682-D404-4005-6B06-52EB5E28BBD1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81;p41">
              <a:extLst>
                <a:ext uri="{FF2B5EF4-FFF2-40B4-BE49-F238E27FC236}">
                  <a16:creationId xmlns:a16="http://schemas.microsoft.com/office/drawing/2014/main" id="{A4A98F5E-0D54-AA74-AB56-E1AB3BF359D5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82;p41">
              <a:extLst>
                <a:ext uri="{FF2B5EF4-FFF2-40B4-BE49-F238E27FC236}">
                  <a16:creationId xmlns:a16="http://schemas.microsoft.com/office/drawing/2014/main" id="{71285CF7-C494-2DED-C29D-FA314AB09697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83;p41">
              <a:extLst>
                <a:ext uri="{FF2B5EF4-FFF2-40B4-BE49-F238E27FC236}">
                  <a16:creationId xmlns:a16="http://schemas.microsoft.com/office/drawing/2014/main" id="{A7BF1887-D977-512F-F94E-9D075093BE79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84;p41">
              <a:extLst>
                <a:ext uri="{FF2B5EF4-FFF2-40B4-BE49-F238E27FC236}">
                  <a16:creationId xmlns:a16="http://schemas.microsoft.com/office/drawing/2014/main" id="{C4428A19-2847-6402-8F1A-A2DF245C9C29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85;p41">
              <a:extLst>
                <a:ext uri="{FF2B5EF4-FFF2-40B4-BE49-F238E27FC236}">
                  <a16:creationId xmlns:a16="http://schemas.microsoft.com/office/drawing/2014/main" id="{A6C13E67-ED0C-8492-59FC-A7B8903C0E5D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86;p41">
              <a:extLst>
                <a:ext uri="{FF2B5EF4-FFF2-40B4-BE49-F238E27FC236}">
                  <a16:creationId xmlns:a16="http://schemas.microsoft.com/office/drawing/2014/main" id="{DFF7128A-12C3-1C26-F198-3D5F58C18961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7;p41">
              <a:extLst>
                <a:ext uri="{FF2B5EF4-FFF2-40B4-BE49-F238E27FC236}">
                  <a16:creationId xmlns:a16="http://schemas.microsoft.com/office/drawing/2014/main" id="{BD7530F1-CD9D-039E-95AB-C9F074EF70A8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88;p41">
              <a:extLst>
                <a:ext uri="{FF2B5EF4-FFF2-40B4-BE49-F238E27FC236}">
                  <a16:creationId xmlns:a16="http://schemas.microsoft.com/office/drawing/2014/main" id="{FC26C43C-30C8-09C2-6EFC-28604B1C0B5B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89;p41">
              <a:extLst>
                <a:ext uri="{FF2B5EF4-FFF2-40B4-BE49-F238E27FC236}">
                  <a16:creationId xmlns:a16="http://schemas.microsoft.com/office/drawing/2014/main" id="{2DD879C2-3EC1-0DFF-3E85-4FE21BD99DA6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90;p41">
              <a:extLst>
                <a:ext uri="{FF2B5EF4-FFF2-40B4-BE49-F238E27FC236}">
                  <a16:creationId xmlns:a16="http://schemas.microsoft.com/office/drawing/2014/main" id="{9EE9A2A0-B1A4-44D4-AFC3-15BC9AA5C4A1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91;p41">
              <a:extLst>
                <a:ext uri="{FF2B5EF4-FFF2-40B4-BE49-F238E27FC236}">
                  <a16:creationId xmlns:a16="http://schemas.microsoft.com/office/drawing/2014/main" id="{4872C01E-7020-4854-63E1-6550FDB4C39C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92;p41">
              <a:extLst>
                <a:ext uri="{FF2B5EF4-FFF2-40B4-BE49-F238E27FC236}">
                  <a16:creationId xmlns:a16="http://schemas.microsoft.com/office/drawing/2014/main" id="{D78F402E-3950-EA90-A876-8A76C18246A4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93;p41">
              <a:extLst>
                <a:ext uri="{FF2B5EF4-FFF2-40B4-BE49-F238E27FC236}">
                  <a16:creationId xmlns:a16="http://schemas.microsoft.com/office/drawing/2014/main" id="{4907F3DC-4D86-8807-B1E5-D7DB25A4F4C3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94;p41">
              <a:extLst>
                <a:ext uri="{FF2B5EF4-FFF2-40B4-BE49-F238E27FC236}">
                  <a16:creationId xmlns:a16="http://schemas.microsoft.com/office/drawing/2014/main" id="{72C69355-0491-B5E9-B942-5D4023A52FFD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95;p41">
              <a:extLst>
                <a:ext uri="{FF2B5EF4-FFF2-40B4-BE49-F238E27FC236}">
                  <a16:creationId xmlns:a16="http://schemas.microsoft.com/office/drawing/2014/main" id="{8EC960D5-F05F-2FF5-FE5D-10B3F0FA0C37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96;p41">
              <a:extLst>
                <a:ext uri="{FF2B5EF4-FFF2-40B4-BE49-F238E27FC236}">
                  <a16:creationId xmlns:a16="http://schemas.microsoft.com/office/drawing/2014/main" id="{281758EE-F56E-35B5-4C68-0D291D036431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97;p41">
              <a:extLst>
                <a:ext uri="{FF2B5EF4-FFF2-40B4-BE49-F238E27FC236}">
                  <a16:creationId xmlns:a16="http://schemas.microsoft.com/office/drawing/2014/main" id="{801DFA10-3AD8-B921-7F48-42BE19DCD297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98;p41">
              <a:extLst>
                <a:ext uri="{FF2B5EF4-FFF2-40B4-BE49-F238E27FC236}">
                  <a16:creationId xmlns:a16="http://schemas.microsoft.com/office/drawing/2014/main" id="{5B295DB1-F99B-4FD3-6F9B-BDAAA871963C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99;p41">
              <a:extLst>
                <a:ext uri="{FF2B5EF4-FFF2-40B4-BE49-F238E27FC236}">
                  <a16:creationId xmlns:a16="http://schemas.microsoft.com/office/drawing/2014/main" id="{2674E45D-80BC-FD2B-E826-11D4CEF034AA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700;p41">
              <a:extLst>
                <a:ext uri="{FF2B5EF4-FFF2-40B4-BE49-F238E27FC236}">
                  <a16:creationId xmlns:a16="http://schemas.microsoft.com/office/drawing/2014/main" id="{A4F58ECF-9C2E-5827-D3B2-AC669220146C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01;p41">
              <a:extLst>
                <a:ext uri="{FF2B5EF4-FFF2-40B4-BE49-F238E27FC236}">
                  <a16:creationId xmlns:a16="http://schemas.microsoft.com/office/drawing/2014/main" id="{1AD917AB-94F2-21DF-FAF2-47E3DE951193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02;p41">
              <a:extLst>
                <a:ext uri="{FF2B5EF4-FFF2-40B4-BE49-F238E27FC236}">
                  <a16:creationId xmlns:a16="http://schemas.microsoft.com/office/drawing/2014/main" id="{CAFAFC58-A77C-C867-FEEE-5B74117EEE36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03;p41">
              <a:extLst>
                <a:ext uri="{FF2B5EF4-FFF2-40B4-BE49-F238E27FC236}">
                  <a16:creationId xmlns:a16="http://schemas.microsoft.com/office/drawing/2014/main" id="{6DF44AC8-D2B1-ADB2-9B1D-C19831FA8535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04;p41">
              <a:extLst>
                <a:ext uri="{FF2B5EF4-FFF2-40B4-BE49-F238E27FC236}">
                  <a16:creationId xmlns:a16="http://schemas.microsoft.com/office/drawing/2014/main" id="{C0A0A8F3-418C-D8BC-38F4-335570101C38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05;p41">
              <a:extLst>
                <a:ext uri="{FF2B5EF4-FFF2-40B4-BE49-F238E27FC236}">
                  <a16:creationId xmlns:a16="http://schemas.microsoft.com/office/drawing/2014/main" id="{A3B75327-D5A6-EB84-BDB4-C5757F959ADE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6;p41">
              <a:extLst>
                <a:ext uri="{FF2B5EF4-FFF2-40B4-BE49-F238E27FC236}">
                  <a16:creationId xmlns:a16="http://schemas.microsoft.com/office/drawing/2014/main" id="{99E2B276-C48E-9462-70B5-8C7051CE4103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07;p41">
              <a:extLst>
                <a:ext uri="{FF2B5EF4-FFF2-40B4-BE49-F238E27FC236}">
                  <a16:creationId xmlns:a16="http://schemas.microsoft.com/office/drawing/2014/main" id="{146F47ED-9BFE-1229-331D-0589600E594E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08;p41">
              <a:extLst>
                <a:ext uri="{FF2B5EF4-FFF2-40B4-BE49-F238E27FC236}">
                  <a16:creationId xmlns:a16="http://schemas.microsoft.com/office/drawing/2014/main" id="{B6A52617-ED48-7E04-FEC2-447CAEC48DC0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09;p41">
              <a:extLst>
                <a:ext uri="{FF2B5EF4-FFF2-40B4-BE49-F238E27FC236}">
                  <a16:creationId xmlns:a16="http://schemas.microsoft.com/office/drawing/2014/main" id="{8A4F81A5-9B00-40AB-5CE8-5A2E075A9E4F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10;p41">
              <a:extLst>
                <a:ext uri="{FF2B5EF4-FFF2-40B4-BE49-F238E27FC236}">
                  <a16:creationId xmlns:a16="http://schemas.microsoft.com/office/drawing/2014/main" id="{04031494-2902-7925-C864-3DBC7BA72447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11;p41">
              <a:extLst>
                <a:ext uri="{FF2B5EF4-FFF2-40B4-BE49-F238E27FC236}">
                  <a16:creationId xmlns:a16="http://schemas.microsoft.com/office/drawing/2014/main" id="{AC702C64-E4C4-DF10-B952-C43158397F63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12;p41">
              <a:extLst>
                <a:ext uri="{FF2B5EF4-FFF2-40B4-BE49-F238E27FC236}">
                  <a16:creationId xmlns:a16="http://schemas.microsoft.com/office/drawing/2014/main" id="{27936A97-F355-6540-7D58-92A6AE9A21F0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13;p41">
              <a:extLst>
                <a:ext uri="{FF2B5EF4-FFF2-40B4-BE49-F238E27FC236}">
                  <a16:creationId xmlns:a16="http://schemas.microsoft.com/office/drawing/2014/main" id="{328E1C54-F203-D04B-CE42-507AEE4E6A6B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14;p41">
              <a:extLst>
                <a:ext uri="{FF2B5EF4-FFF2-40B4-BE49-F238E27FC236}">
                  <a16:creationId xmlns:a16="http://schemas.microsoft.com/office/drawing/2014/main" id="{C53A1B0F-A954-FE81-260D-74EC806F0CAE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15;p41">
              <a:extLst>
                <a:ext uri="{FF2B5EF4-FFF2-40B4-BE49-F238E27FC236}">
                  <a16:creationId xmlns:a16="http://schemas.microsoft.com/office/drawing/2014/main" id="{DBB84E49-9CD0-8B7D-F17E-481244AE2AC4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16;p41">
              <a:extLst>
                <a:ext uri="{FF2B5EF4-FFF2-40B4-BE49-F238E27FC236}">
                  <a16:creationId xmlns:a16="http://schemas.microsoft.com/office/drawing/2014/main" id="{65A577A7-4F18-F93D-7A19-5278C7C0E47F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17;p41">
              <a:extLst>
                <a:ext uri="{FF2B5EF4-FFF2-40B4-BE49-F238E27FC236}">
                  <a16:creationId xmlns:a16="http://schemas.microsoft.com/office/drawing/2014/main" id="{BD282115-7575-59A2-B95E-A6DDD11FB555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18;p41">
              <a:extLst>
                <a:ext uri="{FF2B5EF4-FFF2-40B4-BE49-F238E27FC236}">
                  <a16:creationId xmlns:a16="http://schemas.microsoft.com/office/drawing/2014/main" id="{4CA13AB5-626A-554E-11CB-4D949574C99E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19;p41">
              <a:extLst>
                <a:ext uri="{FF2B5EF4-FFF2-40B4-BE49-F238E27FC236}">
                  <a16:creationId xmlns:a16="http://schemas.microsoft.com/office/drawing/2014/main" id="{BBC48176-B81B-3F1C-A0D5-2B1EC1F79284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20;p41">
              <a:extLst>
                <a:ext uri="{FF2B5EF4-FFF2-40B4-BE49-F238E27FC236}">
                  <a16:creationId xmlns:a16="http://schemas.microsoft.com/office/drawing/2014/main" id="{B7081AFF-4CAB-08FD-AC1E-D91BF1BC6E6F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21;p41">
              <a:extLst>
                <a:ext uri="{FF2B5EF4-FFF2-40B4-BE49-F238E27FC236}">
                  <a16:creationId xmlns:a16="http://schemas.microsoft.com/office/drawing/2014/main" id="{60F85E92-255D-FE8E-34FE-64ACD4F1B173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22;p41">
              <a:extLst>
                <a:ext uri="{FF2B5EF4-FFF2-40B4-BE49-F238E27FC236}">
                  <a16:creationId xmlns:a16="http://schemas.microsoft.com/office/drawing/2014/main" id="{A91B6515-A466-0B09-B5C5-6949FF2DF972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723;p41">
              <a:extLst>
                <a:ext uri="{FF2B5EF4-FFF2-40B4-BE49-F238E27FC236}">
                  <a16:creationId xmlns:a16="http://schemas.microsoft.com/office/drawing/2014/main" id="{01DE700B-BBED-C74F-A883-5C836A821CC7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724;p41">
              <a:extLst>
                <a:ext uri="{FF2B5EF4-FFF2-40B4-BE49-F238E27FC236}">
                  <a16:creationId xmlns:a16="http://schemas.microsoft.com/office/drawing/2014/main" id="{486FACDB-4A23-5FA4-2DBC-C8B9FF70FB90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725;p41">
              <a:extLst>
                <a:ext uri="{FF2B5EF4-FFF2-40B4-BE49-F238E27FC236}">
                  <a16:creationId xmlns:a16="http://schemas.microsoft.com/office/drawing/2014/main" id="{52536D6C-4AA8-2676-046C-336EA40FD1E4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726;p41">
              <a:extLst>
                <a:ext uri="{FF2B5EF4-FFF2-40B4-BE49-F238E27FC236}">
                  <a16:creationId xmlns:a16="http://schemas.microsoft.com/office/drawing/2014/main" id="{DBA3E2CB-42F3-CFEE-E719-946E654D3778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727;p41">
              <a:extLst>
                <a:ext uri="{FF2B5EF4-FFF2-40B4-BE49-F238E27FC236}">
                  <a16:creationId xmlns:a16="http://schemas.microsoft.com/office/drawing/2014/main" id="{1D839D11-56BA-9C65-6652-180513D9B80E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728;p41">
              <a:extLst>
                <a:ext uri="{FF2B5EF4-FFF2-40B4-BE49-F238E27FC236}">
                  <a16:creationId xmlns:a16="http://schemas.microsoft.com/office/drawing/2014/main" id="{4212B8A5-B3FA-766F-66AC-5ADA079D5996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729;p41">
              <a:extLst>
                <a:ext uri="{FF2B5EF4-FFF2-40B4-BE49-F238E27FC236}">
                  <a16:creationId xmlns:a16="http://schemas.microsoft.com/office/drawing/2014/main" id="{224D8E31-D228-5E25-4389-41E250397B07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730;p41">
              <a:extLst>
                <a:ext uri="{FF2B5EF4-FFF2-40B4-BE49-F238E27FC236}">
                  <a16:creationId xmlns:a16="http://schemas.microsoft.com/office/drawing/2014/main" id="{345871D7-7C8A-3A8A-C657-E63F6A283FC1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731;p41">
              <a:extLst>
                <a:ext uri="{FF2B5EF4-FFF2-40B4-BE49-F238E27FC236}">
                  <a16:creationId xmlns:a16="http://schemas.microsoft.com/office/drawing/2014/main" id="{6D259A66-BA13-5CE3-586D-F122B6BCDEA8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732;p41">
              <a:extLst>
                <a:ext uri="{FF2B5EF4-FFF2-40B4-BE49-F238E27FC236}">
                  <a16:creationId xmlns:a16="http://schemas.microsoft.com/office/drawing/2014/main" id="{B34A7515-593D-6CC8-474F-D7EF5506B0B8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733;p41">
              <a:extLst>
                <a:ext uri="{FF2B5EF4-FFF2-40B4-BE49-F238E27FC236}">
                  <a16:creationId xmlns:a16="http://schemas.microsoft.com/office/drawing/2014/main" id="{BF0C9741-1942-F02B-28A1-8DC28AC503FC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734;p41">
              <a:extLst>
                <a:ext uri="{FF2B5EF4-FFF2-40B4-BE49-F238E27FC236}">
                  <a16:creationId xmlns:a16="http://schemas.microsoft.com/office/drawing/2014/main" id="{D27E92AD-71F4-B5C3-1EB9-407DE420DD99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735;p41">
              <a:extLst>
                <a:ext uri="{FF2B5EF4-FFF2-40B4-BE49-F238E27FC236}">
                  <a16:creationId xmlns:a16="http://schemas.microsoft.com/office/drawing/2014/main" id="{2CEE67AB-EECF-C395-E9CA-19C10432C467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736;p41">
              <a:extLst>
                <a:ext uri="{FF2B5EF4-FFF2-40B4-BE49-F238E27FC236}">
                  <a16:creationId xmlns:a16="http://schemas.microsoft.com/office/drawing/2014/main" id="{BDE313B3-62F8-5324-880C-B0382E46B243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737;p41">
              <a:extLst>
                <a:ext uri="{FF2B5EF4-FFF2-40B4-BE49-F238E27FC236}">
                  <a16:creationId xmlns:a16="http://schemas.microsoft.com/office/drawing/2014/main" id="{2477CCEC-640A-3F19-C15A-38F80F860BFE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738;p41">
              <a:extLst>
                <a:ext uri="{FF2B5EF4-FFF2-40B4-BE49-F238E27FC236}">
                  <a16:creationId xmlns:a16="http://schemas.microsoft.com/office/drawing/2014/main" id="{4C34CC26-E63F-E5FC-46A2-C1BC240DA77D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739;p41">
              <a:extLst>
                <a:ext uri="{FF2B5EF4-FFF2-40B4-BE49-F238E27FC236}">
                  <a16:creationId xmlns:a16="http://schemas.microsoft.com/office/drawing/2014/main" id="{EDD7FE25-E1FE-408F-F42E-25EAC6B8ADA4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740;p41">
              <a:extLst>
                <a:ext uri="{FF2B5EF4-FFF2-40B4-BE49-F238E27FC236}">
                  <a16:creationId xmlns:a16="http://schemas.microsoft.com/office/drawing/2014/main" id="{8EC2AA0F-42D7-B12A-71A6-C7C3239C0BD7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741;p41">
              <a:extLst>
                <a:ext uri="{FF2B5EF4-FFF2-40B4-BE49-F238E27FC236}">
                  <a16:creationId xmlns:a16="http://schemas.microsoft.com/office/drawing/2014/main" id="{005DF6D3-DF16-9257-0F60-AAC48E208F38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742;p41">
              <a:extLst>
                <a:ext uri="{FF2B5EF4-FFF2-40B4-BE49-F238E27FC236}">
                  <a16:creationId xmlns:a16="http://schemas.microsoft.com/office/drawing/2014/main" id="{36222BE2-2DE9-2FAB-BB8D-60695114FD33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743;p41">
              <a:extLst>
                <a:ext uri="{FF2B5EF4-FFF2-40B4-BE49-F238E27FC236}">
                  <a16:creationId xmlns:a16="http://schemas.microsoft.com/office/drawing/2014/main" id="{AB1B1E8B-6B8B-7217-DC4E-705215489F0C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744;p41">
              <a:extLst>
                <a:ext uri="{FF2B5EF4-FFF2-40B4-BE49-F238E27FC236}">
                  <a16:creationId xmlns:a16="http://schemas.microsoft.com/office/drawing/2014/main" id="{A1834A7A-F652-AA3E-1821-7E3122185593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745;p41">
              <a:extLst>
                <a:ext uri="{FF2B5EF4-FFF2-40B4-BE49-F238E27FC236}">
                  <a16:creationId xmlns:a16="http://schemas.microsoft.com/office/drawing/2014/main" id="{CD80236A-27A3-9F0D-EDFB-1C7AE78E7C1A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746;p41">
              <a:extLst>
                <a:ext uri="{FF2B5EF4-FFF2-40B4-BE49-F238E27FC236}">
                  <a16:creationId xmlns:a16="http://schemas.microsoft.com/office/drawing/2014/main" id="{C6B323A7-59DF-6D46-F3A3-C9B5778BD9B5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747;p41">
              <a:extLst>
                <a:ext uri="{FF2B5EF4-FFF2-40B4-BE49-F238E27FC236}">
                  <a16:creationId xmlns:a16="http://schemas.microsoft.com/office/drawing/2014/main" id="{3A181F14-1508-4847-974D-D7C6E1E407DF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748;p41">
              <a:extLst>
                <a:ext uri="{FF2B5EF4-FFF2-40B4-BE49-F238E27FC236}">
                  <a16:creationId xmlns:a16="http://schemas.microsoft.com/office/drawing/2014/main" id="{087018D2-F8E0-0B97-A48B-6594148587F6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749;p41">
              <a:extLst>
                <a:ext uri="{FF2B5EF4-FFF2-40B4-BE49-F238E27FC236}">
                  <a16:creationId xmlns:a16="http://schemas.microsoft.com/office/drawing/2014/main" id="{ECAEB7F0-B7F7-1A4F-8AD6-7411C5A3A6D6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750;p41">
              <a:extLst>
                <a:ext uri="{FF2B5EF4-FFF2-40B4-BE49-F238E27FC236}">
                  <a16:creationId xmlns:a16="http://schemas.microsoft.com/office/drawing/2014/main" id="{4BBF53E5-F263-F3A1-38B0-ABC7D34F8E2D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751;p41">
              <a:extLst>
                <a:ext uri="{FF2B5EF4-FFF2-40B4-BE49-F238E27FC236}">
                  <a16:creationId xmlns:a16="http://schemas.microsoft.com/office/drawing/2014/main" id="{CEB06480-64B1-24FE-5FFB-9D555F056AA3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752;p41">
              <a:extLst>
                <a:ext uri="{FF2B5EF4-FFF2-40B4-BE49-F238E27FC236}">
                  <a16:creationId xmlns:a16="http://schemas.microsoft.com/office/drawing/2014/main" id="{8A82A6C4-E0C3-4EB4-6A81-B45AC9BB72E0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753;p41">
              <a:extLst>
                <a:ext uri="{FF2B5EF4-FFF2-40B4-BE49-F238E27FC236}">
                  <a16:creationId xmlns:a16="http://schemas.microsoft.com/office/drawing/2014/main" id="{2232BAD2-E419-D23C-E7FB-EAF56153232B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754;p41">
              <a:extLst>
                <a:ext uri="{FF2B5EF4-FFF2-40B4-BE49-F238E27FC236}">
                  <a16:creationId xmlns:a16="http://schemas.microsoft.com/office/drawing/2014/main" id="{C9529962-E070-B3B9-1CAD-F42DAD4B1E08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755;p41">
              <a:extLst>
                <a:ext uri="{FF2B5EF4-FFF2-40B4-BE49-F238E27FC236}">
                  <a16:creationId xmlns:a16="http://schemas.microsoft.com/office/drawing/2014/main" id="{8E4D35A0-ACF0-8A94-17E0-17FAEEBC6B59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756;p41">
              <a:extLst>
                <a:ext uri="{FF2B5EF4-FFF2-40B4-BE49-F238E27FC236}">
                  <a16:creationId xmlns:a16="http://schemas.microsoft.com/office/drawing/2014/main" id="{F41BCD31-F067-5199-6E4B-E783F9ABE78A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757;p41">
              <a:extLst>
                <a:ext uri="{FF2B5EF4-FFF2-40B4-BE49-F238E27FC236}">
                  <a16:creationId xmlns:a16="http://schemas.microsoft.com/office/drawing/2014/main" id="{4A5E5488-496D-B4AC-ECA2-075AC1BEB5AC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758;p41">
              <a:extLst>
                <a:ext uri="{FF2B5EF4-FFF2-40B4-BE49-F238E27FC236}">
                  <a16:creationId xmlns:a16="http://schemas.microsoft.com/office/drawing/2014/main" id="{D742BDF5-F697-3067-2324-0A3144C6E0AE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759;p41">
              <a:extLst>
                <a:ext uri="{FF2B5EF4-FFF2-40B4-BE49-F238E27FC236}">
                  <a16:creationId xmlns:a16="http://schemas.microsoft.com/office/drawing/2014/main" id="{B8A6960D-ECD3-99C8-C86A-345CD071AFCD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760;p41">
              <a:extLst>
                <a:ext uri="{FF2B5EF4-FFF2-40B4-BE49-F238E27FC236}">
                  <a16:creationId xmlns:a16="http://schemas.microsoft.com/office/drawing/2014/main" id="{8EFD98C7-8C6D-9BC0-5399-217B7BFCBAAC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761;p41">
              <a:extLst>
                <a:ext uri="{FF2B5EF4-FFF2-40B4-BE49-F238E27FC236}">
                  <a16:creationId xmlns:a16="http://schemas.microsoft.com/office/drawing/2014/main" id="{7CA5750E-6BE1-C30C-5998-22E4B01F5CE6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762;p41">
              <a:extLst>
                <a:ext uri="{FF2B5EF4-FFF2-40B4-BE49-F238E27FC236}">
                  <a16:creationId xmlns:a16="http://schemas.microsoft.com/office/drawing/2014/main" id="{44F44E59-690F-E63E-E6A5-5E417AFC8F0A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763;p41">
              <a:extLst>
                <a:ext uri="{FF2B5EF4-FFF2-40B4-BE49-F238E27FC236}">
                  <a16:creationId xmlns:a16="http://schemas.microsoft.com/office/drawing/2014/main" id="{0E934AB5-E3D5-8B18-513C-DFF36CA702E1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764;p41">
              <a:extLst>
                <a:ext uri="{FF2B5EF4-FFF2-40B4-BE49-F238E27FC236}">
                  <a16:creationId xmlns:a16="http://schemas.microsoft.com/office/drawing/2014/main" id="{DAC0AE38-B904-87BA-9450-EC78384F5CA7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765;p41">
              <a:extLst>
                <a:ext uri="{FF2B5EF4-FFF2-40B4-BE49-F238E27FC236}">
                  <a16:creationId xmlns:a16="http://schemas.microsoft.com/office/drawing/2014/main" id="{0CDBAEAD-8727-41DF-652E-6042D24E8265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766;p41">
              <a:extLst>
                <a:ext uri="{FF2B5EF4-FFF2-40B4-BE49-F238E27FC236}">
                  <a16:creationId xmlns:a16="http://schemas.microsoft.com/office/drawing/2014/main" id="{4B9F87A1-31C1-C6C6-0606-7C2478EC60FE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767;p41">
              <a:extLst>
                <a:ext uri="{FF2B5EF4-FFF2-40B4-BE49-F238E27FC236}">
                  <a16:creationId xmlns:a16="http://schemas.microsoft.com/office/drawing/2014/main" id="{E2338A84-8908-30AF-E290-474ABBC15018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768;p41">
              <a:extLst>
                <a:ext uri="{FF2B5EF4-FFF2-40B4-BE49-F238E27FC236}">
                  <a16:creationId xmlns:a16="http://schemas.microsoft.com/office/drawing/2014/main" id="{735800E1-0ED3-72B8-C2DA-3650478A6B62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769;p41">
              <a:extLst>
                <a:ext uri="{FF2B5EF4-FFF2-40B4-BE49-F238E27FC236}">
                  <a16:creationId xmlns:a16="http://schemas.microsoft.com/office/drawing/2014/main" id="{B8575D43-20FE-F23C-414F-7FDE1D706ADB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770;p41">
              <a:extLst>
                <a:ext uri="{FF2B5EF4-FFF2-40B4-BE49-F238E27FC236}">
                  <a16:creationId xmlns:a16="http://schemas.microsoft.com/office/drawing/2014/main" id="{D062D827-1849-FC02-DF8C-FF6CFF4860B9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71;p41">
              <a:extLst>
                <a:ext uri="{FF2B5EF4-FFF2-40B4-BE49-F238E27FC236}">
                  <a16:creationId xmlns:a16="http://schemas.microsoft.com/office/drawing/2014/main" id="{F1B839AF-CDFD-BBA6-61A4-3CB430C59F27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72;p41">
              <a:extLst>
                <a:ext uri="{FF2B5EF4-FFF2-40B4-BE49-F238E27FC236}">
                  <a16:creationId xmlns:a16="http://schemas.microsoft.com/office/drawing/2014/main" id="{6243BC07-13CC-6F83-1C5D-D124BB4CB1D2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73;p41">
              <a:extLst>
                <a:ext uri="{FF2B5EF4-FFF2-40B4-BE49-F238E27FC236}">
                  <a16:creationId xmlns:a16="http://schemas.microsoft.com/office/drawing/2014/main" id="{9C9FC8B6-90D0-49CE-42B9-1FCC0860AC45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774;p41">
              <a:extLst>
                <a:ext uri="{FF2B5EF4-FFF2-40B4-BE49-F238E27FC236}">
                  <a16:creationId xmlns:a16="http://schemas.microsoft.com/office/drawing/2014/main" id="{545CBBD3-C4C4-2CEB-8DE0-61A80267D756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775;p41">
              <a:extLst>
                <a:ext uri="{FF2B5EF4-FFF2-40B4-BE49-F238E27FC236}">
                  <a16:creationId xmlns:a16="http://schemas.microsoft.com/office/drawing/2014/main" id="{0C74E30D-65BB-DD2F-02A7-67AF55D9387F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776;p41">
              <a:extLst>
                <a:ext uri="{FF2B5EF4-FFF2-40B4-BE49-F238E27FC236}">
                  <a16:creationId xmlns:a16="http://schemas.microsoft.com/office/drawing/2014/main" id="{099B82EC-03BB-A8C9-E475-1D3F07854A78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777;p41">
              <a:extLst>
                <a:ext uri="{FF2B5EF4-FFF2-40B4-BE49-F238E27FC236}">
                  <a16:creationId xmlns:a16="http://schemas.microsoft.com/office/drawing/2014/main" id="{37E9F98D-0B52-D65C-C039-8ECD9CA394BA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778;p41">
              <a:extLst>
                <a:ext uri="{FF2B5EF4-FFF2-40B4-BE49-F238E27FC236}">
                  <a16:creationId xmlns:a16="http://schemas.microsoft.com/office/drawing/2014/main" id="{4C9CCD61-DC2B-D45B-4BF0-E7EC09C9107F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779;p41">
              <a:extLst>
                <a:ext uri="{FF2B5EF4-FFF2-40B4-BE49-F238E27FC236}">
                  <a16:creationId xmlns:a16="http://schemas.microsoft.com/office/drawing/2014/main" id="{AB493AF5-8F71-0BE7-6826-775BA7277DF6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780;p41">
              <a:extLst>
                <a:ext uri="{FF2B5EF4-FFF2-40B4-BE49-F238E27FC236}">
                  <a16:creationId xmlns:a16="http://schemas.microsoft.com/office/drawing/2014/main" id="{C85F4E76-E3BE-FDE6-6993-A0C987140A01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781;p41">
              <a:extLst>
                <a:ext uri="{FF2B5EF4-FFF2-40B4-BE49-F238E27FC236}">
                  <a16:creationId xmlns:a16="http://schemas.microsoft.com/office/drawing/2014/main" id="{BCF19CBE-2C27-2DB6-9AC8-E7894B763A81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782;p41">
              <a:extLst>
                <a:ext uri="{FF2B5EF4-FFF2-40B4-BE49-F238E27FC236}">
                  <a16:creationId xmlns:a16="http://schemas.microsoft.com/office/drawing/2014/main" id="{6BCCEEF5-90DF-0A84-BEC8-493FF36B2CCE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783;p41">
              <a:extLst>
                <a:ext uri="{FF2B5EF4-FFF2-40B4-BE49-F238E27FC236}">
                  <a16:creationId xmlns:a16="http://schemas.microsoft.com/office/drawing/2014/main" id="{CDAAFA69-E0B2-16CF-BABB-3C9B444A0B50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784;p41">
              <a:extLst>
                <a:ext uri="{FF2B5EF4-FFF2-40B4-BE49-F238E27FC236}">
                  <a16:creationId xmlns:a16="http://schemas.microsoft.com/office/drawing/2014/main" id="{6DFB4151-5B0D-C09E-1F2E-09F5390C767D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785;p41">
              <a:extLst>
                <a:ext uri="{FF2B5EF4-FFF2-40B4-BE49-F238E27FC236}">
                  <a16:creationId xmlns:a16="http://schemas.microsoft.com/office/drawing/2014/main" id="{C013E67D-DDE7-9C49-E148-A4A040780466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786;p41">
              <a:extLst>
                <a:ext uri="{FF2B5EF4-FFF2-40B4-BE49-F238E27FC236}">
                  <a16:creationId xmlns:a16="http://schemas.microsoft.com/office/drawing/2014/main" id="{4DE9F6B7-4F16-FCE1-FE2C-954C9ED94078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787;p41">
              <a:extLst>
                <a:ext uri="{FF2B5EF4-FFF2-40B4-BE49-F238E27FC236}">
                  <a16:creationId xmlns:a16="http://schemas.microsoft.com/office/drawing/2014/main" id="{E98A7423-5B42-CC6E-945A-F018A0BBD054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788;p41">
              <a:extLst>
                <a:ext uri="{FF2B5EF4-FFF2-40B4-BE49-F238E27FC236}">
                  <a16:creationId xmlns:a16="http://schemas.microsoft.com/office/drawing/2014/main" id="{CA8B916D-6D93-0C24-5E6C-E6EC97EDC252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789;p41">
              <a:extLst>
                <a:ext uri="{FF2B5EF4-FFF2-40B4-BE49-F238E27FC236}">
                  <a16:creationId xmlns:a16="http://schemas.microsoft.com/office/drawing/2014/main" id="{FBE33866-293D-F6B7-16C4-21E2BC59F647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90;p41">
              <a:extLst>
                <a:ext uri="{FF2B5EF4-FFF2-40B4-BE49-F238E27FC236}">
                  <a16:creationId xmlns:a16="http://schemas.microsoft.com/office/drawing/2014/main" id="{5E50BF4A-3E8A-B5ED-A950-A354F93FBC9B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91;p41">
              <a:extLst>
                <a:ext uri="{FF2B5EF4-FFF2-40B4-BE49-F238E27FC236}">
                  <a16:creationId xmlns:a16="http://schemas.microsoft.com/office/drawing/2014/main" id="{9E968B9C-EC58-5461-5673-8B7EC69EAF58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92;p41">
              <a:extLst>
                <a:ext uri="{FF2B5EF4-FFF2-40B4-BE49-F238E27FC236}">
                  <a16:creationId xmlns:a16="http://schemas.microsoft.com/office/drawing/2014/main" id="{838E1F3B-B907-892F-1A3B-E59AD1F85327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793;p41">
              <a:extLst>
                <a:ext uri="{FF2B5EF4-FFF2-40B4-BE49-F238E27FC236}">
                  <a16:creationId xmlns:a16="http://schemas.microsoft.com/office/drawing/2014/main" id="{8EEA9096-6873-D794-0044-BF16DD964A33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94;p41">
              <a:extLst>
                <a:ext uri="{FF2B5EF4-FFF2-40B4-BE49-F238E27FC236}">
                  <a16:creationId xmlns:a16="http://schemas.microsoft.com/office/drawing/2014/main" id="{ED548CE5-D058-C711-8289-D0446F983C22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95;p41">
              <a:extLst>
                <a:ext uri="{FF2B5EF4-FFF2-40B4-BE49-F238E27FC236}">
                  <a16:creationId xmlns:a16="http://schemas.microsoft.com/office/drawing/2014/main" id="{BA35F2B4-0A7F-4D58-10F5-62CF1158AF80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96;p41">
              <a:extLst>
                <a:ext uri="{FF2B5EF4-FFF2-40B4-BE49-F238E27FC236}">
                  <a16:creationId xmlns:a16="http://schemas.microsoft.com/office/drawing/2014/main" id="{8A83C555-86D2-88B2-C4B4-AF96E9B8A037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97;p41">
              <a:extLst>
                <a:ext uri="{FF2B5EF4-FFF2-40B4-BE49-F238E27FC236}">
                  <a16:creationId xmlns:a16="http://schemas.microsoft.com/office/drawing/2014/main" id="{DD352252-FFA0-CE86-1F74-8B4C7FB33D53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98;p41">
              <a:extLst>
                <a:ext uri="{FF2B5EF4-FFF2-40B4-BE49-F238E27FC236}">
                  <a16:creationId xmlns:a16="http://schemas.microsoft.com/office/drawing/2014/main" id="{9DC1AFC9-4AC0-ECDE-8277-797B4552E14C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99;p41">
              <a:extLst>
                <a:ext uri="{FF2B5EF4-FFF2-40B4-BE49-F238E27FC236}">
                  <a16:creationId xmlns:a16="http://schemas.microsoft.com/office/drawing/2014/main" id="{465978E4-BC1D-14EF-9D4E-3687E0DBFC36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800;p41">
              <a:extLst>
                <a:ext uri="{FF2B5EF4-FFF2-40B4-BE49-F238E27FC236}">
                  <a16:creationId xmlns:a16="http://schemas.microsoft.com/office/drawing/2014/main" id="{8C81F017-40D3-7596-D7E4-51A1AF586841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801;p41">
              <a:extLst>
                <a:ext uri="{FF2B5EF4-FFF2-40B4-BE49-F238E27FC236}">
                  <a16:creationId xmlns:a16="http://schemas.microsoft.com/office/drawing/2014/main" id="{12554719-85A8-16D0-9CBA-0B358DA32AB9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802;p41">
              <a:extLst>
                <a:ext uri="{FF2B5EF4-FFF2-40B4-BE49-F238E27FC236}">
                  <a16:creationId xmlns:a16="http://schemas.microsoft.com/office/drawing/2014/main" id="{8E55D8E9-C338-167F-9ECC-3626EC6BF781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803;p41">
              <a:extLst>
                <a:ext uri="{FF2B5EF4-FFF2-40B4-BE49-F238E27FC236}">
                  <a16:creationId xmlns:a16="http://schemas.microsoft.com/office/drawing/2014/main" id="{6B23DCAA-A67B-A31B-C93E-519D6B47C73D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804;p41">
              <a:extLst>
                <a:ext uri="{FF2B5EF4-FFF2-40B4-BE49-F238E27FC236}">
                  <a16:creationId xmlns:a16="http://schemas.microsoft.com/office/drawing/2014/main" id="{211CDB51-395D-939E-E052-25CCD0525356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805;p41">
              <a:extLst>
                <a:ext uri="{FF2B5EF4-FFF2-40B4-BE49-F238E27FC236}">
                  <a16:creationId xmlns:a16="http://schemas.microsoft.com/office/drawing/2014/main" id="{3A328EDC-1D12-D0D0-050E-E90DCB2B9FD6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806;p41">
              <a:extLst>
                <a:ext uri="{FF2B5EF4-FFF2-40B4-BE49-F238E27FC236}">
                  <a16:creationId xmlns:a16="http://schemas.microsoft.com/office/drawing/2014/main" id="{33595EF5-590E-C52C-7E63-4BA2765DC945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807;p41">
              <a:extLst>
                <a:ext uri="{FF2B5EF4-FFF2-40B4-BE49-F238E27FC236}">
                  <a16:creationId xmlns:a16="http://schemas.microsoft.com/office/drawing/2014/main" id="{715A40BA-9550-7BBB-1365-EAC9AFD40205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808;p41">
              <a:extLst>
                <a:ext uri="{FF2B5EF4-FFF2-40B4-BE49-F238E27FC236}">
                  <a16:creationId xmlns:a16="http://schemas.microsoft.com/office/drawing/2014/main" id="{59880253-2FC1-1394-B2E8-44DDD8D8B371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809;p41">
              <a:extLst>
                <a:ext uri="{FF2B5EF4-FFF2-40B4-BE49-F238E27FC236}">
                  <a16:creationId xmlns:a16="http://schemas.microsoft.com/office/drawing/2014/main" id="{8EFC4845-D3E0-B77C-23BD-9A416381E6D3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810;p41">
              <a:extLst>
                <a:ext uri="{FF2B5EF4-FFF2-40B4-BE49-F238E27FC236}">
                  <a16:creationId xmlns:a16="http://schemas.microsoft.com/office/drawing/2014/main" id="{06D14C1F-1C2E-38F3-C02E-601E0ED0D365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811;p41">
              <a:extLst>
                <a:ext uri="{FF2B5EF4-FFF2-40B4-BE49-F238E27FC236}">
                  <a16:creationId xmlns:a16="http://schemas.microsoft.com/office/drawing/2014/main" id="{908BD8C6-1681-417D-02BB-42660F4086E4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812;p41">
              <a:extLst>
                <a:ext uri="{FF2B5EF4-FFF2-40B4-BE49-F238E27FC236}">
                  <a16:creationId xmlns:a16="http://schemas.microsoft.com/office/drawing/2014/main" id="{2E374F83-2B35-4474-C37F-E930B79027A0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813;p41">
              <a:extLst>
                <a:ext uri="{FF2B5EF4-FFF2-40B4-BE49-F238E27FC236}">
                  <a16:creationId xmlns:a16="http://schemas.microsoft.com/office/drawing/2014/main" id="{6CBE7E67-0975-1567-CCBA-E358F78D21B4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814;p41">
              <a:extLst>
                <a:ext uri="{FF2B5EF4-FFF2-40B4-BE49-F238E27FC236}">
                  <a16:creationId xmlns:a16="http://schemas.microsoft.com/office/drawing/2014/main" id="{C8829074-C33B-2922-4478-C18615542DCE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815;p41">
              <a:extLst>
                <a:ext uri="{FF2B5EF4-FFF2-40B4-BE49-F238E27FC236}">
                  <a16:creationId xmlns:a16="http://schemas.microsoft.com/office/drawing/2014/main" id="{D0ED9484-B8E7-C54C-91DB-754ADF60F815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816;p41">
              <a:extLst>
                <a:ext uri="{FF2B5EF4-FFF2-40B4-BE49-F238E27FC236}">
                  <a16:creationId xmlns:a16="http://schemas.microsoft.com/office/drawing/2014/main" id="{4564A8F7-F278-0A2C-C08A-1A114100278D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817;p41">
              <a:extLst>
                <a:ext uri="{FF2B5EF4-FFF2-40B4-BE49-F238E27FC236}">
                  <a16:creationId xmlns:a16="http://schemas.microsoft.com/office/drawing/2014/main" id="{0DC229A6-FCDE-146F-CFD4-29573CB77D14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818;p41">
              <a:extLst>
                <a:ext uri="{FF2B5EF4-FFF2-40B4-BE49-F238E27FC236}">
                  <a16:creationId xmlns:a16="http://schemas.microsoft.com/office/drawing/2014/main" id="{183681B8-AA6D-349B-2A88-CA4FE15861D6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819;p41">
              <a:extLst>
                <a:ext uri="{FF2B5EF4-FFF2-40B4-BE49-F238E27FC236}">
                  <a16:creationId xmlns:a16="http://schemas.microsoft.com/office/drawing/2014/main" id="{59E867AB-EC65-32FB-E444-6C463CF7815E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820;p41">
              <a:extLst>
                <a:ext uri="{FF2B5EF4-FFF2-40B4-BE49-F238E27FC236}">
                  <a16:creationId xmlns:a16="http://schemas.microsoft.com/office/drawing/2014/main" id="{C8BF6901-4A87-B76D-6605-68CA30DC0FB8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821;p41">
              <a:extLst>
                <a:ext uri="{FF2B5EF4-FFF2-40B4-BE49-F238E27FC236}">
                  <a16:creationId xmlns:a16="http://schemas.microsoft.com/office/drawing/2014/main" id="{731946B2-FE67-BEFF-10E8-5785E0C85EA0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822;p41">
              <a:extLst>
                <a:ext uri="{FF2B5EF4-FFF2-40B4-BE49-F238E27FC236}">
                  <a16:creationId xmlns:a16="http://schemas.microsoft.com/office/drawing/2014/main" id="{5FE89FB0-E1D8-0ECF-A471-3E2BD7B23EF5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823;p41">
              <a:extLst>
                <a:ext uri="{FF2B5EF4-FFF2-40B4-BE49-F238E27FC236}">
                  <a16:creationId xmlns:a16="http://schemas.microsoft.com/office/drawing/2014/main" id="{D56A9736-73A0-ED0A-5D51-DAD62F9C7BE5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824;p41">
              <a:extLst>
                <a:ext uri="{FF2B5EF4-FFF2-40B4-BE49-F238E27FC236}">
                  <a16:creationId xmlns:a16="http://schemas.microsoft.com/office/drawing/2014/main" id="{93432782-8545-1AAC-2419-6B4D72D66E82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825;p41">
              <a:extLst>
                <a:ext uri="{FF2B5EF4-FFF2-40B4-BE49-F238E27FC236}">
                  <a16:creationId xmlns:a16="http://schemas.microsoft.com/office/drawing/2014/main" id="{692699ED-54F9-817A-FDB7-7D46874E5A29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826;p41">
              <a:extLst>
                <a:ext uri="{FF2B5EF4-FFF2-40B4-BE49-F238E27FC236}">
                  <a16:creationId xmlns:a16="http://schemas.microsoft.com/office/drawing/2014/main" id="{91368FE4-399D-5A5C-F832-AD79934CFA7D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827;p41">
              <a:extLst>
                <a:ext uri="{FF2B5EF4-FFF2-40B4-BE49-F238E27FC236}">
                  <a16:creationId xmlns:a16="http://schemas.microsoft.com/office/drawing/2014/main" id="{C064614C-BDD5-FD39-40D3-DD4009068177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828;p41">
              <a:extLst>
                <a:ext uri="{FF2B5EF4-FFF2-40B4-BE49-F238E27FC236}">
                  <a16:creationId xmlns:a16="http://schemas.microsoft.com/office/drawing/2014/main" id="{E7BF13D6-AA56-2EEE-6CA9-6D17B88CE5E3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829;p41">
              <a:extLst>
                <a:ext uri="{FF2B5EF4-FFF2-40B4-BE49-F238E27FC236}">
                  <a16:creationId xmlns:a16="http://schemas.microsoft.com/office/drawing/2014/main" id="{E02DAA37-2055-1A35-6253-D8E8D4D2783B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830;p41">
              <a:extLst>
                <a:ext uri="{FF2B5EF4-FFF2-40B4-BE49-F238E27FC236}">
                  <a16:creationId xmlns:a16="http://schemas.microsoft.com/office/drawing/2014/main" id="{286AAE74-5AD9-41F4-45A3-2FC8D6A98EDF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831;p41">
              <a:extLst>
                <a:ext uri="{FF2B5EF4-FFF2-40B4-BE49-F238E27FC236}">
                  <a16:creationId xmlns:a16="http://schemas.microsoft.com/office/drawing/2014/main" id="{0A67EE9F-C5BD-D4D3-6548-851E0B3496DD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832;p41">
              <a:extLst>
                <a:ext uri="{FF2B5EF4-FFF2-40B4-BE49-F238E27FC236}">
                  <a16:creationId xmlns:a16="http://schemas.microsoft.com/office/drawing/2014/main" id="{2F807664-3FF2-55EE-8495-20A4D81D8934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833;p41">
              <a:extLst>
                <a:ext uri="{FF2B5EF4-FFF2-40B4-BE49-F238E27FC236}">
                  <a16:creationId xmlns:a16="http://schemas.microsoft.com/office/drawing/2014/main" id="{CFF17834-2D0B-570D-F3A0-49E81F1F1FA8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834;p41">
              <a:extLst>
                <a:ext uri="{FF2B5EF4-FFF2-40B4-BE49-F238E27FC236}">
                  <a16:creationId xmlns:a16="http://schemas.microsoft.com/office/drawing/2014/main" id="{B35D06E8-7B49-93A9-C025-88B752EB3321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835;p41">
              <a:extLst>
                <a:ext uri="{FF2B5EF4-FFF2-40B4-BE49-F238E27FC236}">
                  <a16:creationId xmlns:a16="http://schemas.microsoft.com/office/drawing/2014/main" id="{184A3071-7DD2-65D2-197C-087D143EC122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836;p41">
              <a:extLst>
                <a:ext uri="{FF2B5EF4-FFF2-40B4-BE49-F238E27FC236}">
                  <a16:creationId xmlns:a16="http://schemas.microsoft.com/office/drawing/2014/main" id="{2990343E-654C-FEEA-3E48-23D0F207A046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837;p41">
              <a:extLst>
                <a:ext uri="{FF2B5EF4-FFF2-40B4-BE49-F238E27FC236}">
                  <a16:creationId xmlns:a16="http://schemas.microsoft.com/office/drawing/2014/main" id="{5CE252E9-5B80-5CBC-C895-004EE522C523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838;p41">
              <a:extLst>
                <a:ext uri="{FF2B5EF4-FFF2-40B4-BE49-F238E27FC236}">
                  <a16:creationId xmlns:a16="http://schemas.microsoft.com/office/drawing/2014/main" id="{BB1EF9EC-174F-54ED-E863-937F7F6F8792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839;p41">
              <a:extLst>
                <a:ext uri="{FF2B5EF4-FFF2-40B4-BE49-F238E27FC236}">
                  <a16:creationId xmlns:a16="http://schemas.microsoft.com/office/drawing/2014/main" id="{42D490FD-B1D6-3A5C-5975-80BE5A1E8838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840;p41">
              <a:extLst>
                <a:ext uri="{FF2B5EF4-FFF2-40B4-BE49-F238E27FC236}">
                  <a16:creationId xmlns:a16="http://schemas.microsoft.com/office/drawing/2014/main" id="{64C07801-B963-3AC7-4DDB-ABA94F63E752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841;p41">
              <a:extLst>
                <a:ext uri="{FF2B5EF4-FFF2-40B4-BE49-F238E27FC236}">
                  <a16:creationId xmlns:a16="http://schemas.microsoft.com/office/drawing/2014/main" id="{3FFA00F2-977A-0262-5C32-1F29A3723D1A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842;p41">
              <a:extLst>
                <a:ext uri="{FF2B5EF4-FFF2-40B4-BE49-F238E27FC236}">
                  <a16:creationId xmlns:a16="http://schemas.microsoft.com/office/drawing/2014/main" id="{1579465C-B004-6AC6-369E-2D3355CCA670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843;p41">
              <a:extLst>
                <a:ext uri="{FF2B5EF4-FFF2-40B4-BE49-F238E27FC236}">
                  <a16:creationId xmlns:a16="http://schemas.microsoft.com/office/drawing/2014/main" id="{BEDCBD59-681C-FBF9-9B7D-A778F54C5B16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844;p41">
              <a:extLst>
                <a:ext uri="{FF2B5EF4-FFF2-40B4-BE49-F238E27FC236}">
                  <a16:creationId xmlns:a16="http://schemas.microsoft.com/office/drawing/2014/main" id="{405D8898-71CC-B44C-2BC4-3D22AA6E83F4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845;p41">
              <a:extLst>
                <a:ext uri="{FF2B5EF4-FFF2-40B4-BE49-F238E27FC236}">
                  <a16:creationId xmlns:a16="http://schemas.microsoft.com/office/drawing/2014/main" id="{5A1AFF13-6F92-AD44-CF5B-D6665C6D5A1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46;p41">
              <a:extLst>
                <a:ext uri="{FF2B5EF4-FFF2-40B4-BE49-F238E27FC236}">
                  <a16:creationId xmlns:a16="http://schemas.microsoft.com/office/drawing/2014/main" id="{23305FE6-8721-F78C-CA49-92C0303F9C7D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847;p41">
              <a:extLst>
                <a:ext uri="{FF2B5EF4-FFF2-40B4-BE49-F238E27FC236}">
                  <a16:creationId xmlns:a16="http://schemas.microsoft.com/office/drawing/2014/main" id="{105FAE5E-7309-C377-5585-3468B6C1147E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48;p41">
              <a:extLst>
                <a:ext uri="{FF2B5EF4-FFF2-40B4-BE49-F238E27FC236}">
                  <a16:creationId xmlns:a16="http://schemas.microsoft.com/office/drawing/2014/main" id="{6AC89B5B-AFBF-C53F-CDAC-396613EB2CC8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9;p41">
              <a:extLst>
                <a:ext uri="{FF2B5EF4-FFF2-40B4-BE49-F238E27FC236}">
                  <a16:creationId xmlns:a16="http://schemas.microsoft.com/office/drawing/2014/main" id="{E1CAAC92-C25C-A234-A754-02A612417C9D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0;p41">
              <a:extLst>
                <a:ext uri="{FF2B5EF4-FFF2-40B4-BE49-F238E27FC236}">
                  <a16:creationId xmlns:a16="http://schemas.microsoft.com/office/drawing/2014/main" id="{C14D2A16-B693-6AAC-CE50-3F240958DFAD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51;p41">
              <a:extLst>
                <a:ext uri="{FF2B5EF4-FFF2-40B4-BE49-F238E27FC236}">
                  <a16:creationId xmlns:a16="http://schemas.microsoft.com/office/drawing/2014/main" id="{ACF7A874-A12F-E180-285D-C75B03D332AF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52;p41">
              <a:extLst>
                <a:ext uri="{FF2B5EF4-FFF2-40B4-BE49-F238E27FC236}">
                  <a16:creationId xmlns:a16="http://schemas.microsoft.com/office/drawing/2014/main" id="{07402D10-9E95-6352-43F5-218E1CCEB792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53;p41">
              <a:extLst>
                <a:ext uri="{FF2B5EF4-FFF2-40B4-BE49-F238E27FC236}">
                  <a16:creationId xmlns:a16="http://schemas.microsoft.com/office/drawing/2014/main" id="{9083584F-E97C-96FE-B4E7-0278C296BA37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54;p41">
              <a:extLst>
                <a:ext uri="{FF2B5EF4-FFF2-40B4-BE49-F238E27FC236}">
                  <a16:creationId xmlns:a16="http://schemas.microsoft.com/office/drawing/2014/main" id="{A20D98A5-6E03-F1FC-A957-0A2FCE3C7431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855;p41">
              <a:extLst>
                <a:ext uri="{FF2B5EF4-FFF2-40B4-BE49-F238E27FC236}">
                  <a16:creationId xmlns:a16="http://schemas.microsoft.com/office/drawing/2014/main" id="{38F100ED-3C39-DFEF-7FBC-4A71D8650449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856;p41">
              <a:extLst>
                <a:ext uri="{FF2B5EF4-FFF2-40B4-BE49-F238E27FC236}">
                  <a16:creationId xmlns:a16="http://schemas.microsoft.com/office/drawing/2014/main" id="{ADD1C86E-ECC7-3825-093B-C8FBAA081DC1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857;p41">
              <a:extLst>
                <a:ext uri="{FF2B5EF4-FFF2-40B4-BE49-F238E27FC236}">
                  <a16:creationId xmlns:a16="http://schemas.microsoft.com/office/drawing/2014/main" id="{6A56AF6A-D302-3085-7FAC-6C7F6309E09C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858;p41">
              <a:extLst>
                <a:ext uri="{FF2B5EF4-FFF2-40B4-BE49-F238E27FC236}">
                  <a16:creationId xmlns:a16="http://schemas.microsoft.com/office/drawing/2014/main" id="{DB899271-8BAC-9B7A-73BE-CDAE5684C64C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859;p41">
              <a:extLst>
                <a:ext uri="{FF2B5EF4-FFF2-40B4-BE49-F238E27FC236}">
                  <a16:creationId xmlns:a16="http://schemas.microsoft.com/office/drawing/2014/main" id="{933510E0-12C6-0A24-2401-9DC2361229BE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860;p41">
              <a:extLst>
                <a:ext uri="{FF2B5EF4-FFF2-40B4-BE49-F238E27FC236}">
                  <a16:creationId xmlns:a16="http://schemas.microsoft.com/office/drawing/2014/main" id="{709CB82D-28EF-54AF-2122-B5AFEDEF6377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861;p41">
              <a:extLst>
                <a:ext uri="{FF2B5EF4-FFF2-40B4-BE49-F238E27FC236}">
                  <a16:creationId xmlns:a16="http://schemas.microsoft.com/office/drawing/2014/main" id="{98327689-1469-692C-5802-99021613E7B3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862;p41">
              <a:extLst>
                <a:ext uri="{FF2B5EF4-FFF2-40B4-BE49-F238E27FC236}">
                  <a16:creationId xmlns:a16="http://schemas.microsoft.com/office/drawing/2014/main" id="{DC3DE946-F398-1DC0-FE9B-AB2058C01ECC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863;p41">
              <a:extLst>
                <a:ext uri="{FF2B5EF4-FFF2-40B4-BE49-F238E27FC236}">
                  <a16:creationId xmlns:a16="http://schemas.microsoft.com/office/drawing/2014/main" id="{AD9A38EB-925E-D30E-8000-FD37168B2178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864;p41">
              <a:extLst>
                <a:ext uri="{FF2B5EF4-FFF2-40B4-BE49-F238E27FC236}">
                  <a16:creationId xmlns:a16="http://schemas.microsoft.com/office/drawing/2014/main" id="{DB58B7A8-71CC-DA16-8FD9-B71EADC1B7AE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865;p41">
              <a:extLst>
                <a:ext uri="{FF2B5EF4-FFF2-40B4-BE49-F238E27FC236}">
                  <a16:creationId xmlns:a16="http://schemas.microsoft.com/office/drawing/2014/main" id="{5F15168F-1133-0C25-F2AA-DC3B9F1B4856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866;p41">
              <a:extLst>
                <a:ext uri="{FF2B5EF4-FFF2-40B4-BE49-F238E27FC236}">
                  <a16:creationId xmlns:a16="http://schemas.microsoft.com/office/drawing/2014/main" id="{6557B1D2-1F7E-4C6E-56EA-F467885CEE9E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867;p41">
              <a:extLst>
                <a:ext uri="{FF2B5EF4-FFF2-40B4-BE49-F238E27FC236}">
                  <a16:creationId xmlns:a16="http://schemas.microsoft.com/office/drawing/2014/main" id="{CFF03703-4698-A335-C040-1768764DE4F6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868;p41">
              <a:extLst>
                <a:ext uri="{FF2B5EF4-FFF2-40B4-BE49-F238E27FC236}">
                  <a16:creationId xmlns:a16="http://schemas.microsoft.com/office/drawing/2014/main" id="{10D66163-1446-C32E-5C6E-AA96E890D47C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869;p41">
              <a:extLst>
                <a:ext uri="{FF2B5EF4-FFF2-40B4-BE49-F238E27FC236}">
                  <a16:creationId xmlns:a16="http://schemas.microsoft.com/office/drawing/2014/main" id="{3DCA1067-0D04-9698-0948-F8FF3CDFFF86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870;p41">
              <a:extLst>
                <a:ext uri="{FF2B5EF4-FFF2-40B4-BE49-F238E27FC236}">
                  <a16:creationId xmlns:a16="http://schemas.microsoft.com/office/drawing/2014/main" id="{C4B8B6BD-15D3-6A8A-C330-0ECDD87FE604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871;p41">
              <a:extLst>
                <a:ext uri="{FF2B5EF4-FFF2-40B4-BE49-F238E27FC236}">
                  <a16:creationId xmlns:a16="http://schemas.microsoft.com/office/drawing/2014/main" id="{5060BF59-FEEC-41D2-33E0-0C8F0938C6ED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872;p41">
              <a:extLst>
                <a:ext uri="{FF2B5EF4-FFF2-40B4-BE49-F238E27FC236}">
                  <a16:creationId xmlns:a16="http://schemas.microsoft.com/office/drawing/2014/main" id="{C0B08DE4-BDB1-25BB-33A4-C93784521B9D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873;p41">
              <a:extLst>
                <a:ext uri="{FF2B5EF4-FFF2-40B4-BE49-F238E27FC236}">
                  <a16:creationId xmlns:a16="http://schemas.microsoft.com/office/drawing/2014/main" id="{C67C8E93-C2D7-E577-E0E8-35FA36C818AF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874;p41">
              <a:extLst>
                <a:ext uri="{FF2B5EF4-FFF2-40B4-BE49-F238E27FC236}">
                  <a16:creationId xmlns:a16="http://schemas.microsoft.com/office/drawing/2014/main" id="{67AA3DDD-03EE-B60D-E10C-C0F6560D4890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875;p41">
              <a:extLst>
                <a:ext uri="{FF2B5EF4-FFF2-40B4-BE49-F238E27FC236}">
                  <a16:creationId xmlns:a16="http://schemas.microsoft.com/office/drawing/2014/main" id="{8170BBED-D80F-245C-871A-92BBD6E31994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876;p41">
              <a:extLst>
                <a:ext uri="{FF2B5EF4-FFF2-40B4-BE49-F238E27FC236}">
                  <a16:creationId xmlns:a16="http://schemas.microsoft.com/office/drawing/2014/main" id="{A5BEA39D-E5C5-5AD1-C801-7E4131BA834D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877;p41">
              <a:extLst>
                <a:ext uri="{FF2B5EF4-FFF2-40B4-BE49-F238E27FC236}">
                  <a16:creationId xmlns:a16="http://schemas.microsoft.com/office/drawing/2014/main" id="{BCCC2199-4168-A1FF-BAA1-D64B789313A6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BA605CF-F453-B284-28B8-7E2667707DE5}"/>
              </a:ext>
            </a:extLst>
          </p:cNvPr>
          <p:cNvSpPr txBox="1"/>
          <p:nvPr/>
        </p:nvSpPr>
        <p:spPr>
          <a:xfrm>
            <a:off x="295633" y="835392"/>
            <a:ext cx="4932946" cy="46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Report on Violence Against Women Survey 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AA2F1-1CE1-08F5-A621-9088479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1" y="1424404"/>
            <a:ext cx="5016500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9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8861-2CB1-7EC3-697B-76145963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Discussion</a:t>
            </a:r>
          </a:p>
        </p:txBody>
      </p:sp>
      <p:pic>
        <p:nvPicPr>
          <p:cNvPr id="6" name="Picture 5" descr="A group of yellow figures around a table&#10;&#10;Description automatically generated">
            <a:extLst>
              <a:ext uri="{FF2B5EF4-FFF2-40B4-BE49-F238E27FC236}">
                <a16:creationId xmlns:a16="http://schemas.microsoft.com/office/drawing/2014/main" id="{5DAF8A5B-88C3-3667-D11E-774A899B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98" r="14498"/>
          <a:stretch/>
        </p:blipFill>
        <p:spPr>
          <a:xfrm>
            <a:off x="311700" y="1208225"/>
            <a:ext cx="2441879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136;p39">
            <a:extLst>
              <a:ext uri="{FF2B5EF4-FFF2-40B4-BE49-F238E27FC236}">
                <a16:creationId xmlns:a16="http://schemas.microsoft.com/office/drawing/2014/main" id="{046A49F0-2371-25DD-61B6-DF6DCF0AC247}"/>
              </a:ext>
            </a:extLst>
          </p:cNvPr>
          <p:cNvSpPr txBox="1"/>
          <p:nvPr/>
        </p:nvSpPr>
        <p:spPr>
          <a:xfrm>
            <a:off x="3134579" y="1208225"/>
            <a:ext cx="569772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/>
          <a:p>
            <a:pPr marL="285750" lvl="0" indent="-285750" algn="ctr">
              <a:lnSpc>
                <a:spcPct val="200000"/>
              </a:lnSpc>
              <a:spcAft>
                <a:spcPts val="600"/>
              </a:spcAft>
              <a:buSzPts val="1100"/>
              <a:buFont typeface="Arial"/>
              <a:buChar char="Ø"/>
            </a:pPr>
            <a:r>
              <a:rPr lang="en-US" sz="1800" b="0" i="0" u="none" strike="noStrike" cap="none" dirty="0">
                <a:solidFill>
                  <a:schemeClr val="lt2"/>
                </a:solidFill>
              </a:rPr>
              <a:t>Cultural and Socio-economic Influences</a:t>
            </a:r>
          </a:p>
          <a:p>
            <a:pPr marL="285750" lvl="0" indent="-285750" algn="ctr">
              <a:lnSpc>
                <a:spcPct val="200000"/>
              </a:lnSpc>
              <a:spcAft>
                <a:spcPts val="600"/>
              </a:spcAft>
              <a:buSzPts val="1100"/>
              <a:buFont typeface="Arial"/>
              <a:buChar char="Ø"/>
            </a:pPr>
            <a:r>
              <a:rPr lang="en-US" sz="1800" b="0" i="0" u="none" strike="noStrike" cap="none" dirty="0">
                <a:solidFill>
                  <a:schemeClr val="lt2"/>
                </a:solidFill>
              </a:rPr>
              <a:t>Awareness and Reporting</a:t>
            </a:r>
          </a:p>
          <a:p>
            <a:pPr marL="285750" lvl="0" indent="-285750" algn="ctr">
              <a:lnSpc>
                <a:spcPct val="200000"/>
              </a:lnSpc>
              <a:spcAft>
                <a:spcPts val="600"/>
              </a:spcAft>
              <a:buSzPts val="1100"/>
              <a:buFont typeface="Arial"/>
              <a:buChar char="Ø"/>
            </a:pPr>
            <a:r>
              <a:rPr lang="en-US" sz="1800" b="0" i="0" u="none" strike="noStrike" cap="none" dirty="0">
                <a:solidFill>
                  <a:schemeClr val="lt2"/>
                </a:solidFill>
              </a:rPr>
              <a:t>Policy Implications</a:t>
            </a:r>
          </a:p>
          <a:p>
            <a:pPr marL="285750" lvl="0" indent="-285750" algn="ctr">
              <a:spcAft>
                <a:spcPts val="600"/>
              </a:spcAft>
              <a:buSzPts val="1100"/>
              <a:buFont typeface="Arial"/>
              <a:buChar char="q"/>
            </a:pPr>
            <a:endParaRPr lang="en-US" sz="1800" b="0" i="0" u="none" strike="noStrike" cap="none" dirty="0">
              <a:solidFill>
                <a:schemeClr val="lt2"/>
              </a:solidFill>
            </a:endParaRPr>
          </a:p>
          <a:p>
            <a:pPr marL="0" lvl="0" indent="0" algn="ctr">
              <a:spcAft>
                <a:spcPts val="600"/>
              </a:spcAft>
              <a:buSzPts val="1100"/>
              <a:buFont typeface="Arial"/>
              <a:buNone/>
            </a:pPr>
            <a:endParaRPr lang="en-US" sz="1800" b="0" i="0" u="none" strike="noStrike" cap="none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C570-E51C-407C-9048-E327D11A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831" y="1261439"/>
            <a:ext cx="7497502" cy="262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Inadequate Legal Enforcement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Merriweather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2400" dirty="0"/>
              <a:t>Need for Public Awareness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Merriweather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Cultural Attitudes</a:t>
            </a:r>
            <a:r>
              <a:rPr lang="en-US" sz="1800" dirty="0">
                <a:latin typeface="Merriweather" panose="020B060402020202020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Merriweather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Strengthening Support Services</a:t>
            </a:r>
            <a:endParaRPr lang="en-US" sz="1800" dirty="0">
              <a:latin typeface="Merriweather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83F51-0A91-46F4-A9AB-AA8543D8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30" y="118689"/>
            <a:ext cx="5352613" cy="91988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487" name="Google Shape;13487;p46"/>
          <p:cNvSpPr/>
          <p:nvPr/>
        </p:nvSpPr>
        <p:spPr>
          <a:xfrm rot="-1312032">
            <a:off x="7581162" y="1566051"/>
            <a:ext cx="2167818" cy="2754626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8" name="Google Shape;13488;p46"/>
          <p:cNvSpPr/>
          <p:nvPr/>
        </p:nvSpPr>
        <p:spPr>
          <a:xfrm rot="-1312032">
            <a:off x="7532002" y="1509359"/>
            <a:ext cx="2167818" cy="2754626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78F604-96F7-80C6-9F25-1693C9CFC9D4}"/>
              </a:ext>
            </a:extLst>
          </p:cNvPr>
          <p:cNvSpPr txBox="1"/>
          <p:nvPr/>
        </p:nvSpPr>
        <p:spPr>
          <a:xfrm>
            <a:off x="281908" y="3142850"/>
            <a:ext cx="8518805" cy="62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  <a:latin typeface="Begum Sans Bold" panose="00000800000000000000" pitchFamily="2" charset="0"/>
              </a:rPr>
              <a:t>Do You Have Any Question or Comments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84068-3581-3545-5879-1D028CCD096A}"/>
              </a:ext>
            </a:extLst>
          </p:cNvPr>
          <p:cNvSpPr/>
          <p:nvPr/>
        </p:nvSpPr>
        <p:spPr>
          <a:xfrm>
            <a:off x="281908" y="1829942"/>
            <a:ext cx="8518805" cy="11951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13426"/>
              </a:solidFill>
            </a:endParaRPr>
          </a:p>
        </p:txBody>
      </p:sp>
      <p:pic>
        <p:nvPicPr>
          <p:cNvPr id="7170" name="Picture 2" descr="Question mark PNG">
            <a:extLst>
              <a:ext uri="{FF2B5EF4-FFF2-40B4-BE49-F238E27FC236}">
                <a16:creationId xmlns:a16="http://schemas.microsoft.com/office/drawing/2014/main" id="{AEAA1039-4697-52D5-1C31-2FA6522B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29" y="226881"/>
            <a:ext cx="2585071" cy="253966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8999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2D2C543E-5FB9-7468-7468-8BF28D3C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68" y="660018"/>
            <a:ext cx="5307263" cy="3966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56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;p11">
            <a:extLst>
              <a:ext uri="{FF2B5EF4-FFF2-40B4-BE49-F238E27FC236}">
                <a16:creationId xmlns:a16="http://schemas.microsoft.com/office/drawing/2014/main" id="{BBF7A15B-58A3-2CA4-22A6-AC636F7129E3}"/>
              </a:ext>
            </a:extLst>
          </p:cNvPr>
          <p:cNvSpPr txBox="1">
            <a:spLocks/>
          </p:cNvSpPr>
          <p:nvPr/>
        </p:nvSpPr>
        <p:spPr>
          <a:xfrm>
            <a:off x="728768" y="2340253"/>
            <a:ext cx="7727712" cy="74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2500" dirty="0"/>
              <a:t>VIOLENCE AGAINST WOMEN AND CHILDREN:</a:t>
            </a:r>
          </a:p>
        </p:txBody>
      </p:sp>
      <p:grpSp>
        <p:nvGrpSpPr>
          <p:cNvPr id="5" name="Google Shape;9575;p41">
            <a:extLst>
              <a:ext uri="{FF2B5EF4-FFF2-40B4-BE49-F238E27FC236}">
                <a16:creationId xmlns:a16="http://schemas.microsoft.com/office/drawing/2014/main" id="{D5064F60-DBE8-E155-F99E-227899BDA5C8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  <a:solidFill>
            <a:schemeClr val="accent2"/>
          </a:solidFill>
        </p:grpSpPr>
        <p:sp>
          <p:nvSpPr>
            <p:cNvPr id="6" name="Google Shape;9576;p41">
              <a:extLst>
                <a:ext uri="{FF2B5EF4-FFF2-40B4-BE49-F238E27FC236}">
                  <a16:creationId xmlns:a16="http://schemas.microsoft.com/office/drawing/2014/main" id="{78B102B7-679E-7D84-BB92-71A3E57C319C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77;p41">
              <a:extLst>
                <a:ext uri="{FF2B5EF4-FFF2-40B4-BE49-F238E27FC236}">
                  <a16:creationId xmlns:a16="http://schemas.microsoft.com/office/drawing/2014/main" id="{51D2E870-9D3B-04FC-0A17-36C6E5BE11C8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78;p41">
              <a:extLst>
                <a:ext uri="{FF2B5EF4-FFF2-40B4-BE49-F238E27FC236}">
                  <a16:creationId xmlns:a16="http://schemas.microsoft.com/office/drawing/2014/main" id="{9A573895-D0C2-AE64-EFB2-15593C3D4ABD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79;p41">
              <a:extLst>
                <a:ext uri="{FF2B5EF4-FFF2-40B4-BE49-F238E27FC236}">
                  <a16:creationId xmlns:a16="http://schemas.microsoft.com/office/drawing/2014/main" id="{AC2AC95D-23D7-3C38-8CEB-B72203CF05C7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80;p41">
              <a:extLst>
                <a:ext uri="{FF2B5EF4-FFF2-40B4-BE49-F238E27FC236}">
                  <a16:creationId xmlns:a16="http://schemas.microsoft.com/office/drawing/2014/main" id="{4631361C-5DD4-76BF-F53D-8634D03B3431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81;p41">
              <a:extLst>
                <a:ext uri="{FF2B5EF4-FFF2-40B4-BE49-F238E27FC236}">
                  <a16:creationId xmlns:a16="http://schemas.microsoft.com/office/drawing/2014/main" id="{BB7EC6C4-F2C8-ACC2-C0AF-142EB2B7498A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82;p41">
              <a:extLst>
                <a:ext uri="{FF2B5EF4-FFF2-40B4-BE49-F238E27FC236}">
                  <a16:creationId xmlns:a16="http://schemas.microsoft.com/office/drawing/2014/main" id="{6599590C-ABD3-E7F7-30EC-8E546FE65152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3;p41">
              <a:extLst>
                <a:ext uri="{FF2B5EF4-FFF2-40B4-BE49-F238E27FC236}">
                  <a16:creationId xmlns:a16="http://schemas.microsoft.com/office/drawing/2014/main" id="{2C3FA868-F252-86A8-277C-CF6DE9DB291C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4;p41">
              <a:extLst>
                <a:ext uri="{FF2B5EF4-FFF2-40B4-BE49-F238E27FC236}">
                  <a16:creationId xmlns:a16="http://schemas.microsoft.com/office/drawing/2014/main" id="{028B0DAB-FB54-CDB3-D3FD-BD020167B8CE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85;p41">
              <a:extLst>
                <a:ext uri="{FF2B5EF4-FFF2-40B4-BE49-F238E27FC236}">
                  <a16:creationId xmlns:a16="http://schemas.microsoft.com/office/drawing/2014/main" id="{4691E97C-9C07-CA1A-1E30-9EAAAE9A4A51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6;p41">
              <a:extLst>
                <a:ext uri="{FF2B5EF4-FFF2-40B4-BE49-F238E27FC236}">
                  <a16:creationId xmlns:a16="http://schemas.microsoft.com/office/drawing/2014/main" id="{1CA13287-3E1F-370A-02B7-01995A0F4E27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587;p41">
              <a:extLst>
                <a:ext uri="{FF2B5EF4-FFF2-40B4-BE49-F238E27FC236}">
                  <a16:creationId xmlns:a16="http://schemas.microsoft.com/office/drawing/2014/main" id="{C15F5965-4B38-29FB-0728-DE90A59C6E9A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8;p41">
              <a:extLst>
                <a:ext uri="{FF2B5EF4-FFF2-40B4-BE49-F238E27FC236}">
                  <a16:creationId xmlns:a16="http://schemas.microsoft.com/office/drawing/2014/main" id="{98320AC6-7BE5-6953-C6F9-DDDA50E1050B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89;p41">
              <a:extLst>
                <a:ext uri="{FF2B5EF4-FFF2-40B4-BE49-F238E27FC236}">
                  <a16:creationId xmlns:a16="http://schemas.microsoft.com/office/drawing/2014/main" id="{0945CFD4-E433-F1E6-5A1C-4BE755B7914B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90;p41">
              <a:extLst>
                <a:ext uri="{FF2B5EF4-FFF2-40B4-BE49-F238E27FC236}">
                  <a16:creationId xmlns:a16="http://schemas.microsoft.com/office/drawing/2014/main" id="{5399975F-5F21-F655-148B-798F404E575B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91;p41">
              <a:extLst>
                <a:ext uri="{FF2B5EF4-FFF2-40B4-BE49-F238E27FC236}">
                  <a16:creationId xmlns:a16="http://schemas.microsoft.com/office/drawing/2014/main" id="{45104604-6FAB-5218-808D-03B5DDC7D25B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92;p41">
              <a:extLst>
                <a:ext uri="{FF2B5EF4-FFF2-40B4-BE49-F238E27FC236}">
                  <a16:creationId xmlns:a16="http://schemas.microsoft.com/office/drawing/2014/main" id="{7E7A1C7A-C462-5F8A-3B6C-F7BD5963A9F6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93;p41">
              <a:extLst>
                <a:ext uri="{FF2B5EF4-FFF2-40B4-BE49-F238E27FC236}">
                  <a16:creationId xmlns:a16="http://schemas.microsoft.com/office/drawing/2014/main" id="{82F4B94C-708C-CA5F-92FB-5BDE46596D1B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94;p41">
              <a:extLst>
                <a:ext uri="{FF2B5EF4-FFF2-40B4-BE49-F238E27FC236}">
                  <a16:creationId xmlns:a16="http://schemas.microsoft.com/office/drawing/2014/main" id="{7F9BA84B-9938-7FC9-E2DD-C6FE2DF43B5C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5;p41">
              <a:extLst>
                <a:ext uri="{FF2B5EF4-FFF2-40B4-BE49-F238E27FC236}">
                  <a16:creationId xmlns:a16="http://schemas.microsoft.com/office/drawing/2014/main" id="{B38534C8-4A2B-3BF4-655C-8F0BD7E7BC69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6;p41">
              <a:extLst>
                <a:ext uri="{FF2B5EF4-FFF2-40B4-BE49-F238E27FC236}">
                  <a16:creationId xmlns:a16="http://schemas.microsoft.com/office/drawing/2014/main" id="{F4092F33-1743-919E-F081-36300D40C66D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7;p41">
              <a:extLst>
                <a:ext uri="{FF2B5EF4-FFF2-40B4-BE49-F238E27FC236}">
                  <a16:creationId xmlns:a16="http://schemas.microsoft.com/office/drawing/2014/main" id="{017A1642-EE81-1A1F-7A61-F0B607B3FA5D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8;p41">
              <a:extLst>
                <a:ext uri="{FF2B5EF4-FFF2-40B4-BE49-F238E27FC236}">
                  <a16:creationId xmlns:a16="http://schemas.microsoft.com/office/drawing/2014/main" id="{D675BC91-DB51-4229-F00C-229FA3018A00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599;p41">
              <a:extLst>
                <a:ext uri="{FF2B5EF4-FFF2-40B4-BE49-F238E27FC236}">
                  <a16:creationId xmlns:a16="http://schemas.microsoft.com/office/drawing/2014/main" id="{AECD3859-C713-9A4B-FE08-CEBA015D609E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9600;p41">
              <a:extLst>
                <a:ext uri="{FF2B5EF4-FFF2-40B4-BE49-F238E27FC236}">
                  <a16:creationId xmlns:a16="http://schemas.microsoft.com/office/drawing/2014/main" id="{53DD989B-3AF7-F29D-FBC8-584687F65A23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9601;p41">
              <a:extLst>
                <a:ext uri="{FF2B5EF4-FFF2-40B4-BE49-F238E27FC236}">
                  <a16:creationId xmlns:a16="http://schemas.microsoft.com/office/drawing/2014/main" id="{7F913793-E748-7CF6-81B9-606C0019ED85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9602;p41">
              <a:extLst>
                <a:ext uri="{FF2B5EF4-FFF2-40B4-BE49-F238E27FC236}">
                  <a16:creationId xmlns:a16="http://schemas.microsoft.com/office/drawing/2014/main" id="{AA17E8C7-FA10-3557-C0DA-43A700BFAA66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9603;p41">
              <a:extLst>
                <a:ext uri="{FF2B5EF4-FFF2-40B4-BE49-F238E27FC236}">
                  <a16:creationId xmlns:a16="http://schemas.microsoft.com/office/drawing/2014/main" id="{CCFFA76C-1237-4C34-CFB1-540E81591D44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9604;p41">
              <a:extLst>
                <a:ext uri="{FF2B5EF4-FFF2-40B4-BE49-F238E27FC236}">
                  <a16:creationId xmlns:a16="http://schemas.microsoft.com/office/drawing/2014/main" id="{EFD1DB5D-4547-5327-1B23-5E4777B34312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9605;p41">
              <a:extLst>
                <a:ext uri="{FF2B5EF4-FFF2-40B4-BE49-F238E27FC236}">
                  <a16:creationId xmlns:a16="http://schemas.microsoft.com/office/drawing/2014/main" id="{AADD0A5D-04A2-088E-8EB3-EF7C5A2CF9B3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9606;p41">
              <a:extLst>
                <a:ext uri="{FF2B5EF4-FFF2-40B4-BE49-F238E27FC236}">
                  <a16:creationId xmlns:a16="http://schemas.microsoft.com/office/drawing/2014/main" id="{3A0CD560-AC7F-8BFE-5278-AD45F63CD5B8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9607;p41">
              <a:extLst>
                <a:ext uri="{FF2B5EF4-FFF2-40B4-BE49-F238E27FC236}">
                  <a16:creationId xmlns:a16="http://schemas.microsoft.com/office/drawing/2014/main" id="{9FF06CEE-758B-FDFE-F5CE-EB5F973B9070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9608;p41">
              <a:extLst>
                <a:ext uri="{FF2B5EF4-FFF2-40B4-BE49-F238E27FC236}">
                  <a16:creationId xmlns:a16="http://schemas.microsoft.com/office/drawing/2014/main" id="{2E1F2558-6272-5555-A9C5-47CC9346D81B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9609;p41">
              <a:extLst>
                <a:ext uri="{FF2B5EF4-FFF2-40B4-BE49-F238E27FC236}">
                  <a16:creationId xmlns:a16="http://schemas.microsoft.com/office/drawing/2014/main" id="{95DD53F2-D600-3FB4-B8FE-85307210895E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9610;p41">
              <a:extLst>
                <a:ext uri="{FF2B5EF4-FFF2-40B4-BE49-F238E27FC236}">
                  <a16:creationId xmlns:a16="http://schemas.microsoft.com/office/drawing/2014/main" id="{A4E4D6FF-F9F4-81C7-9555-F0387019E89D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9611;p41">
              <a:extLst>
                <a:ext uri="{FF2B5EF4-FFF2-40B4-BE49-F238E27FC236}">
                  <a16:creationId xmlns:a16="http://schemas.microsoft.com/office/drawing/2014/main" id="{9351250B-CF57-8DB1-85F4-8EC7986C2E86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9612;p41">
              <a:extLst>
                <a:ext uri="{FF2B5EF4-FFF2-40B4-BE49-F238E27FC236}">
                  <a16:creationId xmlns:a16="http://schemas.microsoft.com/office/drawing/2014/main" id="{7BF0D3F6-486F-5888-46FA-BD5A9C9D1CAA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9613;p41">
              <a:extLst>
                <a:ext uri="{FF2B5EF4-FFF2-40B4-BE49-F238E27FC236}">
                  <a16:creationId xmlns:a16="http://schemas.microsoft.com/office/drawing/2014/main" id="{2B9386F6-3242-CAE0-C325-8C133ECA9C26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9614;p41">
              <a:extLst>
                <a:ext uri="{FF2B5EF4-FFF2-40B4-BE49-F238E27FC236}">
                  <a16:creationId xmlns:a16="http://schemas.microsoft.com/office/drawing/2014/main" id="{936EE07D-6DB5-E38B-49D8-1411248E6E83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9615;p41">
              <a:extLst>
                <a:ext uri="{FF2B5EF4-FFF2-40B4-BE49-F238E27FC236}">
                  <a16:creationId xmlns:a16="http://schemas.microsoft.com/office/drawing/2014/main" id="{3DCB2529-9EE2-4345-FFEA-37ED69FE2D5B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9616;p41">
              <a:extLst>
                <a:ext uri="{FF2B5EF4-FFF2-40B4-BE49-F238E27FC236}">
                  <a16:creationId xmlns:a16="http://schemas.microsoft.com/office/drawing/2014/main" id="{06B6D2F5-9FBB-4FD1-D6A0-22F1515DF444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9617;p41">
              <a:extLst>
                <a:ext uri="{FF2B5EF4-FFF2-40B4-BE49-F238E27FC236}">
                  <a16:creationId xmlns:a16="http://schemas.microsoft.com/office/drawing/2014/main" id="{8A0CBB22-5E55-3255-5965-03B276EFEAC5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9618;p41">
              <a:extLst>
                <a:ext uri="{FF2B5EF4-FFF2-40B4-BE49-F238E27FC236}">
                  <a16:creationId xmlns:a16="http://schemas.microsoft.com/office/drawing/2014/main" id="{2FCBD27D-4E9F-F4B6-5810-2E10B9C1B5C9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9619;p41">
              <a:extLst>
                <a:ext uri="{FF2B5EF4-FFF2-40B4-BE49-F238E27FC236}">
                  <a16:creationId xmlns:a16="http://schemas.microsoft.com/office/drawing/2014/main" id="{726A1E01-93ED-8D06-E139-77A20A61FBB2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9620;p41">
              <a:extLst>
                <a:ext uri="{FF2B5EF4-FFF2-40B4-BE49-F238E27FC236}">
                  <a16:creationId xmlns:a16="http://schemas.microsoft.com/office/drawing/2014/main" id="{646A1359-CE82-9214-8241-143A49868901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9621;p41">
              <a:extLst>
                <a:ext uri="{FF2B5EF4-FFF2-40B4-BE49-F238E27FC236}">
                  <a16:creationId xmlns:a16="http://schemas.microsoft.com/office/drawing/2014/main" id="{FDAFE90F-5113-726C-0655-73A0CBFD407C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9622;p41">
              <a:extLst>
                <a:ext uri="{FF2B5EF4-FFF2-40B4-BE49-F238E27FC236}">
                  <a16:creationId xmlns:a16="http://schemas.microsoft.com/office/drawing/2014/main" id="{E355C5CD-EEFF-338E-3EDE-C31DA9BEFD9C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9623;p41">
              <a:extLst>
                <a:ext uri="{FF2B5EF4-FFF2-40B4-BE49-F238E27FC236}">
                  <a16:creationId xmlns:a16="http://schemas.microsoft.com/office/drawing/2014/main" id="{B6B95EB4-A96E-A917-202E-43F1C8084D6A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9624;p41">
              <a:extLst>
                <a:ext uri="{FF2B5EF4-FFF2-40B4-BE49-F238E27FC236}">
                  <a16:creationId xmlns:a16="http://schemas.microsoft.com/office/drawing/2014/main" id="{B79C9CA3-FBB6-F54C-74B5-E4F7042C3236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9625;p41">
              <a:extLst>
                <a:ext uri="{FF2B5EF4-FFF2-40B4-BE49-F238E27FC236}">
                  <a16:creationId xmlns:a16="http://schemas.microsoft.com/office/drawing/2014/main" id="{043702E1-5471-ACDA-DB49-221F64B33603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9626;p41">
              <a:extLst>
                <a:ext uri="{FF2B5EF4-FFF2-40B4-BE49-F238E27FC236}">
                  <a16:creationId xmlns:a16="http://schemas.microsoft.com/office/drawing/2014/main" id="{C19F467D-77AD-1AAA-EC6E-DE113C4EA46F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9627;p41">
              <a:extLst>
                <a:ext uri="{FF2B5EF4-FFF2-40B4-BE49-F238E27FC236}">
                  <a16:creationId xmlns:a16="http://schemas.microsoft.com/office/drawing/2014/main" id="{C1E69572-947D-3A85-CAD2-C363686F8E3F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9628;p41">
              <a:extLst>
                <a:ext uri="{FF2B5EF4-FFF2-40B4-BE49-F238E27FC236}">
                  <a16:creationId xmlns:a16="http://schemas.microsoft.com/office/drawing/2014/main" id="{7343B78C-87B3-E5C3-CA4B-4797F1A2EAFF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9629;p41">
              <a:extLst>
                <a:ext uri="{FF2B5EF4-FFF2-40B4-BE49-F238E27FC236}">
                  <a16:creationId xmlns:a16="http://schemas.microsoft.com/office/drawing/2014/main" id="{FDCD4D3B-FD9E-8609-4177-FFFFBDAA2D20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9630;p41">
              <a:extLst>
                <a:ext uri="{FF2B5EF4-FFF2-40B4-BE49-F238E27FC236}">
                  <a16:creationId xmlns:a16="http://schemas.microsoft.com/office/drawing/2014/main" id="{1C659EAA-8D2A-08E2-7D38-9EA46E8A827D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9631;p41">
              <a:extLst>
                <a:ext uri="{FF2B5EF4-FFF2-40B4-BE49-F238E27FC236}">
                  <a16:creationId xmlns:a16="http://schemas.microsoft.com/office/drawing/2014/main" id="{86593A11-6C6D-A9F2-4B1E-DEB9773AFA8C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9632;p41">
              <a:extLst>
                <a:ext uri="{FF2B5EF4-FFF2-40B4-BE49-F238E27FC236}">
                  <a16:creationId xmlns:a16="http://schemas.microsoft.com/office/drawing/2014/main" id="{AABE209C-E390-E8D7-0B80-6F77F45F78DB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9633;p41">
              <a:extLst>
                <a:ext uri="{FF2B5EF4-FFF2-40B4-BE49-F238E27FC236}">
                  <a16:creationId xmlns:a16="http://schemas.microsoft.com/office/drawing/2014/main" id="{1A975142-F167-7C65-BFC8-2162F890BCEA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9634;p41">
              <a:extLst>
                <a:ext uri="{FF2B5EF4-FFF2-40B4-BE49-F238E27FC236}">
                  <a16:creationId xmlns:a16="http://schemas.microsoft.com/office/drawing/2014/main" id="{5FE6BBCA-D4DF-487B-5FBD-BF920CC47C11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9635;p41">
              <a:extLst>
                <a:ext uri="{FF2B5EF4-FFF2-40B4-BE49-F238E27FC236}">
                  <a16:creationId xmlns:a16="http://schemas.microsoft.com/office/drawing/2014/main" id="{EC67C54B-6D8A-6B6D-4B70-86B37C1F83EC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9636;p41">
              <a:extLst>
                <a:ext uri="{FF2B5EF4-FFF2-40B4-BE49-F238E27FC236}">
                  <a16:creationId xmlns:a16="http://schemas.microsoft.com/office/drawing/2014/main" id="{74A1B35A-6133-1AD5-FE50-5BEB0A805034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9637;p41">
              <a:extLst>
                <a:ext uri="{FF2B5EF4-FFF2-40B4-BE49-F238E27FC236}">
                  <a16:creationId xmlns:a16="http://schemas.microsoft.com/office/drawing/2014/main" id="{67B3B08E-D7E0-7BF5-1B3B-736928096F28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9638;p41">
              <a:extLst>
                <a:ext uri="{FF2B5EF4-FFF2-40B4-BE49-F238E27FC236}">
                  <a16:creationId xmlns:a16="http://schemas.microsoft.com/office/drawing/2014/main" id="{27D17338-564D-5BA5-EE26-F5BD79CDBBFF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9639;p41">
              <a:extLst>
                <a:ext uri="{FF2B5EF4-FFF2-40B4-BE49-F238E27FC236}">
                  <a16:creationId xmlns:a16="http://schemas.microsoft.com/office/drawing/2014/main" id="{52FA6F55-FDED-B978-08BF-A52D6DE47610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9640;p41">
              <a:extLst>
                <a:ext uri="{FF2B5EF4-FFF2-40B4-BE49-F238E27FC236}">
                  <a16:creationId xmlns:a16="http://schemas.microsoft.com/office/drawing/2014/main" id="{AB70EFC9-ABD1-5998-B134-05CBD54A7C8B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9641;p41">
              <a:extLst>
                <a:ext uri="{FF2B5EF4-FFF2-40B4-BE49-F238E27FC236}">
                  <a16:creationId xmlns:a16="http://schemas.microsoft.com/office/drawing/2014/main" id="{FA95E2A8-066F-EF90-41BD-467C7C81BB0B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9642;p41">
              <a:extLst>
                <a:ext uri="{FF2B5EF4-FFF2-40B4-BE49-F238E27FC236}">
                  <a16:creationId xmlns:a16="http://schemas.microsoft.com/office/drawing/2014/main" id="{3FB9A59B-1D5F-F88C-DF5C-C61FBBDE9A7C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9643;p41">
              <a:extLst>
                <a:ext uri="{FF2B5EF4-FFF2-40B4-BE49-F238E27FC236}">
                  <a16:creationId xmlns:a16="http://schemas.microsoft.com/office/drawing/2014/main" id="{719FFAEF-B5F2-D685-8E62-F46330687F29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9644;p41">
              <a:extLst>
                <a:ext uri="{FF2B5EF4-FFF2-40B4-BE49-F238E27FC236}">
                  <a16:creationId xmlns:a16="http://schemas.microsoft.com/office/drawing/2014/main" id="{BDB0A0D4-C001-F15D-A2ED-209B263ADF26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9645;p41">
              <a:extLst>
                <a:ext uri="{FF2B5EF4-FFF2-40B4-BE49-F238E27FC236}">
                  <a16:creationId xmlns:a16="http://schemas.microsoft.com/office/drawing/2014/main" id="{1C829B16-A7E9-2344-1C85-C715784BB259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9646;p41">
              <a:extLst>
                <a:ext uri="{FF2B5EF4-FFF2-40B4-BE49-F238E27FC236}">
                  <a16:creationId xmlns:a16="http://schemas.microsoft.com/office/drawing/2014/main" id="{15C714A6-4AAD-13B1-1ECC-567FD11B2D34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9647;p41">
              <a:extLst>
                <a:ext uri="{FF2B5EF4-FFF2-40B4-BE49-F238E27FC236}">
                  <a16:creationId xmlns:a16="http://schemas.microsoft.com/office/drawing/2014/main" id="{1A556AC9-A91B-9992-3E09-B44435DE1ECD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9648;p41">
              <a:extLst>
                <a:ext uri="{FF2B5EF4-FFF2-40B4-BE49-F238E27FC236}">
                  <a16:creationId xmlns:a16="http://schemas.microsoft.com/office/drawing/2014/main" id="{D464A626-623F-E39D-B9BC-22B50FA515B9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9649;p41">
              <a:extLst>
                <a:ext uri="{FF2B5EF4-FFF2-40B4-BE49-F238E27FC236}">
                  <a16:creationId xmlns:a16="http://schemas.microsoft.com/office/drawing/2014/main" id="{9FD8F00F-8A9F-738A-75C4-F129774C0705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9650;p41">
              <a:extLst>
                <a:ext uri="{FF2B5EF4-FFF2-40B4-BE49-F238E27FC236}">
                  <a16:creationId xmlns:a16="http://schemas.microsoft.com/office/drawing/2014/main" id="{80CCB1C9-B0D4-0EEC-750A-B2437531144E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9651;p41">
              <a:extLst>
                <a:ext uri="{FF2B5EF4-FFF2-40B4-BE49-F238E27FC236}">
                  <a16:creationId xmlns:a16="http://schemas.microsoft.com/office/drawing/2014/main" id="{90645A5F-BB14-76C0-ADC7-DA37450B9621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9652;p41">
              <a:extLst>
                <a:ext uri="{FF2B5EF4-FFF2-40B4-BE49-F238E27FC236}">
                  <a16:creationId xmlns:a16="http://schemas.microsoft.com/office/drawing/2014/main" id="{2AEE85C7-C3A7-8527-B68D-334279CB7246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9653;p41">
              <a:extLst>
                <a:ext uri="{FF2B5EF4-FFF2-40B4-BE49-F238E27FC236}">
                  <a16:creationId xmlns:a16="http://schemas.microsoft.com/office/drawing/2014/main" id="{CA0EE0BA-1B81-244F-B629-962D1FC60BB2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9654;p41">
              <a:extLst>
                <a:ext uri="{FF2B5EF4-FFF2-40B4-BE49-F238E27FC236}">
                  <a16:creationId xmlns:a16="http://schemas.microsoft.com/office/drawing/2014/main" id="{AA239D86-9573-06BE-4155-298D5FFEB82E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9655;p41">
              <a:extLst>
                <a:ext uri="{FF2B5EF4-FFF2-40B4-BE49-F238E27FC236}">
                  <a16:creationId xmlns:a16="http://schemas.microsoft.com/office/drawing/2014/main" id="{89DC977B-ED0B-46CE-0FA9-1328556669F2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9656;p41">
              <a:extLst>
                <a:ext uri="{FF2B5EF4-FFF2-40B4-BE49-F238E27FC236}">
                  <a16:creationId xmlns:a16="http://schemas.microsoft.com/office/drawing/2014/main" id="{FF87D938-E9FA-6FEA-D835-4B0E78FDD126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9657;p41">
              <a:extLst>
                <a:ext uri="{FF2B5EF4-FFF2-40B4-BE49-F238E27FC236}">
                  <a16:creationId xmlns:a16="http://schemas.microsoft.com/office/drawing/2014/main" id="{F672ED79-9B83-B03A-8F1E-3057DFC1B380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9658;p41">
              <a:extLst>
                <a:ext uri="{FF2B5EF4-FFF2-40B4-BE49-F238E27FC236}">
                  <a16:creationId xmlns:a16="http://schemas.microsoft.com/office/drawing/2014/main" id="{771B36D8-9634-0D05-BA22-7F73C0B48985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9659;p41">
              <a:extLst>
                <a:ext uri="{FF2B5EF4-FFF2-40B4-BE49-F238E27FC236}">
                  <a16:creationId xmlns:a16="http://schemas.microsoft.com/office/drawing/2014/main" id="{097A1DF9-D658-FAF0-3742-E5CEE1C3BFDF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9660;p41">
              <a:extLst>
                <a:ext uri="{FF2B5EF4-FFF2-40B4-BE49-F238E27FC236}">
                  <a16:creationId xmlns:a16="http://schemas.microsoft.com/office/drawing/2014/main" id="{869AB285-90D2-036D-8E46-D4A33035C59B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9661;p41">
              <a:extLst>
                <a:ext uri="{FF2B5EF4-FFF2-40B4-BE49-F238E27FC236}">
                  <a16:creationId xmlns:a16="http://schemas.microsoft.com/office/drawing/2014/main" id="{20CFB82F-8315-C7F4-C544-61248441B889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9662;p41">
              <a:extLst>
                <a:ext uri="{FF2B5EF4-FFF2-40B4-BE49-F238E27FC236}">
                  <a16:creationId xmlns:a16="http://schemas.microsoft.com/office/drawing/2014/main" id="{84F4621B-6F74-4407-3654-279A9AB358A9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9663;p41">
              <a:extLst>
                <a:ext uri="{FF2B5EF4-FFF2-40B4-BE49-F238E27FC236}">
                  <a16:creationId xmlns:a16="http://schemas.microsoft.com/office/drawing/2014/main" id="{4717DC5C-F20E-8C10-4A0F-750DBA63D789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9664;p41">
              <a:extLst>
                <a:ext uri="{FF2B5EF4-FFF2-40B4-BE49-F238E27FC236}">
                  <a16:creationId xmlns:a16="http://schemas.microsoft.com/office/drawing/2014/main" id="{AD40A8B0-088B-6EAB-51E8-C2EA725FA6A8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9665;p41">
              <a:extLst>
                <a:ext uri="{FF2B5EF4-FFF2-40B4-BE49-F238E27FC236}">
                  <a16:creationId xmlns:a16="http://schemas.microsoft.com/office/drawing/2014/main" id="{5A0CE730-1F2E-4D52-AF1E-2D578A36CB10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9666;p41">
              <a:extLst>
                <a:ext uri="{FF2B5EF4-FFF2-40B4-BE49-F238E27FC236}">
                  <a16:creationId xmlns:a16="http://schemas.microsoft.com/office/drawing/2014/main" id="{6C44A16D-FAE2-73E9-319E-CE6F807D576B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9667;p41">
              <a:extLst>
                <a:ext uri="{FF2B5EF4-FFF2-40B4-BE49-F238E27FC236}">
                  <a16:creationId xmlns:a16="http://schemas.microsoft.com/office/drawing/2014/main" id="{7CF8E303-4369-343E-079F-DB2999A7EF03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9668;p41">
              <a:extLst>
                <a:ext uri="{FF2B5EF4-FFF2-40B4-BE49-F238E27FC236}">
                  <a16:creationId xmlns:a16="http://schemas.microsoft.com/office/drawing/2014/main" id="{32E8DFF1-E60D-C7EF-EF9C-58DE76C0FAD7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9669;p41">
              <a:extLst>
                <a:ext uri="{FF2B5EF4-FFF2-40B4-BE49-F238E27FC236}">
                  <a16:creationId xmlns:a16="http://schemas.microsoft.com/office/drawing/2014/main" id="{CE085A00-BFAF-926C-A8DE-074AEC622FD0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9670;p41">
              <a:extLst>
                <a:ext uri="{FF2B5EF4-FFF2-40B4-BE49-F238E27FC236}">
                  <a16:creationId xmlns:a16="http://schemas.microsoft.com/office/drawing/2014/main" id="{2B6500A9-89CE-A1F8-D4BE-B16C2899FB45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9671;p41">
              <a:extLst>
                <a:ext uri="{FF2B5EF4-FFF2-40B4-BE49-F238E27FC236}">
                  <a16:creationId xmlns:a16="http://schemas.microsoft.com/office/drawing/2014/main" id="{AF56A7FB-B575-4A03-6506-E41C7018A3C0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9672;p41">
              <a:extLst>
                <a:ext uri="{FF2B5EF4-FFF2-40B4-BE49-F238E27FC236}">
                  <a16:creationId xmlns:a16="http://schemas.microsoft.com/office/drawing/2014/main" id="{2D4BBC50-D7BC-93D0-B0AE-C598D69A78FC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9673;p41">
              <a:extLst>
                <a:ext uri="{FF2B5EF4-FFF2-40B4-BE49-F238E27FC236}">
                  <a16:creationId xmlns:a16="http://schemas.microsoft.com/office/drawing/2014/main" id="{D4F1F209-3109-4411-7AAF-33119240BD6D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9674;p41">
              <a:extLst>
                <a:ext uri="{FF2B5EF4-FFF2-40B4-BE49-F238E27FC236}">
                  <a16:creationId xmlns:a16="http://schemas.microsoft.com/office/drawing/2014/main" id="{F5CA62BC-42B1-8714-3FB2-A0E8A4325E98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9675;p41">
              <a:extLst>
                <a:ext uri="{FF2B5EF4-FFF2-40B4-BE49-F238E27FC236}">
                  <a16:creationId xmlns:a16="http://schemas.microsoft.com/office/drawing/2014/main" id="{E967F877-DACD-3FE8-48DA-F6B36FEB9749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9676;p41">
              <a:extLst>
                <a:ext uri="{FF2B5EF4-FFF2-40B4-BE49-F238E27FC236}">
                  <a16:creationId xmlns:a16="http://schemas.microsoft.com/office/drawing/2014/main" id="{78BE3EF2-700C-1682-D887-939AFB7B93A8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9677;p41">
              <a:extLst>
                <a:ext uri="{FF2B5EF4-FFF2-40B4-BE49-F238E27FC236}">
                  <a16:creationId xmlns:a16="http://schemas.microsoft.com/office/drawing/2014/main" id="{6C4B3F8D-9F6E-007C-4A4F-3EB42E7D992B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9678;p41">
              <a:extLst>
                <a:ext uri="{FF2B5EF4-FFF2-40B4-BE49-F238E27FC236}">
                  <a16:creationId xmlns:a16="http://schemas.microsoft.com/office/drawing/2014/main" id="{8C246C7F-FC1D-5973-D92B-0A61E1CAC9A6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9679;p41">
              <a:extLst>
                <a:ext uri="{FF2B5EF4-FFF2-40B4-BE49-F238E27FC236}">
                  <a16:creationId xmlns:a16="http://schemas.microsoft.com/office/drawing/2014/main" id="{B06C4337-FB0D-3A1D-664B-CDF8ED60A1FE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9680;p41">
              <a:extLst>
                <a:ext uri="{FF2B5EF4-FFF2-40B4-BE49-F238E27FC236}">
                  <a16:creationId xmlns:a16="http://schemas.microsoft.com/office/drawing/2014/main" id="{0EECE779-7AE0-D5CC-62A0-24CBE8F480F3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9681;p41">
              <a:extLst>
                <a:ext uri="{FF2B5EF4-FFF2-40B4-BE49-F238E27FC236}">
                  <a16:creationId xmlns:a16="http://schemas.microsoft.com/office/drawing/2014/main" id="{CA5F4FB1-69D8-1E27-765D-C1AB22C45EF4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9682;p41">
              <a:extLst>
                <a:ext uri="{FF2B5EF4-FFF2-40B4-BE49-F238E27FC236}">
                  <a16:creationId xmlns:a16="http://schemas.microsoft.com/office/drawing/2014/main" id="{8ED4470E-9D17-65BF-8A10-EAF475992343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9683;p41">
              <a:extLst>
                <a:ext uri="{FF2B5EF4-FFF2-40B4-BE49-F238E27FC236}">
                  <a16:creationId xmlns:a16="http://schemas.microsoft.com/office/drawing/2014/main" id="{E5BAB6C3-6AF9-B6B5-1BDC-8336CE4655E9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9684;p41">
              <a:extLst>
                <a:ext uri="{FF2B5EF4-FFF2-40B4-BE49-F238E27FC236}">
                  <a16:creationId xmlns:a16="http://schemas.microsoft.com/office/drawing/2014/main" id="{7EC4C3BA-45A1-F7F4-1E77-CFA7C11E7B44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9685;p41">
              <a:extLst>
                <a:ext uri="{FF2B5EF4-FFF2-40B4-BE49-F238E27FC236}">
                  <a16:creationId xmlns:a16="http://schemas.microsoft.com/office/drawing/2014/main" id="{4571D523-2D16-E9D4-981D-7482FDDD2069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9686;p41">
              <a:extLst>
                <a:ext uri="{FF2B5EF4-FFF2-40B4-BE49-F238E27FC236}">
                  <a16:creationId xmlns:a16="http://schemas.microsoft.com/office/drawing/2014/main" id="{B5BBEA80-C2E7-D34E-9067-64148ED8F076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7" name="Google Shape;9687;p41">
              <a:extLst>
                <a:ext uri="{FF2B5EF4-FFF2-40B4-BE49-F238E27FC236}">
                  <a16:creationId xmlns:a16="http://schemas.microsoft.com/office/drawing/2014/main" id="{4F6EF26F-BF08-B59E-A901-D889F2D8F147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8" name="Google Shape;9688;p41">
              <a:extLst>
                <a:ext uri="{FF2B5EF4-FFF2-40B4-BE49-F238E27FC236}">
                  <a16:creationId xmlns:a16="http://schemas.microsoft.com/office/drawing/2014/main" id="{079668EF-E79E-C824-66EA-ACD3490B7732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9689;p41">
              <a:extLst>
                <a:ext uri="{FF2B5EF4-FFF2-40B4-BE49-F238E27FC236}">
                  <a16:creationId xmlns:a16="http://schemas.microsoft.com/office/drawing/2014/main" id="{C901BAF7-B045-BCA3-DF9C-107D2B5C41DF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9690;p41">
              <a:extLst>
                <a:ext uri="{FF2B5EF4-FFF2-40B4-BE49-F238E27FC236}">
                  <a16:creationId xmlns:a16="http://schemas.microsoft.com/office/drawing/2014/main" id="{E755C2C0-7BFE-AC8D-EF40-86AF053431BC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9691;p41">
              <a:extLst>
                <a:ext uri="{FF2B5EF4-FFF2-40B4-BE49-F238E27FC236}">
                  <a16:creationId xmlns:a16="http://schemas.microsoft.com/office/drawing/2014/main" id="{F3F440AC-B926-30E9-9127-7AEA43EC5A13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9692;p41">
              <a:extLst>
                <a:ext uri="{FF2B5EF4-FFF2-40B4-BE49-F238E27FC236}">
                  <a16:creationId xmlns:a16="http://schemas.microsoft.com/office/drawing/2014/main" id="{69E2B11F-0B1C-40CE-4431-70B956ABE682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9693;p41">
              <a:extLst>
                <a:ext uri="{FF2B5EF4-FFF2-40B4-BE49-F238E27FC236}">
                  <a16:creationId xmlns:a16="http://schemas.microsoft.com/office/drawing/2014/main" id="{7D20A6F7-F316-C2C1-9385-9B338B4EED26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9694;p41">
              <a:extLst>
                <a:ext uri="{FF2B5EF4-FFF2-40B4-BE49-F238E27FC236}">
                  <a16:creationId xmlns:a16="http://schemas.microsoft.com/office/drawing/2014/main" id="{B8557E20-4E08-1967-A125-0A427805C324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9695;p41">
              <a:extLst>
                <a:ext uri="{FF2B5EF4-FFF2-40B4-BE49-F238E27FC236}">
                  <a16:creationId xmlns:a16="http://schemas.microsoft.com/office/drawing/2014/main" id="{2038AD00-0F05-CBFA-170A-FFE00E571D77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9696;p41">
              <a:extLst>
                <a:ext uri="{FF2B5EF4-FFF2-40B4-BE49-F238E27FC236}">
                  <a16:creationId xmlns:a16="http://schemas.microsoft.com/office/drawing/2014/main" id="{795EF83B-3F9B-591E-21D3-659BA6E7948B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9697;p41">
              <a:extLst>
                <a:ext uri="{FF2B5EF4-FFF2-40B4-BE49-F238E27FC236}">
                  <a16:creationId xmlns:a16="http://schemas.microsoft.com/office/drawing/2014/main" id="{053EBEDA-2245-4390-AEC8-C6A407D76E08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9698;p41">
              <a:extLst>
                <a:ext uri="{FF2B5EF4-FFF2-40B4-BE49-F238E27FC236}">
                  <a16:creationId xmlns:a16="http://schemas.microsoft.com/office/drawing/2014/main" id="{121CAF8A-EAB3-27E1-7777-8078E744FBB1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9699;p41">
              <a:extLst>
                <a:ext uri="{FF2B5EF4-FFF2-40B4-BE49-F238E27FC236}">
                  <a16:creationId xmlns:a16="http://schemas.microsoft.com/office/drawing/2014/main" id="{0D35F162-0084-ECDA-00D9-CB1F3C58DC4F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9700;p41">
              <a:extLst>
                <a:ext uri="{FF2B5EF4-FFF2-40B4-BE49-F238E27FC236}">
                  <a16:creationId xmlns:a16="http://schemas.microsoft.com/office/drawing/2014/main" id="{33C30742-2B3D-20BD-AD3F-9484BC2BAF80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1" name="Google Shape;9701;p41">
              <a:extLst>
                <a:ext uri="{FF2B5EF4-FFF2-40B4-BE49-F238E27FC236}">
                  <a16:creationId xmlns:a16="http://schemas.microsoft.com/office/drawing/2014/main" id="{E4A7C2D0-3263-975D-B4CF-9CE465ABED53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2" name="Google Shape;9702;p41">
              <a:extLst>
                <a:ext uri="{FF2B5EF4-FFF2-40B4-BE49-F238E27FC236}">
                  <a16:creationId xmlns:a16="http://schemas.microsoft.com/office/drawing/2014/main" id="{7BDEA7B6-B0DB-A7C1-91E9-7D19EDBEE8E6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9703;p41">
              <a:extLst>
                <a:ext uri="{FF2B5EF4-FFF2-40B4-BE49-F238E27FC236}">
                  <a16:creationId xmlns:a16="http://schemas.microsoft.com/office/drawing/2014/main" id="{327717A6-437A-D949-31B7-DBDA46E8E18E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9704;p41">
              <a:extLst>
                <a:ext uri="{FF2B5EF4-FFF2-40B4-BE49-F238E27FC236}">
                  <a16:creationId xmlns:a16="http://schemas.microsoft.com/office/drawing/2014/main" id="{BC4BA5D1-E009-65E0-85CC-21554F08CC4A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9705;p41">
              <a:extLst>
                <a:ext uri="{FF2B5EF4-FFF2-40B4-BE49-F238E27FC236}">
                  <a16:creationId xmlns:a16="http://schemas.microsoft.com/office/drawing/2014/main" id="{CF40AB53-3F9C-1C52-4D49-DB00786F63C4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6" name="Google Shape;9706;p41">
              <a:extLst>
                <a:ext uri="{FF2B5EF4-FFF2-40B4-BE49-F238E27FC236}">
                  <a16:creationId xmlns:a16="http://schemas.microsoft.com/office/drawing/2014/main" id="{5A76526E-6E85-5120-7FE7-0B252A2E8E60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7" name="Google Shape;9707;p41">
              <a:extLst>
                <a:ext uri="{FF2B5EF4-FFF2-40B4-BE49-F238E27FC236}">
                  <a16:creationId xmlns:a16="http://schemas.microsoft.com/office/drawing/2014/main" id="{6FB49827-EA1A-0F10-5541-9B30C90BB835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8" name="Google Shape;9708;p41">
              <a:extLst>
                <a:ext uri="{FF2B5EF4-FFF2-40B4-BE49-F238E27FC236}">
                  <a16:creationId xmlns:a16="http://schemas.microsoft.com/office/drawing/2014/main" id="{42DD0E6E-E924-220C-029A-46F92AA247C7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9" name="Google Shape;9709;p41">
              <a:extLst>
                <a:ext uri="{FF2B5EF4-FFF2-40B4-BE49-F238E27FC236}">
                  <a16:creationId xmlns:a16="http://schemas.microsoft.com/office/drawing/2014/main" id="{E6914A4E-FBDA-01E9-C903-773E94925B4A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0" name="Google Shape;9710;p41">
              <a:extLst>
                <a:ext uri="{FF2B5EF4-FFF2-40B4-BE49-F238E27FC236}">
                  <a16:creationId xmlns:a16="http://schemas.microsoft.com/office/drawing/2014/main" id="{4F92E6DE-9970-9023-9C0A-CBB341C1169B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1" name="Google Shape;9711;p41">
              <a:extLst>
                <a:ext uri="{FF2B5EF4-FFF2-40B4-BE49-F238E27FC236}">
                  <a16:creationId xmlns:a16="http://schemas.microsoft.com/office/drawing/2014/main" id="{0E867257-8859-23F8-8611-95A3A0FD0639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2" name="Google Shape;9712;p41">
              <a:extLst>
                <a:ext uri="{FF2B5EF4-FFF2-40B4-BE49-F238E27FC236}">
                  <a16:creationId xmlns:a16="http://schemas.microsoft.com/office/drawing/2014/main" id="{8BDA4EAF-CE53-EBD8-FD77-3FCBBF947104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3" name="Google Shape;9713;p41">
              <a:extLst>
                <a:ext uri="{FF2B5EF4-FFF2-40B4-BE49-F238E27FC236}">
                  <a16:creationId xmlns:a16="http://schemas.microsoft.com/office/drawing/2014/main" id="{3008DA8F-C246-64D5-DE90-870FF0A9D620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4" name="Google Shape;9714;p41">
              <a:extLst>
                <a:ext uri="{FF2B5EF4-FFF2-40B4-BE49-F238E27FC236}">
                  <a16:creationId xmlns:a16="http://schemas.microsoft.com/office/drawing/2014/main" id="{60C77E6B-84EE-F718-D678-60979A68F9F1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5" name="Google Shape;9715;p41">
              <a:extLst>
                <a:ext uri="{FF2B5EF4-FFF2-40B4-BE49-F238E27FC236}">
                  <a16:creationId xmlns:a16="http://schemas.microsoft.com/office/drawing/2014/main" id="{5BDF1D26-066B-8CC0-DC47-5A2B8C1029A9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6" name="Google Shape;9716;p41">
              <a:extLst>
                <a:ext uri="{FF2B5EF4-FFF2-40B4-BE49-F238E27FC236}">
                  <a16:creationId xmlns:a16="http://schemas.microsoft.com/office/drawing/2014/main" id="{DF0DF35C-4BFA-71F6-1574-697A73DBCD78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7" name="Google Shape;9717;p41">
              <a:extLst>
                <a:ext uri="{FF2B5EF4-FFF2-40B4-BE49-F238E27FC236}">
                  <a16:creationId xmlns:a16="http://schemas.microsoft.com/office/drawing/2014/main" id="{F6A58521-360C-0B88-E28A-25345C06C145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8" name="Google Shape;9718;p41">
              <a:extLst>
                <a:ext uri="{FF2B5EF4-FFF2-40B4-BE49-F238E27FC236}">
                  <a16:creationId xmlns:a16="http://schemas.microsoft.com/office/drawing/2014/main" id="{34E12152-1810-58E0-EE78-FEE059C1BE72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9" name="Google Shape;9719;p41">
              <a:extLst>
                <a:ext uri="{FF2B5EF4-FFF2-40B4-BE49-F238E27FC236}">
                  <a16:creationId xmlns:a16="http://schemas.microsoft.com/office/drawing/2014/main" id="{4B73E207-1631-8745-9C8D-52D5D6B16B41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0" name="Google Shape;9720;p41">
              <a:extLst>
                <a:ext uri="{FF2B5EF4-FFF2-40B4-BE49-F238E27FC236}">
                  <a16:creationId xmlns:a16="http://schemas.microsoft.com/office/drawing/2014/main" id="{0F711B44-2F7D-1EDF-0AB2-E47010C208E8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1" name="Google Shape;9721;p41">
              <a:extLst>
                <a:ext uri="{FF2B5EF4-FFF2-40B4-BE49-F238E27FC236}">
                  <a16:creationId xmlns:a16="http://schemas.microsoft.com/office/drawing/2014/main" id="{F9235DB4-F920-CEAB-3D8C-3672C679A25D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2" name="Google Shape;9722;p41">
              <a:extLst>
                <a:ext uri="{FF2B5EF4-FFF2-40B4-BE49-F238E27FC236}">
                  <a16:creationId xmlns:a16="http://schemas.microsoft.com/office/drawing/2014/main" id="{78462765-B2DF-771D-75E3-C1CDA133D36E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3" name="Google Shape;9723;p41">
              <a:extLst>
                <a:ext uri="{FF2B5EF4-FFF2-40B4-BE49-F238E27FC236}">
                  <a16:creationId xmlns:a16="http://schemas.microsoft.com/office/drawing/2014/main" id="{6E343664-51F0-AF83-16EE-E5DE10EAA4F5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4" name="Google Shape;9724;p41">
              <a:extLst>
                <a:ext uri="{FF2B5EF4-FFF2-40B4-BE49-F238E27FC236}">
                  <a16:creationId xmlns:a16="http://schemas.microsoft.com/office/drawing/2014/main" id="{5F3C9B95-70E5-05A6-F9F1-B98E336319C8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5" name="Google Shape;9725;p41">
              <a:extLst>
                <a:ext uri="{FF2B5EF4-FFF2-40B4-BE49-F238E27FC236}">
                  <a16:creationId xmlns:a16="http://schemas.microsoft.com/office/drawing/2014/main" id="{9E2D8E69-FC25-9BF1-9DED-F380193EF27F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9726;p41">
              <a:extLst>
                <a:ext uri="{FF2B5EF4-FFF2-40B4-BE49-F238E27FC236}">
                  <a16:creationId xmlns:a16="http://schemas.microsoft.com/office/drawing/2014/main" id="{5F10B84E-E525-5C21-C24B-603CC7D2FD13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9727;p41">
              <a:extLst>
                <a:ext uri="{FF2B5EF4-FFF2-40B4-BE49-F238E27FC236}">
                  <a16:creationId xmlns:a16="http://schemas.microsoft.com/office/drawing/2014/main" id="{31B655FA-D297-73EA-8280-EEEB37A791A7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8" name="Google Shape;9728;p41">
              <a:extLst>
                <a:ext uri="{FF2B5EF4-FFF2-40B4-BE49-F238E27FC236}">
                  <a16:creationId xmlns:a16="http://schemas.microsoft.com/office/drawing/2014/main" id="{2934EA31-C2E7-8EEA-2879-D25963266CF7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9" name="Google Shape;9729;p41">
              <a:extLst>
                <a:ext uri="{FF2B5EF4-FFF2-40B4-BE49-F238E27FC236}">
                  <a16:creationId xmlns:a16="http://schemas.microsoft.com/office/drawing/2014/main" id="{E0746FD7-8753-259B-F23D-89D4FA93255F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0" name="Google Shape;9730;p41">
              <a:extLst>
                <a:ext uri="{FF2B5EF4-FFF2-40B4-BE49-F238E27FC236}">
                  <a16:creationId xmlns:a16="http://schemas.microsoft.com/office/drawing/2014/main" id="{45B676EE-90CB-A394-409A-D4284965BB09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1" name="Google Shape;9731;p41">
              <a:extLst>
                <a:ext uri="{FF2B5EF4-FFF2-40B4-BE49-F238E27FC236}">
                  <a16:creationId xmlns:a16="http://schemas.microsoft.com/office/drawing/2014/main" id="{E9A9AB29-A5F3-4713-D315-883FC39987B4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2" name="Google Shape;9732;p41">
              <a:extLst>
                <a:ext uri="{FF2B5EF4-FFF2-40B4-BE49-F238E27FC236}">
                  <a16:creationId xmlns:a16="http://schemas.microsoft.com/office/drawing/2014/main" id="{BEF34DB1-45F0-DC2F-A1E4-3905E869D407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9733;p41">
              <a:extLst>
                <a:ext uri="{FF2B5EF4-FFF2-40B4-BE49-F238E27FC236}">
                  <a16:creationId xmlns:a16="http://schemas.microsoft.com/office/drawing/2014/main" id="{80068EF6-93AB-E523-FD54-44114F41434B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9734;p41">
              <a:extLst>
                <a:ext uri="{FF2B5EF4-FFF2-40B4-BE49-F238E27FC236}">
                  <a16:creationId xmlns:a16="http://schemas.microsoft.com/office/drawing/2014/main" id="{B55AE975-B909-BB34-8F96-C6861E836021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9735;p41">
              <a:extLst>
                <a:ext uri="{FF2B5EF4-FFF2-40B4-BE49-F238E27FC236}">
                  <a16:creationId xmlns:a16="http://schemas.microsoft.com/office/drawing/2014/main" id="{442D59C8-9BD4-2129-6F82-C6C248566AD3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9736;p41">
              <a:extLst>
                <a:ext uri="{FF2B5EF4-FFF2-40B4-BE49-F238E27FC236}">
                  <a16:creationId xmlns:a16="http://schemas.microsoft.com/office/drawing/2014/main" id="{0D5FF080-7F8B-8984-A997-8162BD9FE5C9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9737;p41">
              <a:extLst>
                <a:ext uri="{FF2B5EF4-FFF2-40B4-BE49-F238E27FC236}">
                  <a16:creationId xmlns:a16="http://schemas.microsoft.com/office/drawing/2014/main" id="{CA9930D2-F872-8F3F-4C2F-ADC7666C052A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9738;p41">
              <a:extLst>
                <a:ext uri="{FF2B5EF4-FFF2-40B4-BE49-F238E27FC236}">
                  <a16:creationId xmlns:a16="http://schemas.microsoft.com/office/drawing/2014/main" id="{771C1F95-C173-1FA6-AE9E-F5526F0F5299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9739;p41">
              <a:extLst>
                <a:ext uri="{FF2B5EF4-FFF2-40B4-BE49-F238E27FC236}">
                  <a16:creationId xmlns:a16="http://schemas.microsoft.com/office/drawing/2014/main" id="{3181F73E-368E-0198-8B6A-D02B98A3A59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9740;p41">
              <a:extLst>
                <a:ext uri="{FF2B5EF4-FFF2-40B4-BE49-F238E27FC236}">
                  <a16:creationId xmlns:a16="http://schemas.microsoft.com/office/drawing/2014/main" id="{0B8A4473-8AE4-DD1D-1ACD-BCAC44398ED2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9741;p41">
              <a:extLst>
                <a:ext uri="{FF2B5EF4-FFF2-40B4-BE49-F238E27FC236}">
                  <a16:creationId xmlns:a16="http://schemas.microsoft.com/office/drawing/2014/main" id="{BF52271F-7B6D-AE2A-52DC-D6295F33C2B7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9742;p41">
              <a:extLst>
                <a:ext uri="{FF2B5EF4-FFF2-40B4-BE49-F238E27FC236}">
                  <a16:creationId xmlns:a16="http://schemas.microsoft.com/office/drawing/2014/main" id="{4C335016-26F7-68A6-7F05-385EA2ABAF17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9743;p41">
              <a:extLst>
                <a:ext uri="{FF2B5EF4-FFF2-40B4-BE49-F238E27FC236}">
                  <a16:creationId xmlns:a16="http://schemas.microsoft.com/office/drawing/2014/main" id="{27C8BBCC-69DF-7A32-9674-401CEB3CE4F2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9744;p41">
              <a:extLst>
                <a:ext uri="{FF2B5EF4-FFF2-40B4-BE49-F238E27FC236}">
                  <a16:creationId xmlns:a16="http://schemas.microsoft.com/office/drawing/2014/main" id="{6151D915-40BA-A28A-C632-D07A672C583B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9745;p41">
              <a:extLst>
                <a:ext uri="{FF2B5EF4-FFF2-40B4-BE49-F238E27FC236}">
                  <a16:creationId xmlns:a16="http://schemas.microsoft.com/office/drawing/2014/main" id="{F393E63D-94D4-7134-51F5-84D500DCA72B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9746;p41">
              <a:extLst>
                <a:ext uri="{FF2B5EF4-FFF2-40B4-BE49-F238E27FC236}">
                  <a16:creationId xmlns:a16="http://schemas.microsoft.com/office/drawing/2014/main" id="{1772E545-CD13-2A04-D0FE-51793EE68F19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9747;p41">
              <a:extLst>
                <a:ext uri="{FF2B5EF4-FFF2-40B4-BE49-F238E27FC236}">
                  <a16:creationId xmlns:a16="http://schemas.microsoft.com/office/drawing/2014/main" id="{DBA7D27B-C31B-D474-CCB9-F6148D8E608C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9748;p41">
              <a:extLst>
                <a:ext uri="{FF2B5EF4-FFF2-40B4-BE49-F238E27FC236}">
                  <a16:creationId xmlns:a16="http://schemas.microsoft.com/office/drawing/2014/main" id="{EBA6AADE-8AA3-48CC-3AA1-2FBD59E2F95F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9749;p41">
              <a:extLst>
                <a:ext uri="{FF2B5EF4-FFF2-40B4-BE49-F238E27FC236}">
                  <a16:creationId xmlns:a16="http://schemas.microsoft.com/office/drawing/2014/main" id="{4406A5CF-FBAF-8743-929E-25C822CA3932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9750;p41">
              <a:extLst>
                <a:ext uri="{FF2B5EF4-FFF2-40B4-BE49-F238E27FC236}">
                  <a16:creationId xmlns:a16="http://schemas.microsoft.com/office/drawing/2014/main" id="{83974B92-5211-AE65-B21F-2F7C5040BF09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9751;p41">
              <a:extLst>
                <a:ext uri="{FF2B5EF4-FFF2-40B4-BE49-F238E27FC236}">
                  <a16:creationId xmlns:a16="http://schemas.microsoft.com/office/drawing/2014/main" id="{7B1EA37F-9FA5-8B42-99F9-76919F538572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9752;p41">
              <a:extLst>
                <a:ext uri="{FF2B5EF4-FFF2-40B4-BE49-F238E27FC236}">
                  <a16:creationId xmlns:a16="http://schemas.microsoft.com/office/drawing/2014/main" id="{6BDF026D-A4D5-92B2-EADF-A1C08D8D84BB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9753;p41">
              <a:extLst>
                <a:ext uri="{FF2B5EF4-FFF2-40B4-BE49-F238E27FC236}">
                  <a16:creationId xmlns:a16="http://schemas.microsoft.com/office/drawing/2014/main" id="{9980BD73-830C-7E74-B43D-328352D51AB2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9754;p41">
              <a:extLst>
                <a:ext uri="{FF2B5EF4-FFF2-40B4-BE49-F238E27FC236}">
                  <a16:creationId xmlns:a16="http://schemas.microsoft.com/office/drawing/2014/main" id="{AB98FF5C-D24C-5F3A-BD72-E694330B6E40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9755;p41">
              <a:extLst>
                <a:ext uri="{FF2B5EF4-FFF2-40B4-BE49-F238E27FC236}">
                  <a16:creationId xmlns:a16="http://schemas.microsoft.com/office/drawing/2014/main" id="{6D795C83-30B7-527D-CCED-E78DEB1FEDE5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9756;p41">
              <a:extLst>
                <a:ext uri="{FF2B5EF4-FFF2-40B4-BE49-F238E27FC236}">
                  <a16:creationId xmlns:a16="http://schemas.microsoft.com/office/drawing/2014/main" id="{4B9CB37F-7C3C-49FA-2E72-DE34D1188E97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9757;p41">
              <a:extLst>
                <a:ext uri="{FF2B5EF4-FFF2-40B4-BE49-F238E27FC236}">
                  <a16:creationId xmlns:a16="http://schemas.microsoft.com/office/drawing/2014/main" id="{BBBAEEA2-EC15-9E96-10B0-538A9D568841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9758;p41">
              <a:extLst>
                <a:ext uri="{FF2B5EF4-FFF2-40B4-BE49-F238E27FC236}">
                  <a16:creationId xmlns:a16="http://schemas.microsoft.com/office/drawing/2014/main" id="{0FB15BBB-FFF6-784E-043F-63FD36129478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9759;p41">
              <a:extLst>
                <a:ext uri="{FF2B5EF4-FFF2-40B4-BE49-F238E27FC236}">
                  <a16:creationId xmlns:a16="http://schemas.microsoft.com/office/drawing/2014/main" id="{C11622B1-71B2-519C-BEEF-7DBF043F79EF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9760;p41">
              <a:extLst>
                <a:ext uri="{FF2B5EF4-FFF2-40B4-BE49-F238E27FC236}">
                  <a16:creationId xmlns:a16="http://schemas.microsoft.com/office/drawing/2014/main" id="{6E580634-6061-6068-5EE7-77CE2186068F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9761;p41">
              <a:extLst>
                <a:ext uri="{FF2B5EF4-FFF2-40B4-BE49-F238E27FC236}">
                  <a16:creationId xmlns:a16="http://schemas.microsoft.com/office/drawing/2014/main" id="{76A38845-C0C2-5D10-AD92-A15C98E245AF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9762;p41">
              <a:extLst>
                <a:ext uri="{FF2B5EF4-FFF2-40B4-BE49-F238E27FC236}">
                  <a16:creationId xmlns:a16="http://schemas.microsoft.com/office/drawing/2014/main" id="{DBCD98E3-5695-C4F9-6BE3-130A6BF0C665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9763;p41">
              <a:extLst>
                <a:ext uri="{FF2B5EF4-FFF2-40B4-BE49-F238E27FC236}">
                  <a16:creationId xmlns:a16="http://schemas.microsoft.com/office/drawing/2014/main" id="{3B6A2781-EE3F-26CD-B729-AABC3D65700F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9764;p41">
              <a:extLst>
                <a:ext uri="{FF2B5EF4-FFF2-40B4-BE49-F238E27FC236}">
                  <a16:creationId xmlns:a16="http://schemas.microsoft.com/office/drawing/2014/main" id="{FC793C74-BB66-100A-0DE5-3AAE6239B1E8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5" name="Google Shape;9765;p41">
              <a:extLst>
                <a:ext uri="{FF2B5EF4-FFF2-40B4-BE49-F238E27FC236}">
                  <a16:creationId xmlns:a16="http://schemas.microsoft.com/office/drawing/2014/main" id="{F450CCC8-1FE2-7E0D-5FDB-031A405EE58E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6" name="Google Shape;9766;p41">
              <a:extLst>
                <a:ext uri="{FF2B5EF4-FFF2-40B4-BE49-F238E27FC236}">
                  <a16:creationId xmlns:a16="http://schemas.microsoft.com/office/drawing/2014/main" id="{59F7EA90-A7B3-FA57-DFA0-DD722186625C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7" name="Google Shape;9767;p41">
              <a:extLst>
                <a:ext uri="{FF2B5EF4-FFF2-40B4-BE49-F238E27FC236}">
                  <a16:creationId xmlns:a16="http://schemas.microsoft.com/office/drawing/2014/main" id="{42723E23-E908-18A7-6C56-732C5FCCD27D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8" name="Google Shape;9768;p41">
              <a:extLst>
                <a:ext uri="{FF2B5EF4-FFF2-40B4-BE49-F238E27FC236}">
                  <a16:creationId xmlns:a16="http://schemas.microsoft.com/office/drawing/2014/main" id="{0BD88A88-3F32-FF67-3D2E-CB561CC9A64E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9" name="Google Shape;9769;p41">
              <a:extLst>
                <a:ext uri="{FF2B5EF4-FFF2-40B4-BE49-F238E27FC236}">
                  <a16:creationId xmlns:a16="http://schemas.microsoft.com/office/drawing/2014/main" id="{3663DEED-49B8-7CF9-1D89-F9EAB478526E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9770;p41">
              <a:extLst>
                <a:ext uri="{FF2B5EF4-FFF2-40B4-BE49-F238E27FC236}">
                  <a16:creationId xmlns:a16="http://schemas.microsoft.com/office/drawing/2014/main" id="{6EA2DC4F-4FC5-32CE-C10A-99179AB57DF9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9771;p41">
              <a:extLst>
                <a:ext uri="{FF2B5EF4-FFF2-40B4-BE49-F238E27FC236}">
                  <a16:creationId xmlns:a16="http://schemas.microsoft.com/office/drawing/2014/main" id="{419AAF01-D9BD-F7C0-8B92-7390836F6D7A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9772;p41">
              <a:extLst>
                <a:ext uri="{FF2B5EF4-FFF2-40B4-BE49-F238E27FC236}">
                  <a16:creationId xmlns:a16="http://schemas.microsoft.com/office/drawing/2014/main" id="{7712D548-36B9-D95E-2CB1-1892E757A92A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9773;p41">
              <a:extLst>
                <a:ext uri="{FF2B5EF4-FFF2-40B4-BE49-F238E27FC236}">
                  <a16:creationId xmlns:a16="http://schemas.microsoft.com/office/drawing/2014/main" id="{2C1A844D-9AC1-D97F-4DC0-8DFC1F1A0C9C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9774;p41">
              <a:extLst>
                <a:ext uri="{FF2B5EF4-FFF2-40B4-BE49-F238E27FC236}">
                  <a16:creationId xmlns:a16="http://schemas.microsoft.com/office/drawing/2014/main" id="{C5C7D537-326A-A346-EE62-3988786893C2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9775;p41">
              <a:extLst>
                <a:ext uri="{FF2B5EF4-FFF2-40B4-BE49-F238E27FC236}">
                  <a16:creationId xmlns:a16="http://schemas.microsoft.com/office/drawing/2014/main" id="{EE424D42-A4A5-C98E-D0F2-92AB94F2982F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9776;p41">
              <a:extLst>
                <a:ext uri="{FF2B5EF4-FFF2-40B4-BE49-F238E27FC236}">
                  <a16:creationId xmlns:a16="http://schemas.microsoft.com/office/drawing/2014/main" id="{AF74A38B-C8B4-0CF6-C62D-F89CA34391EC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9777;p41">
              <a:extLst>
                <a:ext uri="{FF2B5EF4-FFF2-40B4-BE49-F238E27FC236}">
                  <a16:creationId xmlns:a16="http://schemas.microsoft.com/office/drawing/2014/main" id="{D8644079-06DC-6A57-3334-A9282A8BB999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9778;p41">
              <a:extLst>
                <a:ext uri="{FF2B5EF4-FFF2-40B4-BE49-F238E27FC236}">
                  <a16:creationId xmlns:a16="http://schemas.microsoft.com/office/drawing/2014/main" id="{46430968-69DD-42C3-5578-064A3B11C51C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9779;p41">
              <a:extLst>
                <a:ext uri="{FF2B5EF4-FFF2-40B4-BE49-F238E27FC236}">
                  <a16:creationId xmlns:a16="http://schemas.microsoft.com/office/drawing/2014/main" id="{6B8C43F2-257E-8E46-91BE-90DBB6FC9A77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9780;p41">
              <a:extLst>
                <a:ext uri="{FF2B5EF4-FFF2-40B4-BE49-F238E27FC236}">
                  <a16:creationId xmlns:a16="http://schemas.microsoft.com/office/drawing/2014/main" id="{200360D1-F087-6881-0B56-434D8DFF784A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9781;p41">
              <a:extLst>
                <a:ext uri="{FF2B5EF4-FFF2-40B4-BE49-F238E27FC236}">
                  <a16:creationId xmlns:a16="http://schemas.microsoft.com/office/drawing/2014/main" id="{CEE1EEF1-25AF-ACA5-E3E2-31AFBBDA1E9F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9782;p41">
              <a:extLst>
                <a:ext uri="{FF2B5EF4-FFF2-40B4-BE49-F238E27FC236}">
                  <a16:creationId xmlns:a16="http://schemas.microsoft.com/office/drawing/2014/main" id="{D77E09E8-9BBE-B95D-4F8E-AA69B31FC2BE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9783;p41">
              <a:extLst>
                <a:ext uri="{FF2B5EF4-FFF2-40B4-BE49-F238E27FC236}">
                  <a16:creationId xmlns:a16="http://schemas.microsoft.com/office/drawing/2014/main" id="{BF115F7A-E2F3-93ED-D102-80BA3458B015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9784;p41">
              <a:extLst>
                <a:ext uri="{FF2B5EF4-FFF2-40B4-BE49-F238E27FC236}">
                  <a16:creationId xmlns:a16="http://schemas.microsoft.com/office/drawing/2014/main" id="{AD30AEE3-C9AB-7618-75B8-9D8F526837FD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9785;p41">
              <a:extLst>
                <a:ext uri="{FF2B5EF4-FFF2-40B4-BE49-F238E27FC236}">
                  <a16:creationId xmlns:a16="http://schemas.microsoft.com/office/drawing/2014/main" id="{51EFCCED-2458-B89D-57AC-0BFF1CB1C8F0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9786;p41">
              <a:extLst>
                <a:ext uri="{FF2B5EF4-FFF2-40B4-BE49-F238E27FC236}">
                  <a16:creationId xmlns:a16="http://schemas.microsoft.com/office/drawing/2014/main" id="{5C53824A-9132-BDCE-3160-E1B90B468A4D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9787;p41">
              <a:extLst>
                <a:ext uri="{FF2B5EF4-FFF2-40B4-BE49-F238E27FC236}">
                  <a16:creationId xmlns:a16="http://schemas.microsoft.com/office/drawing/2014/main" id="{662E9BF4-9716-B261-47FF-B989AB2D4A73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9788;p41">
              <a:extLst>
                <a:ext uri="{FF2B5EF4-FFF2-40B4-BE49-F238E27FC236}">
                  <a16:creationId xmlns:a16="http://schemas.microsoft.com/office/drawing/2014/main" id="{07E390FC-6464-3719-6C4F-EC710FCA9BE8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9789;p41">
              <a:extLst>
                <a:ext uri="{FF2B5EF4-FFF2-40B4-BE49-F238E27FC236}">
                  <a16:creationId xmlns:a16="http://schemas.microsoft.com/office/drawing/2014/main" id="{E78C8429-99B3-D974-9D2C-77C56EA14ED1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9790;p41">
              <a:extLst>
                <a:ext uri="{FF2B5EF4-FFF2-40B4-BE49-F238E27FC236}">
                  <a16:creationId xmlns:a16="http://schemas.microsoft.com/office/drawing/2014/main" id="{67383CD0-C3EE-CF79-DD52-47392512C06E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9791;p41">
              <a:extLst>
                <a:ext uri="{FF2B5EF4-FFF2-40B4-BE49-F238E27FC236}">
                  <a16:creationId xmlns:a16="http://schemas.microsoft.com/office/drawing/2014/main" id="{9BB2977E-7D63-AA12-3E65-002F02D647F7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9792;p41">
              <a:extLst>
                <a:ext uri="{FF2B5EF4-FFF2-40B4-BE49-F238E27FC236}">
                  <a16:creationId xmlns:a16="http://schemas.microsoft.com/office/drawing/2014/main" id="{B581718A-92E0-6036-EABA-AC4B30E1C1CD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9793;p41">
              <a:extLst>
                <a:ext uri="{FF2B5EF4-FFF2-40B4-BE49-F238E27FC236}">
                  <a16:creationId xmlns:a16="http://schemas.microsoft.com/office/drawing/2014/main" id="{CC003037-695D-ECCA-56D1-CDA145677209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9794;p41">
              <a:extLst>
                <a:ext uri="{FF2B5EF4-FFF2-40B4-BE49-F238E27FC236}">
                  <a16:creationId xmlns:a16="http://schemas.microsoft.com/office/drawing/2014/main" id="{71BF03C3-24D9-1FDB-63AE-8D08C29759C2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9795;p41">
              <a:extLst>
                <a:ext uri="{FF2B5EF4-FFF2-40B4-BE49-F238E27FC236}">
                  <a16:creationId xmlns:a16="http://schemas.microsoft.com/office/drawing/2014/main" id="{487E16E1-0313-16B1-7773-1FEA374CCEF8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9796;p41">
              <a:extLst>
                <a:ext uri="{FF2B5EF4-FFF2-40B4-BE49-F238E27FC236}">
                  <a16:creationId xmlns:a16="http://schemas.microsoft.com/office/drawing/2014/main" id="{41F3E638-42ED-8B1A-F907-B227A3AF2989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9797;p41">
              <a:extLst>
                <a:ext uri="{FF2B5EF4-FFF2-40B4-BE49-F238E27FC236}">
                  <a16:creationId xmlns:a16="http://schemas.microsoft.com/office/drawing/2014/main" id="{8BF90DD1-3B49-BCC0-0010-089C6220F21E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9798;p41">
              <a:extLst>
                <a:ext uri="{FF2B5EF4-FFF2-40B4-BE49-F238E27FC236}">
                  <a16:creationId xmlns:a16="http://schemas.microsoft.com/office/drawing/2014/main" id="{924D8589-2F49-D1C1-EBDC-D515FB27FAE0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9799;p41">
              <a:extLst>
                <a:ext uri="{FF2B5EF4-FFF2-40B4-BE49-F238E27FC236}">
                  <a16:creationId xmlns:a16="http://schemas.microsoft.com/office/drawing/2014/main" id="{F52F7CA2-8C1C-B174-F3FA-BE7906BD7AC0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9800;p41">
              <a:extLst>
                <a:ext uri="{FF2B5EF4-FFF2-40B4-BE49-F238E27FC236}">
                  <a16:creationId xmlns:a16="http://schemas.microsoft.com/office/drawing/2014/main" id="{E20657DB-C11B-CB22-A736-032A627B32DD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9801;p41">
              <a:extLst>
                <a:ext uri="{FF2B5EF4-FFF2-40B4-BE49-F238E27FC236}">
                  <a16:creationId xmlns:a16="http://schemas.microsoft.com/office/drawing/2014/main" id="{3BBFADE8-0E5D-8613-7DBD-8BD3FB1FA68F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9802;p41">
              <a:extLst>
                <a:ext uri="{FF2B5EF4-FFF2-40B4-BE49-F238E27FC236}">
                  <a16:creationId xmlns:a16="http://schemas.microsoft.com/office/drawing/2014/main" id="{3D94745A-750C-071F-0A5E-8A3D062325FC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9803;p41">
              <a:extLst>
                <a:ext uri="{FF2B5EF4-FFF2-40B4-BE49-F238E27FC236}">
                  <a16:creationId xmlns:a16="http://schemas.microsoft.com/office/drawing/2014/main" id="{852158BC-E17B-BE6C-BD73-C1FD2782FAD5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9804;p41">
              <a:extLst>
                <a:ext uri="{FF2B5EF4-FFF2-40B4-BE49-F238E27FC236}">
                  <a16:creationId xmlns:a16="http://schemas.microsoft.com/office/drawing/2014/main" id="{BFC57DE6-6419-EA1D-28C3-6B47457FE625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9805;p41">
              <a:extLst>
                <a:ext uri="{FF2B5EF4-FFF2-40B4-BE49-F238E27FC236}">
                  <a16:creationId xmlns:a16="http://schemas.microsoft.com/office/drawing/2014/main" id="{A62E6A56-F719-5C28-E6A6-02E31E242690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9806;p41">
              <a:extLst>
                <a:ext uri="{FF2B5EF4-FFF2-40B4-BE49-F238E27FC236}">
                  <a16:creationId xmlns:a16="http://schemas.microsoft.com/office/drawing/2014/main" id="{E36DAA9C-9B92-B6C1-821F-759EF9F52C43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9807;p41">
              <a:extLst>
                <a:ext uri="{FF2B5EF4-FFF2-40B4-BE49-F238E27FC236}">
                  <a16:creationId xmlns:a16="http://schemas.microsoft.com/office/drawing/2014/main" id="{B98EA964-9A11-D4C3-F392-7F8A71E6B9EA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9808;p41">
              <a:extLst>
                <a:ext uri="{FF2B5EF4-FFF2-40B4-BE49-F238E27FC236}">
                  <a16:creationId xmlns:a16="http://schemas.microsoft.com/office/drawing/2014/main" id="{32C0D2C1-7426-CC77-EB2D-9BBA2CFAFD81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9809;p41">
              <a:extLst>
                <a:ext uri="{FF2B5EF4-FFF2-40B4-BE49-F238E27FC236}">
                  <a16:creationId xmlns:a16="http://schemas.microsoft.com/office/drawing/2014/main" id="{54D7B4D5-6884-14E7-BCB4-1AB29970190E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9810;p41">
              <a:extLst>
                <a:ext uri="{FF2B5EF4-FFF2-40B4-BE49-F238E27FC236}">
                  <a16:creationId xmlns:a16="http://schemas.microsoft.com/office/drawing/2014/main" id="{F431AF20-D574-63CA-B070-3C0B5F9180B5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9811;p41">
              <a:extLst>
                <a:ext uri="{FF2B5EF4-FFF2-40B4-BE49-F238E27FC236}">
                  <a16:creationId xmlns:a16="http://schemas.microsoft.com/office/drawing/2014/main" id="{09387055-37E0-F24E-82BE-10DDB9950F90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9812;p41">
              <a:extLst>
                <a:ext uri="{FF2B5EF4-FFF2-40B4-BE49-F238E27FC236}">
                  <a16:creationId xmlns:a16="http://schemas.microsoft.com/office/drawing/2014/main" id="{42A64F0C-0B48-9B26-F37D-9B353F3C9787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9813;p41">
              <a:extLst>
                <a:ext uri="{FF2B5EF4-FFF2-40B4-BE49-F238E27FC236}">
                  <a16:creationId xmlns:a16="http://schemas.microsoft.com/office/drawing/2014/main" id="{42E627C4-AB7C-2887-43D1-F8FA5528403A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9814;p41">
              <a:extLst>
                <a:ext uri="{FF2B5EF4-FFF2-40B4-BE49-F238E27FC236}">
                  <a16:creationId xmlns:a16="http://schemas.microsoft.com/office/drawing/2014/main" id="{4193BF24-E76A-48F7-7ED0-BD952AFF2C3B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9815;p41">
              <a:extLst>
                <a:ext uri="{FF2B5EF4-FFF2-40B4-BE49-F238E27FC236}">
                  <a16:creationId xmlns:a16="http://schemas.microsoft.com/office/drawing/2014/main" id="{ADA74421-928E-051E-8615-F8703637806F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9816;p41">
              <a:extLst>
                <a:ext uri="{FF2B5EF4-FFF2-40B4-BE49-F238E27FC236}">
                  <a16:creationId xmlns:a16="http://schemas.microsoft.com/office/drawing/2014/main" id="{8EE2DB65-296A-27E2-C073-BDDCC3E83A6A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9817;p41">
              <a:extLst>
                <a:ext uri="{FF2B5EF4-FFF2-40B4-BE49-F238E27FC236}">
                  <a16:creationId xmlns:a16="http://schemas.microsoft.com/office/drawing/2014/main" id="{62152581-0127-CB9B-DCCD-03C3A31D3D03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9818;p41">
              <a:extLst>
                <a:ext uri="{FF2B5EF4-FFF2-40B4-BE49-F238E27FC236}">
                  <a16:creationId xmlns:a16="http://schemas.microsoft.com/office/drawing/2014/main" id="{69271D35-C5E3-73F5-E779-9B55C0A147CB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9819;p41">
              <a:extLst>
                <a:ext uri="{FF2B5EF4-FFF2-40B4-BE49-F238E27FC236}">
                  <a16:creationId xmlns:a16="http://schemas.microsoft.com/office/drawing/2014/main" id="{DA405DEA-0E04-9F55-5419-25842D8D8C39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9820;p41">
              <a:extLst>
                <a:ext uri="{FF2B5EF4-FFF2-40B4-BE49-F238E27FC236}">
                  <a16:creationId xmlns:a16="http://schemas.microsoft.com/office/drawing/2014/main" id="{E9E8F028-8ED1-5D29-D4EA-8081A0CD031E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9821;p41">
              <a:extLst>
                <a:ext uri="{FF2B5EF4-FFF2-40B4-BE49-F238E27FC236}">
                  <a16:creationId xmlns:a16="http://schemas.microsoft.com/office/drawing/2014/main" id="{E5A8FE2C-9DAA-822B-56D6-B01BD8077B4D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9822;p41">
              <a:extLst>
                <a:ext uri="{FF2B5EF4-FFF2-40B4-BE49-F238E27FC236}">
                  <a16:creationId xmlns:a16="http://schemas.microsoft.com/office/drawing/2014/main" id="{0EE744CD-EDA0-C416-0DF9-02E1567EF121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9823;p41">
              <a:extLst>
                <a:ext uri="{FF2B5EF4-FFF2-40B4-BE49-F238E27FC236}">
                  <a16:creationId xmlns:a16="http://schemas.microsoft.com/office/drawing/2014/main" id="{FEE9772D-A0AF-6F4A-CE72-0B1268042E18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9824;p41">
              <a:extLst>
                <a:ext uri="{FF2B5EF4-FFF2-40B4-BE49-F238E27FC236}">
                  <a16:creationId xmlns:a16="http://schemas.microsoft.com/office/drawing/2014/main" id="{66AAF11F-7CAD-F4B7-7E60-5150CF2E387E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9825;p41">
              <a:extLst>
                <a:ext uri="{FF2B5EF4-FFF2-40B4-BE49-F238E27FC236}">
                  <a16:creationId xmlns:a16="http://schemas.microsoft.com/office/drawing/2014/main" id="{9C5CBA0A-151A-97CA-0FA3-F6F25FFBD98B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9826;p41">
              <a:extLst>
                <a:ext uri="{FF2B5EF4-FFF2-40B4-BE49-F238E27FC236}">
                  <a16:creationId xmlns:a16="http://schemas.microsoft.com/office/drawing/2014/main" id="{22D0DE25-7B40-7909-CDA8-FBD6F4DBB81D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9827;p41">
              <a:extLst>
                <a:ext uri="{FF2B5EF4-FFF2-40B4-BE49-F238E27FC236}">
                  <a16:creationId xmlns:a16="http://schemas.microsoft.com/office/drawing/2014/main" id="{4BBC3290-1379-1865-1229-CD9DFCE1F9FC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9828;p41">
              <a:extLst>
                <a:ext uri="{FF2B5EF4-FFF2-40B4-BE49-F238E27FC236}">
                  <a16:creationId xmlns:a16="http://schemas.microsoft.com/office/drawing/2014/main" id="{7C93CA06-2200-07AD-ABBC-F6EAAAFC2942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9829;p41">
              <a:extLst>
                <a:ext uri="{FF2B5EF4-FFF2-40B4-BE49-F238E27FC236}">
                  <a16:creationId xmlns:a16="http://schemas.microsoft.com/office/drawing/2014/main" id="{B28C759B-F75B-E1EF-9663-C71CAFB3CAC2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9830;p41">
              <a:extLst>
                <a:ext uri="{FF2B5EF4-FFF2-40B4-BE49-F238E27FC236}">
                  <a16:creationId xmlns:a16="http://schemas.microsoft.com/office/drawing/2014/main" id="{801BE122-04AC-DDC6-6C5E-6687AF978745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9831;p41">
              <a:extLst>
                <a:ext uri="{FF2B5EF4-FFF2-40B4-BE49-F238E27FC236}">
                  <a16:creationId xmlns:a16="http://schemas.microsoft.com/office/drawing/2014/main" id="{A7018E3B-BE06-3859-FC13-09FE747B5C43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9832;p41">
              <a:extLst>
                <a:ext uri="{FF2B5EF4-FFF2-40B4-BE49-F238E27FC236}">
                  <a16:creationId xmlns:a16="http://schemas.microsoft.com/office/drawing/2014/main" id="{DF0B276C-4DD6-F310-440D-F077F65A99CA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9833;p41">
              <a:extLst>
                <a:ext uri="{FF2B5EF4-FFF2-40B4-BE49-F238E27FC236}">
                  <a16:creationId xmlns:a16="http://schemas.microsoft.com/office/drawing/2014/main" id="{EC8933FD-66D6-6A0F-3FBB-ECFEF018628F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9834;p41">
              <a:extLst>
                <a:ext uri="{FF2B5EF4-FFF2-40B4-BE49-F238E27FC236}">
                  <a16:creationId xmlns:a16="http://schemas.microsoft.com/office/drawing/2014/main" id="{171D2C75-9147-3409-11F4-7538CFCCB530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9835;p41">
              <a:extLst>
                <a:ext uri="{FF2B5EF4-FFF2-40B4-BE49-F238E27FC236}">
                  <a16:creationId xmlns:a16="http://schemas.microsoft.com/office/drawing/2014/main" id="{D2FB4F4E-3EA8-87C5-7F21-C4FE251CCE2C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9836;p41">
              <a:extLst>
                <a:ext uri="{FF2B5EF4-FFF2-40B4-BE49-F238E27FC236}">
                  <a16:creationId xmlns:a16="http://schemas.microsoft.com/office/drawing/2014/main" id="{CA485E30-123C-67BF-F4FA-4C1B113A52E0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9837;p41">
              <a:extLst>
                <a:ext uri="{FF2B5EF4-FFF2-40B4-BE49-F238E27FC236}">
                  <a16:creationId xmlns:a16="http://schemas.microsoft.com/office/drawing/2014/main" id="{17F49229-AF90-0A52-1548-13A71D8580D1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9838;p41">
              <a:extLst>
                <a:ext uri="{FF2B5EF4-FFF2-40B4-BE49-F238E27FC236}">
                  <a16:creationId xmlns:a16="http://schemas.microsoft.com/office/drawing/2014/main" id="{F0B77922-D502-FFF1-8122-F3876FA3D986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9839;p41">
              <a:extLst>
                <a:ext uri="{FF2B5EF4-FFF2-40B4-BE49-F238E27FC236}">
                  <a16:creationId xmlns:a16="http://schemas.microsoft.com/office/drawing/2014/main" id="{64337AAC-1BEE-8C9E-C817-071744546ED7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9840;p41">
              <a:extLst>
                <a:ext uri="{FF2B5EF4-FFF2-40B4-BE49-F238E27FC236}">
                  <a16:creationId xmlns:a16="http://schemas.microsoft.com/office/drawing/2014/main" id="{43ECFE32-B714-F5A6-7503-309B276A0F5A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9841;p41">
              <a:extLst>
                <a:ext uri="{FF2B5EF4-FFF2-40B4-BE49-F238E27FC236}">
                  <a16:creationId xmlns:a16="http://schemas.microsoft.com/office/drawing/2014/main" id="{D3E66BD0-7BA7-0096-EEF7-86F0B162FB87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9842;p41">
              <a:extLst>
                <a:ext uri="{FF2B5EF4-FFF2-40B4-BE49-F238E27FC236}">
                  <a16:creationId xmlns:a16="http://schemas.microsoft.com/office/drawing/2014/main" id="{D4D27CD5-1FCD-13F8-161E-60BD9A19509D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9843;p41">
              <a:extLst>
                <a:ext uri="{FF2B5EF4-FFF2-40B4-BE49-F238E27FC236}">
                  <a16:creationId xmlns:a16="http://schemas.microsoft.com/office/drawing/2014/main" id="{6F9C4852-3624-1985-F9CD-A2120D4EB0F2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9844;p41">
              <a:extLst>
                <a:ext uri="{FF2B5EF4-FFF2-40B4-BE49-F238E27FC236}">
                  <a16:creationId xmlns:a16="http://schemas.microsoft.com/office/drawing/2014/main" id="{751B03F0-45F2-4651-D4BC-3702980F9AD1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9845;p41">
              <a:extLst>
                <a:ext uri="{FF2B5EF4-FFF2-40B4-BE49-F238E27FC236}">
                  <a16:creationId xmlns:a16="http://schemas.microsoft.com/office/drawing/2014/main" id="{FD9B7B40-E6F9-7161-CEDE-E41E59F2B4E3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9846;p41">
              <a:extLst>
                <a:ext uri="{FF2B5EF4-FFF2-40B4-BE49-F238E27FC236}">
                  <a16:creationId xmlns:a16="http://schemas.microsoft.com/office/drawing/2014/main" id="{3F73A551-4721-5915-9F2B-9433D8A9C3A5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9847;p41">
              <a:extLst>
                <a:ext uri="{FF2B5EF4-FFF2-40B4-BE49-F238E27FC236}">
                  <a16:creationId xmlns:a16="http://schemas.microsoft.com/office/drawing/2014/main" id="{865B0ADB-6D2E-11FE-BD92-4E5DBC99E854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9848;p41">
              <a:extLst>
                <a:ext uri="{FF2B5EF4-FFF2-40B4-BE49-F238E27FC236}">
                  <a16:creationId xmlns:a16="http://schemas.microsoft.com/office/drawing/2014/main" id="{B688385D-BDE4-DD1F-FB43-FE4113DF5B11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9849;p41">
              <a:extLst>
                <a:ext uri="{FF2B5EF4-FFF2-40B4-BE49-F238E27FC236}">
                  <a16:creationId xmlns:a16="http://schemas.microsoft.com/office/drawing/2014/main" id="{33A126BC-6E22-D705-C3C4-6E6FC579B403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9850;p41">
              <a:extLst>
                <a:ext uri="{FF2B5EF4-FFF2-40B4-BE49-F238E27FC236}">
                  <a16:creationId xmlns:a16="http://schemas.microsoft.com/office/drawing/2014/main" id="{8133D602-9EF3-C657-31BF-720E32C9A216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9851;p41">
              <a:extLst>
                <a:ext uri="{FF2B5EF4-FFF2-40B4-BE49-F238E27FC236}">
                  <a16:creationId xmlns:a16="http://schemas.microsoft.com/office/drawing/2014/main" id="{98DAD4CD-D848-3DAF-156F-69F87475761E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9852;p41">
              <a:extLst>
                <a:ext uri="{FF2B5EF4-FFF2-40B4-BE49-F238E27FC236}">
                  <a16:creationId xmlns:a16="http://schemas.microsoft.com/office/drawing/2014/main" id="{4534D165-C4A7-A9AF-7910-A3ED49CECA8F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9853;p41">
              <a:extLst>
                <a:ext uri="{FF2B5EF4-FFF2-40B4-BE49-F238E27FC236}">
                  <a16:creationId xmlns:a16="http://schemas.microsoft.com/office/drawing/2014/main" id="{9987F56B-48F7-8C77-2B6D-D19053312C09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9854;p41">
              <a:extLst>
                <a:ext uri="{FF2B5EF4-FFF2-40B4-BE49-F238E27FC236}">
                  <a16:creationId xmlns:a16="http://schemas.microsoft.com/office/drawing/2014/main" id="{F5250328-783E-85FF-9085-527983A2822B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9855;p41">
              <a:extLst>
                <a:ext uri="{FF2B5EF4-FFF2-40B4-BE49-F238E27FC236}">
                  <a16:creationId xmlns:a16="http://schemas.microsoft.com/office/drawing/2014/main" id="{E881CC1E-609C-6664-D8C6-C9B3C96192B7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9856;p41">
              <a:extLst>
                <a:ext uri="{FF2B5EF4-FFF2-40B4-BE49-F238E27FC236}">
                  <a16:creationId xmlns:a16="http://schemas.microsoft.com/office/drawing/2014/main" id="{666534B4-55E2-48AA-632A-E2B49B973A63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9857;p41">
              <a:extLst>
                <a:ext uri="{FF2B5EF4-FFF2-40B4-BE49-F238E27FC236}">
                  <a16:creationId xmlns:a16="http://schemas.microsoft.com/office/drawing/2014/main" id="{FFF3C600-25E5-E003-C775-DA9571933781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9858;p41">
              <a:extLst>
                <a:ext uri="{FF2B5EF4-FFF2-40B4-BE49-F238E27FC236}">
                  <a16:creationId xmlns:a16="http://schemas.microsoft.com/office/drawing/2014/main" id="{95F4290B-9BF6-4F9B-780A-EF7B6903B3C9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9859;p41">
              <a:extLst>
                <a:ext uri="{FF2B5EF4-FFF2-40B4-BE49-F238E27FC236}">
                  <a16:creationId xmlns:a16="http://schemas.microsoft.com/office/drawing/2014/main" id="{D3473E8F-47EC-FBE4-AFEF-4A814A142526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9860;p41">
              <a:extLst>
                <a:ext uri="{FF2B5EF4-FFF2-40B4-BE49-F238E27FC236}">
                  <a16:creationId xmlns:a16="http://schemas.microsoft.com/office/drawing/2014/main" id="{DD1757D1-CD92-812E-97B6-2259BED19F3E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9861;p41">
              <a:extLst>
                <a:ext uri="{FF2B5EF4-FFF2-40B4-BE49-F238E27FC236}">
                  <a16:creationId xmlns:a16="http://schemas.microsoft.com/office/drawing/2014/main" id="{E81497DB-973C-0720-FC16-C0F9F8F57DF9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9862;p41">
              <a:extLst>
                <a:ext uri="{FF2B5EF4-FFF2-40B4-BE49-F238E27FC236}">
                  <a16:creationId xmlns:a16="http://schemas.microsoft.com/office/drawing/2014/main" id="{6A20103C-D031-4A0B-215B-DB0171AE564C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9863;p41">
              <a:extLst>
                <a:ext uri="{FF2B5EF4-FFF2-40B4-BE49-F238E27FC236}">
                  <a16:creationId xmlns:a16="http://schemas.microsoft.com/office/drawing/2014/main" id="{5A7B0B57-8887-FC34-DE9A-FD4C23E7D24B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9864;p41">
              <a:extLst>
                <a:ext uri="{FF2B5EF4-FFF2-40B4-BE49-F238E27FC236}">
                  <a16:creationId xmlns:a16="http://schemas.microsoft.com/office/drawing/2014/main" id="{8EDA1551-9896-D09E-3BEC-73F57BBF2BAC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9865;p41">
              <a:extLst>
                <a:ext uri="{FF2B5EF4-FFF2-40B4-BE49-F238E27FC236}">
                  <a16:creationId xmlns:a16="http://schemas.microsoft.com/office/drawing/2014/main" id="{3E7557AE-35AF-2BB3-6348-9858481158FC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9866;p41">
              <a:extLst>
                <a:ext uri="{FF2B5EF4-FFF2-40B4-BE49-F238E27FC236}">
                  <a16:creationId xmlns:a16="http://schemas.microsoft.com/office/drawing/2014/main" id="{C848E72A-99E9-A273-8898-6A1B3E23ECBD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9867;p41">
              <a:extLst>
                <a:ext uri="{FF2B5EF4-FFF2-40B4-BE49-F238E27FC236}">
                  <a16:creationId xmlns:a16="http://schemas.microsoft.com/office/drawing/2014/main" id="{541E28C1-718B-092F-7D12-0AAFF72949DF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9868;p41">
              <a:extLst>
                <a:ext uri="{FF2B5EF4-FFF2-40B4-BE49-F238E27FC236}">
                  <a16:creationId xmlns:a16="http://schemas.microsoft.com/office/drawing/2014/main" id="{5F1B24E9-8177-3496-2FEB-ECDF42B97ADD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9869;p41">
              <a:extLst>
                <a:ext uri="{FF2B5EF4-FFF2-40B4-BE49-F238E27FC236}">
                  <a16:creationId xmlns:a16="http://schemas.microsoft.com/office/drawing/2014/main" id="{B65CEBB8-60D5-A0B8-3143-6D0DB8E030FE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9870;p41">
              <a:extLst>
                <a:ext uri="{FF2B5EF4-FFF2-40B4-BE49-F238E27FC236}">
                  <a16:creationId xmlns:a16="http://schemas.microsoft.com/office/drawing/2014/main" id="{3EA977CA-8E99-A7D8-B43E-83C8DA01A55B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9871;p41">
              <a:extLst>
                <a:ext uri="{FF2B5EF4-FFF2-40B4-BE49-F238E27FC236}">
                  <a16:creationId xmlns:a16="http://schemas.microsoft.com/office/drawing/2014/main" id="{366B9630-3178-18E4-D9E2-2DC5F9E71D15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9872;p41">
              <a:extLst>
                <a:ext uri="{FF2B5EF4-FFF2-40B4-BE49-F238E27FC236}">
                  <a16:creationId xmlns:a16="http://schemas.microsoft.com/office/drawing/2014/main" id="{9C7280F4-7F6A-B8C7-EF26-222C2A5F1578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9873;p41">
              <a:extLst>
                <a:ext uri="{FF2B5EF4-FFF2-40B4-BE49-F238E27FC236}">
                  <a16:creationId xmlns:a16="http://schemas.microsoft.com/office/drawing/2014/main" id="{5D5BAA05-AEA9-D9AD-A109-9CDDC042DD71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9874;p41">
              <a:extLst>
                <a:ext uri="{FF2B5EF4-FFF2-40B4-BE49-F238E27FC236}">
                  <a16:creationId xmlns:a16="http://schemas.microsoft.com/office/drawing/2014/main" id="{FF3B3B80-96C6-DCCE-5A73-348C857085DA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9875;p41">
              <a:extLst>
                <a:ext uri="{FF2B5EF4-FFF2-40B4-BE49-F238E27FC236}">
                  <a16:creationId xmlns:a16="http://schemas.microsoft.com/office/drawing/2014/main" id="{A1537C7B-A85D-4139-B0F6-361C5D23D260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9876;p41">
              <a:extLst>
                <a:ext uri="{FF2B5EF4-FFF2-40B4-BE49-F238E27FC236}">
                  <a16:creationId xmlns:a16="http://schemas.microsoft.com/office/drawing/2014/main" id="{A531FB5F-9F0C-C436-01B3-538A900C64C6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9877;p41">
              <a:extLst>
                <a:ext uri="{FF2B5EF4-FFF2-40B4-BE49-F238E27FC236}">
                  <a16:creationId xmlns:a16="http://schemas.microsoft.com/office/drawing/2014/main" id="{DC423E4F-D7CE-A5D3-F594-61534E5204E7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2F8CB312-8ACC-425B-65F6-05F634CCA945}"/>
              </a:ext>
            </a:extLst>
          </p:cNvPr>
          <p:cNvSpPr txBox="1">
            <a:spLocks/>
          </p:cNvSpPr>
          <p:nvPr/>
        </p:nvSpPr>
        <p:spPr>
          <a:xfrm>
            <a:off x="1402159" y="2943939"/>
            <a:ext cx="6495719" cy="74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sym typeface="Arial"/>
              </a:rPr>
              <a:t>LEGAL FRAMEWORK, CHALLENGES AND BANGLADESH PERSPECTIVE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590ACC-0FE9-2515-922B-F80E3B1C5346}"/>
              </a:ext>
            </a:extLst>
          </p:cNvPr>
          <p:cNvSpPr/>
          <p:nvPr/>
        </p:nvSpPr>
        <p:spPr>
          <a:xfrm>
            <a:off x="4014495" y="-822441"/>
            <a:ext cx="1450194" cy="25503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DFFEB-8179-E839-ACAA-22EB48119904}"/>
              </a:ext>
            </a:extLst>
          </p:cNvPr>
          <p:cNvSpPr txBox="1"/>
          <p:nvPr/>
        </p:nvSpPr>
        <p:spPr>
          <a:xfrm>
            <a:off x="4335573" y="1138983"/>
            <a:ext cx="10331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‘’</a:t>
            </a:r>
          </a:p>
        </p:txBody>
      </p:sp>
      <p:grpSp>
        <p:nvGrpSpPr>
          <p:cNvPr id="25" name="Google Shape;26087;p71">
            <a:extLst>
              <a:ext uri="{FF2B5EF4-FFF2-40B4-BE49-F238E27FC236}">
                <a16:creationId xmlns:a16="http://schemas.microsoft.com/office/drawing/2014/main" id="{6A4768CF-EC50-72FE-0D7E-BFFA1813CD43}"/>
              </a:ext>
            </a:extLst>
          </p:cNvPr>
          <p:cNvGrpSpPr/>
          <p:nvPr/>
        </p:nvGrpSpPr>
        <p:grpSpPr>
          <a:xfrm rot="5400000">
            <a:off x="-1180719" y="3820461"/>
            <a:ext cx="2767835" cy="1183672"/>
            <a:chOff x="732422" y="2990152"/>
            <a:chExt cx="1337773" cy="572102"/>
          </a:xfrm>
          <a:solidFill>
            <a:schemeClr val="accent6">
              <a:lumMod val="85000"/>
            </a:schemeClr>
          </a:solidFill>
        </p:grpSpPr>
        <p:sp>
          <p:nvSpPr>
            <p:cNvPr id="27" name="Google Shape;26088;p71">
              <a:extLst>
                <a:ext uri="{FF2B5EF4-FFF2-40B4-BE49-F238E27FC236}">
                  <a16:creationId xmlns:a16="http://schemas.microsoft.com/office/drawing/2014/main" id="{EEFE7E1D-4CEF-9124-8A7F-5A343E2B4E2C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89;p71">
              <a:extLst>
                <a:ext uri="{FF2B5EF4-FFF2-40B4-BE49-F238E27FC236}">
                  <a16:creationId xmlns:a16="http://schemas.microsoft.com/office/drawing/2014/main" id="{2D26C92D-C2DD-56BA-E483-7F23A17DD312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90;p71">
              <a:extLst>
                <a:ext uri="{FF2B5EF4-FFF2-40B4-BE49-F238E27FC236}">
                  <a16:creationId xmlns:a16="http://schemas.microsoft.com/office/drawing/2014/main" id="{3751437D-3259-04C3-370D-E05A64D761AE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91;p71">
              <a:extLst>
                <a:ext uri="{FF2B5EF4-FFF2-40B4-BE49-F238E27FC236}">
                  <a16:creationId xmlns:a16="http://schemas.microsoft.com/office/drawing/2014/main" id="{3D32DBD1-18B1-AEE6-72C5-FCBC6A19ACCC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6092;p71">
              <a:extLst>
                <a:ext uri="{FF2B5EF4-FFF2-40B4-BE49-F238E27FC236}">
                  <a16:creationId xmlns:a16="http://schemas.microsoft.com/office/drawing/2014/main" id="{E3CD9E0C-42C6-6591-6BBA-4EEAFBD9EA3A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93;p71">
              <a:extLst>
                <a:ext uri="{FF2B5EF4-FFF2-40B4-BE49-F238E27FC236}">
                  <a16:creationId xmlns:a16="http://schemas.microsoft.com/office/drawing/2014/main" id="{D4ACA956-E344-72B7-CC98-D210BB6872DC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81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8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667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667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7" presetClass="emph" presetSubtype="0" fill="remove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20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2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3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2" grpId="0"/>
          <p:bldP spid="2" grpId="1"/>
          <p:bldP spid="3" grpId="0" animBg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Abs val="5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7" presetClass="emph" presetSubtype="0" fill="remove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20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2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3" dur="250" autoRev="1" fill="remov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2" grpId="0"/>
          <p:bldP spid="2" grpId="1"/>
          <p:bldP spid="3" grpId="0" animBg="1"/>
          <p:bldP spid="1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631316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309761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2933504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243429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86294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136196" y="2925052"/>
            <a:ext cx="142875" cy="142875"/>
          </a:xfrm>
          <a:prstGeom prst="ellipse">
            <a:avLst/>
          </a:prstGeom>
          <a:solidFill>
            <a:srgbClr val="6034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046899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6034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94724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207634" y="3256879"/>
            <a:ext cx="0" cy="775040"/>
          </a:xfrm>
          <a:prstGeom prst="line">
            <a:avLst/>
          </a:prstGeom>
          <a:ln w="19050">
            <a:solidFill>
              <a:srgbClr val="603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161044" y="4013069"/>
            <a:ext cx="93180" cy="93180"/>
          </a:xfrm>
          <a:prstGeom prst="ellipse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417215" y="4239399"/>
            <a:ext cx="200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034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panose="020B0604020202020204" charset="0"/>
              </a:rPr>
              <a:t>INTRODUCTION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541806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15055" y="2925052"/>
            <a:ext cx="142875" cy="1428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2725757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626103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86493" y="1961061"/>
            <a:ext cx="0" cy="77504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2839902" y="1926293"/>
            <a:ext cx="93180" cy="93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1705001" y="1397398"/>
            <a:ext cx="240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panose="020B0604020202020204" charset="0"/>
              </a:rPr>
              <a:t>OBJECTIVES &amp; BACKGROUND OF THE STUDY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231881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505129" y="2925052"/>
            <a:ext cx="142875" cy="142875"/>
          </a:xfrm>
          <a:prstGeom prst="ellipse">
            <a:avLst/>
          </a:prstGeom>
          <a:solidFill>
            <a:srgbClr val="6034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6034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415832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6034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316178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4576568" y="3256879"/>
            <a:ext cx="0" cy="775040"/>
          </a:xfrm>
          <a:prstGeom prst="line">
            <a:avLst/>
          </a:prstGeom>
          <a:ln w="19050">
            <a:solidFill>
              <a:srgbClr val="603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529977" y="4013069"/>
            <a:ext cx="93180" cy="93180"/>
          </a:xfrm>
          <a:prstGeom prst="ellipse">
            <a:avLst/>
          </a:prstGeom>
          <a:solidFill>
            <a:srgbClr val="603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178569" y="4082157"/>
            <a:ext cx="290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34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panose="020B0604020202020204" charset="0"/>
              </a:rPr>
              <a:t>METHODS &amp; METHODOLOGY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5929693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6202941" y="2925052"/>
            <a:ext cx="142875" cy="1428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6113644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6013990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6274379" y="1961061"/>
            <a:ext cx="0" cy="77504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6227789" y="1926293"/>
            <a:ext cx="93180" cy="931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4821276" y="1375704"/>
            <a:ext cx="290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panose="020B0604020202020204" charset="0"/>
              </a:rPr>
              <a:t>RESULT &amp; DISCUSSION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760813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7881386" y="2925052"/>
            <a:ext cx="142875" cy="1428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7792089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769243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7952825" y="3256879"/>
            <a:ext cx="0" cy="7750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7906234" y="4013069"/>
            <a:ext cx="93180" cy="931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7123639" y="4209336"/>
            <a:ext cx="197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034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panose="020B0604020202020204" charset="0"/>
              </a:rPr>
              <a:t>CONCLUSION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88743" y="4588781"/>
            <a:ext cx="1536649" cy="0"/>
          </a:xfrm>
          <a:prstGeom prst="line">
            <a:avLst/>
          </a:prstGeom>
          <a:ln w="19050">
            <a:solidFill>
              <a:srgbClr val="603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3708400" y="4639776"/>
            <a:ext cx="1856014" cy="0"/>
          </a:xfrm>
          <a:prstGeom prst="line">
            <a:avLst/>
          </a:prstGeom>
          <a:ln w="19050">
            <a:solidFill>
              <a:srgbClr val="603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6981825" y="4547176"/>
            <a:ext cx="1979839" cy="0"/>
          </a:xfrm>
          <a:prstGeom prst="line">
            <a:avLst/>
          </a:prstGeom>
          <a:ln w="19050">
            <a:solidFill>
              <a:srgbClr val="6034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054679" y="1376484"/>
            <a:ext cx="1677760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5314043" y="1376484"/>
            <a:ext cx="1941286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950859" y="298480"/>
            <a:ext cx="5459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C5E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75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25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25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75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0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25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75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25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75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90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925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9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75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25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5">
            <a:extLst>
              <a:ext uri="{FF2B5EF4-FFF2-40B4-BE49-F238E27FC236}">
                <a16:creationId xmlns:a16="http://schemas.microsoft.com/office/drawing/2014/main" id="{3E13CC08-731C-7F83-E205-AF3F5EC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2" y="515257"/>
            <a:ext cx="7184232" cy="687392"/>
          </a:xfrm>
        </p:spPr>
        <p:txBody>
          <a:bodyPr anchor="b">
            <a:normAutofit/>
          </a:bodyPr>
          <a:lstStyle/>
          <a:p>
            <a:pPr algn="l"/>
            <a:r>
              <a:rPr lang="en-US" sz="3200" u="sng" dirty="0"/>
              <a:t>INTRODUCTION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910F7DF0-E033-F60F-2ED0-151B0AF68CA6}"/>
              </a:ext>
            </a:extLst>
          </p:cNvPr>
          <p:cNvSpPr txBox="1">
            <a:spLocks/>
          </p:cNvSpPr>
          <p:nvPr/>
        </p:nvSpPr>
        <p:spPr>
          <a:xfrm>
            <a:off x="383443" y="1281558"/>
            <a:ext cx="8100539" cy="242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rkshire Swash"/>
              <a:buNone/>
              <a:defRPr sz="1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Legal Framework: </a:t>
            </a:r>
            <a:r>
              <a:rPr lang="en-US" sz="4000" b="0" dirty="0"/>
              <a:t>Bangladesh has established laws like the Child Marriage Restriction Act of 2017 and the Domestic Violence (Prevention and Protection) Act of 2010 to address violence against women and children.</a:t>
            </a:r>
          </a:p>
          <a:p>
            <a:pPr marL="114300" indent="0" algn="just">
              <a:lnSpc>
                <a:spcPct val="170000"/>
              </a:lnSpc>
            </a:pPr>
            <a:endParaRPr lang="en-US" sz="2200" b="0" dirty="0"/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Challenges:</a:t>
            </a:r>
            <a:r>
              <a:rPr lang="en-US" sz="2200" dirty="0"/>
              <a:t>  </a:t>
            </a:r>
            <a:r>
              <a:rPr lang="en-US" sz="4000" b="0" dirty="0"/>
              <a:t>The effectiveness of these laws is hindered by cultural norms, weak enforcement, and insufficient public awareness, which undermine their intended impact.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Bangladesh Perspective</a:t>
            </a:r>
            <a:r>
              <a:rPr lang="en-US" sz="4000" dirty="0"/>
              <a:t>: </a:t>
            </a:r>
            <a:r>
              <a:rPr lang="en-US" sz="4000" b="0" dirty="0"/>
              <a:t>Despite legislative efforts, violence against women and children remains widespread, with high rates of child marriage, sexual assault, and domestic abuse, particularly in both rural and urban areas.</a:t>
            </a:r>
          </a:p>
          <a:p>
            <a:pPr marL="114300" indent="0" algn="just">
              <a:lnSpc>
                <a:spcPct val="170000"/>
              </a:lnSpc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Diagram, shape&#10;&#10;Description automatically generated">
            <a:extLst>
              <a:ext uri="{FF2B5EF4-FFF2-40B4-BE49-F238E27FC236}">
                <a16:creationId xmlns:a16="http://schemas.microsoft.com/office/drawing/2014/main" id="{78E73918-10DB-6523-88A3-0E0719B00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500" b="87143" l="10000" r="90000">
                        <a14:foregroundMark x1="20769" y1="81786" x2="20769" y2="81786"/>
                        <a14:foregroundMark x1="27308" y1="61429" x2="27308" y2="61429"/>
                        <a14:foregroundMark x1="43846" y1="57500" x2="19615" y2="63929"/>
                        <a14:foregroundMark x1="52692" y1="87143" x2="52692" y2="87143"/>
                        <a14:foregroundMark x1="79615" y1="67500" x2="79615" y2="67500"/>
                        <a14:foregroundMark x1="81923" y1="48214" x2="81923" y2="48214"/>
                        <a14:foregroundMark x1="62308" y1="52857" x2="80385" y2="48571"/>
                        <a14:foregroundMark x1="86093" y1="62143" x2="86538" y2="63571"/>
                        <a14:foregroundMark x1="85648" y1="60714" x2="86093" y2="62143"/>
                        <a14:foregroundMark x1="85092" y1="58929" x2="85648" y2="60714"/>
                        <a14:foregroundMark x1="84758" y1="57857" x2="85092" y2="58929"/>
                        <a14:foregroundMark x1="84313" y1="56429" x2="84758" y2="57857"/>
                        <a14:foregroundMark x1="83756" y1="54643" x2="84313" y2="56429"/>
                        <a14:foregroundMark x1="83645" y1="54286" x2="83756" y2="54643"/>
                        <a14:foregroundMark x1="83422" y1="53571" x2="83645" y2="54286"/>
                        <a14:foregroundMark x1="83199" y1="52857" x2="83422" y2="53571"/>
                        <a14:foregroundMark x1="83088" y1="52500" x2="83199" y2="52857"/>
                        <a14:foregroundMark x1="82754" y1="51429" x2="83088" y2="52500"/>
                        <a14:foregroundMark x1="82308" y1="50000" x2="82754" y2="51429"/>
                        <a14:foregroundMark x1="87052" y1="64286" x2="87308" y2="64643"/>
                        <a14:foregroundMark x1="86538" y1="63571" x2="87052" y2="64286"/>
                        <a14:foregroundMark x1="75541" y1="64286" x2="75385" y2="64643"/>
                        <a14:foregroundMark x1="76479" y1="62143" x2="75541" y2="64286"/>
                        <a14:foregroundMark x1="77104" y1="60714" x2="76479" y2="62143"/>
                        <a14:foregroundMark x1="77885" y1="58929" x2="77104" y2="60714"/>
                        <a14:foregroundMark x1="78354" y1="57857" x2="77885" y2="58929"/>
                        <a14:foregroundMark x1="78979" y1="56429" x2="78354" y2="57857"/>
                        <a14:foregroundMark x1="79760" y1="54643" x2="78979" y2="56429"/>
                        <a14:foregroundMark x1="79916" y1="54286" x2="79760" y2="54643"/>
                        <a14:foregroundMark x1="80229" y1="53571" x2="79916" y2="54286"/>
                        <a14:foregroundMark x1="80385" y1="53214" x2="80229" y2="53571"/>
                        <a14:foregroundMark x1="20769" y1="69286" x2="20769" y2="69286"/>
                        <a14:foregroundMark x1="23533" y1="76071" x2="24615" y2="80000"/>
                        <a14:foregroundMark x1="22746" y1="73214" x2="23533" y2="76071"/>
                        <a14:foregroundMark x1="22156" y1="71071" x2="22746" y2="73214"/>
                        <a14:foregroundMark x1="21861" y1="70000" x2="22156" y2="71071"/>
                        <a14:foregroundMark x1="21664" y1="69286" x2="21861" y2="70000"/>
                        <a14:foregroundMark x1="21467" y1="68571" x2="21664" y2="69286"/>
                        <a14:foregroundMark x1="21270" y1="67857" x2="21467" y2="68571"/>
                        <a14:foregroundMark x1="20778" y1="66071" x2="21270" y2="67857"/>
                        <a14:foregroundMark x1="20680" y1="65714" x2="20778" y2="66071"/>
                        <a14:foregroundMark x1="20385" y1="64643" x2="20680" y2="65714"/>
                        <a14:foregroundMark x1="15000" y1="76071" x2="14231" y2="78214"/>
                        <a14:foregroundMark x1="16026" y1="73214" x2="15000" y2="76071"/>
                        <a14:foregroundMark x1="16795" y1="71071" x2="16026" y2="73214"/>
                        <a14:foregroundMark x1="17179" y1="70000" x2="16795" y2="71071"/>
                        <a14:foregroundMark x1="17435" y1="69286" x2="17179" y2="70000"/>
                        <a14:foregroundMark x1="17692" y1="68571" x2="17435" y2="69286"/>
                        <a14:foregroundMark x1="17948" y1="67857" x2="17692" y2="68571"/>
                        <a14:foregroundMark x1="18590" y1="66071" x2="17948" y2="67857"/>
                        <a14:foregroundMark x1="18718" y1="65714" x2="18590" y2="66071"/>
                        <a14:foregroundMark x1="18846" y1="65357" x2="18718" y2="65714"/>
                        <a14:foregroundMark x1="14231" y1="78214" x2="13077" y2="79643"/>
                        <a14:foregroundMark x1="80769" y1="52143" x2="80769" y2="52143"/>
                        <a14:foregroundMark x1="81154" y1="51429" x2="81154" y2="51429"/>
                        <a14:foregroundMark x1="25769" y1="62143" x2="25769" y2="62143"/>
                        <a14:foregroundMark x1="23846" y1="62143" x2="23846" y2="62143"/>
                        <a14:backgroundMark x1="19615" y1="76071" x2="19615" y2="76071"/>
                        <a14:backgroundMark x1="19615" y1="76071" x2="19615" y2="76071"/>
                        <a14:backgroundMark x1="19231" y1="73214" x2="19231" y2="73214"/>
                        <a14:backgroundMark x1="19231" y1="73214" x2="19231" y2="73214"/>
                        <a14:backgroundMark x1="18077" y1="71071" x2="18077" y2="71071"/>
                        <a14:backgroundMark x1="19231" y1="68571" x2="19231" y2="68571"/>
                        <a14:backgroundMark x1="81538" y1="62143" x2="81538" y2="62143"/>
                        <a14:backgroundMark x1="82308" y1="60714" x2="82308" y2="60714"/>
                        <a14:backgroundMark x1="82308" y1="58929" x2="82308" y2="58929"/>
                        <a14:backgroundMark x1="81538" y1="57857" x2="81538" y2="57857"/>
                        <a14:backgroundMark x1="81538" y1="56429" x2="81538" y2="56429"/>
                        <a14:backgroundMark x1="81538" y1="54643" x2="81538" y2="54643"/>
                        <a14:backgroundMark x1="81923" y1="54286" x2="81923" y2="54286"/>
                        <a14:backgroundMark x1="81923" y1="53571" x2="81923" y2="53571"/>
                        <a14:backgroundMark x1="23077" y1="67857" x2="23077" y2="67857"/>
                        <a14:backgroundMark x1="23846" y1="66071" x2="23846" y2="66071"/>
                        <a14:backgroundMark x1="22692" y1="65714" x2="22692" y2="65714"/>
                        <a14:backgroundMark x1="21538" y1="65714" x2="21538" y2="65714"/>
                        <a14:backgroundMark x1="19615" y1="69286" x2="19615" y2="69286"/>
                        <a14:backgroundMark x1="20000" y1="67857" x2="20000" y2="67857"/>
                        <a14:backgroundMark x1="20000" y1="70000" x2="20000" y2="70000"/>
                        <a14:backgroundMark x1="85769" y1="64286" x2="85769" y2="64286"/>
                        <a14:backgroundMark x1="81538" y1="52857" x2="81538" y2="52857"/>
                        <a14:backgroundMark x1="81538" y1="52500" x2="81538" y2="52500"/>
                        <a14:backgroundMark x1="81923" y1="51429" x2="81923" y2="5142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 t="37417" b="8467"/>
          <a:stretch/>
        </p:blipFill>
        <p:spPr>
          <a:xfrm>
            <a:off x="6203206" y="3490684"/>
            <a:ext cx="2899086" cy="171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p35"/>
          <p:cNvSpPr/>
          <p:nvPr/>
        </p:nvSpPr>
        <p:spPr>
          <a:xfrm>
            <a:off x="3989843" y="1628134"/>
            <a:ext cx="4620763" cy="2160287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35"/>
          <p:cNvSpPr txBox="1">
            <a:spLocks noGrp="1"/>
          </p:cNvSpPr>
          <p:nvPr>
            <p:ph type="body" idx="1"/>
          </p:nvPr>
        </p:nvSpPr>
        <p:spPr>
          <a:xfrm>
            <a:off x="4162275" y="2057130"/>
            <a:ext cx="4275900" cy="125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 highlight the prevalence of violence against women and children in Bangladesh, including </a:t>
            </a:r>
            <a:r>
              <a:rPr lang="en" sz="2000" dirty="0"/>
              <a:t>Child marriage</a:t>
            </a:r>
            <a:r>
              <a:rPr lang="en" dirty="0"/>
              <a:t>, </a:t>
            </a:r>
            <a:r>
              <a:rPr lang="en" sz="2000" dirty="0"/>
              <a:t>Domestic Violence </a:t>
            </a:r>
            <a:r>
              <a:rPr lang="en" dirty="0"/>
              <a:t>and </a:t>
            </a:r>
            <a:r>
              <a:rPr lang="en" sz="2000" dirty="0"/>
              <a:t>Sexual Assult</a:t>
            </a:r>
            <a:r>
              <a:rPr lang="en" dirty="0"/>
              <a:t>.</a:t>
            </a:r>
            <a:endParaRPr dirty="0"/>
          </a:p>
        </p:txBody>
      </p:sp>
      <p:sp>
        <p:nvSpPr>
          <p:cNvPr id="8683" name="Google Shape;4590;p35">
            <a:extLst>
              <a:ext uri="{FF2B5EF4-FFF2-40B4-BE49-F238E27FC236}">
                <a16:creationId xmlns:a16="http://schemas.microsoft.com/office/drawing/2014/main" id="{C5D235D3-9757-4D91-9DDC-F737107C628F}"/>
              </a:ext>
            </a:extLst>
          </p:cNvPr>
          <p:cNvSpPr txBox="1">
            <a:spLocks/>
          </p:cNvSpPr>
          <p:nvPr/>
        </p:nvSpPr>
        <p:spPr>
          <a:xfrm>
            <a:off x="407370" y="2273660"/>
            <a:ext cx="3599462" cy="59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spcAft>
                <a:spcPts val="1600"/>
              </a:spcAft>
              <a:buFont typeface="Nunito Light"/>
              <a:buNone/>
            </a:pPr>
            <a:r>
              <a:rPr lang="en-US" sz="3000" b="1" dirty="0">
                <a:solidFill>
                  <a:schemeClr val="accent2"/>
                </a:solidFill>
                <a:latin typeface="Merriweather"/>
                <a:sym typeface="Merriweather"/>
              </a:rPr>
              <a:t>OBJECTIVES</a:t>
            </a:r>
          </a:p>
        </p:txBody>
      </p:sp>
      <p:pic>
        <p:nvPicPr>
          <p:cNvPr id="3" name="Graphic 2" descr="Take Off outline">
            <a:extLst>
              <a:ext uri="{FF2B5EF4-FFF2-40B4-BE49-F238E27FC236}">
                <a16:creationId xmlns:a16="http://schemas.microsoft.com/office/drawing/2014/main" id="{2D6A04D9-6ED9-4B32-80E9-010B69564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0345"/>
          <a:stretch/>
        </p:blipFill>
        <p:spPr>
          <a:xfrm rot="21193852">
            <a:off x="2079007" y="1377815"/>
            <a:ext cx="1766745" cy="123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86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86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86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86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4.32099E-6 L 0.72031 -0.547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7" y="-27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" grpId="0"/>
      <p:bldP spid="868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3" name="Google Shape;9133;p39"/>
          <p:cNvSpPr txBox="1">
            <a:spLocks noGrp="1"/>
          </p:cNvSpPr>
          <p:nvPr>
            <p:ph type="title"/>
          </p:nvPr>
        </p:nvSpPr>
        <p:spPr>
          <a:xfrm>
            <a:off x="121963" y="3762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 dirty="0"/>
              <a:t>Background of the study</a:t>
            </a:r>
            <a:endParaRPr sz="3000" dirty="0"/>
          </a:p>
        </p:txBody>
      </p:sp>
      <p:sp>
        <p:nvSpPr>
          <p:cNvPr id="9136" name="Google Shape;9136;p39"/>
          <p:cNvSpPr txBox="1"/>
          <p:nvPr/>
        </p:nvSpPr>
        <p:spPr>
          <a:xfrm>
            <a:off x="118789" y="1340855"/>
            <a:ext cx="4825614" cy="292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Examine the Effectiveness of Legal Frameworks.</a:t>
            </a:r>
          </a:p>
          <a:p>
            <a:pPr marL="285750" lvl="0" indent="-28575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Enforcement Challenges.</a:t>
            </a:r>
          </a:p>
          <a:p>
            <a:pPr marL="285750" lvl="0" indent="-28575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the Prevalence of Violence</a:t>
            </a:r>
          </a:p>
          <a:p>
            <a:pPr marL="285750" lvl="0" indent="-28575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 Recommendation.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CDF5D-7CAC-EB7C-E955-8F101E66974E}"/>
              </a:ext>
            </a:extLst>
          </p:cNvPr>
          <p:cNvSpPr/>
          <p:nvPr/>
        </p:nvSpPr>
        <p:spPr>
          <a:xfrm>
            <a:off x="6244578" y="0"/>
            <a:ext cx="1480458" cy="5196114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0B660-55A9-91D0-2578-361AA740BCB6}"/>
              </a:ext>
            </a:extLst>
          </p:cNvPr>
          <p:cNvSpPr/>
          <p:nvPr/>
        </p:nvSpPr>
        <p:spPr>
          <a:xfrm>
            <a:off x="5156391" y="969607"/>
            <a:ext cx="3650725" cy="35061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5" name="Google Shape;13705;p49"/>
          <p:cNvSpPr/>
          <p:nvPr/>
        </p:nvSpPr>
        <p:spPr>
          <a:xfrm>
            <a:off x="807295" y="-17729"/>
            <a:ext cx="327000" cy="307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7" name="Google Shape;13707;p49"/>
          <p:cNvSpPr/>
          <p:nvPr/>
        </p:nvSpPr>
        <p:spPr>
          <a:xfrm>
            <a:off x="8295200" y="3403600"/>
            <a:ext cx="327000" cy="17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8" name="Google Shape;13708;p49"/>
          <p:cNvSpPr/>
          <p:nvPr/>
        </p:nvSpPr>
        <p:spPr>
          <a:xfrm>
            <a:off x="480295" y="-17729"/>
            <a:ext cx="327000" cy="1781361"/>
          </a:xfrm>
          <a:prstGeom prst="rect">
            <a:avLst/>
          </a:prstGeom>
          <a:solidFill>
            <a:srgbClr val="82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10" name="Google Shape;13710;p49"/>
          <p:cNvSpPr/>
          <p:nvPr/>
        </p:nvSpPr>
        <p:spPr>
          <a:xfrm>
            <a:off x="7981120" y="4355128"/>
            <a:ext cx="327000" cy="788372"/>
          </a:xfrm>
          <a:prstGeom prst="rect">
            <a:avLst/>
          </a:prstGeom>
          <a:solidFill>
            <a:srgbClr val="82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886CF3B-FA41-7916-EC5F-CD20890BCB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12568" y="254625"/>
            <a:ext cx="3037727" cy="2278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5CE9B-8473-179C-7C8D-4002FCDBB92C}"/>
              </a:ext>
            </a:extLst>
          </p:cNvPr>
          <p:cNvSpPr txBox="1"/>
          <p:nvPr/>
        </p:nvSpPr>
        <p:spPr>
          <a:xfrm>
            <a:off x="2376676" y="3195080"/>
            <a:ext cx="4252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chemeClr val="bg2">
                    <a:lumMod val="75000"/>
                  </a:schemeClr>
                </a:solidFill>
                <a:latin typeface="Century Schoolbook" panose="02040604050505020304" pitchFamily="18" charset="0"/>
              </a:rPr>
              <a:t>METHODOLOGY</a:t>
            </a:r>
            <a:endParaRPr lang="en-US" sz="3000" dirty="0">
              <a:latin typeface="Century Schoolbook" panose="020406040505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F43CE-2377-5709-DE67-4CF9656355E4}"/>
              </a:ext>
            </a:extLst>
          </p:cNvPr>
          <p:cNvSpPr/>
          <p:nvPr/>
        </p:nvSpPr>
        <p:spPr>
          <a:xfrm>
            <a:off x="2875409" y="1822162"/>
            <a:ext cx="45719" cy="7993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058F2-C0CA-4833-3212-E5B0B4AE269D}"/>
              </a:ext>
            </a:extLst>
          </p:cNvPr>
          <p:cNvSpPr/>
          <p:nvPr/>
        </p:nvSpPr>
        <p:spPr>
          <a:xfrm>
            <a:off x="2890648" y="2560425"/>
            <a:ext cx="153807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12A99-2E43-2DF9-2569-3E7335705824}"/>
              </a:ext>
            </a:extLst>
          </p:cNvPr>
          <p:cNvSpPr/>
          <p:nvPr/>
        </p:nvSpPr>
        <p:spPr>
          <a:xfrm>
            <a:off x="6116333" y="264495"/>
            <a:ext cx="45719" cy="7993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AD3FC-EA4B-ACD9-E2B6-4B6C00D900C4}"/>
              </a:ext>
            </a:extLst>
          </p:cNvPr>
          <p:cNvSpPr/>
          <p:nvPr/>
        </p:nvSpPr>
        <p:spPr>
          <a:xfrm>
            <a:off x="4598574" y="261956"/>
            <a:ext cx="1538079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8743;p37">
            <a:extLst>
              <a:ext uri="{FF2B5EF4-FFF2-40B4-BE49-F238E27FC236}">
                <a16:creationId xmlns:a16="http://schemas.microsoft.com/office/drawing/2014/main" id="{0C9E1994-C72D-5844-FA1E-5C1CABBCC6AB}"/>
              </a:ext>
            </a:extLst>
          </p:cNvPr>
          <p:cNvSpPr/>
          <p:nvPr/>
        </p:nvSpPr>
        <p:spPr>
          <a:xfrm>
            <a:off x="3642303" y="4719676"/>
            <a:ext cx="2458720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6087;p71">
            <a:extLst>
              <a:ext uri="{FF2B5EF4-FFF2-40B4-BE49-F238E27FC236}">
                <a16:creationId xmlns:a16="http://schemas.microsoft.com/office/drawing/2014/main" id="{6BE66C36-7DC0-40C5-A52B-54A46CE94D77}"/>
              </a:ext>
            </a:extLst>
          </p:cNvPr>
          <p:cNvGrpSpPr/>
          <p:nvPr/>
        </p:nvGrpSpPr>
        <p:grpSpPr>
          <a:xfrm>
            <a:off x="-903623" y="4072049"/>
            <a:ext cx="2767835" cy="1183672"/>
            <a:chOff x="732422" y="2990152"/>
            <a:chExt cx="1337773" cy="572102"/>
          </a:xfrm>
          <a:solidFill>
            <a:schemeClr val="bg2">
              <a:lumMod val="75000"/>
            </a:schemeClr>
          </a:solidFill>
        </p:grpSpPr>
        <p:sp>
          <p:nvSpPr>
            <p:cNvPr id="18" name="Google Shape;26088;p71">
              <a:extLst>
                <a:ext uri="{FF2B5EF4-FFF2-40B4-BE49-F238E27FC236}">
                  <a16:creationId xmlns:a16="http://schemas.microsoft.com/office/drawing/2014/main" id="{64116170-E80A-3F2D-7F7A-955A25BB5002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089;p71">
              <a:extLst>
                <a:ext uri="{FF2B5EF4-FFF2-40B4-BE49-F238E27FC236}">
                  <a16:creationId xmlns:a16="http://schemas.microsoft.com/office/drawing/2014/main" id="{5ADC316F-56E1-F8E3-10C1-33A919F9A274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90;p71">
              <a:extLst>
                <a:ext uri="{FF2B5EF4-FFF2-40B4-BE49-F238E27FC236}">
                  <a16:creationId xmlns:a16="http://schemas.microsoft.com/office/drawing/2014/main" id="{1FED65C8-00F7-DAC7-3FE7-2061EE620572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91;p71">
              <a:extLst>
                <a:ext uri="{FF2B5EF4-FFF2-40B4-BE49-F238E27FC236}">
                  <a16:creationId xmlns:a16="http://schemas.microsoft.com/office/drawing/2014/main" id="{DAD8315E-62E9-A214-4DA7-132C4AE693F9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92;p71">
              <a:extLst>
                <a:ext uri="{FF2B5EF4-FFF2-40B4-BE49-F238E27FC236}">
                  <a16:creationId xmlns:a16="http://schemas.microsoft.com/office/drawing/2014/main" id="{CF719FEC-2601-98EC-0F32-0063869F53B4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093;p71">
              <a:extLst>
                <a:ext uri="{FF2B5EF4-FFF2-40B4-BE49-F238E27FC236}">
                  <a16:creationId xmlns:a16="http://schemas.microsoft.com/office/drawing/2014/main" id="{A19E57B9-446A-FF45-C3C4-EFCFFF8645CF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6087;p71">
            <a:extLst>
              <a:ext uri="{FF2B5EF4-FFF2-40B4-BE49-F238E27FC236}">
                <a16:creationId xmlns:a16="http://schemas.microsoft.com/office/drawing/2014/main" id="{61E7AE8D-EF38-F13E-1718-07DDDF4927ED}"/>
              </a:ext>
            </a:extLst>
          </p:cNvPr>
          <p:cNvGrpSpPr/>
          <p:nvPr/>
        </p:nvGrpSpPr>
        <p:grpSpPr>
          <a:xfrm>
            <a:off x="7116306" y="-483965"/>
            <a:ext cx="2684787" cy="1148156"/>
            <a:chOff x="732422" y="2990152"/>
            <a:chExt cx="1337773" cy="572102"/>
          </a:xfrm>
          <a:solidFill>
            <a:schemeClr val="bg2">
              <a:lumMod val="75000"/>
            </a:schemeClr>
          </a:solidFill>
        </p:grpSpPr>
        <p:sp>
          <p:nvSpPr>
            <p:cNvPr id="25" name="Google Shape;26088;p71">
              <a:extLst>
                <a:ext uri="{FF2B5EF4-FFF2-40B4-BE49-F238E27FC236}">
                  <a16:creationId xmlns:a16="http://schemas.microsoft.com/office/drawing/2014/main" id="{C63D9F3D-A680-18A2-344D-7C34534CA9C9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89;p71">
              <a:extLst>
                <a:ext uri="{FF2B5EF4-FFF2-40B4-BE49-F238E27FC236}">
                  <a16:creationId xmlns:a16="http://schemas.microsoft.com/office/drawing/2014/main" id="{32D0845D-08AB-19D1-8343-4C1457543231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90;p71">
              <a:extLst>
                <a:ext uri="{FF2B5EF4-FFF2-40B4-BE49-F238E27FC236}">
                  <a16:creationId xmlns:a16="http://schemas.microsoft.com/office/drawing/2014/main" id="{84178CC0-5A82-E1A8-F985-F36382897AE1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91;p71">
              <a:extLst>
                <a:ext uri="{FF2B5EF4-FFF2-40B4-BE49-F238E27FC236}">
                  <a16:creationId xmlns:a16="http://schemas.microsoft.com/office/drawing/2014/main" id="{153D1BAD-9E3F-51DC-FB04-7D2E3B869013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92;p71">
              <a:extLst>
                <a:ext uri="{FF2B5EF4-FFF2-40B4-BE49-F238E27FC236}">
                  <a16:creationId xmlns:a16="http://schemas.microsoft.com/office/drawing/2014/main" id="{43F92101-1C34-EB26-00C2-E60021822359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93;p71">
              <a:extLst>
                <a:ext uri="{FF2B5EF4-FFF2-40B4-BE49-F238E27FC236}">
                  <a16:creationId xmlns:a16="http://schemas.microsoft.com/office/drawing/2014/main" id="{D49C13CF-9F22-6323-7437-842C0633D5DA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E2E561-C283-9B75-EAAA-B22B5179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20" y="3874208"/>
            <a:ext cx="1180311" cy="1180311"/>
          </a:xfrm>
          <a:prstGeom prst="rect">
            <a:avLst/>
          </a:prstGeom>
        </p:spPr>
      </p:pic>
      <p:sp>
        <p:nvSpPr>
          <p:cNvPr id="2" name="Google Shape;4591;p35">
            <a:extLst>
              <a:ext uri="{FF2B5EF4-FFF2-40B4-BE49-F238E27FC236}">
                <a16:creationId xmlns:a16="http://schemas.microsoft.com/office/drawing/2014/main" id="{594D0B41-554D-1936-EAD2-B35B6CF9FBF0}"/>
              </a:ext>
            </a:extLst>
          </p:cNvPr>
          <p:cNvSpPr/>
          <p:nvPr/>
        </p:nvSpPr>
        <p:spPr>
          <a:xfrm>
            <a:off x="811271" y="789358"/>
            <a:ext cx="6785812" cy="1375262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D005D-CA18-7D1A-74BA-6C7B7A4D11D4}"/>
              </a:ext>
            </a:extLst>
          </p:cNvPr>
          <p:cNvSpPr txBox="1"/>
          <p:nvPr/>
        </p:nvSpPr>
        <p:spPr>
          <a:xfrm>
            <a:off x="2477301" y="604691"/>
            <a:ext cx="3985374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" sz="1800" b="1" dirty="0">
                <a:solidFill>
                  <a:srgbClr val="3F3742"/>
                </a:solidFill>
                <a:latin typeface="Merriweather"/>
                <a:sym typeface="Merriweather"/>
              </a:rPr>
              <a:t>Data Origin: Secondary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FBFA9-B6DE-9C41-9C4C-711005BC9ACB}"/>
              </a:ext>
            </a:extLst>
          </p:cNvPr>
          <p:cNvSpPr txBox="1"/>
          <p:nvPr/>
        </p:nvSpPr>
        <p:spPr>
          <a:xfrm>
            <a:off x="1031280" y="1054008"/>
            <a:ext cx="541077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sz="1500" b="1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Report on Violence Against Woment Survey (VAW) 2015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sz="1500" b="1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UNFPA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" sz="1500" dirty="0">
              <a:solidFill>
                <a:srgbClr val="3F374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5" name="Google Shape;4591;p35">
            <a:extLst>
              <a:ext uri="{FF2B5EF4-FFF2-40B4-BE49-F238E27FC236}">
                <a16:creationId xmlns:a16="http://schemas.microsoft.com/office/drawing/2014/main" id="{6E920BF3-DDF2-27F3-A76E-1F058F2D70A1}"/>
              </a:ext>
            </a:extLst>
          </p:cNvPr>
          <p:cNvSpPr/>
          <p:nvPr/>
        </p:nvSpPr>
        <p:spPr>
          <a:xfrm>
            <a:off x="756271" y="2948424"/>
            <a:ext cx="6902688" cy="1850457"/>
          </a:xfrm>
          <a:custGeom>
            <a:avLst/>
            <a:gdLst/>
            <a:ahLst/>
            <a:cxnLst/>
            <a:rect l="l" t="t" r="r" b="b"/>
            <a:pathLst>
              <a:path w="17617" h="25786" extrusionOk="0">
                <a:moveTo>
                  <a:pt x="108" y="1"/>
                </a:moveTo>
                <a:lnTo>
                  <a:pt x="95" y="5963"/>
                </a:lnTo>
                <a:cubicBezTo>
                  <a:pt x="95" y="6968"/>
                  <a:pt x="91" y="7953"/>
                  <a:pt x="91" y="8925"/>
                </a:cubicBezTo>
                <a:cubicBezTo>
                  <a:pt x="87" y="9836"/>
                  <a:pt x="79" y="10772"/>
                  <a:pt x="71" y="11719"/>
                </a:cubicBezTo>
                <a:cubicBezTo>
                  <a:pt x="58" y="12655"/>
                  <a:pt x="54" y="13664"/>
                  <a:pt x="54" y="14571"/>
                </a:cubicBezTo>
                <a:lnTo>
                  <a:pt x="54" y="17193"/>
                </a:lnTo>
                <a:cubicBezTo>
                  <a:pt x="54" y="17608"/>
                  <a:pt x="58" y="18018"/>
                  <a:pt x="54" y="18408"/>
                </a:cubicBezTo>
                <a:cubicBezTo>
                  <a:pt x="54" y="18794"/>
                  <a:pt x="50" y="19159"/>
                  <a:pt x="50" y="19536"/>
                </a:cubicBezTo>
                <a:cubicBezTo>
                  <a:pt x="42" y="20287"/>
                  <a:pt x="34" y="21034"/>
                  <a:pt x="26" y="21777"/>
                </a:cubicBezTo>
                <a:cubicBezTo>
                  <a:pt x="21" y="22146"/>
                  <a:pt x="17" y="22519"/>
                  <a:pt x="13" y="22884"/>
                </a:cubicBezTo>
                <a:cubicBezTo>
                  <a:pt x="13" y="23069"/>
                  <a:pt x="9" y="23254"/>
                  <a:pt x="9" y="23434"/>
                </a:cubicBezTo>
                <a:lnTo>
                  <a:pt x="9" y="23935"/>
                </a:lnTo>
                <a:lnTo>
                  <a:pt x="1" y="25724"/>
                </a:lnTo>
                <a:lnTo>
                  <a:pt x="309" y="25724"/>
                </a:lnTo>
                <a:lnTo>
                  <a:pt x="3300" y="25740"/>
                </a:lnTo>
                <a:lnTo>
                  <a:pt x="5179" y="25744"/>
                </a:lnTo>
                <a:lnTo>
                  <a:pt x="7793" y="25761"/>
                </a:lnTo>
                <a:cubicBezTo>
                  <a:pt x="8104" y="25762"/>
                  <a:pt x="8403" y="25763"/>
                  <a:pt x="8692" y="25763"/>
                </a:cubicBezTo>
                <a:cubicBezTo>
                  <a:pt x="9270" y="25763"/>
                  <a:pt x="9806" y="25761"/>
                  <a:pt x="10304" y="25761"/>
                </a:cubicBezTo>
                <a:lnTo>
                  <a:pt x="12294" y="25757"/>
                </a:lnTo>
                <a:cubicBezTo>
                  <a:pt x="12873" y="25757"/>
                  <a:pt x="13447" y="25765"/>
                  <a:pt x="13973" y="25769"/>
                </a:cubicBezTo>
                <a:cubicBezTo>
                  <a:pt x="15027" y="25777"/>
                  <a:pt x="15918" y="25785"/>
                  <a:pt x="16545" y="25785"/>
                </a:cubicBezTo>
                <a:cubicBezTo>
                  <a:pt x="17173" y="25781"/>
                  <a:pt x="17526" y="25769"/>
                  <a:pt x="17563" y="25749"/>
                </a:cubicBezTo>
                <a:cubicBezTo>
                  <a:pt x="17596" y="25728"/>
                  <a:pt x="17317" y="25703"/>
                  <a:pt x="16783" y="25675"/>
                </a:cubicBezTo>
                <a:cubicBezTo>
                  <a:pt x="16246" y="25646"/>
                  <a:pt x="15470" y="25609"/>
                  <a:pt x="14395" y="25572"/>
                </a:cubicBezTo>
                <a:cubicBezTo>
                  <a:pt x="13858" y="25552"/>
                  <a:pt x="13238" y="25535"/>
                  <a:pt x="12528" y="25523"/>
                </a:cubicBezTo>
                <a:cubicBezTo>
                  <a:pt x="11814" y="25511"/>
                  <a:pt x="11059" y="25502"/>
                  <a:pt x="10300" y="25498"/>
                </a:cubicBezTo>
                <a:cubicBezTo>
                  <a:pt x="9541" y="25494"/>
                  <a:pt x="8774" y="25494"/>
                  <a:pt x="8035" y="25486"/>
                </a:cubicBezTo>
                <a:lnTo>
                  <a:pt x="5405" y="25461"/>
                </a:lnTo>
                <a:lnTo>
                  <a:pt x="3481" y="25449"/>
                </a:lnTo>
                <a:lnTo>
                  <a:pt x="420" y="25441"/>
                </a:lnTo>
                <a:lnTo>
                  <a:pt x="276" y="25441"/>
                </a:lnTo>
                <a:lnTo>
                  <a:pt x="280" y="23988"/>
                </a:lnTo>
                <a:cubicBezTo>
                  <a:pt x="284" y="23644"/>
                  <a:pt x="284" y="23328"/>
                  <a:pt x="284" y="22999"/>
                </a:cubicBezTo>
                <a:cubicBezTo>
                  <a:pt x="284" y="22667"/>
                  <a:pt x="288" y="22322"/>
                  <a:pt x="288" y="21965"/>
                </a:cubicBezTo>
                <a:cubicBezTo>
                  <a:pt x="296" y="21243"/>
                  <a:pt x="301" y="20468"/>
                  <a:pt x="309" y="19631"/>
                </a:cubicBezTo>
                <a:cubicBezTo>
                  <a:pt x="313" y="18777"/>
                  <a:pt x="309" y="17903"/>
                  <a:pt x="309" y="17041"/>
                </a:cubicBezTo>
                <a:cubicBezTo>
                  <a:pt x="305" y="16188"/>
                  <a:pt x="301" y="15310"/>
                  <a:pt x="301" y="14411"/>
                </a:cubicBezTo>
                <a:cubicBezTo>
                  <a:pt x="296" y="13517"/>
                  <a:pt x="296" y="12676"/>
                  <a:pt x="305" y="11728"/>
                </a:cubicBezTo>
                <a:cubicBezTo>
                  <a:pt x="309" y="10792"/>
                  <a:pt x="313" y="9803"/>
                  <a:pt x="313" y="8761"/>
                </a:cubicBezTo>
                <a:cubicBezTo>
                  <a:pt x="313" y="7780"/>
                  <a:pt x="309" y="6783"/>
                  <a:pt x="309" y="5774"/>
                </a:cubicBezTo>
                <a:cubicBezTo>
                  <a:pt x="309" y="3964"/>
                  <a:pt x="305" y="2122"/>
                  <a:pt x="301" y="177"/>
                </a:cubicBezTo>
                <a:lnTo>
                  <a:pt x="6858" y="165"/>
                </a:lnTo>
                <a:lnTo>
                  <a:pt x="10321" y="152"/>
                </a:lnTo>
                <a:cubicBezTo>
                  <a:pt x="10468" y="152"/>
                  <a:pt x="10616" y="152"/>
                  <a:pt x="10764" y="152"/>
                </a:cubicBezTo>
                <a:cubicBezTo>
                  <a:pt x="11720" y="152"/>
                  <a:pt x="12691" y="162"/>
                  <a:pt x="13689" y="173"/>
                </a:cubicBezTo>
                <a:cubicBezTo>
                  <a:pt x="14268" y="177"/>
                  <a:pt x="14847" y="177"/>
                  <a:pt x="15454" y="177"/>
                </a:cubicBezTo>
                <a:cubicBezTo>
                  <a:pt x="16061" y="177"/>
                  <a:pt x="16640" y="173"/>
                  <a:pt x="17198" y="165"/>
                </a:cubicBezTo>
                <a:lnTo>
                  <a:pt x="17407" y="165"/>
                </a:lnTo>
                <a:lnTo>
                  <a:pt x="17407" y="193"/>
                </a:lnTo>
                <a:lnTo>
                  <a:pt x="17407" y="370"/>
                </a:lnTo>
                <a:cubicBezTo>
                  <a:pt x="17407" y="489"/>
                  <a:pt x="17411" y="608"/>
                  <a:pt x="17411" y="723"/>
                </a:cubicBezTo>
                <a:cubicBezTo>
                  <a:pt x="17411" y="957"/>
                  <a:pt x="17415" y="1190"/>
                  <a:pt x="17415" y="1416"/>
                </a:cubicBezTo>
                <a:cubicBezTo>
                  <a:pt x="17415" y="1872"/>
                  <a:pt x="17419" y="2319"/>
                  <a:pt x="17415" y="2766"/>
                </a:cubicBezTo>
                <a:cubicBezTo>
                  <a:pt x="17407" y="3792"/>
                  <a:pt x="17399" y="4830"/>
                  <a:pt x="17391" y="5885"/>
                </a:cubicBezTo>
                <a:cubicBezTo>
                  <a:pt x="17386" y="6951"/>
                  <a:pt x="17391" y="7998"/>
                  <a:pt x="17391" y="8970"/>
                </a:cubicBezTo>
                <a:cubicBezTo>
                  <a:pt x="17395" y="9955"/>
                  <a:pt x="17395" y="10866"/>
                  <a:pt x="17395" y="11765"/>
                </a:cubicBezTo>
                <a:cubicBezTo>
                  <a:pt x="17399" y="12712"/>
                  <a:pt x="17399" y="13611"/>
                  <a:pt x="17403" y="14444"/>
                </a:cubicBezTo>
                <a:cubicBezTo>
                  <a:pt x="17407" y="15277"/>
                  <a:pt x="17407" y="16077"/>
                  <a:pt x="17407" y="16783"/>
                </a:cubicBezTo>
                <a:cubicBezTo>
                  <a:pt x="17403" y="17505"/>
                  <a:pt x="17399" y="18219"/>
                  <a:pt x="17395" y="18908"/>
                </a:cubicBezTo>
                <a:cubicBezTo>
                  <a:pt x="17386" y="19598"/>
                  <a:pt x="17386" y="20271"/>
                  <a:pt x="17386" y="20898"/>
                </a:cubicBezTo>
                <a:cubicBezTo>
                  <a:pt x="17395" y="21498"/>
                  <a:pt x="17399" y="22035"/>
                  <a:pt x="17399" y="22523"/>
                </a:cubicBezTo>
                <a:cubicBezTo>
                  <a:pt x="17411" y="23504"/>
                  <a:pt x="17423" y="24267"/>
                  <a:pt x="17440" y="24792"/>
                </a:cubicBezTo>
                <a:cubicBezTo>
                  <a:pt x="17456" y="25314"/>
                  <a:pt x="17477" y="25597"/>
                  <a:pt x="17501" y="25601"/>
                </a:cubicBezTo>
                <a:cubicBezTo>
                  <a:pt x="17526" y="25601"/>
                  <a:pt x="17542" y="25330"/>
                  <a:pt x="17559" y="24805"/>
                </a:cubicBezTo>
                <a:cubicBezTo>
                  <a:pt x="17571" y="24280"/>
                  <a:pt x="17579" y="23504"/>
                  <a:pt x="17583" y="22519"/>
                </a:cubicBezTo>
                <a:cubicBezTo>
                  <a:pt x="17588" y="22027"/>
                  <a:pt x="17588" y="21477"/>
                  <a:pt x="17588" y="20890"/>
                </a:cubicBezTo>
                <a:cubicBezTo>
                  <a:pt x="17592" y="20345"/>
                  <a:pt x="17596" y="19737"/>
                  <a:pt x="17600" y="19064"/>
                </a:cubicBezTo>
                <a:cubicBezTo>
                  <a:pt x="17608" y="18387"/>
                  <a:pt x="17616" y="17640"/>
                  <a:pt x="17616" y="16808"/>
                </a:cubicBezTo>
                <a:cubicBezTo>
                  <a:pt x="17616" y="15958"/>
                  <a:pt x="17612" y="15133"/>
                  <a:pt x="17608" y="14268"/>
                </a:cubicBezTo>
                <a:cubicBezTo>
                  <a:pt x="17600" y="13410"/>
                  <a:pt x="17596" y="12540"/>
                  <a:pt x="17592" y="11662"/>
                </a:cubicBezTo>
                <a:cubicBezTo>
                  <a:pt x="17588" y="10706"/>
                  <a:pt x="17579" y="9729"/>
                  <a:pt x="17575" y="8761"/>
                </a:cubicBezTo>
                <a:cubicBezTo>
                  <a:pt x="17567" y="7780"/>
                  <a:pt x="17563" y="6828"/>
                  <a:pt x="17567" y="5844"/>
                </a:cubicBezTo>
                <a:cubicBezTo>
                  <a:pt x="17571" y="4846"/>
                  <a:pt x="17575" y="3780"/>
                  <a:pt x="17579" y="2643"/>
                </a:cubicBezTo>
                <a:cubicBezTo>
                  <a:pt x="17583" y="1744"/>
                  <a:pt x="17571" y="854"/>
                  <a:pt x="17559" y="13"/>
                </a:cubicBezTo>
                <a:lnTo>
                  <a:pt x="16787" y="21"/>
                </a:lnTo>
                <a:cubicBezTo>
                  <a:pt x="16254" y="29"/>
                  <a:pt x="15733" y="37"/>
                  <a:pt x="15228" y="37"/>
                </a:cubicBezTo>
                <a:cubicBezTo>
                  <a:pt x="14703" y="37"/>
                  <a:pt x="14157" y="33"/>
                  <a:pt x="13603" y="29"/>
                </a:cubicBezTo>
                <a:cubicBezTo>
                  <a:pt x="12500" y="21"/>
                  <a:pt x="11301" y="9"/>
                  <a:pt x="10091" y="9"/>
                </a:cubicBezTo>
                <a:lnTo>
                  <a:pt x="6603" y="13"/>
                </a:lnTo>
                <a:lnTo>
                  <a:pt x="1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FEC3-9156-F809-6FE6-B1ED4CAE718A}"/>
              </a:ext>
            </a:extLst>
          </p:cNvPr>
          <p:cNvSpPr txBox="1"/>
          <p:nvPr/>
        </p:nvSpPr>
        <p:spPr>
          <a:xfrm>
            <a:off x="2527748" y="2763758"/>
            <a:ext cx="3985374" cy="36933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" sz="1800" b="1" dirty="0">
                <a:solidFill>
                  <a:srgbClr val="3F3742"/>
                </a:solidFill>
                <a:latin typeface="Merriweather"/>
                <a:sym typeface="Merriweather"/>
              </a:rPr>
              <a:t>Analytical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BF875-EB79-3FFD-487C-C62E28F0F009}"/>
              </a:ext>
            </a:extLst>
          </p:cNvPr>
          <p:cNvSpPr txBox="1"/>
          <p:nvPr/>
        </p:nvSpPr>
        <p:spPr>
          <a:xfrm>
            <a:off x="1031280" y="3181300"/>
            <a:ext cx="429011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sz="1500" b="1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Graphical Representation: </a:t>
            </a:r>
            <a:r>
              <a:rPr lang="en" sz="1500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MS Excel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" sz="1500" b="1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Stastical Analysis: </a:t>
            </a:r>
            <a:r>
              <a:rPr lang="en" sz="1500" dirty="0">
                <a:solidFill>
                  <a:srgbClr val="3F37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erriweather"/>
              </a:rPr>
              <a:t>Correlation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rgbClr val="3F37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Mixed Methods Approach</a:t>
            </a:r>
            <a:endParaRPr lang="en" sz="1500" dirty="0">
              <a:solidFill>
                <a:srgbClr val="3F374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erriweather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" sz="1500" dirty="0">
              <a:solidFill>
                <a:srgbClr val="3F374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781090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89;p34">
            <a:extLst>
              <a:ext uri="{FF2B5EF4-FFF2-40B4-BE49-F238E27FC236}">
                <a16:creationId xmlns:a16="http://schemas.microsoft.com/office/drawing/2014/main" id="{71985DEE-BAC9-E801-35E0-89F1525050EB}"/>
              </a:ext>
            </a:extLst>
          </p:cNvPr>
          <p:cNvSpPr txBox="1">
            <a:spLocks/>
          </p:cNvSpPr>
          <p:nvPr/>
        </p:nvSpPr>
        <p:spPr>
          <a:xfrm>
            <a:off x="5863000" y="2334779"/>
            <a:ext cx="2831905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45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erriweather"/>
              <a:buNone/>
              <a:defRPr sz="52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r"/>
            <a:r>
              <a:rPr lang="en-US" sz="4000" dirty="0"/>
              <a:t>RESULT &amp;</a:t>
            </a:r>
          </a:p>
        </p:txBody>
      </p:sp>
      <p:sp>
        <p:nvSpPr>
          <p:cNvPr id="30" name="Google Shape;490;p34">
            <a:extLst>
              <a:ext uri="{FF2B5EF4-FFF2-40B4-BE49-F238E27FC236}">
                <a16:creationId xmlns:a16="http://schemas.microsoft.com/office/drawing/2014/main" id="{D4ED9E43-9A74-3ACD-3C06-61A9BBC5AD03}"/>
              </a:ext>
            </a:extLst>
          </p:cNvPr>
          <p:cNvSpPr txBox="1">
            <a:spLocks/>
          </p:cNvSpPr>
          <p:nvPr/>
        </p:nvSpPr>
        <p:spPr>
          <a:xfrm>
            <a:off x="5761404" y="2816778"/>
            <a:ext cx="2972435" cy="732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</a:p>
        </p:txBody>
      </p:sp>
      <p:grpSp>
        <p:nvGrpSpPr>
          <p:cNvPr id="8" name="Google Shape;9575;p41">
            <a:extLst>
              <a:ext uri="{FF2B5EF4-FFF2-40B4-BE49-F238E27FC236}">
                <a16:creationId xmlns:a16="http://schemas.microsoft.com/office/drawing/2014/main" id="{828E992B-F3F6-2AF3-3AE9-D4EAEBD00FC9}"/>
              </a:ext>
            </a:extLst>
          </p:cNvPr>
          <p:cNvGrpSpPr/>
          <p:nvPr/>
        </p:nvGrpSpPr>
        <p:grpSpPr>
          <a:xfrm rot="14400000" flipH="1">
            <a:off x="7749248" y="-1514672"/>
            <a:ext cx="1097742" cy="4163486"/>
            <a:chOff x="4591050" y="1653000"/>
            <a:chExt cx="560975" cy="2127650"/>
          </a:xfrm>
        </p:grpSpPr>
        <p:sp>
          <p:nvSpPr>
            <p:cNvPr id="9" name="Google Shape;9576;p41">
              <a:extLst>
                <a:ext uri="{FF2B5EF4-FFF2-40B4-BE49-F238E27FC236}">
                  <a16:creationId xmlns:a16="http://schemas.microsoft.com/office/drawing/2014/main" id="{F516AE29-68D2-1603-EAB5-82C0E34CA734}"/>
                </a:ext>
              </a:extLst>
            </p:cNvPr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77;p41">
              <a:extLst>
                <a:ext uri="{FF2B5EF4-FFF2-40B4-BE49-F238E27FC236}">
                  <a16:creationId xmlns:a16="http://schemas.microsoft.com/office/drawing/2014/main" id="{037763AD-9AE4-F73D-BEA9-8BD705D2DFE5}"/>
                </a:ext>
              </a:extLst>
            </p:cNvPr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78;p41">
              <a:extLst>
                <a:ext uri="{FF2B5EF4-FFF2-40B4-BE49-F238E27FC236}">
                  <a16:creationId xmlns:a16="http://schemas.microsoft.com/office/drawing/2014/main" id="{50DC73F3-18F4-C224-4BB8-2DBE60033677}"/>
                </a:ext>
              </a:extLst>
            </p:cNvPr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79;p41">
              <a:extLst>
                <a:ext uri="{FF2B5EF4-FFF2-40B4-BE49-F238E27FC236}">
                  <a16:creationId xmlns:a16="http://schemas.microsoft.com/office/drawing/2014/main" id="{E8468164-3A62-6DD0-97FC-8AF085EBD389}"/>
                </a:ext>
              </a:extLst>
            </p:cNvPr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80;p41">
              <a:extLst>
                <a:ext uri="{FF2B5EF4-FFF2-40B4-BE49-F238E27FC236}">
                  <a16:creationId xmlns:a16="http://schemas.microsoft.com/office/drawing/2014/main" id="{31DD59C7-F225-2338-E0F7-464BE72904A2}"/>
                </a:ext>
              </a:extLst>
            </p:cNvPr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81;p41">
              <a:extLst>
                <a:ext uri="{FF2B5EF4-FFF2-40B4-BE49-F238E27FC236}">
                  <a16:creationId xmlns:a16="http://schemas.microsoft.com/office/drawing/2014/main" id="{8560159F-8DAC-F515-BF65-0D98D115C6AC}"/>
                </a:ext>
              </a:extLst>
            </p:cNvPr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82;p41">
              <a:extLst>
                <a:ext uri="{FF2B5EF4-FFF2-40B4-BE49-F238E27FC236}">
                  <a16:creationId xmlns:a16="http://schemas.microsoft.com/office/drawing/2014/main" id="{6B37737F-E2DC-492E-7C3F-ACE326261234}"/>
                </a:ext>
              </a:extLst>
            </p:cNvPr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583;p41">
              <a:extLst>
                <a:ext uri="{FF2B5EF4-FFF2-40B4-BE49-F238E27FC236}">
                  <a16:creationId xmlns:a16="http://schemas.microsoft.com/office/drawing/2014/main" id="{75FD13A1-A8E6-6D81-DC67-D604C89E1AB0}"/>
                </a:ext>
              </a:extLst>
            </p:cNvPr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84;p41">
              <a:extLst>
                <a:ext uri="{FF2B5EF4-FFF2-40B4-BE49-F238E27FC236}">
                  <a16:creationId xmlns:a16="http://schemas.microsoft.com/office/drawing/2014/main" id="{B3CAFB00-B620-E4D8-2B9D-FE6A6F8D7E29}"/>
                </a:ext>
              </a:extLst>
            </p:cNvPr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85;p41">
              <a:extLst>
                <a:ext uri="{FF2B5EF4-FFF2-40B4-BE49-F238E27FC236}">
                  <a16:creationId xmlns:a16="http://schemas.microsoft.com/office/drawing/2014/main" id="{8EA84DE6-0CB8-2D14-9E9C-AABCD04A780A}"/>
                </a:ext>
              </a:extLst>
            </p:cNvPr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586;p41">
              <a:extLst>
                <a:ext uri="{FF2B5EF4-FFF2-40B4-BE49-F238E27FC236}">
                  <a16:creationId xmlns:a16="http://schemas.microsoft.com/office/drawing/2014/main" id="{E043D1AB-2CF6-AB91-164A-C8E14AF2365A}"/>
                </a:ext>
              </a:extLst>
            </p:cNvPr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7;p41">
              <a:extLst>
                <a:ext uri="{FF2B5EF4-FFF2-40B4-BE49-F238E27FC236}">
                  <a16:creationId xmlns:a16="http://schemas.microsoft.com/office/drawing/2014/main" id="{7672A0C5-FEC7-9588-884F-731B67E52E47}"/>
                </a:ext>
              </a:extLst>
            </p:cNvPr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8;p41">
              <a:extLst>
                <a:ext uri="{FF2B5EF4-FFF2-40B4-BE49-F238E27FC236}">
                  <a16:creationId xmlns:a16="http://schemas.microsoft.com/office/drawing/2014/main" id="{3B0BE6B2-B93A-910B-9E41-552ACED57C49}"/>
                </a:ext>
              </a:extLst>
            </p:cNvPr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9;p41">
              <a:extLst>
                <a:ext uri="{FF2B5EF4-FFF2-40B4-BE49-F238E27FC236}">
                  <a16:creationId xmlns:a16="http://schemas.microsoft.com/office/drawing/2014/main" id="{51C2D668-15DE-7047-4361-B4B383461D38}"/>
                </a:ext>
              </a:extLst>
            </p:cNvPr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41">
              <a:extLst>
                <a:ext uri="{FF2B5EF4-FFF2-40B4-BE49-F238E27FC236}">
                  <a16:creationId xmlns:a16="http://schemas.microsoft.com/office/drawing/2014/main" id="{09315E57-0E90-C225-EECA-660F10A35069}"/>
                </a:ext>
              </a:extLst>
            </p:cNvPr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91;p41">
              <a:extLst>
                <a:ext uri="{FF2B5EF4-FFF2-40B4-BE49-F238E27FC236}">
                  <a16:creationId xmlns:a16="http://schemas.microsoft.com/office/drawing/2014/main" id="{E9045212-D7CE-94BA-1D43-CC065FE74773}"/>
                </a:ext>
              </a:extLst>
            </p:cNvPr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41">
              <a:extLst>
                <a:ext uri="{FF2B5EF4-FFF2-40B4-BE49-F238E27FC236}">
                  <a16:creationId xmlns:a16="http://schemas.microsoft.com/office/drawing/2014/main" id="{6CCBB669-408C-4F87-B2EE-B5D74A615604}"/>
                </a:ext>
              </a:extLst>
            </p:cNvPr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41">
              <a:extLst>
                <a:ext uri="{FF2B5EF4-FFF2-40B4-BE49-F238E27FC236}">
                  <a16:creationId xmlns:a16="http://schemas.microsoft.com/office/drawing/2014/main" id="{9ADD0A45-5488-383E-ED97-1D31389A65E2}"/>
                </a:ext>
              </a:extLst>
            </p:cNvPr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4;p41">
              <a:extLst>
                <a:ext uri="{FF2B5EF4-FFF2-40B4-BE49-F238E27FC236}">
                  <a16:creationId xmlns:a16="http://schemas.microsoft.com/office/drawing/2014/main" id="{4C6A545F-6E14-FE79-CC8F-690B127F3BAB}"/>
                </a:ext>
              </a:extLst>
            </p:cNvPr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595;p41">
              <a:extLst>
                <a:ext uri="{FF2B5EF4-FFF2-40B4-BE49-F238E27FC236}">
                  <a16:creationId xmlns:a16="http://schemas.microsoft.com/office/drawing/2014/main" id="{7F3F991A-35CC-F30D-1021-4CEF7553B450}"/>
                </a:ext>
              </a:extLst>
            </p:cNvPr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96;p41">
              <a:extLst>
                <a:ext uri="{FF2B5EF4-FFF2-40B4-BE49-F238E27FC236}">
                  <a16:creationId xmlns:a16="http://schemas.microsoft.com/office/drawing/2014/main" id="{D1DCF643-8066-B2F5-837F-A6BDC17692EB}"/>
                </a:ext>
              </a:extLst>
            </p:cNvPr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97;p41">
              <a:extLst>
                <a:ext uri="{FF2B5EF4-FFF2-40B4-BE49-F238E27FC236}">
                  <a16:creationId xmlns:a16="http://schemas.microsoft.com/office/drawing/2014/main" id="{E856B015-D9C6-8864-8E78-4CF0E855F2A1}"/>
                </a:ext>
              </a:extLst>
            </p:cNvPr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98;p41">
              <a:extLst>
                <a:ext uri="{FF2B5EF4-FFF2-40B4-BE49-F238E27FC236}">
                  <a16:creationId xmlns:a16="http://schemas.microsoft.com/office/drawing/2014/main" id="{B29F64AF-B9A1-09E7-B7F7-8E0F58E427AF}"/>
                </a:ext>
              </a:extLst>
            </p:cNvPr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9;p41">
              <a:extLst>
                <a:ext uri="{FF2B5EF4-FFF2-40B4-BE49-F238E27FC236}">
                  <a16:creationId xmlns:a16="http://schemas.microsoft.com/office/drawing/2014/main" id="{49DC287B-7889-D2DC-3EAC-021921573C67}"/>
                </a:ext>
              </a:extLst>
            </p:cNvPr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00;p41">
              <a:extLst>
                <a:ext uri="{FF2B5EF4-FFF2-40B4-BE49-F238E27FC236}">
                  <a16:creationId xmlns:a16="http://schemas.microsoft.com/office/drawing/2014/main" id="{5AAB8990-9E2C-EEEE-DC8C-6924304BC3D8}"/>
                </a:ext>
              </a:extLst>
            </p:cNvPr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01;p41">
              <a:extLst>
                <a:ext uri="{FF2B5EF4-FFF2-40B4-BE49-F238E27FC236}">
                  <a16:creationId xmlns:a16="http://schemas.microsoft.com/office/drawing/2014/main" id="{07020685-3DDB-F742-152D-C59A9340884E}"/>
                </a:ext>
              </a:extLst>
            </p:cNvPr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02;p41">
              <a:extLst>
                <a:ext uri="{FF2B5EF4-FFF2-40B4-BE49-F238E27FC236}">
                  <a16:creationId xmlns:a16="http://schemas.microsoft.com/office/drawing/2014/main" id="{B350005A-40B5-81E2-49FC-8E1A4D7A3265}"/>
                </a:ext>
              </a:extLst>
            </p:cNvPr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03;p41">
              <a:extLst>
                <a:ext uri="{FF2B5EF4-FFF2-40B4-BE49-F238E27FC236}">
                  <a16:creationId xmlns:a16="http://schemas.microsoft.com/office/drawing/2014/main" id="{F9690935-D929-00F0-9B75-9B40633A5555}"/>
                </a:ext>
              </a:extLst>
            </p:cNvPr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04;p41">
              <a:extLst>
                <a:ext uri="{FF2B5EF4-FFF2-40B4-BE49-F238E27FC236}">
                  <a16:creationId xmlns:a16="http://schemas.microsoft.com/office/drawing/2014/main" id="{A962CCB3-380D-CCFB-CD8D-9B5C767B67E8}"/>
                </a:ext>
              </a:extLst>
            </p:cNvPr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05;p41">
              <a:extLst>
                <a:ext uri="{FF2B5EF4-FFF2-40B4-BE49-F238E27FC236}">
                  <a16:creationId xmlns:a16="http://schemas.microsoft.com/office/drawing/2014/main" id="{00781504-8151-28DC-0229-4DCC9BD052E9}"/>
                </a:ext>
              </a:extLst>
            </p:cNvPr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06;p41">
              <a:extLst>
                <a:ext uri="{FF2B5EF4-FFF2-40B4-BE49-F238E27FC236}">
                  <a16:creationId xmlns:a16="http://schemas.microsoft.com/office/drawing/2014/main" id="{C19D1DE6-CACA-2E78-AB27-89E0DE00BD78}"/>
                </a:ext>
              </a:extLst>
            </p:cNvPr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07;p41">
              <a:extLst>
                <a:ext uri="{FF2B5EF4-FFF2-40B4-BE49-F238E27FC236}">
                  <a16:creationId xmlns:a16="http://schemas.microsoft.com/office/drawing/2014/main" id="{9FD5E7BA-A137-86AA-CB9A-77BD4AAE6B22}"/>
                </a:ext>
              </a:extLst>
            </p:cNvPr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8;p41">
              <a:extLst>
                <a:ext uri="{FF2B5EF4-FFF2-40B4-BE49-F238E27FC236}">
                  <a16:creationId xmlns:a16="http://schemas.microsoft.com/office/drawing/2014/main" id="{A8FF2808-0299-C64E-7046-E6F4368A0D2F}"/>
                </a:ext>
              </a:extLst>
            </p:cNvPr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09;p41">
              <a:extLst>
                <a:ext uri="{FF2B5EF4-FFF2-40B4-BE49-F238E27FC236}">
                  <a16:creationId xmlns:a16="http://schemas.microsoft.com/office/drawing/2014/main" id="{F6168AED-0ADA-7105-04E8-CC8E56151437}"/>
                </a:ext>
              </a:extLst>
            </p:cNvPr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10;p41">
              <a:extLst>
                <a:ext uri="{FF2B5EF4-FFF2-40B4-BE49-F238E27FC236}">
                  <a16:creationId xmlns:a16="http://schemas.microsoft.com/office/drawing/2014/main" id="{39DB95D1-D267-07C2-2BEA-A5BB30B2791D}"/>
                </a:ext>
              </a:extLst>
            </p:cNvPr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11;p41">
              <a:extLst>
                <a:ext uri="{FF2B5EF4-FFF2-40B4-BE49-F238E27FC236}">
                  <a16:creationId xmlns:a16="http://schemas.microsoft.com/office/drawing/2014/main" id="{F6E9E20D-D62D-465C-B998-975679D37BCC}"/>
                </a:ext>
              </a:extLst>
            </p:cNvPr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12;p41">
              <a:extLst>
                <a:ext uri="{FF2B5EF4-FFF2-40B4-BE49-F238E27FC236}">
                  <a16:creationId xmlns:a16="http://schemas.microsoft.com/office/drawing/2014/main" id="{2B26830A-26AB-851B-91E2-322BF1C9B3AE}"/>
                </a:ext>
              </a:extLst>
            </p:cNvPr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13;p41">
              <a:extLst>
                <a:ext uri="{FF2B5EF4-FFF2-40B4-BE49-F238E27FC236}">
                  <a16:creationId xmlns:a16="http://schemas.microsoft.com/office/drawing/2014/main" id="{3B106A56-1FC9-BF59-8D6C-74552D806276}"/>
                </a:ext>
              </a:extLst>
            </p:cNvPr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14;p41">
              <a:extLst>
                <a:ext uri="{FF2B5EF4-FFF2-40B4-BE49-F238E27FC236}">
                  <a16:creationId xmlns:a16="http://schemas.microsoft.com/office/drawing/2014/main" id="{D8413F51-4C8E-E3C8-D51D-F98A44D019E7}"/>
                </a:ext>
              </a:extLst>
            </p:cNvPr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15;p41">
              <a:extLst>
                <a:ext uri="{FF2B5EF4-FFF2-40B4-BE49-F238E27FC236}">
                  <a16:creationId xmlns:a16="http://schemas.microsoft.com/office/drawing/2014/main" id="{FF287FD4-D8E9-CEF2-9FF8-1E37D2690071}"/>
                </a:ext>
              </a:extLst>
            </p:cNvPr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16;p41">
              <a:extLst>
                <a:ext uri="{FF2B5EF4-FFF2-40B4-BE49-F238E27FC236}">
                  <a16:creationId xmlns:a16="http://schemas.microsoft.com/office/drawing/2014/main" id="{99567409-CAB0-7D5A-D239-2F2D296B4525}"/>
                </a:ext>
              </a:extLst>
            </p:cNvPr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17;p41">
              <a:extLst>
                <a:ext uri="{FF2B5EF4-FFF2-40B4-BE49-F238E27FC236}">
                  <a16:creationId xmlns:a16="http://schemas.microsoft.com/office/drawing/2014/main" id="{5A3E4FEF-1177-24D1-F26A-E4B839899175}"/>
                </a:ext>
              </a:extLst>
            </p:cNvPr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18;p41">
              <a:extLst>
                <a:ext uri="{FF2B5EF4-FFF2-40B4-BE49-F238E27FC236}">
                  <a16:creationId xmlns:a16="http://schemas.microsoft.com/office/drawing/2014/main" id="{E8AD88B8-432D-A061-C304-7F26C775F19F}"/>
                </a:ext>
              </a:extLst>
            </p:cNvPr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19;p41">
              <a:extLst>
                <a:ext uri="{FF2B5EF4-FFF2-40B4-BE49-F238E27FC236}">
                  <a16:creationId xmlns:a16="http://schemas.microsoft.com/office/drawing/2014/main" id="{2DA1C313-BA6A-538F-2D67-C933B92F9CA9}"/>
                </a:ext>
              </a:extLst>
            </p:cNvPr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20;p41">
              <a:extLst>
                <a:ext uri="{FF2B5EF4-FFF2-40B4-BE49-F238E27FC236}">
                  <a16:creationId xmlns:a16="http://schemas.microsoft.com/office/drawing/2014/main" id="{1B885D14-4253-BB14-5B42-6796F4470EB3}"/>
                </a:ext>
              </a:extLst>
            </p:cNvPr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21;p41">
              <a:extLst>
                <a:ext uri="{FF2B5EF4-FFF2-40B4-BE49-F238E27FC236}">
                  <a16:creationId xmlns:a16="http://schemas.microsoft.com/office/drawing/2014/main" id="{1A2744E2-A792-9256-B80B-8B93D299F8E3}"/>
                </a:ext>
              </a:extLst>
            </p:cNvPr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622;p41">
              <a:extLst>
                <a:ext uri="{FF2B5EF4-FFF2-40B4-BE49-F238E27FC236}">
                  <a16:creationId xmlns:a16="http://schemas.microsoft.com/office/drawing/2014/main" id="{08988E12-0E25-29CC-3420-08E3758FD530}"/>
                </a:ext>
              </a:extLst>
            </p:cNvPr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623;p41">
              <a:extLst>
                <a:ext uri="{FF2B5EF4-FFF2-40B4-BE49-F238E27FC236}">
                  <a16:creationId xmlns:a16="http://schemas.microsoft.com/office/drawing/2014/main" id="{3169178E-C86E-5795-B7F4-865C11D2FF51}"/>
                </a:ext>
              </a:extLst>
            </p:cNvPr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24;p41">
              <a:extLst>
                <a:ext uri="{FF2B5EF4-FFF2-40B4-BE49-F238E27FC236}">
                  <a16:creationId xmlns:a16="http://schemas.microsoft.com/office/drawing/2014/main" id="{076E06FD-6891-F2EC-9CB7-3906412B26D2}"/>
                </a:ext>
              </a:extLst>
            </p:cNvPr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625;p41">
              <a:extLst>
                <a:ext uri="{FF2B5EF4-FFF2-40B4-BE49-F238E27FC236}">
                  <a16:creationId xmlns:a16="http://schemas.microsoft.com/office/drawing/2014/main" id="{99C2455C-8712-ECB1-2B9B-18A839E433E7}"/>
                </a:ext>
              </a:extLst>
            </p:cNvPr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626;p41">
              <a:extLst>
                <a:ext uri="{FF2B5EF4-FFF2-40B4-BE49-F238E27FC236}">
                  <a16:creationId xmlns:a16="http://schemas.microsoft.com/office/drawing/2014/main" id="{A08A17F5-5272-1C0E-285C-2375F18BC5CE}"/>
                </a:ext>
              </a:extLst>
            </p:cNvPr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27;p41">
              <a:extLst>
                <a:ext uri="{FF2B5EF4-FFF2-40B4-BE49-F238E27FC236}">
                  <a16:creationId xmlns:a16="http://schemas.microsoft.com/office/drawing/2014/main" id="{333DC9C3-39C9-C857-509E-DC71F26EEA09}"/>
                </a:ext>
              </a:extLst>
            </p:cNvPr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28;p41">
              <a:extLst>
                <a:ext uri="{FF2B5EF4-FFF2-40B4-BE49-F238E27FC236}">
                  <a16:creationId xmlns:a16="http://schemas.microsoft.com/office/drawing/2014/main" id="{D3D58948-E4B1-3CBF-DE4C-D7B68442333E}"/>
                </a:ext>
              </a:extLst>
            </p:cNvPr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9;p41">
              <a:extLst>
                <a:ext uri="{FF2B5EF4-FFF2-40B4-BE49-F238E27FC236}">
                  <a16:creationId xmlns:a16="http://schemas.microsoft.com/office/drawing/2014/main" id="{D2DF55FD-0CBB-5EE8-1F44-A952FA8A631B}"/>
                </a:ext>
              </a:extLst>
            </p:cNvPr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30;p41">
              <a:extLst>
                <a:ext uri="{FF2B5EF4-FFF2-40B4-BE49-F238E27FC236}">
                  <a16:creationId xmlns:a16="http://schemas.microsoft.com/office/drawing/2014/main" id="{596DD9C6-0416-4EF4-363B-E447411D0193}"/>
                </a:ext>
              </a:extLst>
            </p:cNvPr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31;p41">
              <a:extLst>
                <a:ext uri="{FF2B5EF4-FFF2-40B4-BE49-F238E27FC236}">
                  <a16:creationId xmlns:a16="http://schemas.microsoft.com/office/drawing/2014/main" id="{61884252-79EF-BF8B-DDAE-BDF44B618BF4}"/>
                </a:ext>
              </a:extLst>
            </p:cNvPr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32;p41">
              <a:extLst>
                <a:ext uri="{FF2B5EF4-FFF2-40B4-BE49-F238E27FC236}">
                  <a16:creationId xmlns:a16="http://schemas.microsoft.com/office/drawing/2014/main" id="{145BCB2F-08D5-03C0-1FF8-3CB0001EFC3F}"/>
                </a:ext>
              </a:extLst>
            </p:cNvPr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33;p41">
              <a:extLst>
                <a:ext uri="{FF2B5EF4-FFF2-40B4-BE49-F238E27FC236}">
                  <a16:creationId xmlns:a16="http://schemas.microsoft.com/office/drawing/2014/main" id="{6391CB35-D4ED-DEEA-AF98-66AAB4981AA1}"/>
                </a:ext>
              </a:extLst>
            </p:cNvPr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34;p41">
              <a:extLst>
                <a:ext uri="{FF2B5EF4-FFF2-40B4-BE49-F238E27FC236}">
                  <a16:creationId xmlns:a16="http://schemas.microsoft.com/office/drawing/2014/main" id="{1EA3CE30-6C47-0C1F-6226-875FD90A0193}"/>
                </a:ext>
              </a:extLst>
            </p:cNvPr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35;p41">
              <a:extLst>
                <a:ext uri="{FF2B5EF4-FFF2-40B4-BE49-F238E27FC236}">
                  <a16:creationId xmlns:a16="http://schemas.microsoft.com/office/drawing/2014/main" id="{9248D727-9403-6575-0E19-C253AFA30303}"/>
                </a:ext>
              </a:extLst>
            </p:cNvPr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36;p41">
              <a:extLst>
                <a:ext uri="{FF2B5EF4-FFF2-40B4-BE49-F238E27FC236}">
                  <a16:creationId xmlns:a16="http://schemas.microsoft.com/office/drawing/2014/main" id="{2DAB2C53-D75C-B3E7-AB27-72A2D1FA28A4}"/>
                </a:ext>
              </a:extLst>
            </p:cNvPr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37;p41">
              <a:extLst>
                <a:ext uri="{FF2B5EF4-FFF2-40B4-BE49-F238E27FC236}">
                  <a16:creationId xmlns:a16="http://schemas.microsoft.com/office/drawing/2014/main" id="{241C2AEC-7336-95E4-4561-C859AF992E78}"/>
                </a:ext>
              </a:extLst>
            </p:cNvPr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38;p41">
              <a:extLst>
                <a:ext uri="{FF2B5EF4-FFF2-40B4-BE49-F238E27FC236}">
                  <a16:creationId xmlns:a16="http://schemas.microsoft.com/office/drawing/2014/main" id="{5544C433-BC53-3753-BE7B-AEF241927F94}"/>
                </a:ext>
              </a:extLst>
            </p:cNvPr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9;p41">
              <a:extLst>
                <a:ext uri="{FF2B5EF4-FFF2-40B4-BE49-F238E27FC236}">
                  <a16:creationId xmlns:a16="http://schemas.microsoft.com/office/drawing/2014/main" id="{5E96BA2C-4042-8E7E-67F3-70BD53FFA6C7}"/>
                </a:ext>
              </a:extLst>
            </p:cNvPr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640;p41">
              <a:extLst>
                <a:ext uri="{FF2B5EF4-FFF2-40B4-BE49-F238E27FC236}">
                  <a16:creationId xmlns:a16="http://schemas.microsoft.com/office/drawing/2014/main" id="{7727D2A7-2471-4C5F-AD61-03BFA988CBEB}"/>
                </a:ext>
              </a:extLst>
            </p:cNvPr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641;p41">
              <a:extLst>
                <a:ext uri="{FF2B5EF4-FFF2-40B4-BE49-F238E27FC236}">
                  <a16:creationId xmlns:a16="http://schemas.microsoft.com/office/drawing/2014/main" id="{99766704-71E6-4B51-1244-01E234145B62}"/>
                </a:ext>
              </a:extLst>
            </p:cNvPr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642;p41">
              <a:extLst>
                <a:ext uri="{FF2B5EF4-FFF2-40B4-BE49-F238E27FC236}">
                  <a16:creationId xmlns:a16="http://schemas.microsoft.com/office/drawing/2014/main" id="{004CC815-1EC4-3212-51F8-D1D493581EDC}"/>
                </a:ext>
              </a:extLst>
            </p:cNvPr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643;p41">
              <a:extLst>
                <a:ext uri="{FF2B5EF4-FFF2-40B4-BE49-F238E27FC236}">
                  <a16:creationId xmlns:a16="http://schemas.microsoft.com/office/drawing/2014/main" id="{E4DB5D5D-2168-9023-2093-BC04F39DD7C6}"/>
                </a:ext>
              </a:extLst>
            </p:cNvPr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644;p41">
              <a:extLst>
                <a:ext uri="{FF2B5EF4-FFF2-40B4-BE49-F238E27FC236}">
                  <a16:creationId xmlns:a16="http://schemas.microsoft.com/office/drawing/2014/main" id="{E263DF14-5AD4-ED5E-4FDA-B815A04CFE35}"/>
                </a:ext>
              </a:extLst>
            </p:cNvPr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45;p41">
              <a:extLst>
                <a:ext uri="{FF2B5EF4-FFF2-40B4-BE49-F238E27FC236}">
                  <a16:creationId xmlns:a16="http://schemas.microsoft.com/office/drawing/2014/main" id="{1E5D69E7-A635-0C86-DD7B-130DFA9FBD17}"/>
                </a:ext>
              </a:extLst>
            </p:cNvPr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646;p41">
              <a:extLst>
                <a:ext uri="{FF2B5EF4-FFF2-40B4-BE49-F238E27FC236}">
                  <a16:creationId xmlns:a16="http://schemas.microsoft.com/office/drawing/2014/main" id="{30457AC9-EAEE-A931-DC0B-EFE089792A11}"/>
                </a:ext>
              </a:extLst>
            </p:cNvPr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647;p41">
              <a:extLst>
                <a:ext uri="{FF2B5EF4-FFF2-40B4-BE49-F238E27FC236}">
                  <a16:creationId xmlns:a16="http://schemas.microsoft.com/office/drawing/2014/main" id="{5D0D74FB-E858-9126-A8A6-DC4AE99BD798}"/>
                </a:ext>
              </a:extLst>
            </p:cNvPr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48;p41">
              <a:extLst>
                <a:ext uri="{FF2B5EF4-FFF2-40B4-BE49-F238E27FC236}">
                  <a16:creationId xmlns:a16="http://schemas.microsoft.com/office/drawing/2014/main" id="{2964E7CF-088C-6A07-4CA0-6333E2093DB4}"/>
                </a:ext>
              </a:extLst>
            </p:cNvPr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649;p41">
              <a:extLst>
                <a:ext uri="{FF2B5EF4-FFF2-40B4-BE49-F238E27FC236}">
                  <a16:creationId xmlns:a16="http://schemas.microsoft.com/office/drawing/2014/main" id="{E3614BA2-06E6-6E8B-C991-D1A44EF0C8D5}"/>
                </a:ext>
              </a:extLst>
            </p:cNvPr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650;p41">
              <a:extLst>
                <a:ext uri="{FF2B5EF4-FFF2-40B4-BE49-F238E27FC236}">
                  <a16:creationId xmlns:a16="http://schemas.microsoft.com/office/drawing/2014/main" id="{C19197C4-D12F-3581-860D-D79FA07ECF2A}"/>
                </a:ext>
              </a:extLst>
            </p:cNvPr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51;p41">
              <a:extLst>
                <a:ext uri="{FF2B5EF4-FFF2-40B4-BE49-F238E27FC236}">
                  <a16:creationId xmlns:a16="http://schemas.microsoft.com/office/drawing/2014/main" id="{9349CD53-1FE9-D0A1-CD18-D33A2DB1A8EE}"/>
                </a:ext>
              </a:extLst>
            </p:cNvPr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52;p41">
              <a:extLst>
                <a:ext uri="{FF2B5EF4-FFF2-40B4-BE49-F238E27FC236}">
                  <a16:creationId xmlns:a16="http://schemas.microsoft.com/office/drawing/2014/main" id="{D926BCAC-796F-A757-B29E-E6F590A09833}"/>
                </a:ext>
              </a:extLst>
            </p:cNvPr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53;p41">
              <a:extLst>
                <a:ext uri="{FF2B5EF4-FFF2-40B4-BE49-F238E27FC236}">
                  <a16:creationId xmlns:a16="http://schemas.microsoft.com/office/drawing/2014/main" id="{CA0B1A53-B39B-CD75-7051-4BA9D402CD90}"/>
                </a:ext>
              </a:extLst>
            </p:cNvPr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54;p41">
              <a:extLst>
                <a:ext uri="{FF2B5EF4-FFF2-40B4-BE49-F238E27FC236}">
                  <a16:creationId xmlns:a16="http://schemas.microsoft.com/office/drawing/2014/main" id="{6F7E3786-D893-6CB3-E49C-966D42693B58}"/>
                </a:ext>
              </a:extLst>
            </p:cNvPr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55;p41">
              <a:extLst>
                <a:ext uri="{FF2B5EF4-FFF2-40B4-BE49-F238E27FC236}">
                  <a16:creationId xmlns:a16="http://schemas.microsoft.com/office/drawing/2014/main" id="{F0B6F465-3069-A7E0-2ECB-4D1ECDC299EB}"/>
                </a:ext>
              </a:extLst>
            </p:cNvPr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6;p41">
              <a:extLst>
                <a:ext uri="{FF2B5EF4-FFF2-40B4-BE49-F238E27FC236}">
                  <a16:creationId xmlns:a16="http://schemas.microsoft.com/office/drawing/2014/main" id="{C459F742-469C-661C-D331-BB286E4617E7}"/>
                </a:ext>
              </a:extLst>
            </p:cNvPr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57;p41">
              <a:extLst>
                <a:ext uri="{FF2B5EF4-FFF2-40B4-BE49-F238E27FC236}">
                  <a16:creationId xmlns:a16="http://schemas.microsoft.com/office/drawing/2014/main" id="{E617DBBD-3798-0291-CB2F-9FB5F4E4F911}"/>
                </a:ext>
              </a:extLst>
            </p:cNvPr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58;p41">
              <a:extLst>
                <a:ext uri="{FF2B5EF4-FFF2-40B4-BE49-F238E27FC236}">
                  <a16:creationId xmlns:a16="http://schemas.microsoft.com/office/drawing/2014/main" id="{08BCF025-B276-A3FC-91AC-9D33E5B8021E}"/>
                </a:ext>
              </a:extLst>
            </p:cNvPr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59;p41">
              <a:extLst>
                <a:ext uri="{FF2B5EF4-FFF2-40B4-BE49-F238E27FC236}">
                  <a16:creationId xmlns:a16="http://schemas.microsoft.com/office/drawing/2014/main" id="{BC5C4339-89EB-867D-1A57-0355B1E3159B}"/>
                </a:ext>
              </a:extLst>
            </p:cNvPr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60;p41">
              <a:extLst>
                <a:ext uri="{FF2B5EF4-FFF2-40B4-BE49-F238E27FC236}">
                  <a16:creationId xmlns:a16="http://schemas.microsoft.com/office/drawing/2014/main" id="{0794C3FA-4445-41C9-4A58-B00BCEA2426C}"/>
                </a:ext>
              </a:extLst>
            </p:cNvPr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61;p41">
              <a:extLst>
                <a:ext uri="{FF2B5EF4-FFF2-40B4-BE49-F238E27FC236}">
                  <a16:creationId xmlns:a16="http://schemas.microsoft.com/office/drawing/2014/main" id="{E5566AA4-4F91-454D-8A63-EC269154D878}"/>
                </a:ext>
              </a:extLst>
            </p:cNvPr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62;p41">
              <a:extLst>
                <a:ext uri="{FF2B5EF4-FFF2-40B4-BE49-F238E27FC236}">
                  <a16:creationId xmlns:a16="http://schemas.microsoft.com/office/drawing/2014/main" id="{2068E801-93EA-E75F-E70B-03BFF8641CEA}"/>
                </a:ext>
              </a:extLst>
            </p:cNvPr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63;p41">
              <a:extLst>
                <a:ext uri="{FF2B5EF4-FFF2-40B4-BE49-F238E27FC236}">
                  <a16:creationId xmlns:a16="http://schemas.microsoft.com/office/drawing/2014/main" id="{4E768474-0D61-BC61-CABF-C5B69AB8FFF5}"/>
                </a:ext>
              </a:extLst>
            </p:cNvPr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64;p41">
              <a:extLst>
                <a:ext uri="{FF2B5EF4-FFF2-40B4-BE49-F238E27FC236}">
                  <a16:creationId xmlns:a16="http://schemas.microsoft.com/office/drawing/2014/main" id="{A96CA91B-7653-7F64-2180-BC8B8D5DB994}"/>
                </a:ext>
              </a:extLst>
            </p:cNvPr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65;p41">
              <a:extLst>
                <a:ext uri="{FF2B5EF4-FFF2-40B4-BE49-F238E27FC236}">
                  <a16:creationId xmlns:a16="http://schemas.microsoft.com/office/drawing/2014/main" id="{A545FA35-3E8A-2455-3B99-6015B4E83249}"/>
                </a:ext>
              </a:extLst>
            </p:cNvPr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66;p41">
              <a:extLst>
                <a:ext uri="{FF2B5EF4-FFF2-40B4-BE49-F238E27FC236}">
                  <a16:creationId xmlns:a16="http://schemas.microsoft.com/office/drawing/2014/main" id="{B194E3C6-292F-7144-217A-F282650D2704}"/>
                </a:ext>
              </a:extLst>
            </p:cNvPr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7;p41">
              <a:extLst>
                <a:ext uri="{FF2B5EF4-FFF2-40B4-BE49-F238E27FC236}">
                  <a16:creationId xmlns:a16="http://schemas.microsoft.com/office/drawing/2014/main" id="{B745F9E7-C3D6-B8D1-2B49-CA243D5811F2}"/>
                </a:ext>
              </a:extLst>
            </p:cNvPr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68;p41">
              <a:extLst>
                <a:ext uri="{FF2B5EF4-FFF2-40B4-BE49-F238E27FC236}">
                  <a16:creationId xmlns:a16="http://schemas.microsoft.com/office/drawing/2014/main" id="{08CCDC26-F61C-BFB5-36F5-A6F67A50DDC4}"/>
                </a:ext>
              </a:extLst>
            </p:cNvPr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69;p41">
              <a:extLst>
                <a:ext uri="{FF2B5EF4-FFF2-40B4-BE49-F238E27FC236}">
                  <a16:creationId xmlns:a16="http://schemas.microsoft.com/office/drawing/2014/main" id="{638324F9-C549-7F7E-359F-EA2DBC0A2F33}"/>
                </a:ext>
              </a:extLst>
            </p:cNvPr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70;p41">
              <a:extLst>
                <a:ext uri="{FF2B5EF4-FFF2-40B4-BE49-F238E27FC236}">
                  <a16:creationId xmlns:a16="http://schemas.microsoft.com/office/drawing/2014/main" id="{ACF6CC3C-E440-9ED3-0D57-CCE39CF67909}"/>
                </a:ext>
              </a:extLst>
            </p:cNvPr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671;p41">
              <a:extLst>
                <a:ext uri="{FF2B5EF4-FFF2-40B4-BE49-F238E27FC236}">
                  <a16:creationId xmlns:a16="http://schemas.microsoft.com/office/drawing/2014/main" id="{012AECDF-829C-CC6C-83B4-7E6F280E365D}"/>
                </a:ext>
              </a:extLst>
            </p:cNvPr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672;p41">
              <a:extLst>
                <a:ext uri="{FF2B5EF4-FFF2-40B4-BE49-F238E27FC236}">
                  <a16:creationId xmlns:a16="http://schemas.microsoft.com/office/drawing/2014/main" id="{810DAC0E-9133-E57D-3EDC-CD4244BF908A}"/>
                </a:ext>
              </a:extLst>
            </p:cNvPr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73;p41">
              <a:extLst>
                <a:ext uri="{FF2B5EF4-FFF2-40B4-BE49-F238E27FC236}">
                  <a16:creationId xmlns:a16="http://schemas.microsoft.com/office/drawing/2014/main" id="{3208A841-D29A-4904-6B76-3B4B8343707C}"/>
                </a:ext>
              </a:extLst>
            </p:cNvPr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74;p41">
              <a:extLst>
                <a:ext uri="{FF2B5EF4-FFF2-40B4-BE49-F238E27FC236}">
                  <a16:creationId xmlns:a16="http://schemas.microsoft.com/office/drawing/2014/main" id="{4CCB0148-57E1-CD78-3427-28ADD1CB68F1}"/>
                </a:ext>
              </a:extLst>
            </p:cNvPr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75;p41">
              <a:extLst>
                <a:ext uri="{FF2B5EF4-FFF2-40B4-BE49-F238E27FC236}">
                  <a16:creationId xmlns:a16="http://schemas.microsoft.com/office/drawing/2014/main" id="{AA107C52-76E5-0DF1-C37F-508E775A97E0}"/>
                </a:ext>
              </a:extLst>
            </p:cNvPr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76;p41">
              <a:extLst>
                <a:ext uri="{FF2B5EF4-FFF2-40B4-BE49-F238E27FC236}">
                  <a16:creationId xmlns:a16="http://schemas.microsoft.com/office/drawing/2014/main" id="{A6287ED4-2E93-3DE6-6B40-237E9BBB6952}"/>
                </a:ext>
              </a:extLst>
            </p:cNvPr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77;p41">
              <a:extLst>
                <a:ext uri="{FF2B5EF4-FFF2-40B4-BE49-F238E27FC236}">
                  <a16:creationId xmlns:a16="http://schemas.microsoft.com/office/drawing/2014/main" id="{F8AAE877-9619-7DE4-0A79-260BCD237251}"/>
                </a:ext>
              </a:extLst>
            </p:cNvPr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78;p41">
              <a:extLst>
                <a:ext uri="{FF2B5EF4-FFF2-40B4-BE49-F238E27FC236}">
                  <a16:creationId xmlns:a16="http://schemas.microsoft.com/office/drawing/2014/main" id="{D15C062D-43A7-5797-69DE-DF758FA4DFB8}"/>
                </a:ext>
              </a:extLst>
            </p:cNvPr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79;p41">
              <a:extLst>
                <a:ext uri="{FF2B5EF4-FFF2-40B4-BE49-F238E27FC236}">
                  <a16:creationId xmlns:a16="http://schemas.microsoft.com/office/drawing/2014/main" id="{E482B4C0-306D-E442-4989-5CDE38C83F4C}"/>
                </a:ext>
              </a:extLst>
            </p:cNvPr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80;p41">
              <a:extLst>
                <a:ext uri="{FF2B5EF4-FFF2-40B4-BE49-F238E27FC236}">
                  <a16:creationId xmlns:a16="http://schemas.microsoft.com/office/drawing/2014/main" id="{7D55DFB8-DA08-59F7-FC37-9A92D49FFD07}"/>
                </a:ext>
              </a:extLst>
            </p:cNvPr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81;p41">
              <a:extLst>
                <a:ext uri="{FF2B5EF4-FFF2-40B4-BE49-F238E27FC236}">
                  <a16:creationId xmlns:a16="http://schemas.microsoft.com/office/drawing/2014/main" id="{6804B237-D5EF-E6EF-A0CF-A99B71942BC4}"/>
                </a:ext>
              </a:extLst>
            </p:cNvPr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82;p41">
              <a:extLst>
                <a:ext uri="{FF2B5EF4-FFF2-40B4-BE49-F238E27FC236}">
                  <a16:creationId xmlns:a16="http://schemas.microsoft.com/office/drawing/2014/main" id="{6BBCD682-ADCA-5466-D8FD-1ABE250CD923}"/>
                </a:ext>
              </a:extLst>
            </p:cNvPr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83;p41">
              <a:extLst>
                <a:ext uri="{FF2B5EF4-FFF2-40B4-BE49-F238E27FC236}">
                  <a16:creationId xmlns:a16="http://schemas.microsoft.com/office/drawing/2014/main" id="{A6896847-76D9-8DDC-4687-C533156931CC}"/>
                </a:ext>
              </a:extLst>
            </p:cNvPr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84;p41">
              <a:extLst>
                <a:ext uri="{FF2B5EF4-FFF2-40B4-BE49-F238E27FC236}">
                  <a16:creationId xmlns:a16="http://schemas.microsoft.com/office/drawing/2014/main" id="{804FE4CB-2AD3-27D6-1DBA-9C98A5C0339D}"/>
                </a:ext>
              </a:extLst>
            </p:cNvPr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85;p41">
              <a:extLst>
                <a:ext uri="{FF2B5EF4-FFF2-40B4-BE49-F238E27FC236}">
                  <a16:creationId xmlns:a16="http://schemas.microsoft.com/office/drawing/2014/main" id="{BFCBF14D-8396-2E46-53F3-2D61FCB3F996}"/>
                </a:ext>
              </a:extLst>
            </p:cNvPr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86;p41">
              <a:extLst>
                <a:ext uri="{FF2B5EF4-FFF2-40B4-BE49-F238E27FC236}">
                  <a16:creationId xmlns:a16="http://schemas.microsoft.com/office/drawing/2014/main" id="{FB63ABC4-AAA2-44D8-C510-A75B85024BDF}"/>
                </a:ext>
              </a:extLst>
            </p:cNvPr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7;p41">
              <a:extLst>
                <a:ext uri="{FF2B5EF4-FFF2-40B4-BE49-F238E27FC236}">
                  <a16:creationId xmlns:a16="http://schemas.microsoft.com/office/drawing/2014/main" id="{9CCCED0A-D18E-9F88-226B-8489CA423C8F}"/>
                </a:ext>
              </a:extLst>
            </p:cNvPr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88;p41">
              <a:extLst>
                <a:ext uri="{FF2B5EF4-FFF2-40B4-BE49-F238E27FC236}">
                  <a16:creationId xmlns:a16="http://schemas.microsoft.com/office/drawing/2014/main" id="{2494BD6E-DF15-BDB4-C278-99BE74B0721F}"/>
                </a:ext>
              </a:extLst>
            </p:cNvPr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89;p41">
              <a:extLst>
                <a:ext uri="{FF2B5EF4-FFF2-40B4-BE49-F238E27FC236}">
                  <a16:creationId xmlns:a16="http://schemas.microsoft.com/office/drawing/2014/main" id="{33BB5893-69F8-06E1-954D-3B417BEA4EC7}"/>
                </a:ext>
              </a:extLst>
            </p:cNvPr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90;p41">
              <a:extLst>
                <a:ext uri="{FF2B5EF4-FFF2-40B4-BE49-F238E27FC236}">
                  <a16:creationId xmlns:a16="http://schemas.microsoft.com/office/drawing/2014/main" id="{4FF3D000-CD6E-D879-7ACA-6D71CEFADEA2}"/>
                </a:ext>
              </a:extLst>
            </p:cNvPr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91;p41">
              <a:extLst>
                <a:ext uri="{FF2B5EF4-FFF2-40B4-BE49-F238E27FC236}">
                  <a16:creationId xmlns:a16="http://schemas.microsoft.com/office/drawing/2014/main" id="{2C76727C-A6B0-8199-E441-62796102920B}"/>
                </a:ext>
              </a:extLst>
            </p:cNvPr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92;p41">
              <a:extLst>
                <a:ext uri="{FF2B5EF4-FFF2-40B4-BE49-F238E27FC236}">
                  <a16:creationId xmlns:a16="http://schemas.microsoft.com/office/drawing/2014/main" id="{A2C1E809-747F-B357-A1E1-F71A7676EAB8}"/>
                </a:ext>
              </a:extLst>
            </p:cNvPr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93;p41">
              <a:extLst>
                <a:ext uri="{FF2B5EF4-FFF2-40B4-BE49-F238E27FC236}">
                  <a16:creationId xmlns:a16="http://schemas.microsoft.com/office/drawing/2014/main" id="{6A64ABF7-AF51-80BA-62B8-277A4EB9A47C}"/>
                </a:ext>
              </a:extLst>
            </p:cNvPr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94;p41">
              <a:extLst>
                <a:ext uri="{FF2B5EF4-FFF2-40B4-BE49-F238E27FC236}">
                  <a16:creationId xmlns:a16="http://schemas.microsoft.com/office/drawing/2014/main" id="{C58BE20A-7FE4-4E03-4563-98C83FEC13CE}"/>
                </a:ext>
              </a:extLst>
            </p:cNvPr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95;p41">
              <a:extLst>
                <a:ext uri="{FF2B5EF4-FFF2-40B4-BE49-F238E27FC236}">
                  <a16:creationId xmlns:a16="http://schemas.microsoft.com/office/drawing/2014/main" id="{C7EDEAFF-5D3C-4056-EC56-BD4E1E69D1D1}"/>
                </a:ext>
              </a:extLst>
            </p:cNvPr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96;p41">
              <a:extLst>
                <a:ext uri="{FF2B5EF4-FFF2-40B4-BE49-F238E27FC236}">
                  <a16:creationId xmlns:a16="http://schemas.microsoft.com/office/drawing/2014/main" id="{FB9B7F54-3F18-A505-90ED-C397F98AFD5D}"/>
                </a:ext>
              </a:extLst>
            </p:cNvPr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97;p41">
              <a:extLst>
                <a:ext uri="{FF2B5EF4-FFF2-40B4-BE49-F238E27FC236}">
                  <a16:creationId xmlns:a16="http://schemas.microsoft.com/office/drawing/2014/main" id="{A8F22DC8-D7DF-B5B9-FD03-38DF876F21F7}"/>
                </a:ext>
              </a:extLst>
            </p:cNvPr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98;p41">
              <a:extLst>
                <a:ext uri="{FF2B5EF4-FFF2-40B4-BE49-F238E27FC236}">
                  <a16:creationId xmlns:a16="http://schemas.microsoft.com/office/drawing/2014/main" id="{891FC202-7C3B-ADCB-B674-F11880D22D1E}"/>
                </a:ext>
              </a:extLst>
            </p:cNvPr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99;p41">
              <a:extLst>
                <a:ext uri="{FF2B5EF4-FFF2-40B4-BE49-F238E27FC236}">
                  <a16:creationId xmlns:a16="http://schemas.microsoft.com/office/drawing/2014/main" id="{A4292683-C04A-EEAB-25EE-27ACAB237117}"/>
                </a:ext>
              </a:extLst>
            </p:cNvPr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700;p41">
              <a:extLst>
                <a:ext uri="{FF2B5EF4-FFF2-40B4-BE49-F238E27FC236}">
                  <a16:creationId xmlns:a16="http://schemas.microsoft.com/office/drawing/2014/main" id="{E5BFF405-653A-9AF5-0244-AD8DC83396DB}"/>
                </a:ext>
              </a:extLst>
            </p:cNvPr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01;p41">
              <a:extLst>
                <a:ext uri="{FF2B5EF4-FFF2-40B4-BE49-F238E27FC236}">
                  <a16:creationId xmlns:a16="http://schemas.microsoft.com/office/drawing/2014/main" id="{E56A1390-0847-C26C-1B0E-02FE6091E1C5}"/>
                </a:ext>
              </a:extLst>
            </p:cNvPr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02;p41">
              <a:extLst>
                <a:ext uri="{FF2B5EF4-FFF2-40B4-BE49-F238E27FC236}">
                  <a16:creationId xmlns:a16="http://schemas.microsoft.com/office/drawing/2014/main" id="{619DE481-5FE2-92EF-69A9-3C56C4AAF762}"/>
                </a:ext>
              </a:extLst>
            </p:cNvPr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03;p41">
              <a:extLst>
                <a:ext uri="{FF2B5EF4-FFF2-40B4-BE49-F238E27FC236}">
                  <a16:creationId xmlns:a16="http://schemas.microsoft.com/office/drawing/2014/main" id="{B1558A06-7A0B-228D-70DA-2E2C79002183}"/>
                </a:ext>
              </a:extLst>
            </p:cNvPr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04;p41">
              <a:extLst>
                <a:ext uri="{FF2B5EF4-FFF2-40B4-BE49-F238E27FC236}">
                  <a16:creationId xmlns:a16="http://schemas.microsoft.com/office/drawing/2014/main" id="{F6C61D03-36AC-CFE2-02E7-0B3693F12843}"/>
                </a:ext>
              </a:extLst>
            </p:cNvPr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05;p41">
              <a:extLst>
                <a:ext uri="{FF2B5EF4-FFF2-40B4-BE49-F238E27FC236}">
                  <a16:creationId xmlns:a16="http://schemas.microsoft.com/office/drawing/2014/main" id="{5A01E615-ED23-BFF2-FB35-8C4ADA5FA1D1}"/>
                </a:ext>
              </a:extLst>
            </p:cNvPr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06;p41">
              <a:extLst>
                <a:ext uri="{FF2B5EF4-FFF2-40B4-BE49-F238E27FC236}">
                  <a16:creationId xmlns:a16="http://schemas.microsoft.com/office/drawing/2014/main" id="{CB4079E0-3864-5EDB-0176-F00C0BD2FB7E}"/>
                </a:ext>
              </a:extLst>
            </p:cNvPr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07;p41">
              <a:extLst>
                <a:ext uri="{FF2B5EF4-FFF2-40B4-BE49-F238E27FC236}">
                  <a16:creationId xmlns:a16="http://schemas.microsoft.com/office/drawing/2014/main" id="{EEC31EDB-53B1-21DA-4325-F56F67D3A7B1}"/>
                </a:ext>
              </a:extLst>
            </p:cNvPr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08;p41">
              <a:extLst>
                <a:ext uri="{FF2B5EF4-FFF2-40B4-BE49-F238E27FC236}">
                  <a16:creationId xmlns:a16="http://schemas.microsoft.com/office/drawing/2014/main" id="{9051662B-CA32-3CE1-57E5-5B6690E29C8F}"/>
                </a:ext>
              </a:extLst>
            </p:cNvPr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09;p41">
              <a:extLst>
                <a:ext uri="{FF2B5EF4-FFF2-40B4-BE49-F238E27FC236}">
                  <a16:creationId xmlns:a16="http://schemas.microsoft.com/office/drawing/2014/main" id="{2A508448-C5FC-7C27-FB57-1B8FD1CBEE14}"/>
                </a:ext>
              </a:extLst>
            </p:cNvPr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10;p41">
              <a:extLst>
                <a:ext uri="{FF2B5EF4-FFF2-40B4-BE49-F238E27FC236}">
                  <a16:creationId xmlns:a16="http://schemas.microsoft.com/office/drawing/2014/main" id="{D8430615-8F1F-CDF4-4ED7-4C1AA0FD9F0C}"/>
                </a:ext>
              </a:extLst>
            </p:cNvPr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11;p41">
              <a:extLst>
                <a:ext uri="{FF2B5EF4-FFF2-40B4-BE49-F238E27FC236}">
                  <a16:creationId xmlns:a16="http://schemas.microsoft.com/office/drawing/2014/main" id="{DE22BF95-9C80-FF5A-6980-FA2CC05C872E}"/>
                </a:ext>
              </a:extLst>
            </p:cNvPr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12;p41">
              <a:extLst>
                <a:ext uri="{FF2B5EF4-FFF2-40B4-BE49-F238E27FC236}">
                  <a16:creationId xmlns:a16="http://schemas.microsoft.com/office/drawing/2014/main" id="{1DDF0C74-8653-AFD2-AB0D-CA83B66F56A6}"/>
                </a:ext>
              </a:extLst>
            </p:cNvPr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13;p41">
              <a:extLst>
                <a:ext uri="{FF2B5EF4-FFF2-40B4-BE49-F238E27FC236}">
                  <a16:creationId xmlns:a16="http://schemas.microsoft.com/office/drawing/2014/main" id="{0B12DD25-7AB5-E563-3736-D090E930C557}"/>
                </a:ext>
              </a:extLst>
            </p:cNvPr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14;p41">
              <a:extLst>
                <a:ext uri="{FF2B5EF4-FFF2-40B4-BE49-F238E27FC236}">
                  <a16:creationId xmlns:a16="http://schemas.microsoft.com/office/drawing/2014/main" id="{9065DF58-8701-EDB0-7B60-CCDA05A70DAD}"/>
                </a:ext>
              </a:extLst>
            </p:cNvPr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715;p41">
              <a:extLst>
                <a:ext uri="{FF2B5EF4-FFF2-40B4-BE49-F238E27FC236}">
                  <a16:creationId xmlns:a16="http://schemas.microsoft.com/office/drawing/2014/main" id="{2ED532AD-766D-E90C-AC7C-3ADA68DB2A60}"/>
                </a:ext>
              </a:extLst>
            </p:cNvPr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716;p41">
              <a:extLst>
                <a:ext uri="{FF2B5EF4-FFF2-40B4-BE49-F238E27FC236}">
                  <a16:creationId xmlns:a16="http://schemas.microsoft.com/office/drawing/2014/main" id="{0B81AE64-0497-0F3E-C474-1E52C4BDC15C}"/>
                </a:ext>
              </a:extLst>
            </p:cNvPr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717;p41">
              <a:extLst>
                <a:ext uri="{FF2B5EF4-FFF2-40B4-BE49-F238E27FC236}">
                  <a16:creationId xmlns:a16="http://schemas.microsoft.com/office/drawing/2014/main" id="{C6E2ACC5-34D9-E585-5FB5-30EEA3CADEC1}"/>
                </a:ext>
              </a:extLst>
            </p:cNvPr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718;p41">
              <a:extLst>
                <a:ext uri="{FF2B5EF4-FFF2-40B4-BE49-F238E27FC236}">
                  <a16:creationId xmlns:a16="http://schemas.microsoft.com/office/drawing/2014/main" id="{8DEC4711-3022-61A4-ED68-99EDAE697C1F}"/>
                </a:ext>
              </a:extLst>
            </p:cNvPr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719;p41">
              <a:extLst>
                <a:ext uri="{FF2B5EF4-FFF2-40B4-BE49-F238E27FC236}">
                  <a16:creationId xmlns:a16="http://schemas.microsoft.com/office/drawing/2014/main" id="{AE1796CB-C7BA-E2FC-2F09-52D9625A4E8F}"/>
                </a:ext>
              </a:extLst>
            </p:cNvPr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720;p41">
              <a:extLst>
                <a:ext uri="{FF2B5EF4-FFF2-40B4-BE49-F238E27FC236}">
                  <a16:creationId xmlns:a16="http://schemas.microsoft.com/office/drawing/2014/main" id="{DDBFAF81-4400-5BFC-3763-B7B4E07218B1}"/>
                </a:ext>
              </a:extLst>
            </p:cNvPr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721;p41">
              <a:extLst>
                <a:ext uri="{FF2B5EF4-FFF2-40B4-BE49-F238E27FC236}">
                  <a16:creationId xmlns:a16="http://schemas.microsoft.com/office/drawing/2014/main" id="{26E37184-9B40-62CE-57A7-A951D0F80459}"/>
                </a:ext>
              </a:extLst>
            </p:cNvPr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722;p41">
              <a:extLst>
                <a:ext uri="{FF2B5EF4-FFF2-40B4-BE49-F238E27FC236}">
                  <a16:creationId xmlns:a16="http://schemas.microsoft.com/office/drawing/2014/main" id="{47867ABC-4234-72D1-7268-DCC09854678D}"/>
                </a:ext>
              </a:extLst>
            </p:cNvPr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723;p41">
              <a:extLst>
                <a:ext uri="{FF2B5EF4-FFF2-40B4-BE49-F238E27FC236}">
                  <a16:creationId xmlns:a16="http://schemas.microsoft.com/office/drawing/2014/main" id="{EAD60C88-F119-E1B8-BD53-B630AE82AF86}"/>
                </a:ext>
              </a:extLst>
            </p:cNvPr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724;p41">
              <a:extLst>
                <a:ext uri="{FF2B5EF4-FFF2-40B4-BE49-F238E27FC236}">
                  <a16:creationId xmlns:a16="http://schemas.microsoft.com/office/drawing/2014/main" id="{97C6D8EF-636D-4F76-1B57-96082F07FC34}"/>
                </a:ext>
              </a:extLst>
            </p:cNvPr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725;p41">
              <a:extLst>
                <a:ext uri="{FF2B5EF4-FFF2-40B4-BE49-F238E27FC236}">
                  <a16:creationId xmlns:a16="http://schemas.microsoft.com/office/drawing/2014/main" id="{3A775D4F-59E7-DE50-56C6-F2286FC55B1E}"/>
                </a:ext>
              </a:extLst>
            </p:cNvPr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726;p41">
              <a:extLst>
                <a:ext uri="{FF2B5EF4-FFF2-40B4-BE49-F238E27FC236}">
                  <a16:creationId xmlns:a16="http://schemas.microsoft.com/office/drawing/2014/main" id="{15A14FA8-BDA5-0F1A-FA0E-D137699F4877}"/>
                </a:ext>
              </a:extLst>
            </p:cNvPr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727;p41">
              <a:extLst>
                <a:ext uri="{FF2B5EF4-FFF2-40B4-BE49-F238E27FC236}">
                  <a16:creationId xmlns:a16="http://schemas.microsoft.com/office/drawing/2014/main" id="{3EE5BA92-C52E-9C01-2878-9E204B65DF32}"/>
                </a:ext>
              </a:extLst>
            </p:cNvPr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728;p41">
              <a:extLst>
                <a:ext uri="{FF2B5EF4-FFF2-40B4-BE49-F238E27FC236}">
                  <a16:creationId xmlns:a16="http://schemas.microsoft.com/office/drawing/2014/main" id="{30FA9CF3-B107-42CE-B4F7-A3A4744EEE62}"/>
                </a:ext>
              </a:extLst>
            </p:cNvPr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729;p41">
              <a:extLst>
                <a:ext uri="{FF2B5EF4-FFF2-40B4-BE49-F238E27FC236}">
                  <a16:creationId xmlns:a16="http://schemas.microsoft.com/office/drawing/2014/main" id="{E527A503-C0B2-658E-3E09-B9868CC83501}"/>
                </a:ext>
              </a:extLst>
            </p:cNvPr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730;p41">
              <a:extLst>
                <a:ext uri="{FF2B5EF4-FFF2-40B4-BE49-F238E27FC236}">
                  <a16:creationId xmlns:a16="http://schemas.microsoft.com/office/drawing/2014/main" id="{F62DA56A-B79C-31F0-9F2B-FD5C77859F7E}"/>
                </a:ext>
              </a:extLst>
            </p:cNvPr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731;p41">
              <a:extLst>
                <a:ext uri="{FF2B5EF4-FFF2-40B4-BE49-F238E27FC236}">
                  <a16:creationId xmlns:a16="http://schemas.microsoft.com/office/drawing/2014/main" id="{A117B7F5-32F8-3605-E332-C18958ED02A0}"/>
                </a:ext>
              </a:extLst>
            </p:cNvPr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732;p41">
              <a:extLst>
                <a:ext uri="{FF2B5EF4-FFF2-40B4-BE49-F238E27FC236}">
                  <a16:creationId xmlns:a16="http://schemas.microsoft.com/office/drawing/2014/main" id="{D795D919-DC58-9C09-8DBB-89530042C320}"/>
                </a:ext>
              </a:extLst>
            </p:cNvPr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733;p41">
              <a:extLst>
                <a:ext uri="{FF2B5EF4-FFF2-40B4-BE49-F238E27FC236}">
                  <a16:creationId xmlns:a16="http://schemas.microsoft.com/office/drawing/2014/main" id="{AFA2B72A-27CA-E24F-9673-026CEB2D17D3}"/>
                </a:ext>
              </a:extLst>
            </p:cNvPr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734;p41">
              <a:extLst>
                <a:ext uri="{FF2B5EF4-FFF2-40B4-BE49-F238E27FC236}">
                  <a16:creationId xmlns:a16="http://schemas.microsoft.com/office/drawing/2014/main" id="{D102EB80-C262-0F37-31E8-2A3C4353B046}"/>
                </a:ext>
              </a:extLst>
            </p:cNvPr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735;p41">
              <a:extLst>
                <a:ext uri="{FF2B5EF4-FFF2-40B4-BE49-F238E27FC236}">
                  <a16:creationId xmlns:a16="http://schemas.microsoft.com/office/drawing/2014/main" id="{CD71BFD8-1699-E872-AFB4-3AAE62383A2D}"/>
                </a:ext>
              </a:extLst>
            </p:cNvPr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736;p41">
              <a:extLst>
                <a:ext uri="{FF2B5EF4-FFF2-40B4-BE49-F238E27FC236}">
                  <a16:creationId xmlns:a16="http://schemas.microsoft.com/office/drawing/2014/main" id="{52232CED-B0FC-5EE9-E8A7-3419F61FF8CB}"/>
                </a:ext>
              </a:extLst>
            </p:cNvPr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737;p41">
              <a:extLst>
                <a:ext uri="{FF2B5EF4-FFF2-40B4-BE49-F238E27FC236}">
                  <a16:creationId xmlns:a16="http://schemas.microsoft.com/office/drawing/2014/main" id="{1D0BBA6F-C7CF-B296-B632-7A9458F57B89}"/>
                </a:ext>
              </a:extLst>
            </p:cNvPr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738;p41">
              <a:extLst>
                <a:ext uri="{FF2B5EF4-FFF2-40B4-BE49-F238E27FC236}">
                  <a16:creationId xmlns:a16="http://schemas.microsoft.com/office/drawing/2014/main" id="{04FD21EB-E481-B344-EBDB-EE4647354F33}"/>
                </a:ext>
              </a:extLst>
            </p:cNvPr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739;p41">
              <a:extLst>
                <a:ext uri="{FF2B5EF4-FFF2-40B4-BE49-F238E27FC236}">
                  <a16:creationId xmlns:a16="http://schemas.microsoft.com/office/drawing/2014/main" id="{63565603-A159-CE9B-4B1B-7FA5B0413DEE}"/>
                </a:ext>
              </a:extLst>
            </p:cNvPr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740;p41">
              <a:extLst>
                <a:ext uri="{FF2B5EF4-FFF2-40B4-BE49-F238E27FC236}">
                  <a16:creationId xmlns:a16="http://schemas.microsoft.com/office/drawing/2014/main" id="{7ED4C310-1F0C-1276-7F84-D2C8A2D19977}"/>
                </a:ext>
              </a:extLst>
            </p:cNvPr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741;p41">
              <a:extLst>
                <a:ext uri="{FF2B5EF4-FFF2-40B4-BE49-F238E27FC236}">
                  <a16:creationId xmlns:a16="http://schemas.microsoft.com/office/drawing/2014/main" id="{CCAF049C-0F71-089D-28CD-F55E1A02D884}"/>
                </a:ext>
              </a:extLst>
            </p:cNvPr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742;p41">
              <a:extLst>
                <a:ext uri="{FF2B5EF4-FFF2-40B4-BE49-F238E27FC236}">
                  <a16:creationId xmlns:a16="http://schemas.microsoft.com/office/drawing/2014/main" id="{640C7500-B903-F62F-C11C-8AC3647A4ABC}"/>
                </a:ext>
              </a:extLst>
            </p:cNvPr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743;p41">
              <a:extLst>
                <a:ext uri="{FF2B5EF4-FFF2-40B4-BE49-F238E27FC236}">
                  <a16:creationId xmlns:a16="http://schemas.microsoft.com/office/drawing/2014/main" id="{AFB9D7D3-2F81-623D-AB0D-ED223A274035}"/>
                </a:ext>
              </a:extLst>
            </p:cNvPr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744;p41">
              <a:extLst>
                <a:ext uri="{FF2B5EF4-FFF2-40B4-BE49-F238E27FC236}">
                  <a16:creationId xmlns:a16="http://schemas.microsoft.com/office/drawing/2014/main" id="{5E9E4591-BB5D-7A48-9D55-EBB2704F6F53}"/>
                </a:ext>
              </a:extLst>
            </p:cNvPr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745;p41">
              <a:extLst>
                <a:ext uri="{FF2B5EF4-FFF2-40B4-BE49-F238E27FC236}">
                  <a16:creationId xmlns:a16="http://schemas.microsoft.com/office/drawing/2014/main" id="{4018F6DD-E8EC-4081-384C-92BB2D25AF67}"/>
                </a:ext>
              </a:extLst>
            </p:cNvPr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746;p41">
              <a:extLst>
                <a:ext uri="{FF2B5EF4-FFF2-40B4-BE49-F238E27FC236}">
                  <a16:creationId xmlns:a16="http://schemas.microsoft.com/office/drawing/2014/main" id="{B97C249F-C3C8-62D5-5697-F6BBE0CCE93F}"/>
                </a:ext>
              </a:extLst>
            </p:cNvPr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747;p41">
              <a:extLst>
                <a:ext uri="{FF2B5EF4-FFF2-40B4-BE49-F238E27FC236}">
                  <a16:creationId xmlns:a16="http://schemas.microsoft.com/office/drawing/2014/main" id="{1758220F-EA24-DD50-B0A2-5B4EBE657035}"/>
                </a:ext>
              </a:extLst>
            </p:cNvPr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748;p41">
              <a:extLst>
                <a:ext uri="{FF2B5EF4-FFF2-40B4-BE49-F238E27FC236}">
                  <a16:creationId xmlns:a16="http://schemas.microsoft.com/office/drawing/2014/main" id="{B80A18B4-D221-BCD4-A5B2-8BF7004B6C41}"/>
                </a:ext>
              </a:extLst>
            </p:cNvPr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749;p41">
              <a:extLst>
                <a:ext uri="{FF2B5EF4-FFF2-40B4-BE49-F238E27FC236}">
                  <a16:creationId xmlns:a16="http://schemas.microsoft.com/office/drawing/2014/main" id="{976526E9-43D4-FD01-17C3-B9710138FA64}"/>
                </a:ext>
              </a:extLst>
            </p:cNvPr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750;p41">
              <a:extLst>
                <a:ext uri="{FF2B5EF4-FFF2-40B4-BE49-F238E27FC236}">
                  <a16:creationId xmlns:a16="http://schemas.microsoft.com/office/drawing/2014/main" id="{BDB87ED1-0133-81DE-3779-E44C31096240}"/>
                </a:ext>
              </a:extLst>
            </p:cNvPr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751;p41">
              <a:extLst>
                <a:ext uri="{FF2B5EF4-FFF2-40B4-BE49-F238E27FC236}">
                  <a16:creationId xmlns:a16="http://schemas.microsoft.com/office/drawing/2014/main" id="{43CF4337-56AB-F77B-13B0-4CD9E599C220}"/>
                </a:ext>
              </a:extLst>
            </p:cNvPr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752;p41">
              <a:extLst>
                <a:ext uri="{FF2B5EF4-FFF2-40B4-BE49-F238E27FC236}">
                  <a16:creationId xmlns:a16="http://schemas.microsoft.com/office/drawing/2014/main" id="{A9297BFE-4223-3D6C-7248-9F3E6CBC7F9A}"/>
                </a:ext>
              </a:extLst>
            </p:cNvPr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753;p41">
              <a:extLst>
                <a:ext uri="{FF2B5EF4-FFF2-40B4-BE49-F238E27FC236}">
                  <a16:creationId xmlns:a16="http://schemas.microsoft.com/office/drawing/2014/main" id="{3B3F5930-92C6-2407-2D65-F8E06B88CAAE}"/>
                </a:ext>
              </a:extLst>
            </p:cNvPr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754;p41">
              <a:extLst>
                <a:ext uri="{FF2B5EF4-FFF2-40B4-BE49-F238E27FC236}">
                  <a16:creationId xmlns:a16="http://schemas.microsoft.com/office/drawing/2014/main" id="{8C671024-2546-2956-4A6B-5BEC3452CF9D}"/>
                </a:ext>
              </a:extLst>
            </p:cNvPr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755;p41">
              <a:extLst>
                <a:ext uri="{FF2B5EF4-FFF2-40B4-BE49-F238E27FC236}">
                  <a16:creationId xmlns:a16="http://schemas.microsoft.com/office/drawing/2014/main" id="{DE187289-EB9A-E7BE-0EEE-94917FE910D1}"/>
                </a:ext>
              </a:extLst>
            </p:cNvPr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756;p41">
              <a:extLst>
                <a:ext uri="{FF2B5EF4-FFF2-40B4-BE49-F238E27FC236}">
                  <a16:creationId xmlns:a16="http://schemas.microsoft.com/office/drawing/2014/main" id="{2E429561-6257-C0B0-F2DE-95D0A89F9150}"/>
                </a:ext>
              </a:extLst>
            </p:cNvPr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757;p41">
              <a:extLst>
                <a:ext uri="{FF2B5EF4-FFF2-40B4-BE49-F238E27FC236}">
                  <a16:creationId xmlns:a16="http://schemas.microsoft.com/office/drawing/2014/main" id="{F6AC21D3-454D-600C-6FB4-43E0A830AC0A}"/>
                </a:ext>
              </a:extLst>
            </p:cNvPr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758;p41">
              <a:extLst>
                <a:ext uri="{FF2B5EF4-FFF2-40B4-BE49-F238E27FC236}">
                  <a16:creationId xmlns:a16="http://schemas.microsoft.com/office/drawing/2014/main" id="{DE69E2B5-7208-08DD-DEB5-B29DD80DFE39}"/>
                </a:ext>
              </a:extLst>
            </p:cNvPr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759;p41">
              <a:extLst>
                <a:ext uri="{FF2B5EF4-FFF2-40B4-BE49-F238E27FC236}">
                  <a16:creationId xmlns:a16="http://schemas.microsoft.com/office/drawing/2014/main" id="{E0603C72-94A0-09F4-E9A9-794255770374}"/>
                </a:ext>
              </a:extLst>
            </p:cNvPr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760;p41">
              <a:extLst>
                <a:ext uri="{FF2B5EF4-FFF2-40B4-BE49-F238E27FC236}">
                  <a16:creationId xmlns:a16="http://schemas.microsoft.com/office/drawing/2014/main" id="{748DA90C-0E90-BF7D-B167-E2F574DA4FA8}"/>
                </a:ext>
              </a:extLst>
            </p:cNvPr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761;p41">
              <a:extLst>
                <a:ext uri="{FF2B5EF4-FFF2-40B4-BE49-F238E27FC236}">
                  <a16:creationId xmlns:a16="http://schemas.microsoft.com/office/drawing/2014/main" id="{DC484558-7832-60B1-85F9-FD3D244E03C6}"/>
                </a:ext>
              </a:extLst>
            </p:cNvPr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762;p41">
              <a:extLst>
                <a:ext uri="{FF2B5EF4-FFF2-40B4-BE49-F238E27FC236}">
                  <a16:creationId xmlns:a16="http://schemas.microsoft.com/office/drawing/2014/main" id="{A1EE5C20-A1C4-BC60-61D2-7D4DCA0E2477}"/>
                </a:ext>
              </a:extLst>
            </p:cNvPr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763;p41">
              <a:extLst>
                <a:ext uri="{FF2B5EF4-FFF2-40B4-BE49-F238E27FC236}">
                  <a16:creationId xmlns:a16="http://schemas.microsoft.com/office/drawing/2014/main" id="{96CBAAA4-9008-45DC-747B-8703A80F7872}"/>
                </a:ext>
              </a:extLst>
            </p:cNvPr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764;p41">
              <a:extLst>
                <a:ext uri="{FF2B5EF4-FFF2-40B4-BE49-F238E27FC236}">
                  <a16:creationId xmlns:a16="http://schemas.microsoft.com/office/drawing/2014/main" id="{310E07A1-8686-D76D-8EDE-6FC5B4642C15}"/>
                </a:ext>
              </a:extLst>
            </p:cNvPr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765;p41">
              <a:extLst>
                <a:ext uri="{FF2B5EF4-FFF2-40B4-BE49-F238E27FC236}">
                  <a16:creationId xmlns:a16="http://schemas.microsoft.com/office/drawing/2014/main" id="{7E4F05E7-6EAE-C88B-8A74-22D759EEBDA4}"/>
                </a:ext>
              </a:extLst>
            </p:cNvPr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766;p41">
              <a:extLst>
                <a:ext uri="{FF2B5EF4-FFF2-40B4-BE49-F238E27FC236}">
                  <a16:creationId xmlns:a16="http://schemas.microsoft.com/office/drawing/2014/main" id="{14049626-91D0-B0C1-CE34-716FB308BA95}"/>
                </a:ext>
              </a:extLst>
            </p:cNvPr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767;p41">
              <a:extLst>
                <a:ext uri="{FF2B5EF4-FFF2-40B4-BE49-F238E27FC236}">
                  <a16:creationId xmlns:a16="http://schemas.microsoft.com/office/drawing/2014/main" id="{0F5F0008-64D0-DE9C-F4A0-B88A4EEC32A9}"/>
                </a:ext>
              </a:extLst>
            </p:cNvPr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768;p41">
              <a:extLst>
                <a:ext uri="{FF2B5EF4-FFF2-40B4-BE49-F238E27FC236}">
                  <a16:creationId xmlns:a16="http://schemas.microsoft.com/office/drawing/2014/main" id="{F76B6753-48BD-1C8D-063D-9C56D1AB1E76}"/>
                </a:ext>
              </a:extLst>
            </p:cNvPr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769;p41">
              <a:extLst>
                <a:ext uri="{FF2B5EF4-FFF2-40B4-BE49-F238E27FC236}">
                  <a16:creationId xmlns:a16="http://schemas.microsoft.com/office/drawing/2014/main" id="{243056DE-7674-B3D3-3318-26A888FE2E7A}"/>
                </a:ext>
              </a:extLst>
            </p:cNvPr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770;p41">
              <a:extLst>
                <a:ext uri="{FF2B5EF4-FFF2-40B4-BE49-F238E27FC236}">
                  <a16:creationId xmlns:a16="http://schemas.microsoft.com/office/drawing/2014/main" id="{9DC55EED-57C1-D430-6B90-9E6E6E24FFD6}"/>
                </a:ext>
              </a:extLst>
            </p:cNvPr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771;p41">
              <a:extLst>
                <a:ext uri="{FF2B5EF4-FFF2-40B4-BE49-F238E27FC236}">
                  <a16:creationId xmlns:a16="http://schemas.microsoft.com/office/drawing/2014/main" id="{CA0F31FB-63F0-0E2A-46F0-FCDAFB10BD5B}"/>
                </a:ext>
              </a:extLst>
            </p:cNvPr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772;p41">
              <a:extLst>
                <a:ext uri="{FF2B5EF4-FFF2-40B4-BE49-F238E27FC236}">
                  <a16:creationId xmlns:a16="http://schemas.microsoft.com/office/drawing/2014/main" id="{87A9D24F-E5F8-F046-6F39-1BF865B0BC26}"/>
                </a:ext>
              </a:extLst>
            </p:cNvPr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773;p41">
              <a:extLst>
                <a:ext uri="{FF2B5EF4-FFF2-40B4-BE49-F238E27FC236}">
                  <a16:creationId xmlns:a16="http://schemas.microsoft.com/office/drawing/2014/main" id="{71AD8065-5688-4205-AD92-49ACA46EA779}"/>
                </a:ext>
              </a:extLst>
            </p:cNvPr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774;p41">
              <a:extLst>
                <a:ext uri="{FF2B5EF4-FFF2-40B4-BE49-F238E27FC236}">
                  <a16:creationId xmlns:a16="http://schemas.microsoft.com/office/drawing/2014/main" id="{D12850F7-1672-6F83-14D2-EAC6EF747AB7}"/>
                </a:ext>
              </a:extLst>
            </p:cNvPr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775;p41">
              <a:extLst>
                <a:ext uri="{FF2B5EF4-FFF2-40B4-BE49-F238E27FC236}">
                  <a16:creationId xmlns:a16="http://schemas.microsoft.com/office/drawing/2014/main" id="{156D4C5C-96CE-7A6B-F963-F81096FE4611}"/>
                </a:ext>
              </a:extLst>
            </p:cNvPr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776;p41">
              <a:extLst>
                <a:ext uri="{FF2B5EF4-FFF2-40B4-BE49-F238E27FC236}">
                  <a16:creationId xmlns:a16="http://schemas.microsoft.com/office/drawing/2014/main" id="{721CF041-916D-E196-876B-B29719D6F20D}"/>
                </a:ext>
              </a:extLst>
            </p:cNvPr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777;p41">
              <a:extLst>
                <a:ext uri="{FF2B5EF4-FFF2-40B4-BE49-F238E27FC236}">
                  <a16:creationId xmlns:a16="http://schemas.microsoft.com/office/drawing/2014/main" id="{F7F02EEF-A066-432C-2FA7-BADAD576B87E}"/>
                </a:ext>
              </a:extLst>
            </p:cNvPr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778;p41">
              <a:extLst>
                <a:ext uri="{FF2B5EF4-FFF2-40B4-BE49-F238E27FC236}">
                  <a16:creationId xmlns:a16="http://schemas.microsoft.com/office/drawing/2014/main" id="{E11E3EF9-D0C1-9B0B-A9F4-3C7FED94BCE6}"/>
                </a:ext>
              </a:extLst>
            </p:cNvPr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779;p41">
              <a:extLst>
                <a:ext uri="{FF2B5EF4-FFF2-40B4-BE49-F238E27FC236}">
                  <a16:creationId xmlns:a16="http://schemas.microsoft.com/office/drawing/2014/main" id="{8DD9D100-B0E0-DC5D-74DF-D7A0324D352D}"/>
                </a:ext>
              </a:extLst>
            </p:cNvPr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780;p41">
              <a:extLst>
                <a:ext uri="{FF2B5EF4-FFF2-40B4-BE49-F238E27FC236}">
                  <a16:creationId xmlns:a16="http://schemas.microsoft.com/office/drawing/2014/main" id="{CFD88766-D229-4CBF-26DB-283FA842A0BB}"/>
                </a:ext>
              </a:extLst>
            </p:cNvPr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781;p41">
              <a:extLst>
                <a:ext uri="{FF2B5EF4-FFF2-40B4-BE49-F238E27FC236}">
                  <a16:creationId xmlns:a16="http://schemas.microsoft.com/office/drawing/2014/main" id="{EB38FBB7-4B6B-F207-F353-872D9CDD1135}"/>
                </a:ext>
              </a:extLst>
            </p:cNvPr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782;p41">
              <a:extLst>
                <a:ext uri="{FF2B5EF4-FFF2-40B4-BE49-F238E27FC236}">
                  <a16:creationId xmlns:a16="http://schemas.microsoft.com/office/drawing/2014/main" id="{0A46D6A0-A722-C4BB-EBC0-62A40C909C95}"/>
                </a:ext>
              </a:extLst>
            </p:cNvPr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783;p41">
              <a:extLst>
                <a:ext uri="{FF2B5EF4-FFF2-40B4-BE49-F238E27FC236}">
                  <a16:creationId xmlns:a16="http://schemas.microsoft.com/office/drawing/2014/main" id="{01270AEA-E6BA-618D-F4BF-B1503D0272B9}"/>
                </a:ext>
              </a:extLst>
            </p:cNvPr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784;p41">
              <a:extLst>
                <a:ext uri="{FF2B5EF4-FFF2-40B4-BE49-F238E27FC236}">
                  <a16:creationId xmlns:a16="http://schemas.microsoft.com/office/drawing/2014/main" id="{569D7214-781D-C0C1-13CD-E6CC3677C9AA}"/>
                </a:ext>
              </a:extLst>
            </p:cNvPr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785;p41">
              <a:extLst>
                <a:ext uri="{FF2B5EF4-FFF2-40B4-BE49-F238E27FC236}">
                  <a16:creationId xmlns:a16="http://schemas.microsoft.com/office/drawing/2014/main" id="{09B1A19F-59F8-A963-B4D3-B11134EE94A9}"/>
                </a:ext>
              </a:extLst>
            </p:cNvPr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786;p41">
              <a:extLst>
                <a:ext uri="{FF2B5EF4-FFF2-40B4-BE49-F238E27FC236}">
                  <a16:creationId xmlns:a16="http://schemas.microsoft.com/office/drawing/2014/main" id="{28BB369D-02E2-72CD-5C10-D82641118B30}"/>
                </a:ext>
              </a:extLst>
            </p:cNvPr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787;p41">
              <a:extLst>
                <a:ext uri="{FF2B5EF4-FFF2-40B4-BE49-F238E27FC236}">
                  <a16:creationId xmlns:a16="http://schemas.microsoft.com/office/drawing/2014/main" id="{718792C1-95E8-BC09-556B-6C309D3AA08A}"/>
                </a:ext>
              </a:extLst>
            </p:cNvPr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788;p41">
              <a:extLst>
                <a:ext uri="{FF2B5EF4-FFF2-40B4-BE49-F238E27FC236}">
                  <a16:creationId xmlns:a16="http://schemas.microsoft.com/office/drawing/2014/main" id="{555258C6-1C7D-C86D-D4B4-52264C992600}"/>
                </a:ext>
              </a:extLst>
            </p:cNvPr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789;p41">
              <a:extLst>
                <a:ext uri="{FF2B5EF4-FFF2-40B4-BE49-F238E27FC236}">
                  <a16:creationId xmlns:a16="http://schemas.microsoft.com/office/drawing/2014/main" id="{706AE3A9-1F17-103B-B30A-B1C3E9271D9C}"/>
                </a:ext>
              </a:extLst>
            </p:cNvPr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90;p41">
              <a:extLst>
                <a:ext uri="{FF2B5EF4-FFF2-40B4-BE49-F238E27FC236}">
                  <a16:creationId xmlns:a16="http://schemas.microsoft.com/office/drawing/2014/main" id="{FC2B7A33-3C27-892D-4053-3B22A742E757}"/>
                </a:ext>
              </a:extLst>
            </p:cNvPr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91;p41">
              <a:extLst>
                <a:ext uri="{FF2B5EF4-FFF2-40B4-BE49-F238E27FC236}">
                  <a16:creationId xmlns:a16="http://schemas.microsoft.com/office/drawing/2014/main" id="{2280BAD6-4B03-EB4B-9285-537E051FE0B0}"/>
                </a:ext>
              </a:extLst>
            </p:cNvPr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92;p41">
              <a:extLst>
                <a:ext uri="{FF2B5EF4-FFF2-40B4-BE49-F238E27FC236}">
                  <a16:creationId xmlns:a16="http://schemas.microsoft.com/office/drawing/2014/main" id="{B8C2BDB1-2EE0-FA46-2C58-30642DA6ACFD}"/>
                </a:ext>
              </a:extLst>
            </p:cNvPr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793;p41">
              <a:extLst>
                <a:ext uri="{FF2B5EF4-FFF2-40B4-BE49-F238E27FC236}">
                  <a16:creationId xmlns:a16="http://schemas.microsoft.com/office/drawing/2014/main" id="{F6CCBD99-3CD9-A720-763C-78C6BA3F1062}"/>
                </a:ext>
              </a:extLst>
            </p:cNvPr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94;p41">
              <a:extLst>
                <a:ext uri="{FF2B5EF4-FFF2-40B4-BE49-F238E27FC236}">
                  <a16:creationId xmlns:a16="http://schemas.microsoft.com/office/drawing/2014/main" id="{F80A1E26-6BB5-0781-C08B-756F3E26B51E}"/>
                </a:ext>
              </a:extLst>
            </p:cNvPr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95;p41">
              <a:extLst>
                <a:ext uri="{FF2B5EF4-FFF2-40B4-BE49-F238E27FC236}">
                  <a16:creationId xmlns:a16="http://schemas.microsoft.com/office/drawing/2014/main" id="{28D060F3-D26A-45D3-DD8D-A96B9D07E3D5}"/>
                </a:ext>
              </a:extLst>
            </p:cNvPr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96;p41">
              <a:extLst>
                <a:ext uri="{FF2B5EF4-FFF2-40B4-BE49-F238E27FC236}">
                  <a16:creationId xmlns:a16="http://schemas.microsoft.com/office/drawing/2014/main" id="{4D910B90-13C8-223D-667C-1EDA6BD67335}"/>
                </a:ext>
              </a:extLst>
            </p:cNvPr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97;p41">
              <a:extLst>
                <a:ext uri="{FF2B5EF4-FFF2-40B4-BE49-F238E27FC236}">
                  <a16:creationId xmlns:a16="http://schemas.microsoft.com/office/drawing/2014/main" id="{4C3DE4D6-5888-6DF6-FB1C-EACC00299F31}"/>
                </a:ext>
              </a:extLst>
            </p:cNvPr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98;p41">
              <a:extLst>
                <a:ext uri="{FF2B5EF4-FFF2-40B4-BE49-F238E27FC236}">
                  <a16:creationId xmlns:a16="http://schemas.microsoft.com/office/drawing/2014/main" id="{0703E5FC-6B48-EC33-B020-1EACEE64566B}"/>
                </a:ext>
              </a:extLst>
            </p:cNvPr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99;p41">
              <a:extLst>
                <a:ext uri="{FF2B5EF4-FFF2-40B4-BE49-F238E27FC236}">
                  <a16:creationId xmlns:a16="http://schemas.microsoft.com/office/drawing/2014/main" id="{ECF162BE-1966-391B-3126-03EAE68A6423}"/>
                </a:ext>
              </a:extLst>
            </p:cNvPr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800;p41">
              <a:extLst>
                <a:ext uri="{FF2B5EF4-FFF2-40B4-BE49-F238E27FC236}">
                  <a16:creationId xmlns:a16="http://schemas.microsoft.com/office/drawing/2014/main" id="{3CDD3BB2-BD53-1879-D8A9-646B11CBA91B}"/>
                </a:ext>
              </a:extLst>
            </p:cNvPr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801;p41">
              <a:extLst>
                <a:ext uri="{FF2B5EF4-FFF2-40B4-BE49-F238E27FC236}">
                  <a16:creationId xmlns:a16="http://schemas.microsoft.com/office/drawing/2014/main" id="{A35B8E67-3FF9-25EF-EEC5-B48A15BCA6F4}"/>
                </a:ext>
              </a:extLst>
            </p:cNvPr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802;p41">
              <a:extLst>
                <a:ext uri="{FF2B5EF4-FFF2-40B4-BE49-F238E27FC236}">
                  <a16:creationId xmlns:a16="http://schemas.microsoft.com/office/drawing/2014/main" id="{89612C24-95D7-443D-F20F-E7A0DF6B08E5}"/>
                </a:ext>
              </a:extLst>
            </p:cNvPr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803;p41">
              <a:extLst>
                <a:ext uri="{FF2B5EF4-FFF2-40B4-BE49-F238E27FC236}">
                  <a16:creationId xmlns:a16="http://schemas.microsoft.com/office/drawing/2014/main" id="{6EDFCE42-8F7F-5D72-CE60-C13C8DA95197}"/>
                </a:ext>
              </a:extLst>
            </p:cNvPr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804;p41">
              <a:extLst>
                <a:ext uri="{FF2B5EF4-FFF2-40B4-BE49-F238E27FC236}">
                  <a16:creationId xmlns:a16="http://schemas.microsoft.com/office/drawing/2014/main" id="{40D5B4BE-E2DF-00E4-F840-CF00B4A3123C}"/>
                </a:ext>
              </a:extLst>
            </p:cNvPr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805;p41">
              <a:extLst>
                <a:ext uri="{FF2B5EF4-FFF2-40B4-BE49-F238E27FC236}">
                  <a16:creationId xmlns:a16="http://schemas.microsoft.com/office/drawing/2014/main" id="{A4CB49A2-BFD8-57A8-6122-DD1C7802CBD1}"/>
                </a:ext>
              </a:extLst>
            </p:cNvPr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806;p41">
              <a:extLst>
                <a:ext uri="{FF2B5EF4-FFF2-40B4-BE49-F238E27FC236}">
                  <a16:creationId xmlns:a16="http://schemas.microsoft.com/office/drawing/2014/main" id="{B6A3D0BA-917D-0397-98A3-80985A3ED88E}"/>
                </a:ext>
              </a:extLst>
            </p:cNvPr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807;p41">
              <a:extLst>
                <a:ext uri="{FF2B5EF4-FFF2-40B4-BE49-F238E27FC236}">
                  <a16:creationId xmlns:a16="http://schemas.microsoft.com/office/drawing/2014/main" id="{972AA86B-A2B0-8E4A-28D1-DC4E4F4B4494}"/>
                </a:ext>
              </a:extLst>
            </p:cNvPr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808;p41">
              <a:extLst>
                <a:ext uri="{FF2B5EF4-FFF2-40B4-BE49-F238E27FC236}">
                  <a16:creationId xmlns:a16="http://schemas.microsoft.com/office/drawing/2014/main" id="{B07CA5BC-EE51-2DCB-8E23-4E10317F4F2E}"/>
                </a:ext>
              </a:extLst>
            </p:cNvPr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809;p41">
              <a:extLst>
                <a:ext uri="{FF2B5EF4-FFF2-40B4-BE49-F238E27FC236}">
                  <a16:creationId xmlns:a16="http://schemas.microsoft.com/office/drawing/2014/main" id="{5C3BB0A7-73B4-1174-EF71-9CD806F5006F}"/>
                </a:ext>
              </a:extLst>
            </p:cNvPr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810;p41">
              <a:extLst>
                <a:ext uri="{FF2B5EF4-FFF2-40B4-BE49-F238E27FC236}">
                  <a16:creationId xmlns:a16="http://schemas.microsoft.com/office/drawing/2014/main" id="{ACCD1A4D-241A-E09F-6E77-C8223D4084DC}"/>
                </a:ext>
              </a:extLst>
            </p:cNvPr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811;p41">
              <a:extLst>
                <a:ext uri="{FF2B5EF4-FFF2-40B4-BE49-F238E27FC236}">
                  <a16:creationId xmlns:a16="http://schemas.microsoft.com/office/drawing/2014/main" id="{75276DA6-0EAB-0133-4113-41360441D83B}"/>
                </a:ext>
              </a:extLst>
            </p:cNvPr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812;p41">
              <a:extLst>
                <a:ext uri="{FF2B5EF4-FFF2-40B4-BE49-F238E27FC236}">
                  <a16:creationId xmlns:a16="http://schemas.microsoft.com/office/drawing/2014/main" id="{3B1E3593-8B46-2EF7-8FB1-238B28A870ED}"/>
                </a:ext>
              </a:extLst>
            </p:cNvPr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813;p41">
              <a:extLst>
                <a:ext uri="{FF2B5EF4-FFF2-40B4-BE49-F238E27FC236}">
                  <a16:creationId xmlns:a16="http://schemas.microsoft.com/office/drawing/2014/main" id="{90C0CF6A-F80E-F60E-484A-BC140E56C539}"/>
                </a:ext>
              </a:extLst>
            </p:cNvPr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814;p41">
              <a:extLst>
                <a:ext uri="{FF2B5EF4-FFF2-40B4-BE49-F238E27FC236}">
                  <a16:creationId xmlns:a16="http://schemas.microsoft.com/office/drawing/2014/main" id="{9BF01736-14F8-09FF-9700-A209040F0A35}"/>
                </a:ext>
              </a:extLst>
            </p:cNvPr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815;p41">
              <a:extLst>
                <a:ext uri="{FF2B5EF4-FFF2-40B4-BE49-F238E27FC236}">
                  <a16:creationId xmlns:a16="http://schemas.microsoft.com/office/drawing/2014/main" id="{E0A560C9-142F-1314-94AB-E54143BB53DB}"/>
                </a:ext>
              </a:extLst>
            </p:cNvPr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816;p41">
              <a:extLst>
                <a:ext uri="{FF2B5EF4-FFF2-40B4-BE49-F238E27FC236}">
                  <a16:creationId xmlns:a16="http://schemas.microsoft.com/office/drawing/2014/main" id="{3810C3F4-FE4E-B5DB-A2C3-A13EC8D2F255}"/>
                </a:ext>
              </a:extLst>
            </p:cNvPr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817;p41">
              <a:extLst>
                <a:ext uri="{FF2B5EF4-FFF2-40B4-BE49-F238E27FC236}">
                  <a16:creationId xmlns:a16="http://schemas.microsoft.com/office/drawing/2014/main" id="{F125C029-6E5D-FBA4-3018-001E04657E99}"/>
                </a:ext>
              </a:extLst>
            </p:cNvPr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818;p41">
              <a:extLst>
                <a:ext uri="{FF2B5EF4-FFF2-40B4-BE49-F238E27FC236}">
                  <a16:creationId xmlns:a16="http://schemas.microsoft.com/office/drawing/2014/main" id="{1678610B-E294-EB6E-C67A-AC150F90A6D4}"/>
                </a:ext>
              </a:extLst>
            </p:cNvPr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819;p41">
              <a:extLst>
                <a:ext uri="{FF2B5EF4-FFF2-40B4-BE49-F238E27FC236}">
                  <a16:creationId xmlns:a16="http://schemas.microsoft.com/office/drawing/2014/main" id="{68E0DC5F-B5DF-684C-FAE3-A949A6D2D9AB}"/>
                </a:ext>
              </a:extLst>
            </p:cNvPr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820;p41">
              <a:extLst>
                <a:ext uri="{FF2B5EF4-FFF2-40B4-BE49-F238E27FC236}">
                  <a16:creationId xmlns:a16="http://schemas.microsoft.com/office/drawing/2014/main" id="{44E42053-B48A-4339-3B59-C5DA430C48B0}"/>
                </a:ext>
              </a:extLst>
            </p:cNvPr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821;p41">
              <a:extLst>
                <a:ext uri="{FF2B5EF4-FFF2-40B4-BE49-F238E27FC236}">
                  <a16:creationId xmlns:a16="http://schemas.microsoft.com/office/drawing/2014/main" id="{95073BA1-8A61-E9C4-49FF-5E8DD7B7810F}"/>
                </a:ext>
              </a:extLst>
            </p:cNvPr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822;p41">
              <a:extLst>
                <a:ext uri="{FF2B5EF4-FFF2-40B4-BE49-F238E27FC236}">
                  <a16:creationId xmlns:a16="http://schemas.microsoft.com/office/drawing/2014/main" id="{6609A387-8708-3E57-5412-B55A51851821}"/>
                </a:ext>
              </a:extLst>
            </p:cNvPr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823;p41">
              <a:extLst>
                <a:ext uri="{FF2B5EF4-FFF2-40B4-BE49-F238E27FC236}">
                  <a16:creationId xmlns:a16="http://schemas.microsoft.com/office/drawing/2014/main" id="{407114A9-EDD7-D189-40E2-3EF4F01FD611}"/>
                </a:ext>
              </a:extLst>
            </p:cNvPr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824;p41">
              <a:extLst>
                <a:ext uri="{FF2B5EF4-FFF2-40B4-BE49-F238E27FC236}">
                  <a16:creationId xmlns:a16="http://schemas.microsoft.com/office/drawing/2014/main" id="{FCAADC81-C950-813A-F0F1-1D18139C4F94}"/>
                </a:ext>
              </a:extLst>
            </p:cNvPr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825;p41">
              <a:extLst>
                <a:ext uri="{FF2B5EF4-FFF2-40B4-BE49-F238E27FC236}">
                  <a16:creationId xmlns:a16="http://schemas.microsoft.com/office/drawing/2014/main" id="{5E8E49B9-1087-2217-A19D-769A0529F750}"/>
                </a:ext>
              </a:extLst>
            </p:cNvPr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826;p41">
              <a:extLst>
                <a:ext uri="{FF2B5EF4-FFF2-40B4-BE49-F238E27FC236}">
                  <a16:creationId xmlns:a16="http://schemas.microsoft.com/office/drawing/2014/main" id="{CCCB4806-1C6D-1C07-DAFB-84E8EC54AC37}"/>
                </a:ext>
              </a:extLst>
            </p:cNvPr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827;p41">
              <a:extLst>
                <a:ext uri="{FF2B5EF4-FFF2-40B4-BE49-F238E27FC236}">
                  <a16:creationId xmlns:a16="http://schemas.microsoft.com/office/drawing/2014/main" id="{A2FF617F-DBBA-AB29-BFCE-955F864586B3}"/>
                </a:ext>
              </a:extLst>
            </p:cNvPr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828;p41">
              <a:extLst>
                <a:ext uri="{FF2B5EF4-FFF2-40B4-BE49-F238E27FC236}">
                  <a16:creationId xmlns:a16="http://schemas.microsoft.com/office/drawing/2014/main" id="{71C6A28B-7B2D-8C92-757E-1AF080A4DAA8}"/>
                </a:ext>
              </a:extLst>
            </p:cNvPr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829;p41">
              <a:extLst>
                <a:ext uri="{FF2B5EF4-FFF2-40B4-BE49-F238E27FC236}">
                  <a16:creationId xmlns:a16="http://schemas.microsoft.com/office/drawing/2014/main" id="{173FB62C-473B-8413-0A1D-E4CB2C781298}"/>
                </a:ext>
              </a:extLst>
            </p:cNvPr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830;p41">
              <a:extLst>
                <a:ext uri="{FF2B5EF4-FFF2-40B4-BE49-F238E27FC236}">
                  <a16:creationId xmlns:a16="http://schemas.microsoft.com/office/drawing/2014/main" id="{D175E2DE-2FC9-960C-A545-45B0524DC816}"/>
                </a:ext>
              </a:extLst>
            </p:cNvPr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831;p41">
              <a:extLst>
                <a:ext uri="{FF2B5EF4-FFF2-40B4-BE49-F238E27FC236}">
                  <a16:creationId xmlns:a16="http://schemas.microsoft.com/office/drawing/2014/main" id="{9936290B-4486-4A04-9CE0-F5C56D14CDB0}"/>
                </a:ext>
              </a:extLst>
            </p:cNvPr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832;p41">
              <a:extLst>
                <a:ext uri="{FF2B5EF4-FFF2-40B4-BE49-F238E27FC236}">
                  <a16:creationId xmlns:a16="http://schemas.microsoft.com/office/drawing/2014/main" id="{32D1B745-B5BC-4532-C493-BD99AEA9902E}"/>
                </a:ext>
              </a:extLst>
            </p:cNvPr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833;p41">
              <a:extLst>
                <a:ext uri="{FF2B5EF4-FFF2-40B4-BE49-F238E27FC236}">
                  <a16:creationId xmlns:a16="http://schemas.microsoft.com/office/drawing/2014/main" id="{EFC45E52-FCFA-0AE9-4EF0-D7787FECF6D1}"/>
                </a:ext>
              </a:extLst>
            </p:cNvPr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834;p41">
              <a:extLst>
                <a:ext uri="{FF2B5EF4-FFF2-40B4-BE49-F238E27FC236}">
                  <a16:creationId xmlns:a16="http://schemas.microsoft.com/office/drawing/2014/main" id="{54B944DA-AF70-2353-86E4-E2A4008577C9}"/>
                </a:ext>
              </a:extLst>
            </p:cNvPr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835;p41">
              <a:extLst>
                <a:ext uri="{FF2B5EF4-FFF2-40B4-BE49-F238E27FC236}">
                  <a16:creationId xmlns:a16="http://schemas.microsoft.com/office/drawing/2014/main" id="{81E57F8C-697F-5373-E49E-EAEBC9A84CD5}"/>
                </a:ext>
              </a:extLst>
            </p:cNvPr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836;p41">
              <a:extLst>
                <a:ext uri="{FF2B5EF4-FFF2-40B4-BE49-F238E27FC236}">
                  <a16:creationId xmlns:a16="http://schemas.microsoft.com/office/drawing/2014/main" id="{7A2A2F0F-7AF2-4F33-929E-16BF22A93926}"/>
                </a:ext>
              </a:extLst>
            </p:cNvPr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837;p41">
              <a:extLst>
                <a:ext uri="{FF2B5EF4-FFF2-40B4-BE49-F238E27FC236}">
                  <a16:creationId xmlns:a16="http://schemas.microsoft.com/office/drawing/2014/main" id="{8A4EEEB6-29AE-1BB4-4DC5-BB93C696D5CD}"/>
                </a:ext>
              </a:extLst>
            </p:cNvPr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838;p41">
              <a:extLst>
                <a:ext uri="{FF2B5EF4-FFF2-40B4-BE49-F238E27FC236}">
                  <a16:creationId xmlns:a16="http://schemas.microsoft.com/office/drawing/2014/main" id="{7D590158-3C04-A84D-BD46-472E0DA712FE}"/>
                </a:ext>
              </a:extLst>
            </p:cNvPr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839;p41">
              <a:extLst>
                <a:ext uri="{FF2B5EF4-FFF2-40B4-BE49-F238E27FC236}">
                  <a16:creationId xmlns:a16="http://schemas.microsoft.com/office/drawing/2014/main" id="{20D09F9D-5D5E-642F-E4B9-A1303AF97077}"/>
                </a:ext>
              </a:extLst>
            </p:cNvPr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840;p41">
              <a:extLst>
                <a:ext uri="{FF2B5EF4-FFF2-40B4-BE49-F238E27FC236}">
                  <a16:creationId xmlns:a16="http://schemas.microsoft.com/office/drawing/2014/main" id="{DC622521-0F91-AE5F-777E-1AFE34A55193}"/>
                </a:ext>
              </a:extLst>
            </p:cNvPr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841;p41">
              <a:extLst>
                <a:ext uri="{FF2B5EF4-FFF2-40B4-BE49-F238E27FC236}">
                  <a16:creationId xmlns:a16="http://schemas.microsoft.com/office/drawing/2014/main" id="{A2F9BC36-2D08-1400-3E62-CD1475DC3711}"/>
                </a:ext>
              </a:extLst>
            </p:cNvPr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842;p41">
              <a:extLst>
                <a:ext uri="{FF2B5EF4-FFF2-40B4-BE49-F238E27FC236}">
                  <a16:creationId xmlns:a16="http://schemas.microsoft.com/office/drawing/2014/main" id="{09ED2BFC-AEE4-644B-A4F2-BE7B0AE5800A}"/>
                </a:ext>
              </a:extLst>
            </p:cNvPr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843;p41">
              <a:extLst>
                <a:ext uri="{FF2B5EF4-FFF2-40B4-BE49-F238E27FC236}">
                  <a16:creationId xmlns:a16="http://schemas.microsoft.com/office/drawing/2014/main" id="{22FCF135-3898-0224-9509-CA3FEC44C0A3}"/>
                </a:ext>
              </a:extLst>
            </p:cNvPr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844;p41">
              <a:extLst>
                <a:ext uri="{FF2B5EF4-FFF2-40B4-BE49-F238E27FC236}">
                  <a16:creationId xmlns:a16="http://schemas.microsoft.com/office/drawing/2014/main" id="{6388B8A0-0463-A8F4-F2BD-A91E5BDD3B9B}"/>
                </a:ext>
              </a:extLst>
            </p:cNvPr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845;p41">
              <a:extLst>
                <a:ext uri="{FF2B5EF4-FFF2-40B4-BE49-F238E27FC236}">
                  <a16:creationId xmlns:a16="http://schemas.microsoft.com/office/drawing/2014/main" id="{64C10347-950C-9D02-1871-6652E4167D9E}"/>
                </a:ext>
              </a:extLst>
            </p:cNvPr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46;p41">
              <a:extLst>
                <a:ext uri="{FF2B5EF4-FFF2-40B4-BE49-F238E27FC236}">
                  <a16:creationId xmlns:a16="http://schemas.microsoft.com/office/drawing/2014/main" id="{ECAC481F-298A-3EF1-25E7-861726B54C1B}"/>
                </a:ext>
              </a:extLst>
            </p:cNvPr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847;p41">
              <a:extLst>
                <a:ext uri="{FF2B5EF4-FFF2-40B4-BE49-F238E27FC236}">
                  <a16:creationId xmlns:a16="http://schemas.microsoft.com/office/drawing/2014/main" id="{5045A0D0-CFF3-DBD7-FA24-C76F5DF92129}"/>
                </a:ext>
              </a:extLst>
            </p:cNvPr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48;p41">
              <a:extLst>
                <a:ext uri="{FF2B5EF4-FFF2-40B4-BE49-F238E27FC236}">
                  <a16:creationId xmlns:a16="http://schemas.microsoft.com/office/drawing/2014/main" id="{BF09E712-817E-4729-360C-BB4380210B90}"/>
                </a:ext>
              </a:extLst>
            </p:cNvPr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9;p41">
              <a:extLst>
                <a:ext uri="{FF2B5EF4-FFF2-40B4-BE49-F238E27FC236}">
                  <a16:creationId xmlns:a16="http://schemas.microsoft.com/office/drawing/2014/main" id="{4C68394E-2DAB-54BD-6E7B-50B3E8AE94F9}"/>
                </a:ext>
              </a:extLst>
            </p:cNvPr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0;p41">
              <a:extLst>
                <a:ext uri="{FF2B5EF4-FFF2-40B4-BE49-F238E27FC236}">
                  <a16:creationId xmlns:a16="http://schemas.microsoft.com/office/drawing/2014/main" id="{74675A63-C6AE-1048-8371-409BA284EFC1}"/>
                </a:ext>
              </a:extLst>
            </p:cNvPr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51;p41">
              <a:extLst>
                <a:ext uri="{FF2B5EF4-FFF2-40B4-BE49-F238E27FC236}">
                  <a16:creationId xmlns:a16="http://schemas.microsoft.com/office/drawing/2014/main" id="{6BDDCB63-2C34-E8CA-D147-7B479E6B1212}"/>
                </a:ext>
              </a:extLst>
            </p:cNvPr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52;p41">
              <a:extLst>
                <a:ext uri="{FF2B5EF4-FFF2-40B4-BE49-F238E27FC236}">
                  <a16:creationId xmlns:a16="http://schemas.microsoft.com/office/drawing/2014/main" id="{A1CC3514-DEB3-DB4B-E6C4-4A02DAA64B08}"/>
                </a:ext>
              </a:extLst>
            </p:cNvPr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53;p41">
              <a:extLst>
                <a:ext uri="{FF2B5EF4-FFF2-40B4-BE49-F238E27FC236}">
                  <a16:creationId xmlns:a16="http://schemas.microsoft.com/office/drawing/2014/main" id="{273D3C11-0A62-1C7F-D7BA-C87EC627BB6C}"/>
                </a:ext>
              </a:extLst>
            </p:cNvPr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54;p41">
              <a:extLst>
                <a:ext uri="{FF2B5EF4-FFF2-40B4-BE49-F238E27FC236}">
                  <a16:creationId xmlns:a16="http://schemas.microsoft.com/office/drawing/2014/main" id="{1661B33B-36A9-C6C1-B3EE-86B6684389CC}"/>
                </a:ext>
              </a:extLst>
            </p:cNvPr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855;p41">
              <a:extLst>
                <a:ext uri="{FF2B5EF4-FFF2-40B4-BE49-F238E27FC236}">
                  <a16:creationId xmlns:a16="http://schemas.microsoft.com/office/drawing/2014/main" id="{E952E306-A993-08BD-9E20-2D4FA048881D}"/>
                </a:ext>
              </a:extLst>
            </p:cNvPr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856;p41">
              <a:extLst>
                <a:ext uri="{FF2B5EF4-FFF2-40B4-BE49-F238E27FC236}">
                  <a16:creationId xmlns:a16="http://schemas.microsoft.com/office/drawing/2014/main" id="{0092F2FA-F2AF-53A5-2573-4A21536D7FD0}"/>
                </a:ext>
              </a:extLst>
            </p:cNvPr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857;p41">
              <a:extLst>
                <a:ext uri="{FF2B5EF4-FFF2-40B4-BE49-F238E27FC236}">
                  <a16:creationId xmlns:a16="http://schemas.microsoft.com/office/drawing/2014/main" id="{CB407172-CDC1-417C-C827-80735DB42B57}"/>
                </a:ext>
              </a:extLst>
            </p:cNvPr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858;p41">
              <a:extLst>
                <a:ext uri="{FF2B5EF4-FFF2-40B4-BE49-F238E27FC236}">
                  <a16:creationId xmlns:a16="http://schemas.microsoft.com/office/drawing/2014/main" id="{21470D2B-14DC-09EE-3505-78A83134147D}"/>
                </a:ext>
              </a:extLst>
            </p:cNvPr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859;p41">
              <a:extLst>
                <a:ext uri="{FF2B5EF4-FFF2-40B4-BE49-F238E27FC236}">
                  <a16:creationId xmlns:a16="http://schemas.microsoft.com/office/drawing/2014/main" id="{BD6735C4-9E3B-6102-75CB-940EACD2F166}"/>
                </a:ext>
              </a:extLst>
            </p:cNvPr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860;p41">
              <a:extLst>
                <a:ext uri="{FF2B5EF4-FFF2-40B4-BE49-F238E27FC236}">
                  <a16:creationId xmlns:a16="http://schemas.microsoft.com/office/drawing/2014/main" id="{ABD2EDAD-5499-54E2-82B3-FA4533005E0F}"/>
                </a:ext>
              </a:extLst>
            </p:cNvPr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861;p41">
              <a:extLst>
                <a:ext uri="{FF2B5EF4-FFF2-40B4-BE49-F238E27FC236}">
                  <a16:creationId xmlns:a16="http://schemas.microsoft.com/office/drawing/2014/main" id="{556B3C44-65CF-2814-9250-D7FEBF0CE39E}"/>
                </a:ext>
              </a:extLst>
            </p:cNvPr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862;p41">
              <a:extLst>
                <a:ext uri="{FF2B5EF4-FFF2-40B4-BE49-F238E27FC236}">
                  <a16:creationId xmlns:a16="http://schemas.microsoft.com/office/drawing/2014/main" id="{34532FDE-1B48-BD09-28EA-26FA42167C66}"/>
                </a:ext>
              </a:extLst>
            </p:cNvPr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863;p41">
              <a:extLst>
                <a:ext uri="{FF2B5EF4-FFF2-40B4-BE49-F238E27FC236}">
                  <a16:creationId xmlns:a16="http://schemas.microsoft.com/office/drawing/2014/main" id="{D85C0C84-7E34-FD57-4588-E50CDAEBE487}"/>
                </a:ext>
              </a:extLst>
            </p:cNvPr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864;p41">
              <a:extLst>
                <a:ext uri="{FF2B5EF4-FFF2-40B4-BE49-F238E27FC236}">
                  <a16:creationId xmlns:a16="http://schemas.microsoft.com/office/drawing/2014/main" id="{C93DD16E-83B4-939D-41BA-622C145DDA92}"/>
                </a:ext>
              </a:extLst>
            </p:cNvPr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865;p41">
              <a:extLst>
                <a:ext uri="{FF2B5EF4-FFF2-40B4-BE49-F238E27FC236}">
                  <a16:creationId xmlns:a16="http://schemas.microsoft.com/office/drawing/2014/main" id="{71107DDE-90BF-B25C-6ABD-A34E8379E182}"/>
                </a:ext>
              </a:extLst>
            </p:cNvPr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866;p41">
              <a:extLst>
                <a:ext uri="{FF2B5EF4-FFF2-40B4-BE49-F238E27FC236}">
                  <a16:creationId xmlns:a16="http://schemas.microsoft.com/office/drawing/2014/main" id="{A26BE770-130F-C554-F2C1-BBD233A6FCF5}"/>
                </a:ext>
              </a:extLst>
            </p:cNvPr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867;p41">
              <a:extLst>
                <a:ext uri="{FF2B5EF4-FFF2-40B4-BE49-F238E27FC236}">
                  <a16:creationId xmlns:a16="http://schemas.microsoft.com/office/drawing/2014/main" id="{94A5AB10-AD44-9C51-C99E-8EC3588FFD5F}"/>
                </a:ext>
              </a:extLst>
            </p:cNvPr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868;p41">
              <a:extLst>
                <a:ext uri="{FF2B5EF4-FFF2-40B4-BE49-F238E27FC236}">
                  <a16:creationId xmlns:a16="http://schemas.microsoft.com/office/drawing/2014/main" id="{66188ACC-3B11-7392-2F58-08F35B033315}"/>
                </a:ext>
              </a:extLst>
            </p:cNvPr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869;p41">
              <a:extLst>
                <a:ext uri="{FF2B5EF4-FFF2-40B4-BE49-F238E27FC236}">
                  <a16:creationId xmlns:a16="http://schemas.microsoft.com/office/drawing/2014/main" id="{66AA5044-5242-2CF6-0C15-53C54279B8DF}"/>
                </a:ext>
              </a:extLst>
            </p:cNvPr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870;p41">
              <a:extLst>
                <a:ext uri="{FF2B5EF4-FFF2-40B4-BE49-F238E27FC236}">
                  <a16:creationId xmlns:a16="http://schemas.microsoft.com/office/drawing/2014/main" id="{47E66FE2-1140-8648-F0FA-2BC6C3A05155}"/>
                </a:ext>
              </a:extLst>
            </p:cNvPr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871;p41">
              <a:extLst>
                <a:ext uri="{FF2B5EF4-FFF2-40B4-BE49-F238E27FC236}">
                  <a16:creationId xmlns:a16="http://schemas.microsoft.com/office/drawing/2014/main" id="{0D36C91C-F8BF-C47C-4127-81F23AF0E749}"/>
                </a:ext>
              </a:extLst>
            </p:cNvPr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872;p41">
              <a:extLst>
                <a:ext uri="{FF2B5EF4-FFF2-40B4-BE49-F238E27FC236}">
                  <a16:creationId xmlns:a16="http://schemas.microsoft.com/office/drawing/2014/main" id="{C6E73AB6-8733-D6B3-FDFD-5BDFF603648D}"/>
                </a:ext>
              </a:extLst>
            </p:cNvPr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873;p41">
              <a:extLst>
                <a:ext uri="{FF2B5EF4-FFF2-40B4-BE49-F238E27FC236}">
                  <a16:creationId xmlns:a16="http://schemas.microsoft.com/office/drawing/2014/main" id="{798766DD-3B02-55E2-18EA-CCF5ED31A9E2}"/>
                </a:ext>
              </a:extLst>
            </p:cNvPr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874;p41">
              <a:extLst>
                <a:ext uri="{FF2B5EF4-FFF2-40B4-BE49-F238E27FC236}">
                  <a16:creationId xmlns:a16="http://schemas.microsoft.com/office/drawing/2014/main" id="{07AD9B9C-71C6-41F7-4019-5D1B17B9B45A}"/>
                </a:ext>
              </a:extLst>
            </p:cNvPr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875;p41">
              <a:extLst>
                <a:ext uri="{FF2B5EF4-FFF2-40B4-BE49-F238E27FC236}">
                  <a16:creationId xmlns:a16="http://schemas.microsoft.com/office/drawing/2014/main" id="{12DDC1C9-D985-9259-C46E-15093FCC4CC1}"/>
                </a:ext>
              </a:extLst>
            </p:cNvPr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876;p41">
              <a:extLst>
                <a:ext uri="{FF2B5EF4-FFF2-40B4-BE49-F238E27FC236}">
                  <a16:creationId xmlns:a16="http://schemas.microsoft.com/office/drawing/2014/main" id="{D3BA6D01-68C5-09BF-DCDC-8387276965BB}"/>
                </a:ext>
              </a:extLst>
            </p:cNvPr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877;p41">
              <a:extLst>
                <a:ext uri="{FF2B5EF4-FFF2-40B4-BE49-F238E27FC236}">
                  <a16:creationId xmlns:a16="http://schemas.microsoft.com/office/drawing/2014/main" id="{E3F6A876-6179-BB0B-37FD-07E32F2DBDED}"/>
                </a:ext>
              </a:extLst>
            </p:cNvPr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Picture 3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3026A74-E07B-174F-7E44-B13B16E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3" y="1305562"/>
            <a:ext cx="5211393" cy="279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FE04B7-D7AD-351E-4C2F-2E6B05736C18}"/>
              </a:ext>
            </a:extLst>
          </p:cNvPr>
          <p:cNvSpPr txBox="1"/>
          <p:nvPr/>
        </p:nvSpPr>
        <p:spPr>
          <a:xfrm>
            <a:off x="295633" y="498509"/>
            <a:ext cx="4932946" cy="46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Report on Violence Against Women Survey 2015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9DEAC-C75C-CDE3-3A33-DD448C30F851}"/>
              </a:ext>
            </a:extLst>
          </p:cNvPr>
          <p:cNvSpPr txBox="1"/>
          <p:nvPr/>
        </p:nvSpPr>
        <p:spPr>
          <a:xfrm>
            <a:off x="242316" y="4152615"/>
            <a:ext cx="5257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</a:rPr>
              <a:t>Prevalence of partner physical violence among ever-married women, by Division</a:t>
            </a:r>
          </a:p>
        </p:txBody>
      </p:sp>
    </p:spTree>
    <p:extLst>
      <p:ext uri="{BB962C8B-B14F-4D97-AF65-F5344CB8AC3E}">
        <p14:creationId xmlns:p14="http://schemas.microsoft.com/office/powerpoint/2010/main" val="3135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359</Words>
  <Application>Microsoft Office PowerPoint</Application>
  <PresentationFormat>On-screen Show (16:9)</PresentationFormat>
  <Paragraphs>72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Muli</vt:lpstr>
      <vt:lpstr>Berkshire Swash</vt:lpstr>
      <vt:lpstr>Merriweather</vt:lpstr>
      <vt:lpstr>Wingdings</vt:lpstr>
      <vt:lpstr>Times New Roman</vt:lpstr>
      <vt:lpstr>Livvic</vt:lpstr>
      <vt:lpstr>Tw Cen MT</vt:lpstr>
      <vt:lpstr>Nirmala Text</vt:lpstr>
      <vt:lpstr>Nunito Light</vt:lpstr>
      <vt:lpstr>Cinzel</vt:lpstr>
      <vt:lpstr>Begum Sans Bold</vt:lpstr>
      <vt:lpstr>Georgia</vt:lpstr>
      <vt:lpstr>Century Schoolbook</vt:lpstr>
      <vt:lpstr>Writing History Thesis by Slidesgo</vt:lpstr>
      <vt:lpstr>PowerPoint Presentation</vt:lpstr>
      <vt:lpstr>PowerPoint Presentation</vt:lpstr>
      <vt:lpstr>PowerPoint Presentation</vt:lpstr>
      <vt:lpstr>INTRODUCTION</vt:lpstr>
      <vt:lpstr>PowerPoint Presentation</vt:lpstr>
      <vt:lpstr>Background of the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History Thesis</dc:title>
  <cp:lastModifiedBy>KAZI ABDULLAH JARIF</cp:lastModifiedBy>
  <cp:revision>60</cp:revision>
  <dcterms:modified xsi:type="dcterms:W3CDTF">2025-01-11T09:55:02Z</dcterms:modified>
</cp:coreProperties>
</file>