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0"/>
  </p:notesMasterIdLst>
  <p:sldIdLst>
    <p:sldId id="360" r:id="rId2"/>
    <p:sldId id="416" r:id="rId3"/>
    <p:sldId id="267" r:id="rId4"/>
    <p:sldId id="355" r:id="rId5"/>
    <p:sldId id="402" r:id="rId6"/>
    <p:sldId id="356" r:id="rId7"/>
    <p:sldId id="403" r:id="rId8"/>
    <p:sldId id="405" r:id="rId9"/>
    <p:sldId id="421" r:id="rId10"/>
    <p:sldId id="417" r:id="rId11"/>
    <p:sldId id="419" r:id="rId12"/>
    <p:sldId id="422" r:id="rId13"/>
    <p:sldId id="420" r:id="rId14"/>
    <p:sldId id="418" r:id="rId15"/>
    <p:sldId id="423" r:id="rId16"/>
    <p:sldId id="424" r:id="rId17"/>
    <p:sldId id="425" r:id="rId18"/>
    <p:sldId id="426" r:id="rId19"/>
  </p:sldIdLst>
  <p:sldSz cx="9144000" cy="5143500" type="screen16x9"/>
  <p:notesSz cx="6858000" cy="9144000"/>
  <p:embeddedFontLst>
    <p:embeddedFont>
      <p:font typeface="Century Schoolbook" panose="02040604050505020304" pitchFamily="18" charset="0"/>
      <p:regular r:id="rId21"/>
      <p:bold r:id="rId22"/>
      <p:italic r:id="rId23"/>
      <p:boldItalic r:id="rId24"/>
    </p:embeddedFont>
    <p:embeddedFont>
      <p:font typeface="Livvic" pitchFamily="2" charset="0"/>
      <p:regular r:id="rId25"/>
      <p:bold r:id="rId26"/>
      <p:italic r:id="rId27"/>
      <p:boldItalic r:id="rId28"/>
    </p:embeddedFont>
    <p:embeddedFont>
      <p:font typeface="Lucida Bright" panose="02040602050505020304" pitchFamily="18" charset="0"/>
      <p:regular r:id="rId29"/>
      <p:bold r:id="rId30"/>
      <p:italic r:id="rId31"/>
      <p:boldItalic r:id="rId32"/>
    </p:embeddedFont>
    <p:embeddedFont>
      <p:font typeface="Merriweather" panose="00000500000000000000" pitchFamily="2" charset="0"/>
      <p:regular r:id="rId33"/>
      <p:bold r:id="rId34"/>
      <p:italic r:id="rId35"/>
      <p:boldItalic r:id="rId36"/>
    </p:embeddedFont>
    <p:embeddedFont>
      <p:font typeface="Vijaya" panose="02020604020202020204" pitchFamily="18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8686"/>
    <a:srgbClr val="69654A"/>
    <a:srgbClr val="8F8095"/>
    <a:srgbClr val="3F3742"/>
    <a:srgbClr val="E7D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0E0DC4-29A6-446D-B674-1319C5141C72}">
  <a:tblStyle styleId="{3B0E0DC4-29A6-446D-B674-1319C5141C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34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9" name="Google Shape;9879;gb1a8945be4_0_2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0" name="Google Shape;9880;gb1a8945be4_0_2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92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9" name="Google Shape;9879;gb1a8945be4_0_2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0" name="Google Shape;9880;gb1a8945be4_0_2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0" name="Google Shape;9130;gb1a8945be4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1" name="Google Shape;9131;gb1a8945be4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1" name="Google Shape;13701;gb24d6af70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2" name="Google Shape;13702;gb24d6af70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86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9" name="Google Shape;9879;gb1a8945be4_0_2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0" name="Google Shape;9880;gb1a8945be4_0_2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85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vvic"/>
              <a:buChar char="●"/>
              <a:defRPr sz="1800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●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●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1;p11">
            <a:extLst>
              <a:ext uri="{FF2B5EF4-FFF2-40B4-BE49-F238E27FC236}">
                <a16:creationId xmlns:a16="http://schemas.microsoft.com/office/drawing/2014/main" id="{BBF7A15B-58A3-2CA4-22A6-AC636F7129E3}"/>
              </a:ext>
            </a:extLst>
          </p:cNvPr>
          <p:cNvSpPr txBox="1">
            <a:spLocks/>
          </p:cNvSpPr>
          <p:nvPr/>
        </p:nvSpPr>
        <p:spPr>
          <a:xfrm>
            <a:off x="910633" y="1896233"/>
            <a:ext cx="736845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US" sz="6600" dirty="0"/>
              <a:t>WELCOME</a:t>
            </a:r>
          </a:p>
        </p:txBody>
      </p:sp>
      <p:grpSp>
        <p:nvGrpSpPr>
          <p:cNvPr id="5" name="Google Shape;9575;p41">
            <a:extLst>
              <a:ext uri="{FF2B5EF4-FFF2-40B4-BE49-F238E27FC236}">
                <a16:creationId xmlns:a16="http://schemas.microsoft.com/office/drawing/2014/main" id="{D5064F60-DBE8-E155-F99E-227899BDA5C8}"/>
              </a:ext>
            </a:extLst>
          </p:cNvPr>
          <p:cNvGrpSpPr/>
          <p:nvPr/>
        </p:nvGrpSpPr>
        <p:grpSpPr>
          <a:xfrm rot="14400000" flipH="1">
            <a:off x="7749248" y="-1514672"/>
            <a:ext cx="1097742" cy="4163486"/>
            <a:chOff x="4591050" y="1653000"/>
            <a:chExt cx="560975" cy="2127650"/>
          </a:xfrm>
        </p:grpSpPr>
        <p:sp>
          <p:nvSpPr>
            <p:cNvPr id="6" name="Google Shape;9576;p41">
              <a:extLst>
                <a:ext uri="{FF2B5EF4-FFF2-40B4-BE49-F238E27FC236}">
                  <a16:creationId xmlns:a16="http://schemas.microsoft.com/office/drawing/2014/main" id="{78B102B7-679E-7D84-BB92-71A3E57C319C}"/>
                </a:ext>
              </a:extLst>
            </p:cNvPr>
            <p:cNvSpPr/>
            <p:nvPr/>
          </p:nvSpPr>
          <p:spPr>
            <a:xfrm>
              <a:off x="4638450" y="1715375"/>
              <a:ext cx="334200" cy="2037750"/>
            </a:xfrm>
            <a:custGeom>
              <a:avLst/>
              <a:gdLst/>
              <a:ahLst/>
              <a:cxnLst/>
              <a:rect l="l" t="t" r="r" b="b"/>
              <a:pathLst>
                <a:path w="13368" h="81510" extrusionOk="0">
                  <a:moveTo>
                    <a:pt x="8782" y="0"/>
                  </a:moveTo>
                  <a:cubicBezTo>
                    <a:pt x="8719" y="0"/>
                    <a:pt x="8661" y="48"/>
                    <a:pt x="8689" y="125"/>
                  </a:cubicBezTo>
                  <a:cubicBezTo>
                    <a:pt x="10653" y="7162"/>
                    <a:pt x="12106" y="14318"/>
                    <a:pt x="12618" y="21616"/>
                  </a:cubicBezTo>
                  <a:cubicBezTo>
                    <a:pt x="13034" y="27676"/>
                    <a:pt x="12761" y="33808"/>
                    <a:pt x="12118" y="39833"/>
                  </a:cubicBezTo>
                  <a:cubicBezTo>
                    <a:pt x="10558" y="54430"/>
                    <a:pt x="5391" y="67896"/>
                    <a:pt x="9" y="81445"/>
                  </a:cubicBezTo>
                  <a:cubicBezTo>
                    <a:pt x="1" y="81485"/>
                    <a:pt x="37" y="81509"/>
                    <a:pt x="64" y="81509"/>
                  </a:cubicBezTo>
                  <a:cubicBezTo>
                    <a:pt x="77" y="81509"/>
                    <a:pt x="89" y="81504"/>
                    <a:pt x="92" y="81492"/>
                  </a:cubicBezTo>
                  <a:cubicBezTo>
                    <a:pt x="2997" y="74623"/>
                    <a:pt x="5831" y="67717"/>
                    <a:pt x="8117" y="60621"/>
                  </a:cubicBezTo>
                  <a:cubicBezTo>
                    <a:pt x="10248" y="54013"/>
                    <a:pt x="11665" y="47226"/>
                    <a:pt x="12439" y="40333"/>
                  </a:cubicBezTo>
                  <a:cubicBezTo>
                    <a:pt x="13130" y="34141"/>
                    <a:pt x="13368" y="27843"/>
                    <a:pt x="12951" y="21628"/>
                  </a:cubicBezTo>
                  <a:cubicBezTo>
                    <a:pt x="12475" y="14306"/>
                    <a:pt x="10903" y="7114"/>
                    <a:pt x="8891" y="78"/>
                  </a:cubicBezTo>
                  <a:cubicBezTo>
                    <a:pt x="8871" y="24"/>
                    <a:pt x="8826" y="0"/>
                    <a:pt x="878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577;p41">
              <a:extLst>
                <a:ext uri="{FF2B5EF4-FFF2-40B4-BE49-F238E27FC236}">
                  <a16:creationId xmlns:a16="http://schemas.microsoft.com/office/drawing/2014/main" id="{51D2E870-9D3B-04FC-0A17-36C6E5BE11C8}"/>
                </a:ext>
              </a:extLst>
            </p:cNvPr>
            <p:cNvSpPr/>
            <p:nvPr/>
          </p:nvSpPr>
          <p:spPr>
            <a:xfrm>
              <a:off x="4591050" y="1717300"/>
              <a:ext cx="352425" cy="2060575"/>
            </a:xfrm>
            <a:custGeom>
              <a:avLst/>
              <a:gdLst/>
              <a:ahLst/>
              <a:cxnLst/>
              <a:rect l="l" t="t" r="r" b="b"/>
              <a:pathLst>
                <a:path w="14097" h="82423" extrusionOk="0">
                  <a:moveTo>
                    <a:pt x="10978" y="1"/>
                  </a:moveTo>
                  <a:cubicBezTo>
                    <a:pt x="10978" y="1"/>
                    <a:pt x="10954" y="1"/>
                    <a:pt x="10954" y="13"/>
                  </a:cubicBezTo>
                  <a:cubicBezTo>
                    <a:pt x="12299" y="6478"/>
                    <a:pt x="13585" y="12990"/>
                    <a:pt x="13776" y="19598"/>
                  </a:cubicBezTo>
                  <a:cubicBezTo>
                    <a:pt x="13954" y="25397"/>
                    <a:pt x="13918" y="31350"/>
                    <a:pt x="13359" y="37124"/>
                  </a:cubicBezTo>
                  <a:cubicBezTo>
                    <a:pt x="11978" y="51626"/>
                    <a:pt x="7263" y="65949"/>
                    <a:pt x="1417" y="79249"/>
                  </a:cubicBezTo>
                  <a:cubicBezTo>
                    <a:pt x="1000" y="80201"/>
                    <a:pt x="524" y="81118"/>
                    <a:pt x="83" y="82070"/>
                  </a:cubicBezTo>
                  <a:cubicBezTo>
                    <a:pt x="1" y="82252"/>
                    <a:pt x="159" y="82422"/>
                    <a:pt x="311" y="82422"/>
                  </a:cubicBezTo>
                  <a:cubicBezTo>
                    <a:pt x="378" y="82422"/>
                    <a:pt x="444" y="82389"/>
                    <a:pt x="488" y="82308"/>
                  </a:cubicBezTo>
                  <a:cubicBezTo>
                    <a:pt x="2560" y="78891"/>
                    <a:pt x="3834" y="74903"/>
                    <a:pt x="5310" y="71212"/>
                  </a:cubicBezTo>
                  <a:cubicBezTo>
                    <a:pt x="6275" y="68795"/>
                    <a:pt x="7108" y="66306"/>
                    <a:pt x="7918" y="63818"/>
                  </a:cubicBezTo>
                  <a:cubicBezTo>
                    <a:pt x="10227" y="56686"/>
                    <a:pt x="12049" y="49412"/>
                    <a:pt x="13145" y="41982"/>
                  </a:cubicBezTo>
                  <a:cubicBezTo>
                    <a:pt x="14097" y="35434"/>
                    <a:pt x="14037" y="28826"/>
                    <a:pt x="14049" y="22218"/>
                  </a:cubicBezTo>
                  <a:cubicBezTo>
                    <a:pt x="14061" y="16800"/>
                    <a:pt x="13383" y="11478"/>
                    <a:pt x="12371" y="6156"/>
                  </a:cubicBezTo>
                  <a:cubicBezTo>
                    <a:pt x="11966" y="4096"/>
                    <a:pt x="11478" y="2037"/>
                    <a:pt x="109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578;p41">
              <a:extLst>
                <a:ext uri="{FF2B5EF4-FFF2-40B4-BE49-F238E27FC236}">
                  <a16:creationId xmlns:a16="http://schemas.microsoft.com/office/drawing/2014/main" id="{9A573895-D0C2-AE64-EFB2-15593C3D4ABD}"/>
                </a:ext>
              </a:extLst>
            </p:cNvPr>
            <p:cNvSpPr/>
            <p:nvPr/>
          </p:nvSpPr>
          <p:spPr>
            <a:xfrm>
              <a:off x="4598475" y="3752225"/>
              <a:ext cx="50925" cy="28425"/>
            </a:xfrm>
            <a:custGeom>
              <a:avLst/>
              <a:gdLst/>
              <a:ahLst/>
              <a:cxnLst/>
              <a:rect l="l" t="t" r="r" b="b"/>
              <a:pathLst>
                <a:path w="2037" h="1137" extrusionOk="0">
                  <a:moveTo>
                    <a:pt x="1883" y="0"/>
                  </a:moveTo>
                  <a:cubicBezTo>
                    <a:pt x="1871" y="0"/>
                    <a:pt x="1859" y="2"/>
                    <a:pt x="1846" y="7"/>
                  </a:cubicBezTo>
                  <a:cubicBezTo>
                    <a:pt x="1727" y="54"/>
                    <a:pt x="1632" y="149"/>
                    <a:pt x="1548" y="221"/>
                  </a:cubicBezTo>
                  <a:cubicBezTo>
                    <a:pt x="1394" y="352"/>
                    <a:pt x="1203" y="459"/>
                    <a:pt x="1013" y="542"/>
                  </a:cubicBezTo>
                  <a:cubicBezTo>
                    <a:pt x="858" y="626"/>
                    <a:pt x="715" y="650"/>
                    <a:pt x="560" y="697"/>
                  </a:cubicBezTo>
                  <a:cubicBezTo>
                    <a:pt x="538" y="704"/>
                    <a:pt x="506" y="710"/>
                    <a:pt x="471" y="710"/>
                  </a:cubicBezTo>
                  <a:cubicBezTo>
                    <a:pt x="394" y="710"/>
                    <a:pt x="307" y="684"/>
                    <a:pt x="298" y="602"/>
                  </a:cubicBezTo>
                  <a:cubicBezTo>
                    <a:pt x="298" y="530"/>
                    <a:pt x="346" y="411"/>
                    <a:pt x="370" y="340"/>
                  </a:cubicBezTo>
                  <a:cubicBezTo>
                    <a:pt x="405" y="305"/>
                    <a:pt x="375" y="263"/>
                    <a:pt x="333" y="263"/>
                  </a:cubicBezTo>
                  <a:cubicBezTo>
                    <a:pt x="318" y="263"/>
                    <a:pt x="302" y="268"/>
                    <a:pt x="286" y="280"/>
                  </a:cubicBezTo>
                  <a:cubicBezTo>
                    <a:pt x="84" y="399"/>
                    <a:pt x="1" y="542"/>
                    <a:pt x="48" y="769"/>
                  </a:cubicBezTo>
                  <a:cubicBezTo>
                    <a:pt x="72" y="1007"/>
                    <a:pt x="382" y="1090"/>
                    <a:pt x="584" y="1126"/>
                  </a:cubicBezTo>
                  <a:cubicBezTo>
                    <a:pt x="625" y="1133"/>
                    <a:pt x="666" y="1137"/>
                    <a:pt x="708" y="1137"/>
                  </a:cubicBezTo>
                  <a:cubicBezTo>
                    <a:pt x="992" y="1137"/>
                    <a:pt x="1283" y="971"/>
                    <a:pt x="1501" y="804"/>
                  </a:cubicBezTo>
                  <a:cubicBezTo>
                    <a:pt x="1715" y="638"/>
                    <a:pt x="2037" y="399"/>
                    <a:pt x="1989" y="102"/>
                  </a:cubicBezTo>
                  <a:cubicBezTo>
                    <a:pt x="1979" y="43"/>
                    <a:pt x="1937" y="0"/>
                    <a:pt x="188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579;p41">
              <a:extLst>
                <a:ext uri="{FF2B5EF4-FFF2-40B4-BE49-F238E27FC236}">
                  <a16:creationId xmlns:a16="http://schemas.microsoft.com/office/drawing/2014/main" id="{AC2AC95D-23D7-3C38-8CEB-B72203CF05C7}"/>
                </a:ext>
              </a:extLst>
            </p:cNvPr>
            <p:cNvSpPr/>
            <p:nvPr/>
          </p:nvSpPr>
          <p:spPr>
            <a:xfrm>
              <a:off x="4688375" y="3192650"/>
              <a:ext cx="48250" cy="121375"/>
            </a:xfrm>
            <a:custGeom>
              <a:avLst/>
              <a:gdLst/>
              <a:ahLst/>
              <a:cxnLst/>
              <a:rect l="l" t="t" r="r" b="b"/>
              <a:pathLst>
                <a:path w="1930" h="4855" extrusionOk="0">
                  <a:moveTo>
                    <a:pt x="84" y="0"/>
                  </a:moveTo>
                  <a:cubicBezTo>
                    <a:pt x="44" y="0"/>
                    <a:pt x="1" y="45"/>
                    <a:pt x="36" y="89"/>
                  </a:cubicBezTo>
                  <a:cubicBezTo>
                    <a:pt x="1000" y="1542"/>
                    <a:pt x="1727" y="3006"/>
                    <a:pt x="1786" y="4792"/>
                  </a:cubicBezTo>
                  <a:cubicBezTo>
                    <a:pt x="1798" y="4834"/>
                    <a:pt x="1834" y="4855"/>
                    <a:pt x="1867" y="4855"/>
                  </a:cubicBezTo>
                  <a:cubicBezTo>
                    <a:pt x="1899" y="4855"/>
                    <a:pt x="1929" y="4834"/>
                    <a:pt x="1929" y="4792"/>
                  </a:cubicBezTo>
                  <a:cubicBezTo>
                    <a:pt x="1893" y="3030"/>
                    <a:pt x="1262" y="1351"/>
                    <a:pt x="119" y="18"/>
                  </a:cubicBezTo>
                  <a:cubicBezTo>
                    <a:pt x="110" y="6"/>
                    <a:pt x="97" y="0"/>
                    <a:pt x="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580;p41">
              <a:extLst>
                <a:ext uri="{FF2B5EF4-FFF2-40B4-BE49-F238E27FC236}">
                  <a16:creationId xmlns:a16="http://schemas.microsoft.com/office/drawing/2014/main" id="{4631361C-5DD4-76BF-F53D-8634D03B3431}"/>
                </a:ext>
              </a:extLst>
            </p:cNvPr>
            <p:cNvSpPr/>
            <p:nvPr/>
          </p:nvSpPr>
          <p:spPr>
            <a:xfrm>
              <a:off x="4651950" y="3122550"/>
              <a:ext cx="100150" cy="354600"/>
            </a:xfrm>
            <a:custGeom>
              <a:avLst/>
              <a:gdLst/>
              <a:ahLst/>
              <a:cxnLst/>
              <a:rect l="l" t="t" r="r" b="b"/>
              <a:pathLst>
                <a:path w="4006" h="14184" extrusionOk="0">
                  <a:moveTo>
                    <a:pt x="79" y="1"/>
                  </a:moveTo>
                  <a:cubicBezTo>
                    <a:pt x="38" y="1"/>
                    <a:pt x="1" y="43"/>
                    <a:pt x="29" y="71"/>
                  </a:cubicBezTo>
                  <a:cubicBezTo>
                    <a:pt x="1624" y="2512"/>
                    <a:pt x="2684" y="4858"/>
                    <a:pt x="3053" y="7763"/>
                  </a:cubicBezTo>
                  <a:cubicBezTo>
                    <a:pt x="3267" y="9430"/>
                    <a:pt x="3827" y="12847"/>
                    <a:pt x="2267" y="14026"/>
                  </a:cubicBezTo>
                  <a:cubicBezTo>
                    <a:pt x="2179" y="14084"/>
                    <a:pt x="2212" y="14184"/>
                    <a:pt x="2279" y="14184"/>
                  </a:cubicBezTo>
                  <a:cubicBezTo>
                    <a:pt x="2294" y="14184"/>
                    <a:pt x="2310" y="14179"/>
                    <a:pt x="2327" y="14168"/>
                  </a:cubicBezTo>
                  <a:cubicBezTo>
                    <a:pt x="4005" y="13180"/>
                    <a:pt x="3577" y="9977"/>
                    <a:pt x="3446" y="8382"/>
                  </a:cubicBezTo>
                  <a:cubicBezTo>
                    <a:pt x="3160" y="5346"/>
                    <a:pt x="2315" y="2250"/>
                    <a:pt x="112" y="12"/>
                  </a:cubicBezTo>
                  <a:cubicBezTo>
                    <a:pt x="102" y="4"/>
                    <a:pt x="90" y="1"/>
                    <a:pt x="7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581;p41">
              <a:extLst>
                <a:ext uri="{FF2B5EF4-FFF2-40B4-BE49-F238E27FC236}">
                  <a16:creationId xmlns:a16="http://schemas.microsoft.com/office/drawing/2014/main" id="{BB7EC6C4-F2C8-ACC2-C0AF-142EB2B7498A}"/>
                </a:ext>
              </a:extLst>
            </p:cNvPr>
            <p:cNvSpPr/>
            <p:nvPr/>
          </p:nvSpPr>
          <p:spPr>
            <a:xfrm>
              <a:off x="4665675" y="3143900"/>
              <a:ext cx="96825" cy="302650"/>
            </a:xfrm>
            <a:custGeom>
              <a:avLst/>
              <a:gdLst/>
              <a:ahLst/>
              <a:cxnLst/>
              <a:rect l="l" t="t" r="r" b="b"/>
              <a:pathLst>
                <a:path w="3873" h="12106" extrusionOk="0">
                  <a:moveTo>
                    <a:pt x="115" y="0"/>
                  </a:moveTo>
                  <a:cubicBezTo>
                    <a:pt x="59" y="0"/>
                    <a:pt x="1" y="64"/>
                    <a:pt x="27" y="134"/>
                  </a:cubicBezTo>
                  <a:cubicBezTo>
                    <a:pt x="1908" y="3635"/>
                    <a:pt x="3706" y="8040"/>
                    <a:pt x="2587" y="12052"/>
                  </a:cubicBezTo>
                  <a:cubicBezTo>
                    <a:pt x="2579" y="12084"/>
                    <a:pt x="2603" y="12105"/>
                    <a:pt x="2627" y="12105"/>
                  </a:cubicBezTo>
                  <a:cubicBezTo>
                    <a:pt x="2639" y="12105"/>
                    <a:pt x="2651" y="12100"/>
                    <a:pt x="2659" y="12088"/>
                  </a:cubicBezTo>
                  <a:cubicBezTo>
                    <a:pt x="3873" y="8314"/>
                    <a:pt x="2623" y="3099"/>
                    <a:pt x="170" y="27"/>
                  </a:cubicBezTo>
                  <a:cubicBezTo>
                    <a:pt x="155" y="8"/>
                    <a:pt x="135" y="0"/>
                    <a:pt x="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582;p41">
              <a:extLst>
                <a:ext uri="{FF2B5EF4-FFF2-40B4-BE49-F238E27FC236}">
                  <a16:creationId xmlns:a16="http://schemas.microsoft.com/office/drawing/2014/main" id="{6599590C-ABD3-E7F7-30EC-8E546FE65152}"/>
                </a:ext>
              </a:extLst>
            </p:cNvPr>
            <p:cNvSpPr/>
            <p:nvPr/>
          </p:nvSpPr>
          <p:spPr>
            <a:xfrm>
              <a:off x="4648525" y="3101725"/>
              <a:ext cx="105050" cy="222350"/>
            </a:xfrm>
            <a:custGeom>
              <a:avLst/>
              <a:gdLst/>
              <a:ahLst/>
              <a:cxnLst/>
              <a:rect l="l" t="t" r="r" b="b"/>
              <a:pathLst>
                <a:path w="4202" h="8894" extrusionOk="0">
                  <a:moveTo>
                    <a:pt x="199" y="1"/>
                  </a:moveTo>
                  <a:cubicBezTo>
                    <a:pt x="104" y="1"/>
                    <a:pt x="0" y="98"/>
                    <a:pt x="35" y="202"/>
                  </a:cubicBezTo>
                  <a:cubicBezTo>
                    <a:pt x="511" y="1488"/>
                    <a:pt x="1416" y="2655"/>
                    <a:pt x="2154" y="3833"/>
                  </a:cubicBezTo>
                  <a:cubicBezTo>
                    <a:pt x="3118" y="5405"/>
                    <a:pt x="3785" y="7072"/>
                    <a:pt x="4166" y="8894"/>
                  </a:cubicBezTo>
                  <a:cubicBezTo>
                    <a:pt x="4190" y="8894"/>
                    <a:pt x="4202" y="8894"/>
                    <a:pt x="4202" y="8870"/>
                  </a:cubicBezTo>
                  <a:cubicBezTo>
                    <a:pt x="3749" y="5774"/>
                    <a:pt x="2333" y="2440"/>
                    <a:pt x="297" y="47"/>
                  </a:cubicBezTo>
                  <a:cubicBezTo>
                    <a:pt x="270" y="15"/>
                    <a:pt x="235" y="1"/>
                    <a:pt x="19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583;p41">
              <a:extLst>
                <a:ext uri="{FF2B5EF4-FFF2-40B4-BE49-F238E27FC236}">
                  <a16:creationId xmlns:a16="http://schemas.microsoft.com/office/drawing/2014/main" id="{2C3FA868-F252-86A8-277C-CF6DE9DB291C}"/>
                </a:ext>
              </a:extLst>
            </p:cNvPr>
            <p:cNvSpPr/>
            <p:nvPr/>
          </p:nvSpPr>
          <p:spPr>
            <a:xfrm>
              <a:off x="4640450" y="2929425"/>
              <a:ext cx="159575" cy="443550"/>
            </a:xfrm>
            <a:custGeom>
              <a:avLst/>
              <a:gdLst/>
              <a:ahLst/>
              <a:cxnLst/>
              <a:rect l="l" t="t" r="r" b="b"/>
              <a:pathLst>
                <a:path w="6383" h="17742" extrusionOk="0">
                  <a:moveTo>
                    <a:pt x="83" y="1"/>
                  </a:moveTo>
                  <a:cubicBezTo>
                    <a:pt x="40" y="1"/>
                    <a:pt x="0" y="30"/>
                    <a:pt x="0" y="93"/>
                  </a:cubicBezTo>
                  <a:cubicBezTo>
                    <a:pt x="12" y="2903"/>
                    <a:pt x="560" y="6058"/>
                    <a:pt x="1989" y="8523"/>
                  </a:cubicBezTo>
                  <a:cubicBezTo>
                    <a:pt x="3501" y="11106"/>
                    <a:pt x="6382" y="14547"/>
                    <a:pt x="4632" y="17667"/>
                  </a:cubicBezTo>
                  <a:cubicBezTo>
                    <a:pt x="4600" y="17707"/>
                    <a:pt x="4627" y="17742"/>
                    <a:pt x="4663" y="17742"/>
                  </a:cubicBezTo>
                  <a:cubicBezTo>
                    <a:pt x="4681" y="17742"/>
                    <a:pt x="4700" y="17734"/>
                    <a:pt x="4715" y="17714"/>
                  </a:cubicBezTo>
                  <a:cubicBezTo>
                    <a:pt x="6311" y="15405"/>
                    <a:pt x="4858" y="12357"/>
                    <a:pt x="3620" y="10225"/>
                  </a:cubicBezTo>
                  <a:cubicBezTo>
                    <a:pt x="2679" y="8618"/>
                    <a:pt x="1667" y="7225"/>
                    <a:pt x="1179" y="5403"/>
                  </a:cubicBezTo>
                  <a:cubicBezTo>
                    <a:pt x="703" y="3653"/>
                    <a:pt x="774" y="1772"/>
                    <a:pt x="179" y="69"/>
                  </a:cubicBezTo>
                  <a:cubicBezTo>
                    <a:pt x="162" y="24"/>
                    <a:pt x="121" y="1"/>
                    <a:pt x="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584;p41">
              <a:extLst>
                <a:ext uri="{FF2B5EF4-FFF2-40B4-BE49-F238E27FC236}">
                  <a16:creationId xmlns:a16="http://schemas.microsoft.com/office/drawing/2014/main" id="{028B0DAB-FB54-CDB3-D3FD-BD020167B8CE}"/>
                </a:ext>
              </a:extLst>
            </p:cNvPr>
            <p:cNvSpPr/>
            <p:nvPr/>
          </p:nvSpPr>
          <p:spPr>
            <a:xfrm>
              <a:off x="4665750" y="2897500"/>
              <a:ext cx="113425" cy="332750"/>
            </a:xfrm>
            <a:custGeom>
              <a:avLst/>
              <a:gdLst/>
              <a:ahLst/>
              <a:cxnLst/>
              <a:rect l="l" t="t" r="r" b="b"/>
              <a:pathLst>
                <a:path w="4537" h="13310" extrusionOk="0">
                  <a:moveTo>
                    <a:pt x="108" y="1"/>
                  </a:moveTo>
                  <a:cubicBezTo>
                    <a:pt x="84" y="1"/>
                    <a:pt x="60" y="13"/>
                    <a:pt x="60" y="37"/>
                  </a:cubicBezTo>
                  <a:cubicBezTo>
                    <a:pt x="0" y="4537"/>
                    <a:pt x="1072" y="9895"/>
                    <a:pt x="4322" y="13276"/>
                  </a:cubicBezTo>
                  <a:cubicBezTo>
                    <a:pt x="4343" y="13300"/>
                    <a:pt x="4367" y="13309"/>
                    <a:pt x="4391" y="13309"/>
                  </a:cubicBezTo>
                  <a:cubicBezTo>
                    <a:pt x="4464" y="13309"/>
                    <a:pt x="4537" y="13217"/>
                    <a:pt x="4501" y="13145"/>
                  </a:cubicBezTo>
                  <a:cubicBezTo>
                    <a:pt x="3275" y="11181"/>
                    <a:pt x="2132" y="9395"/>
                    <a:pt x="1370" y="7192"/>
                  </a:cubicBezTo>
                  <a:cubicBezTo>
                    <a:pt x="584" y="4894"/>
                    <a:pt x="239" y="2442"/>
                    <a:pt x="155" y="37"/>
                  </a:cubicBezTo>
                  <a:cubicBezTo>
                    <a:pt x="155" y="13"/>
                    <a:pt x="131" y="1"/>
                    <a:pt x="10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585;p41">
              <a:extLst>
                <a:ext uri="{FF2B5EF4-FFF2-40B4-BE49-F238E27FC236}">
                  <a16:creationId xmlns:a16="http://schemas.microsoft.com/office/drawing/2014/main" id="{4691E97C-9C07-CA1A-1E30-9EAAAE9A4A51}"/>
                </a:ext>
              </a:extLst>
            </p:cNvPr>
            <p:cNvSpPr/>
            <p:nvPr/>
          </p:nvSpPr>
          <p:spPr>
            <a:xfrm>
              <a:off x="4782725" y="3223525"/>
              <a:ext cx="625" cy="11775"/>
            </a:xfrm>
            <a:custGeom>
              <a:avLst/>
              <a:gdLst/>
              <a:ahLst/>
              <a:cxnLst/>
              <a:rect l="l" t="t" r="r" b="b"/>
              <a:pathLst>
                <a:path w="25" h="471" extrusionOk="0">
                  <a:moveTo>
                    <a:pt x="13" y="0"/>
                  </a:moveTo>
                  <a:cubicBezTo>
                    <a:pt x="7" y="0"/>
                    <a:pt x="1" y="3"/>
                    <a:pt x="1" y="9"/>
                  </a:cubicBezTo>
                  <a:lnTo>
                    <a:pt x="1" y="462"/>
                  </a:lnTo>
                  <a:cubicBezTo>
                    <a:pt x="1" y="468"/>
                    <a:pt x="7" y="470"/>
                    <a:pt x="13" y="470"/>
                  </a:cubicBezTo>
                  <a:cubicBezTo>
                    <a:pt x="18" y="470"/>
                    <a:pt x="24" y="468"/>
                    <a:pt x="24" y="462"/>
                  </a:cubicBezTo>
                  <a:lnTo>
                    <a:pt x="24" y="9"/>
                  </a:lnTo>
                  <a:cubicBezTo>
                    <a:pt x="24" y="3"/>
                    <a:pt x="18" y="0"/>
                    <a:pt x="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586;p41">
              <a:extLst>
                <a:ext uri="{FF2B5EF4-FFF2-40B4-BE49-F238E27FC236}">
                  <a16:creationId xmlns:a16="http://schemas.microsoft.com/office/drawing/2014/main" id="{1CA13287-3E1F-370A-02B7-01995A0F4E27}"/>
                </a:ext>
              </a:extLst>
            </p:cNvPr>
            <p:cNvSpPr/>
            <p:nvPr/>
          </p:nvSpPr>
          <p:spPr>
            <a:xfrm>
              <a:off x="4669850" y="2929700"/>
              <a:ext cx="150400" cy="336225"/>
            </a:xfrm>
            <a:custGeom>
              <a:avLst/>
              <a:gdLst/>
              <a:ahLst/>
              <a:cxnLst/>
              <a:rect l="l" t="t" r="r" b="b"/>
              <a:pathLst>
                <a:path w="6016" h="13449" extrusionOk="0">
                  <a:moveTo>
                    <a:pt x="96" y="1"/>
                  </a:moveTo>
                  <a:cubicBezTo>
                    <a:pt x="46" y="1"/>
                    <a:pt x="0" y="56"/>
                    <a:pt x="27" y="118"/>
                  </a:cubicBezTo>
                  <a:cubicBezTo>
                    <a:pt x="1253" y="2225"/>
                    <a:pt x="2408" y="4356"/>
                    <a:pt x="3361" y="6619"/>
                  </a:cubicBezTo>
                  <a:cubicBezTo>
                    <a:pt x="4230" y="8690"/>
                    <a:pt x="5230" y="11107"/>
                    <a:pt x="4635" y="13369"/>
                  </a:cubicBezTo>
                  <a:cubicBezTo>
                    <a:pt x="4609" y="13412"/>
                    <a:pt x="4638" y="13448"/>
                    <a:pt x="4674" y="13448"/>
                  </a:cubicBezTo>
                  <a:cubicBezTo>
                    <a:pt x="4689" y="13448"/>
                    <a:pt x="4704" y="13443"/>
                    <a:pt x="4718" y="13429"/>
                  </a:cubicBezTo>
                  <a:cubicBezTo>
                    <a:pt x="6016" y="12024"/>
                    <a:pt x="4528" y="8595"/>
                    <a:pt x="3992" y="7178"/>
                  </a:cubicBezTo>
                  <a:cubicBezTo>
                    <a:pt x="3063" y="4761"/>
                    <a:pt x="1920" y="1963"/>
                    <a:pt x="146" y="23"/>
                  </a:cubicBezTo>
                  <a:cubicBezTo>
                    <a:pt x="131" y="7"/>
                    <a:pt x="113" y="1"/>
                    <a:pt x="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587;p41">
              <a:extLst>
                <a:ext uri="{FF2B5EF4-FFF2-40B4-BE49-F238E27FC236}">
                  <a16:creationId xmlns:a16="http://schemas.microsoft.com/office/drawing/2014/main" id="{C15F5965-4B38-29FB-0728-DE90A59C6E9A}"/>
                </a:ext>
              </a:extLst>
            </p:cNvPr>
            <p:cNvSpPr/>
            <p:nvPr/>
          </p:nvSpPr>
          <p:spPr>
            <a:xfrm>
              <a:off x="4690250" y="2928275"/>
              <a:ext cx="132100" cy="267925"/>
            </a:xfrm>
            <a:custGeom>
              <a:avLst/>
              <a:gdLst/>
              <a:ahLst/>
              <a:cxnLst/>
              <a:rect l="l" t="t" r="r" b="b"/>
              <a:pathLst>
                <a:path w="5284" h="10717" extrusionOk="0">
                  <a:moveTo>
                    <a:pt x="170" y="1"/>
                  </a:moveTo>
                  <a:cubicBezTo>
                    <a:pt x="90" y="1"/>
                    <a:pt x="1" y="109"/>
                    <a:pt x="68" y="187"/>
                  </a:cubicBezTo>
                  <a:cubicBezTo>
                    <a:pt x="2378" y="3282"/>
                    <a:pt x="5093" y="6497"/>
                    <a:pt x="4962" y="10617"/>
                  </a:cubicBezTo>
                  <a:cubicBezTo>
                    <a:pt x="4956" y="10684"/>
                    <a:pt x="4999" y="10716"/>
                    <a:pt x="5045" y="10716"/>
                  </a:cubicBezTo>
                  <a:cubicBezTo>
                    <a:pt x="5089" y="10716"/>
                    <a:pt x="5134" y="10687"/>
                    <a:pt x="5140" y="10628"/>
                  </a:cubicBezTo>
                  <a:cubicBezTo>
                    <a:pt x="5283" y="8628"/>
                    <a:pt x="4688" y="6688"/>
                    <a:pt x="3831" y="4890"/>
                  </a:cubicBezTo>
                  <a:cubicBezTo>
                    <a:pt x="3009" y="3163"/>
                    <a:pt x="1818" y="1151"/>
                    <a:pt x="223" y="20"/>
                  </a:cubicBezTo>
                  <a:cubicBezTo>
                    <a:pt x="207" y="7"/>
                    <a:pt x="189" y="1"/>
                    <a:pt x="1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588;p41">
              <a:extLst>
                <a:ext uri="{FF2B5EF4-FFF2-40B4-BE49-F238E27FC236}">
                  <a16:creationId xmlns:a16="http://schemas.microsoft.com/office/drawing/2014/main" id="{98320AC6-7BE5-6953-C6F9-DDDA50E1050B}"/>
                </a:ext>
              </a:extLst>
            </p:cNvPr>
            <p:cNvSpPr/>
            <p:nvPr/>
          </p:nvSpPr>
          <p:spPr>
            <a:xfrm>
              <a:off x="4674975" y="2968025"/>
              <a:ext cx="100925" cy="277850"/>
            </a:xfrm>
            <a:custGeom>
              <a:avLst/>
              <a:gdLst/>
              <a:ahLst/>
              <a:cxnLst/>
              <a:rect l="l" t="t" r="r" b="b"/>
              <a:pathLst>
                <a:path w="4037" h="11114" extrusionOk="0">
                  <a:moveTo>
                    <a:pt x="34" y="0"/>
                  </a:moveTo>
                  <a:cubicBezTo>
                    <a:pt x="18" y="0"/>
                    <a:pt x="1" y="12"/>
                    <a:pt x="1" y="37"/>
                  </a:cubicBezTo>
                  <a:cubicBezTo>
                    <a:pt x="227" y="1883"/>
                    <a:pt x="691" y="3645"/>
                    <a:pt x="1370" y="5371"/>
                  </a:cubicBezTo>
                  <a:cubicBezTo>
                    <a:pt x="2072" y="7157"/>
                    <a:pt x="3775" y="9027"/>
                    <a:pt x="3739" y="10979"/>
                  </a:cubicBezTo>
                  <a:cubicBezTo>
                    <a:pt x="3739" y="11069"/>
                    <a:pt x="3808" y="11113"/>
                    <a:pt x="3878" y="11113"/>
                  </a:cubicBezTo>
                  <a:cubicBezTo>
                    <a:pt x="3947" y="11113"/>
                    <a:pt x="4019" y="11069"/>
                    <a:pt x="4025" y="10979"/>
                  </a:cubicBezTo>
                  <a:cubicBezTo>
                    <a:pt x="4037" y="9360"/>
                    <a:pt x="2894" y="8015"/>
                    <a:pt x="2227" y="6622"/>
                  </a:cubicBezTo>
                  <a:cubicBezTo>
                    <a:pt x="1191" y="4490"/>
                    <a:pt x="417" y="2359"/>
                    <a:pt x="60" y="25"/>
                  </a:cubicBezTo>
                  <a:cubicBezTo>
                    <a:pt x="60" y="9"/>
                    <a:pt x="47" y="0"/>
                    <a:pt x="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589;p41">
              <a:extLst>
                <a:ext uri="{FF2B5EF4-FFF2-40B4-BE49-F238E27FC236}">
                  <a16:creationId xmlns:a16="http://schemas.microsoft.com/office/drawing/2014/main" id="{0945CFD4-E433-F1E6-5A1C-4BE755B7914B}"/>
                </a:ext>
              </a:extLst>
            </p:cNvPr>
            <p:cNvSpPr/>
            <p:nvPr/>
          </p:nvSpPr>
          <p:spPr>
            <a:xfrm>
              <a:off x="4699375" y="2974000"/>
              <a:ext cx="65825" cy="217025"/>
            </a:xfrm>
            <a:custGeom>
              <a:avLst/>
              <a:gdLst/>
              <a:ahLst/>
              <a:cxnLst/>
              <a:rect l="l" t="t" r="r" b="b"/>
              <a:pathLst>
                <a:path w="2633" h="8681" extrusionOk="0">
                  <a:moveTo>
                    <a:pt x="403" y="1"/>
                  </a:moveTo>
                  <a:cubicBezTo>
                    <a:pt x="355" y="1"/>
                    <a:pt x="305" y="35"/>
                    <a:pt x="299" y="96"/>
                  </a:cubicBezTo>
                  <a:cubicBezTo>
                    <a:pt x="1" y="2942"/>
                    <a:pt x="1203" y="6252"/>
                    <a:pt x="2596" y="8680"/>
                  </a:cubicBezTo>
                  <a:cubicBezTo>
                    <a:pt x="2596" y="8680"/>
                    <a:pt x="2632" y="8669"/>
                    <a:pt x="2632" y="8657"/>
                  </a:cubicBezTo>
                  <a:cubicBezTo>
                    <a:pt x="2084" y="7299"/>
                    <a:pt x="1644" y="5906"/>
                    <a:pt x="1322" y="4489"/>
                  </a:cubicBezTo>
                  <a:cubicBezTo>
                    <a:pt x="977" y="3025"/>
                    <a:pt x="953" y="1477"/>
                    <a:pt x="489" y="60"/>
                  </a:cubicBezTo>
                  <a:cubicBezTo>
                    <a:pt x="474" y="20"/>
                    <a:pt x="439" y="1"/>
                    <a:pt x="4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590;p41">
              <a:extLst>
                <a:ext uri="{FF2B5EF4-FFF2-40B4-BE49-F238E27FC236}">
                  <a16:creationId xmlns:a16="http://schemas.microsoft.com/office/drawing/2014/main" id="{5399975F-5F21-F655-148B-798F404E575B}"/>
                </a:ext>
              </a:extLst>
            </p:cNvPr>
            <p:cNvSpPr/>
            <p:nvPr/>
          </p:nvSpPr>
          <p:spPr>
            <a:xfrm>
              <a:off x="4698775" y="2862575"/>
              <a:ext cx="155725" cy="360175"/>
            </a:xfrm>
            <a:custGeom>
              <a:avLst/>
              <a:gdLst/>
              <a:ahLst/>
              <a:cxnLst/>
              <a:rect l="l" t="t" r="r" b="b"/>
              <a:pathLst>
                <a:path w="6229" h="14407" extrusionOk="0">
                  <a:moveTo>
                    <a:pt x="123" y="0"/>
                  </a:moveTo>
                  <a:cubicBezTo>
                    <a:pt x="61" y="0"/>
                    <a:pt x="1" y="84"/>
                    <a:pt x="37" y="148"/>
                  </a:cubicBezTo>
                  <a:cubicBezTo>
                    <a:pt x="2144" y="4720"/>
                    <a:pt x="6014" y="8946"/>
                    <a:pt x="5776" y="14304"/>
                  </a:cubicBezTo>
                  <a:cubicBezTo>
                    <a:pt x="5770" y="14374"/>
                    <a:pt x="5818" y="14407"/>
                    <a:pt x="5870" y="14407"/>
                  </a:cubicBezTo>
                  <a:cubicBezTo>
                    <a:pt x="5925" y="14407"/>
                    <a:pt x="5984" y="14371"/>
                    <a:pt x="5990" y="14304"/>
                  </a:cubicBezTo>
                  <a:cubicBezTo>
                    <a:pt x="6228" y="11792"/>
                    <a:pt x="5466" y="9435"/>
                    <a:pt x="4466" y="7161"/>
                  </a:cubicBezTo>
                  <a:cubicBezTo>
                    <a:pt x="3382" y="4672"/>
                    <a:pt x="1942" y="2100"/>
                    <a:pt x="180" y="29"/>
                  </a:cubicBezTo>
                  <a:cubicBezTo>
                    <a:pt x="163" y="9"/>
                    <a:pt x="143" y="0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591;p41">
              <a:extLst>
                <a:ext uri="{FF2B5EF4-FFF2-40B4-BE49-F238E27FC236}">
                  <a16:creationId xmlns:a16="http://schemas.microsoft.com/office/drawing/2014/main" id="{45104604-6FAB-5218-808D-03B5DDC7D25B}"/>
                </a:ext>
              </a:extLst>
            </p:cNvPr>
            <p:cNvSpPr/>
            <p:nvPr/>
          </p:nvSpPr>
          <p:spPr>
            <a:xfrm>
              <a:off x="4663850" y="2795550"/>
              <a:ext cx="173375" cy="327350"/>
            </a:xfrm>
            <a:custGeom>
              <a:avLst/>
              <a:gdLst/>
              <a:ahLst/>
              <a:cxnLst/>
              <a:rect l="l" t="t" r="r" b="b"/>
              <a:pathLst>
                <a:path w="6935" h="13094" extrusionOk="0">
                  <a:moveTo>
                    <a:pt x="171" y="1"/>
                  </a:moveTo>
                  <a:cubicBezTo>
                    <a:pt x="65" y="1"/>
                    <a:pt x="0" y="121"/>
                    <a:pt x="88" y="209"/>
                  </a:cubicBezTo>
                  <a:cubicBezTo>
                    <a:pt x="1743" y="2043"/>
                    <a:pt x="3458" y="3567"/>
                    <a:pt x="4708" y="5746"/>
                  </a:cubicBezTo>
                  <a:cubicBezTo>
                    <a:pt x="5970" y="7960"/>
                    <a:pt x="6649" y="10437"/>
                    <a:pt x="6732" y="12985"/>
                  </a:cubicBezTo>
                  <a:cubicBezTo>
                    <a:pt x="6732" y="13058"/>
                    <a:pt x="6785" y="13093"/>
                    <a:pt x="6837" y="13093"/>
                  </a:cubicBezTo>
                  <a:cubicBezTo>
                    <a:pt x="6886" y="13093"/>
                    <a:pt x="6934" y="13061"/>
                    <a:pt x="6934" y="12997"/>
                  </a:cubicBezTo>
                  <a:cubicBezTo>
                    <a:pt x="6934" y="8282"/>
                    <a:pt x="4565" y="2424"/>
                    <a:pt x="243" y="19"/>
                  </a:cubicBezTo>
                  <a:cubicBezTo>
                    <a:pt x="218" y="6"/>
                    <a:pt x="193" y="1"/>
                    <a:pt x="1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592;p41">
              <a:extLst>
                <a:ext uri="{FF2B5EF4-FFF2-40B4-BE49-F238E27FC236}">
                  <a16:creationId xmlns:a16="http://schemas.microsoft.com/office/drawing/2014/main" id="{7E7A1C7A-C462-5F8A-3B6C-F7BD5963A9F6}"/>
                </a:ext>
              </a:extLst>
            </p:cNvPr>
            <p:cNvSpPr/>
            <p:nvPr/>
          </p:nvSpPr>
          <p:spPr>
            <a:xfrm>
              <a:off x="4673725" y="2752575"/>
              <a:ext cx="162775" cy="236000"/>
            </a:xfrm>
            <a:custGeom>
              <a:avLst/>
              <a:gdLst/>
              <a:ahLst/>
              <a:cxnLst/>
              <a:rect l="l" t="t" r="r" b="b"/>
              <a:pathLst>
                <a:path w="6511" h="9440" extrusionOk="0">
                  <a:moveTo>
                    <a:pt x="89" y="1"/>
                  </a:moveTo>
                  <a:cubicBezTo>
                    <a:pt x="45" y="1"/>
                    <a:pt x="1" y="51"/>
                    <a:pt x="27" y="95"/>
                  </a:cubicBezTo>
                  <a:cubicBezTo>
                    <a:pt x="813" y="1524"/>
                    <a:pt x="2122" y="2678"/>
                    <a:pt x="3241" y="3845"/>
                  </a:cubicBezTo>
                  <a:cubicBezTo>
                    <a:pt x="4754" y="5476"/>
                    <a:pt x="5920" y="7179"/>
                    <a:pt x="6373" y="9382"/>
                  </a:cubicBezTo>
                  <a:cubicBezTo>
                    <a:pt x="6388" y="9423"/>
                    <a:pt x="6417" y="9439"/>
                    <a:pt x="6444" y="9439"/>
                  </a:cubicBezTo>
                  <a:cubicBezTo>
                    <a:pt x="6479" y="9439"/>
                    <a:pt x="6511" y="9410"/>
                    <a:pt x="6504" y="9370"/>
                  </a:cubicBezTo>
                  <a:cubicBezTo>
                    <a:pt x="5813" y="5560"/>
                    <a:pt x="2741" y="2655"/>
                    <a:pt x="134" y="23"/>
                  </a:cubicBezTo>
                  <a:cubicBezTo>
                    <a:pt x="121" y="8"/>
                    <a:pt x="105" y="1"/>
                    <a:pt x="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593;p41">
              <a:extLst>
                <a:ext uri="{FF2B5EF4-FFF2-40B4-BE49-F238E27FC236}">
                  <a16:creationId xmlns:a16="http://schemas.microsoft.com/office/drawing/2014/main" id="{82F4B94C-708C-CA5F-92FB-5BDE46596D1B}"/>
                </a:ext>
              </a:extLst>
            </p:cNvPr>
            <p:cNvSpPr/>
            <p:nvPr/>
          </p:nvSpPr>
          <p:spPr>
            <a:xfrm>
              <a:off x="4846275" y="3012500"/>
              <a:ext cx="12975" cy="70100"/>
            </a:xfrm>
            <a:custGeom>
              <a:avLst/>
              <a:gdLst/>
              <a:ahLst/>
              <a:cxnLst/>
              <a:rect l="l" t="t" r="r" b="b"/>
              <a:pathLst>
                <a:path w="519" h="2804" extrusionOk="0">
                  <a:moveTo>
                    <a:pt x="85" y="0"/>
                  </a:moveTo>
                  <a:cubicBezTo>
                    <a:pt x="44" y="0"/>
                    <a:pt x="0" y="28"/>
                    <a:pt x="7" y="80"/>
                  </a:cubicBezTo>
                  <a:cubicBezTo>
                    <a:pt x="54" y="949"/>
                    <a:pt x="30" y="1890"/>
                    <a:pt x="221" y="2759"/>
                  </a:cubicBezTo>
                  <a:cubicBezTo>
                    <a:pt x="227" y="2789"/>
                    <a:pt x="254" y="2804"/>
                    <a:pt x="280" y="2804"/>
                  </a:cubicBezTo>
                  <a:cubicBezTo>
                    <a:pt x="307" y="2804"/>
                    <a:pt x="334" y="2789"/>
                    <a:pt x="340" y="2759"/>
                  </a:cubicBezTo>
                  <a:cubicBezTo>
                    <a:pt x="519" y="1878"/>
                    <a:pt x="292" y="925"/>
                    <a:pt x="149" y="56"/>
                  </a:cubicBezTo>
                  <a:cubicBezTo>
                    <a:pt x="149" y="19"/>
                    <a:pt x="118" y="0"/>
                    <a:pt x="8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594;p41">
              <a:extLst>
                <a:ext uri="{FF2B5EF4-FFF2-40B4-BE49-F238E27FC236}">
                  <a16:creationId xmlns:a16="http://schemas.microsoft.com/office/drawing/2014/main" id="{7F9BA84B-9938-7FC9-E2DD-C6FE2DF43B5C}"/>
                </a:ext>
              </a:extLst>
            </p:cNvPr>
            <p:cNvSpPr/>
            <p:nvPr/>
          </p:nvSpPr>
          <p:spPr>
            <a:xfrm>
              <a:off x="4759725" y="2758500"/>
              <a:ext cx="112325" cy="276050"/>
            </a:xfrm>
            <a:custGeom>
              <a:avLst/>
              <a:gdLst/>
              <a:ahLst/>
              <a:cxnLst/>
              <a:rect l="l" t="t" r="r" b="b"/>
              <a:pathLst>
                <a:path w="4493" h="11042" extrusionOk="0">
                  <a:moveTo>
                    <a:pt x="91" y="1"/>
                  </a:moveTo>
                  <a:cubicBezTo>
                    <a:pt x="42" y="1"/>
                    <a:pt x="0" y="80"/>
                    <a:pt x="40" y="120"/>
                  </a:cubicBezTo>
                  <a:cubicBezTo>
                    <a:pt x="1599" y="1703"/>
                    <a:pt x="2195" y="3656"/>
                    <a:pt x="2742" y="5751"/>
                  </a:cubicBezTo>
                  <a:cubicBezTo>
                    <a:pt x="3219" y="7514"/>
                    <a:pt x="3838" y="9216"/>
                    <a:pt x="4195" y="11002"/>
                  </a:cubicBezTo>
                  <a:cubicBezTo>
                    <a:pt x="4209" y="11030"/>
                    <a:pt x="4227" y="11041"/>
                    <a:pt x="4242" y="11041"/>
                  </a:cubicBezTo>
                  <a:cubicBezTo>
                    <a:pt x="4252" y="11041"/>
                    <a:pt x="4261" y="11036"/>
                    <a:pt x="4266" y="11026"/>
                  </a:cubicBezTo>
                  <a:cubicBezTo>
                    <a:pt x="4493" y="10264"/>
                    <a:pt x="4112" y="9299"/>
                    <a:pt x="3921" y="8573"/>
                  </a:cubicBezTo>
                  <a:cubicBezTo>
                    <a:pt x="3635" y="7466"/>
                    <a:pt x="3326" y="6371"/>
                    <a:pt x="3028" y="5263"/>
                  </a:cubicBezTo>
                  <a:cubicBezTo>
                    <a:pt x="2528" y="3406"/>
                    <a:pt x="1790" y="1144"/>
                    <a:pt x="123" y="13"/>
                  </a:cubicBezTo>
                  <a:cubicBezTo>
                    <a:pt x="112" y="4"/>
                    <a:pt x="102" y="1"/>
                    <a:pt x="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595;p41">
              <a:extLst>
                <a:ext uri="{FF2B5EF4-FFF2-40B4-BE49-F238E27FC236}">
                  <a16:creationId xmlns:a16="http://schemas.microsoft.com/office/drawing/2014/main" id="{B38534C8-4A2B-3BF4-655C-8F0BD7E7BC69}"/>
                </a:ext>
              </a:extLst>
            </p:cNvPr>
            <p:cNvSpPr/>
            <p:nvPr/>
          </p:nvSpPr>
          <p:spPr>
            <a:xfrm>
              <a:off x="4692825" y="2625375"/>
              <a:ext cx="167925" cy="355225"/>
            </a:xfrm>
            <a:custGeom>
              <a:avLst/>
              <a:gdLst/>
              <a:ahLst/>
              <a:cxnLst/>
              <a:rect l="l" t="t" r="r" b="b"/>
              <a:pathLst>
                <a:path w="6717" h="14209" extrusionOk="0">
                  <a:moveTo>
                    <a:pt x="593" y="1"/>
                  </a:moveTo>
                  <a:cubicBezTo>
                    <a:pt x="555" y="1"/>
                    <a:pt x="519" y="21"/>
                    <a:pt x="513" y="63"/>
                  </a:cubicBezTo>
                  <a:cubicBezTo>
                    <a:pt x="1" y="2123"/>
                    <a:pt x="656" y="4587"/>
                    <a:pt x="1763" y="6350"/>
                  </a:cubicBezTo>
                  <a:cubicBezTo>
                    <a:pt x="3275" y="8790"/>
                    <a:pt x="6692" y="10886"/>
                    <a:pt x="6002" y="14172"/>
                  </a:cubicBezTo>
                  <a:cubicBezTo>
                    <a:pt x="5994" y="14195"/>
                    <a:pt x="6016" y="14208"/>
                    <a:pt x="6033" y="14208"/>
                  </a:cubicBezTo>
                  <a:cubicBezTo>
                    <a:pt x="6042" y="14208"/>
                    <a:pt x="6049" y="14204"/>
                    <a:pt x="6049" y="14196"/>
                  </a:cubicBezTo>
                  <a:cubicBezTo>
                    <a:pt x="6716" y="11946"/>
                    <a:pt x="5264" y="9921"/>
                    <a:pt x="3906" y="8255"/>
                  </a:cubicBezTo>
                  <a:cubicBezTo>
                    <a:pt x="2906" y="7016"/>
                    <a:pt x="1882" y="5945"/>
                    <a:pt x="1334" y="4433"/>
                  </a:cubicBezTo>
                  <a:cubicBezTo>
                    <a:pt x="811" y="3016"/>
                    <a:pt x="1049" y="1492"/>
                    <a:pt x="692" y="63"/>
                  </a:cubicBezTo>
                  <a:cubicBezTo>
                    <a:pt x="674" y="21"/>
                    <a:pt x="632" y="1"/>
                    <a:pt x="5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596;p41">
              <a:extLst>
                <a:ext uri="{FF2B5EF4-FFF2-40B4-BE49-F238E27FC236}">
                  <a16:creationId xmlns:a16="http://schemas.microsoft.com/office/drawing/2014/main" id="{F4092F33-1743-919E-F081-36300D40C66D}"/>
                </a:ext>
              </a:extLst>
            </p:cNvPr>
            <p:cNvSpPr/>
            <p:nvPr/>
          </p:nvSpPr>
          <p:spPr>
            <a:xfrm>
              <a:off x="4777700" y="2759725"/>
              <a:ext cx="115475" cy="196775"/>
            </a:xfrm>
            <a:custGeom>
              <a:avLst/>
              <a:gdLst/>
              <a:ahLst/>
              <a:cxnLst/>
              <a:rect l="l" t="t" r="r" b="b"/>
              <a:pathLst>
                <a:path w="4619" h="7871" extrusionOk="0">
                  <a:moveTo>
                    <a:pt x="149" y="1"/>
                  </a:moveTo>
                  <a:cubicBezTo>
                    <a:pt x="60" y="1"/>
                    <a:pt x="1" y="127"/>
                    <a:pt x="59" y="214"/>
                  </a:cubicBezTo>
                  <a:cubicBezTo>
                    <a:pt x="904" y="1238"/>
                    <a:pt x="1726" y="2261"/>
                    <a:pt x="2428" y="3393"/>
                  </a:cubicBezTo>
                  <a:cubicBezTo>
                    <a:pt x="3131" y="4512"/>
                    <a:pt x="4452" y="6429"/>
                    <a:pt x="3928" y="7798"/>
                  </a:cubicBezTo>
                  <a:cubicBezTo>
                    <a:pt x="3928" y="7844"/>
                    <a:pt x="3968" y="7870"/>
                    <a:pt x="4003" y="7870"/>
                  </a:cubicBezTo>
                  <a:cubicBezTo>
                    <a:pt x="4022" y="7870"/>
                    <a:pt x="4039" y="7862"/>
                    <a:pt x="4047" y="7846"/>
                  </a:cubicBezTo>
                  <a:cubicBezTo>
                    <a:pt x="4619" y="6643"/>
                    <a:pt x="3857" y="5190"/>
                    <a:pt x="3321" y="4107"/>
                  </a:cubicBezTo>
                  <a:cubicBezTo>
                    <a:pt x="2642" y="2726"/>
                    <a:pt x="1547" y="892"/>
                    <a:pt x="214" y="23"/>
                  </a:cubicBezTo>
                  <a:cubicBezTo>
                    <a:pt x="191" y="7"/>
                    <a:pt x="169" y="1"/>
                    <a:pt x="1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597;p41">
              <a:extLst>
                <a:ext uri="{FF2B5EF4-FFF2-40B4-BE49-F238E27FC236}">
                  <a16:creationId xmlns:a16="http://schemas.microsoft.com/office/drawing/2014/main" id="{017A1642-EE81-1A1F-7A61-F0B607B3FA5D}"/>
                </a:ext>
              </a:extLst>
            </p:cNvPr>
            <p:cNvSpPr/>
            <p:nvPr/>
          </p:nvSpPr>
          <p:spPr>
            <a:xfrm>
              <a:off x="4731225" y="2579650"/>
              <a:ext cx="105025" cy="264225"/>
            </a:xfrm>
            <a:custGeom>
              <a:avLst/>
              <a:gdLst/>
              <a:ahLst/>
              <a:cxnLst/>
              <a:rect l="l" t="t" r="r" b="b"/>
              <a:pathLst>
                <a:path w="4201" h="10569" extrusionOk="0">
                  <a:moveTo>
                    <a:pt x="559" y="0"/>
                  </a:moveTo>
                  <a:cubicBezTo>
                    <a:pt x="498" y="0"/>
                    <a:pt x="436" y="33"/>
                    <a:pt x="429" y="94"/>
                  </a:cubicBezTo>
                  <a:cubicBezTo>
                    <a:pt x="84" y="1856"/>
                    <a:pt x="1" y="3833"/>
                    <a:pt x="680" y="5512"/>
                  </a:cubicBezTo>
                  <a:cubicBezTo>
                    <a:pt x="1442" y="7369"/>
                    <a:pt x="3120" y="8726"/>
                    <a:pt x="4037" y="10524"/>
                  </a:cubicBezTo>
                  <a:cubicBezTo>
                    <a:pt x="4045" y="10555"/>
                    <a:pt x="4067" y="10569"/>
                    <a:pt x="4091" y="10569"/>
                  </a:cubicBezTo>
                  <a:cubicBezTo>
                    <a:pt x="4141" y="10569"/>
                    <a:pt x="4200" y="10513"/>
                    <a:pt x="4168" y="10441"/>
                  </a:cubicBezTo>
                  <a:cubicBezTo>
                    <a:pt x="3418" y="8893"/>
                    <a:pt x="2251" y="7643"/>
                    <a:pt x="1358" y="6202"/>
                  </a:cubicBezTo>
                  <a:cubicBezTo>
                    <a:pt x="60" y="4131"/>
                    <a:pt x="977" y="2249"/>
                    <a:pt x="680" y="94"/>
                  </a:cubicBezTo>
                  <a:cubicBezTo>
                    <a:pt x="674" y="30"/>
                    <a:pt x="617" y="0"/>
                    <a:pt x="55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598;p41">
              <a:extLst>
                <a:ext uri="{FF2B5EF4-FFF2-40B4-BE49-F238E27FC236}">
                  <a16:creationId xmlns:a16="http://schemas.microsoft.com/office/drawing/2014/main" id="{D675BC91-DB51-4229-F00C-229FA3018A00}"/>
                </a:ext>
              </a:extLst>
            </p:cNvPr>
            <p:cNvSpPr/>
            <p:nvPr/>
          </p:nvSpPr>
          <p:spPr>
            <a:xfrm>
              <a:off x="4758025" y="2711025"/>
              <a:ext cx="145575" cy="166750"/>
            </a:xfrm>
            <a:custGeom>
              <a:avLst/>
              <a:gdLst/>
              <a:ahLst/>
              <a:cxnLst/>
              <a:rect l="l" t="t" r="r" b="b"/>
              <a:pathLst>
                <a:path w="5823" h="6670" extrusionOk="0">
                  <a:moveTo>
                    <a:pt x="343" y="0"/>
                  </a:moveTo>
                  <a:cubicBezTo>
                    <a:pt x="294" y="0"/>
                    <a:pt x="246" y="32"/>
                    <a:pt x="239" y="78"/>
                  </a:cubicBezTo>
                  <a:cubicBezTo>
                    <a:pt x="0" y="1066"/>
                    <a:pt x="1405" y="2031"/>
                    <a:pt x="2060" y="2531"/>
                  </a:cubicBezTo>
                  <a:cubicBezTo>
                    <a:pt x="3453" y="3614"/>
                    <a:pt x="5453" y="4602"/>
                    <a:pt x="5513" y="6626"/>
                  </a:cubicBezTo>
                  <a:cubicBezTo>
                    <a:pt x="5519" y="6655"/>
                    <a:pt x="5549" y="6670"/>
                    <a:pt x="5579" y="6670"/>
                  </a:cubicBezTo>
                  <a:cubicBezTo>
                    <a:pt x="5611" y="6670"/>
                    <a:pt x="5644" y="6652"/>
                    <a:pt x="5644" y="6615"/>
                  </a:cubicBezTo>
                  <a:cubicBezTo>
                    <a:pt x="5823" y="5150"/>
                    <a:pt x="4953" y="4186"/>
                    <a:pt x="3906" y="3305"/>
                  </a:cubicBezTo>
                  <a:cubicBezTo>
                    <a:pt x="3263" y="2769"/>
                    <a:pt x="2560" y="2340"/>
                    <a:pt x="1917" y="1816"/>
                  </a:cubicBezTo>
                  <a:cubicBezTo>
                    <a:pt x="1286" y="1292"/>
                    <a:pt x="989" y="566"/>
                    <a:pt x="417" y="30"/>
                  </a:cubicBezTo>
                  <a:cubicBezTo>
                    <a:pt x="396" y="10"/>
                    <a:pt x="369" y="0"/>
                    <a:pt x="3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2" name="Google Shape;9599;p41">
              <a:extLst>
                <a:ext uri="{FF2B5EF4-FFF2-40B4-BE49-F238E27FC236}">
                  <a16:creationId xmlns:a16="http://schemas.microsoft.com/office/drawing/2014/main" id="{AECD3859-C713-9A4B-FE08-CEBA015D609E}"/>
                </a:ext>
              </a:extLst>
            </p:cNvPr>
            <p:cNvSpPr/>
            <p:nvPr/>
          </p:nvSpPr>
          <p:spPr>
            <a:xfrm>
              <a:off x="4770825" y="2598275"/>
              <a:ext cx="119875" cy="199500"/>
            </a:xfrm>
            <a:custGeom>
              <a:avLst/>
              <a:gdLst/>
              <a:ahLst/>
              <a:cxnLst/>
              <a:rect l="l" t="t" r="r" b="b"/>
              <a:pathLst>
                <a:path w="4795" h="7980" extrusionOk="0">
                  <a:moveTo>
                    <a:pt x="570" y="1"/>
                  </a:moveTo>
                  <a:cubicBezTo>
                    <a:pt x="478" y="1"/>
                    <a:pt x="376" y="68"/>
                    <a:pt x="369" y="171"/>
                  </a:cubicBezTo>
                  <a:cubicBezTo>
                    <a:pt x="0" y="3409"/>
                    <a:pt x="2632" y="5945"/>
                    <a:pt x="4775" y="7969"/>
                  </a:cubicBezTo>
                  <a:cubicBezTo>
                    <a:pt x="4778" y="7977"/>
                    <a:pt x="4782" y="7980"/>
                    <a:pt x="4785" y="7980"/>
                  </a:cubicBezTo>
                  <a:cubicBezTo>
                    <a:pt x="4792" y="7980"/>
                    <a:pt x="4795" y="7966"/>
                    <a:pt x="4787" y="7957"/>
                  </a:cubicBezTo>
                  <a:cubicBezTo>
                    <a:pt x="3751" y="6850"/>
                    <a:pt x="2703" y="5731"/>
                    <a:pt x="1905" y="4445"/>
                  </a:cubicBezTo>
                  <a:cubicBezTo>
                    <a:pt x="1048" y="3076"/>
                    <a:pt x="965" y="1671"/>
                    <a:pt x="715" y="123"/>
                  </a:cubicBezTo>
                  <a:cubicBezTo>
                    <a:pt x="700" y="37"/>
                    <a:pt x="637" y="1"/>
                    <a:pt x="5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5" name="Google Shape;9600;p41">
              <a:extLst>
                <a:ext uri="{FF2B5EF4-FFF2-40B4-BE49-F238E27FC236}">
                  <a16:creationId xmlns:a16="http://schemas.microsoft.com/office/drawing/2014/main" id="{53DD989B-3AF7-F29D-FBC8-584687F65A23}"/>
                </a:ext>
              </a:extLst>
            </p:cNvPr>
            <p:cNvSpPr/>
            <p:nvPr/>
          </p:nvSpPr>
          <p:spPr>
            <a:xfrm>
              <a:off x="4810175" y="2636750"/>
              <a:ext cx="93325" cy="131750"/>
            </a:xfrm>
            <a:custGeom>
              <a:avLst/>
              <a:gdLst/>
              <a:ahLst/>
              <a:cxnLst/>
              <a:rect l="l" t="t" r="r" b="b"/>
              <a:pathLst>
                <a:path w="3733" h="5270" extrusionOk="0">
                  <a:moveTo>
                    <a:pt x="151" y="0"/>
                  </a:moveTo>
                  <a:cubicBezTo>
                    <a:pt x="72" y="0"/>
                    <a:pt x="0" y="77"/>
                    <a:pt x="46" y="168"/>
                  </a:cubicBezTo>
                  <a:cubicBezTo>
                    <a:pt x="1141" y="1918"/>
                    <a:pt x="2582" y="3454"/>
                    <a:pt x="3653" y="5252"/>
                  </a:cubicBezTo>
                  <a:cubicBezTo>
                    <a:pt x="3666" y="5264"/>
                    <a:pt x="3680" y="5269"/>
                    <a:pt x="3692" y="5269"/>
                  </a:cubicBezTo>
                  <a:cubicBezTo>
                    <a:pt x="3715" y="5269"/>
                    <a:pt x="3732" y="5251"/>
                    <a:pt x="3725" y="5228"/>
                  </a:cubicBezTo>
                  <a:cubicBezTo>
                    <a:pt x="2927" y="3394"/>
                    <a:pt x="1843" y="1275"/>
                    <a:pt x="224" y="25"/>
                  </a:cubicBezTo>
                  <a:cubicBezTo>
                    <a:pt x="201" y="8"/>
                    <a:pt x="176" y="0"/>
                    <a:pt x="15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1" name="Google Shape;9601;p41">
              <a:extLst>
                <a:ext uri="{FF2B5EF4-FFF2-40B4-BE49-F238E27FC236}">
                  <a16:creationId xmlns:a16="http://schemas.microsoft.com/office/drawing/2014/main" id="{7F913793-E748-7CF6-81B9-606C0019ED85}"/>
                </a:ext>
              </a:extLst>
            </p:cNvPr>
            <p:cNvSpPr/>
            <p:nvPr/>
          </p:nvSpPr>
          <p:spPr>
            <a:xfrm>
              <a:off x="4798500" y="2575600"/>
              <a:ext cx="104200" cy="152050"/>
            </a:xfrm>
            <a:custGeom>
              <a:avLst/>
              <a:gdLst/>
              <a:ahLst/>
              <a:cxnLst/>
              <a:rect l="l" t="t" r="r" b="b"/>
              <a:pathLst>
                <a:path w="4168" h="6082" extrusionOk="0">
                  <a:moveTo>
                    <a:pt x="121" y="1"/>
                  </a:moveTo>
                  <a:cubicBezTo>
                    <a:pt x="59" y="1"/>
                    <a:pt x="1" y="83"/>
                    <a:pt x="48" y="149"/>
                  </a:cubicBezTo>
                  <a:cubicBezTo>
                    <a:pt x="1227" y="2042"/>
                    <a:pt x="3727" y="3638"/>
                    <a:pt x="3906" y="6019"/>
                  </a:cubicBezTo>
                  <a:cubicBezTo>
                    <a:pt x="3906" y="6061"/>
                    <a:pt x="3939" y="6081"/>
                    <a:pt x="3971" y="6081"/>
                  </a:cubicBezTo>
                  <a:cubicBezTo>
                    <a:pt x="4004" y="6081"/>
                    <a:pt x="4037" y="6061"/>
                    <a:pt x="4037" y="6019"/>
                  </a:cubicBezTo>
                  <a:cubicBezTo>
                    <a:pt x="4168" y="3781"/>
                    <a:pt x="1834" y="1256"/>
                    <a:pt x="167" y="18"/>
                  </a:cubicBezTo>
                  <a:cubicBezTo>
                    <a:pt x="153" y="6"/>
                    <a:pt x="137" y="1"/>
                    <a:pt x="1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2" name="Google Shape;9602;p41">
              <a:extLst>
                <a:ext uri="{FF2B5EF4-FFF2-40B4-BE49-F238E27FC236}">
                  <a16:creationId xmlns:a16="http://schemas.microsoft.com/office/drawing/2014/main" id="{AA17E8C7-FA10-3557-C0DA-43A700BFAA66}"/>
                </a:ext>
              </a:extLst>
            </p:cNvPr>
            <p:cNvSpPr/>
            <p:nvPr/>
          </p:nvSpPr>
          <p:spPr>
            <a:xfrm>
              <a:off x="4720250" y="2527700"/>
              <a:ext cx="177400" cy="200625"/>
            </a:xfrm>
            <a:custGeom>
              <a:avLst/>
              <a:gdLst/>
              <a:ahLst/>
              <a:cxnLst/>
              <a:rect l="l" t="t" r="r" b="b"/>
              <a:pathLst>
                <a:path w="7096" h="8025" extrusionOk="0">
                  <a:moveTo>
                    <a:pt x="209" y="1"/>
                  </a:moveTo>
                  <a:cubicBezTo>
                    <a:pt x="68" y="1"/>
                    <a:pt x="0" y="169"/>
                    <a:pt x="142" y="267"/>
                  </a:cubicBezTo>
                  <a:cubicBezTo>
                    <a:pt x="2690" y="2065"/>
                    <a:pt x="6619" y="4434"/>
                    <a:pt x="6929" y="7935"/>
                  </a:cubicBezTo>
                  <a:cubicBezTo>
                    <a:pt x="6923" y="7994"/>
                    <a:pt x="6964" y="8024"/>
                    <a:pt x="7008" y="8024"/>
                  </a:cubicBezTo>
                  <a:cubicBezTo>
                    <a:pt x="7051" y="8024"/>
                    <a:pt x="7095" y="7994"/>
                    <a:pt x="7095" y="7935"/>
                  </a:cubicBezTo>
                  <a:cubicBezTo>
                    <a:pt x="7084" y="6149"/>
                    <a:pt x="5976" y="4625"/>
                    <a:pt x="4845" y="3339"/>
                  </a:cubicBezTo>
                  <a:cubicBezTo>
                    <a:pt x="3750" y="2101"/>
                    <a:pt x="1928" y="339"/>
                    <a:pt x="249" y="5"/>
                  </a:cubicBezTo>
                  <a:cubicBezTo>
                    <a:pt x="235" y="2"/>
                    <a:pt x="222" y="1"/>
                    <a:pt x="2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3" name="Google Shape;9603;p41">
              <a:extLst>
                <a:ext uri="{FF2B5EF4-FFF2-40B4-BE49-F238E27FC236}">
                  <a16:creationId xmlns:a16="http://schemas.microsoft.com/office/drawing/2014/main" id="{CCFFA76C-1237-4C34-CFB1-540E81591D44}"/>
                </a:ext>
              </a:extLst>
            </p:cNvPr>
            <p:cNvSpPr/>
            <p:nvPr/>
          </p:nvSpPr>
          <p:spPr>
            <a:xfrm>
              <a:off x="4753825" y="2473750"/>
              <a:ext cx="151375" cy="185175"/>
            </a:xfrm>
            <a:custGeom>
              <a:avLst/>
              <a:gdLst/>
              <a:ahLst/>
              <a:cxnLst/>
              <a:rect l="l" t="t" r="r" b="b"/>
              <a:pathLst>
                <a:path w="6055" h="7407" extrusionOk="0">
                  <a:moveTo>
                    <a:pt x="154" y="0"/>
                  </a:moveTo>
                  <a:cubicBezTo>
                    <a:pt x="78" y="0"/>
                    <a:pt x="0" y="82"/>
                    <a:pt x="26" y="175"/>
                  </a:cubicBezTo>
                  <a:cubicBezTo>
                    <a:pt x="883" y="3021"/>
                    <a:pt x="3788" y="5473"/>
                    <a:pt x="5907" y="7402"/>
                  </a:cubicBezTo>
                  <a:cubicBezTo>
                    <a:pt x="5916" y="7405"/>
                    <a:pt x="5925" y="7406"/>
                    <a:pt x="5933" y="7406"/>
                  </a:cubicBezTo>
                  <a:cubicBezTo>
                    <a:pt x="5997" y="7406"/>
                    <a:pt x="6055" y="7335"/>
                    <a:pt x="6002" y="7283"/>
                  </a:cubicBezTo>
                  <a:cubicBezTo>
                    <a:pt x="4919" y="6152"/>
                    <a:pt x="3907" y="4973"/>
                    <a:pt x="2919" y="3747"/>
                  </a:cubicBezTo>
                  <a:cubicBezTo>
                    <a:pt x="1954" y="2556"/>
                    <a:pt x="1240" y="1175"/>
                    <a:pt x="240" y="44"/>
                  </a:cubicBezTo>
                  <a:cubicBezTo>
                    <a:pt x="216" y="13"/>
                    <a:pt x="185" y="0"/>
                    <a:pt x="15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4" name="Google Shape;9604;p41">
              <a:extLst>
                <a:ext uri="{FF2B5EF4-FFF2-40B4-BE49-F238E27FC236}">
                  <a16:creationId xmlns:a16="http://schemas.microsoft.com/office/drawing/2014/main" id="{EFD1DB5D-4547-5327-1B23-5E4777B34312}"/>
                </a:ext>
              </a:extLst>
            </p:cNvPr>
            <p:cNvSpPr/>
            <p:nvPr/>
          </p:nvSpPr>
          <p:spPr>
            <a:xfrm>
              <a:off x="4829100" y="2534825"/>
              <a:ext cx="95250" cy="148600"/>
            </a:xfrm>
            <a:custGeom>
              <a:avLst/>
              <a:gdLst/>
              <a:ahLst/>
              <a:cxnLst/>
              <a:rect l="l" t="t" r="r" b="b"/>
              <a:pathLst>
                <a:path w="3810" h="5944" extrusionOk="0">
                  <a:moveTo>
                    <a:pt x="81" y="1"/>
                  </a:moveTo>
                  <a:cubicBezTo>
                    <a:pt x="40" y="1"/>
                    <a:pt x="0" y="45"/>
                    <a:pt x="27" y="89"/>
                  </a:cubicBezTo>
                  <a:cubicBezTo>
                    <a:pt x="1396" y="1983"/>
                    <a:pt x="2634" y="3804"/>
                    <a:pt x="3658" y="5912"/>
                  </a:cubicBezTo>
                  <a:cubicBezTo>
                    <a:pt x="3673" y="5934"/>
                    <a:pt x="3695" y="5944"/>
                    <a:pt x="3716" y="5944"/>
                  </a:cubicBezTo>
                  <a:cubicBezTo>
                    <a:pt x="3762" y="5944"/>
                    <a:pt x="3809" y="5901"/>
                    <a:pt x="3801" y="5852"/>
                  </a:cubicBezTo>
                  <a:cubicBezTo>
                    <a:pt x="3242" y="3709"/>
                    <a:pt x="1682" y="1542"/>
                    <a:pt x="122" y="18"/>
                  </a:cubicBezTo>
                  <a:cubicBezTo>
                    <a:pt x="110" y="6"/>
                    <a:pt x="95" y="1"/>
                    <a:pt x="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5" name="Google Shape;9605;p41">
              <a:extLst>
                <a:ext uri="{FF2B5EF4-FFF2-40B4-BE49-F238E27FC236}">
                  <a16:creationId xmlns:a16="http://schemas.microsoft.com/office/drawing/2014/main" id="{AADD0A5D-04A2-088E-8EB3-EF7C5A2CF9B3}"/>
                </a:ext>
              </a:extLst>
            </p:cNvPr>
            <p:cNvSpPr/>
            <p:nvPr/>
          </p:nvSpPr>
          <p:spPr>
            <a:xfrm>
              <a:off x="4781100" y="2482425"/>
              <a:ext cx="144400" cy="167000"/>
            </a:xfrm>
            <a:custGeom>
              <a:avLst/>
              <a:gdLst/>
              <a:ahLst/>
              <a:cxnLst/>
              <a:rect l="l" t="t" r="r" b="b"/>
              <a:pathLst>
                <a:path w="5776" h="6680" extrusionOk="0">
                  <a:moveTo>
                    <a:pt x="124" y="1"/>
                  </a:moveTo>
                  <a:cubicBezTo>
                    <a:pt x="54" y="1"/>
                    <a:pt x="0" y="81"/>
                    <a:pt x="54" y="161"/>
                  </a:cubicBezTo>
                  <a:cubicBezTo>
                    <a:pt x="1804" y="2412"/>
                    <a:pt x="3852" y="4376"/>
                    <a:pt x="5566" y="6650"/>
                  </a:cubicBezTo>
                  <a:cubicBezTo>
                    <a:pt x="5586" y="6670"/>
                    <a:pt x="5613" y="6679"/>
                    <a:pt x="5639" y="6679"/>
                  </a:cubicBezTo>
                  <a:cubicBezTo>
                    <a:pt x="5707" y="6679"/>
                    <a:pt x="5776" y="6620"/>
                    <a:pt x="5733" y="6543"/>
                  </a:cubicBezTo>
                  <a:cubicBezTo>
                    <a:pt x="4423" y="4138"/>
                    <a:pt x="2352" y="1709"/>
                    <a:pt x="197" y="30"/>
                  </a:cubicBezTo>
                  <a:cubicBezTo>
                    <a:pt x="173" y="10"/>
                    <a:pt x="147" y="1"/>
                    <a:pt x="1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6" name="Google Shape;9606;p41">
              <a:extLst>
                <a:ext uri="{FF2B5EF4-FFF2-40B4-BE49-F238E27FC236}">
                  <a16:creationId xmlns:a16="http://schemas.microsoft.com/office/drawing/2014/main" id="{3A0CD560-AC7F-8BFE-5278-AD45F63CD5B8}"/>
                </a:ext>
              </a:extLst>
            </p:cNvPr>
            <p:cNvSpPr/>
            <p:nvPr/>
          </p:nvSpPr>
          <p:spPr>
            <a:xfrm>
              <a:off x="4749500" y="2413925"/>
              <a:ext cx="154200" cy="182075"/>
            </a:xfrm>
            <a:custGeom>
              <a:avLst/>
              <a:gdLst/>
              <a:ahLst/>
              <a:cxnLst/>
              <a:rect l="l" t="t" r="r" b="b"/>
              <a:pathLst>
                <a:path w="6168" h="7283" extrusionOk="0">
                  <a:moveTo>
                    <a:pt x="196" y="0"/>
                  </a:moveTo>
                  <a:cubicBezTo>
                    <a:pt x="90" y="0"/>
                    <a:pt x="0" y="137"/>
                    <a:pt x="91" y="246"/>
                  </a:cubicBezTo>
                  <a:cubicBezTo>
                    <a:pt x="2080" y="2604"/>
                    <a:pt x="4199" y="4806"/>
                    <a:pt x="6068" y="7259"/>
                  </a:cubicBezTo>
                  <a:cubicBezTo>
                    <a:pt x="6085" y="7276"/>
                    <a:pt x="6103" y="7282"/>
                    <a:pt x="6118" y="7282"/>
                  </a:cubicBezTo>
                  <a:cubicBezTo>
                    <a:pt x="6147" y="7282"/>
                    <a:pt x="6167" y="7259"/>
                    <a:pt x="6152" y="7235"/>
                  </a:cubicBezTo>
                  <a:cubicBezTo>
                    <a:pt x="4401" y="4711"/>
                    <a:pt x="2532" y="2151"/>
                    <a:pt x="294" y="44"/>
                  </a:cubicBezTo>
                  <a:cubicBezTo>
                    <a:pt x="263" y="13"/>
                    <a:pt x="229" y="0"/>
                    <a:pt x="19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7" name="Google Shape;9607;p41">
              <a:extLst>
                <a:ext uri="{FF2B5EF4-FFF2-40B4-BE49-F238E27FC236}">
                  <a16:creationId xmlns:a16="http://schemas.microsoft.com/office/drawing/2014/main" id="{9FF06CEE-758B-FDFE-F5CE-EB5F973B9070}"/>
                </a:ext>
              </a:extLst>
            </p:cNvPr>
            <p:cNvSpPr/>
            <p:nvPr/>
          </p:nvSpPr>
          <p:spPr>
            <a:xfrm>
              <a:off x="4740275" y="2385200"/>
              <a:ext cx="178800" cy="211450"/>
            </a:xfrm>
            <a:custGeom>
              <a:avLst/>
              <a:gdLst/>
              <a:ahLst/>
              <a:cxnLst/>
              <a:rect l="l" t="t" r="r" b="b"/>
              <a:pathLst>
                <a:path w="7152" h="8458" extrusionOk="0">
                  <a:moveTo>
                    <a:pt x="187" y="1"/>
                  </a:moveTo>
                  <a:cubicBezTo>
                    <a:pt x="81" y="1"/>
                    <a:pt x="1" y="126"/>
                    <a:pt x="91" y="217"/>
                  </a:cubicBezTo>
                  <a:cubicBezTo>
                    <a:pt x="1199" y="1455"/>
                    <a:pt x="2651" y="2419"/>
                    <a:pt x="3842" y="3598"/>
                  </a:cubicBezTo>
                  <a:cubicBezTo>
                    <a:pt x="5092" y="4848"/>
                    <a:pt x="6818" y="6551"/>
                    <a:pt x="7021" y="8408"/>
                  </a:cubicBezTo>
                  <a:cubicBezTo>
                    <a:pt x="7027" y="8439"/>
                    <a:pt x="7059" y="8457"/>
                    <a:pt x="7089" y="8457"/>
                  </a:cubicBezTo>
                  <a:cubicBezTo>
                    <a:pt x="7115" y="8457"/>
                    <a:pt x="7140" y="8442"/>
                    <a:pt x="7140" y="8408"/>
                  </a:cubicBezTo>
                  <a:cubicBezTo>
                    <a:pt x="7152" y="6741"/>
                    <a:pt x="5985" y="5324"/>
                    <a:pt x="4973" y="4122"/>
                  </a:cubicBezTo>
                  <a:cubicBezTo>
                    <a:pt x="3747" y="2681"/>
                    <a:pt x="2020" y="800"/>
                    <a:pt x="246" y="14"/>
                  </a:cubicBezTo>
                  <a:cubicBezTo>
                    <a:pt x="226" y="5"/>
                    <a:pt x="206" y="1"/>
                    <a:pt x="1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8" name="Google Shape;9608;p41">
              <a:extLst>
                <a:ext uri="{FF2B5EF4-FFF2-40B4-BE49-F238E27FC236}">
                  <a16:creationId xmlns:a16="http://schemas.microsoft.com/office/drawing/2014/main" id="{2E1F2558-6272-5555-A9C5-47CC9346D81B}"/>
                </a:ext>
              </a:extLst>
            </p:cNvPr>
            <p:cNvSpPr/>
            <p:nvPr/>
          </p:nvSpPr>
          <p:spPr>
            <a:xfrm>
              <a:off x="4748050" y="2353125"/>
              <a:ext cx="175800" cy="191525"/>
            </a:xfrm>
            <a:custGeom>
              <a:avLst/>
              <a:gdLst/>
              <a:ahLst/>
              <a:cxnLst/>
              <a:rect l="l" t="t" r="r" b="b"/>
              <a:pathLst>
                <a:path w="7032" h="7661" extrusionOk="0">
                  <a:moveTo>
                    <a:pt x="155" y="1"/>
                  </a:moveTo>
                  <a:cubicBezTo>
                    <a:pt x="64" y="1"/>
                    <a:pt x="1" y="127"/>
                    <a:pt x="78" y="214"/>
                  </a:cubicBezTo>
                  <a:cubicBezTo>
                    <a:pt x="2483" y="2643"/>
                    <a:pt x="5198" y="4619"/>
                    <a:pt x="6924" y="7643"/>
                  </a:cubicBezTo>
                  <a:cubicBezTo>
                    <a:pt x="6932" y="7655"/>
                    <a:pt x="6948" y="7660"/>
                    <a:pt x="6964" y="7660"/>
                  </a:cubicBezTo>
                  <a:cubicBezTo>
                    <a:pt x="6997" y="7660"/>
                    <a:pt x="7031" y="7639"/>
                    <a:pt x="7007" y="7607"/>
                  </a:cubicBezTo>
                  <a:cubicBezTo>
                    <a:pt x="5686" y="4488"/>
                    <a:pt x="3055" y="1845"/>
                    <a:pt x="221" y="23"/>
                  </a:cubicBezTo>
                  <a:cubicBezTo>
                    <a:pt x="198" y="7"/>
                    <a:pt x="176" y="1"/>
                    <a:pt x="1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9" name="Google Shape;9609;p41">
              <a:extLst>
                <a:ext uri="{FF2B5EF4-FFF2-40B4-BE49-F238E27FC236}">
                  <a16:creationId xmlns:a16="http://schemas.microsoft.com/office/drawing/2014/main" id="{95DD53F2-D600-3FB4-B8FE-85307210895E}"/>
                </a:ext>
              </a:extLst>
            </p:cNvPr>
            <p:cNvSpPr/>
            <p:nvPr/>
          </p:nvSpPr>
          <p:spPr>
            <a:xfrm>
              <a:off x="4752225" y="2309725"/>
              <a:ext cx="168275" cy="184700"/>
            </a:xfrm>
            <a:custGeom>
              <a:avLst/>
              <a:gdLst/>
              <a:ahLst/>
              <a:cxnLst/>
              <a:rect l="l" t="t" r="r" b="b"/>
              <a:pathLst>
                <a:path w="6731" h="7388" extrusionOk="0">
                  <a:moveTo>
                    <a:pt x="105" y="1"/>
                  </a:moveTo>
                  <a:cubicBezTo>
                    <a:pt x="53" y="1"/>
                    <a:pt x="1" y="67"/>
                    <a:pt x="18" y="128"/>
                  </a:cubicBezTo>
                  <a:cubicBezTo>
                    <a:pt x="1506" y="3021"/>
                    <a:pt x="4400" y="4974"/>
                    <a:pt x="6531" y="7367"/>
                  </a:cubicBezTo>
                  <a:cubicBezTo>
                    <a:pt x="6547" y="7381"/>
                    <a:pt x="6566" y="7388"/>
                    <a:pt x="6585" y="7388"/>
                  </a:cubicBezTo>
                  <a:cubicBezTo>
                    <a:pt x="6658" y="7388"/>
                    <a:pt x="6731" y="7288"/>
                    <a:pt x="6674" y="7212"/>
                  </a:cubicBezTo>
                  <a:cubicBezTo>
                    <a:pt x="4602" y="4712"/>
                    <a:pt x="2209" y="2545"/>
                    <a:pt x="161" y="33"/>
                  </a:cubicBezTo>
                  <a:cubicBezTo>
                    <a:pt x="145" y="10"/>
                    <a:pt x="125" y="1"/>
                    <a:pt x="1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0" name="Google Shape;9610;p41">
              <a:extLst>
                <a:ext uri="{FF2B5EF4-FFF2-40B4-BE49-F238E27FC236}">
                  <a16:creationId xmlns:a16="http://schemas.microsoft.com/office/drawing/2014/main" id="{A4E4D6FF-F9F4-81C7-9555-F0387019E89D}"/>
                </a:ext>
              </a:extLst>
            </p:cNvPr>
            <p:cNvSpPr/>
            <p:nvPr/>
          </p:nvSpPr>
          <p:spPr>
            <a:xfrm>
              <a:off x="4716175" y="2270575"/>
              <a:ext cx="202300" cy="224725"/>
            </a:xfrm>
            <a:custGeom>
              <a:avLst/>
              <a:gdLst/>
              <a:ahLst/>
              <a:cxnLst/>
              <a:rect l="l" t="t" r="r" b="b"/>
              <a:pathLst>
                <a:path w="8092" h="8989" extrusionOk="0">
                  <a:moveTo>
                    <a:pt x="260" y="1"/>
                  </a:moveTo>
                  <a:cubicBezTo>
                    <a:pt x="125" y="1"/>
                    <a:pt x="1" y="170"/>
                    <a:pt x="139" y="289"/>
                  </a:cubicBezTo>
                  <a:cubicBezTo>
                    <a:pt x="3032" y="2861"/>
                    <a:pt x="7616" y="4552"/>
                    <a:pt x="7997" y="8933"/>
                  </a:cubicBezTo>
                  <a:cubicBezTo>
                    <a:pt x="7997" y="8970"/>
                    <a:pt x="8023" y="8988"/>
                    <a:pt x="8048" y="8988"/>
                  </a:cubicBezTo>
                  <a:cubicBezTo>
                    <a:pt x="8070" y="8988"/>
                    <a:pt x="8092" y="8973"/>
                    <a:pt x="8092" y="8945"/>
                  </a:cubicBezTo>
                  <a:cubicBezTo>
                    <a:pt x="7997" y="4409"/>
                    <a:pt x="3282" y="2670"/>
                    <a:pt x="377" y="51"/>
                  </a:cubicBezTo>
                  <a:cubicBezTo>
                    <a:pt x="341" y="16"/>
                    <a:pt x="300" y="1"/>
                    <a:pt x="26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1" name="Google Shape;9611;p41">
              <a:extLst>
                <a:ext uri="{FF2B5EF4-FFF2-40B4-BE49-F238E27FC236}">
                  <a16:creationId xmlns:a16="http://schemas.microsoft.com/office/drawing/2014/main" id="{9351250B-CF57-8DB1-85F4-8EC7986C2E86}"/>
                </a:ext>
              </a:extLst>
            </p:cNvPr>
            <p:cNvSpPr/>
            <p:nvPr/>
          </p:nvSpPr>
          <p:spPr>
            <a:xfrm>
              <a:off x="4728075" y="2181425"/>
              <a:ext cx="85325" cy="132750"/>
            </a:xfrm>
            <a:custGeom>
              <a:avLst/>
              <a:gdLst/>
              <a:ahLst/>
              <a:cxnLst/>
              <a:rect l="l" t="t" r="r" b="b"/>
              <a:pathLst>
                <a:path w="3413" h="5310" extrusionOk="0">
                  <a:moveTo>
                    <a:pt x="84" y="1"/>
                  </a:moveTo>
                  <a:cubicBezTo>
                    <a:pt x="44" y="1"/>
                    <a:pt x="0" y="36"/>
                    <a:pt x="8" y="81"/>
                  </a:cubicBezTo>
                  <a:cubicBezTo>
                    <a:pt x="79" y="1152"/>
                    <a:pt x="758" y="2045"/>
                    <a:pt x="1317" y="2926"/>
                  </a:cubicBezTo>
                  <a:cubicBezTo>
                    <a:pt x="1544" y="3284"/>
                    <a:pt x="3175" y="4808"/>
                    <a:pt x="2949" y="5165"/>
                  </a:cubicBezTo>
                  <a:cubicBezTo>
                    <a:pt x="2892" y="5245"/>
                    <a:pt x="2956" y="5309"/>
                    <a:pt x="3025" y="5309"/>
                  </a:cubicBezTo>
                  <a:cubicBezTo>
                    <a:pt x="3058" y="5309"/>
                    <a:pt x="3092" y="5295"/>
                    <a:pt x="3115" y="5260"/>
                  </a:cubicBezTo>
                  <a:cubicBezTo>
                    <a:pt x="3413" y="4843"/>
                    <a:pt x="2496" y="3927"/>
                    <a:pt x="2282" y="3641"/>
                  </a:cubicBezTo>
                  <a:cubicBezTo>
                    <a:pt x="1425" y="2510"/>
                    <a:pt x="722" y="1355"/>
                    <a:pt x="139" y="45"/>
                  </a:cubicBezTo>
                  <a:cubicBezTo>
                    <a:pt x="130" y="14"/>
                    <a:pt x="107" y="1"/>
                    <a:pt x="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2" name="Google Shape;9612;p41">
              <a:extLst>
                <a:ext uri="{FF2B5EF4-FFF2-40B4-BE49-F238E27FC236}">
                  <a16:creationId xmlns:a16="http://schemas.microsoft.com/office/drawing/2014/main" id="{7BF0D3F6-486F-5888-46FA-BD5A9C9D1CAA}"/>
                </a:ext>
              </a:extLst>
            </p:cNvPr>
            <p:cNvSpPr/>
            <p:nvPr/>
          </p:nvSpPr>
          <p:spPr>
            <a:xfrm>
              <a:off x="4827975" y="2339100"/>
              <a:ext cx="121475" cy="151275"/>
            </a:xfrm>
            <a:custGeom>
              <a:avLst/>
              <a:gdLst/>
              <a:ahLst/>
              <a:cxnLst/>
              <a:rect l="l" t="t" r="r" b="b"/>
              <a:pathLst>
                <a:path w="4859" h="6051" extrusionOk="0">
                  <a:moveTo>
                    <a:pt x="120" y="1"/>
                  </a:moveTo>
                  <a:cubicBezTo>
                    <a:pt x="48" y="1"/>
                    <a:pt x="1" y="85"/>
                    <a:pt x="60" y="144"/>
                  </a:cubicBezTo>
                  <a:cubicBezTo>
                    <a:pt x="881" y="1013"/>
                    <a:pt x="1739" y="1811"/>
                    <a:pt x="2501" y="2727"/>
                  </a:cubicBezTo>
                  <a:cubicBezTo>
                    <a:pt x="3394" y="3775"/>
                    <a:pt x="3846" y="4882"/>
                    <a:pt x="4525" y="6025"/>
                  </a:cubicBezTo>
                  <a:cubicBezTo>
                    <a:pt x="4530" y="6042"/>
                    <a:pt x="4544" y="6051"/>
                    <a:pt x="4557" y="6051"/>
                  </a:cubicBezTo>
                  <a:cubicBezTo>
                    <a:pt x="4573" y="6051"/>
                    <a:pt x="4590" y="6039"/>
                    <a:pt x="4596" y="6013"/>
                  </a:cubicBezTo>
                  <a:cubicBezTo>
                    <a:pt x="4858" y="4954"/>
                    <a:pt x="3882" y="3763"/>
                    <a:pt x="3322" y="2977"/>
                  </a:cubicBezTo>
                  <a:cubicBezTo>
                    <a:pt x="2489" y="1834"/>
                    <a:pt x="1405" y="727"/>
                    <a:pt x="167" y="13"/>
                  </a:cubicBezTo>
                  <a:cubicBezTo>
                    <a:pt x="151" y="5"/>
                    <a:pt x="135" y="1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3" name="Google Shape;9613;p41">
              <a:extLst>
                <a:ext uri="{FF2B5EF4-FFF2-40B4-BE49-F238E27FC236}">
                  <a16:creationId xmlns:a16="http://schemas.microsoft.com/office/drawing/2014/main" id="{2B9386F6-3242-CAE0-C325-8C133ECA9C26}"/>
                </a:ext>
              </a:extLst>
            </p:cNvPr>
            <p:cNvSpPr/>
            <p:nvPr/>
          </p:nvSpPr>
          <p:spPr>
            <a:xfrm>
              <a:off x="4792750" y="2294325"/>
              <a:ext cx="176925" cy="198800"/>
            </a:xfrm>
            <a:custGeom>
              <a:avLst/>
              <a:gdLst/>
              <a:ahLst/>
              <a:cxnLst/>
              <a:rect l="l" t="t" r="r" b="b"/>
              <a:pathLst>
                <a:path w="7077" h="7952" extrusionOk="0">
                  <a:moveTo>
                    <a:pt x="138" y="0"/>
                  </a:moveTo>
                  <a:cubicBezTo>
                    <a:pt x="50" y="0"/>
                    <a:pt x="0" y="121"/>
                    <a:pt x="64" y="184"/>
                  </a:cubicBezTo>
                  <a:cubicBezTo>
                    <a:pt x="850" y="946"/>
                    <a:pt x="6434" y="7209"/>
                    <a:pt x="4934" y="7852"/>
                  </a:cubicBezTo>
                  <a:cubicBezTo>
                    <a:pt x="4881" y="7873"/>
                    <a:pt x="4922" y="7951"/>
                    <a:pt x="4974" y="7951"/>
                  </a:cubicBezTo>
                  <a:cubicBezTo>
                    <a:pt x="4980" y="7951"/>
                    <a:pt x="4987" y="7950"/>
                    <a:pt x="4993" y="7947"/>
                  </a:cubicBezTo>
                  <a:cubicBezTo>
                    <a:pt x="7077" y="7519"/>
                    <a:pt x="1564" y="435"/>
                    <a:pt x="171" y="6"/>
                  </a:cubicBezTo>
                  <a:cubicBezTo>
                    <a:pt x="160" y="2"/>
                    <a:pt x="148" y="0"/>
                    <a:pt x="13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4" name="Google Shape;9614;p41">
              <a:extLst>
                <a:ext uri="{FF2B5EF4-FFF2-40B4-BE49-F238E27FC236}">
                  <a16:creationId xmlns:a16="http://schemas.microsoft.com/office/drawing/2014/main" id="{936EE07D-6DB5-E38B-49D8-1411248E6E83}"/>
                </a:ext>
              </a:extLst>
            </p:cNvPr>
            <p:cNvSpPr/>
            <p:nvPr/>
          </p:nvSpPr>
          <p:spPr>
            <a:xfrm>
              <a:off x="4784600" y="2243825"/>
              <a:ext cx="147275" cy="190875"/>
            </a:xfrm>
            <a:custGeom>
              <a:avLst/>
              <a:gdLst/>
              <a:ahLst/>
              <a:cxnLst/>
              <a:rect l="l" t="t" r="r" b="b"/>
              <a:pathLst>
                <a:path w="5891" h="7635" extrusionOk="0">
                  <a:moveTo>
                    <a:pt x="93" y="1"/>
                  </a:moveTo>
                  <a:cubicBezTo>
                    <a:pt x="39" y="1"/>
                    <a:pt x="0" y="76"/>
                    <a:pt x="45" y="109"/>
                  </a:cubicBezTo>
                  <a:cubicBezTo>
                    <a:pt x="1116" y="954"/>
                    <a:pt x="2152" y="1847"/>
                    <a:pt x="3093" y="2859"/>
                  </a:cubicBezTo>
                  <a:cubicBezTo>
                    <a:pt x="4176" y="4014"/>
                    <a:pt x="5712" y="5824"/>
                    <a:pt x="5426" y="7527"/>
                  </a:cubicBezTo>
                  <a:cubicBezTo>
                    <a:pt x="5419" y="7592"/>
                    <a:pt x="5469" y="7635"/>
                    <a:pt x="5517" y="7635"/>
                  </a:cubicBezTo>
                  <a:cubicBezTo>
                    <a:pt x="5548" y="7635"/>
                    <a:pt x="5579" y="7616"/>
                    <a:pt x="5593" y="7574"/>
                  </a:cubicBezTo>
                  <a:cubicBezTo>
                    <a:pt x="5891" y="6098"/>
                    <a:pt x="4962" y="4574"/>
                    <a:pt x="4093" y="3455"/>
                  </a:cubicBezTo>
                  <a:cubicBezTo>
                    <a:pt x="3045" y="2145"/>
                    <a:pt x="1735" y="597"/>
                    <a:pt x="104" y="2"/>
                  </a:cubicBezTo>
                  <a:cubicBezTo>
                    <a:pt x="100" y="1"/>
                    <a:pt x="96" y="1"/>
                    <a:pt x="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5" name="Google Shape;9615;p41">
              <a:extLst>
                <a:ext uri="{FF2B5EF4-FFF2-40B4-BE49-F238E27FC236}">
                  <a16:creationId xmlns:a16="http://schemas.microsoft.com/office/drawing/2014/main" id="{3DCB2529-9EE2-4345-FFEA-37ED69FE2D5B}"/>
                </a:ext>
              </a:extLst>
            </p:cNvPr>
            <p:cNvSpPr/>
            <p:nvPr/>
          </p:nvSpPr>
          <p:spPr>
            <a:xfrm>
              <a:off x="4841150" y="2252775"/>
              <a:ext cx="89725" cy="158600"/>
            </a:xfrm>
            <a:custGeom>
              <a:avLst/>
              <a:gdLst/>
              <a:ahLst/>
              <a:cxnLst/>
              <a:rect l="l" t="t" r="r" b="b"/>
              <a:pathLst>
                <a:path w="3589" h="6344" extrusionOk="0">
                  <a:moveTo>
                    <a:pt x="107" y="1"/>
                  </a:moveTo>
                  <a:cubicBezTo>
                    <a:pt x="54" y="1"/>
                    <a:pt x="1" y="51"/>
                    <a:pt x="9" y="120"/>
                  </a:cubicBezTo>
                  <a:cubicBezTo>
                    <a:pt x="307" y="1144"/>
                    <a:pt x="1057" y="2037"/>
                    <a:pt x="1628" y="2918"/>
                  </a:cubicBezTo>
                  <a:cubicBezTo>
                    <a:pt x="2343" y="4002"/>
                    <a:pt x="3057" y="5085"/>
                    <a:pt x="3510" y="6311"/>
                  </a:cubicBezTo>
                  <a:cubicBezTo>
                    <a:pt x="3514" y="6334"/>
                    <a:pt x="3528" y="6343"/>
                    <a:pt x="3542" y="6343"/>
                  </a:cubicBezTo>
                  <a:cubicBezTo>
                    <a:pt x="3564" y="6343"/>
                    <a:pt x="3588" y="6321"/>
                    <a:pt x="3581" y="6299"/>
                  </a:cubicBezTo>
                  <a:cubicBezTo>
                    <a:pt x="3355" y="5109"/>
                    <a:pt x="2843" y="4097"/>
                    <a:pt x="2224" y="3049"/>
                  </a:cubicBezTo>
                  <a:cubicBezTo>
                    <a:pt x="1628" y="2037"/>
                    <a:pt x="962" y="894"/>
                    <a:pt x="164" y="25"/>
                  </a:cubicBezTo>
                  <a:cubicBezTo>
                    <a:pt x="147" y="8"/>
                    <a:pt x="127" y="1"/>
                    <a:pt x="1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6" name="Google Shape;9616;p41">
              <a:extLst>
                <a:ext uri="{FF2B5EF4-FFF2-40B4-BE49-F238E27FC236}">
                  <a16:creationId xmlns:a16="http://schemas.microsoft.com/office/drawing/2014/main" id="{06B6D2F5-9FBB-4FD1-D6A0-22F1515DF444}"/>
                </a:ext>
              </a:extLst>
            </p:cNvPr>
            <p:cNvSpPr/>
            <p:nvPr/>
          </p:nvSpPr>
          <p:spPr>
            <a:xfrm>
              <a:off x="4900800" y="2295500"/>
              <a:ext cx="43575" cy="86475"/>
            </a:xfrm>
            <a:custGeom>
              <a:avLst/>
              <a:gdLst/>
              <a:ahLst/>
              <a:cxnLst/>
              <a:rect l="l" t="t" r="r" b="b"/>
              <a:pathLst>
                <a:path w="1743" h="3459" extrusionOk="0">
                  <a:moveTo>
                    <a:pt x="80" y="0"/>
                  </a:moveTo>
                  <a:cubicBezTo>
                    <a:pt x="41" y="0"/>
                    <a:pt x="1" y="32"/>
                    <a:pt x="16" y="78"/>
                  </a:cubicBezTo>
                  <a:cubicBezTo>
                    <a:pt x="195" y="602"/>
                    <a:pt x="516" y="1090"/>
                    <a:pt x="778" y="1566"/>
                  </a:cubicBezTo>
                  <a:cubicBezTo>
                    <a:pt x="1016" y="1995"/>
                    <a:pt x="1671" y="2888"/>
                    <a:pt x="1505" y="3400"/>
                  </a:cubicBezTo>
                  <a:cubicBezTo>
                    <a:pt x="1498" y="3435"/>
                    <a:pt x="1520" y="3458"/>
                    <a:pt x="1547" y="3458"/>
                  </a:cubicBezTo>
                  <a:cubicBezTo>
                    <a:pt x="1565" y="3458"/>
                    <a:pt x="1585" y="3448"/>
                    <a:pt x="1600" y="3424"/>
                  </a:cubicBezTo>
                  <a:cubicBezTo>
                    <a:pt x="1743" y="3019"/>
                    <a:pt x="1374" y="2412"/>
                    <a:pt x="1207" y="2054"/>
                  </a:cubicBezTo>
                  <a:cubicBezTo>
                    <a:pt x="897" y="1376"/>
                    <a:pt x="552" y="661"/>
                    <a:pt x="135" y="30"/>
                  </a:cubicBezTo>
                  <a:cubicBezTo>
                    <a:pt x="123" y="9"/>
                    <a:pt x="102" y="0"/>
                    <a:pt x="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7" name="Google Shape;9617;p41">
              <a:extLst>
                <a:ext uri="{FF2B5EF4-FFF2-40B4-BE49-F238E27FC236}">
                  <a16:creationId xmlns:a16="http://schemas.microsoft.com/office/drawing/2014/main" id="{8A0CBB22-5E55-3255-5965-03B276EFEAC5}"/>
                </a:ext>
              </a:extLst>
            </p:cNvPr>
            <p:cNvSpPr/>
            <p:nvPr/>
          </p:nvSpPr>
          <p:spPr>
            <a:xfrm>
              <a:off x="4728875" y="2153850"/>
              <a:ext cx="210750" cy="236000"/>
            </a:xfrm>
            <a:custGeom>
              <a:avLst/>
              <a:gdLst/>
              <a:ahLst/>
              <a:cxnLst/>
              <a:rect l="l" t="t" r="r" b="b"/>
              <a:pathLst>
                <a:path w="8430" h="9440" extrusionOk="0">
                  <a:moveTo>
                    <a:pt x="152" y="0"/>
                  </a:moveTo>
                  <a:cubicBezTo>
                    <a:pt x="79" y="0"/>
                    <a:pt x="1" y="62"/>
                    <a:pt x="35" y="148"/>
                  </a:cubicBezTo>
                  <a:cubicBezTo>
                    <a:pt x="583" y="1767"/>
                    <a:pt x="2762" y="2827"/>
                    <a:pt x="4095" y="3672"/>
                  </a:cubicBezTo>
                  <a:cubicBezTo>
                    <a:pt x="6274" y="5041"/>
                    <a:pt x="8132" y="6589"/>
                    <a:pt x="8060" y="9387"/>
                  </a:cubicBezTo>
                  <a:cubicBezTo>
                    <a:pt x="8060" y="9422"/>
                    <a:pt x="8090" y="9439"/>
                    <a:pt x="8123" y="9439"/>
                  </a:cubicBezTo>
                  <a:cubicBezTo>
                    <a:pt x="8159" y="9439"/>
                    <a:pt x="8197" y="9419"/>
                    <a:pt x="8203" y="9375"/>
                  </a:cubicBezTo>
                  <a:cubicBezTo>
                    <a:pt x="8429" y="7220"/>
                    <a:pt x="7548" y="5613"/>
                    <a:pt x="5810" y="4327"/>
                  </a:cubicBezTo>
                  <a:cubicBezTo>
                    <a:pt x="4917" y="3660"/>
                    <a:pt x="3941" y="3125"/>
                    <a:pt x="3000" y="2529"/>
                  </a:cubicBezTo>
                  <a:cubicBezTo>
                    <a:pt x="1881" y="1815"/>
                    <a:pt x="1155" y="934"/>
                    <a:pt x="226" y="29"/>
                  </a:cubicBezTo>
                  <a:cubicBezTo>
                    <a:pt x="206" y="9"/>
                    <a:pt x="179" y="0"/>
                    <a:pt x="1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8" name="Google Shape;9618;p41">
              <a:extLst>
                <a:ext uri="{FF2B5EF4-FFF2-40B4-BE49-F238E27FC236}">
                  <a16:creationId xmlns:a16="http://schemas.microsoft.com/office/drawing/2014/main" id="{2FCBD27D-4E9F-F4B6-5810-2E10B9C1B5C9}"/>
                </a:ext>
              </a:extLst>
            </p:cNvPr>
            <p:cNvSpPr/>
            <p:nvPr/>
          </p:nvSpPr>
          <p:spPr>
            <a:xfrm>
              <a:off x="4827875" y="2210675"/>
              <a:ext cx="118875" cy="134300"/>
            </a:xfrm>
            <a:custGeom>
              <a:avLst/>
              <a:gdLst/>
              <a:ahLst/>
              <a:cxnLst/>
              <a:rect l="l" t="t" r="r" b="b"/>
              <a:pathLst>
                <a:path w="4755" h="5372" extrusionOk="0">
                  <a:moveTo>
                    <a:pt x="117" y="1"/>
                  </a:moveTo>
                  <a:cubicBezTo>
                    <a:pt x="32" y="1"/>
                    <a:pt x="1" y="133"/>
                    <a:pt x="76" y="197"/>
                  </a:cubicBezTo>
                  <a:cubicBezTo>
                    <a:pt x="897" y="816"/>
                    <a:pt x="1671" y="1459"/>
                    <a:pt x="2398" y="2173"/>
                  </a:cubicBezTo>
                  <a:cubicBezTo>
                    <a:pt x="3112" y="2876"/>
                    <a:pt x="4410" y="4197"/>
                    <a:pt x="4231" y="5316"/>
                  </a:cubicBezTo>
                  <a:cubicBezTo>
                    <a:pt x="4224" y="5346"/>
                    <a:pt x="4249" y="5371"/>
                    <a:pt x="4272" y="5371"/>
                  </a:cubicBezTo>
                  <a:cubicBezTo>
                    <a:pt x="4285" y="5371"/>
                    <a:pt x="4298" y="5362"/>
                    <a:pt x="4303" y="5340"/>
                  </a:cubicBezTo>
                  <a:cubicBezTo>
                    <a:pt x="4755" y="4376"/>
                    <a:pt x="3969" y="3316"/>
                    <a:pt x="3386" y="2590"/>
                  </a:cubicBezTo>
                  <a:cubicBezTo>
                    <a:pt x="2612" y="1625"/>
                    <a:pt x="1409" y="328"/>
                    <a:pt x="147" y="6"/>
                  </a:cubicBezTo>
                  <a:cubicBezTo>
                    <a:pt x="136" y="3"/>
                    <a:pt x="126" y="1"/>
                    <a:pt x="11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9" name="Google Shape;9619;p41">
              <a:extLst>
                <a:ext uri="{FF2B5EF4-FFF2-40B4-BE49-F238E27FC236}">
                  <a16:creationId xmlns:a16="http://schemas.microsoft.com/office/drawing/2014/main" id="{726A1E01-93ED-8D06-E139-77A20A61FBB2}"/>
                </a:ext>
              </a:extLst>
            </p:cNvPr>
            <p:cNvSpPr/>
            <p:nvPr/>
          </p:nvSpPr>
          <p:spPr>
            <a:xfrm>
              <a:off x="4727650" y="2082425"/>
              <a:ext cx="210600" cy="200825"/>
            </a:xfrm>
            <a:custGeom>
              <a:avLst/>
              <a:gdLst/>
              <a:ahLst/>
              <a:cxnLst/>
              <a:rect l="l" t="t" r="r" b="b"/>
              <a:pathLst>
                <a:path w="8424" h="8033" extrusionOk="0">
                  <a:moveTo>
                    <a:pt x="490" y="1"/>
                  </a:moveTo>
                  <a:cubicBezTo>
                    <a:pt x="433" y="1"/>
                    <a:pt x="377" y="40"/>
                    <a:pt x="370" y="112"/>
                  </a:cubicBezTo>
                  <a:cubicBezTo>
                    <a:pt x="1" y="4255"/>
                    <a:pt x="6335" y="5398"/>
                    <a:pt x="8347" y="8018"/>
                  </a:cubicBezTo>
                  <a:cubicBezTo>
                    <a:pt x="8354" y="8028"/>
                    <a:pt x="8364" y="8032"/>
                    <a:pt x="8373" y="8032"/>
                  </a:cubicBezTo>
                  <a:cubicBezTo>
                    <a:pt x="8398" y="8032"/>
                    <a:pt x="8424" y="8004"/>
                    <a:pt x="8407" y="7970"/>
                  </a:cubicBezTo>
                  <a:cubicBezTo>
                    <a:pt x="7454" y="6565"/>
                    <a:pt x="6085" y="5696"/>
                    <a:pt x="4644" y="4850"/>
                  </a:cubicBezTo>
                  <a:cubicBezTo>
                    <a:pt x="3751" y="4327"/>
                    <a:pt x="2870" y="3791"/>
                    <a:pt x="2108" y="3088"/>
                  </a:cubicBezTo>
                  <a:cubicBezTo>
                    <a:pt x="1204" y="2243"/>
                    <a:pt x="977" y="1207"/>
                    <a:pt x="608" y="88"/>
                  </a:cubicBezTo>
                  <a:cubicBezTo>
                    <a:pt x="587" y="28"/>
                    <a:pt x="538" y="1"/>
                    <a:pt x="4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0" name="Google Shape;9620;p41">
              <a:extLst>
                <a:ext uri="{FF2B5EF4-FFF2-40B4-BE49-F238E27FC236}">
                  <a16:creationId xmlns:a16="http://schemas.microsoft.com/office/drawing/2014/main" id="{646A1359-CE82-9214-8241-143A49868901}"/>
                </a:ext>
              </a:extLst>
            </p:cNvPr>
            <p:cNvSpPr/>
            <p:nvPr/>
          </p:nvSpPr>
          <p:spPr>
            <a:xfrm>
              <a:off x="4828275" y="2183375"/>
              <a:ext cx="123850" cy="101250"/>
            </a:xfrm>
            <a:custGeom>
              <a:avLst/>
              <a:gdLst/>
              <a:ahLst/>
              <a:cxnLst/>
              <a:rect l="l" t="t" r="r" b="b"/>
              <a:pathLst>
                <a:path w="4954" h="4050" extrusionOk="0">
                  <a:moveTo>
                    <a:pt x="430" y="1"/>
                  </a:moveTo>
                  <a:cubicBezTo>
                    <a:pt x="320" y="1"/>
                    <a:pt x="209" y="9"/>
                    <a:pt x="96" y="27"/>
                  </a:cubicBezTo>
                  <a:cubicBezTo>
                    <a:pt x="24" y="39"/>
                    <a:pt x="0" y="146"/>
                    <a:pt x="84" y="181"/>
                  </a:cubicBezTo>
                  <a:cubicBezTo>
                    <a:pt x="572" y="443"/>
                    <a:pt x="1072" y="598"/>
                    <a:pt x="1548" y="896"/>
                  </a:cubicBezTo>
                  <a:cubicBezTo>
                    <a:pt x="2084" y="1229"/>
                    <a:pt x="2536" y="1670"/>
                    <a:pt x="2953" y="2134"/>
                  </a:cubicBezTo>
                  <a:cubicBezTo>
                    <a:pt x="3560" y="2777"/>
                    <a:pt x="4096" y="3503"/>
                    <a:pt x="4810" y="4039"/>
                  </a:cubicBezTo>
                  <a:cubicBezTo>
                    <a:pt x="4822" y="4047"/>
                    <a:pt x="4833" y="4050"/>
                    <a:pt x="4845" y="4050"/>
                  </a:cubicBezTo>
                  <a:cubicBezTo>
                    <a:pt x="4904" y="4050"/>
                    <a:pt x="4954" y="3956"/>
                    <a:pt x="4894" y="3896"/>
                  </a:cubicBezTo>
                  <a:cubicBezTo>
                    <a:pt x="3709" y="2723"/>
                    <a:pt x="2397" y="1"/>
                    <a:pt x="4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1" name="Google Shape;9621;p41">
              <a:extLst>
                <a:ext uri="{FF2B5EF4-FFF2-40B4-BE49-F238E27FC236}">
                  <a16:creationId xmlns:a16="http://schemas.microsoft.com/office/drawing/2014/main" id="{FDAFE90F-5113-726C-0655-73A0CBFD407C}"/>
                </a:ext>
              </a:extLst>
            </p:cNvPr>
            <p:cNvSpPr/>
            <p:nvPr/>
          </p:nvSpPr>
          <p:spPr>
            <a:xfrm>
              <a:off x="4766800" y="2105050"/>
              <a:ext cx="162700" cy="139925"/>
            </a:xfrm>
            <a:custGeom>
              <a:avLst/>
              <a:gdLst/>
              <a:ahLst/>
              <a:cxnLst/>
              <a:rect l="l" t="t" r="r" b="b"/>
              <a:pathLst>
                <a:path w="6508" h="5597" extrusionOk="0">
                  <a:moveTo>
                    <a:pt x="95" y="1"/>
                  </a:moveTo>
                  <a:cubicBezTo>
                    <a:pt x="46" y="1"/>
                    <a:pt x="0" y="54"/>
                    <a:pt x="19" y="100"/>
                  </a:cubicBezTo>
                  <a:cubicBezTo>
                    <a:pt x="423" y="1148"/>
                    <a:pt x="1912" y="1850"/>
                    <a:pt x="2793" y="2398"/>
                  </a:cubicBezTo>
                  <a:cubicBezTo>
                    <a:pt x="3948" y="3124"/>
                    <a:pt x="6019" y="4029"/>
                    <a:pt x="6317" y="5517"/>
                  </a:cubicBezTo>
                  <a:cubicBezTo>
                    <a:pt x="6333" y="5572"/>
                    <a:pt x="6375" y="5597"/>
                    <a:pt x="6415" y="5597"/>
                  </a:cubicBezTo>
                  <a:cubicBezTo>
                    <a:pt x="6462" y="5597"/>
                    <a:pt x="6507" y="5563"/>
                    <a:pt x="6507" y="5505"/>
                  </a:cubicBezTo>
                  <a:cubicBezTo>
                    <a:pt x="6436" y="4291"/>
                    <a:pt x="5245" y="3517"/>
                    <a:pt x="4329" y="2886"/>
                  </a:cubicBezTo>
                  <a:cubicBezTo>
                    <a:pt x="2936" y="1921"/>
                    <a:pt x="1531" y="981"/>
                    <a:pt x="138" y="16"/>
                  </a:cubicBezTo>
                  <a:cubicBezTo>
                    <a:pt x="124" y="6"/>
                    <a:pt x="109" y="1"/>
                    <a:pt x="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2" name="Google Shape;9622;p41">
              <a:extLst>
                <a:ext uri="{FF2B5EF4-FFF2-40B4-BE49-F238E27FC236}">
                  <a16:creationId xmlns:a16="http://schemas.microsoft.com/office/drawing/2014/main" id="{E355C5CD-EEFF-338E-3EDE-C31DA9BEFD9C}"/>
                </a:ext>
              </a:extLst>
            </p:cNvPr>
            <p:cNvSpPr/>
            <p:nvPr/>
          </p:nvSpPr>
          <p:spPr>
            <a:xfrm>
              <a:off x="4772900" y="1952825"/>
              <a:ext cx="162850" cy="281500"/>
            </a:xfrm>
            <a:custGeom>
              <a:avLst/>
              <a:gdLst/>
              <a:ahLst/>
              <a:cxnLst/>
              <a:rect l="l" t="t" r="r" b="b"/>
              <a:pathLst>
                <a:path w="6514" h="11260" extrusionOk="0">
                  <a:moveTo>
                    <a:pt x="263" y="1"/>
                  </a:moveTo>
                  <a:cubicBezTo>
                    <a:pt x="224" y="1"/>
                    <a:pt x="185" y="27"/>
                    <a:pt x="179" y="81"/>
                  </a:cubicBezTo>
                  <a:cubicBezTo>
                    <a:pt x="1" y="2164"/>
                    <a:pt x="394" y="4165"/>
                    <a:pt x="1715" y="5820"/>
                  </a:cubicBezTo>
                  <a:cubicBezTo>
                    <a:pt x="3144" y="7594"/>
                    <a:pt x="6132" y="8713"/>
                    <a:pt x="6418" y="11225"/>
                  </a:cubicBezTo>
                  <a:cubicBezTo>
                    <a:pt x="6418" y="11248"/>
                    <a:pt x="6439" y="11259"/>
                    <a:pt x="6462" y="11259"/>
                  </a:cubicBezTo>
                  <a:cubicBezTo>
                    <a:pt x="6487" y="11259"/>
                    <a:pt x="6513" y="11245"/>
                    <a:pt x="6513" y="11213"/>
                  </a:cubicBezTo>
                  <a:cubicBezTo>
                    <a:pt x="6442" y="9511"/>
                    <a:pt x="4989" y="8332"/>
                    <a:pt x="3811" y="7296"/>
                  </a:cubicBezTo>
                  <a:cubicBezTo>
                    <a:pt x="2942" y="6522"/>
                    <a:pt x="2072" y="5820"/>
                    <a:pt x="1429" y="4843"/>
                  </a:cubicBezTo>
                  <a:cubicBezTo>
                    <a:pt x="501" y="3450"/>
                    <a:pt x="501" y="1652"/>
                    <a:pt x="346" y="81"/>
                  </a:cubicBezTo>
                  <a:cubicBezTo>
                    <a:pt x="340" y="27"/>
                    <a:pt x="301" y="1"/>
                    <a:pt x="2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3" name="Google Shape;9623;p41">
              <a:extLst>
                <a:ext uri="{FF2B5EF4-FFF2-40B4-BE49-F238E27FC236}">
                  <a16:creationId xmlns:a16="http://schemas.microsoft.com/office/drawing/2014/main" id="{B6B95EB4-A96E-A917-202E-43F1C8084D6A}"/>
                </a:ext>
              </a:extLst>
            </p:cNvPr>
            <p:cNvSpPr/>
            <p:nvPr/>
          </p:nvSpPr>
          <p:spPr>
            <a:xfrm>
              <a:off x="4825225" y="2116850"/>
              <a:ext cx="117500" cy="128475"/>
            </a:xfrm>
            <a:custGeom>
              <a:avLst/>
              <a:gdLst/>
              <a:ahLst/>
              <a:cxnLst/>
              <a:rect l="l" t="t" r="r" b="b"/>
              <a:pathLst>
                <a:path w="4700" h="5139" extrusionOk="0">
                  <a:moveTo>
                    <a:pt x="132" y="0"/>
                  </a:moveTo>
                  <a:cubicBezTo>
                    <a:pt x="47" y="0"/>
                    <a:pt x="0" y="135"/>
                    <a:pt x="63" y="187"/>
                  </a:cubicBezTo>
                  <a:cubicBezTo>
                    <a:pt x="849" y="902"/>
                    <a:pt x="1694" y="1533"/>
                    <a:pt x="2420" y="2319"/>
                  </a:cubicBezTo>
                  <a:cubicBezTo>
                    <a:pt x="3111" y="3061"/>
                    <a:pt x="3658" y="3883"/>
                    <a:pt x="4226" y="4708"/>
                  </a:cubicBezTo>
                  <a:lnTo>
                    <a:pt x="4226" y="4708"/>
                  </a:lnTo>
                  <a:cubicBezTo>
                    <a:pt x="4208" y="4728"/>
                    <a:pt x="4203" y="4757"/>
                    <a:pt x="4230" y="4783"/>
                  </a:cubicBezTo>
                  <a:cubicBezTo>
                    <a:pt x="4321" y="4886"/>
                    <a:pt x="4401" y="4999"/>
                    <a:pt x="4491" y="5092"/>
                  </a:cubicBezTo>
                  <a:lnTo>
                    <a:pt x="4491" y="5092"/>
                  </a:lnTo>
                  <a:cubicBezTo>
                    <a:pt x="4492" y="5092"/>
                    <a:pt x="4492" y="5093"/>
                    <a:pt x="4492" y="5093"/>
                  </a:cubicBezTo>
                  <a:cubicBezTo>
                    <a:pt x="4492" y="5093"/>
                    <a:pt x="4492" y="5093"/>
                    <a:pt x="4492" y="5093"/>
                  </a:cubicBezTo>
                  <a:lnTo>
                    <a:pt x="4492" y="5093"/>
                  </a:lnTo>
                  <a:cubicBezTo>
                    <a:pt x="4496" y="5097"/>
                    <a:pt x="4500" y="5101"/>
                    <a:pt x="4504" y="5105"/>
                  </a:cubicBezTo>
                  <a:cubicBezTo>
                    <a:pt x="4521" y="5129"/>
                    <a:pt x="4545" y="5139"/>
                    <a:pt x="4570" y="5139"/>
                  </a:cubicBezTo>
                  <a:cubicBezTo>
                    <a:pt x="4632" y="5139"/>
                    <a:pt x="4699" y="5077"/>
                    <a:pt x="4682" y="5009"/>
                  </a:cubicBezTo>
                  <a:cubicBezTo>
                    <a:pt x="4051" y="3009"/>
                    <a:pt x="2111" y="795"/>
                    <a:pt x="170" y="9"/>
                  </a:cubicBezTo>
                  <a:cubicBezTo>
                    <a:pt x="157" y="3"/>
                    <a:pt x="144" y="0"/>
                    <a:pt x="1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4" name="Google Shape;9624;p41">
              <a:extLst>
                <a:ext uri="{FF2B5EF4-FFF2-40B4-BE49-F238E27FC236}">
                  <a16:creationId xmlns:a16="http://schemas.microsoft.com/office/drawing/2014/main" id="{B79C9CA3-FBB6-F54C-74B5-E4F7042C3236}"/>
                </a:ext>
              </a:extLst>
            </p:cNvPr>
            <p:cNvSpPr/>
            <p:nvPr/>
          </p:nvSpPr>
          <p:spPr>
            <a:xfrm>
              <a:off x="4813100" y="2050300"/>
              <a:ext cx="135450" cy="164050"/>
            </a:xfrm>
            <a:custGeom>
              <a:avLst/>
              <a:gdLst/>
              <a:ahLst/>
              <a:cxnLst/>
              <a:rect l="l" t="t" r="r" b="b"/>
              <a:pathLst>
                <a:path w="5418" h="6562" extrusionOk="0">
                  <a:moveTo>
                    <a:pt x="133" y="1"/>
                  </a:moveTo>
                  <a:cubicBezTo>
                    <a:pt x="47" y="1"/>
                    <a:pt x="1" y="106"/>
                    <a:pt x="60" y="194"/>
                  </a:cubicBezTo>
                  <a:cubicBezTo>
                    <a:pt x="1715" y="2171"/>
                    <a:pt x="4953" y="3695"/>
                    <a:pt x="5310" y="6516"/>
                  </a:cubicBezTo>
                  <a:cubicBezTo>
                    <a:pt x="5310" y="6546"/>
                    <a:pt x="5334" y="6561"/>
                    <a:pt x="5358" y="6561"/>
                  </a:cubicBezTo>
                  <a:cubicBezTo>
                    <a:pt x="5382" y="6561"/>
                    <a:pt x="5406" y="6546"/>
                    <a:pt x="5406" y="6516"/>
                  </a:cubicBezTo>
                  <a:cubicBezTo>
                    <a:pt x="5417" y="5195"/>
                    <a:pt x="4739" y="4159"/>
                    <a:pt x="3905" y="3171"/>
                  </a:cubicBezTo>
                  <a:cubicBezTo>
                    <a:pt x="2917" y="2016"/>
                    <a:pt x="1596" y="671"/>
                    <a:pt x="191" y="16"/>
                  </a:cubicBezTo>
                  <a:cubicBezTo>
                    <a:pt x="170" y="5"/>
                    <a:pt x="150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5" name="Google Shape;9625;p41">
              <a:extLst>
                <a:ext uri="{FF2B5EF4-FFF2-40B4-BE49-F238E27FC236}">
                  <a16:creationId xmlns:a16="http://schemas.microsoft.com/office/drawing/2014/main" id="{043702E1-5471-ACDA-DB49-221F64B33603}"/>
                </a:ext>
              </a:extLst>
            </p:cNvPr>
            <p:cNvSpPr/>
            <p:nvPr/>
          </p:nvSpPr>
          <p:spPr>
            <a:xfrm>
              <a:off x="4821550" y="2001675"/>
              <a:ext cx="124325" cy="146525"/>
            </a:xfrm>
            <a:custGeom>
              <a:avLst/>
              <a:gdLst/>
              <a:ahLst/>
              <a:cxnLst/>
              <a:rect l="l" t="t" r="r" b="b"/>
              <a:pathLst>
                <a:path w="4973" h="5861" extrusionOk="0">
                  <a:moveTo>
                    <a:pt x="95" y="0"/>
                  </a:moveTo>
                  <a:cubicBezTo>
                    <a:pt x="39" y="0"/>
                    <a:pt x="1" y="77"/>
                    <a:pt x="31" y="127"/>
                  </a:cubicBezTo>
                  <a:cubicBezTo>
                    <a:pt x="1555" y="2068"/>
                    <a:pt x="4258" y="3223"/>
                    <a:pt x="4853" y="5818"/>
                  </a:cubicBezTo>
                  <a:cubicBezTo>
                    <a:pt x="4858" y="5847"/>
                    <a:pt x="4879" y="5861"/>
                    <a:pt x="4901" y="5861"/>
                  </a:cubicBezTo>
                  <a:cubicBezTo>
                    <a:pt x="4934" y="5861"/>
                    <a:pt x="4972" y="5832"/>
                    <a:pt x="4972" y="5783"/>
                  </a:cubicBezTo>
                  <a:cubicBezTo>
                    <a:pt x="4639" y="3389"/>
                    <a:pt x="2031" y="1258"/>
                    <a:pt x="126" y="8"/>
                  </a:cubicBezTo>
                  <a:cubicBezTo>
                    <a:pt x="116" y="3"/>
                    <a:pt x="105" y="0"/>
                    <a:pt x="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6" name="Google Shape;9626;p41">
              <a:extLst>
                <a:ext uri="{FF2B5EF4-FFF2-40B4-BE49-F238E27FC236}">
                  <a16:creationId xmlns:a16="http://schemas.microsoft.com/office/drawing/2014/main" id="{C19F467D-77AD-1AAA-EC6E-DE113C4EA46F}"/>
                </a:ext>
              </a:extLst>
            </p:cNvPr>
            <p:cNvSpPr/>
            <p:nvPr/>
          </p:nvSpPr>
          <p:spPr>
            <a:xfrm>
              <a:off x="4842925" y="1987150"/>
              <a:ext cx="96025" cy="106800"/>
            </a:xfrm>
            <a:custGeom>
              <a:avLst/>
              <a:gdLst/>
              <a:ahLst/>
              <a:cxnLst/>
              <a:rect l="l" t="t" r="r" b="b"/>
              <a:pathLst>
                <a:path w="3841" h="4272" extrusionOk="0">
                  <a:moveTo>
                    <a:pt x="112" y="0"/>
                  </a:moveTo>
                  <a:cubicBezTo>
                    <a:pt x="56" y="0"/>
                    <a:pt x="1" y="47"/>
                    <a:pt x="45" y="101"/>
                  </a:cubicBezTo>
                  <a:cubicBezTo>
                    <a:pt x="1129" y="1601"/>
                    <a:pt x="2748" y="2589"/>
                    <a:pt x="3701" y="4244"/>
                  </a:cubicBezTo>
                  <a:cubicBezTo>
                    <a:pt x="3716" y="4263"/>
                    <a:pt x="3737" y="4271"/>
                    <a:pt x="3757" y="4271"/>
                  </a:cubicBezTo>
                  <a:cubicBezTo>
                    <a:pt x="3801" y="4271"/>
                    <a:pt x="3840" y="4234"/>
                    <a:pt x="3808" y="4185"/>
                  </a:cubicBezTo>
                  <a:cubicBezTo>
                    <a:pt x="2962" y="2589"/>
                    <a:pt x="1546" y="1149"/>
                    <a:pt x="164" y="18"/>
                  </a:cubicBezTo>
                  <a:cubicBezTo>
                    <a:pt x="150" y="6"/>
                    <a:pt x="131" y="0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7" name="Google Shape;9627;p41">
              <a:extLst>
                <a:ext uri="{FF2B5EF4-FFF2-40B4-BE49-F238E27FC236}">
                  <a16:creationId xmlns:a16="http://schemas.microsoft.com/office/drawing/2014/main" id="{C1E69572-947D-3A85-CAD2-C363686F8E3F}"/>
                </a:ext>
              </a:extLst>
            </p:cNvPr>
            <p:cNvSpPr/>
            <p:nvPr/>
          </p:nvSpPr>
          <p:spPr>
            <a:xfrm>
              <a:off x="4820225" y="1925100"/>
              <a:ext cx="111125" cy="146800"/>
            </a:xfrm>
            <a:custGeom>
              <a:avLst/>
              <a:gdLst/>
              <a:ahLst/>
              <a:cxnLst/>
              <a:rect l="l" t="t" r="r" b="b"/>
              <a:pathLst>
                <a:path w="4445" h="5872" extrusionOk="0">
                  <a:moveTo>
                    <a:pt x="135" y="0"/>
                  </a:moveTo>
                  <a:cubicBezTo>
                    <a:pt x="58" y="0"/>
                    <a:pt x="0" y="94"/>
                    <a:pt x="60" y="154"/>
                  </a:cubicBezTo>
                  <a:cubicBezTo>
                    <a:pt x="1787" y="1857"/>
                    <a:pt x="3680" y="3357"/>
                    <a:pt x="4299" y="5833"/>
                  </a:cubicBezTo>
                  <a:cubicBezTo>
                    <a:pt x="4308" y="5860"/>
                    <a:pt x="4331" y="5872"/>
                    <a:pt x="4356" y="5872"/>
                  </a:cubicBezTo>
                  <a:cubicBezTo>
                    <a:pt x="4399" y="5872"/>
                    <a:pt x="4445" y="5838"/>
                    <a:pt x="4430" y="5786"/>
                  </a:cubicBezTo>
                  <a:cubicBezTo>
                    <a:pt x="4025" y="3535"/>
                    <a:pt x="2287" y="976"/>
                    <a:pt x="179" y="11"/>
                  </a:cubicBezTo>
                  <a:cubicBezTo>
                    <a:pt x="164" y="4"/>
                    <a:pt x="149" y="0"/>
                    <a:pt x="13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8" name="Google Shape;9628;p41">
              <a:extLst>
                <a:ext uri="{FF2B5EF4-FFF2-40B4-BE49-F238E27FC236}">
                  <a16:creationId xmlns:a16="http://schemas.microsoft.com/office/drawing/2014/main" id="{7343B78C-87B3-E5C3-CA4B-4797F1A2EAFF}"/>
                </a:ext>
              </a:extLst>
            </p:cNvPr>
            <p:cNvSpPr/>
            <p:nvPr/>
          </p:nvSpPr>
          <p:spPr>
            <a:xfrm>
              <a:off x="4765575" y="1856950"/>
              <a:ext cx="158425" cy="157875"/>
            </a:xfrm>
            <a:custGeom>
              <a:avLst/>
              <a:gdLst/>
              <a:ahLst/>
              <a:cxnLst/>
              <a:rect l="l" t="t" r="r" b="b"/>
              <a:pathLst>
                <a:path w="6337" h="6315" extrusionOk="0">
                  <a:moveTo>
                    <a:pt x="65" y="1"/>
                  </a:moveTo>
                  <a:cubicBezTo>
                    <a:pt x="33" y="1"/>
                    <a:pt x="1" y="27"/>
                    <a:pt x="8" y="70"/>
                  </a:cubicBezTo>
                  <a:cubicBezTo>
                    <a:pt x="568" y="3011"/>
                    <a:pt x="4509" y="4202"/>
                    <a:pt x="6247" y="6309"/>
                  </a:cubicBezTo>
                  <a:cubicBezTo>
                    <a:pt x="6252" y="6313"/>
                    <a:pt x="6259" y="6314"/>
                    <a:pt x="6265" y="6314"/>
                  </a:cubicBezTo>
                  <a:cubicBezTo>
                    <a:pt x="6299" y="6314"/>
                    <a:pt x="6336" y="6266"/>
                    <a:pt x="6306" y="6226"/>
                  </a:cubicBezTo>
                  <a:cubicBezTo>
                    <a:pt x="4437" y="3892"/>
                    <a:pt x="1306" y="2951"/>
                    <a:pt x="115" y="34"/>
                  </a:cubicBezTo>
                  <a:cubicBezTo>
                    <a:pt x="106" y="11"/>
                    <a:pt x="86" y="1"/>
                    <a:pt x="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9" name="Google Shape;9629;p41">
              <a:extLst>
                <a:ext uri="{FF2B5EF4-FFF2-40B4-BE49-F238E27FC236}">
                  <a16:creationId xmlns:a16="http://schemas.microsoft.com/office/drawing/2014/main" id="{FDCD4D3B-FD9E-8609-4177-FFFFBDAA2D20}"/>
                </a:ext>
              </a:extLst>
            </p:cNvPr>
            <p:cNvSpPr/>
            <p:nvPr/>
          </p:nvSpPr>
          <p:spPr>
            <a:xfrm>
              <a:off x="4811500" y="1868525"/>
              <a:ext cx="117650" cy="121650"/>
            </a:xfrm>
            <a:custGeom>
              <a:avLst/>
              <a:gdLst/>
              <a:ahLst/>
              <a:cxnLst/>
              <a:rect l="l" t="t" r="r" b="b"/>
              <a:pathLst>
                <a:path w="4706" h="4866" extrusionOk="0">
                  <a:moveTo>
                    <a:pt x="91" y="1"/>
                  </a:moveTo>
                  <a:cubicBezTo>
                    <a:pt x="47" y="1"/>
                    <a:pt x="1" y="40"/>
                    <a:pt x="16" y="95"/>
                  </a:cubicBezTo>
                  <a:cubicBezTo>
                    <a:pt x="528" y="2167"/>
                    <a:pt x="3005" y="3631"/>
                    <a:pt x="4588" y="4846"/>
                  </a:cubicBezTo>
                  <a:cubicBezTo>
                    <a:pt x="4602" y="4860"/>
                    <a:pt x="4619" y="4865"/>
                    <a:pt x="4634" y="4865"/>
                  </a:cubicBezTo>
                  <a:cubicBezTo>
                    <a:pt x="4673" y="4865"/>
                    <a:pt x="4706" y="4829"/>
                    <a:pt x="4672" y="4786"/>
                  </a:cubicBezTo>
                  <a:cubicBezTo>
                    <a:pt x="4065" y="3953"/>
                    <a:pt x="3267" y="3346"/>
                    <a:pt x="2493" y="2679"/>
                  </a:cubicBezTo>
                  <a:cubicBezTo>
                    <a:pt x="1564" y="1869"/>
                    <a:pt x="862" y="1024"/>
                    <a:pt x="147" y="36"/>
                  </a:cubicBezTo>
                  <a:cubicBezTo>
                    <a:pt x="135" y="11"/>
                    <a:pt x="113" y="1"/>
                    <a:pt x="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0" name="Google Shape;9630;p41">
              <a:extLst>
                <a:ext uri="{FF2B5EF4-FFF2-40B4-BE49-F238E27FC236}">
                  <a16:creationId xmlns:a16="http://schemas.microsoft.com/office/drawing/2014/main" id="{1C659EAA-8D2A-08E2-7D38-9EA46E8A827D}"/>
                </a:ext>
              </a:extLst>
            </p:cNvPr>
            <p:cNvSpPr/>
            <p:nvPr/>
          </p:nvSpPr>
          <p:spPr>
            <a:xfrm>
              <a:off x="4816650" y="1809675"/>
              <a:ext cx="113400" cy="161800"/>
            </a:xfrm>
            <a:custGeom>
              <a:avLst/>
              <a:gdLst/>
              <a:ahLst/>
              <a:cxnLst/>
              <a:rect l="l" t="t" r="r" b="b"/>
              <a:pathLst>
                <a:path w="4536" h="6472" extrusionOk="0">
                  <a:moveTo>
                    <a:pt x="98" y="0"/>
                  </a:moveTo>
                  <a:cubicBezTo>
                    <a:pt x="62" y="0"/>
                    <a:pt x="25" y="35"/>
                    <a:pt x="25" y="80"/>
                  </a:cubicBezTo>
                  <a:cubicBezTo>
                    <a:pt x="1" y="2711"/>
                    <a:pt x="3037" y="4473"/>
                    <a:pt x="4347" y="6438"/>
                  </a:cubicBezTo>
                  <a:cubicBezTo>
                    <a:pt x="4367" y="6462"/>
                    <a:pt x="4392" y="6472"/>
                    <a:pt x="4417" y="6472"/>
                  </a:cubicBezTo>
                  <a:cubicBezTo>
                    <a:pt x="4478" y="6472"/>
                    <a:pt x="4536" y="6407"/>
                    <a:pt x="4502" y="6331"/>
                  </a:cubicBezTo>
                  <a:cubicBezTo>
                    <a:pt x="3942" y="5295"/>
                    <a:pt x="3168" y="4414"/>
                    <a:pt x="2382" y="3533"/>
                  </a:cubicBezTo>
                  <a:cubicBezTo>
                    <a:pt x="1430" y="2449"/>
                    <a:pt x="799" y="1318"/>
                    <a:pt x="156" y="44"/>
                  </a:cubicBezTo>
                  <a:cubicBezTo>
                    <a:pt x="142" y="13"/>
                    <a:pt x="120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1" name="Google Shape;9631;p41">
              <a:extLst>
                <a:ext uri="{FF2B5EF4-FFF2-40B4-BE49-F238E27FC236}">
                  <a16:creationId xmlns:a16="http://schemas.microsoft.com/office/drawing/2014/main" id="{86593A11-6C6D-A9F2-4B1E-DEB9773AFA8C}"/>
                </a:ext>
              </a:extLst>
            </p:cNvPr>
            <p:cNvSpPr/>
            <p:nvPr/>
          </p:nvSpPr>
          <p:spPr>
            <a:xfrm>
              <a:off x="4814675" y="1793075"/>
              <a:ext cx="111200" cy="164825"/>
            </a:xfrm>
            <a:custGeom>
              <a:avLst/>
              <a:gdLst/>
              <a:ahLst/>
              <a:cxnLst/>
              <a:rect l="l" t="t" r="r" b="b"/>
              <a:pathLst>
                <a:path w="4448" h="6593" extrusionOk="0">
                  <a:moveTo>
                    <a:pt x="71" y="1"/>
                  </a:moveTo>
                  <a:cubicBezTo>
                    <a:pt x="36" y="1"/>
                    <a:pt x="0" y="25"/>
                    <a:pt x="9" y="65"/>
                  </a:cubicBezTo>
                  <a:cubicBezTo>
                    <a:pt x="663" y="2494"/>
                    <a:pt x="2759" y="4709"/>
                    <a:pt x="4390" y="6590"/>
                  </a:cubicBezTo>
                  <a:cubicBezTo>
                    <a:pt x="4392" y="6592"/>
                    <a:pt x="4394" y="6592"/>
                    <a:pt x="4397" y="6592"/>
                  </a:cubicBezTo>
                  <a:cubicBezTo>
                    <a:pt x="4414" y="6592"/>
                    <a:pt x="4448" y="6563"/>
                    <a:pt x="4438" y="6542"/>
                  </a:cubicBezTo>
                  <a:cubicBezTo>
                    <a:pt x="3723" y="5554"/>
                    <a:pt x="2985" y="4578"/>
                    <a:pt x="2306" y="3578"/>
                  </a:cubicBezTo>
                  <a:cubicBezTo>
                    <a:pt x="1521" y="2435"/>
                    <a:pt x="937" y="1137"/>
                    <a:pt x="116" y="18"/>
                  </a:cubicBezTo>
                  <a:cubicBezTo>
                    <a:pt x="104" y="6"/>
                    <a:pt x="88" y="1"/>
                    <a:pt x="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2" name="Google Shape;9632;p41">
              <a:extLst>
                <a:ext uri="{FF2B5EF4-FFF2-40B4-BE49-F238E27FC236}">
                  <a16:creationId xmlns:a16="http://schemas.microsoft.com/office/drawing/2014/main" id="{AABE209C-E390-E8D7-0B80-6F77F45F78DB}"/>
                </a:ext>
              </a:extLst>
            </p:cNvPr>
            <p:cNvSpPr/>
            <p:nvPr/>
          </p:nvSpPr>
          <p:spPr>
            <a:xfrm>
              <a:off x="4803850" y="1718575"/>
              <a:ext cx="112625" cy="204875"/>
            </a:xfrm>
            <a:custGeom>
              <a:avLst/>
              <a:gdLst/>
              <a:ahLst/>
              <a:cxnLst/>
              <a:rect l="l" t="t" r="r" b="b"/>
              <a:pathLst>
                <a:path w="4505" h="8195" extrusionOk="0">
                  <a:moveTo>
                    <a:pt x="592" y="0"/>
                  </a:moveTo>
                  <a:cubicBezTo>
                    <a:pt x="564" y="0"/>
                    <a:pt x="537" y="15"/>
                    <a:pt x="537" y="45"/>
                  </a:cubicBezTo>
                  <a:cubicBezTo>
                    <a:pt x="1" y="3117"/>
                    <a:pt x="2608" y="5998"/>
                    <a:pt x="4406" y="8177"/>
                  </a:cubicBezTo>
                  <a:cubicBezTo>
                    <a:pt x="4419" y="8189"/>
                    <a:pt x="4432" y="8194"/>
                    <a:pt x="4444" y="8194"/>
                  </a:cubicBezTo>
                  <a:cubicBezTo>
                    <a:pt x="4478" y="8194"/>
                    <a:pt x="4504" y="8153"/>
                    <a:pt x="4478" y="8117"/>
                  </a:cubicBezTo>
                  <a:cubicBezTo>
                    <a:pt x="3704" y="6986"/>
                    <a:pt x="2906" y="5867"/>
                    <a:pt x="2192" y="4712"/>
                  </a:cubicBezTo>
                  <a:cubicBezTo>
                    <a:pt x="1275" y="3224"/>
                    <a:pt x="953" y="1724"/>
                    <a:pt x="656" y="45"/>
                  </a:cubicBezTo>
                  <a:cubicBezTo>
                    <a:pt x="650" y="15"/>
                    <a:pt x="620" y="0"/>
                    <a:pt x="59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3" name="Google Shape;9633;p41">
              <a:extLst>
                <a:ext uri="{FF2B5EF4-FFF2-40B4-BE49-F238E27FC236}">
                  <a16:creationId xmlns:a16="http://schemas.microsoft.com/office/drawing/2014/main" id="{1A975142-F167-7C65-BFC8-2162F890BCEA}"/>
                </a:ext>
              </a:extLst>
            </p:cNvPr>
            <p:cNvSpPr/>
            <p:nvPr/>
          </p:nvSpPr>
          <p:spPr>
            <a:xfrm>
              <a:off x="4832150" y="1723400"/>
              <a:ext cx="82050" cy="168375"/>
            </a:xfrm>
            <a:custGeom>
              <a:avLst/>
              <a:gdLst/>
              <a:ahLst/>
              <a:cxnLst/>
              <a:rect l="l" t="t" r="r" b="b"/>
              <a:pathLst>
                <a:path w="3282" h="6735" extrusionOk="0">
                  <a:moveTo>
                    <a:pt x="655" y="1"/>
                  </a:moveTo>
                  <a:cubicBezTo>
                    <a:pt x="622" y="1"/>
                    <a:pt x="589" y="19"/>
                    <a:pt x="583" y="54"/>
                  </a:cubicBezTo>
                  <a:cubicBezTo>
                    <a:pt x="0" y="2376"/>
                    <a:pt x="2500" y="4626"/>
                    <a:pt x="3155" y="6686"/>
                  </a:cubicBezTo>
                  <a:cubicBezTo>
                    <a:pt x="3165" y="6720"/>
                    <a:pt x="3189" y="6734"/>
                    <a:pt x="3212" y="6734"/>
                  </a:cubicBezTo>
                  <a:cubicBezTo>
                    <a:pt x="3247" y="6734"/>
                    <a:pt x="3281" y="6705"/>
                    <a:pt x="3274" y="6662"/>
                  </a:cubicBezTo>
                  <a:cubicBezTo>
                    <a:pt x="3048" y="5650"/>
                    <a:pt x="2643" y="4769"/>
                    <a:pt x="2155" y="3864"/>
                  </a:cubicBezTo>
                  <a:cubicBezTo>
                    <a:pt x="1488" y="2614"/>
                    <a:pt x="1084" y="1412"/>
                    <a:pt x="726" y="54"/>
                  </a:cubicBezTo>
                  <a:cubicBezTo>
                    <a:pt x="720" y="19"/>
                    <a:pt x="688" y="1"/>
                    <a:pt x="6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4" name="Google Shape;9634;p41">
              <a:extLst>
                <a:ext uri="{FF2B5EF4-FFF2-40B4-BE49-F238E27FC236}">
                  <a16:creationId xmlns:a16="http://schemas.microsoft.com/office/drawing/2014/main" id="{5FE6BBCA-D4DF-487B-5FBD-BF920CC47C11}"/>
                </a:ext>
              </a:extLst>
            </p:cNvPr>
            <p:cNvSpPr/>
            <p:nvPr/>
          </p:nvSpPr>
          <p:spPr>
            <a:xfrm>
              <a:off x="4846050" y="1688850"/>
              <a:ext cx="50000" cy="152750"/>
            </a:xfrm>
            <a:custGeom>
              <a:avLst/>
              <a:gdLst/>
              <a:ahLst/>
              <a:cxnLst/>
              <a:rect l="l" t="t" r="r" b="b"/>
              <a:pathLst>
                <a:path w="2000" h="6110" extrusionOk="0">
                  <a:moveTo>
                    <a:pt x="89" y="0"/>
                  </a:moveTo>
                  <a:cubicBezTo>
                    <a:pt x="44" y="0"/>
                    <a:pt x="0" y="42"/>
                    <a:pt x="16" y="103"/>
                  </a:cubicBezTo>
                  <a:cubicBezTo>
                    <a:pt x="504" y="2139"/>
                    <a:pt x="1421" y="4068"/>
                    <a:pt x="1944" y="6092"/>
                  </a:cubicBezTo>
                  <a:cubicBezTo>
                    <a:pt x="1944" y="6105"/>
                    <a:pt x="1952" y="6110"/>
                    <a:pt x="1962" y="6110"/>
                  </a:cubicBezTo>
                  <a:cubicBezTo>
                    <a:pt x="1978" y="6110"/>
                    <a:pt x="2000" y="6095"/>
                    <a:pt x="1992" y="6080"/>
                  </a:cubicBezTo>
                  <a:cubicBezTo>
                    <a:pt x="1659" y="4068"/>
                    <a:pt x="1230" y="1794"/>
                    <a:pt x="158" y="43"/>
                  </a:cubicBezTo>
                  <a:cubicBezTo>
                    <a:pt x="141" y="13"/>
                    <a:pt x="115" y="0"/>
                    <a:pt x="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5" name="Google Shape;9635;p41">
              <a:extLst>
                <a:ext uri="{FF2B5EF4-FFF2-40B4-BE49-F238E27FC236}">
                  <a16:creationId xmlns:a16="http://schemas.microsoft.com/office/drawing/2014/main" id="{EC67C54B-6D8A-6B6D-4B70-86B37C1F83EC}"/>
                </a:ext>
              </a:extLst>
            </p:cNvPr>
            <p:cNvSpPr/>
            <p:nvPr/>
          </p:nvSpPr>
          <p:spPr>
            <a:xfrm>
              <a:off x="4865275" y="1690375"/>
              <a:ext cx="33850" cy="119300"/>
            </a:xfrm>
            <a:custGeom>
              <a:avLst/>
              <a:gdLst/>
              <a:ahLst/>
              <a:cxnLst/>
              <a:rect l="l" t="t" r="r" b="b"/>
              <a:pathLst>
                <a:path w="1354" h="4772" extrusionOk="0">
                  <a:moveTo>
                    <a:pt x="108" y="1"/>
                  </a:moveTo>
                  <a:cubicBezTo>
                    <a:pt x="54" y="1"/>
                    <a:pt x="1" y="55"/>
                    <a:pt x="9" y="125"/>
                  </a:cubicBezTo>
                  <a:cubicBezTo>
                    <a:pt x="271" y="1709"/>
                    <a:pt x="1128" y="3102"/>
                    <a:pt x="1259" y="4745"/>
                  </a:cubicBezTo>
                  <a:cubicBezTo>
                    <a:pt x="1259" y="4763"/>
                    <a:pt x="1274" y="4772"/>
                    <a:pt x="1288" y="4772"/>
                  </a:cubicBezTo>
                  <a:cubicBezTo>
                    <a:pt x="1303" y="4772"/>
                    <a:pt x="1318" y="4763"/>
                    <a:pt x="1318" y="4745"/>
                  </a:cubicBezTo>
                  <a:cubicBezTo>
                    <a:pt x="1354" y="3161"/>
                    <a:pt x="949" y="1447"/>
                    <a:pt x="187" y="54"/>
                  </a:cubicBezTo>
                  <a:cubicBezTo>
                    <a:pt x="166" y="16"/>
                    <a:pt x="137" y="1"/>
                    <a:pt x="10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6" name="Google Shape;9636;p41">
              <a:extLst>
                <a:ext uri="{FF2B5EF4-FFF2-40B4-BE49-F238E27FC236}">
                  <a16:creationId xmlns:a16="http://schemas.microsoft.com/office/drawing/2014/main" id="{74A1B35A-6133-1AD5-FE50-5BEB0A805034}"/>
                </a:ext>
              </a:extLst>
            </p:cNvPr>
            <p:cNvSpPr/>
            <p:nvPr/>
          </p:nvSpPr>
          <p:spPr>
            <a:xfrm>
              <a:off x="4875900" y="1686200"/>
              <a:ext cx="9250" cy="54600"/>
            </a:xfrm>
            <a:custGeom>
              <a:avLst/>
              <a:gdLst/>
              <a:ahLst/>
              <a:cxnLst/>
              <a:rect l="l" t="t" r="r" b="b"/>
              <a:pathLst>
                <a:path w="370" h="2184" extrusionOk="0">
                  <a:moveTo>
                    <a:pt x="174" y="1"/>
                  </a:moveTo>
                  <a:cubicBezTo>
                    <a:pt x="143" y="1"/>
                    <a:pt x="113" y="18"/>
                    <a:pt x="107" y="54"/>
                  </a:cubicBezTo>
                  <a:cubicBezTo>
                    <a:pt x="0" y="328"/>
                    <a:pt x="60" y="626"/>
                    <a:pt x="96" y="899"/>
                  </a:cubicBezTo>
                  <a:cubicBezTo>
                    <a:pt x="155" y="1316"/>
                    <a:pt x="215" y="1721"/>
                    <a:pt x="238" y="2138"/>
                  </a:cubicBezTo>
                  <a:cubicBezTo>
                    <a:pt x="238" y="2169"/>
                    <a:pt x="258" y="2184"/>
                    <a:pt x="277" y="2184"/>
                  </a:cubicBezTo>
                  <a:cubicBezTo>
                    <a:pt x="294" y="2184"/>
                    <a:pt x="310" y="2172"/>
                    <a:pt x="310" y="2150"/>
                  </a:cubicBezTo>
                  <a:cubicBezTo>
                    <a:pt x="334" y="1780"/>
                    <a:pt x="334" y="1411"/>
                    <a:pt x="334" y="1042"/>
                  </a:cubicBezTo>
                  <a:cubicBezTo>
                    <a:pt x="334" y="721"/>
                    <a:pt x="369" y="352"/>
                    <a:pt x="250" y="54"/>
                  </a:cubicBezTo>
                  <a:cubicBezTo>
                    <a:pt x="238" y="18"/>
                    <a:pt x="206" y="1"/>
                    <a:pt x="1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7" name="Google Shape;9637;p41">
              <a:extLst>
                <a:ext uri="{FF2B5EF4-FFF2-40B4-BE49-F238E27FC236}">
                  <a16:creationId xmlns:a16="http://schemas.microsoft.com/office/drawing/2014/main" id="{67B3B08E-D7E0-7BF5-1B3B-736928096F28}"/>
                </a:ext>
              </a:extLst>
            </p:cNvPr>
            <p:cNvSpPr/>
            <p:nvPr/>
          </p:nvSpPr>
          <p:spPr>
            <a:xfrm>
              <a:off x="4868750" y="1653000"/>
              <a:ext cx="21100" cy="95950"/>
            </a:xfrm>
            <a:custGeom>
              <a:avLst/>
              <a:gdLst/>
              <a:ahLst/>
              <a:cxnLst/>
              <a:rect l="l" t="t" r="r" b="b"/>
              <a:pathLst>
                <a:path w="844" h="3838" extrusionOk="0">
                  <a:moveTo>
                    <a:pt x="181" y="1"/>
                  </a:moveTo>
                  <a:cubicBezTo>
                    <a:pt x="126" y="1"/>
                    <a:pt x="72" y="47"/>
                    <a:pt x="72" y="120"/>
                  </a:cubicBezTo>
                  <a:cubicBezTo>
                    <a:pt x="1" y="644"/>
                    <a:pt x="155" y="1203"/>
                    <a:pt x="251" y="1727"/>
                  </a:cubicBezTo>
                  <a:cubicBezTo>
                    <a:pt x="346" y="2430"/>
                    <a:pt x="489" y="3108"/>
                    <a:pt x="703" y="3775"/>
                  </a:cubicBezTo>
                  <a:cubicBezTo>
                    <a:pt x="713" y="3819"/>
                    <a:pt x="741" y="3837"/>
                    <a:pt x="768" y="3837"/>
                  </a:cubicBezTo>
                  <a:cubicBezTo>
                    <a:pt x="806" y="3837"/>
                    <a:pt x="843" y="3801"/>
                    <a:pt x="822" y="3751"/>
                  </a:cubicBezTo>
                  <a:cubicBezTo>
                    <a:pt x="643" y="3061"/>
                    <a:pt x="596" y="2382"/>
                    <a:pt x="584" y="1680"/>
                  </a:cubicBezTo>
                  <a:cubicBezTo>
                    <a:pt x="572" y="1156"/>
                    <a:pt x="560" y="525"/>
                    <a:pt x="274" y="60"/>
                  </a:cubicBezTo>
                  <a:cubicBezTo>
                    <a:pt x="251" y="19"/>
                    <a:pt x="216" y="1"/>
                    <a:pt x="1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8" name="Google Shape;9638;p41">
              <a:extLst>
                <a:ext uri="{FF2B5EF4-FFF2-40B4-BE49-F238E27FC236}">
                  <a16:creationId xmlns:a16="http://schemas.microsoft.com/office/drawing/2014/main" id="{27D17338-564D-5BA5-EE26-F5BD79CDBBFF}"/>
                </a:ext>
              </a:extLst>
            </p:cNvPr>
            <p:cNvSpPr/>
            <p:nvPr/>
          </p:nvSpPr>
          <p:spPr>
            <a:xfrm>
              <a:off x="4803050" y="3195825"/>
              <a:ext cx="128600" cy="101925"/>
            </a:xfrm>
            <a:custGeom>
              <a:avLst/>
              <a:gdLst/>
              <a:ahLst/>
              <a:cxnLst/>
              <a:rect l="l" t="t" r="r" b="b"/>
              <a:pathLst>
                <a:path w="5144" h="4077" extrusionOk="0">
                  <a:moveTo>
                    <a:pt x="5073" y="0"/>
                  </a:moveTo>
                  <a:cubicBezTo>
                    <a:pt x="5064" y="0"/>
                    <a:pt x="5055" y="3"/>
                    <a:pt x="5046" y="10"/>
                  </a:cubicBezTo>
                  <a:cubicBezTo>
                    <a:pt x="3295" y="1141"/>
                    <a:pt x="1331" y="2236"/>
                    <a:pt x="57" y="3939"/>
                  </a:cubicBezTo>
                  <a:cubicBezTo>
                    <a:pt x="1" y="4004"/>
                    <a:pt x="69" y="4077"/>
                    <a:pt x="147" y="4077"/>
                  </a:cubicBezTo>
                  <a:cubicBezTo>
                    <a:pt x="168" y="4077"/>
                    <a:pt x="191" y="4071"/>
                    <a:pt x="212" y="4058"/>
                  </a:cubicBezTo>
                  <a:cubicBezTo>
                    <a:pt x="1759" y="2629"/>
                    <a:pt x="3498" y="1439"/>
                    <a:pt x="5105" y="81"/>
                  </a:cubicBezTo>
                  <a:cubicBezTo>
                    <a:pt x="5144" y="52"/>
                    <a:pt x="5112" y="0"/>
                    <a:pt x="507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9" name="Google Shape;9639;p41">
              <a:extLst>
                <a:ext uri="{FF2B5EF4-FFF2-40B4-BE49-F238E27FC236}">
                  <a16:creationId xmlns:a16="http://schemas.microsoft.com/office/drawing/2014/main" id="{52FA6F55-FDED-B978-08BF-A52D6DE47610}"/>
                </a:ext>
              </a:extLst>
            </p:cNvPr>
            <p:cNvSpPr/>
            <p:nvPr/>
          </p:nvSpPr>
          <p:spPr>
            <a:xfrm>
              <a:off x="4801750" y="3080875"/>
              <a:ext cx="246300" cy="215900"/>
            </a:xfrm>
            <a:custGeom>
              <a:avLst/>
              <a:gdLst/>
              <a:ahLst/>
              <a:cxnLst/>
              <a:rect l="l" t="t" r="r" b="b"/>
              <a:pathLst>
                <a:path w="9852" h="8636" extrusionOk="0">
                  <a:moveTo>
                    <a:pt x="9743" y="0"/>
                  </a:moveTo>
                  <a:cubicBezTo>
                    <a:pt x="9715" y="0"/>
                    <a:pt x="9686" y="14"/>
                    <a:pt x="9670" y="48"/>
                  </a:cubicBezTo>
                  <a:cubicBezTo>
                    <a:pt x="7669" y="4310"/>
                    <a:pt x="3133" y="5358"/>
                    <a:pt x="37" y="8537"/>
                  </a:cubicBezTo>
                  <a:cubicBezTo>
                    <a:pt x="1" y="8583"/>
                    <a:pt x="42" y="8636"/>
                    <a:pt x="90" y="8636"/>
                  </a:cubicBezTo>
                  <a:cubicBezTo>
                    <a:pt x="104" y="8636"/>
                    <a:pt x="119" y="8631"/>
                    <a:pt x="133" y="8620"/>
                  </a:cubicBezTo>
                  <a:cubicBezTo>
                    <a:pt x="3359" y="5715"/>
                    <a:pt x="8610" y="4858"/>
                    <a:pt x="9836" y="119"/>
                  </a:cubicBezTo>
                  <a:cubicBezTo>
                    <a:pt x="9852" y="50"/>
                    <a:pt x="9797" y="0"/>
                    <a:pt x="97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0" name="Google Shape;9640;p41">
              <a:extLst>
                <a:ext uri="{FF2B5EF4-FFF2-40B4-BE49-F238E27FC236}">
                  <a16:creationId xmlns:a16="http://schemas.microsoft.com/office/drawing/2014/main" id="{AB70EFC9-ABD1-5998-B134-05CBD54A7C8B}"/>
                </a:ext>
              </a:extLst>
            </p:cNvPr>
            <p:cNvSpPr/>
            <p:nvPr/>
          </p:nvSpPr>
          <p:spPr>
            <a:xfrm>
              <a:off x="4842850" y="3069175"/>
              <a:ext cx="173525" cy="172350"/>
            </a:xfrm>
            <a:custGeom>
              <a:avLst/>
              <a:gdLst/>
              <a:ahLst/>
              <a:cxnLst/>
              <a:rect l="l" t="t" r="r" b="b"/>
              <a:pathLst>
                <a:path w="6941" h="6894" extrusionOk="0">
                  <a:moveTo>
                    <a:pt x="6811" y="0"/>
                  </a:moveTo>
                  <a:cubicBezTo>
                    <a:pt x="6791" y="0"/>
                    <a:pt x="6770" y="5"/>
                    <a:pt x="6752" y="16"/>
                  </a:cubicBezTo>
                  <a:cubicBezTo>
                    <a:pt x="4525" y="1944"/>
                    <a:pt x="358" y="3552"/>
                    <a:pt x="1" y="6874"/>
                  </a:cubicBezTo>
                  <a:cubicBezTo>
                    <a:pt x="1" y="6888"/>
                    <a:pt x="13" y="6893"/>
                    <a:pt x="23" y="6893"/>
                  </a:cubicBezTo>
                  <a:cubicBezTo>
                    <a:pt x="30" y="6893"/>
                    <a:pt x="36" y="6891"/>
                    <a:pt x="36" y="6886"/>
                  </a:cubicBezTo>
                  <a:cubicBezTo>
                    <a:pt x="858" y="3492"/>
                    <a:pt x="5156" y="2826"/>
                    <a:pt x="6894" y="111"/>
                  </a:cubicBezTo>
                  <a:cubicBezTo>
                    <a:pt x="6941" y="56"/>
                    <a:pt x="6879" y="0"/>
                    <a:pt x="68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1" name="Google Shape;9641;p41">
              <a:extLst>
                <a:ext uri="{FF2B5EF4-FFF2-40B4-BE49-F238E27FC236}">
                  <a16:creationId xmlns:a16="http://schemas.microsoft.com/office/drawing/2014/main" id="{FA95E2A8-066F-EF90-41BD-467C7C81BB0B}"/>
                </a:ext>
              </a:extLst>
            </p:cNvPr>
            <p:cNvSpPr/>
            <p:nvPr/>
          </p:nvSpPr>
          <p:spPr>
            <a:xfrm>
              <a:off x="4844125" y="2994650"/>
              <a:ext cx="228325" cy="203100"/>
            </a:xfrm>
            <a:custGeom>
              <a:avLst/>
              <a:gdLst/>
              <a:ahLst/>
              <a:cxnLst/>
              <a:rect l="l" t="t" r="r" b="b"/>
              <a:pathLst>
                <a:path w="9133" h="8124" extrusionOk="0">
                  <a:moveTo>
                    <a:pt x="9032" y="0"/>
                  </a:moveTo>
                  <a:cubicBezTo>
                    <a:pt x="9002" y="0"/>
                    <a:pt x="8972" y="11"/>
                    <a:pt x="8951" y="32"/>
                  </a:cubicBezTo>
                  <a:cubicBezTo>
                    <a:pt x="7629" y="1878"/>
                    <a:pt x="6117" y="3199"/>
                    <a:pt x="4248" y="4497"/>
                  </a:cubicBezTo>
                  <a:cubicBezTo>
                    <a:pt x="2748" y="5533"/>
                    <a:pt x="1117" y="6545"/>
                    <a:pt x="9" y="8033"/>
                  </a:cubicBezTo>
                  <a:cubicBezTo>
                    <a:pt x="1" y="8085"/>
                    <a:pt x="35" y="8124"/>
                    <a:pt x="64" y="8124"/>
                  </a:cubicBezTo>
                  <a:cubicBezTo>
                    <a:pt x="76" y="8124"/>
                    <a:pt x="86" y="8118"/>
                    <a:pt x="93" y="8104"/>
                  </a:cubicBezTo>
                  <a:cubicBezTo>
                    <a:pt x="1748" y="6592"/>
                    <a:pt x="3605" y="5390"/>
                    <a:pt x="5427" y="4092"/>
                  </a:cubicBezTo>
                  <a:cubicBezTo>
                    <a:pt x="6867" y="3068"/>
                    <a:pt x="8510" y="1830"/>
                    <a:pt x="9118" y="103"/>
                  </a:cubicBezTo>
                  <a:cubicBezTo>
                    <a:pt x="9133" y="35"/>
                    <a:pt x="9084" y="0"/>
                    <a:pt x="90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2" name="Google Shape;9642;p41">
              <a:extLst>
                <a:ext uri="{FF2B5EF4-FFF2-40B4-BE49-F238E27FC236}">
                  <a16:creationId xmlns:a16="http://schemas.microsoft.com/office/drawing/2014/main" id="{3FB9A59B-1D5F-F88C-DF5C-C61FBBDE9A7C}"/>
                </a:ext>
              </a:extLst>
            </p:cNvPr>
            <p:cNvSpPr/>
            <p:nvPr/>
          </p:nvSpPr>
          <p:spPr>
            <a:xfrm>
              <a:off x="4838100" y="3057325"/>
              <a:ext cx="144900" cy="142350"/>
            </a:xfrm>
            <a:custGeom>
              <a:avLst/>
              <a:gdLst/>
              <a:ahLst/>
              <a:cxnLst/>
              <a:rect l="l" t="t" r="r" b="b"/>
              <a:pathLst>
                <a:path w="5796" h="5694" extrusionOk="0">
                  <a:moveTo>
                    <a:pt x="5738" y="0"/>
                  </a:moveTo>
                  <a:cubicBezTo>
                    <a:pt x="5734" y="0"/>
                    <a:pt x="5731" y="1"/>
                    <a:pt x="5727" y="2"/>
                  </a:cubicBezTo>
                  <a:cubicBezTo>
                    <a:pt x="4394" y="406"/>
                    <a:pt x="3179" y="1299"/>
                    <a:pt x="2143" y="2192"/>
                  </a:cubicBezTo>
                  <a:cubicBezTo>
                    <a:pt x="1143" y="3061"/>
                    <a:pt x="12" y="4264"/>
                    <a:pt x="0" y="5657"/>
                  </a:cubicBezTo>
                  <a:cubicBezTo>
                    <a:pt x="0" y="5680"/>
                    <a:pt x="10" y="5693"/>
                    <a:pt x="20" y="5693"/>
                  </a:cubicBezTo>
                  <a:cubicBezTo>
                    <a:pt x="26" y="5693"/>
                    <a:pt x="32" y="5689"/>
                    <a:pt x="36" y="5681"/>
                  </a:cubicBezTo>
                  <a:cubicBezTo>
                    <a:pt x="715" y="3038"/>
                    <a:pt x="3405" y="1156"/>
                    <a:pt x="5763" y="85"/>
                  </a:cubicBezTo>
                  <a:cubicBezTo>
                    <a:pt x="5796" y="63"/>
                    <a:pt x="5778" y="0"/>
                    <a:pt x="573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3" name="Google Shape;9643;p41">
              <a:extLst>
                <a:ext uri="{FF2B5EF4-FFF2-40B4-BE49-F238E27FC236}">
                  <a16:creationId xmlns:a16="http://schemas.microsoft.com/office/drawing/2014/main" id="{719FFAEF-B5F2-D685-8E62-F46330687F29}"/>
                </a:ext>
              </a:extLst>
            </p:cNvPr>
            <p:cNvSpPr/>
            <p:nvPr/>
          </p:nvSpPr>
          <p:spPr>
            <a:xfrm>
              <a:off x="4866550" y="3005725"/>
              <a:ext cx="187800" cy="152750"/>
            </a:xfrm>
            <a:custGeom>
              <a:avLst/>
              <a:gdLst/>
              <a:ahLst/>
              <a:cxnLst/>
              <a:rect l="l" t="t" r="r" b="b"/>
              <a:pathLst>
                <a:path w="7512" h="6110" extrusionOk="0">
                  <a:moveTo>
                    <a:pt x="7448" y="0"/>
                  </a:moveTo>
                  <a:cubicBezTo>
                    <a:pt x="7438" y="0"/>
                    <a:pt x="7429" y="5"/>
                    <a:pt x="7423" y="18"/>
                  </a:cubicBezTo>
                  <a:cubicBezTo>
                    <a:pt x="5411" y="2613"/>
                    <a:pt x="1684" y="3161"/>
                    <a:pt x="17" y="6042"/>
                  </a:cubicBezTo>
                  <a:cubicBezTo>
                    <a:pt x="0" y="6076"/>
                    <a:pt x="31" y="6110"/>
                    <a:pt x="59" y="6110"/>
                  </a:cubicBezTo>
                  <a:cubicBezTo>
                    <a:pt x="71" y="6110"/>
                    <a:pt x="82" y="6104"/>
                    <a:pt x="89" y="6090"/>
                  </a:cubicBezTo>
                  <a:cubicBezTo>
                    <a:pt x="1970" y="3399"/>
                    <a:pt x="5958" y="2982"/>
                    <a:pt x="7494" y="77"/>
                  </a:cubicBezTo>
                  <a:cubicBezTo>
                    <a:pt x="7512" y="42"/>
                    <a:pt x="7477" y="0"/>
                    <a:pt x="74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4" name="Google Shape;9644;p41">
              <a:extLst>
                <a:ext uri="{FF2B5EF4-FFF2-40B4-BE49-F238E27FC236}">
                  <a16:creationId xmlns:a16="http://schemas.microsoft.com/office/drawing/2014/main" id="{BDB0A0D4-C001-F15D-A2ED-209B263ADF26}"/>
                </a:ext>
              </a:extLst>
            </p:cNvPr>
            <p:cNvSpPr/>
            <p:nvPr/>
          </p:nvSpPr>
          <p:spPr>
            <a:xfrm>
              <a:off x="4924850" y="2911925"/>
              <a:ext cx="163775" cy="202675"/>
            </a:xfrm>
            <a:custGeom>
              <a:avLst/>
              <a:gdLst/>
              <a:ahLst/>
              <a:cxnLst/>
              <a:rect l="l" t="t" r="r" b="b"/>
              <a:pathLst>
                <a:path w="6551" h="8107" extrusionOk="0">
                  <a:moveTo>
                    <a:pt x="6487" y="1"/>
                  </a:moveTo>
                  <a:cubicBezTo>
                    <a:pt x="6468" y="1"/>
                    <a:pt x="6449" y="10"/>
                    <a:pt x="6436" y="31"/>
                  </a:cubicBezTo>
                  <a:cubicBezTo>
                    <a:pt x="5281" y="2901"/>
                    <a:pt x="3091" y="6770"/>
                    <a:pt x="66" y="7961"/>
                  </a:cubicBezTo>
                  <a:cubicBezTo>
                    <a:pt x="1" y="7993"/>
                    <a:pt x="25" y="8106"/>
                    <a:pt x="94" y="8106"/>
                  </a:cubicBezTo>
                  <a:cubicBezTo>
                    <a:pt x="101" y="8106"/>
                    <a:pt x="107" y="8105"/>
                    <a:pt x="114" y="8104"/>
                  </a:cubicBezTo>
                  <a:cubicBezTo>
                    <a:pt x="1698" y="7520"/>
                    <a:pt x="2912" y="6151"/>
                    <a:pt x="3924" y="4865"/>
                  </a:cubicBezTo>
                  <a:cubicBezTo>
                    <a:pt x="5007" y="3520"/>
                    <a:pt x="6258" y="1817"/>
                    <a:pt x="6543" y="67"/>
                  </a:cubicBezTo>
                  <a:cubicBezTo>
                    <a:pt x="6551" y="29"/>
                    <a:pt x="6520" y="1"/>
                    <a:pt x="64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5" name="Google Shape;9645;p41">
              <a:extLst>
                <a:ext uri="{FF2B5EF4-FFF2-40B4-BE49-F238E27FC236}">
                  <a16:creationId xmlns:a16="http://schemas.microsoft.com/office/drawing/2014/main" id="{1C829B16-A7E9-2344-1C85-C715784BB259}"/>
                </a:ext>
              </a:extLst>
            </p:cNvPr>
            <p:cNvSpPr/>
            <p:nvPr/>
          </p:nvSpPr>
          <p:spPr>
            <a:xfrm>
              <a:off x="4846300" y="3024300"/>
              <a:ext cx="150675" cy="122100"/>
            </a:xfrm>
            <a:custGeom>
              <a:avLst/>
              <a:gdLst/>
              <a:ahLst/>
              <a:cxnLst/>
              <a:rect l="l" t="t" r="r" b="b"/>
              <a:pathLst>
                <a:path w="6027" h="4884" extrusionOk="0">
                  <a:moveTo>
                    <a:pt x="5877" y="0"/>
                  </a:moveTo>
                  <a:cubicBezTo>
                    <a:pt x="5873" y="0"/>
                    <a:pt x="5868" y="0"/>
                    <a:pt x="5863" y="1"/>
                  </a:cubicBezTo>
                  <a:cubicBezTo>
                    <a:pt x="3506" y="513"/>
                    <a:pt x="1220" y="2799"/>
                    <a:pt x="17" y="4799"/>
                  </a:cubicBezTo>
                  <a:cubicBezTo>
                    <a:pt x="1" y="4841"/>
                    <a:pt x="43" y="4883"/>
                    <a:pt x="87" y="4883"/>
                  </a:cubicBezTo>
                  <a:cubicBezTo>
                    <a:pt x="105" y="4883"/>
                    <a:pt x="123" y="4876"/>
                    <a:pt x="137" y="4859"/>
                  </a:cubicBezTo>
                  <a:cubicBezTo>
                    <a:pt x="803" y="3847"/>
                    <a:pt x="1637" y="3013"/>
                    <a:pt x="2554" y="2216"/>
                  </a:cubicBezTo>
                  <a:cubicBezTo>
                    <a:pt x="3601" y="1346"/>
                    <a:pt x="4780" y="834"/>
                    <a:pt x="5935" y="168"/>
                  </a:cubicBezTo>
                  <a:cubicBezTo>
                    <a:pt x="6026" y="122"/>
                    <a:pt x="5975" y="0"/>
                    <a:pt x="58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6" name="Google Shape;9646;p41">
              <a:extLst>
                <a:ext uri="{FF2B5EF4-FFF2-40B4-BE49-F238E27FC236}">
                  <a16:creationId xmlns:a16="http://schemas.microsoft.com/office/drawing/2014/main" id="{15C714A6-4AAD-13B1-1ECC-567FD11B2D34}"/>
                </a:ext>
              </a:extLst>
            </p:cNvPr>
            <p:cNvSpPr/>
            <p:nvPr/>
          </p:nvSpPr>
          <p:spPr>
            <a:xfrm>
              <a:off x="4844475" y="2982850"/>
              <a:ext cx="153925" cy="165650"/>
            </a:xfrm>
            <a:custGeom>
              <a:avLst/>
              <a:gdLst/>
              <a:ahLst/>
              <a:cxnLst/>
              <a:rect l="l" t="t" r="r" b="b"/>
              <a:pathLst>
                <a:path w="6157" h="6626" extrusionOk="0">
                  <a:moveTo>
                    <a:pt x="6058" y="0"/>
                  </a:moveTo>
                  <a:cubicBezTo>
                    <a:pt x="6049" y="0"/>
                    <a:pt x="6041" y="1"/>
                    <a:pt x="6032" y="4"/>
                  </a:cubicBezTo>
                  <a:cubicBezTo>
                    <a:pt x="4639" y="599"/>
                    <a:pt x="3377" y="1849"/>
                    <a:pt x="2317" y="2909"/>
                  </a:cubicBezTo>
                  <a:cubicBezTo>
                    <a:pt x="1305" y="3921"/>
                    <a:pt x="352" y="5147"/>
                    <a:pt x="7" y="6552"/>
                  </a:cubicBezTo>
                  <a:cubicBezTo>
                    <a:pt x="0" y="6601"/>
                    <a:pt x="26" y="6625"/>
                    <a:pt x="53" y="6625"/>
                  </a:cubicBezTo>
                  <a:cubicBezTo>
                    <a:pt x="72" y="6625"/>
                    <a:pt x="92" y="6613"/>
                    <a:pt x="102" y="6588"/>
                  </a:cubicBezTo>
                  <a:cubicBezTo>
                    <a:pt x="876" y="3659"/>
                    <a:pt x="3805" y="1790"/>
                    <a:pt x="6103" y="111"/>
                  </a:cubicBezTo>
                  <a:cubicBezTo>
                    <a:pt x="6156" y="79"/>
                    <a:pt x="6124" y="0"/>
                    <a:pt x="605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7" name="Google Shape;9647;p41">
              <a:extLst>
                <a:ext uri="{FF2B5EF4-FFF2-40B4-BE49-F238E27FC236}">
                  <a16:creationId xmlns:a16="http://schemas.microsoft.com/office/drawing/2014/main" id="{1A556AC9-A91B-9992-3E09-B44435DE1ECD}"/>
                </a:ext>
              </a:extLst>
            </p:cNvPr>
            <p:cNvSpPr/>
            <p:nvPr/>
          </p:nvSpPr>
          <p:spPr>
            <a:xfrm>
              <a:off x="4881225" y="2942125"/>
              <a:ext cx="141050" cy="137475"/>
            </a:xfrm>
            <a:custGeom>
              <a:avLst/>
              <a:gdLst/>
              <a:ahLst/>
              <a:cxnLst/>
              <a:rect l="l" t="t" r="r" b="b"/>
              <a:pathLst>
                <a:path w="5642" h="5499" extrusionOk="0">
                  <a:moveTo>
                    <a:pt x="5594" y="0"/>
                  </a:moveTo>
                  <a:cubicBezTo>
                    <a:pt x="5591" y="0"/>
                    <a:pt x="5588" y="1"/>
                    <a:pt x="5586" y="2"/>
                  </a:cubicBezTo>
                  <a:cubicBezTo>
                    <a:pt x="2978" y="454"/>
                    <a:pt x="1311" y="3407"/>
                    <a:pt x="25" y="5431"/>
                  </a:cubicBezTo>
                  <a:cubicBezTo>
                    <a:pt x="0" y="5465"/>
                    <a:pt x="34" y="5498"/>
                    <a:pt x="65" y="5498"/>
                  </a:cubicBezTo>
                  <a:cubicBezTo>
                    <a:pt x="78" y="5498"/>
                    <a:pt x="90" y="5493"/>
                    <a:pt x="97" y="5479"/>
                  </a:cubicBezTo>
                  <a:cubicBezTo>
                    <a:pt x="1573" y="3264"/>
                    <a:pt x="3014" y="1073"/>
                    <a:pt x="5598" y="73"/>
                  </a:cubicBezTo>
                  <a:cubicBezTo>
                    <a:pt x="5642" y="62"/>
                    <a:pt x="5625" y="0"/>
                    <a:pt x="559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8" name="Google Shape;9648;p41">
              <a:extLst>
                <a:ext uri="{FF2B5EF4-FFF2-40B4-BE49-F238E27FC236}">
                  <a16:creationId xmlns:a16="http://schemas.microsoft.com/office/drawing/2014/main" id="{D464A626-623F-E39D-B9BC-22B50FA515B9}"/>
                </a:ext>
              </a:extLst>
            </p:cNvPr>
            <p:cNvSpPr/>
            <p:nvPr/>
          </p:nvSpPr>
          <p:spPr>
            <a:xfrm>
              <a:off x="4881375" y="2940175"/>
              <a:ext cx="191900" cy="129450"/>
            </a:xfrm>
            <a:custGeom>
              <a:avLst/>
              <a:gdLst/>
              <a:ahLst/>
              <a:cxnLst/>
              <a:rect l="l" t="t" r="r" b="b"/>
              <a:pathLst>
                <a:path w="7676" h="5178" extrusionOk="0">
                  <a:moveTo>
                    <a:pt x="7556" y="0"/>
                  </a:moveTo>
                  <a:cubicBezTo>
                    <a:pt x="7537" y="0"/>
                    <a:pt x="7516" y="6"/>
                    <a:pt x="7497" y="20"/>
                  </a:cubicBezTo>
                  <a:cubicBezTo>
                    <a:pt x="6365" y="1056"/>
                    <a:pt x="5199" y="1806"/>
                    <a:pt x="3818" y="2497"/>
                  </a:cubicBezTo>
                  <a:cubicBezTo>
                    <a:pt x="2436" y="3175"/>
                    <a:pt x="1401" y="4366"/>
                    <a:pt x="55" y="5069"/>
                  </a:cubicBezTo>
                  <a:cubicBezTo>
                    <a:pt x="1" y="5123"/>
                    <a:pt x="16" y="5177"/>
                    <a:pt x="55" y="5177"/>
                  </a:cubicBezTo>
                  <a:cubicBezTo>
                    <a:pt x="59" y="5177"/>
                    <a:pt x="63" y="5177"/>
                    <a:pt x="67" y="5176"/>
                  </a:cubicBezTo>
                  <a:cubicBezTo>
                    <a:pt x="1651" y="4604"/>
                    <a:pt x="2901" y="3437"/>
                    <a:pt x="4401" y="2699"/>
                  </a:cubicBezTo>
                  <a:cubicBezTo>
                    <a:pt x="5615" y="2092"/>
                    <a:pt x="7020" y="1437"/>
                    <a:pt x="7639" y="139"/>
                  </a:cubicBezTo>
                  <a:cubicBezTo>
                    <a:pt x="7676" y="66"/>
                    <a:pt x="7621" y="0"/>
                    <a:pt x="75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9" name="Google Shape;9649;p41">
              <a:extLst>
                <a:ext uri="{FF2B5EF4-FFF2-40B4-BE49-F238E27FC236}">
                  <a16:creationId xmlns:a16="http://schemas.microsoft.com/office/drawing/2014/main" id="{9FD8F00F-8A9F-738A-75C4-F129774C0705}"/>
                </a:ext>
              </a:extLst>
            </p:cNvPr>
            <p:cNvSpPr/>
            <p:nvPr/>
          </p:nvSpPr>
          <p:spPr>
            <a:xfrm>
              <a:off x="4924825" y="2863925"/>
              <a:ext cx="160825" cy="186625"/>
            </a:xfrm>
            <a:custGeom>
              <a:avLst/>
              <a:gdLst/>
              <a:ahLst/>
              <a:cxnLst/>
              <a:rect l="l" t="t" r="r" b="b"/>
              <a:pathLst>
                <a:path w="6433" h="7465" extrusionOk="0">
                  <a:moveTo>
                    <a:pt x="6307" y="0"/>
                  </a:moveTo>
                  <a:cubicBezTo>
                    <a:pt x="6270" y="0"/>
                    <a:pt x="6236" y="15"/>
                    <a:pt x="6223" y="46"/>
                  </a:cubicBezTo>
                  <a:cubicBezTo>
                    <a:pt x="4818" y="2939"/>
                    <a:pt x="3389" y="6178"/>
                    <a:pt x="91" y="7345"/>
                  </a:cubicBezTo>
                  <a:cubicBezTo>
                    <a:pt x="0" y="7356"/>
                    <a:pt x="29" y="7465"/>
                    <a:pt x="103" y="7465"/>
                  </a:cubicBezTo>
                  <a:cubicBezTo>
                    <a:pt x="107" y="7465"/>
                    <a:pt x="111" y="7464"/>
                    <a:pt x="115" y="7464"/>
                  </a:cubicBezTo>
                  <a:cubicBezTo>
                    <a:pt x="3080" y="6809"/>
                    <a:pt x="6128" y="3118"/>
                    <a:pt x="6425" y="106"/>
                  </a:cubicBezTo>
                  <a:cubicBezTo>
                    <a:pt x="6433" y="39"/>
                    <a:pt x="6367" y="0"/>
                    <a:pt x="63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0" name="Google Shape;9650;p41">
              <a:extLst>
                <a:ext uri="{FF2B5EF4-FFF2-40B4-BE49-F238E27FC236}">
                  <a16:creationId xmlns:a16="http://schemas.microsoft.com/office/drawing/2014/main" id="{80CCB1C9-B0D4-0EEC-750A-B2437531144E}"/>
                </a:ext>
              </a:extLst>
            </p:cNvPr>
            <p:cNvSpPr/>
            <p:nvPr/>
          </p:nvSpPr>
          <p:spPr>
            <a:xfrm>
              <a:off x="4880000" y="2860575"/>
              <a:ext cx="160125" cy="158625"/>
            </a:xfrm>
            <a:custGeom>
              <a:avLst/>
              <a:gdLst/>
              <a:ahLst/>
              <a:cxnLst/>
              <a:rect l="l" t="t" r="r" b="b"/>
              <a:pathLst>
                <a:path w="6405" h="6345" extrusionOk="0">
                  <a:moveTo>
                    <a:pt x="6197" y="1"/>
                  </a:moveTo>
                  <a:cubicBezTo>
                    <a:pt x="6192" y="1"/>
                    <a:pt x="6187" y="1"/>
                    <a:pt x="6182" y="2"/>
                  </a:cubicBezTo>
                  <a:cubicBezTo>
                    <a:pt x="4718" y="263"/>
                    <a:pt x="3408" y="1418"/>
                    <a:pt x="2372" y="2383"/>
                  </a:cubicBezTo>
                  <a:cubicBezTo>
                    <a:pt x="1206" y="3442"/>
                    <a:pt x="455" y="4728"/>
                    <a:pt x="15" y="6217"/>
                  </a:cubicBezTo>
                  <a:cubicBezTo>
                    <a:pt x="1" y="6296"/>
                    <a:pt x="60" y="6344"/>
                    <a:pt x="114" y="6344"/>
                  </a:cubicBezTo>
                  <a:cubicBezTo>
                    <a:pt x="150" y="6344"/>
                    <a:pt x="184" y="6323"/>
                    <a:pt x="193" y="6276"/>
                  </a:cubicBezTo>
                  <a:cubicBezTo>
                    <a:pt x="1182" y="3454"/>
                    <a:pt x="4027" y="1859"/>
                    <a:pt x="6289" y="240"/>
                  </a:cubicBezTo>
                  <a:cubicBezTo>
                    <a:pt x="6404" y="159"/>
                    <a:pt x="6331" y="1"/>
                    <a:pt x="61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1" name="Google Shape;9651;p41">
              <a:extLst>
                <a:ext uri="{FF2B5EF4-FFF2-40B4-BE49-F238E27FC236}">
                  <a16:creationId xmlns:a16="http://schemas.microsoft.com/office/drawing/2014/main" id="{90645A5F-BB14-76C0-ADC7-DA37450B9621}"/>
                </a:ext>
              </a:extLst>
            </p:cNvPr>
            <p:cNvSpPr/>
            <p:nvPr/>
          </p:nvSpPr>
          <p:spPr>
            <a:xfrm>
              <a:off x="4890100" y="2863950"/>
              <a:ext cx="181350" cy="162175"/>
            </a:xfrm>
            <a:custGeom>
              <a:avLst/>
              <a:gdLst/>
              <a:ahLst/>
              <a:cxnLst/>
              <a:rect l="l" t="t" r="r" b="b"/>
              <a:pathLst>
                <a:path w="7254" h="6487" extrusionOk="0">
                  <a:moveTo>
                    <a:pt x="7121" y="1"/>
                  </a:moveTo>
                  <a:cubicBezTo>
                    <a:pt x="7107" y="1"/>
                    <a:pt x="7092" y="4"/>
                    <a:pt x="7076" y="9"/>
                  </a:cubicBezTo>
                  <a:cubicBezTo>
                    <a:pt x="5647" y="450"/>
                    <a:pt x="4492" y="1569"/>
                    <a:pt x="3504" y="2641"/>
                  </a:cubicBezTo>
                  <a:cubicBezTo>
                    <a:pt x="2337" y="3879"/>
                    <a:pt x="1218" y="5141"/>
                    <a:pt x="40" y="6355"/>
                  </a:cubicBezTo>
                  <a:cubicBezTo>
                    <a:pt x="0" y="6405"/>
                    <a:pt x="42" y="6486"/>
                    <a:pt x="105" y="6486"/>
                  </a:cubicBezTo>
                  <a:cubicBezTo>
                    <a:pt x="118" y="6486"/>
                    <a:pt x="132" y="6483"/>
                    <a:pt x="147" y="6474"/>
                  </a:cubicBezTo>
                  <a:cubicBezTo>
                    <a:pt x="1444" y="5855"/>
                    <a:pt x="2421" y="4665"/>
                    <a:pt x="3349" y="3593"/>
                  </a:cubicBezTo>
                  <a:cubicBezTo>
                    <a:pt x="4504" y="2248"/>
                    <a:pt x="5695" y="1200"/>
                    <a:pt x="7159" y="200"/>
                  </a:cubicBezTo>
                  <a:cubicBezTo>
                    <a:pt x="7254" y="137"/>
                    <a:pt x="7219" y="1"/>
                    <a:pt x="71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2" name="Google Shape;9652;p41">
              <a:extLst>
                <a:ext uri="{FF2B5EF4-FFF2-40B4-BE49-F238E27FC236}">
                  <a16:creationId xmlns:a16="http://schemas.microsoft.com/office/drawing/2014/main" id="{2AEE85C7-C3A7-8527-B68D-334279CB7246}"/>
                </a:ext>
              </a:extLst>
            </p:cNvPr>
            <p:cNvSpPr/>
            <p:nvPr/>
          </p:nvSpPr>
          <p:spPr>
            <a:xfrm>
              <a:off x="4894450" y="2799900"/>
              <a:ext cx="184400" cy="148625"/>
            </a:xfrm>
            <a:custGeom>
              <a:avLst/>
              <a:gdLst/>
              <a:ahLst/>
              <a:cxnLst/>
              <a:rect l="l" t="t" r="r" b="b"/>
              <a:pathLst>
                <a:path w="7376" h="5945" extrusionOk="0">
                  <a:moveTo>
                    <a:pt x="7222" y="1"/>
                  </a:moveTo>
                  <a:cubicBezTo>
                    <a:pt x="7207" y="1"/>
                    <a:pt x="7191" y="4"/>
                    <a:pt x="7176" y="12"/>
                  </a:cubicBezTo>
                  <a:cubicBezTo>
                    <a:pt x="4426" y="1274"/>
                    <a:pt x="1544" y="3226"/>
                    <a:pt x="8" y="5905"/>
                  </a:cubicBezTo>
                  <a:cubicBezTo>
                    <a:pt x="0" y="5922"/>
                    <a:pt x="15" y="5944"/>
                    <a:pt x="33" y="5944"/>
                  </a:cubicBezTo>
                  <a:cubicBezTo>
                    <a:pt x="40" y="5944"/>
                    <a:pt x="49" y="5940"/>
                    <a:pt x="56" y="5929"/>
                  </a:cubicBezTo>
                  <a:cubicBezTo>
                    <a:pt x="985" y="4441"/>
                    <a:pt x="2211" y="3393"/>
                    <a:pt x="3687" y="2464"/>
                  </a:cubicBezTo>
                  <a:cubicBezTo>
                    <a:pt x="4878" y="1702"/>
                    <a:pt x="6223" y="1107"/>
                    <a:pt x="7295" y="154"/>
                  </a:cubicBezTo>
                  <a:cubicBezTo>
                    <a:pt x="7375" y="94"/>
                    <a:pt x="7304" y="1"/>
                    <a:pt x="72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3" name="Google Shape;9653;p41">
              <a:extLst>
                <a:ext uri="{FF2B5EF4-FFF2-40B4-BE49-F238E27FC236}">
                  <a16:creationId xmlns:a16="http://schemas.microsoft.com/office/drawing/2014/main" id="{CA0EE0BA-1B81-244F-B629-962D1FC60BB2}"/>
                </a:ext>
              </a:extLst>
            </p:cNvPr>
            <p:cNvSpPr/>
            <p:nvPr/>
          </p:nvSpPr>
          <p:spPr>
            <a:xfrm>
              <a:off x="4935650" y="2696875"/>
              <a:ext cx="198900" cy="194275"/>
            </a:xfrm>
            <a:custGeom>
              <a:avLst/>
              <a:gdLst/>
              <a:ahLst/>
              <a:cxnLst/>
              <a:rect l="l" t="t" r="r" b="b"/>
              <a:pathLst>
                <a:path w="7956" h="7771" extrusionOk="0">
                  <a:moveTo>
                    <a:pt x="7850" y="0"/>
                  </a:moveTo>
                  <a:cubicBezTo>
                    <a:pt x="7819" y="0"/>
                    <a:pt x="7788" y="15"/>
                    <a:pt x="7766" y="49"/>
                  </a:cubicBezTo>
                  <a:cubicBezTo>
                    <a:pt x="5695" y="3156"/>
                    <a:pt x="2670" y="5026"/>
                    <a:pt x="75" y="7609"/>
                  </a:cubicBezTo>
                  <a:cubicBezTo>
                    <a:pt x="1" y="7665"/>
                    <a:pt x="78" y="7770"/>
                    <a:pt x="160" y="7770"/>
                  </a:cubicBezTo>
                  <a:cubicBezTo>
                    <a:pt x="184" y="7770"/>
                    <a:pt x="208" y="7761"/>
                    <a:pt x="230" y="7740"/>
                  </a:cubicBezTo>
                  <a:cubicBezTo>
                    <a:pt x="2801" y="5299"/>
                    <a:pt x="6528" y="3537"/>
                    <a:pt x="7933" y="108"/>
                  </a:cubicBezTo>
                  <a:cubicBezTo>
                    <a:pt x="7956" y="47"/>
                    <a:pt x="7905" y="0"/>
                    <a:pt x="78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4" name="Google Shape;9654;p41">
              <a:extLst>
                <a:ext uri="{FF2B5EF4-FFF2-40B4-BE49-F238E27FC236}">
                  <a16:creationId xmlns:a16="http://schemas.microsoft.com/office/drawing/2014/main" id="{AA239D86-9573-06BE-4155-298D5FFEB82E}"/>
                </a:ext>
              </a:extLst>
            </p:cNvPr>
            <p:cNvSpPr/>
            <p:nvPr/>
          </p:nvSpPr>
          <p:spPr>
            <a:xfrm>
              <a:off x="5018950" y="2646550"/>
              <a:ext cx="133075" cy="182300"/>
            </a:xfrm>
            <a:custGeom>
              <a:avLst/>
              <a:gdLst/>
              <a:ahLst/>
              <a:cxnLst/>
              <a:rect l="l" t="t" r="r" b="b"/>
              <a:pathLst>
                <a:path w="5323" h="7292" extrusionOk="0">
                  <a:moveTo>
                    <a:pt x="5200" y="0"/>
                  </a:moveTo>
                  <a:cubicBezTo>
                    <a:pt x="5160" y="0"/>
                    <a:pt x="5120" y="16"/>
                    <a:pt x="5101" y="50"/>
                  </a:cubicBezTo>
                  <a:cubicBezTo>
                    <a:pt x="4395" y="1174"/>
                    <a:pt x="2475" y="7098"/>
                    <a:pt x="559" y="7098"/>
                  </a:cubicBezTo>
                  <a:cubicBezTo>
                    <a:pt x="406" y="7098"/>
                    <a:pt x="253" y="7060"/>
                    <a:pt x="100" y="6979"/>
                  </a:cubicBezTo>
                  <a:cubicBezTo>
                    <a:pt x="93" y="6975"/>
                    <a:pt x="85" y="6974"/>
                    <a:pt x="77" y="6974"/>
                  </a:cubicBezTo>
                  <a:cubicBezTo>
                    <a:pt x="37" y="6974"/>
                    <a:pt x="1" y="7020"/>
                    <a:pt x="41" y="7050"/>
                  </a:cubicBezTo>
                  <a:cubicBezTo>
                    <a:pt x="250" y="7216"/>
                    <a:pt x="470" y="7292"/>
                    <a:pt x="697" y="7292"/>
                  </a:cubicBezTo>
                  <a:cubicBezTo>
                    <a:pt x="2695" y="7292"/>
                    <a:pt x="5187" y="1414"/>
                    <a:pt x="5315" y="109"/>
                  </a:cubicBezTo>
                  <a:cubicBezTo>
                    <a:pt x="5323" y="37"/>
                    <a:pt x="5261" y="0"/>
                    <a:pt x="520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5" name="Google Shape;9655;p41">
              <a:extLst>
                <a:ext uri="{FF2B5EF4-FFF2-40B4-BE49-F238E27FC236}">
                  <a16:creationId xmlns:a16="http://schemas.microsoft.com/office/drawing/2014/main" id="{89DC977B-ED0B-46CE-0FA9-1328556669F2}"/>
                </a:ext>
              </a:extLst>
            </p:cNvPr>
            <p:cNvSpPr/>
            <p:nvPr/>
          </p:nvSpPr>
          <p:spPr>
            <a:xfrm>
              <a:off x="4917750" y="2731425"/>
              <a:ext cx="159725" cy="166175"/>
            </a:xfrm>
            <a:custGeom>
              <a:avLst/>
              <a:gdLst/>
              <a:ahLst/>
              <a:cxnLst/>
              <a:rect l="l" t="t" r="r" b="b"/>
              <a:pathLst>
                <a:path w="6389" h="6647" extrusionOk="0">
                  <a:moveTo>
                    <a:pt x="6286" y="0"/>
                  </a:moveTo>
                  <a:cubicBezTo>
                    <a:pt x="6273" y="0"/>
                    <a:pt x="6258" y="4"/>
                    <a:pt x="6244" y="12"/>
                  </a:cubicBezTo>
                  <a:cubicBezTo>
                    <a:pt x="3839" y="1572"/>
                    <a:pt x="1124" y="3858"/>
                    <a:pt x="17" y="6549"/>
                  </a:cubicBezTo>
                  <a:cubicBezTo>
                    <a:pt x="1" y="6606"/>
                    <a:pt x="47" y="6647"/>
                    <a:pt x="84" y="6647"/>
                  </a:cubicBezTo>
                  <a:cubicBezTo>
                    <a:pt x="101" y="6647"/>
                    <a:pt x="117" y="6639"/>
                    <a:pt x="124" y="6620"/>
                  </a:cubicBezTo>
                  <a:cubicBezTo>
                    <a:pt x="1505" y="3715"/>
                    <a:pt x="4279" y="2393"/>
                    <a:pt x="6339" y="131"/>
                  </a:cubicBezTo>
                  <a:cubicBezTo>
                    <a:pt x="6388" y="82"/>
                    <a:pt x="6348" y="0"/>
                    <a:pt x="628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6" name="Google Shape;9656;p41">
              <a:extLst>
                <a:ext uri="{FF2B5EF4-FFF2-40B4-BE49-F238E27FC236}">
                  <a16:creationId xmlns:a16="http://schemas.microsoft.com/office/drawing/2014/main" id="{FF87D938-E9FA-6FEA-D835-4B0E78FDD126}"/>
                </a:ext>
              </a:extLst>
            </p:cNvPr>
            <p:cNvSpPr/>
            <p:nvPr/>
          </p:nvSpPr>
          <p:spPr>
            <a:xfrm>
              <a:off x="4935475" y="2672350"/>
              <a:ext cx="163825" cy="184625"/>
            </a:xfrm>
            <a:custGeom>
              <a:avLst/>
              <a:gdLst/>
              <a:ahLst/>
              <a:cxnLst/>
              <a:rect l="l" t="t" r="r" b="b"/>
              <a:pathLst>
                <a:path w="6553" h="7385" extrusionOk="0">
                  <a:moveTo>
                    <a:pt x="6465" y="0"/>
                  </a:moveTo>
                  <a:cubicBezTo>
                    <a:pt x="6447" y="0"/>
                    <a:pt x="6430" y="9"/>
                    <a:pt x="6416" y="30"/>
                  </a:cubicBezTo>
                  <a:cubicBezTo>
                    <a:pt x="4773" y="2887"/>
                    <a:pt x="1868" y="4494"/>
                    <a:pt x="58" y="7209"/>
                  </a:cubicBezTo>
                  <a:cubicBezTo>
                    <a:pt x="0" y="7300"/>
                    <a:pt x="80" y="7385"/>
                    <a:pt x="166" y="7385"/>
                  </a:cubicBezTo>
                  <a:cubicBezTo>
                    <a:pt x="204" y="7385"/>
                    <a:pt x="243" y="7368"/>
                    <a:pt x="272" y="7328"/>
                  </a:cubicBezTo>
                  <a:cubicBezTo>
                    <a:pt x="2094" y="4673"/>
                    <a:pt x="5213" y="3125"/>
                    <a:pt x="6535" y="113"/>
                  </a:cubicBezTo>
                  <a:cubicBezTo>
                    <a:pt x="6552" y="54"/>
                    <a:pt x="6509" y="0"/>
                    <a:pt x="646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7" name="Google Shape;9657;p41">
              <a:extLst>
                <a:ext uri="{FF2B5EF4-FFF2-40B4-BE49-F238E27FC236}">
                  <a16:creationId xmlns:a16="http://schemas.microsoft.com/office/drawing/2014/main" id="{F672ED79-9B83-B03A-8F1E-3057DFC1B380}"/>
                </a:ext>
              </a:extLst>
            </p:cNvPr>
            <p:cNvSpPr/>
            <p:nvPr/>
          </p:nvSpPr>
          <p:spPr>
            <a:xfrm>
              <a:off x="4984250" y="2574700"/>
              <a:ext cx="146750" cy="226700"/>
            </a:xfrm>
            <a:custGeom>
              <a:avLst/>
              <a:gdLst/>
              <a:ahLst/>
              <a:cxnLst/>
              <a:rect l="l" t="t" r="r" b="b"/>
              <a:pathLst>
                <a:path w="5870" h="9068" extrusionOk="0">
                  <a:moveTo>
                    <a:pt x="5507" y="1"/>
                  </a:moveTo>
                  <a:cubicBezTo>
                    <a:pt x="5453" y="1"/>
                    <a:pt x="5397" y="32"/>
                    <a:pt x="5370" y="102"/>
                  </a:cubicBezTo>
                  <a:cubicBezTo>
                    <a:pt x="4822" y="1578"/>
                    <a:pt x="4536" y="3126"/>
                    <a:pt x="3941" y="4590"/>
                  </a:cubicBezTo>
                  <a:cubicBezTo>
                    <a:pt x="3354" y="6064"/>
                    <a:pt x="2177" y="8839"/>
                    <a:pt x="271" y="8839"/>
                  </a:cubicBezTo>
                  <a:cubicBezTo>
                    <a:pt x="205" y="8839"/>
                    <a:pt x="139" y="8836"/>
                    <a:pt x="72" y="8829"/>
                  </a:cubicBezTo>
                  <a:cubicBezTo>
                    <a:pt x="0" y="8829"/>
                    <a:pt x="0" y="8960"/>
                    <a:pt x="60" y="8972"/>
                  </a:cubicBezTo>
                  <a:cubicBezTo>
                    <a:pt x="262" y="9037"/>
                    <a:pt x="458" y="9067"/>
                    <a:pt x="647" y="9067"/>
                  </a:cubicBezTo>
                  <a:cubicBezTo>
                    <a:pt x="2074" y="9067"/>
                    <a:pt x="3093" y="7350"/>
                    <a:pt x="3703" y="6245"/>
                  </a:cubicBezTo>
                  <a:cubicBezTo>
                    <a:pt x="4596" y="4626"/>
                    <a:pt x="5870" y="2031"/>
                    <a:pt x="5644" y="126"/>
                  </a:cubicBezTo>
                  <a:cubicBezTo>
                    <a:pt x="5637" y="47"/>
                    <a:pt x="5573" y="1"/>
                    <a:pt x="55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8" name="Google Shape;9658;p41">
              <a:extLst>
                <a:ext uri="{FF2B5EF4-FFF2-40B4-BE49-F238E27FC236}">
                  <a16:creationId xmlns:a16="http://schemas.microsoft.com/office/drawing/2014/main" id="{771B36D8-9634-0D05-BA22-7F73C0B48985}"/>
                </a:ext>
              </a:extLst>
            </p:cNvPr>
            <p:cNvSpPr/>
            <p:nvPr/>
          </p:nvSpPr>
          <p:spPr>
            <a:xfrm>
              <a:off x="4916675" y="2676575"/>
              <a:ext cx="159500" cy="210175"/>
            </a:xfrm>
            <a:custGeom>
              <a:avLst/>
              <a:gdLst/>
              <a:ahLst/>
              <a:cxnLst/>
              <a:rect l="l" t="t" r="r" b="b"/>
              <a:pathLst>
                <a:path w="6380" h="8407" extrusionOk="0">
                  <a:moveTo>
                    <a:pt x="6223" y="0"/>
                  </a:moveTo>
                  <a:cubicBezTo>
                    <a:pt x="6205" y="0"/>
                    <a:pt x="6186" y="5"/>
                    <a:pt x="6168" y="15"/>
                  </a:cubicBezTo>
                  <a:cubicBezTo>
                    <a:pt x="2810" y="1789"/>
                    <a:pt x="1274" y="5040"/>
                    <a:pt x="0" y="8397"/>
                  </a:cubicBezTo>
                  <a:cubicBezTo>
                    <a:pt x="0" y="8403"/>
                    <a:pt x="6" y="8406"/>
                    <a:pt x="14" y="8406"/>
                  </a:cubicBezTo>
                  <a:cubicBezTo>
                    <a:pt x="21" y="8406"/>
                    <a:pt x="30" y="8403"/>
                    <a:pt x="36" y="8397"/>
                  </a:cubicBezTo>
                  <a:cubicBezTo>
                    <a:pt x="929" y="7147"/>
                    <a:pt x="1322" y="5623"/>
                    <a:pt x="2155" y="4349"/>
                  </a:cubicBezTo>
                  <a:cubicBezTo>
                    <a:pt x="3251" y="2647"/>
                    <a:pt x="4953" y="1623"/>
                    <a:pt x="6311" y="194"/>
                  </a:cubicBezTo>
                  <a:cubicBezTo>
                    <a:pt x="6380" y="105"/>
                    <a:pt x="6310" y="0"/>
                    <a:pt x="62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9" name="Google Shape;9659;p41">
              <a:extLst>
                <a:ext uri="{FF2B5EF4-FFF2-40B4-BE49-F238E27FC236}">
                  <a16:creationId xmlns:a16="http://schemas.microsoft.com/office/drawing/2014/main" id="{097A1DF9-D658-FAF0-3742-E5CEE1C3BFDF}"/>
                </a:ext>
              </a:extLst>
            </p:cNvPr>
            <p:cNvSpPr/>
            <p:nvPr/>
          </p:nvSpPr>
          <p:spPr>
            <a:xfrm>
              <a:off x="4921725" y="2605475"/>
              <a:ext cx="178825" cy="225625"/>
            </a:xfrm>
            <a:custGeom>
              <a:avLst/>
              <a:gdLst/>
              <a:ahLst/>
              <a:cxnLst/>
              <a:rect l="l" t="t" r="r" b="b"/>
              <a:pathLst>
                <a:path w="7153" h="9025" extrusionOk="0">
                  <a:moveTo>
                    <a:pt x="7018" y="1"/>
                  </a:moveTo>
                  <a:cubicBezTo>
                    <a:pt x="7012" y="1"/>
                    <a:pt x="7007" y="1"/>
                    <a:pt x="7002" y="2"/>
                  </a:cubicBezTo>
                  <a:cubicBezTo>
                    <a:pt x="6323" y="109"/>
                    <a:pt x="5740" y="823"/>
                    <a:pt x="5299" y="1276"/>
                  </a:cubicBezTo>
                  <a:cubicBezTo>
                    <a:pt x="4418" y="2205"/>
                    <a:pt x="3620" y="3205"/>
                    <a:pt x="2858" y="4229"/>
                  </a:cubicBezTo>
                  <a:cubicBezTo>
                    <a:pt x="2156" y="5181"/>
                    <a:pt x="1" y="7693"/>
                    <a:pt x="834" y="9003"/>
                  </a:cubicBezTo>
                  <a:cubicBezTo>
                    <a:pt x="853" y="9018"/>
                    <a:pt x="875" y="9025"/>
                    <a:pt x="896" y="9025"/>
                  </a:cubicBezTo>
                  <a:cubicBezTo>
                    <a:pt x="942" y="9025"/>
                    <a:pt x="982" y="8992"/>
                    <a:pt x="965" y="8943"/>
                  </a:cubicBezTo>
                  <a:cubicBezTo>
                    <a:pt x="608" y="7550"/>
                    <a:pt x="2727" y="5193"/>
                    <a:pt x="3489" y="4193"/>
                  </a:cubicBezTo>
                  <a:cubicBezTo>
                    <a:pt x="4573" y="2752"/>
                    <a:pt x="6073" y="1574"/>
                    <a:pt x="7097" y="133"/>
                  </a:cubicBezTo>
                  <a:cubicBezTo>
                    <a:pt x="7152" y="67"/>
                    <a:pt x="7085" y="1"/>
                    <a:pt x="70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0" name="Google Shape;9660;p41">
              <a:extLst>
                <a:ext uri="{FF2B5EF4-FFF2-40B4-BE49-F238E27FC236}">
                  <a16:creationId xmlns:a16="http://schemas.microsoft.com/office/drawing/2014/main" id="{869AB285-90D2-036D-8E46-D4A33035C59B}"/>
                </a:ext>
              </a:extLst>
            </p:cNvPr>
            <p:cNvSpPr/>
            <p:nvPr/>
          </p:nvSpPr>
          <p:spPr>
            <a:xfrm>
              <a:off x="4946700" y="2523675"/>
              <a:ext cx="193200" cy="214125"/>
            </a:xfrm>
            <a:custGeom>
              <a:avLst/>
              <a:gdLst/>
              <a:ahLst/>
              <a:cxnLst/>
              <a:rect l="l" t="t" r="r" b="b"/>
              <a:pathLst>
                <a:path w="7728" h="8565" extrusionOk="0">
                  <a:moveTo>
                    <a:pt x="7589" y="0"/>
                  </a:moveTo>
                  <a:cubicBezTo>
                    <a:pt x="7568" y="0"/>
                    <a:pt x="7546" y="7"/>
                    <a:pt x="7527" y="23"/>
                  </a:cubicBezTo>
                  <a:cubicBezTo>
                    <a:pt x="5074" y="2833"/>
                    <a:pt x="1990" y="5238"/>
                    <a:pt x="26" y="8441"/>
                  </a:cubicBezTo>
                  <a:cubicBezTo>
                    <a:pt x="1" y="8500"/>
                    <a:pt x="58" y="8564"/>
                    <a:pt x="115" y="8564"/>
                  </a:cubicBezTo>
                  <a:cubicBezTo>
                    <a:pt x="139" y="8564"/>
                    <a:pt x="163" y="8553"/>
                    <a:pt x="181" y="8525"/>
                  </a:cubicBezTo>
                  <a:cubicBezTo>
                    <a:pt x="2312" y="5417"/>
                    <a:pt x="5717" y="3357"/>
                    <a:pt x="7682" y="143"/>
                  </a:cubicBezTo>
                  <a:cubicBezTo>
                    <a:pt x="7727" y="78"/>
                    <a:pt x="7660" y="0"/>
                    <a:pt x="75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1" name="Google Shape;9661;p41">
              <a:extLst>
                <a:ext uri="{FF2B5EF4-FFF2-40B4-BE49-F238E27FC236}">
                  <a16:creationId xmlns:a16="http://schemas.microsoft.com/office/drawing/2014/main" id="{20CFB82F-8315-C7F4-C544-61248441B889}"/>
                </a:ext>
              </a:extLst>
            </p:cNvPr>
            <p:cNvSpPr/>
            <p:nvPr/>
          </p:nvSpPr>
          <p:spPr>
            <a:xfrm>
              <a:off x="4952225" y="2480675"/>
              <a:ext cx="149425" cy="204650"/>
            </a:xfrm>
            <a:custGeom>
              <a:avLst/>
              <a:gdLst/>
              <a:ahLst/>
              <a:cxnLst/>
              <a:rect l="l" t="t" r="r" b="b"/>
              <a:pathLst>
                <a:path w="5977" h="8186" extrusionOk="0">
                  <a:moveTo>
                    <a:pt x="5898" y="0"/>
                  </a:moveTo>
                  <a:cubicBezTo>
                    <a:pt x="5882" y="0"/>
                    <a:pt x="5869" y="6"/>
                    <a:pt x="5865" y="17"/>
                  </a:cubicBezTo>
                  <a:cubicBezTo>
                    <a:pt x="4270" y="2982"/>
                    <a:pt x="2031" y="5423"/>
                    <a:pt x="43" y="8101"/>
                  </a:cubicBezTo>
                  <a:cubicBezTo>
                    <a:pt x="1" y="8144"/>
                    <a:pt x="42" y="8186"/>
                    <a:pt x="87" y="8186"/>
                  </a:cubicBezTo>
                  <a:cubicBezTo>
                    <a:pt x="105" y="8186"/>
                    <a:pt x="124" y="8178"/>
                    <a:pt x="138" y="8161"/>
                  </a:cubicBezTo>
                  <a:cubicBezTo>
                    <a:pt x="2150" y="5542"/>
                    <a:pt x="4674" y="3160"/>
                    <a:pt x="5960" y="65"/>
                  </a:cubicBezTo>
                  <a:cubicBezTo>
                    <a:pt x="5976" y="24"/>
                    <a:pt x="5932" y="0"/>
                    <a:pt x="58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2" name="Google Shape;9662;p41">
              <a:extLst>
                <a:ext uri="{FF2B5EF4-FFF2-40B4-BE49-F238E27FC236}">
                  <a16:creationId xmlns:a16="http://schemas.microsoft.com/office/drawing/2014/main" id="{84F4621B-6F74-4407-3654-279A9AB358A9}"/>
                </a:ext>
              </a:extLst>
            </p:cNvPr>
            <p:cNvSpPr/>
            <p:nvPr/>
          </p:nvSpPr>
          <p:spPr>
            <a:xfrm>
              <a:off x="4943850" y="2444525"/>
              <a:ext cx="164775" cy="212850"/>
            </a:xfrm>
            <a:custGeom>
              <a:avLst/>
              <a:gdLst/>
              <a:ahLst/>
              <a:cxnLst/>
              <a:rect l="l" t="t" r="r" b="b"/>
              <a:pathLst>
                <a:path w="6591" h="8514" extrusionOk="0">
                  <a:moveTo>
                    <a:pt x="6426" y="0"/>
                  </a:moveTo>
                  <a:cubicBezTo>
                    <a:pt x="6410" y="0"/>
                    <a:pt x="6394" y="4"/>
                    <a:pt x="6379" y="11"/>
                  </a:cubicBezTo>
                  <a:cubicBezTo>
                    <a:pt x="4783" y="856"/>
                    <a:pt x="3783" y="2558"/>
                    <a:pt x="2926" y="4071"/>
                  </a:cubicBezTo>
                  <a:cubicBezTo>
                    <a:pt x="2140" y="5452"/>
                    <a:pt x="1545" y="7761"/>
                    <a:pt x="21" y="8464"/>
                  </a:cubicBezTo>
                  <a:cubicBezTo>
                    <a:pt x="0" y="8485"/>
                    <a:pt x="6" y="8514"/>
                    <a:pt x="16" y="8514"/>
                  </a:cubicBezTo>
                  <a:cubicBezTo>
                    <a:pt x="17" y="8514"/>
                    <a:pt x="19" y="8513"/>
                    <a:pt x="21" y="8512"/>
                  </a:cubicBezTo>
                  <a:cubicBezTo>
                    <a:pt x="1330" y="8178"/>
                    <a:pt x="2033" y="6511"/>
                    <a:pt x="2604" y="5440"/>
                  </a:cubicBezTo>
                  <a:cubicBezTo>
                    <a:pt x="3628" y="3451"/>
                    <a:pt x="4938" y="1761"/>
                    <a:pt x="6510" y="189"/>
                  </a:cubicBezTo>
                  <a:cubicBezTo>
                    <a:pt x="6591" y="108"/>
                    <a:pt x="6516" y="0"/>
                    <a:pt x="64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3" name="Google Shape;9663;p41">
              <a:extLst>
                <a:ext uri="{FF2B5EF4-FFF2-40B4-BE49-F238E27FC236}">
                  <a16:creationId xmlns:a16="http://schemas.microsoft.com/office/drawing/2014/main" id="{4717DC5C-F20E-8C10-4A0F-750DBA63D789}"/>
                </a:ext>
              </a:extLst>
            </p:cNvPr>
            <p:cNvSpPr/>
            <p:nvPr/>
          </p:nvSpPr>
          <p:spPr>
            <a:xfrm>
              <a:off x="4946000" y="2485275"/>
              <a:ext cx="111300" cy="177050"/>
            </a:xfrm>
            <a:custGeom>
              <a:avLst/>
              <a:gdLst/>
              <a:ahLst/>
              <a:cxnLst/>
              <a:rect l="l" t="t" r="r" b="b"/>
              <a:pathLst>
                <a:path w="4452" h="7082" extrusionOk="0">
                  <a:moveTo>
                    <a:pt x="4361" y="1"/>
                  </a:moveTo>
                  <a:cubicBezTo>
                    <a:pt x="4350" y="1"/>
                    <a:pt x="4338" y="4"/>
                    <a:pt x="4328" y="12"/>
                  </a:cubicBezTo>
                  <a:cubicBezTo>
                    <a:pt x="2471" y="2060"/>
                    <a:pt x="1161" y="4560"/>
                    <a:pt x="18" y="7036"/>
                  </a:cubicBezTo>
                  <a:cubicBezTo>
                    <a:pt x="1" y="7062"/>
                    <a:pt x="21" y="7082"/>
                    <a:pt x="38" y="7082"/>
                  </a:cubicBezTo>
                  <a:cubicBezTo>
                    <a:pt x="44" y="7082"/>
                    <a:pt x="50" y="7079"/>
                    <a:pt x="54" y="7072"/>
                  </a:cubicBezTo>
                  <a:cubicBezTo>
                    <a:pt x="1399" y="4631"/>
                    <a:pt x="2816" y="2333"/>
                    <a:pt x="4423" y="95"/>
                  </a:cubicBezTo>
                  <a:cubicBezTo>
                    <a:pt x="4452" y="48"/>
                    <a:pt x="4405" y="1"/>
                    <a:pt x="43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4" name="Google Shape;9664;p41">
              <a:extLst>
                <a:ext uri="{FF2B5EF4-FFF2-40B4-BE49-F238E27FC236}">
                  <a16:creationId xmlns:a16="http://schemas.microsoft.com/office/drawing/2014/main" id="{AD40A8B0-088B-6EAB-51E8-C2EA725FA6A8}"/>
                </a:ext>
              </a:extLst>
            </p:cNvPr>
            <p:cNvSpPr/>
            <p:nvPr/>
          </p:nvSpPr>
          <p:spPr>
            <a:xfrm>
              <a:off x="4958650" y="2389025"/>
              <a:ext cx="140225" cy="236300"/>
            </a:xfrm>
            <a:custGeom>
              <a:avLst/>
              <a:gdLst/>
              <a:ahLst/>
              <a:cxnLst/>
              <a:rect l="l" t="t" r="r" b="b"/>
              <a:pathLst>
                <a:path w="5609" h="9452" extrusionOk="0">
                  <a:moveTo>
                    <a:pt x="5540" y="1"/>
                  </a:moveTo>
                  <a:cubicBezTo>
                    <a:pt x="5517" y="1"/>
                    <a:pt x="5494" y="13"/>
                    <a:pt x="5489" y="40"/>
                  </a:cubicBezTo>
                  <a:cubicBezTo>
                    <a:pt x="4989" y="2004"/>
                    <a:pt x="3334" y="3159"/>
                    <a:pt x="2155" y="4707"/>
                  </a:cubicBezTo>
                  <a:cubicBezTo>
                    <a:pt x="1215" y="5933"/>
                    <a:pt x="72" y="7838"/>
                    <a:pt x="0" y="9434"/>
                  </a:cubicBezTo>
                  <a:cubicBezTo>
                    <a:pt x="0" y="9446"/>
                    <a:pt x="12" y="9452"/>
                    <a:pt x="24" y="9452"/>
                  </a:cubicBezTo>
                  <a:cubicBezTo>
                    <a:pt x="36" y="9452"/>
                    <a:pt x="48" y="9446"/>
                    <a:pt x="48" y="9434"/>
                  </a:cubicBezTo>
                  <a:cubicBezTo>
                    <a:pt x="822" y="7493"/>
                    <a:pt x="1727" y="5576"/>
                    <a:pt x="3155" y="4028"/>
                  </a:cubicBezTo>
                  <a:cubicBezTo>
                    <a:pt x="4215" y="2885"/>
                    <a:pt x="5608" y="1754"/>
                    <a:pt x="5596" y="52"/>
                  </a:cubicBezTo>
                  <a:cubicBezTo>
                    <a:pt x="5596" y="19"/>
                    <a:pt x="5567" y="1"/>
                    <a:pt x="55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5" name="Google Shape;9665;p41">
              <a:extLst>
                <a:ext uri="{FF2B5EF4-FFF2-40B4-BE49-F238E27FC236}">
                  <a16:creationId xmlns:a16="http://schemas.microsoft.com/office/drawing/2014/main" id="{5A0CE730-1F2E-4D52-AF1E-2D578A36CB10}"/>
                </a:ext>
              </a:extLst>
            </p:cNvPr>
            <p:cNvSpPr/>
            <p:nvPr/>
          </p:nvSpPr>
          <p:spPr>
            <a:xfrm>
              <a:off x="4956625" y="2320175"/>
              <a:ext cx="164450" cy="259925"/>
            </a:xfrm>
            <a:custGeom>
              <a:avLst/>
              <a:gdLst/>
              <a:ahLst/>
              <a:cxnLst/>
              <a:rect l="l" t="t" r="r" b="b"/>
              <a:pathLst>
                <a:path w="6578" h="10397" extrusionOk="0">
                  <a:moveTo>
                    <a:pt x="6514" y="1"/>
                  </a:moveTo>
                  <a:cubicBezTo>
                    <a:pt x="6495" y="1"/>
                    <a:pt x="6476" y="10"/>
                    <a:pt x="6463" y="32"/>
                  </a:cubicBezTo>
                  <a:cubicBezTo>
                    <a:pt x="5522" y="1556"/>
                    <a:pt x="4165" y="2734"/>
                    <a:pt x="3058" y="4115"/>
                  </a:cubicBezTo>
                  <a:cubicBezTo>
                    <a:pt x="1629" y="5877"/>
                    <a:pt x="915" y="8211"/>
                    <a:pt x="34" y="10271"/>
                  </a:cubicBezTo>
                  <a:cubicBezTo>
                    <a:pt x="1" y="10336"/>
                    <a:pt x="58" y="10396"/>
                    <a:pt x="109" y="10396"/>
                  </a:cubicBezTo>
                  <a:cubicBezTo>
                    <a:pt x="132" y="10396"/>
                    <a:pt x="153" y="10384"/>
                    <a:pt x="165" y="10354"/>
                  </a:cubicBezTo>
                  <a:cubicBezTo>
                    <a:pt x="1212" y="8104"/>
                    <a:pt x="2070" y="5663"/>
                    <a:pt x="3725" y="3782"/>
                  </a:cubicBezTo>
                  <a:cubicBezTo>
                    <a:pt x="4713" y="2663"/>
                    <a:pt x="6165" y="1579"/>
                    <a:pt x="6570" y="67"/>
                  </a:cubicBezTo>
                  <a:cubicBezTo>
                    <a:pt x="6578" y="29"/>
                    <a:pt x="6547" y="1"/>
                    <a:pt x="65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6" name="Google Shape;9666;p41">
              <a:extLst>
                <a:ext uri="{FF2B5EF4-FFF2-40B4-BE49-F238E27FC236}">
                  <a16:creationId xmlns:a16="http://schemas.microsoft.com/office/drawing/2014/main" id="{6C44A16D-FAE2-73E9-319E-CE6F807D576B}"/>
                </a:ext>
              </a:extLst>
            </p:cNvPr>
            <p:cNvSpPr/>
            <p:nvPr/>
          </p:nvSpPr>
          <p:spPr>
            <a:xfrm>
              <a:off x="4956850" y="2283250"/>
              <a:ext cx="151825" cy="256600"/>
            </a:xfrm>
            <a:custGeom>
              <a:avLst/>
              <a:gdLst/>
              <a:ahLst/>
              <a:cxnLst/>
              <a:rect l="l" t="t" r="r" b="b"/>
              <a:pathLst>
                <a:path w="6073" h="10264" extrusionOk="0">
                  <a:moveTo>
                    <a:pt x="6019" y="1"/>
                  </a:moveTo>
                  <a:cubicBezTo>
                    <a:pt x="5993" y="1"/>
                    <a:pt x="5965" y="16"/>
                    <a:pt x="5954" y="44"/>
                  </a:cubicBezTo>
                  <a:cubicBezTo>
                    <a:pt x="5061" y="2223"/>
                    <a:pt x="3573" y="3806"/>
                    <a:pt x="2096" y="5580"/>
                  </a:cubicBezTo>
                  <a:cubicBezTo>
                    <a:pt x="977" y="6926"/>
                    <a:pt x="1" y="8414"/>
                    <a:pt x="37" y="10212"/>
                  </a:cubicBezTo>
                  <a:cubicBezTo>
                    <a:pt x="37" y="10245"/>
                    <a:pt x="65" y="10263"/>
                    <a:pt x="93" y="10263"/>
                  </a:cubicBezTo>
                  <a:cubicBezTo>
                    <a:pt x="116" y="10263"/>
                    <a:pt x="138" y="10251"/>
                    <a:pt x="144" y="10224"/>
                  </a:cubicBezTo>
                  <a:cubicBezTo>
                    <a:pt x="596" y="7878"/>
                    <a:pt x="2049" y="6164"/>
                    <a:pt x="3573" y="4390"/>
                  </a:cubicBezTo>
                  <a:cubicBezTo>
                    <a:pt x="4644" y="3140"/>
                    <a:pt x="5894" y="1759"/>
                    <a:pt x="6073" y="56"/>
                  </a:cubicBezTo>
                  <a:cubicBezTo>
                    <a:pt x="6073" y="19"/>
                    <a:pt x="6047" y="1"/>
                    <a:pt x="60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7" name="Google Shape;9667;p41">
              <a:extLst>
                <a:ext uri="{FF2B5EF4-FFF2-40B4-BE49-F238E27FC236}">
                  <a16:creationId xmlns:a16="http://schemas.microsoft.com/office/drawing/2014/main" id="{7CF8E303-4369-343E-079F-DB2999A7EF03}"/>
                </a:ext>
              </a:extLst>
            </p:cNvPr>
            <p:cNvSpPr/>
            <p:nvPr/>
          </p:nvSpPr>
          <p:spPr>
            <a:xfrm>
              <a:off x="4953650" y="2142200"/>
              <a:ext cx="177950" cy="324850"/>
            </a:xfrm>
            <a:custGeom>
              <a:avLst/>
              <a:gdLst/>
              <a:ahLst/>
              <a:cxnLst/>
              <a:rect l="l" t="t" r="r" b="b"/>
              <a:pathLst>
                <a:path w="7118" h="12994" extrusionOk="0">
                  <a:moveTo>
                    <a:pt x="6514" y="1"/>
                  </a:moveTo>
                  <a:cubicBezTo>
                    <a:pt x="6483" y="1"/>
                    <a:pt x="6456" y="20"/>
                    <a:pt x="6451" y="66"/>
                  </a:cubicBezTo>
                  <a:cubicBezTo>
                    <a:pt x="6082" y="2543"/>
                    <a:pt x="5344" y="4603"/>
                    <a:pt x="3975" y="6710"/>
                  </a:cubicBezTo>
                  <a:cubicBezTo>
                    <a:pt x="2653" y="8770"/>
                    <a:pt x="1141" y="10651"/>
                    <a:pt x="34" y="12866"/>
                  </a:cubicBezTo>
                  <a:cubicBezTo>
                    <a:pt x="0" y="12924"/>
                    <a:pt x="66" y="12994"/>
                    <a:pt x="129" y="12994"/>
                  </a:cubicBezTo>
                  <a:cubicBezTo>
                    <a:pt x="156" y="12994"/>
                    <a:pt x="182" y="12981"/>
                    <a:pt x="200" y="12949"/>
                  </a:cubicBezTo>
                  <a:cubicBezTo>
                    <a:pt x="2510" y="9008"/>
                    <a:pt x="7118" y="5103"/>
                    <a:pt x="6618" y="90"/>
                  </a:cubicBezTo>
                  <a:cubicBezTo>
                    <a:pt x="6604" y="36"/>
                    <a:pt x="6555" y="1"/>
                    <a:pt x="65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8" name="Google Shape;9668;p41">
              <a:extLst>
                <a:ext uri="{FF2B5EF4-FFF2-40B4-BE49-F238E27FC236}">
                  <a16:creationId xmlns:a16="http://schemas.microsoft.com/office/drawing/2014/main" id="{32E8DFF1-E60D-C7EF-EF9C-58DE76C0FAD7}"/>
                </a:ext>
              </a:extLst>
            </p:cNvPr>
            <p:cNvSpPr/>
            <p:nvPr/>
          </p:nvSpPr>
          <p:spPr>
            <a:xfrm>
              <a:off x="4960725" y="2198525"/>
              <a:ext cx="134275" cy="256925"/>
            </a:xfrm>
            <a:custGeom>
              <a:avLst/>
              <a:gdLst/>
              <a:ahLst/>
              <a:cxnLst/>
              <a:rect l="l" t="t" r="r" b="b"/>
              <a:pathLst>
                <a:path w="5371" h="10277" extrusionOk="0">
                  <a:moveTo>
                    <a:pt x="5252" y="0"/>
                  </a:moveTo>
                  <a:cubicBezTo>
                    <a:pt x="5223" y="0"/>
                    <a:pt x="5196" y="12"/>
                    <a:pt x="5180" y="40"/>
                  </a:cubicBezTo>
                  <a:cubicBezTo>
                    <a:pt x="3299" y="3171"/>
                    <a:pt x="441" y="6505"/>
                    <a:pt x="1" y="10232"/>
                  </a:cubicBezTo>
                  <a:cubicBezTo>
                    <a:pt x="1" y="10260"/>
                    <a:pt x="22" y="10276"/>
                    <a:pt x="40" y="10276"/>
                  </a:cubicBezTo>
                  <a:cubicBezTo>
                    <a:pt x="51" y="10276"/>
                    <a:pt x="60" y="10269"/>
                    <a:pt x="60" y="10255"/>
                  </a:cubicBezTo>
                  <a:cubicBezTo>
                    <a:pt x="917" y="6350"/>
                    <a:pt x="4037" y="3766"/>
                    <a:pt x="5346" y="111"/>
                  </a:cubicBezTo>
                  <a:cubicBezTo>
                    <a:pt x="5370" y="48"/>
                    <a:pt x="5309" y="0"/>
                    <a:pt x="52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9" name="Google Shape;9669;p41">
              <a:extLst>
                <a:ext uri="{FF2B5EF4-FFF2-40B4-BE49-F238E27FC236}">
                  <a16:creationId xmlns:a16="http://schemas.microsoft.com/office/drawing/2014/main" id="{CE085A00-BFAF-926C-A8DE-074AEC622FD0}"/>
                </a:ext>
              </a:extLst>
            </p:cNvPr>
            <p:cNvSpPr/>
            <p:nvPr/>
          </p:nvSpPr>
          <p:spPr>
            <a:xfrm>
              <a:off x="4965025" y="2131750"/>
              <a:ext cx="140575" cy="250275"/>
            </a:xfrm>
            <a:custGeom>
              <a:avLst/>
              <a:gdLst/>
              <a:ahLst/>
              <a:cxnLst/>
              <a:rect l="l" t="t" r="r" b="b"/>
              <a:pathLst>
                <a:path w="5623" h="10011" extrusionOk="0">
                  <a:moveTo>
                    <a:pt x="5492" y="0"/>
                  </a:moveTo>
                  <a:cubicBezTo>
                    <a:pt x="5466" y="0"/>
                    <a:pt x="5438" y="10"/>
                    <a:pt x="5413" y="32"/>
                  </a:cubicBezTo>
                  <a:cubicBezTo>
                    <a:pt x="2781" y="2639"/>
                    <a:pt x="1257" y="6533"/>
                    <a:pt x="7" y="9938"/>
                  </a:cubicBezTo>
                  <a:cubicBezTo>
                    <a:pt x="0" y="9986"/>
                    <a:pt x="30" y="10011"/>
                    <a:pt x="60" y="10011"/>
                  </a:cubicBezTo>
                  <a:cubicBezTo>
                    <a:pt x="82" y="10011"/>
                    <a:pt x="104" y="9998"/>
                    <a:pt x="114" y="9974"/>
                  </a:cubicBezTo>
                  <a:cubicBezTo>
                    <a:pt x="841" y="8235"/>
                    <a:pt x="1662" y="6557"/>
                    <a:pt x="2555" y="4902"/>
                  </a:cubicBezTo>
                  <a:cubicBezTo>
                    <a:pt x="3448" y="3235"/>
                    <a:pt x="4615" y="1770"/>
                    <a:pt x="5579" y="151"/>
                  </a:cubicBezTo>
                  <a:cubicBezTo>
                    <a:pt x="5623" y="72"/>
                    <a:pt x="5564" y="0"/>
                    <a:pt x="549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0" name="Google Shape;9670;p41">
              <a:extLst>
                <a:ext uri="{FF2B5EF4-FFF2-40B4-BE49-F238E27FC236}">
                  <a16:creationId xmlns:a16="http://schemas.microsoft.com/office/drawing/2014/main" id="{2B6500A9-89CE-A1F8-D4BE-B16C2899FB45}"/>
                </a:ext>
              </a:extLst>
            </p:cNvPr>
            <p:cNvSpPr/>
            <p:nvPr/>
          </p:nvSpPr>
          <p:spPr>
            <a:xfrm>
              <a:off x="4947650" y="2075050"/>
              <a:ext cx="140400" cy="279825"/>
            </a:xfrm>
            <a:custGeom>
              <a:avLst/>
              <a:gdLst/>
              <a:ahLst/>
              <a:cxnLst/>
              <a:rect l="l" t="t" r="r" b="b"/>
              <a:pathLst>
                <a:path w="5616" h="11193" extrusionOk="0">
                  <a:moveTo>
                    <a:pt x="5484" y="0"/>
                  </a:moveTo>
                  <a:cubicBezTo>
                    <a:pt x="5454" y="0"/>
                    <a:pt x="5424" y="15"/>
                    <a:pt x="5405" y="50"/>
                  </a:cubicBezTo>
                  <a:cubicBezTo>
                    <a:pt x="4476" y="1669"/>
                    <a:pt x="4095" y="3657"/>
                    <a:pt x="3441" y="5396"/>
                  </a:cubicBezTo>
                  <a:cubicBezTo>
                    <a:pt x="2691" y="7443"/>
                    <a:pt x="1702" y="9622"/>
                    <a:pt x="47" y="11111"/>
                  </a:cubicBezTo>
                  <a:cubicBezTo>
                    <a:pt x="0" y="11148"/>
                    <a:pt x="27" y="11193"/>
                    <a:pt x="64" y="11193"/>
                  </a:cubicBezTo>
                  <a:cubicBezTo>
                    <a:pt x="74" y="11193"/>
                    <a:pt x="85" y="11190"/>
                    <a:pt x="95" y="11182"/>
                  </a:cubicBezTo>
                  <a:cubicBezTo>
                    <a:pt x="1809" y="10051"/>
                    <a:pt x="2750" y="8170"/>
                    <a:pt x="3524" y="6336"/>
                  </a:cubicBezTo>
                  <a:cubicBezTo>
                    <a:pt x="4357" y="4383"/>
                    <a:pt x="5215" y="2228"/>
                    <a:pt x="5608" y="145"/>
                  </a:cubicBezTo>
                  <a:cubicBezTo>
                    <a:pt x="5616" y="64"/>
                    <a:pt x="5547" y="0"/>
                    <a:pt x="54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1" name="Google Shape;9671;p41">
              <a:extLst>
                <a:ext uri="{FF2B5EF4-FFF2-40B4-BE49-F238E27FC236}">
                  <a16:creationId xmlns:a16="http://schemas.microsoft.com/office/drawing/2014/main" id="{AF56A7FB-B575-4A03-6506-E41C7018A3C0}"/>
                </a:ext>
              </a:extLst>
            </p:cNvPr>
            <p:cNvSpPr/>
            <p:nvPr/>
          </p:nvSpPr>
          <p:spPr>
            <a:xfrm>
              <a:off x="4965500" y="2023650"/>
              <a:ext cx="96450" cy="276775"/>
            </a:xfrm>
            <a:custGeom>
              <a:avLst/>
              <a:gdLst/>
              <a:ahLst/>
              <a:cxnLst/>
              <a:rect l="l" t="t" r="r" b="b"/>
              <a:pathLst>
                <a:path w="3858" h="11071" extrusionOk="0">
                  <a:moveTo>
                    <a:pt x="3693" y="1"/>
                  </a:moveTo>
                  <a:cubicBezTo>
                    <a:pt x="3661" y="1"/>
                    <a:pt x="3630" y="18"/>
                    <a:pt x="3620" y="58"/>
                  </a:cubicBezTo>
                  <a:cubicBezTo>
                    <a:pt x="3322" y="1891"/>
                    <a:pt x="2953" y="3677"/>
                    <a:pt x="2369" y="5439"/>
                  </a:cubicBezTo>
                  <a:cubicBezTo>
                    <a:pt x="1738" y="7368"/>
                    <a:pt x="786" y="9154"/>
                    <a:pt x="24" y="11023"/>
                  </a:cubicBezTo>
                  <a:cubicBezTo>
                    <a:pt x="0" y="11055"/>
                    <a:pt x="19" y="11071"/>
                    <a:pt x="44" y="11071"/>
                  </a:cubicBezTo>
                  <a:cubicBezTo>
                    <a:pt x="57" y="11071"/>
                    <a:pt x="72" y="11067"/>
                    <a:pt x="83" y="11059"/>
                  </a:cubicBezTo>
                  <a:cubicBezTo>
                    <a:pt x="2227" y="8094"/>
                    <a:pt x="3858" y="3761"/>
                    <a:pt x="3786" y="82"/>
                  </a:cubicBezTo>
                  <a:cubicBezTo>
                    <a:pt x="3786" y="33"/>
                    <a:pt x="3738" y="1"/>
                    <a:pt x="36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2" name="Google Shape;9672;p41">
              <a:extLst>
                <a:ext uri="{FF2B5EF4-FFF2-40B4-BE49-F238E27FC236}">
                  <a16:creationId xmlns:a16="http://schemas.microsoft.com/office/drawing/2014/main" id="{2D4BBC50-D7BC-93D0-B0AE-C598D69A78FC}"/>
                </a:ext>
              </a:extLst>
            </p:cNvPr>
            <p:cNvSpPr/>
            <p:nvPr/>
          </p:nvSpPr>
          <p:spPr>
            <a:xfrm>
              <a:off x="4947875" y="1953800"/>
              <a:ext cx="113775" cy="301675"/>
            </a:xfrm>
            <a:custGeom>
              <a:avLst/>
              <a:gdLst/>
              <a:ahLst/>
              <a:cxnLst/>
              <a:rect l="l" t="t" r="r" b="b"/>
              <a:pathLst>
                <a:path w="4551" h="12067" extrusionOk="0">
                  <a:moveTo>
                    <a:pt x="3999" y="0"/>
                  </a:moveTo>
                  <a:cubicBezTo>
                    <a:pt x="3947" y="0"/>
                    <a:pt x="3896" y="30"/>
                    <a:pt x="3884" y="90"/>
                  </a:cubicBezTo>
                  <a:cubicBezTo>
                    <a:pt x="3408" y="1983"/>
                    <a:pt x="3408" y="3983"/>
                    <a:pt x="2860" y="5888"/>
                  </a:cubicBezTo>
                  <a:cubicBezTo>
                    <a:pt x="2241" y="8055"/>
                    <a:pt x="1229" y="9995"/>
                    <a:pt x="62" y="11900"/>
                  </a:cubicBezTo>
                  <a:cubicBezTo>
                    <a:pt x="0" y="11980"/>
                    <a:pt x="76" y="12066"/>
                    <a:pt x="159" y="12066"/>
                  </a:cubicBezTo>
                  <a:cubicBezTo>
                    <a:pt x="187" y="12066"/>
                    <a:pt x="216" y="12056"/>
                    <a:pt x="241" y="12031"/>
                  </a:cubicBezTo>
                  <a:cubicBezTo>
                    <a:pt x="1741" y="10543"/>
                    <a:pt x="2562" y="8412"/>
                    <a:pt x="3193" y="6436"/>
                  </a:cubicBezTo>
                  <a:cubicBezTo>
                    <a:pt x="3789" y="4590"/>
                    <a:pt x="4551" y="2030"/>
                    <a:pt x="4122" y="90"/>
                  </a:cubicBezTo>
                  <a:cubicBezTo>
                    <a:pt x="4104" y="30"/>
                    <a:pt x="4051" y="0"/>
                    <a:pt x="399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3" name="Google Shape;9673;p41">
              <a:extLst>
                <a:ext uri="{FF2B5EF4-FFF2-40B4-BE49-F238E27FC236}">
                  <a16:creationId xmlns:a16="http://schemas.microsoft.com/office/drawing/2014/main" id="{D4F1F209-3109-4411-7AAF-33119240BD6D}"/>
                </a:ext>
              </a:extLst>
            </p:cNvPr>
            <p:cNvSpPr/>
            <p:nvPr/>
          </p:nvSpPr>
          <p:spPr>
            <a:xfrm>
              <a:off x="4939400" y="1964225"/>
              <a:ext cx="88925" cy="241275"/>
            </a:xfrm>
            <a:custGeom>
              <a:avLst/>
              <a:gdLst/>
              <a:ahLst/>
              <a:cxnLst/>
              <a:rect l="l" t="t" r="r" b="b"/>
              <a:pathLst>
                <a:path w="3557" h="9651" extrusionOk="0">
                  <a:moveTo>
                    <a:pt x="3437" y="1"/>
                  </a:moveTo>
                  <a:cubicBezTo>
                    <a:pt x="3403" y="1"/>
                    <a:pt x="3369" y="21"/>
                    <a:pt x="3354" y="65"/>
                  </a:cubicBezTo>
                  <a:cubicBezTo>
                    <a:pt x="2949" y="1625"/>
                    <a:pt x="2509" y="3161"/>
                    <a:pt x="1925" y="4685"/>
                  </a:cubicBezTo>
                  <a:cubicBezTo>
                    <a:pt x="1306" y="6316"/>
                    <a:pt x="437" y="7840"/>
                    <a:pt x="8" y="9531"/>
                  </a:cubicBezTo>
                  <a:cubicBezTo>
                    <a:pt x="0" y="9600"/>
                    <a:pt x="53" y="9650"/>
                    <a:pt x="104" y="9650"/>
                  </a:cubicBezTo>
                  <a:cubicBezTo>
                    <a:pt x="131" y="9650"/>
                    <a:pt x="158" y="9636"/>
                    <a:pt x="175" y="9602"/>
                  </a:cubicBezTo>
                  <a:cubicBezTo>
                    <a:pt x="1901" y="6852"/>
                    <a:pt x="3556" y="3399"/>
                    <a:pt x="3532" y="101"/>
                  </a:cubicBezTo>
                  <a:cubicBezTo>
                    <a:pt x="3532" y="39"/>
                    <a:pt x="3484" y="1"/>
                    <a:pt x="34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4" name="Google Shape;9674;p41">
              <a:extLst>
                <a:ext uri="{FF2B5EF4-FFF2-40B4-BE49-F238E27FC236}">
                  <a16:creationId xmlns:a16="http://schemas.microsoft.com/office/drawing/2014/main" id="{F5CA62BC-42B1-8714-3FB2-A0E8A4325E98}"/>
                </a:ext>
              </a:extLst>
            </p:cNvPr>
            <p:cNvSpPr/>
            <p:nvPr/>
          </p:nvSpPr>
          <p:spPr>
            <a:xfrm>
              <a:off x="4953100" y="1924625"/>
              <a:ext cx="59750" cy="220175"/>
            </a:xfrm>
            <a:custGeom>
              <a:avLst/>
              <a:gdLst/>
              <a:ahLst/>
              <a:cxnLst/>
              <a:rect l="l" t="t" r="r" b="b"/>
              <a:pathLst>
                <a:path w="2390" h="8807" extrusionOk="0">
                  <a:moveTo>
                    <a:pt x="2029" y="0"/>
                  </a:moveTo>
                  <a:cubicBezTo>
                    <a:pt x="1975" y="0"/>
                    <a:pt x="1919" y="30"/>
                    <a:pt x="1901" y="90"/>
                  </a:cubicBezTo>
                  <a:cubicBezTo>
                    <a:pt x="1603" y="1423"/>
                    <a:pt x="1544" y="2816"/>
                    <a:pt x="1258" y="4162"/>
                  </a:cubicBezTo>
                  <a:cubicBezTo>
                    <a:pt x="949" y="5698"/>
                    <a:pt x="389" y="7138"/>
                    <a:pt x="8" y="8662"/>
                  </a:cubicBezTo>
                  <a:cubicBezTo>
                    <a:pt x="0" y="8747"/>
                    <a:pt x="72" y="8806"/>
                    <a:pt x="142" y="8806"/>
                  </a:cubicBezTo>
                  <a:cubicBezTo>
                    <a:pt x="182" y="8806"/>
                    <a:pt x="221" y="8788"/>
                    <a:pt x="246" y="8746"/>
                  </a:cubicBezTo>
                  <a:cubicBezTo>
                    <a:pt x="1103" y="7436"/>
                    <a:pt x="1484" y="5817"/>
                    <a:pt x="1818" y="4316"/>
                  </a:cubicBezTo>
                  <a:cubicBezTo>
                    <a:pt x="2115" y="2959"/>
                    <a:pt x="2389" y="1459"/>
                    <a:pt x="2139" y="90"/>
                  </a:cubicBezTo>
                  <a:cubicBezTo>
                    <a:pt x="2133" y="30"/>
                    <a:pt x="2083" y="0"/>
                    <a:pt x="20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5" name="Google Shape;9675;p41">
              <a:extLst>
                <a:ext uri="{FF2B5EF4-FFF2-40B4-BE49-F238E27FC236}">
                  <a16:creationId xmlns:a16="http://schemas.microsoft.com/office/drawing/2014/main" id="{E967F877-DACD-3FE8-48DA-F6B36FEB9749}"/>
                </a:ext>
              </a:extLst>
            </p:cNvPr>
            <p:cNvSpPr/>
            <p:nvPr/>
          </p:nvSpPr>
          <p:spPr>
            <a:xfrm>
              <a:off x="4957750" y="1892175"/>
              <a:ext cx="57475" cy="208950"/>
            </a:xfrm>
            <a:custGeom>
              <a:avLst/>
              <a:gdLst/>
              <a:ahLst/>
              <a:cxnLst/>
              <a:rect l="l" t="t" r="r" b="b"/>
              <a:pathLst>
                <a:path w="2299" h="8358" extrusionOk="0">
                  <a:moveTo>
                    <a:pt x="1541" y="1"/>
                  </a:moveTo>
                  <a:cubicBezTo>
                    <a:pt x="1489" y="1"/>
                    <a:pt x="1435" y="30"/>
                    <a:pt x="1417" y="90"/>
                  </a:cubicBezTo>
                  <a:cubicBezTo>
                    <a:pt x="1132" y="1435"/>
                    <a:pt x="1167" y="2828"/>
                    <a:pt x="941" y="4186"/>
                  </a:cubicBezTo>
                  <a:cubicBezTo>
                    <a:pt x="703" y="5567"/>
                    <a:pt x="298" y="6924"/>
                    <a:pt x="1" y="8293"/>
                  </a:cubicBezTo>
                  <a:cubicBezTo>
                    <a:pt x="1" y="8334"/>
                    <a:pt x="39" y="8358"/>
                    <a:pt x="71" y="8358"/>
                  </a:cubicBezTo>
                  <a:cubicBezTo>
                    <a:pt x="86" y="8358"/>
                    <a:pt x="100" y="8352"/>
                    <a:pt x="108" y="8341"/>
                  </a:cubicBezTo>
                  <a:cubicBezTo>
                    <a:pt x="1334" y="6114"/>
                    <a:pt x="2298" y="2626"/>
                    <a:pt x="1655" y="90"/>
                  </a:cubicBezTo>
                  <a:cubicBezTo>
                    <a:pt x="1644" y="30"/>
                    <a:pt x="1593" y="1"/>
                    <a:pt x="15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6" name="Google Shape;9676;p41">
              <a:extLst>
                <a:ext uri="{FF2B5EF4-FFF2-40B4-BE49-F238E27FC236}">
                  <a16:creationId xmlns:a16="http://schemas.microsoft.com/office/drawing/2014/main" id="{78BE3EF2-700C-1682-D887-939AFB7B93A8}"/>
                </a:ext>
              </a:extLst>
            </p:cNvPr>
            <p:cNvSpPr/>
            <p:nvPr/>
          </p:nvSpPr>
          <p:spPr>
            <a:xfrm>
              <a:off x="4948475" y="1873800"/>
              <a:ext cx="31325" cy="189450"/>
            </a:xfrm>
            <a:custGeom>
              <a:avLst/>
              <a:gdLst/>
              <a:ahLst/>
              <a:cxnLst/>
              <a:rect l="l" t="t" r="r" b="b"/>
              <a:pathLst>
                <a:path w="1253" h="7578" extrusionOk="0">
                  <a:moveTo>
                    <a:pt x="909" y="0"/>
                  </a:moveTo>
                  <a:cubicBezTo>
                    <a:pt x="878" y="0"/>
                    <a:pt x="848" y="21"/>
                    <a:pt x="848" y="63"/>
                  </a:cubicBezTo>
                  <a:cubicBezTo>
                    <a:pt x="550" y="2539"/>
                    <a:pt x="526" y="4980"/>
                    <a:pt x="14" y="7433"/>
                  </a:cubicBezTo>
                  <a:cubicBezTo>
                    <a:pt x="0" y="7524"/>
                    <a:pt x="73" y="7578"/>
                    <a:pt x="140" y="7578"/>
                  </a:cubicBezTo>
                  <a:cubicBezTo>
                    <a:pt x="187" y="7578"/>
                    <a:pt x="231" y="7551"/>
                    <a:pt x="241" y="7492"/>
                  </a:cubicBezTo>
                  <a:cubicBezTo>
                    <a:pt x="848" y="5087"/>
                    <a:pt x="1253" y="2551"/>
                    <a:pt x="979" y="63"/>
                  </a:cubicBezTo>
                  <a:cubicBezTo>
                    <a:pt x="973" y="21"/>
                    <a:pt x="940" y="0"/>
                    <a:pt x="90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7" name="Google Shape;9677;p41">
              <a:extLst>
                <a:ext uri="{FF2B5EF4-FFF2-40B4-BE49-F238E27FC236}">
                  <a16:creationId xmlns:a16="http://schemas.microsoft.com/office/drawing/2014/main" id="{6C4B3F8D-9F6E-007C-4A4F-3EB42E7D992B}"/>
                </a:ext>
              </a:extLst>
            </p:cNvPr>
            <p:cNvSpPr/>
            <p:nvPr/>
          </p:nvSpPr>
          <p:spPr>
            <a:xfrm>
              <a:off x="4935250" y="1871625"/>
              <a:ext cx="37600" cy="163200"/>
            </a:xfrm>
            <a:custGeom>
              <a:avLst/>
              <a:gdLst/>
              <a:ahLst/>
              <a:cxnLst/>
              <a:rect l="l" t="t" r="r" b="b"/>
              <a:pathLst>
                <a:path w="1504" h="6528" extrusionOk="0">
                  <a:moveTo>
                    <a:pt x="1442" y="0"/>
                  </a:moveTo>
                  <a:cubicBezTo>
                    <a:pt x="1426" y="0"/>
                    <a:pt x="1409" y="9"/>
                    <a:pt x="1401" y="31"/>
                  </a:cubicBezTo>
                  <a:cubicBezTo>
                    <a:pt x="781" y="2138"/>
                    <a:pt x="543" y="4317"/>
                    <a:pt x="8" y="6436"/>
                  </a:cubicBezTo>
                  <a:cubicBezTo>
                    <a:pt x="0" y="6489"/>
                    <a:pt x="45" y="6528"/>
                    <a:pt x="82" y="6528"/>
                  </a:cubicBezTo>
                  <a:cubicBezTo>
                    <a:pt x="103" y="6528"/>
                    <a:pt x="122" y="6515"/>
                    <a:pt x="127" y="6484"/>
                  </a:cubicBezTo>
                  <a:cubicBezTo>
                    <a:pt x="758" y="4377"/>
                    <a:pt x="1162" y="2222"/>
                    <a:pt x="1496" y="67"/>
                  </a:cubicBezTo>
                  <a:cubicBezTo>
                    <a:pt x="1503" y="29"/>
                    <a:pt x="1472" y="0"/>
                    <a:pt x="14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8" name="Google Shape;9678;p41">
              <a:extLst>
                <a:ext uri="{FF2B5EF4-FFF2-40B4-BE49-F238E27FC236}">
                  <a16:creationId xmlns:a16="http://schemas.microsoft.com/office/drawing/2014/main" id="{8C246C7F-FC1D-5973-D92B-0A61E1CAC9A6}"/>
                </a:ext>
              </a:extLst>
            </p:cNvPr>
            <p:cNvSpPr/>
            <p:nvPr/>
          </p:nvSpPr>
          <p:spPr>
            <a:xfrm>
              <a:off x="4934225" y="1777900"/>
              <a:ext cx="39325" cy="188800"/>
            </a:xfrm>
            <a:custGeom>
              <a:avLst/>
              <a:gdLst/>
              <a:ahLst/>
              <a:cxnLst/>
              <a:rect l="l" t="t" r="r" b="b"/>
              <a:pathLst>
                <a:path w="1573" h="7552" extrusionOk="0">
                  <a:moveTo>
                    <a:pt x="1501" y="0"/>
                  </a:moveTo>
                  <a:cubicBezTo>
                    <a:pt x="1473" y="0"/>
                    <a:pt x="1447" y="16"/>
                    <a:pt x="1442" y="53"/>
                  </a:cubicBezTo>
                  <a:cubicBezTo>
                    <a:pt x="930" y="2506"/>
                    <a:pt x="572" y="4994"/>
                    <a:pt x="25" y="7435"/>
                  </a:cubicBezTo>
                  <a:cubicBezTo>
                    <a:pt x="1" y="7499"/>
                    <a:pt x="62" y="7551"/>
                    <a:pt x="123" y="7551"/>
                  </a:cubicBezTo>
                  <a:cubicBezTo>
                    <a:pt x="153" y="7551"/>
                    <a:pt x="183" y="7538"/>
                    <a:pt x="203" y="7507"/>
                  </a:cubicBezTo>
                  <a:cubicBezTo>
                    <a:pt x="1334" y="5221"/>
                    <a:pt x="1501" y="2565"/>
                    <a:pt x="1573" y="65"/>
                  </a:cubicBezTo>
                  <a:cubicBezTo>
                    <a:pt x="1573" y="25"/>
                    <a:pt x="1536" y="0"/>
                    <a:pt x="150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9" name="Google Shape;9679;p41">
              <a:extLst>
                <a:ext uri="{FF2B5EF4-FFF2-40B4-BE49-F238E27FC236}">
                  <a16:creationId xmlns:a16="http://schemas.microsoft.com/office/drawing/2014/main" id="{B06C4337-FB0D-3A1D-664B-CDF8ED60A1FE}"/>
                </a:ext>
              </a:extLst>
            </p:cNvPr>
            <p:cNvSpPr/>
            <p:nvPr/>
          </p:nvSpPr>
          <p:spPr>
            <a:xfrm>
              <a:off x="4931775" y="1740400"/>
              <a:ext cx="40000" cy="191675"/>
            </a:xfrm>
            <a:custGeom>
              <a:avLst/>
              <a:gdLst/>
              <a:ahLst/>
              <a:cxnLst/>
              <a:rect l="l" t="t" r="r" b="b"/>
              <a:pathLst>
                <a:path w="1600" h="7667" extrusionOk="0">
                  <a:moveTo>
                    <a:pt x="322" y="1"/>
                  </a:moveTo>
                  <a:cubicBezTo>
                    <a:pt x="271" y="1"/>
                    <a:pt x="214" y="46"/>
                    <a:pt x="230" y="101"/>
                  </a:cubicBezTo>
                  <a:cubicBezTo>
                    <a:pt x="682" y="2696"/>
                    <a:pt x="528" y="4970"/>
                    <a:pt x="16" y="7542"/>
                  </a:cubicBezTo>
                  <a:cubicBezTo>
                    <a:pt x="1" y="7616"/>
                    <a:pt x="68" y="7666"/>
                    <a:pt x="127" y="7666"/>
                  </a:cubicBezTo>
                  <a:cubicBezTo>
                    <a:pt x="164" y="7666"/>
                    <a:pt x="197" y="7647"/>
                    <a:pt x="206" y="7602"/>
                  </a:cubicBezTo>
                  <a:cubicBezTo>
                    <a:pt x="766" y="5375"/>
                    <a:pt x="1599" y="2184"/>
                    <a:pt x="385" y="41"/>
                  </a:cubicBezTo>
                  <a:cubicBezTo>
                    <a:pt x="373" y="13"/>
                    <a:pt x="348" y="1"/>
                    <a:pt x="3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0" name="Google Shape;9680;p41">
              <a:extLst>
                <a:ext uri="{FF2B5EF4-FFF2-40B4-BE49-F238E27FC236}">
                  <a16:creationId xmlns:a16="http://schemas.microsoft.com/office/drawing/2014/main" id="{0EECE779-7AE0-D5CC-62A0-24CBE8F480F3}"/>
                </a:ext>
              </a:extLst>
            </p:cNvPr>
            <p:cNvSpPr/>
            <p:nvPr/>
          </p:nvSpPr>
          <p:spPr>
            <a:xfrm>
              <a:off x="4907750" y="1723125"/>
              <a:ext cx="38125" cy="184850"/>
            </a:xfrm>
            <a:custGeom>
              <a:avLst/>
              <a:gdLst/>
              <a:ahLst/>
              <a:cxnLst/>
              <a:rect l="l" t="t" r="r" b="b"/>
              <a:pathLst>
                <a:path w="1525" h="7394" extrusionOk="0">
                  <a:moveTo>
                    <a:pt x="396" y="1"/>
                  </a:moveTo>
                  <a:cubicBezTo>
                    <a:pt x="354" y="1"/>
                    <a:pt x="310" y="39"/>
                    <a:pt x="310" y="101"/>
                  </a:cubicBezTo>
                  <a:cubicBezTo>
                    <a:pt x="0" y="2518"/>
                    <a:pt x="1203" y="4828"/>
                    <a:pt x="381" y="7257"/>
                  </a:cubicBezTo>
                  <a:cubicBezTo>
                    <a:pt x="339" y="7342"/>
                    <a:pt x="406" y="7393"/>
                    <a:pt x="480" y="7393"/>
                  </a:cubicBezTo>
                  <a:cubicBezTo>
                    <a:pt x="530" y="7393"/>
                    <a:pt x="583" y="7369"/>
                    <a:pt x="607" y="7316"/>
                  </a:cubicBezTo>
                  <a:cubicBezTo>
                    <a:pt x="1524" y="5066"/>
                    <a:pt x="1060" y="2339"/>
                    <a:pt x="465" y="65"/>
                  </a:cubicBezTo>
                  <a:cubicBezTo>
                    <a:pt x="455" y="20"/>
                    <a:pt x="426" y="1"/>
                    <a:pt x="3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1" name="Google Shape;9681;p41">
              <a:extLst>
                <a:ext uri="{FF2B5EF4-FFF2-40B4-BE49-F238E27FC236}">
                  <a16:creationId xmlns:a16="http://schemas.microsoft.com/office/drawing/2014/main" id="{CA5F4FB1-69D8-1E27-765D-C1AB22C45EF4}"/>
                </a:ext>
              </a:extLst>
            </p:cNvPr>
            <p:cNvSpPr/>
            <p:nvPr/>
          </p:nvSpPr>
          <p:spPr>
            <a:xfrm>
              <a:off x="4883325" y="1713725"/>
              <a:ext cx="35450" cy="130275"/>
            </a:xfrm>
            <a:custGeom>
              <a:avLst/>
              <a:gdLst/>
              <a:ahLst/>
              <a:cxnLst/>
              <a:rect l="l" t="t" r="r" b="b"/>
              <a:pathLst>
                <a:path w="1418" h="5211" extrusionOk="0">
                  <a:moveTo>
                    <a:pt x="87" y="0"/>
                  </a:moveTo>
                  <a:cubicBezTo>
                    <a:pt x="49" y="0"/>
                    <a:pt x="1" y="36"/>
                    <a:pt x="1" y="72"/>
                  </a:cubicBezTo>
                  <a:cubicBezTo>
                    <a:pt x="96" y="775"/>
                    <a:pt x="525" y="1453"/>
                    <a:pt x="680" y="2168"/>
                  </a:cubicBezTo>
                  <a:cubicBezTo>
                    <a:pt x="882" y="3120"/>
                    <a:pt x="989" y="4120"/>
                    <a:pt x="1049" y="5097"/>
                  </a:cubicBezTo>
                  <a:cubicBezTo>
                    <a:pt x="1049" y="5166"/>
                    <a:pt x="1117" y="5211"/>
                    <a:pt x="1181" y="5211"/>
                  </a:cubicBezTo>
                  <a:cubicBezTo>
                    <a:pt x="1228" y="5211"/>
                    <a:pt x="1272" y="5187"/>
                    <a:pt x="1287" y="5132"/>
                  </a:cubicBezTo>
                  <a:cubicBezTo>
                    <a:pt x="1418" y="4192"/>
                    <a:pt x="1311" y="3275"/>
                    <a:pt x="1108" y="2346"/>
                  </a:cubicBezTo>
                  <a:cubicBezTo>
                    <a:pt x="953" y="1692"/>
                    <a:pt x="751" y="394"/>
                    <a:pt x="120" y="13"/>
                  </a:cubicBezTo>
                  <a:cubicBezTo>
                    <a:pt x="111" y="4"/>
                    <a:pt x="100" y="0"/>
                    <a:pt x="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2" name="Google Shape;9682;p41">
              <a:extLst>
                <a:ext uri="{FF2B5EF4-FFF2-40B4-BE49-F238E27FC236}">
                  <a16:creationId xmlns:a16="http://schemas.microsoft.com/office/drawing/2014/main" id="{8ED4470E-9D17-65BF-8A10-EAF475992343}"/>
                </a:ext>
              </a:extLst>
            </p:cNvPr>
            <p:cNvSpPr/>
            <p:nvPr/>
          </p:nvSpPr>
          <p:spPr>
            <a:xfrm>
              <a:off x="4877375" y="1720175"/>
              <a:ext cx="23250" cy="68075"/>
            </a:xfrm>
            <a:custGeom>
              <a:avLst/>
              <a:gdLst/>
              <a:ahLst/>
              <a:cxnLst/>
              <a:rect l="l" t="t" r="r" b="b"/>
              <a:pathLst>
                <a:path w="930" h="2723" extrusionOk="0">
                  <a:moveTo>
                    <a:pt x="124" y="1"/>
                  </a:moveTo>
                  <a:cubicBezTo>
                    <a:pt x="64" y="1"/>
                    <a:pt x="1" y="48"/>
                    <a:pt x="1" y="112"/>
                  </a:cubicBezTo>
                  <a:cubicBezTo>
                    <a:pt x="1" y="481"/>
                    <a:pt x="215" y="838"/>
                    <a:pt x="358" y="1183"/>
                  </a:cubicBezTo>
                  <a:cubicBezTo>
                    <a:pt x="560" y="1672"/>
                    <a:pt x="751" y="2148"/>
                    <a:pt x="751" y="2672"/>
                  </a:cubicBezTo>
                  <a:cubicBezTo>
                    <a:pt x="751" y="2704"/>
                    <a:pt x="780" y="2723"/>
                    <a:pt x="810" y="2723"/>
                  </a:cubicBezTo>
                  <a:cubicBezTo>
                    <a:pt x="834" y="2723"/>
                    <a:pt x="859" y="2710"/>
                    <a:pt x="870" y="2684"/>
                  </a:cubicBezTo>
                  <a:cubicBezTo>
                    <a:pt x="930" y="2255"/>
                    <a:pt x="894" y="1850"/>
                    <a:pt x="799" y="1434"/>
                  </a:cubicBezTo>
                  <a:cubicBezTo>
                    <a:pt x="679" y="993"/>
                    <a:pt x="501" y="398"/>
                    <a:pt x="203" y="40"/>
                  </a:cubicBezTo>
                  <a:cubicBezTo>
                    <a:pt x="183" y="13"/>
                    <a:pt x="154" y="1"/>
                    <a:pt x="1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3" name="Google Shape;9683;p41">
              <a:extLst>
                <a:ext uri="{FF2B5EF4-FFF2-40B4-BE49-F238E27FC236}">
                  <a16:creationId xmlns:a16="http://schemas.microsoft.com/office/drawing/2014/main" id="{E5BAB6C3-6AF9-B6B5-1BDC-8336CE4655E9}"/>
                </a:ext>
              </a:extLst>
            </p:cNvPr>
            <p:cNvSpPr/>
            <p:nvPr/>
          </p:nvSpPr>
          <p:spPr>
            <a:xfrm>
              <a:off x="4822025" y="3134675"/>
              <a:ext cx="169850" cy="130100"/>
            </a:xfrm>
            <a:custGeom>
              <a:avLst/>
              <a:gdLst/>
              <a:ahLst/>
              <a:cxnLst/>
              <a:rect l="l" t="t" r="r" b="b"/>
              <a:pathLst>
                <a:path w="6794" h="5204" extrusionOk="0">
                  <a:moveTo>
                    <a:pt x="6655" y="1"/>
                  </a:moveTo>
                  <a:cubicBezTo>
                    <a:pt x="6647" y="1"/>
                    <a:pt x="6640" y="2"/>
                    <a:pt x="6632" y="3"/>
                  </a:cubicBezTo>
                  <a:cubicBezTo>
                    <a:pt x="5239" y="444"/>
                    <a:pt x="4025" y="1289"/>
                    <a:pt x="2882" y="2194"/>
                  </a:cubicBezTo>
                  <a:cubicBezTo>
                    <a:pt x="2203" y="2753"/>
                    <a:pt x="1596" y="3373"/>
                    <a:pt x="1012" y="4016"/>
                  </a:cubicBezTo>
                  <a:cubicBezTo>
                    <a:pt x="891" y="4146"/>
                    <a:pt x="283" y="5002"/>
                    <a:pt x="229" y="5002"/>
                  </a:cubicBezTo>
                  <a:cubicBezTo>
                    <a:pt x="208" y="5002"/>
                    <a:pt x="265" y="4883"/>
                    <a:pt x="453" y="4563"/>
                  </a:cubicBezTo>
                  <a:cubicBezTo>
                    <a:pt x="453" y="4555"/>
                    <a:pt x="435" y="4546"/>
                    <a:pt x="424" y="4546"/>
                  </a:cubicBezTo>
                  <a:cubicBezTo>
                    <a:pt x="420" y="4546"/>
                    <a:pt x="417" y="4548"/>
                    <a:pt x="417" y="4551"/>
                  </a:cubicBezTo>
                  <a:cubicBezTo>
                    <a:pt x="346" y="4694"/>
                    <a:pt x="0" y="5051"/>
                    <a:pt x="250" y="5182"/>
                  </a:cubicBezTo>
                  <a:cubicBezTo>
                    <a:pt x="270" y="5197"/>
                    <a:pt x="294" y="5204"/>
                    <a:pt x="318" y="5204"/>
                  </a:cubicBezTo>
                  <a:cubicBezTo>
                    <a:pt x="351" y="5204"/>
                    <a:pt x="384" y="5191"/>
                    <a:pt x="405" y="5170"/>
                  </a:cubicBezTo>
                  <a:cubicBezTo>
                    <a:pt x="1405" y="4194"/>
                    <a:pt x="2298" y="3182"/>
                    <a:pt x="3429" y="2313"/>
                  </a:cubicBezTo>
                  <a:cubicBezTo>
                    <a:pt x="4465" y="1527"/>
                    <a:pt x="5656" y="979"/>
                    <a:pt x="6715" y="206"/>
                  </a:cubicBezTo>
                  <a:cubicBezTo>
                    <a:pt x="6793" y="150"/>
                    <a:pt x="6757" y="1"/>
                    <a:pt x="66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4" name="Google Shape;9684;p41">
              <a:extLst>
                <a:ext uri="{FF2B5EF4-FFF2-40B4-BE49-F238E27FC236}">
                  <a16:creationId xmlns:a16="http://schemas.microsoft.com/office/drawing/2014/main" id="{7EC4C3BA-45A1-F7F4-1E77-CFA7C11E7B44}"/>
                </a:ext>
              </a:extLst>
            </p:cNvPr>
            <p:cNvSpPr/>
            <p:nvPr/>
          </p:nvSpPr>
          <p:spPr>
            <a:xfrm>
              <a:off x="4820725" y="3145775"/>
              <a:ext cx="125800" cy="111150"/>
            </a:xfrm>
            <a:custGeom>
              <a:avLst/>
              <a:gdLst/>
              <a:ahLst/>
              <a:cxnLst/>
              <a:rect l="l" t="t" r="r" b="b"/>
              <a:pathLst>
                <a:path w="5032" h="4446" extrusionOk="0">
                  <a:moveTo>
                    <a:pt x="4918" y="1"/>
                  </a:moveTo>
                  <a:cubicBezTo>
                    <a:pt x="4904" y="1"/>
                    <a:pt x="4890" y="4"/>
                    <a:pt x="4874" y="12"/>
                  </a:cubicBezTo>
                  <a:cubicBezTo>
                    <a:pt x="3112" y="1262"/>
                    <a:pt x="1469" y="2571"/>
                    <a:pt x="64" y="4226"/>
                  </a:cubicBezTo>
                  <a:cubicBezTo>
                    <a:pt x="1" y="4326"/>
                    <a:pt x="75" y="4446"/>
                    <a:pt x="161" y="4446"/>
                  </a:cubicBezTo>
                  <a:cubicBezTo>
                    <a:pt x="188" y="4446"/>
                    <a:pt x="217" y="4434"/>
                    <a:pt x="243" y="4405"/>
                  </a:cubicBezTo>
                  <a:cubicBezTo>
                    <a:pt x="1707" y="2857"/>
                    <a:pt x="3493" y="1667"/>
                    <a:pt x="4981" y="143"/>
                  </a:cubicBezTo>
                  <a:cubicBezTo>
                    <a:pt x="5031" y="93"/>
                    <a:pt x="4989" y="1"/>
                    <a:pt x="49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5" name="Google Shape;9685;p41">
              <a:extLst>
                <a:ext uri="{FF2B5EF4-FFF2-40B4-BE49-F238E27FC236}">
                  <a16:creationId xmlns:a16="http://schemas.microsoft.com/office/drawing/2014/main" id="{4571D523-2D16-E9D4-981D-7482FDDD2069}"/>
                </a:ext>
              </a:extLst>
            </p:cNvPr>
            <p:cNvSpPr/>
            <p:nvPr/>
          </p:nvSpPr>
          <p:spPr>
            <a:xfrm>
              <a:off x="4765175" y="3218250"/>
              <a:ext cx="181325" cy="238150"/>
            </a:xfrm>
            <a:custGeom>
              <a:avLst/>
              <a:gdLst/>
              <a:ahLst/>
              <a:cxnLst/>
              <a:rect l="l" t="t" r="r" b="b"/>
              <a:pathLst>
                <a:path w="7253" h="9526" extrusionOk="0">
                  <a:moveTo>
                    <a:pt x="7069" y="1"/>
                  </a:moveTo>
                  <a:cubicBezTo>
                    <a:pt x="7058" y="1"/>
                    <a:pt x="7048" y="2"/>
                    <a:pt x="7037" y="6"/>
                  </a:cubicBezTo>
                  <a:cubicBezTo>
                    <a:pt x="5239" y="482"/>
                    <a:pt x="3572" y="2363"/>
                    <a:pt x="2500" y="3780"/>
                  </a:cubicBezTo>
                  <a:cubicBezTo>
                    <a:pt x="1274" y="5387"/>
                    <a:pt x="0" y="7388"/>
                    <a:pt x="48" y="9483"/>
                  </a:cubicBezTo>
                  <a:cubicBezTo>
                    <a:pt x="48" y="9510"/>
                    <a:pt x="67" y="9525"/>
                    <a:pt x="83" y="9525"/>
                  </a:cubicBezTo>
                  <a:cubicBezTo>
                    <a:pt x="96" y="9525"/>
                    <a:pt x="107" y="9516"/>
                    <a:pt x="107" y="9495"/>
                  </a:cubicBezTo>
                  <a:cubicBezTo>
                    <a:pt x="417" y="7388"/>
                    <a:pt x="1417" y="5614"/>
                    <a:pt x="2739" y="3971"/>
                  </a:cubicBezTo>
                  <a:cubicBezTo>
                    <a:pt x="4001" y="2411"/>
                    <a:pt x="5596" y="1435"/>
                    <a:pt x="7156" y="208"/>
                  </a:cubicBezTo>
                  <a:cubicBezTo>
                    <a:pt x="7252" y="133"/>
                    <a:pt x="7166" y="1"/>
                    <a:pt x="706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6" name="Google Shape;9686;p41">
              <a:extLst>
                <a:ext uri="{FF2B5EF4-FFF2-40B4-BE49-F238E27FC236}">
                  <a16:creationId xmlns:a16="http://schemas.microsoft.com/office/drawing/2014/main" id="{B5BBEA80-C2E7-D34E-9067-64148ED8F076}"/>
                </a:ext>
              </a:extLst>
            </p:cNvPr>
            <p:cNvSpPr/>
            <p:nvPr/>
          </p:nvSpPr>
          <p:spPr>
            <a:xfrm>
              <a:off x="4780775" y="3263025"/>
              <a:ext cx="150200" cy="128100"/>
            </a:xfrm>
            <a:custGeom>
              <a:avLst/>
              <a:gdLst/>
              <a:ahLst/>
              <a:cxnLst/>
              <a:rect l="l" t="t" r="r" b="b"/>
              <a:pathLst>
                <a:path w="6008" h="5124" extrusionOk="0">
                  <a:moveTo>
                    <a:pt x="5853" y="1"/>
                  </a:moveTo>
                  <a:cubicBezTo>
                    <a:pt x="3246" y="144"/>
                    <a:pt x="1424" y="3108"/>
                    <a:pt x="43" y="4978"/>
                  </a:cubicBezTo>
                  <a:cubicBezTo>
                    <a:pt x="1" y="5054"/>
                    <a:pt x="73" y="5124"/>
                    <a:pt x="143" y="5124"/>
                  </a:cubicBezTo>
                  <a:cubicBezTo>
                    <a:pt x="172" y="5124"/>
                    <a:pt x="201" y="5112"/>
                    <a:pt x="222" y="5085"/>
                  </a:cubicBezTo>
                  <a:cubicBezTo>
                    <a:pt x="972" y="4108"/>
                    <a:pt x="1710" y="3156"/>
                    <a:pt x="2579" y="2287"/>
                  </a:cubicBezTo>
                  <a:cubicBezTo>
                    <a:pt x="3555" y="1322"/>
                    <a:pt x="4686" y="810"/>
                    <a:pt x="5913" y="203"/>
                  </a:cubicBezTo>
                  <a:cubicBezTo>
                    <a:pt x="6008" y="156"/>
                    <a:pt x="5948" y="1"/>
                    <a:pt x="58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7" name="Google Shape;9687;p41">
              <a:extLst>
                <a:ext uri="{FF2B5EF4-FFF2-40B4-BE49-F238E27FC236}">
                  <a16:creationId xmlns:a16="http://schemas.microsoft.com/office/drawing/2014/main" id="{4F6EF26F-BF08-B59E-A901-D889F2D8F147}"/>
                </a:ext>
              </a:extLst>
            </p:cNvPr>
            <p:cNvSpPr/>
            <p:nvPr/>
          </p:nvSpPr>
          <p:spPr>
            <a:xfrm>
              <a:off x="4784025" y="3350150"/>
              <a:ext cx="112725" cy="55200"/>
            </a:xfrm>
            <a:custGeom>
              <a:avLst/>
              <a:gdLst/>
              <a:ahLst/>
              <a:cxnLst/>
              <a:rect l="l" t="t" r="r" b="b"/>
              <a:pathLst>
                <a:path w="4509" h="2208" extrusionOk="0">
                  <a:moveTo>
                    <a:pt x="3613" y="0"/>
                  </a:moveTo>
                  <a:cubicBezTo>
                    <a:pt x="2279" y="0"/>
                    <a:pt x="889" y="1266"/>
                    <a:pt x="68" y="2088"/>
                  </a:cubicBezTo>
                  <a:cubicBezTo>
                    <a:pt x="0" y="2136"/>
                    <a:pt x="58" y="2208"/>
                    <a:pt x="114" y="2208"/>
                  </a:cubicBezTo>
                  <a:cubicBezTo>
                    <a:pt x="127" y="2208"/>
                    <a:pt x="140" y="2204"/>
                    <a:pt x="151" y="2195"/>
                  </a:cubicBezTo>
                  <a:cubicBezTo>
                    <a:pt x="746" y="1719"/>
                    <a:pt x="1377" y="1302"/>
                    <a:pt x="2056" y="957"/>
                  </a:cubicBezTo>
                  <a:cubicBezTo>
                    <a:pt x="2818" y="576"/>
                    <a:pt x="3509" y="481"/>
                    <a:pt x="4354" y="385"/>
                  </a:cubicBezTo>
                  <a:cubicBezTo>
                    <a:pt x="4437" y="361"/>
                    <a:pt x="4509" y="230"/>
                    <a:pt x="4413" y="171"/>
                  </a:cubicBezTo>
                  <a:cubicBezTo>
                    <a:pt x="4152" y="52"/>
                    <a:pt x="3884" y="0"/>
                    <a:pt x="36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8" name="Google Shape;9688;p41">
              <a:extLst>
                <a:ext uri="{FF2B5EF4-FFF2-40B4-BE49-F238E27FC236}">
                  <a16:creationId xmlns:a16="http://schemas.microsoft.com/office/drawing/2014/main" id="{079668EF-E79E-C824-66EA-ACD3490B7732}"/>
                </a:ext>
              </a:extLst>
            </p:cNvPr>
            <p:cNvSpPr/>
            <p:nvPr/>
          </p:nvSpPr>
          <p:spPr>
            <a:xfrm>
              <a:off x="4779225" y="3414550"/>
              <a:ext cx="66925" cy="38475"/>
            </a:xfrm>
            <a:custGeom>
              <a:avLst/>
              <a:gdLst/>
              <a:ahLst/>
              <a:cxnLst/>
              <a:rect l="l" t="t" r="r" b="b"/>
              <a:pathLst>
                <a:path w="2677" h="1539" extrusionOk="0">
                  <a:moveTo>
                    <a:pt x="1136" y="1"/>
                  </a:moveTo>
                  <a:cubicBezTo>
                    <a:pt x="706" y="1"/>
                    <a:pt x="350" y="227"/>
                    <a:pt x="45" y="619"/>
                  </a:cubicBezTo>
                  <a:cubicBezTo>
                    <a:pt x="0" y="664"/>
                    <a:pt x="51" y="723"/>
                    <a:pt x="104" y="723"/>
                  </a:cubicBezTo>
                  <a:cubicBezTo>
                    <a:pt x="121" y="723"/>
                    <a:pt x="138" y="717"/>
                    <a:pt x="153" y="702"/>
                  </a:cubicBezTo>
                  <a:cubicBezTo>
                    <a:pt x="403" y="455"/>
                    <a:pt x="656" y="356"/>
                    <a:pt x="903" y="356"/>
                  </a:cubicBezTo>
                  <a:cubicBezTo>
                    <a:pt x="1524" y="356"/>
                    <a:pt x="2103" y="989"/>
                    <a:pt x="2486" y="1500"/>
                  </a:cubicBezTo>
                  <a:cubicBezTo>
                    <a:pt x="2508" y="1527"/>
                    <a:pt x="2537" y="1538"/>
                    <a:pt x="2565" y="1538"/>
                  </a:cubicBezTo>
                  <a:cubicBezTo>
                    <a:pt x="2612" y="1538"/>
                    <a:pt x="2657" y="1505"/>
                    <a:pt x="2665" y="1453"/>
                  </a:cubicBezTo>
                  <a:cubicBezTo>
                    <a:pt x="2677" y="822"/>
                    <a:pt x="2224" y="310"/>
                    <a:pt x="1641" y="95"/>
                  </a:cubicBezTo>
                  <a:cubicBezTo>
                    <a:pt x="1462" y="31"/>
                    <a:pt x="1294" y="1"/>
                    <a:pt x="11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9" name="Google Shape;9689;p41">
              <a:extLst>
                <a:ext uri="{FF2B5EF4-FFF2-40B4-BE49-F238E27FC236}">
                  <a16:creationId xmlns:a16="http://schemas.microsoft.com/office/drawing/2014/main" id="{C901BAF7-B045-BCA3-DF9C-107D2B5C41DF}"/>
                </a:ext>
              </a:extLst>
            </p:cNvPr>
            <p:cNvSpPr/>
            <p:nvPr/>
          </p:nvSpPr>
          <p:spPr>
            <a:xfrm>
              <a:off x="4777950" y="3446325"/>
              <a:ext cx="40525" cy="38375"/>
            </a:xfrm>
            <a:custGeom>
              <a:avLst/>
              <a:gdLst/>
              <a:ahLst/>
              <a:cxnLst/>
              <a:rect l="l" t="t" r="r" b="b"/>
              <a:pathLst>
                <a:path w="1621" h="1535" extrusionOk="0">
                  <a:moveTo>
                    <a:pt x="257" y="0"/>
                  </a:moveTo>
                  <a:cubicBezTo>
                    <a:pt x="76" y="0"/>
                    <a:pt x="0" y="302"/>
                    <a:pt x="204" y="324"/>
                  </a:cubicBezTo>
                  <a:cubicBezTo>
                    <a:pt x="454" y="372"/>
                    <a:pt x="692" y="479"/>
                    <a:pt x="846" y="705"/>
                  </a:cubicBezTo>
                  <a:cubicBezTo>
                    <a:pt x="977" y="908"/>
                    <a:pt x="977" y="1217"/>
                    <a:pt x="1049" y="1479"/>
                  </a:cubicBezTo>
                  <a:cubicBezTo>
                    <a:pt x="1055" y="1517"/>
                    <a:pt x="1084" y="1535"/>
                    <a:pt x="1117" y="1535"/>
                  </a:cubicBezTo>
                  <a:cubicBezTo>
                    <a:pt x="1147" y="1535"/>
                    <a:pt x="1181" y="1520"/>
                    <a:pt x="1204" y="1491"/>
                  </a:cubicBezTo>
                  <a:cubicBezTo>
                    <a:pt x="1620" y="801"/>
                    <a:pt x="966" y="110"/>
                    <a:pt x="287" y="3"/>
                  </a:cubicBezTo>
                  <a:cubicBezTo>
                    <a:pt x="277" y="1"/>
                    <a:pt x="267" y="0"/>
                    <a:pt x="25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0" name="Google Shape;9690;p41">
              <a:extLst>
                <a:ext uri="{FF2B5EF4-FFF2-40B4-BE49-F238E27FC236}">
                  <a16:creationId xmlns:a16="http://schemas.microsoft.com/office/drawing/2014/main" id="{E755C2C0-7BFE-AC8D-EF40-86AF053431BC}"/>
                </a:ext>
              </a:extLst>
            </p:cNvPr>
            <p:cNvSpPr/>
            <p:nvPr/>
          </p:nvSpPr>
          <p:spPr>
            <a:xfrm>
              <a:off x="4766825" y="3464675"/>
              <a:ext cx="30800" cy="30550"/>
            </a:xfrm>
            <a:custGeom>
              <a:avLst/>
              <a:gdLst/>
              <a:ahLst/>
              <a:cxnLst/>
              <a:rect l="l" t="t" r="r" b="b"/>
              <a:pathLst>
                <a:path w="1232" h="1222" extrusionOk="0">
                  <a:moveTo>
                    <a:pt x="293" y="1"/>
                  </a:moveTo>
                  <a:cubicBezTo>
                    <a:pt x="119" y="1"/>
                    <a:pt x="0" y="275"/>
                    <a:pt x="196" y="412"/>
                  </a:cubicBezTo>
                  <a:cubicBezTo>
                    <a:pt x="339" y="507"/>
                    <a:pt x="434" y="626"/>
                    <a:pt x="506" y="769"/>
                  </a:cubicBezTo>
                  <a:cubicBezTo>
                    <a:pt x="553" y="841"/>
                    <a:pt x="577" y="936"/>
                    <a:pt x="589" y="1007"/>
                  </a:cubicBezTo>
                  <a:cubicBezTo>
                    <a:pt x="601" y="1079"/>
                    <a:pt x="660" y="1138"/>
                    <a:pt x="720" y="1186"/>
                  </a:cubicBezTo>
                  <a:cubicBezTo>
                    <a:pt x="744" y="1210"/>
                    <a:pt x="774" y="1222"/>
                    <a:pt x="802" y="1222"/>
                  </a:cubicBezTo>
                  <a:cubicBezTo>
                    <a:pt x="830" y="1222"/>
                    <a:pt x="857" y="1210"/>
                    <a:pt x="875" y="1186"/>
                  </a:cubicBezTo>
                  <a:cubicBezTo>
                    <a:pt x="1232" y="829"/>
                    <a:pt x="708" y="245"/>
                    <a:pt x="410" y="43"/>
                  </a:cubicBezTo>
                  <a:cubicBezTo>
                    <a:pt x="370" y="13"/>
                    <a:pt x="330" y="1"/>
                    <a:pt x="2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1" name="Google Shape;9691;p41">
              <a:extLst>
                <a:ext uri="{FF2B5EF4-FFF2-40B4-BE49-F238E27FC236}">
                  <a16:creationId xmlns:a16="http://schemas.microsoft.com/office/drawing/2014/main" id="{F3F440AC-B926-30E9-9127-7AEA43EC5A13}"/>
                </a:ext>
              </a:extLst>
            </p:cNvPr>
            <p:cNvSpPr/>
            <p:nvPr/>
          </p:nvSpPr>
          <p:spPr>
            <a:xfrm>
              <a:off x="4690125" y="3372075"/>
              <a:ext cx="37550" cy="110550"/>
            </a:xfrm>
            <a:custGeom>
              <a:avLst/>
              <a:gdLst/>
              <a:ahLst/>
              <a:cxnLst/>
              <a:rect l="l" t="t" r="r" b="b"/>
              <a:pathLst>
                <a:path w="1502" h="4422" extrusionOk="0">
                  <a:moveTo>
                    <a:pt x="131" y="0"/>
                  </a:moveTo>
                  <a:cubicBezTo>
                    <a:pt x="62" y="0"/>
                    <a:pt x="1" y="66"/>
                    <a:pt x="38" y="139"/>
                  </a:cubicBezTo>
                  <a:cubicBezTo>
                    <a:pt x="800" y="1520"/>
                    <a:pt x="1240" y="2735"/>
                    <a:pt x="1216" y="4342"/>
                  </a:cubicBezTo>
                  <a:cubicBezTo>
                    <a:pt x="1205" y="4394"/>
                    <a:pt x="1244" y="4421"/>
                    <a:pt x="1288" y="4421"/>
                  </a:cubicBezTo>
                  <a:cubicBezTo>
                    <a:pt x="1336" y="4421"/>
                    <a:pt x="1389" y="4391"/>
                    <a:pt x="1395" y="4330"/>
                  </a:cubicBezTo>
                  <a:cubicBezTo>
                    <a:pt x="1502" y="2925"/>
                    <a:pt x="1395" y="973"/>
                    <a:pt x="192" y="20"/>
                  </a:cubicBezTo>
                  <a:cubicBezTo>
                    <a:pt x="173" y="6"/>
                    <a:pt x="151" y="0"/>
                    <a:pt x="1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2" name="Google Shape;9692;p41">
              <a:extLst>
                <a:ext uri="{FF2B5EF4-FFF2-40B4-BE49-F238E27FC236}">
                  <a16:creationId xmlns:a16="http://schemas.microsoft.com/office/drawing/2014/main" id="{69E2B11F-0B1C-40CE-4431-70B956ABE682}"/>
                </a:ext>
              </a:extLst>
            </p:cNvPr>
            <p:cNvSpPr/>
            <p:nvPr/>
          </p:nvSpPr>
          <p:spPr>
            <a:xfrm>
              <a:off x="4671700" y="3437750"/>
              <a:ext cx="44375" cy="47725"/>
            </a:xfrm>
            <a:custGeom>
              <a:avLst/>
              <a:gdLst/>
              <a:ahLst/>
              <a:cxnLst/>
              <a:rect l="l" t="t" r="r" b="b"/>
              <a:pathLst>
                <a:path w="1775" h="1909" extrusionOk="0">
                  <a:moveTo>
                    <a:pt x="167" y="1"/>
                  </a:moveTo>
                  <a:cubicBezTo>
                    <a:pt x="48" y="1"/>
                    <a:pt x="1" y="167"/>
                    <a:pt x="108" y="215"/>
                  </a:cubicBezTo>
                  <a:cubicBezTo>
                    <a:pt x="655" y="525"/>
                    <a:pt x="1263" y="894"/>
                    <a:pt x="1025" y="1620"/>
                  </a:cubicBezTo>
                  <a:cubicBezTo>
                    <a:pt x="973" y="1796"/>
                    <a:pt x="1115" y="1908"/>
                    <a:pt x="1255" y="1908"/>
                  </a:cubicBezTo>
                  <a:cubicBezTo>
                    <a:pt x="1342" y="1908"/>
                    <a:pt x="1428" y="1864"/>
                    <a:pt x="1465" y="1763"/>
                  </a:cubicBezTo>
                  <a:cubicBezTo>
                    <a:pt x="1775" y="870"/>
                    <a:pt x="1084" y="13"/>
                    <a:pt x="1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3" name="Google Shape;9693;p41">
              <a:extLst>
                <a:ext uri="{FF2B5EF4-FFF2-40B4-BE49-F238E27FC236}">
                  <a16:creationId xmlns:a16="http://schemas.microsoft.com/office/drawing/2014/main" id="{7D20A6F7-F316-C2C1-9385-9B338B4EED26}"/>
                </a:ext>
              </a:extLst>
            </p:cNvPr>
            <p:cNvSpPr/>
            <p:nvPr/>
          </p:nvSpPr>
          <p:spPr>
            <a:xfrm>
              <a:off x="4681825" y="3477050"/>
              <a:ext cx="31525" cy="25150"/>
            </a:xfrm>
            <a:custGeom>
              <a:avLst/>
              <a:gdLst/>
              <a:ahLst/>
              <a:cxnLst/>
              <a:rect l="l" t="t" r="r" b="b"/>
              <a:pathLst>
                <a:path w="1261" h="1006" extrusionOk="0">
                  <a:moveTo>
                    <a:pt x="658" y="1"/>
                  </a:moveTo>
                  <a:cubicBezTo>
                    <a:pt x="483" y="1"/>
                    <a:pt x="314" y="48"/>
                    <a:pt x="191" y="191"/>
                  </a:cubicBezTo>
                  <a:cubicBezTo>
                    <a:pt x="0" y="405"/>
                    <a:pt x="60" y="822"/>
                    <a:pt x="310" y="989"/>
                  </a:cubicBezTo>
                  <a:cubicBezTo>
                    <a:pt x="325" y="1001"/>
                    <a:pt x="340" y="1006"/>
                    <a:pt x="355" y="1006"/>
                  </a:cubicBezTo>
                  <a:cubicBezTo>
                    <a:pt x="397" y="1006"/>
                    <a:pt x="432" y="961"/>
                    <a:pt x="441" y="917"/>
                  </a:cubicBezTo>
                  <a:cubicBezTo>
                    <a:pt x="453" y="798"/>
                    <a:pt x="429" y="691"/>
                    <a:pt x="405" y="572"/>
                  </a:cubicBezTo>
                  <a:cubicBezTo>
                    <a:pt x="381" y="512"/>
                    <a:pt x="405" y="441"/>
                    <a:pt x="429" y="393"/>
                  </a:cubicBezTo>
                  <a:cubicBezTo>
                    <a:pt x="478" y="330"/>
                    <a:pt x="556" y="308"/>
                    <a:pt x="643" y="308"/>
                  </a:cubicBezTo>
                  <a:cubicBezTo>
                    <a:pt x="768" y="308"/>
                    <a:pt x="909" y="353"/>
                    <a:pt x="1001" y="381"/>
                  </a:cubicBezTo>
                  <a:cubicBezTo>
                    <a:pt x="1015" y="385"/>
                    <a:pt x="1028" y="386"/>
                    <a:pt x="1041" y="386"/>
                  </a:cubicBezTo>
                  <a:cubicBezTo>
                    <a:pt x="1202" y="386"/>
                    <a:pt x="1260" y="127"/>
                    <a:pt x="1084" y="72"/>
                  </a:cubicBezTo>
                  <a:cubicBezTo>
                    <a:pt x="954" y="34"/>
                    <a:pt x="804" y="1"/>
                    <a:pt x="65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4" name="Google Shape;9694;p41">
              <a:extLst>
                <a:ext uri="{FF2B5EF4-FFF2-40B4-BE49-F238E27FC236}">
                  <a16:creationId xmlns:a16="http://schemas.microsoft.com/office/drawing/2014/main" id="{B8557E20-4E08-1967-A125-0A427805C324}"/>
                </a:ext>
              </a:extLst>
            </p:cNvPr>
            <p:cNvSpPr/>
            <p:nvPr/>
          </p:nvSpPr>
          <p:spPr>
            <a:xfrm>
              <a:off x="4676475" y="3482425"/>
              <a:ext cx="42875" cy="34125"/>
            </a:xfrm>
            <a:custGeom>
              <a:avLst/>
              <a:gdLst/>
              <a:ahLst/>
              <a:cxnLst/>
              <a:rect l="l" t="t" r="r" b="b"/>
              <a:pathLst>
                <a:path w="1715" h="1365" extrusionOk="0">
                  <a:moveTo>
                    <a:pt x="1091" y="1"/>
                  </a:moveTo>
                  <a:cubicBezTo>
                    <a:pt x="980" y="1"/>
                    <a:pt x="867" y="21"/>
                    <a:pt x="762" y="59"/>
                  </a:cubicBezTo>
                  <a:cubicBezTo>
                    <a:pt x="274" y="250"/>
                    <a:pt x="0" y="1047"/>
                    <a:pt x="524" y="1357"/>
                  </a:cubicBezTo>
                  <a:cubicBezTo>
                    <a:pt x="534" y="1362"/>
                    <a:pt x="545" y="1365"/>
                    <a:pt x="556" y="1365"/>
                  </a:cubicBezTo>
                  <a:cubicBezTo>
                    <a:pt x="595" y="1365"/>
                    <a:pt x="631" y="1335"/>
                    <a:pt x="631" y="1297"/>
                  </a:cubicBezTo>
                  <a:cubicBezTo>
                    <a:pt x="631" y="1071"/>
                    <a:pt x="512" y="881"/>
                    <a:pt x="536" y="654"/>
                  </a:cubicBezTo>
                  <a:cubicBezTo>
                    <a:pt x="572" y="488"/>
                    <a:pt x="679" y="357"/>
                    <a:pt x="822" y="285"/>
                  </a:cubicBezTo>
                  <a:cubicBezTo>
                    <a:pt x="918" y="227"/>
                    <a:pt x="1032" y="196"/>
                    <a:pt x="1143" y="196"/>
                  </a:cubicBezTo>
                  <a:cubicBezTo>
                    <a:pt x="1346" y="196"/>
                    <a:pt x="1537" y="300"/>
                    <a:pt x="1584" y="524"/>
                  </a:cubicBezTo>
                  <a:cubicBezTo>
                    <a:pt x="1589" y="550"/>
                    <a:pt x="1616" y="563"/>
                    <a:pt x="1644" y="563"/>
                  </a:cubicBezTo>
                  <a:cubicBezTo>
                    <a:pt x="1679" y="563"/>
                    <a:pt x="1715" y="544"/>
                    <a:pt x="1715" y="512"/>
                  </a:cubicBezTo>
                  <a:cubicBezTo>
                    <a:pt x="1680" y="154"/>
                    <a:pt x="1395" y="1"/>
                    <a:pt x="10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5" name="Google Shape;9695;p41">
              <a:extLst>
                <a:ext uri="{FF2B5EF4-FFF2-40B4-BE49-F238E27FC236}">
                  <a16:creationId xmlns:a16="http://schemas.microsoft.com/office/drawing/2014/main" id="{2038AD00-0F05-CBFA-170A-FFE00E571D77}"/>
                </a:ext>
              </a:extLst>
            </p:cNvPr>
            <p:cNvSpPr/>
            <p:nvPr/>
          </p:nvSpPr>
          <p:spPr>
            <a:xfrm>
              <a:off x="4695825" y="3483325"/>
              <a:ext cx="17575" cy="14075"/>
            </a:xfrm>
            <a:custGeom>
              <a:avLst/>
              <a:gdLst/>
              <a:ahLst/>
              <a:cxnLst/>
              <a:rect l="l" t="t" r="r" b="b"/>
              <a:pathLst>
                <a:path w="703" h="563" extrusionOk="0">
                  <a:moveTo>
                    <a:pt x="534" y="0"/>
                  </a:moveTo>
                  <a:cubicBezTo>
                    <a:pt x="450" y="0"/>
                    <a:pt x="381" y="92"/>
                    <a:pt x="321" y="142"/>
                  </a:cubicBezTo>
                  <a:cubicBezTo>
                    <a:pt x="325" y="153"/>
                    <a:pt x="330" y="163"/>
                    <a:pt x="335" y="171"/>
                  </a:cubicBezTo>
                  <a:lnTo>
                    <a:pt x="335" y="171"/>
                  </a:lnTo>
                  <a:cubicBezTo>
                    <a:pt x="322" y="180"/>
                    <a:pt x="309" y="190"/>
                    <a:pt x="298" y="202"/>
                  </a:cubicBezTo>
                  <a:cubicBezTo>
                    <a:pt x="214" y="261"/>
                    <a:pt x="0" y="392"/>
                    <a:pt x="107" y="535"/>
                  </a:cubicBezTo>
                  <a:cubicBezTo>
                    <a:pt x="123" y="554"/>
                    <a:pt x="142" y="562"/>
                    <a:pt x="162" y="562"/>
                  </a:cubicBezTo>
                  <a:cubicBezTo>
                    <a:pt x="178" y="562"/>
                    <a:pt x="196" y="557"/>
                    <a:pt x="211" y="547"/>
                  </a:cubicBezTo>
                  <a:lnTo>
                    <a:pt x="211" y="547"/>
                  </a:lnTo>
                  <a:cubicBezTo>
                    <a:pt x="212" y="547"/>
                    <a:pt x="213" y="547"/>
                    <a:pt x="214" y="547"/>
                  </a:cubicBezTo>
                  <a:cubicBezTo>
                    <a:pt x="226" y="547"/>
                    <a:pt x="238" y="547"/>
                    <a:pt x="262" y="535"/>
                  </a:cubicBezTo>
                  <a:cubicBezTo>
                    <a:pt x="298" y="511"/>
                    <a:pt x="357" y="476"/>
                    <a:pt x="393" y="440"/>
                  </a:cubicBezTo>
                  <a:cubicBezTo>
                    <a:pt x="464" y="380"/>
                    <a:pt x="560" y="321"/>
                    <a:pt x="619" y="261"/>
                  </a:cubicBezTo>
                  <a:cubicBezTo>
                    <a:pt x="702" y="190"/>
                    <a:pt x="702" y="59"/>
                    <a:pt x="583" y="11"/>
                  </a:cubicBezTo>
                  <a:cubicBezTo>
                    <a:pt x="566" y="4"/>
                    <a:pt x="550" y="0"/>
                    <a:pt x="5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6" name="Google Shape;9696;p41">
              <a:extLst>
                <a:ext uri="{FF2B5EF4-FFF2-40B4-BE49-F238E27FC236}">
                  <a16:creationId xmlns:a16="http://schemas.microsoft.com/office/drawing/2014/main" id="{795EF83B-3F9B-591E-21D3-659BA6E7948B}"/>
                </a:ext>
              </a:extLst>
            </p:cNvPr>
            <p:cNvSpPr/>
            <p:nvPr/>
          </p:nvSpPr>
          <p:spPr>
            <a:xfrm>
              <a:off x="4693575" y="3429275"/>
              <a:ext cx="38875" cy="60325"/>
            </a:xfrm>
            <a:custGeom>
              <a:avLst/>
              <a:gdLst/>
              <a:ahLst/>
              <a:cxnLst/>
              <a:rect l="l" t="t" r="r" b="b"/>
              <a:pathLst>
                <a:path w="1555" h="2413" extrusionOk="0">
                  <a:moveTo>
                    <a:pt x="75" y="1"/>
                  </a:moveTo>
                  <a:cubicBezTo>
                    <a:pt x="36" y="1"/>
                    <a:pt x="1" y="45"/>
                    <a:pt x="19" y="90"/>
                  </a:cubicBezTo>
                  <a:cubicBezTo>
                    <a:pt x="364" y="768"/>
                    <a:pt x="1554" y="1637"/>
                    <a:pt x="423" y="2257"/>
                  </a:cubicBezTo>
                  <a:cubicBezTo>
                    <a:pt x="363" y="2297"/>
                    <a:pt x="404" y="2413"/>
                    <a:pt x="469" y="2413"/>
                  </a:cubicBezTo>
                  <a:cubicBezTo>
                    <a:pt x="481" y="2413"/>
                    <a:pt x="494" y="2409"/>
                    <a:pt x="507" y="2399"/>
                  </a:cubicBezTo>
                  <a:cubicBezTo>
                    <a:pt x="912" y="2173"/>
                    <a:pt x="1150" y="1876"/>
                    <a:pt x="1043" y="1399"/>
                  </a:cubicBezTo>
                  <a:cubicBezTo>
                    <a:pt x="947" y="911"/>
                    <a:pt x="459" y="352"/>
                    <a:pt x="114" y="18"/>
                  </a:cubicBezTo>
                  <a:cubicBezTo>
                    <a:pt x="102" y="6"/>
                    <a:pt x="88" y="1"/>
                    <a:pt x="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7" name="Google Shape;9697;p41">
              <a:extLst>
                <a:ext uri="{FF2B5EF4-FFF2-40B4-BE49-F238E27FC236}">
                  <a16:creationId xmlns:a16="http://schemas.microsoft.com/office/drawing/2014/main" id="{053EBEDA-2245-4390-AEC8-C6A407D76E08}"/>
                </a:ext>
              </a:extLst>
            </p:cNvPr>
            <p:cNvSpPr/>
            <p:nvPr/>
          </p:nvSpPr>
          <p:spPr>
            <a:xfrm>
              <a:off x="4690075" y="3349550"/>
              <a:ext cx="39700" cy="101550"/>
            </a:xfrm>
            <a:custGeom>
              <a:avLst/>
              <a:gdLst/>
              <a:ahLst/>
              <a:cxnLst/>
              <a:rect l="l" t="t" r="r" b="b"/>
              <a:pathLst>
                <a:path w="1588" h="4062" extrusionOk="0">
                  <a:moveTo>
                    <a:pt x="123" y="0"/>
                  </a:moveTo>
                  <a:cubicBezTo>
                    <a:pt x="56" y="0"/>
                    <a:pt x="1" y="89"/>
                    <a:pt x="40" y="147"/>
                  </a:cubicBezTo>
                  <a:cubicBezTo>
                    <a:pt x="349" y="707"/>
                    <a:pt x="706" y="1243"/>
                    <a:pt x="921" y="1838"/>
                  </a:cubicBezTo>
                  <a:cubicBezTo>
                    <a:pt x="1159" y="2505"/>
                    <a:pt x="1242" y="3231"/>
                    <a:pt x="1278" y="3945"/>
                  </a:cubicBezTo>
                  <a:cubicBezTo>
                    <a:pt x="1284" y="4023"/>
                    <a:pt x="1343" y="4061"/>
                    <a:pt x="1403" y="4061"/>
                  </a:cubicBezTo>
                  <a:cubicBezTo>
                    <a:pt x="1462" y="4061"/>
                    <a:pt x="1522" y="4023"/>
                    <a:pt x="1528" y="3945"/>
                  </a:cubicBezTo>
                  <a:cubicBezTo>
                    <a:pt x="1587" y="2457"/>
                    <a:pt x="1456" y="969"/>
                    <a:pt x="170" y="16"/>
                  </a:cubicBezTo>
                  <a:cubicBezTo>
                    <a:pt x="155" y="5"/>
                    <a:pt x="138" y="0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8" name="Google Shape;9698;p41">
              <a:extLst>
                <a:ext uri="{FF2B5EF4-FFF2-40B4-BE49-F238E27FC236}">
                  <a16:creationId xmlns:a16="http://schemas.microsoft.com/office/drawing/2014/main" id="{121CAF8A-EAB3-27E1-7777-8078E744FBB1}"/>
                </a:ext>
              </a:extLst>
            </p:cNvPr>
            <p:cNvSpPr/>
            <p:nvPr/>
          </p:nvSpPr>
          <p:spPr>
            <a:xfrm>
              <a:off x="4684675" y="3277475"/>
              <a:ext cx="58500" cy="167550"/>
            </a:xfrm>
            <a:custGeom>
              <a:avLst/>
              <a:gdLst/>
              <a:ahLst/>
              <a:cxnLst/>
              <a:rect l="l" t="t" r="r" b="b"/>
              <a:pathLst>
                <a:path w="2340" h="6702" extrusionOk="0">
                  <a:moveTo>
                    <a:pt x="130" y="1"/>
                  </a:moveTo>
                  <a:cubicBezTo>
                    <a:pt x="49" y="1"/>
                    <a:pt x="1" y="87"/>
                    <a:pt x="29" y="173"/>
                  </a:cubicBezTo>
                  <a:cubicBezTo>
                    <a:pt x="482" y="1173"/>
                    <a:pt x="1041" y="2018"/>
                    <a:pt x="1315" y="3114"/>
                  </a:cubicBezTo>
                  <a:cubicBezTo>
                    <a:pt x="1601" y="4221"/>
                    <a:pt x="1672" y="5495"/>
                    <a:pt x="1339" y="6602"/>
                  </a:cubicBezTo>
                  <a:cubicBezTo>
                    <a:pt x="1331" y="6657"/>
                    <a:pt x="1380" y="6702"/>
                    <a:pt x="1425" y="6702"/>
                  </a:cubicBezTo>
                  <a:cubicBezTo>
                    <a:pt x="1448" y="6702"/>
                    <a:pt x="1470" y="6690"/>
                    <a:pt x="1482" y="6662"/>
                  </a:cubicBezTo>
                  <a:cubicBezTo>
                    <a:pt x="2339" y="4912"/>
                    <a:pt x="2137" y="1090"/>
                    <a:pt x="196" y="18"/>
                  </a:cubicBezTo>
                  <a:cubicBezTo>
                    <a:pt x="172" y="6"/>
                    <a:pt x="150" y="1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9" name="Google Shape;9699;p41">
              <a:extLst>
                <a:ext uri="{FF2B5EF4-FFF2-40B4-BE49-F238E27FC236}">
                  <a16:creationId xmlns:a16="http://schemas.microsoft.com/office/drawing/2014/main" id="{0D35F162-0084-ECDA-00D9-CB1F3C58DC4F}"/>
                </a:ext>
              </a:extLst>
            </p:cNvPr>
            <p:cNvSpPr/>
            <p:nvPr/>
          </p:nvSpPr>
          <p:spPr>
            <a:xfrm>
              <a:off x="4767550" y="3299625"/>
              <a:ext cx="157475" cy="127350"/>
            </a:xfrm>
            <a:custGeom>
              <a:avLst/>
              <a:gdLst/>
              <a:ahLst/>
              <a:cxnLst/>
              <a:rect l="l" t="t" r="r" b="b"/>
              <a:pathLst>
                <a:path w="6299" h="5094" extrusionOk="0">
                  <a:moveTo>
                    <a:pt x="5778" y="1"/>
                  </a:moveTo>
                  <a:cubicBezTo>
                    <a:pt x="5332" y="1"/>
                    <a:pt x="4847" y="258"/>
                    <a:pt x="4489" y="418"/>
                  </a:cubicBezTo>
                  <a:cubicBezTo>
                    <a:pt x="3620" y="799"/>
                    <a:pt x="2822" y="1299"/>
                    <a:pt x="2072" y="1870"/>
                  </a:cubicBezTo>
                  <a:cubicBezTo>
                    <a:pt x="1120" y="2597"/>
                    <a:pt x="0" y="3740"/>
                    <a:pt x="417" y="5049"/>
                  </a:cubicBezTo>
                  <a:cubicBezTo>
                    <a:pt x="427" y="5080"/>
                    <a:pt x="449" y="5093"/>
                    <a:pt x="469" y="5093"/>
                  </a:cubicBezTo>
                  <a:cubicBezTo>
                    <a:pt x="495" y="5093"/>
                    <a:pt x="519" y="5071"/>
                    <a:pt x="512" y="5038"/>
                  </a:cubicBezTo>
                  <a:cubicBezTo>
                    <a:pt x="227" y="3502"/>
                    <a:pt x="2048" y="2323"/>
                    <a:pt x="3156" y="1656"/>
                  </a:cubicBezTo>
                  <a:cubicBezTo>
                    <a:pt x="3775" y="1299"/>
                    <a:pt x="4441" y="1001"/>
                    <a:pt x="5108" y="763"/>
                  </a:cubicBezTo>
                  <a:cubicBezTo>
                    <a:pt x="5465" y="632"/>
                    <a:pt x="5882" y="573"/>
                    <a:pt x="6192" y="335"/>
                  </a:cubicBezTo>
                  <a:cubicBezTo>
                    <a:pt x="6299" y="263"/>
                    <a:pt x="6227" y="108"/>
                    <a:pt x="6120" y="61"/>
                  </a:cubicBezTo>
                  <a:cubicBezTo>
                    <a:pt x="6011" y="19"/>
                    <a:pt x="5896" y="1"/>
                    <a:pt x="57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0" name="Google Shape;9700;p41">
              <a:extLst>
                <a:ext uri="{FF2B5EF4-FFF2-40B4-BE49-F238E27FC236}">
                  <a16:creationId xmlns:a16="http://schemas.microsoft.com/office/drawing/2014/main" id="{33C30742-2B3D-20BD-AD3F-9484BC2BAF80}"/>
                </a:ext>
              </a:extLst>
            </p:cNvPr>
            <p:cNvSpPr/>
            <p:nvPr/>
          </p:nvSpPr>
          <p:spPr>
            <a:xfrm>
              <a:off x="4760125" y="3397700"/>
              <a:ext cx="101800" cy="28175"/>
            </a:xfrm>
            <a:custGeom>
              <a:avLst/>
              <a:gdLst/>
              <a:ahLst/>
              <a:cxnLst/>
              <a:rect l="l" t="t" r="r" b="b"/>
              <a:pathLst>
                <a:path w="4072" h="1127" extrusionOk="0">
                  <a:moveTo>
                    <a:pt x="2441" y="0"/>
                  </a:moveTo>
                  <a:cubicBezTo>
                    <a:pt x="1555" y="0"/>
                    <a:pt x="600" y="300"/>
                    <a:pt x="119" y="781"/>
                  </a:cubicBezTo>
                  <a:cubicBezTo>
                    <a:pt x="0" y="936"/>
                    <a:pt x="126" y="1126"/>
                    <a:pt x="272" y="1126"/>
                  </a:cubicBezTo>
                  <a:cubicBezTo>
                    <a:pt x="317" y="1126"/>
                    <a:pt x="363" y="1109"/>
                    <a:pt x="405" y="1067"/>
                  </a:cubicBezTo>
                  <a:cubicBezTo>
                    <a:pt x="855" y="622"/>
                    <a:pt x="1400" y="504"/>
                    <a:pt x="1970" y="504"/>
                  </a:cubicBezTo>
                  <a:cubicBezTo>
                    <a:pt x="2606" y="504"/>
                    <a:pt x="3274" y="650"/>
                    <a:pt x="3879" y="650"/>
                  </a:cubicBezTo>
                  <a:cubicBezTo>
                    <a:pt x="3892" y="650"/>
                    <a:pt x="3904" y="650"/>
                    <a:pt x="3917" y="650"/>
                  </a:cubicBezTo>
                  <a:cubicBezTo>
                    <a:pt x="4012" y="650"/>
                    <a:pt x="4072" y="531"/>
                    <a:pt x="3988" y="460"/>
                  </a:cubicBezTo>
                  <a:cubicBezTo>
                    <a:pt x="3621" y="141"/>
                    <a:pt x="3047" y="0"/>
                    <a:pt x="244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1" name="Google Shape;9701;p41">
              <a:extLst>
                <a:ext uri="{FF2B5EF4-FFF2-40B4-BE49-F238E27FC236}">
                  <a16:creationId xmlns:a16="http://schemas.microsoft.com/office/drawing/2014/main" id="{E4A7C2D0-3263-975D-B4CF-9CE465ABED53}"/>
                </a:ext>
              </a:extLst>
            </p:cNvPr>
            <p:cNvSpPr/>
            <p:nvPr/>
          </p:nvSpPr>
          <p:spPr>
            <a:xfrm>
              <a:off x="4781925" y="3432850"/>
              <a:ext cx="34475" cy="32050"/>
            </a:xfrm>
            <a:custGeom>
              <a:avLst/>
              <a:gdLst/>
              <a:ahLst/>
              <a:cxnLst/>
              <a:rect l="l" t="t" r="r" b="b"/>
              <a:pathLst>
                <a:path w="1379" h="1282" extrusionOk="0">
                  <a:moveTo>
                    <a:pt x="191" y="0"/>
                  </a:moveTo>
                  <a:cubicBezTo>
                    <a:pt x="46" y="0"/>
                    <a:pt x="0" y="212"/>
                    <a:pt x="164" y="244"/>
                  </a:cubicBezTo>
                  <a:cubicBezTo>
                    <a:pt x="723" y="351"/>
                    <a:pt x="997" y="721"/>
                    <a:pt x="1199" y="1221"/>
                  </a:cubicBezTo>
                  <a:cubicBezTo>
                    <a:pt x="1217" y="1261"/>
                    <a:pt x="1256" y="1282"/>
                    <a:pt x="1292" y="1282"/>
                  </a:cubicBezTo>
                  <a:cubicBezTo>
                    <a:pt x="1331" y="1282"/>
                    <a:pt x="1366" y="1258"/>
                    <a:pt x="1366" y="1209"/>
                  </a:cubicBezTo>
                  <a:cubicBezTo>
                    <a:pt x="1378" y="554"/>
                    <a:pt x="842" y="113"/>
                    <a:pt x="235" y="6"/>
                  </a:cubicBezTo>
                  <a:cubicBezTo>
                    <a:pt x="220" y="2"/>
                    <a:pt x="205" y="0"/>
                    <a:pt x="1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2" name="Google Shape;9702;p41">
              <a:extLst>
                <a:ext uri="{FF2B5EF4-FFF2-40B4-BE49-F238E27FC236}">
                  <a16:creationId xmlns:a16="http://schemas.microsoft.com/office/drawing/2014/main" id="{7BDEA7B6-B0DB-A7C1-91E9-7D19EDBEE8E6}"/>
                </a:ext>
              </a:extLst>
            </p:cNvPr>
            <p:cNvSpPr/>
            <p:nvPr/>
          </p:nvSpPr>
          <p:spPr>
            <a:xfrm>
              <a:off x="4772125" y="3454525"/>
              <a:ext cx="18375" cy="25750"/>
            </a:xfrm>
            <a:custGeom>
              <a:avLst/>
              <a:gdLst/>
              <a:ahLst/>
              <a:cxnLst/>
              <a:rect l="l" t="t" r="r" b="b"/>
              <a:pathLst>
                <a:path w="735" h="1030" extrusionOk="0">
                  <a:moveTo>
                    <a:pt x="190" y="0"/>
                  </a:moveTo>
                  <a:cubicBezTo>
                    <a:pt x="90" y="0"/>
                    <a:pt x="0" y="135"/>
                    <a:pt x="91" y="235"/>
                  </a:cubicBezTo>
                  <a:cubicBezTo>
                    <a:pt x="198" y="342"/>
                    <a:pt x="258" y="473"/>
                    <a:pt x="306" y="616"/>
                  </a:cubicBezTo>
                  <a:cubicBezTo>
                    <a:pt x="341" y="747"/>
                    <a:pt x="329" y="866"/>
                    <a:pt x="401" y="985"/>
                  </a:cubicBezTo>
                  <a:cubicBezTo>
                    <a:pt x="419" y="1014"/>
                    <a:pt x="454" y="1029"/>
                    <a:pt x="489" y="1029"/>
                  </a:cubicBezTo>
                  <a:cubicBezTo>
                    <a:pt x="523" y="1029"/>
                    <a:pt x="556" y="1014"/>
                    <a:pt x="568" y="985"/>
                  </a:cubicBezTo>
                  <a:cubicBezTo>
                    <a:pt x="734" y="687"/>
                    <a:pt x="496" y="270"/>
                    <a:pt x="282" y="44"/>
                  </a:cubicBezTo>
                  <a:cubicBezTo>
                    <a:pt x="254" y="13"/>
                    <a:pt x="221" y="0"/>
                    <a:pt x="19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3" name="Google Shape;9703;p41">
              <a:extLst>
                <a:ext uri="{FF2B5EF4-FFF2-40B4-BE49-F238E27FC236}">
                  <a16:creationId xmlns:a16="http://schemas.microsoft.com/office/drawing/2014/main" id="{327717A6-437A-D949-31B7-DBDA46E8E18E}"/>
                </a:ext>
              </a:extLst>
            </p:cNvPr>
            <p:cNvSpPr/>
            <p:nvPr/>
          </p:nvSpPr>
          <p:spPr>
            <a:xfrm>
              <a:off x="4733900" y="3288600"/>
              <a:ext cx="33375" cy="124250"/>
            </a:xfrm>
            <a:custGeom>
              <a:avLst/>
              <a:gdLst/>
              <a:ahLst/>
              <a:cxnLst/>
              <a:rect l="l" t="t" r="r" b="b"/>
              <a:pathLst>
                <a:path w="1335" h="4970" extrusionOk="0">
                  <a:moveTo>
                    <a:pt x="139" y="1"/>
                  </a:moveTo>
                  <a:cubicBezTo>
                    <a:pt x="87" y="1"/>
                    <a:pt x="39" y="44"/>
                    <a:pt x="61" y="109"/>
                  </a:cubicBezTo>
                  <a:cubicBezTo>
                    <a:pt x="358" y="1538"/>
                    <a:pt x="954" y="3395"/>
                    <a:pt x="84" y="4728"/>
                  </a:cubicBezTo>
                  <a:cubicBezTo>
                    <a:pt x="0" y="4846"/>
                    <a:pt x="124" y="4969"/>
                    <a:pt x="245" y="4969"/>
                  </a:cubicBezTo>
                  <a:cubicBezTo>
                    <a:pt x="296" y="4969"/>
                    <a:pt x="347" y="4948"/>
                    <a:pt x="382" y="4895"/>
                  </a:cubicBezTo>
                  <a:cubicBezTo>
                    <a:pt x="1335" y="3478"/>
                    <a:pt x="823" y="1502"/>
                    <a:pt x="227" y="61"/>
                  </a:cubicBezTo>
                  <a:cubicBezTo>
                    <a:pt x="208" y="19"/>
                    <a:pt x="173" y="1"/>
                    <a:pt x="1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4" name="Google Shape;9704;p41">
              <a:extLst>
                <a:ext uri="{FF2B5EF4-FFF2-40B4-BE49-F238E27FC236}">
                  <a16:creationId xmlns:a16="http://schemas.microsoft.com/office/drawing/2014/main" id="{BC4BA5D1-E009-65E0-85CC-21554F08CC4A}"/>
                </a:ext>
              </a:extLst>
            </p:cNvPr>
            <p:cNvSpPr/>
            <p:nvPr/>
          </p:nvSpPr>
          <p:spPr>
            <a:xfrm>
              <a:off x="4720250" y="3192000"/>
              <a:ext cx="50600" cy="209975"/>
            </a:xfrm>
            <a:custGeom>
              <a:avLst/>
              <a:gdLst/>
              <a:ahLst/>
              <a:cxnLst/>
              <a:rect l="l" t="t" r="r" b="b"/>
              <a:pathLst>
                <a:path w="2024" h="8399" extrusionOk="0">
                  <a:moveTo>
                    <a:pt x="102" y="1"/>
                  </a:moveTo>
                  <a:cubicBezTo>
                    <a:pt x="51" y="1"/>
                    <a:pt x="0" y="42"/>
                    <a:pt x="23" y="103"/>
                  </a:cubicBezTo>
                  <a:cubicBezTo>
                    <a:pt x="916" y="2746"/>
                    <a:pt x="1892" y="5556"/>
                    <a:pt x="964" y="8342"/>
                  </a:cubicBezTo>
                  <a:cubicBezTo>
                    <a:pt x="941" y="8380"/>
                    <a:pt x="966" y="8398"/>
                    <a:pt x="990" y="8398"/>
                  </a:cubicBezTo>
                  <a:cubicBezTo>
                    <a:pt x="1004" y="8398"/>
                    <a:pt x="1019" y="8392"/>
                    <a:pt x="1023" y="8378"/>
                  </a:cubicBezTo>
                  <a:cubicBezTo>
                    <a:pt x="2023" y="5854"/>
                    <a:pt x="1619" y="2330"/>
                    <a:pt x="178" y="44"/>
                  </a:cubicBezTo>
                  <a:cubicBezTo>
                    <a:pt x="161" y="14"/>
                    <a:pt x="131" y="1"/>
                    <a:pt x="10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5" name="Google Shape;9705;p41">
              <a:extLst>
                <a:ext uri="{FF2B5EF4-FFF2-40B4-BE49-F238E27FC236}">
                  <a16:creationId xmlns:a16="http://schemas.microsoft.com/office/drawing/2014/main" id="{CF40AB53-3F9C-1C52-4D49-DB00786F63C4}"/>
                </a:ext>
              </a:extLst>
            </p:cNvPr>
            <p:cNvSpPr/>
            <p:nvPr/>
          </p:nvSpPr>
          <p:spPr>
            <a:xfrm>
              <a:off x="4752375" y="3154975"/>
              <a:ext cx="42575" cy="194000"/>
            </a:xfrm>
            <a:custGeom>
              <a:avLst/>
              <a:gdLst/>
              <a:ahLst/>
              <a:cxnLst/>
              <a:rect l="l" t="t" r="r" b="b"/>
              <a:pathLst>
                <a:path w="1703" h="7760" extrusionOk="0">
                  <a:moveTo>
                    <a:pt x="111" y="1"/>
                  </a:moveTo>
                  <a:cubicBezTo>
                    <a:pt x="58" y="1"/>
                    <a:pt x="1" y="50"/>
                    <a:pt x="24" y="120"/>
                  </a:cubicBezTo>
                  <a:cubicBezTo>
                    <a:pt x="655" y="2596"/>
                    <a:pt x="1453" y="5120"/>
                    <a:pt x="715" y="7668"/>
                  </a:cubicBezTo>
                  <a:cubicBezTo>
                    <a:pt x="692" y="7721"/>
                    <a:pt x="741" y="7760"/>
                    <a:pt x="792" y="7760"/>
                  </a:cubicBezTo>
                  <a:cubicBezTo>
                    <a:pt x="822" y="7760"/>
                    <a:pt x="852" y="7747"/>
                    <a:pt x="869" y="7716"/>
                  </a:cubicBezTo>
                  <a:cubicBezTo>
                    <a:pt x="1703" y="5335"/>
                    <a:pt x="1250" y="2299"/>
                    <a:pt x="179" y="48"/>
                  </a:cubicBezTo>
                  <a:cubicBezTo>
                    <a:pt x="166" y="15"/>
                    <a:pt x="139" y="1"/>
                    <a:pt x="1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6" name="Google Shape;9706;p41">
              <a:extLst>
                <a:ext uri="{FF2B5EF4-FFF2-40B4-BE49-F238E27FC236}">
                  <a16:creationId xmlns:a16="http://schemas.microsoft.com/office/drawing/2014/main" id="{5A76526E-6E85-5120-7FE7-0B252A2E8E60}"/>
                </a:ext>
              </a:extLst>
            </p:cNvPr>
            <p:cNvSpPr/>
            <p:nvPr/>
          </p:nvSpPr>
          <p:spPr>
            <a:xfrm>
              <a:off x="4742950" y="3113425"/>
              <a:ext cx="60925" cy="181900"/>
            </a:xfrm>
            <a:custGeom>
              <a:avLst/>
              <a:gdLst/>
              <a:ahLst/>
              <a:cxnLst/>
              <a:rect l="l" t="t" r="r" b="b"/>
              <a:pathLst>
                <a:path w="2437" h="7276" extrusionOk="0">
                  <a:moveTo>
                    <a:pt x="94" y="1"/>
                  </a:moveTo>
                  <a:cubicBezTo>
                    <a:pt x="52" y="1"/>
                    <a:pt x="0" y="55"/>
                    <a:pt x="8" y="103"/>
                  </a:cubicBezTo>
                  <a:cubicBezTo>
                    <a:pt x="425" y="2020"/>
                    <a:pt x="2223" y="5330"/>
                    <a:pt x="889" y="7128"/>
                  </a:cubicBezTo>
                  <a:cubicBezTo>
                    <a:pt x="835" y="7191"/>
                    <a:pt x="904" y="7275"/>
                    <a:pt x="972" y="7275"/>
                  </a:cubicBezTo>
                  <a:cubicBezTo>
                    <a:pt x="994" y="7275"/>
                    <a:pt x="1015" y="7267"/>
                    <a:pt x="1032" y="7247"/>
                  </a:cubicBezTo>
                  <a:cubicBezTo>
                    <a:pt x="2437" y="5461"/>
                    <a:pt x="901" y="1829"/>
                    <a:pt x="139" y="44"/>
                  </a:cubicBezTo>
                  <a:cubicBezTo>
                    <a:pt x="131" y="13"/>
                    <a:pt x="114" y="1"/>
                    <a:pt x="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7" name="Google Shape;9707;p41">
              <a:extLst>
                <a:ext uri="{FF2B5EF4-FFF2-40B4-BE49-F238E27FC236}">
                  <a16:creationId xmlns:a16="http://schemas.microsoft.com/office/drawing/2014/main" id="{6FB49827-EA1A-0F10-5541-9B30C90BB835}"/>
                </a:ext>
              </a:extLst>
            </p:cNvPr>
            <p:cNvSpPr/>
            <p:nvPr/>
          </p:nvSpPr>
          <p:spPr>
            <a:xfrm>
              <a:off x="4755175" y="3101200"/>
              <a:ext cx="37400" cy="132450"/>
            </a:xfrm>
            <a:custGeom>
              <a:avLst/>
              <a:gdLst/>
              <a:ahLst/>
              <a:cxnLst/>
              <a:rect l="l" t="t" r="r" b="b"/>
              <a:pathLst>
                <a:path w="1496" h="5298" extrusionOk="0">
                  <a:moveTo>
                    <a:pt x="87" y="0"/>
                  </a:moveTo>
                  <a:cubicBezTo>
                    <a:pt x="43" y="0"/>
                    <a:pt x="0" y="36"/>
                    <a:pt x="7" y="92"/>
                  </a:cubicBezTo>
                  <a:cubicBezTo>
                    <a:pt x="412" y="1842"/>
                    <a:pt x="1293" y="3366"/>
                    <a:pt x="1257" y="5200"/>
                  </a:cubicBezTo>
                  <a:cubicBezTo>
                    <a:pt x="1251" y="5265"/>
                    <a:pt x="1302" y="5298"/>
                    <a:pt x="1356" y="5298"/>
                  </a:cubicBezTo>
                  <a:cubicBezTo>
                    <a:pt x="1409" y="5298"/>
                    <a:pt x="1466" y="5265"/>
                    <a:pt x="1472" y="5200"/>
                  </a:cubicBezTo>
                  <a:cubicBezTo>
                    <a:pt x="1496" y="3414"/>
                    <a:pt x="781" y="1687"/>
                    <a:pt x="162" y="56"/>
                  </a:cubicBezTo>
                  <a:cubicBezTo>
                    <a:pt x="147" y="17"/>
                    <a:pt x="117" y="0"/>
                    <a:pt x="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8" name="Google Shape;9708;p41">
              <a:extLst>
                <a:ext uri="{FF2B5EF4-FFF2-40B4-BE49-F238E27FC236}">
                  <a16:creationId xmlns:a16="http://schemas.microsoft.com/office/drawing/2014/main" id="{42DD0E6E-E924-220C-029A-46F92AA247C7}"/>
                </a:ext>
              </a:extLst>
            </p:cNvPr>
            <p:cNvSpPr/>
            <p:nvPr/>
          </p:nvSpPr>
          <p:spPr>
            <a:xfrm>
              <a:off x="4766475" y="3127000"/>
              <a:ext cx="26100" cy="91175"/>
            </a:xfrm>
            <a:custGeom>
              <a:avLst/>
              <a:gdLst/>
              <a:ahLst/>
              <a:cxnLst/>
              <a:rect l="l" t="t" r="r" b="b"/>
              <a:pathLst>
                <a:path w="1044" h="3647" extrusionOk="0">
                  <a:moveTo>
                    <a:pt x="124" y="0"/>
                  </a:moveTo>
                  <a:cubicBezTo>
                    <a:pt x="65" y="0"/>
                    <a:pt x="0" y="47"/>
                    <a:pt x="8" y="120"/>
                  </a:cubicBezTo>
                  <a:cubicBezTo>
                    <a:pt x="127" y="1251"/>
                    <a:pt x="710" y="2251"/>
                    <a:pt x="448" y="3430"/>
                  </a:cubicBezTo>
                  <a:cubicBezTo>
                    <a:pt x="413" y="3563"/>
                    <a:pt x="519" y="3647"/>
                    <a:pt x="621" y="3647"/>
                  </a:cubicBezTo>
                  <a:cubicBezTo>
                    <a:pt x="692" y="3647"/>
                    <a:pt x="762" y="3606"/>
                    <a:pt x="782" y="3513"/>
                  </a:cubicBezTo>
                  <a:cubicBezTo>
                    <a:pt x="1044" y="2382"/>
                    <a:pt x="710" y="1096"/>
                    <a:pt x="210" y="60"/>
                  </a:cubicBezTo>
                  <a:cubicBezTo>
                    <a:pt x="196" y="19"/>
                    <a:pt x="161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9" name="Google Shape;9709;p41">
              <a:extLst>
                <a:ext uri="{FF2B5EF4-FFF2-40B4-BE49-F238E27FC236}">
                  <a16:creationId xmlns:a16="http://schemas.microsoft.com/office/drawing/2014/main" id="{E6914A4E-FBDA-01E9-C903-773E94925B4A}"/>
                </a:ext>
              </a:extLst>
            </p:cNvPr>
            <p:cNvSpPr/>
            <p:nvPr/>
          </p:nvSpPr>
          <p:spPr>
            <a:xfrm>
              <a:off x="4767500" y="3086325"/>
              <a:ext cx="24175" cy="137525"/>
            </a:xfrm>
            <a:custGeom>
              <a:avLst/>
              <a:gdLst/>
              <a:ahLst/>
              <a:cxnLst/>
              <a:rect l="l" t="t" r="r" b="b"/>
              <a:pathLst>
                <a:path w="967" h="5501" extrusionOk="0">
                  <a:moveTo>
                    <a:pt x="90" y="1"/>
                  </a:moveTo>
                  <a:cubicBezTo>
                    <a:pt x="46" y="1"/>
                    <a:pt x="0" y="39"/>
                    <a:pt x="14" y="104"/>
                  </a:cubicBezTo>
                  <a:cubicBezTo>
                    <a:pt x="276" y="1866"/>
                    <a:pt x="729" y="3592"/>
                    <a:pt x="681" y="5402"/>
                  </a:cubicBezTo>
                  <a:cubicBezTo>
                    <a:pt x="675" y="5467"/>
                    <a:pt x="720" y="5500"/>
                    <a:pt x="767" y="5500"/>
                  </a:cubicBezTo>
                  <a:cubicBezTo>
                    <a:pt x="815" y="5500"/>
                    <a:pt x="866" y="5467"/>
                    <a:pt x="872" y="5402"/>
                  </a:cubicBezTo>
                  <a:cubicBezTo>
                    <a:pt x="967" y="3592"/>
                    <a:pt x="693" y="1770"/>
                    <a:pt x="157" y="56"/>
                  </a:cubicBezTo>
                  <a:cubicBezTo>
                    <a:pt x="148" y="18"/>
                    <a:pt x="119" y="1"/>
                    <a:pt x="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0" name="Google Shape;9710;p41">
              <a:extLst>
                <a:ext uri="{FF2B5EF4-FFF2-40B4-BE49-F238E27FC236}">
                  <a16:creationId xmlns:a16="http://schemas.microsoft.com/office/drawing/2014/main" id="{4F92E6DE-9970-9023-9C0A-CBB341C1169B}"/>
                </a:ext>
              </a:extLst>
            </p:cNvPr>
            <p:cNvSpPr/>
            <p:nvPr/>
          </p:nvSpPr>
          <p:spPr>
            <a:xfrm>
              <a:off x="4789050" y="3081125"/>
              <a:ext cx="21975" cy="169775"/>
            </a:xfrm>
            <a:custGeom>
              <a:avLst/>
              <a:gdLst/>
              <a:ahLst/>
              <a:cxnLst/>
              <a:rect l="l" t="t" r="r" b="b"/>
              <a:pathLst>
                <a:path w="879" h="6791" extrusionOk="0">
                  <a:moveTo>
                    <a:pt x="214" y="0"/>
                  </a:moveTo>
                  <a:cubicBezTo>
                    <a:pt x="165" y="0"/>
                    <a:pt x="117" y="33"/>
                    <a:pt x="117" y="97"/>
                  </a:cubicBezTo>
                  <a:cubicBezTo>
                    <a:pt x="69" y="2288"/>
                    <a:pt x="545" y="4514"/>
                    <a:pt x="21" y="6681"/>
                  </a:cubicBezTo>
                  <a:cubicBezTo>
                    <a:pt x="1" y="6750"/>
                    <a:pt x="51" y="6791"/>
                    <a:pt x="104" y="6791"/>
                  </a:cubicBezTo>
                  <a:cubicBezTo>
                    <a:pt x="144" y="6791"/>
                    <a:pt x="185" y="6768"/>
                    <a:pt x="200" y="6717"/>
                  </a:cubicBezTo>
                  <a:cubicBezTo>
                    <a:pt x="879" y="4610"/>
                    <a:pt x="783" y="2217"/>
                    <a:pt x="307" y="73"/>
                  </a:cubicBezTo>
                  <a:cubicBezTo>
                    <a:pt x="296" y="24"/>
                    <a:pt x="255" y="0"/>
                    <a:pt x="2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1" name="Google Shape;9711;p41">
              <a:extLst>
                <a:ext uri="{FF2B5EF4-FFF2-40B4-BE49-F238E27FC236}">
                  <a16:creationId xmlns:a16="http://schemas.microsoft.com/office/drawing/2014/main" id="{0E867257-8859-23F8-8611-95A3A0FD0639}"/>
                </a:ext>
              </a:extLst>
            </p:cNvPr>
            <p:cNvSpPr/>
            <p:nvPr/>
          </p:nvSpPr>
          <p:spPr>
            <a:xfrm>
              <a:off x="4788900" y="3105925"/>
              <a:ext cx="20650" cy="132425"/>
            </a:xfrm>
            <a:custGeom>
              <a:avLst/>
              <a:gdLst/>
              <a:ahLst/>
              <a:cxnLst/>
              <a:rect l="l" t="t" r="r" b="b"/>
              <a:pathLst>
                <a:path w="826" h="5297" extrusionOk="0">
                  <a:moveTo>
                    <a:pt x="306" y="1"/>
                  </a:moveTo>
                  <a:cubicBezTo>
                    <a:pt x="267" y="1"/>
                    <a:pt x="230" y="25"/>
                    <a:pt x="230" y="70"/>
                  </a:cubicBezTo>
                  <a:cubicBezTo>
                    <a:pt x="373" y="1796"/>
                    <a:pt x="480" y="3487"/>
                    <a:pt x="16" y="5177"/>
                  </a:cubicBezTo>
                  <a:cubicBezTo>
                    <a:pt x="1" y="5251"/>
                    <a:pt x="63" y="5297"/>
                    <a:pt x="118" y="5297"/>
                  </a:cubicBezTo>
                  <a:cubicBezTo>
                    <a:pt x="153" y="5297"/>
                    <a:pt x="185" y="5278"/>
                    <a:pt x="194" y="5237"/>
                  </a:cubicBezTo>
                  <a:cubicBezTo>
                    <a:pt x="706" y="3570"/>
                    <a:pt x="825" y="1760"/>
                    <a:pt x="385" y="58"/>
                  </a:cubicBezTo>
                  <a:cubicBezTo>
                    <a:pt x="374" y="19"/>
                    <a:pt x="339" y="1"/>
                    <a:pt x="3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2" name="Google Shape;9712;p41">
              <a:extLst>
                <a:ext uri="{FF2B5EF4-FFF2-40B4-BE49-F238E27FC236}">
                  <a16:creationId xmlns:a16="http://schemas.microsoft.com/office/drawing/2014/main" id="{8BDA4EAF-CE53-EBD8-FD77-3FCBBF947104}"/>
                </a:ext>
              </a:extLst>
            </p:cNvPr>
            <p:cNvSpPr/>
            <p:nvPr/>
          </p:nvSpPr>
          <p:spPr>
            <a:xfrm>
              <a:off x="4782575" y="3046950"/>
              <a:ext cx="57325" cy="189725"/>
            </a:xfrm>
            <a:custGeom>
              <a:avLst/>
              <a:gdLst/>
              <a:ahLst/>
              <a:cxnLst/>
              <a:rect l="l" t="t" r="r" b="b"/>
              <a:pathLst>
                <a:path w="2293" h="7589" extrusionOk="0">
                  <a:moveTo>
                    <a:pt x="761" y="1"/>
                  </a:moveTo>
                  <a:cubicBezTo>
                    <a:pt x="722" y="1"/>
                    <a:pt x="685" y="25"/>
                    <a:pt x="685" y="71"/>
                  </a:cubicBezTo>
                  <a:cubicBezTo>
                    <a:pt x="804" y="2155"/>
                    <a:pt x="1959" y="5810"/>
                    <a:pt x="90" y="7394"/>
                  </a:cubicBezTo>
                  <a:cubicBezTo>
                    <a:pt x="0" y="7453"/>
                    <a:pt x="86" y="7589"/>
                    <a:pt x="172" y="7589"/>
                  </a:cubicBezTo>
                  <a:cubicBezTo>
                    <a:pt x="189" y="7589"/>
                    <a:pt x="206" y="7584"/>
                    <a:pt x="221" y="7572"/>
                  </a:cubicBezTo>
                  <a:cubicBezTo>
                    <a:pt x="2293" y="6048"/>
                    <a:pt x="1435" y="2119"/>
                    <a:pt x="840" y="47"/>
                  </a:cubicBezTo>
                  <a:cubicBezTo>
                    <a:pt x="824" y="16"/>
                    <a:pt x="792" y="1"/>
                    <a:pt x="7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3" name="Google Shape;9713;p41">
              <a:extLst>
                <a:ext uri="{FF2B5EF4-FFF2-40B4-BE49-F238E27FC236}">
                  <a16:creationId xmlns:a16="http://schemas.microsoft.com/office/drawing/2014/main" id="{3008DA8F-C246-64D5-DE90-870FF0A9D620}"/>
                </a:ext>
              </a:extLst>
            </p:cNvPr>
            <p:cNvSpPr/>
            <p:nvPr/>
          </p:nvSpPr>
          <p:spPr>
            <a:xfrm>
              <a:off x="4803325" y="3036650"/>
              <a:ext cx="40450" cy="179600"/>
            </a:xfrm>
            <a:custGeom>
              <a:avLst/>
              <a:gdLst/>
              <a:ahLst/>
              <a:cxnLst/>
              <a:rect l="l" t="t" r="r" b="b"/>
              <a:pathLst>
                <a:path w="1618" h="7184" extrusionOk="0">
                  <a:moveTo>
                    <a:pt x="218" y="1"/>
                  </a:moveTo>
                  <a:cubicBezTo>
                    <a:pt x="159" y="1"/>
                    <a:pt x="106" y="48"/>
                    <a:pt x="129" y="126"/>
                  </a:cubicBezTo>
                  <a:cubicBezTo>
                    <a:pt x="784" y="2305"/>
                    <a:pt x="796" y="4900"/>
                    <a:pt x="22" y="7067"/>
                  </a:cubicBezTo>
                  <a:cubicBezTo>
                    <a:pt x="1" y="7138"/>
                    <a:pt x="56" y="7184"/>
                    <a:pt x="113" y="7184"/>
                  </a:cubicBezTo>
                  <a:cubicBezTo>
                    <a:pt x="153" y="7184"/>
                    <a:pt x="193" y="7163"/>
                    <a:pt x="212" y="7115"/>
                  </a:cubicBezTo>
                  <a:cubicBezTo>
                    <a:pt x="986" y="5210"/>
                    <a:pt x="1617" y="1852"/>
                    <a:pt x="308" y="43"/>
                  </a:cubicBezTo>
                  <a:cubicBezTo>
                    <a:pt x="283" y="14"/>
                    <a:pt x="250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4" name="Google Shape;9714;p41">
              <a:extLst>
                <a:ext uri="{FF2B5EF4-FFF2-40B4-BE49-F238E27FC236}">
                  <a16:creationId xmlns:a16="http://schemas.microsoft.com/office/drawing/2014/main" id="{60C77E6B-84EE-F718-D678-60979A68F9F1}"/>
                </a:ext>
              </a:extLst>
            </p:cNvPr>
            <p:cNvSpPr/>
            <p:nvPr/>
          </p:nvSpPr>
          <p:spPr>
            <a:xfrm>
              <a:off x="4787300" y="2985200"/>
              <a:ext cx="45450" cy="188750"/>
            </a:xfrm>
            <a:custGeom>
              <a:avLst/>
              <a:gdLst/>
              <a:ahLst/>
              <a:cxnLst/>
              <a:rect l="l" t="t" r="r" b="b"/>
              <a:pathLst>
                <a:path w="1818" h="7550" extrusionOk="0">
                  <a:moveTo>
                    <a:pt x="91" y="1"/>
                  </a:moveTo>
                  <a:cubicBezTo>
                    <a:pt x="50" y="1"/>
                    <a:pt x="0" y="45"/>
                    <a:pt x="8" y="100"/>
                  </a:cubicBezTo>
                  <a:cubicBezTo>
                    <a:pt x="853" y="2494"/>
                    <a:pt x="1568" y="4911"/>
                    <a:pt x="889" y="7447"/>
                  </a:cubicBezTo>
                  <a:cubicBezTo>
                    <a:pt x="868" y="7511"/>
                    <a:pt x="915" y="7549"/>
                    <a:pt x="964" y="7549"/>
                  </a:cubicBezTo>
                  <a:cubicBezTo>
                    <a:pt x="996" y="7549"/>
                    <a:pt x="1030" y="7532"/>
                    <a:pt x="1044" y="7494"/>
                  </a:cubicBezTo>
                  <a:cubicBezTo>
                    <a:pt x="1818" y="5018"/>
                    <a:pt x="1342" y="2315"/>
                    <a:pt x="139" y="41"/>
                  </a:cubicBezTo>
                  <a:cubicBezTo>
                    <a:pt x="131" y="13"/>
                    <a:pt x="112" y="1"/>
                    <a:pt x="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5" name="Google Shape;9715;p41">
              <a:extLst>
                <a:ext uri="{FF2B5EF4-FFF2-40B4-BE49-F238E27FC236}">
                  <a16:creationId xmlns:a16="http://schemas.microsoft.com/office/drawing/2014/main" id="{5BDF1D26-066B-8CC0-DC47-5A2B8C1029A9}"/>
                </a:ext>
              </a:extLst>
            </p:cNvPr>
            <p:cNvSpPr/>
            <p:nvPr/>
          </p:nvSpPr>
          <p:spPr>
            <a:xfrm>
              <a:off x="4769950" y="2987750"/>
              <a:ext cx="62500" cy="163750"/>
            </a:xfrm>
            <a:custGeom>
              <a:avLst/>
              <a:gdLst/>
              <a:ahLst/>
              <a:cxnLst/>
              <a:rect l="l" t="t" r="r" b="b"/>
              <a:pathLst>
                <a:path w="2500" h="6550" extrusionOk="0">
                  <a:moveTo>
                    <a:pt x="93" y="0"/>
                  </a:moveTo>
                  <a:cubicBezTo>
                    <a:pt x="50" y="0"/>
                    <a:pt x="0" y="56"/>
                    <a:pt x="35" y="118"/>
                  </a:cubicBezTo>
                  <a:cubicBezTo>
                    <a:pt x="1238" y="2118"/>
                    <a:pt x="2274" y="4082"/>
                    <a:pt x="2298" y="6487"/>
                  </a:cubicBezTo>
                  <a:cubicBezTo>
                    <a:pt x="2286" y="6529"/>
                    <a:pt x="2315" y="6550"/>
                    <a:pt x="2348" y="6550"/>
                  </a:cubicBezTo>
                  <a:cubicBezTo>
                    <a:pt x="2381" y="6550"/>
                    <a:pt x="2417" y="6529"/>
                    <a:pt x="2417" y="6487"/>
                  </a:cubicBezTo>
                  <a:cubicBezTo>
                    <a:pt x="2500" y="4082"/>
                    <a:pt x="1678" y="1832"/>
                    <a:pt x="131" y="22"/>
                  </a:cubicBezTo>
                  <a:cubicBezTo>
                    <a:pt x="121" y="7"/>
                    <a:pt x="108" y="0"/>
                    <a:pt x="9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6" name="Google Shape;9716;p41">
              <a:extLst>
                <a:ext uri="{FF2B5EF4-FFF2-40B4-BE49-F238E27FC236}">
                  <a16:creationId xmlns:a16="http://schemas.microsoft.com/office/drawing/2014/main" id="{DF0DF35C-4BFA-71F6-1574-697A73DBCD78}"/>
                </a:ext>
              </a:extLst>
            </p:cNvPr>
            <p:cNvSpPr/>
            <p:nvPr/>
          </p:nvSpPr>
          <p:spPr>
            <a:xfrm>
              <a:off x="4712800" y="2946025"/>
              <a:ext cx="98525" cy="235000"/>
            </a:xfrm>
            <a:custGeom>
              <a:avLst/>
              <a:gdLst/>
              <a:ahLst/>
              <a:cxnLst/>
              <a:rect l="l" t="t" r="r" b="b"/>
              <a:pathLst>
                <a:path w="3941" h="9400" extrusionOk="0">
                  <a:moveTo>
                    <a:pt x="86" y="1"/>
                  </a:moveTo>
                  <a:cubicBezTo>
                    <a:pt x="22" y="1"/>
                    <a:pt x="0" y="82"/>
                    <a:pt x="59" y="132"/>
                  </a:cubicBezTo>
                  <a:cubicBezTo>
                    <a:pt x="2833" y="2215"/>
                    <a:pt x="3691" y="6025"/>
                    <a:pt x="3691" y="9335"/>
                  </a:cubicBezTo>
                  <a:cubicBezTo>
                    <a:pt x="3691" y="9378"/>
                    <a:pt x="3723" y="9399"/>
                    <a:pt x="3754" y="9399"/>
                  </a:cubicBezTo>
                  <a:cubicBezTo>
                    <a:pt x="3782" y="9399"/>
                    <a:pt x="3810" y="9381"/>
                    <a:pt x="3810" y="9347"/>
                  </a:cubicBezTo>
                  <a:cubicBezTo>
                    <a:pt x="3941" y="6228"/>
                    <a:pt x="3345" y="1525"/>
                    <a:pt x="131" y="13"/>
                  </a:cubicBezTo>
                  <a:cubicBezTo>
                    <a:pt x="114" y="4"/>
                    <a:pt x="99" y="1"/>
                    <a:pt x="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7" name="Google Shape;9717;p41">
              <a:extLst>
                <a:ext uri="{FF2B5EF4-FFF2-40B4-BE49-F238E27FC236}">
                  <a16:creationId xmlns:a16="http://schemas.microsoft.com/office/drawing/2014/main" id="{F6A58521-360C-0B88-E28A-25345C06C145}"/>
                </a:ext>
              </a:extLst>
            </p:cNvPr>
            <p:cNvSpPr/>
            <p:nvPr/>
          </p:nvSpPr>
          <p:spPr>
            <a:xfrm>
              <a:off x="4715450" y="2938375"/>
              <a:ext cx="92900" cy="190975"/>
            </a:xfrm>
            <a:custGeom>
              <a:avLst/>
              <a:gdLst/>
              <a:ahLst/>
              <a:cxnLst/>
              <a:rect l="l" t="t" r="r" b="b"/>
              <a:pathLst>
                <a:path w="3716" h="7639" extrusionOk="0">
                  <a:moveTo>
                    <a:pt x="93" y="1"/>
                  </a:moveTo>
                  <a:cubicBezTo>
                    <a:pt x="40" y="1"/>
                    <a:pt x="0" y="64"/>
                    <a:pt x="37" y="128"/>
                  </a:cubicBezTo>
                  <a:cubicBezTo>
                    <a:pt x="1763" y="2307"/>
                    <a:pt x="3120" y="4807"/>
                    <a:pt x="3561" y="7581"/>
                  </a:cubicBezTo>
                  <a:cubicBezTo>
                    <a:pt x="3572" y="7620"/>
                    <a:pt x="3606" y="7638"/>
                    <a:pt x="3639" y="7638"/>
                  </a:cubicBezTo>
                  <a:cubicBezTo>
                    <a:pt x="3678" y="7638"/>
                    <a:pt x="3716" y="7614"/>
                    <a:pt x="3716" y="7569"/>
                  </a:cubicBezTo>
                  <a:cubicBezTo>
                    <a:pt x="3418" y="4831"/>
                    <a:pt x="2263" y="1866"/>
                    <a:pt x="144" y="21"/>
                  </a:cubicBezTo>
                  <a:cubicBezTo>
                    <a:pt x="127" y="7"/>
                    <a:pt x="109" y="1"/>
                    <a:pt x="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8" name="Google Shape;9718;p41">
              <a:extLst>
                <a:ext uri="{FF2B5EF4-FFF2-40B4-BE49-F238E27FC236}">
                  <a16:creationId xmlns:a16="http://schemas.microsoft.com/office/drawing/2014/main" id="{34E12152-1810-58E0-EE78-FEE059C1BE72}"/>
                </a:ext>
              </a:extLst>
            </p:cNvPr>
            <p:cNvSpPr/>
            <p:nvPr/>
          </p:nvSpPr>
          <p:spPr>
            <a:xfrm>
              <a:off x="4770225" y="2987900"/>
              <a:ext cx="57875" cy="121675"/>
            </a:xfrm>
            <a:custGeom>
              <a:avLst/>
              <a:gdLst/>
              <a:ahLst/>
              <a:cxnLst/>
              <a:rect l="l" t="t" r="r" b="b"/>
              <a:pathLst>
                <a:path w="2315" h="4867" extrusionOk="0">
                  <a:moveTo>
                    <a:pt x="78" y="1"/>
                  </a:moveTo>
                  <a:cubicBezTo>
                    <a:pt x="41" y="1"/>
                    <a:pt x="0" y="36"/>
                    <a:pt x="24" y="76"/>
                  </a:cubicBezTo>
                  <a:cubicBezTo>
                    <a:pt x="584" y="1731"/>
                    <a:pt x="1465" y="3243"/>
                    <a:pt x="2179" y="4826"/>
                  </a:cubicBezTo>
                  <a:cubicBezTo>
                    <a:pt x="2188" y="4855"/>
                    <a:pt x="2207" y="4867"/>
                    <a:pt x="2227" y="4867"/>
                  </a:cubicBezTo>
                  <a:cubicBezTo>
                    <a:pt x="2268" y="4867"/>
                    <a:pt x="2314" y="4822"/>
                    <a:pt x="2298" y="4767"/>
                  </a:cubicBezTo>
                  <a:cubicBezTo>
                    <a:pt x="1596" y="3171"/>
                    <a:pt x="810" y="1624"/>
                    <a:pt x="120" y="28"/>
                  </a:cubicBezTo>
                  <a:cubicBezTo>
                    <a:pt x="112" y="9"/>
                    <a:pt x="95" y="1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9" name="Google Shape;9719;p41">
              <a:extLst>
                <a:ext uri="{FF2B5EF4-FFF2-40B4-BE49-F238E27FC236}">
                  <a16:creationId xmlns:a16="http://schemas.microsoft.com/office/drawing/2014/main" id="{4B73E207-1631-8745-9C8D-52D5D6B16B41}"/>
                </a:ext>
              </a:extLst>
            </p:cNvPr>
            <p:cNvSpPr/>
            <p:nvPr/>
          </p:nvSpPr>
          <p:spPr>
            <a:xfrm>
              <a:off x="4802500" y="2988625"/>
              <a:ext cx="34425" cy="124225"/>
            </a:xfrm>
            <a:custGeom>
              <a:avLst/>
              <a:gdLst/>
              <a:ahLst/>
              <a:cxnLst/>
              <a:rect l="l" t="t" r="r" b="b"/>
              <a:pathLst>
                <a:path w="1377" h="4969" extrusionOk="0">
                  <a:moveTo>
                    <a:pt x="55" y="0"/>
                  </a:moveTo>
                  <a:cubicBezTo>
                    <a:pt x="27" y="0"/>
                    <a:pt x="0" y="23"/>
                    <a:pt x="7" y="59"/>
                  </a:cubicBezTo>
                  <a:cubicBezTo>
                    <a:pt x="472" y="1666"/>
                    <a:pt x="1186" y="3178"/>
                    <a:pt x="1138" y="4881"/>
                  </a:cubicBezTo>
                  <a:cubicBezTo>
                    <a:pt x="1138" y="4939"/>
                    <a:pt x="1184" y="4969"/>
                    <a:pt x="1230" y="4969"/>
                  </a:cubicBezTo>
                  <a:cubicBezTo>
                    <a:pt x="1279" y="4969"/>
                    <a:pt x="1329" y="4936"/>
                    <a:pt x="1329" y="4869"/>
                  </a:cubicBezTo>
                  <a:cubicBezTo>
                    <a:pt x="1377" y="3154"/>
                    <a:pt x="722" y="1583"/>
                    <a:pt x="103" y="35"/>
                  </a:cubicBezTo>
                  <a:cubicBezTo>
                    <a:pt x="93" y="11"/>
                    <a:pt x="74" y="0"/>
                    <a:pt x="5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0" name="Google Shape;9720;p41">
              <a:extLst>
                <a:ext uri="{FF2B5EF4-FFF2-40B4-BE49-F238E27FC236}">
                  <a16:creationId xmlns:a16="http://schemas.microsoft.com/office/drawing/2014/main" id="{0F711B44-2F7D-1EDF-0AB2-E47010C208E8}"/>
                </a:ext>
              </a:extLst>
            </p:cNvPr>
            <p:cNvSpPr/>
            <p:nvPr/>
          </p:nvSpPr>
          <p:spPr>
            <a:xfrm>
              <a:off x="4821850" y="2985175"/>
              <a:ext cx="14475" cy="99325"/>
            </a:xfrm>
            <a:custGeom>
              <a:avLst/>
              <a:gdLst/>
              <a:ahLst/>
              <a:cxnLst/>
              <a:rect l="l" t="t" r="r" b="b"/>
              <a:pathLst>
                <a:path w="579" h="3973" extrusionOk="0">
                  <a:moveTo>
                    <a:pt x="78" y="1"/>
                  </a:moveTo>
                  <a:cubicBezTo>
                    <a:pt x="40" y="1"/>
                    <a:pt x="0" y="35"/>
                    <a:pt x="7" y="78"/>
                  </a:cubicBezTo>
                  <a:cubicBezTo>
                    <a:pt x="257" y="1352"/>
                    <a:pt x="222" y="2638"/>
                    <a:pt x="424" y="3923"/>
                  </a:cubicBezTo>
                  <a:cubicBezTo>
                    <a:pt x="424" y="3957"/>
                    <a:pt x="448" y="3973"/>
                    <a:pt x="473" y="3973"/>
                  </a:cubicBezTo>
                  <a:cubicBezTo>
                    <a:pt x="499" y="3973"/>
                    <a:pt x="525" y="3954"/>
                    <a:pt x="519" y="3923"/>
                  </a:cubicBezTo>
                  <a:cubicBezTo>
                    <a:pt x="376" y="2626"/>
                    <a:pt x="579" y="1316"/>
                    <a:pt x="138" y="54"/>
                  </a:cubicBezTo>
                  <a:cubicBezTo>
                    <a:pt x="129" y="16"/>
                    <a:pt x="104" y="1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1" name="Google Shape;9721;p41">
              <a:extLst>
                <a:ext uri="{FF2B5EF4-FFF2-40B4-BE49-F238E27FC236}">
                  <a16:creationId xmlns:a16="http://schemas.microsoft.com/office/drawing/2014/main" id="{F9235DB4-F920-CEAB-3D8C-3672C679A25D}"/>
                </a:ext>
              </a:extLst>
            </p:cNvPr>
            <p:cNvSpPr/>
            <p:nvPr/>
          </p:nvSpPr>
          <p:spPr>
            <a:xfrm>
              <a:off x="4813400" y="2930425"/>
              <a:ext cx="70250" cy="148725"/>
            </a:xfrm>
            <a:custGeom>
              <a:avLst/>
              <a:gdLst/>
              <a:ahLst/>
              <a:cxnLst/>
              <a:rect l="l" t="t" r="r" b="b"/>
              <a:pathLst>
                <a:path w="2810" h="5949" extrusionOk="0">
                  <a:moveTo>
                    <a:pt x="112" y="0"/>
                  </a:moveTo>
                  <a:cubicBezTo>
                    <a:pt x="53" y="0"/>
                    <a:pt x="1" y="55"/>
                    <a:pt x="24" y="125"/>
                  </a:cubicBezTo>
                  <a:cubicBezTo>
                    <a:pt x="286" y="1256"/>
                    <a:pt x="2405" y="4923"/>
                    <a:pt x="941" y="5709"/>
                  </a:cubicBezTo>
                  <a:cubicBezTo>
                    <a:pt x="817" y="5770"/>
                    <a:pt x="899" y="5949"/>
                    <a:pt x="1008" y="5949"/>
                  </a:cubicBezTo>
                  <a:cubicBezTo>
                    <a:pt x="1025" y="5949"/>
                    <a:pt x="1042" y="5944"/>
                    <a:pt x="1060" y="5935"/>
                  </a:cubicBezTo>
                  <a:cubicBezTo>
                    <a:pt x="2810" y="5066"/>
                    <a:pt x="845" y="1148"/>
                    <a:pt x="202" y="53"/>
                  </a:cubicBezTo>
                  <a:cubicBezTo>
                    <a:pt x="177" y="16"/>
                    <a:pt x="144" y="0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2" name="Google Shape;9722;p41">
              <a:extLst>
                <a:ext uri="{FF2B5EF4-FFF2-40B4-BE49-F238E27FC236}">
                  <a16:creationId xmlns:a16="http://schemas.microsoft.com/office/drawing/2014/main" id="{78462765-B2DF-771D-75E3-C1CDA133D36E}"/>
                </a:ext>
              </a:extLst>
            </p:cNvPr>
            <p:cNvSpPr/>
            <p:nvPr/>
          </p:nvSpPr>
          <p:spPr>
            <a:xfrm>
              <a:off x="4825700" y="2952875"/>
              <a:ext cx="35625" cy="80825"/>
            </a:xfrm>
            <a:custGeom>
              <a:avLst/>
              <a:gdLst/>
              <a:ahLst/>
              <a:cxnLst/>
              <a:rect l="l" t="t" r="r" b="b"/>
              <a:pathLst>
                <a:path w="1425" h="3233" extrusionOk="0">
                  <a:moveTo>
                    <a:pt x="114" y="0"/>
                  </a:moveTo>
                  <a:cubicBezTo>
                    <a:pt x="55" y="0"/>
                    <a:pt x="1" y="50"/>
                    <a:pt x="32" y="120"/>
                  </a:cubicBezTo>
                  <a:cubicBezTo>
                    <a:pt x="330" y="1036"/>
                    <a:pt x="1092" y="1965"/>
                    <a:pt x="639" y="2965"/>
                  </a:cubicBezTo>
                  <a:cubicBezTo>
                    <a:pt x="564" y="3115"/>
                    <a:pt x="679" y="3233"/>
                    <a:pt x="800" y="3233"/>
                  </a:cubicBezTo>
                  <a:cubicBezTo>
                    <a:pt x="871" y="3233"/>
                    <a:pt x="945" y="3193"/>
                    <a:pt x="984" y="3096"/>
                  </a:cubicBezTo>
                  <a:cubicBezTo>
                    <a:pt x="1425" y="2025"/>
                    <a:pt x="746" y="941"/>
                    <a:pt x="199" y="48"/>
                  </a:cubicBezTo>
                  <a:cubicBezTo>
                    <a:pt x="178" y="15"/>
                    <a:pt x="145" y="0"/>
                    <a:pt x="1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3" name="Google Shape;9723;p41">
              <a:extLst>
                <a:ext uri="{FF2B5EF4-FFF2-40B4-BE49-F238E27FC236}">
                  <a16:creationId xmlns:a16="http://schemas.microsoft.com/office/drawing/2014/main" id="{6E343664-51F0-AF83-16EE-E5DE10EAA4F5}"/>
                </a:ext>
              </a:extLst>
            </p:cNvPr>
            <p:cNvSpPr/>
            <p:nvPr/>
          </p:nvSpPr>
          <p:spPr>
            <a:xfrm>
              <a:off x="4788450" y="2950375"/>
              <a:ext cx="94025" cy="169025"/>
            </a:xfrm>
            <a:custGeom>
              <a:avLst/>
              <a:gdLst/>
              <a:ahLst/>
              <a:cxnLst/>
              <a:rect l="l" t="t" r="r" b="b"/>
              <a:pathLst>
                <a:path w="3761" h="6761" extrusionOk="0">
                  <a:moveTo>
                    <a:pt x="140" y="1"/>
                  </a:moveTo>
                  <a:cubicBezTo>
                    <a:pt x="72" y="1"/>
                    <a:pt x="0" y="85"/>
                    <a:pt x="45" y="148"/>
                  </a:cubicBezTo>
                  <a:cubicBezTo>
                    <a:pt x="938" y="1767"/>
                    <a:pt x="3082" y="4649"/>
                    <a:pt x="1974" y="6530"/>
                  </a:cubicBezTo>
                  <a:cubicBezTo>
                    <a:pt x="1904" y="6636"/>
                    <a:pt x="2009" y="6761"/>
                    <a:pt x="2113" y="6761"/>
                  </a:cubicBezTo>
                  <a:cubicBezTo>
                    <a:pt x="2149" y="6761"/>
                    <a:pt x="2185" y="6746"/>
                    <a:pt x="2212" y="6708"/>
                  </a:cubicBezTo>
                  <a:cubicBezTo>
                    <a:pt x="3760" y="4768"/>
                    <a:pt x="1462" y="1529"/>
                    <a:pt x="200" y="29"/>
                  </a:cubicBezTo>
                  <a:cubicBezTo>
                    <a:pt x="183" y="9"/>
                    <a:pt x="162" y="1"/>
                    <a:pt x="1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4" name="Google Shape;9724;p41">
              <a:extLst>
                <a:ext uri="{FF2B5EF4-FFF2-40B4-BE49-F238E27FC236}">
                  <a16:creationId xmlns:a16="http://schemas.microsoft.com/office/drawing/2014/main" id="{5F3C9B95-70E5-05A6-F9F1-B98E336319C8}"/>
                </a:ext>
              </a:extLst>
            </p:cNvPr>
            <p:cNvSpPr/>
            <p:nvPr/>
          </p:nvSpPr>
          <p:spPr>
            <a:xfrm>
              <a:off x="4777700" y="2892650"/>
              <a:ext cx="97925" cy="174500"/>
            </a:xfrm>
            <a:custGeom>
              <a:avLst/>
              <a:gdLst/>
              <a:ahLst/>
              <a:cxnLst/>
              <a:rect l="l" t="t" r="r" b="b"/>
              <a:pathLst>
                <a:path w="3917" h="6980" extrusionOk="0">
                  <a:moveTo>
                    <a:pt x="172" y="0"/>
                  </a:moveTo>
                  <a:cubicBezTo>
                    <a:pt x="77" y="0"/>
                    <a:pt x="0" y="98"/>
                    <a:pt x="59" y="195"/>
                  </a:cubicBezTo>
                  <a:cubicBezTo>
                    <a:pt x="1249" y="2112"/>
                    <a:pt x="3916" y="4219"/>
                    <a:pt x="2904" y="6791"/>
                  </a:cubicBezTo>
                  <a:cubicBezTo>
                    <a:pt x="2857" y="6901"/>
                    <a:pt x="2950" y="6980"/>
                    <a:pt x="3036" y="6980"/>
                  </a:cubicBezTo>
                  <a:cubicBezTo>
                    <a:pt x="3080" y="6980"/>
                    <a:pt x="3122" y="6959"/>
                    <a:pt x="3142" y="6910"/>
                  </a:cubicBezTo>
                  <a:cubicBezTo>
                    <a:pt x="3654" y="5779"/>
                    <a:pt x="3369" y="4529"/>
                    <a:pt x="2857" y="3445"/>
                  </a:cubicBezTo>
                  <a:cubicBezTo>
                    <a:pt x="2321" y="2290"/>
                    <a:pt x="1452" y="612"/>
                    <a:pt x="237" y="16"/>
                  </a:cubicBezTo>
                  <a:cubicBezTo>
                    <a:pt x="216" y="5"/>
                    <a:pt x="193" y="0"/>
                    <a:pt x="1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5" name="Google Shape;9725;p41">
              <a:extLst>
                <a:ext uri="{FF2B5EF4-FFF2-40B4-BE49-F238E27FC236}">
                  <a16:creationId xmlns:a16="http://schemas.microsoft.com/office/drawing/2014/main" id="{9E2D8E69-FC25-9BF1-9DED-F380193EF27F}"/>
                </a:ext>
              </a:extLst>
            </p:cNvPr>
            <p:cNvSpPr/>
            <p:nvPr/>
          </p:nvSpPr>
          <p:spPr>
            <a:xfrm>
              <a:off x="4770475" y="2880325"/>
              <a:ext cx="106050" cy="146625"/>
            </a:xfrm>
            <a:custGeom>
              <a:avLst/>
              <a:gdLst/>
              <a:ahLst/>
              <a:cxnLst/>
              <a:rect l="l" t="t" r="r" b="b"/>
              <a:pathLst>
                <a:path w="4242" h="5865" extrusionOk="0">
                  <a:moveTo>
                    <a:pt x="151" y="1"/>
                  </a:moveTo>
                  <a:cubicBezTo>
                    <a:pt x="56" y="1"/>
                    <a:pt x="1" y="138"/>
                    <a:pt x="74" y="212"/>
                  </a:cubicBezTo>
                  <a:cubicBezTo>
                    <a:pt x="693" y="938"/>
                    <a:pt x="1443" y="1581"/>
                    <a:pt x="2062" y="2307"/>
                  </a:cubicBezTo>
                  <a:cubicBezTo>
                    <a:pt x="2729" y="3081"/>
                    <a:pt x="3955" y="4593"/>
                    <a:pt x="3408" y="5677"/>
                  </a:cubicBezTo>
                  <a:cubicBezTo>
                    <a:pt x="3350" y="5776"/>
                    <a:pt x="3436" y="5864"/>
                    <a:pt x="3518" y="5864"/>
                  </a:cubicBezTo>
                  <a:cubicBezTo>
                    <a:pt x="3554" y="5864"/>
                    <a:pt x="3588" y="5847"/>
                    <a:pt x="3610" y="5808"/>
                  </a:cubicBezTo>
                  <a:cubicBezTo>
                    <a:pt x="4241" y="4796"/>
                    <a:pt x="3491" y="3533"/>
                    <a:pt x="2931" y="2664"/>
                  </a:cubicBezTo>
                  <a:cubicBezTo>
                    <a:pt x="2277" y="1688"/>
                    <a:pt x="1336" y="438"/>
                    <a:pt x="193" y="9"/>
                  </a:cubicBezTo>
                  <a:cubicBezTo>
                    <a:pt x="179" y="3"/>
                    <a:pt x="165" y="1"/>
                    <a:pt x="1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6" name="Google Shape;9726;p41">
              <a:extLst>
                <a:ext uri="{FF2B5EF4-FFF2-40B4-BE49-F238E27FC236}">
                  <a16:creationId xmlns:a16="http://schemas.microsoft.com/office/drawing/2014/main" id="{5F10B84E-E525-5C21-C24B-603CC7D2FD13}"/>
                </a:ext>
              </a:extLst>
            </p:cNvPr>
            <p:cNvSpPr/>
            <p:nvPr/>
          </p:nvSpPr>
          <p:spPr>
            <a:xfrm>
              <a:off x="4785500" y="2844025"/>
              <a:ext cx="91900" cy="151875"/>
            </a:xfrm>
            <a:custGeom>
              <a:avLst/>
              <a:gdLst/>
              <a:ahLst/>
              <a:cxnLst/>
              <a:rect l="l" t="t" r="r" b="b"/>
              <a:pathLst>
                <a:path w="3676" h="6075" extrusionOk="0">
                  <a:moveTo>
                    <a:pt x="148" y="1"/>
                  </a:moveTo>
                  <a:cubicBezTo>
                    <a:pt x="73" y="1"/>
                    <a:pt x="1" y="76"/>
                    <a:pt x="44" y="163"/>
                  </a:cubicBezTo>
                  <a:cubicBezTo>
                    <a:pt x="1223" y="2080"/>
                    <a:pt x="3295" y="3581"/>
                    <a:pt x="3331" y="6021"/>
                  </a:cubicBezTo>
                  <a:cubicBezTo>
                    <a:pt x="3331" y="6057"/>
                    <a:pt x="3363" y="6075"/>
                    <a:pt x="3398" y="6075"/>
                  </a:cubicBezTo>
                  <a:cubicBezTo>
                    <a:pt x="3432" y="6075"/>
                    <a:pt x="3467" y="6057"/>
                    <a:pt x="3473" y="6021"/>
                  </a:cubicBezTo>
                  <a:cubicBezTo>
                    <a:pt x="3676" y="3735"/>
                    <a:pt x="1926" y="1414"/>
                    <a:pt x="223" y="32"/>
                  </a:cubicBezTo>
                  <a:cubicBezTo>
                    <a:pt x="201" y="11"/>
                    <a:pt x="174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7" name="Google Shape;9727;p41">
              <a:extLst>
                <a:ext uri="{FF2B5EF4-FFF2-40B4-BE49-F238E27FC236}">
                  <a16:creationId xmlns:a16="http://schemas.microsoft.com/office/drawing/2014/main" id="{31B655FA-D297-73EA-8280-EEEB37A791A7}"/>
                </a:ext>
              </a:extLst>
            </p:cNvPr>
            <p:cNvSpPr/>
            <p:nvPr/>
          </p:nvSpPr>
          <p:spPr>
            <a:xfrm>
              <a:off x="4791750" y="2817700"/>
              <a:ext cx="78975" cy="146925"/>
            </a:xfrm>
            <a:custGeom>
              <a:avLst/>
              <a:gdLst/>
              <a:ahLst/>
              <a:cxnLst/>
              <a:rect l="l" t="t" r="r" b="b"/>
              <a:pathLst>
                <a:path w="3159" h="5877" extrusionOk="0">
                  <a:moveTo>
                    <a:pt x="93" y="0"/>
                  </a:moveTo>
                  <a:cubicBezTo>
                    <a:pt x="48" y="0"/>
                    <a:pt x="1" y="49"/>
                    <a:pt x="9" y="97"/>
                  </a:cubicBezTo>
                  <a:cubicBezTo>
                    <a:pt x="390" y="2228"/>
                    <a:pt x="1759" y="4098"/>
                    <a:pt x="2973" y="5848"/>
                  </a:cubicBezTo>
                  <a:cubicBezTo>
                    <a:pt x="2994" y="5868"/>
                    <a:pt x="3019" y="5877"/>
                    <a:pt x="3043" y="5877"/>
                  </a:cubicBezTo>
                  <a:cubicBezTo>
                    <a:pt x="3104" y="5877"/>
                    <a:pt x="3159" y="5821"/>
                    <a:pt x="3116" y="5753"/>
                  </a:cubicBezTo>
                  <a:cubicBezTo>
                    <a:pt x="1961" y="3907"/>
                    <a:pt x="1033" y="2038"/>
                    <a:pt x="152" y="38"/>
                  </a:cubicBezTo>
                  <a:cubicBezTo>
                    <a:pt x="136" y="11"/>
                    <a:pt x="115" y="0"/>
                    <a:pt x="9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8" name="Google Shape;9728;p41">
              <a:extLst>
                <a:ext uri="{FF2B5EF4-FFF2-40B4-BE49-F238E27FC236}">
                  <a16:creationId xmlns:a16="http://schemas.microsoft.com/office/drawing/2014/main" id="{2934EA31-C2E7-8EEA-2879-D25963266CF7}"/>
                </a:ext>
              </a:extLst>
            </p:cNvPr>
            <p:cNvSpPr/>
            <p:nvPr/>
          </p:nvSpPr>
          <p:spPr>
            <a:xfrm>
              <a:off x="4828075" y="2833800"/>
              <a:ext cx="35050" cy="128475"/>
            </a:xfrm>
            <a:custGeom>
              <a:avLst/>
              <a:gdLst/>
              <a:ahLst/>
              <a:cxnLst/>
              <a:rect l="l" t="t" r="r" b="b"/>
              <a:pathLst>
                <a:path w="1402" h="5139" extrusionOk="0">
                  <a:moveTo>
                    <a:pt x="127" y="1"/>
                  </a:moveTo>
                  <a:cubicBezTo>
                    <a:pt x="65" y="1"/>
                    <a:pt x="1" y="47"/>
                    <a:pt x="8" y="120"/>
                  </a:cubicBezTo>
                  <a:cubicBezTo>
                    <a:pt x="163" y="1823"/>
                    <a:pt x="1116" y="3323"/>
                    <a:pt x="1211" y="5049"/>
                  </a:cubicBezTo>
                  <a:cubicBezTo>
                    <a:pt x="1217" y="5109"/>
                    <a:pt x="1264" y="5138"/>
                    <a:pt x="1311" y="5138"/>
                  </a:cubicBezTo>
                  <a:cubicBezTo>
                    <a:pt x="1357" y="5138"/>
                    <a:pt x="1401" y="5109"/>
                    <a:pt x="1401" y="5049"/>
                  </a:cubicBezTo>
                  <a:cubicBezTo>
                    <a:pt x="1401" y="3394"/>
                    <a:pt x="901" y="1573"/>
                    <a:pt x="223" y="60"/>
                  </a:cubicBezTo>
                  <a:cubicBezTo>
                    <a:pt x="204" y="19"/>
                    <a:pt x="166" y="1"/>
                    <a:pt x="12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9" name="Google Shape;9729;p41">
              <a:extLst>
                <a:ext uri="{FF2B5EF4-FFF2-40B4-BE49-F238E27FC236}">
                  <a16:creationId xmlns:a16="http://schemas.microsoft.com/office/drawing/2014/main" id="{E0746FD7-8753-259B-F23D-89D4FA93255F}"/>
                </a:ext>
              </a:extLst>
            </p:cNvPr>
            <p:cNvSpPr/>
            <p:nvPr/>
          </p:nvSpPr>
          <p:spPr>
            <a:xfrm>
              <a:off x="4853075" y="2863875"/>
              <a:ext cx="17775" cy="98575"/>
            </a:xfrm>
            <a:custGeom>
              <a:avLst/>
              <a:gdLst/>
              <a:ahLst/>
              <a:cxnLst/>
              <a:rect l="l" t="t" r="r" b="b"/>
              <a:pathLst>
                <a:path w="711" h="3943" extrusionOk="0">
                  <a:moveTo>
                    <a:pt x="110" y="0"/>
                  </a:moveTo>
                  <a:cubicBezTo>
                    <a:pt x="58" y="0"/>
                    <a:pt x="0" y="59"/>
                    <a:pt x="8" y="108"/>
                  </a:cubicBezTo>
                  <a:cubicBezTo>
                    <a:pt x="187" y="1358"/>
                    <a:pt x="175" y="2572"/>
                    <a:pt x="187" y="3834"/>
                  </a:cubicBezTo>
                  <a:cubicBezTo>
                    <a:pt x="193" y="3907"/>
                    <a:pt x="249" y="3943"/>
                    <a:pt x="302" y="3943"/>
                  </a:cubicBezTo>
                  <a:cubicBezTo>
                    <a:pt x="353" y="3943"/>
                    <a:pt x="401" y="3910"/>
                    <a:pt x="401" y="3846"/>
                  </a:cubicBezTo>
                  <a:cubicBezTo>
                    <a:pt x="437" y="2608"/>
                    <a:pt x="711" y="1227"/>
                    <a:pt x="175" y="48"/>
                  </a:cubicBezTo>
                  <a:cubicBezTo>
                    <a:pt x="160" y="13"/>
                    <a:pt x="136" y="0"/>
                    <a:pt x="1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0" name="Google Shape;9730;p41">
              <a:extLst>
                <a:ext uri="{FF2B5EF4-FFF2-40B4-BE49-F238E27FC236}">
                  <a16:creationId xmlns:a16="http://schemas.microsoft.com/office/drawing/2014/main" id="{45B676EE-90CB-A394-409A-D4284965BB09}"/>
                </a:ext>
              </a:extLst>
            </p:cNvPr>
            <p:cNvSpPr/>
            <p:nvPr/>
          </p:nvSpPr>
          <p:spPr>
            <a:xfrm>
              <a:off x="4857150" y="2865500"/>
              <a:ext cx="30675" cy="109900"/>
            </a:xfrm>
            <a:custGeom>
              <a:avLst/>
              <a:gdLst/>
              <a:ahLst/>
              <a:cxnLst/>
              <a:rect l="l" t="t" r="r" b="b"/>
              <a:pathLst>
                <a:path w="1227" h="4396" extrusionOk="0">
                  <a:moveTo>
                    <a:pt x="133" y="1"/>
                  </a:moveTo>
                  <a:cubicBezTo>
                    <a:pt x="67" y="1"/>
                    <a:pt x="0" y="46"/>
                    <a:pt x="0" y="138"/>
                  </a:cubicBezTo>
                  <a:cubicBezTo>
                    <a:pt x="119" y="1459"/>
                    <a:pt x="893" y="2924"/>
                    <a:pt x="215" y="4210"/>
                  </a:cubicBezTo>
                  <a:cubicBezTo>
                    <a:pt x="167" y="4314"/>
                    <a:pt x="247" y="4396"/>
                    <a:pt x="331" y="4396"/>
                  </a:cubicBezTo>
                  <a:cubicBezTo>
                    <a:pt x="372" y="4396"/>
                    <a:pt x="413" y="4376"/>
                    <a:pt x="441" y="4329"/>
                  </a:cubicBezTo>
                  <a:cubicBezTo>
                    <a:pt x="1227" y="3198"/>
                    <a:pt x="929" y="1198"/>
                    <a:pt x="250" y="66"/>
                  </a:cubicBezTo>
                  <a:cubicBezTo>
                    <a:pt x="226" y="23"/>
                    <a:pt x="180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1" name="Google Shape;9731;p41">
              <a:extLst>
                <a:ext uri="{FF2B5EF4-FFF2-40B4-BE49-F238E27FC236}">
                  <a16:creationId xmlns:a16="http://schemas.microsoft.com/office/drawing/2014/main" id="{E9A9AB29-A5F3-4713-D315-883FC39987B4}"/>
                </a:ext>
              </a:extLst>
            </p:cNvPr>
            <p:cNvSpPr/>
            <p:nvPr/>
          </p:nvSpPr>
          <p:spPr>
            <a:xfrm>
              <a:off x="4752025" y="2760725"/>
              <a:ext cx="160800" cy="205925"/>
            </a:xfrm>
            <a:custGeom>
              <a:avLst/>
              <a:gdLst/>
              <a:ahLst/>
              <a:cxnLst/>
              <a:rect l="l" t="t" r="r" b="b"/>
              <a:pathLst>
                <a:path w="6432" h="8237" extrusionOk="0">
                  <a:moveTo>
                    <a:pt x="122" y="0"/>
                  </a:moveTo>
                  <a:cubicBezTo>
                    <a:pt x="46" y="0"/>
                    <a:pt x="1" y="98"/>
                    <a:pt x="74" y="150"/>
                  </a:cubicBezTo>
                  <a:cubicBezTo>
                    <a:pt x="2276" y="1733"/>
                    <a:pt x="6074" y="4865"/>
                    <a:pt x="4598" y="7972"/>
                  </a:cubicBezTo>
                  <a:cubicBezTo>
                    <a:pt x="4533" y="8118"/>
                    <a:pt x="4651" y="8237"/>
                    <a:pt x="4759" y="8237"/>
                  </a:cubicBezTo>
                  <a:cubicBezTo>
                    <a:pt x="4809" y="8237"/>
                    <a:pt x="4857" y="8211"/>
                    <a:pt x="4884" y="8151"/>
                  </a:cubicBezTo>
                  <a:cubicBezTo>
                    <a:pt x="6432" y="4972"/>
                    <a:pt x="2812" y="1257"/>
                    <a:pt x="157" y="7"/>
                  </a:cubicBezTo>
                  <a:cubicBezTo>
                    <a:pt x="145" y="2"/>
                    <a:pt x="133" y="0"/>
                    <a:pt x="1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2" name="Google Shape;9732;p41">
              <a:extLst>
                <a:ext uri="{FF2B5EF4-FFF2-40B4-BE49-F238E27FC236}">
                  <a16:creationId xmlns:a16="http://schemas.microsoft.com/office/drawing/2014/main" id="{BEF34DB1-45F0-DC2F-A1E4-3905E869D407}"/>
                </a:ext>
              </a:extLst>
            </p:cNvPr>
            <p:cNvSpPr/>
            <p:nvPr/>
          </p:nvSpPr>
          <p:spPr>
            <a:xfrm>
              <a:off x="4753925" y="2753300"/>
              <a:ext cx="121850" cy="184775"/>
            </a:xfrm>
            <a:custGeom>
              <a:avLst/>
              <a:gdLst/>
              <a:ahLst/>
              <a:cxnLst/>
              <a:rect l="l" t="t" r="r" b="b"/>
              <a:pathLst>
                <a:path w="4874" h="7391" extrusionOk="0">
                  <a:moveTo>
                    <a:pt x="132" y="0"/>
                  </a:moveTo>
                  <a:cubicBezTo>
                    <a:pt x="63" y="0"/>
                    <a:pt x="1" y="78"/>
                    <a:pt x="45" y="149"/>
                  </a:cubicBezTo>
                  <a:cubicBezTo>
                    <a:pt x="1593" y="2471"/>
                    <a:pt x="4189" y="4423"/>
                    <a:pt x="4665" y="7317"/>
                  </a:cubicBezTo>
                  <a:cubicBezTo>
                    <a:pt x="4670" y="7366"/>
                    <a:pt x="4716" y="7390"/>
                    <a:pt x="4763" y="7390"/>
                  </a:cubicBezTo>
                  <a:cubicBezTo>
                    <a:pt x="4818" y="7390"/>
                    <a:pt x="4874" y="7357"/>
                    <a:pt x="4867" y="7293"/>
                  </a:cubicBezTo>
                  <a:cubicBezTo>
                    <a:pt x="4617" y="4352"/>
                    <a:pt x="2165" y="2007"/>
                    <a:pt x="200" y="30"/>
                  </a:cubicBezTo>
                  <a:cubicBezTo>
                    <a:pt x="179" y="9"/>
                    <a:pt x="155" y="0"/>
                    <a:pt x="1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3" name="Google Shape;9733;p41">
              <a:extLst>
                <a:ext uri="{FF2B5EF4-FFF2-40B4-BE49-F238E27FC236}">
                  <a16:creationId xmlns:a16="http://schemas.microsoft.com/office/drawing/2014/main" id="{80068EF6-93AB-E523-FD54-44114F41434B}"/>
                </a:ext>
              </a:extLst>
            </p:cNvPr>
            <p:cNvSpPr/>
            <p:nvPr/>
          </p:nvSpPr>
          <p:spPr>
            <a:xfrm>
              <a:off x="4746200" y="2821500"/>
              <a:ext cx="88250" cy="140975"/>
            </a:xfrm>
            <a:custGeom>
              <a:avLst/>
              <a:gdLst/>
              <a:ahLst/>
              <a:cxnLst/>
              <a:rect l="l" t="t" r="r" b="b"/>
              <a:pathLst>
                <a:path w="3530" h="5639" extrusionOk="0">
                  <a:moveTo>
                    <a:pt x="143" y="1"/>
                  </a:moveTo>
                  <a:cubicBezTo>
                    <a:pt x="67" y="1"/>
                    <a:pt x="1" y="93"/>
                    <a:pt x="45" y="171"/>
                  </a:cubicBezTo>
                  <a:cubicBezTo>
                    <a:pt x="973" y="2065"/>
                    <a:pt x="2343" y="3696"/>
                    <a:pt x="3319" y="5589"/>
                  </a:cubicBezTo>
                  <a:cubicBezTo>
                    <a:pt x="3335" y="5624"/>
                    <a:pt x="3364" y="5639"/>
                    <a:pt x="3396" y="5639"/>
                  </a:cubicBezTo>
                  <a:cubicBezTo>
                    <a:pt x="3460" y="5639"/>
                    <a:pt x="3530" y="5577"/>
                    <a:pt x="3498" y="5505"/>
                  </a:cubicBezTo>
                  <a:cubicBezTo>
                    <a:pt x="2688" y="3577"/>
                    <a:pt x="1616" y="1612"/>
                    <a:pt x="223" y="41"/>
                  </a:cubicBezTo>
                  <a:cubicBezTo>
                    <a:pt x="198" y="12"/>
                    <a:pt x="170" y="1"/>
                    <a:pt x="1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4" name="Google Shape;9734;p41">
              <a:extLst>
                <a:ext uri="{FF2B5EF4-FFF2-40B4-BE49-F238E27FC236}">
                  <a16:creationId xmlns:a16="http://schemas.microsoft.com/office/drawing/2014/main" id="{B55AE975-B909-BB34-8F96-C6861E836021}"/>
                </a:ext>
              </a:extLst>
            </p:cNvPr>
            <p:cNvSpPr/>
            <p:nvPr/>
          </p:nvSpPr>
          <p:spPr>
            <a:xfrm>
              <a:off x="4763975" y="2876300"/>
              <a:ext cx="62600" cy="133200"/>
            </a:xfrm>
            <a:custGeom>
              <a:avLst/>
              <a:gdLst/>
              <a:ahLst/>
              <a:cxnLst/>
              <a:rect l="l" t="t" r="r" b="b"/>
              <a:pathLst>
                <a:path w="2504" h="5328" extrusionOk="0">
                  <a:moveTo>
                    <a:pt x="115" y="0"/>
                  </a:moveTo>
                  <a:cubicBezTo>
                    <a:pt x="57" y="0"/>
                    <a:pt x="0" y="51"/>
                    <a:pt x="24" y="123"/>
                  </a:cubicBezTo>
                  <a:cubicBezTo>
                    <a:pt x="655" y="1909"/>
                    <a:pt x="1894" y="3361"/>
                    <a:pt x="2298" y="5254"/>
                  </a:cubicBezTo>
                  <a:cubicBezTo>
                    <a:pt x="2308" y="5305"/>
                    <a:pt x="2343" y="5328"/>
                    <a:pt x="2380" y="5328"/>
                  </a:cubicBezTo>
                  <a:cubicBezTo>
                    <a:pt x="2439" y="5328"/>
                    <a:pt x="2503" y="5274"/>
                    <a:pt x="2489" y="5195"/>
                  </a:cubicBezTo>
                  <a:cubicBezTo>
                    <a:pt x="2156" y="3373"/>
                    <a:pt x="1191" y="1587"/>
                    <a:pt x="191" y="39"/>
                  </a:cubicBezTo>
                  <a:cubicBezTo>
                    <a:pt x="172" y="12"/>
                    <a:pt x="143" y="0"/>
                    <a:pt x="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5" name="Google Shape;9735;p41">
              <a:extLst>
                <a:ext uri="{FF2B5EF4-FFF2-40B4-BE49-F238E27FC236}">
                  <a16:creationId xmlns:a16="http://schemas.microsoft.com/office/drawing/2014/main" id="{442D59C8-9BD4-2129-6F82-C6C248566AD3}"/>
                </a:ext>
              </a:extLst>
            </p:cNvPr>
            <p:cNvSpPr/>
            <p:nvPr/>
          </p:nvSpPr>
          <p:spPr>
            <a:xfrm>
              <a:off x="4728725" y="2863500"/>
              <a:ext cx="97475" cy="139925"/>
            </a:xfrm>
            <a:custGeom>
              <a:avLst/>
              <a:gdLst/>
              <a:ahLst/>
              <a:cxnLst/>
              <a:rect l="l" t="t" r="r" b="b"/>
              <a:pathLst>
                <a:path w="3899" h="5597" extrusionOk="0">
                  <a:moveTo>
                    <a:pt x="168" y="1"/>
                  </a:moveTo>
                  <a:cubicBezTo>
                    <a:pt x="65" y="1"/>
                    <a:pt x="0" y="118"/>
                    <a:pt x="77" y="206"/>
                  </a:cubicBezTo>
                  <a:cubicBezTo>
                    <a:pt x="1506" y="1635"/>
                    <a:pt x="3506" y="3206"/>
                    <a:pt x="3542" y="5445"/>
                  </a:cubicBezTo>
                  <a:cubicBezTo>
                    <a:pt x="3542" y="5546"/>
                    <a:pt x="3619" y="5597"/>
                    <a:pt x="3698" y="5597"/>
                  </a:cubicBezTo>
                  <a:cubicBezTo>
                    <a:pt x="3777" y="5597"/>
                    <a:pt x="3857" y="5546"/>
                    <a:pt x="3863" y="5445"/>
                  </a:cubicBezTo>
                  <a:cubicBezTo>
                    <a:pt x="3899" y="4314"/>
                    <a:pt x="3316" y="3242"/>
                    <a:pt x="2708" y="2349"/>
                  </a:cubicBezTo>
                  <a:cubicBezTo>
                    <a:pt x="2125" y="1492"/>
                    <a:pt x="1232" y="289"/>
                    <a:pt x="196" y="4"/>
                  </a:cubicBezTo>
                  <a:cubicBezTo>
                    <a:pt x="186" y="2"/>
                    <a:pt x="177" y="1"/>
                    <a:pt x="16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6" name="Google Shape;9736;p41">
              <a:extLst>
                <a:ext uri="{FF2B5EF4-FFF2-40B4-BE49-F238E27FC236}">
                  <a16:creationId xmlns:a16="http://schemas.microsoft.com/office/drawing/2014/main" id="{0D5FF080-7F8B-8984-A997-8162BD9FE5C9}"/>
                </a:ext>
              </a:extLst>
            </p:cNvPr>
            <p:cNvSpPr/>
            <p:nvPr/>
          </p:nvSpPr>
          <p:spPr>
            <a:xfrm>
              <a:off x="4742275" y="2810250"/>
              <a:ext cx="78400" cy="168825"/>
            </a:xfrm>
            <a:custGeom>
              <a:avLst/>
              <a:gdLst/>
              <a:ahLst/>
              <a:cxnLst/>
              <a:rect l="l" t="t" r="r" b="b"/>
              <a:pathLst>
                <a:path w="3136" h="6753" extrusionOk="0">
                  <a:moveTo>
                    <a:pt x="99" y="0"/>
                  </a:moveTo>
                  <a:cubicBezTo>
                    <a:pt x="50" y="0"/>
                    <a:pt x="0" y="37"/>
                    <a:pt x="23" y="98"/>
                  </a:cubicBezTo>
                  <a:cubicBezTo>
                    <a:pt x="869" y="2372"/>
                    <a:pt x="1952" y="4527"/>
                    <a:pt x="3000" y="6717"/>
                  </a:cubicBezTo>
                  <a:cubicBezTo>
                    <a:pt x="3014" y="6742"/>
                    <a:pt x="3032" y="6752"/>
                    <a:pt x="3050" y="6752"/>
                  </a:cubicBezTo>
                  <a:cubicBezTo>
                    <a:pt x="3094" y="6752"/>
                    <a:pt x="3136" y="6696"/>
                    <a:pt x="3119" y="6646"/>
                  </a:cubicBezTo>
                  <a:cubicBezTo>
                    <a:pt x="2166" y="4431"/>
                    <a:pt x="1261" y="2193"/>
                    <a:pt x="166" y="38"/>
                  </a:cubicBezTo>
                  <a:cubicBezTo>
                    <a:pt x="153" y="12"/>
                    <a:pt x="126" y="0"/>
                    <a:pt x="9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7" name="Google Shape;9737;p41">
              <a:extLst>
                <a:ext uri="{FF2B5EF4-FFF2-40B4-BE49-F238E27FC236}">
                  <a16:creationId xmlns:a16="http://schemas.microsoft.com/office/drawing/2014/main" id="{CA9930D2-F872-8F3F-4C2F-ADC7666C052A}"/>
                </a:ext>
              </a:extLst>
            </p:cNvPr>
            <p:cNvSpPr/>
            <p:nvPr/>
          </p:nvSpPr>
          <p:spPr>
            <a:xfrm>
              <a:off x="4783225" y="2740100"/>
              <a:ext cx="68650" cy="183650"/>
            </a:xfrm>
            <a:custGeom>
              <a:avLst/>
              <a:gdLst/>
              <a:ahLst/>
              <a:cxnLst/>
              <a:rect l="l" t="t" r="r" b="b"/>
              <a:pathLst>
                <a:path w="2746" h="7346" extrusionOk="0">
                  <a:moveTo>
                    <a:pt x="145" y="1"/>
                  </a:moveTo>
                  <a:cubicBezTo>
                    <a:pt x="74" y="1"/>
                    <a:pt x="1" y="67"/>
                    <a:pt x="16" y="153"/>
                  </a:cubicBezTo>
                  <a:cubicBezTo>
                    <a:pt x="707" y="2558"/>
                    <a:pt x="1826" y="4821"/>
                    <a:pt x="2481" y="7249"/>
                  </a:cubicBezTo>
                  <a:cubicBezTo>
                    <a:pt x="2495" y="7317"/>
                    <a:pt x="2543" y="7345"/>
                    <a:pt x="2592" y="7345"/>
                  </a:cubicBezTo>
                  <a:cubicBezTo>
                    <a:pt x="2666" y="7345"/>
                    <a:pt x="2745" y="7282"/>
                    <a:pt x="2731" y="7190"/>
                  </a:cubicBezTo>
                  <a:cubicBezTo>
                    <a:pt x="2183" y="4797"/>
                    <a:pt x="1505" y="2201"/>
                    <a:pt x="243" y="58"/>
                  </a:cubicBezTo>
                  <a:cubicBezTo>
                    <a:pt x="218" y="18"/>
                    <a:pt x="182" y="1"/>
                    <a:pt x="1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8" name="Google Shape;9738;p41">
              <a:extLst>
                <a:ext uri="{FF2B5EF4-FFF2-40B4-BE49-F238E27FC236}">
                  <a16:creationId xmlns:a16="http://schemas.microsoft.com/office/drawing/2014/main" id="{771C1F95-C173-1FA6-AE9E-F5526F0F5299}"/>
                </a:ext>
              </a:extLst>
            </p:cNvPr>
            <p:cNvSpPr/>
            <p:nvPr/>
          </p:nvSpPr>
          <p:spPr>
            <a:xfrm>
              <a:off x="4824575" y="2766625"/>
              <a:ext cx="52225" cy="153675"/>
            </a:xfrm>
            <a:custGeom>
              <a:avLst/>
              <a:gdLst/>
              <a:ahLst/>
              <a:cxnLst/>
              <a:rect l="l" t="t" r="r" b="b"/>
              <a:pathLst>
                <a:path w="2089" h="6147" extrusionOk="0">
                  <a:moveTo>
                    <a:pt x="169" y="0"/>
                  </a:moveTo>
                  <a:cubicBezTo>
                    <a:pt x="77" y="0"/>
                    <a:pt x="0" y="106"/>
                    <a:pt x="53" y="211"/>
                  </a:cubicBezTo>
                  <a:cubicBezTo>
                    <a:pt x="494" y="1140"/>
                    <a:pt x="1017" y="2009"/>
                    <a:pt x="1339" y="3009"/>
                  </a:cubicBezTo>
                  <a:cubicBezTo>
                    <a:pt x="1660" y="3986"/>
                    <a:pt x="1803" y="5033"/>
                    <a:pt x="1863" y="6057"/>
                  </a:cubicBezTo>
                  <a:cubicBezTo>
                    <a:pt x="1857" y="6117"/>
                    <a:pt x="1896" y="6147"/>
                    <a:pt x="1937" y="6147"/>
                  </a:cubicBezTo>
                  <a:cubicBezTo>
                    <a:pt x="1979" y="6147"/>
                    <a:pt x="2024" y="6117"/>
                    <a:pt x="2029" y="6057"/>
                  </a:cubicBezTo>
                  <a:cubicBezTo>
                    <a:pt x="2089" y="4045"/>
                    <a:pt x="1815" y="1497"/>
                    <a:pt x="267" y="45"/>
                  </a:cubicBezTo>
                  <a:cubicBezTo>
                    <a:pt x="236" y="14"/>
                    <a:pt x="202" y="0"/>
                    <a:pt x="1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9" name="Google Shape;9739;p41">
              <a:extLst>
                <a:ext uri="{FF2B5EF4-FFF2-40B4-BE49-F238E27FC236}">
                  <a16:creationId xmlns:a16="http://schemas.microsoft.com/office/drawing/2014/main" id="{3181F73E-368E-0198-8B6A-D02B98A3A59E}"/>
                </a:ext>
              </a:extLst>
            </p:cNvPr>
            <p:cNvSpPr/>
            <p:nvPr/>
          </p:nvSpPr>
          <p:spPr>
            <a:xfrm>
              <a:off x="4839200" y="2782100"/>
              <a:ext cx="49525" cy="123850"/>
            </a:xfrm>
            <a:custGeom>
              <a:avLst/>
              <a:gdLst/>
              <a:ahLst/>
              <a:cxnLst/>
              <a:rect l="l" t="t" r="r" b="b"/>
              <a:pathLst>
                <a:path w="1981" h="4954" extrusionOk="0">
                  <a:moveTo>
                    <a:pt x="170" y="0"/>
                  </a:moveTo>
                  <a:cubicBezTo>
                    <a:pt x="81" y="0"/>
                    <a:pt x="0" y="97"/>
                    <a:pt x="63" y="188"/>
                  </a:cubicBezTo>
                  <a:cubicBezTo>
                    <a:pt x="1016" y="1617"/>
                    <a:pt x="1647" y="3105"/>
                    <a:pt x="1635" y="4855"/>
                  </a:cubicBezTo>
                  <a:cubicBezTo>
                    <a:pt x="1635" y="4920"/>
                    <a:pt x="1689" y="4953"/>
                    <a:pt x="1744" y="4953"/>
                  </a:cubicBezTo>
                  <a:cubicBezTo>
                    <a:pt x="1799" y="4953"/>
                    <a:pt x="1855" y="4920"/>
                    <a:pt x="1861" y="4855"/>
                  </a:cubicBezTo>
                  <a:cubicBezTo>
                    <a:pt x="1980" y="3141"/>
                    <a:pt x="1587" y="1224"/>
                    <a:pt x="254" y="33"/>
                  </a:cubicBezTo>
                  <a:cubicBezTo>
                    <a:pt x="228" y="10"/>
                    <a:pt x="199" y="0"/>
                    <a:pt x="17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0" name="Google Shape;9740;p41">
              <a:extLst>
                <a:ext uri="{FF2B5EF4-FFF2-40B4-BE49-F238E27FC236}">
                  <a16:creationId xmlns:a16="http://schemas.microsoft.com/office/drawing/2014/main" id="{0B8A4473-8AE4-DD1D-1ACD-BCAC44398ED2}"/>
                </a:ext>
              </a:extLst>
            </p:cNvPr>
            <p:cNvSpPr/>
            <p:nvPr/>
          </p:nvSpPr>
          <p:spPr>
            <a:xfrm>
              <a:off x="4768025" y="2725050"/>
              <a:ext cx="124850" cy="137775"/>
            </a:xfrm>
            <a:custGeom>
              <a:avLst/>
              <a:gdLst/>
              <a:ahLst/>
              <a:cxnLst/>
              <a:rect l="l" t="t" r="r" b="b"/>
              <a:pathLst>
                <a:path w="4994" h="5511" extrusionOk="0">
                  <a:moveTo>
                    <a:pt x="160" y="0"/>
                  </a:moveTo>
                  <a:cubicBezTo>
                    <a:pt x="53" y="0"/>
                    <a:pt x="0" y="145"/>
                    <a:pt x="65" y="231"/>
                  </a:cubicBezTo>
                  <a:cubicBezTo>
                    <a:pt x="732" y="993"/>
                    <a:pt x="1660" y="1541"/>
                    <a:pt x="2398" y="2220"/>
                  </a:cubicBezTo>
                  <a:cubicBezTo>
                    <a:pt x="3125" y="2875"/>
                    <a:pt x="4708" y="4196"/>
                    <a:pt x="4244" y="5315"/>
                  </a:cubicBezTo>
                  <a:cubicBezTo>
                    <a:pt x="4203" y="5421"/>
                    <a:pt x="4318" y="5510"/>
                    <a:pt x="4418" y="5510"/>
                  </a:cubicBezTo>
                  <a:cubicBezTo>
                    <a:pt x="4464" y="5510"/>
                    <a:pt x="4507" y="5491"/>
                    <a:pt x="4530" y="5446"/>
                  </a:cubicBezTo>
                  <a:cubicBezTo>
                    <a:pt x="4994" y="4410"/>
                    <a:pt x="4065" y="3315"/>
                    <a:pt x="3446" y="2601"/>
                  </a:cubicBezTo>
                  <a:cubicBezTo>
                    <a:pt x="2613" y="1648"/>
                    <a:pt x="1422" y="458"/>
                    <a:pt x="196" y="5"/>
                  </a:cubicBezTo>
                  <a:cubicBezTo>
                    <a:pt x="183" y="2"/>
                    <a:pt x="172" y="0"/>
                    <a:pt x="1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1" name="Google Shape;9741;p41">
              <a:extLst>
                <a:ext uri="{FF2B5EF4-FFF2-40B4-BE49-F238E27FC236}">
                  <a16:creationId xmlns:a16="http://schemas.microsoft.com/office/drawing/2014/main" id="{BF52271F-7B6D-AE2A-52DC-D6295F33C2B7}"/>
                </a:ext>
              </a:extLst>
            </p:cNvPr>
            <p:cNvSpPr/>
            <p:nvPr/>
          </p:nvSpPr>
          <p:spPr>
            <a:xfrm>
              <a:off x="4771350" y="2679300"/>
              <a:ext cx="126100" cy="181700"/>
            </a:xfrm>
            <a:custGeom>
              <a:avLst/>
              <a:gdLst/>
              <a:ahLst/>
              <a:cxnLst/>
              <a:rect l="l" t="t" r="r" b="b"/>
              <a:pathLst>
                <a:path w="5044" h="7268" extrusionOk="0">
                  <a:moveTo>
                    <a:pt x="124" y="0"/>
                  </a:moveTo>
                  <a:cubicBezTo>
                    <a:pt x="61" y="0"/>
                    <a:pt x="0" y="73"/>
                    <a:pt x="27" y="145"/>
                  </a:cubicBezTo>
                  <a:cubicBezTo>
                    <a:pt x="1384" y="2526"/>
                    <a:pt x="4123" y="4335"/>
                    <a:pt x="4682" y="7133"/>
                  </a:cubicBezTo>
                  <a:cubicBezTo>
                    <a:pt x="4697" y="7226"/>
                    <a:pt x="4764" y="7267"/>
                    <a:pt x="4834" y="7267"/>
                  </a:cubicBezTo>
                  <a:cubicBezTo>
                    <a:pt x="4935" y="7267"/>
                    <a:pt x="5044" y="7183"/>
                    <a:pt x="5016" y="7050"/>
                  </a:cubicBezTo>
                  <a:cubicBezTo>
                    <a:pt x="4528" y="4335"/>
                    <a:pt x="1908" y="2014"/>
                    <a:pt x="182" y="25"/>
                  </a:cubicBezTo>
                  <a:cubicBezTo>
                    <a:pt x="164" y="8"/>
                    <a:pt x="144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2" name="Google Shape;9742;p41">
              <a:extLst>
                <a:ext uri="{FF2B5EF4-FFF2-40B4-BE49-F238E27FC236}">
                  <a16:creationId xmlns:a16="http://schemas.microsoft.com/office/drawing/2014/main" id="{4C335016-26F7-68A6-7F05-385EA2ABAF17}"/>
                </a:ext>
              </a:extLst>
            </p:cNvPr>
            <p:cNvSpPr/>
            <p:nvPr/>
          </p:nvSpPr>
          <p:spPr>
            <a:xfrm>
              <a:off x="4839750" y="2747625"/>
              <a:ext cx="50325" cy="111150"/>
            </a:xfrm>
            <a:custGeom>
              <a:avLst/>
              <a:gdLst/>
              <a:ahLst/>
              <a:cxnLst/>
              <a:rect l="l" t="t" r="r" b="b"/>
              <a:pathLst>
                <a:path w="2013" h="4446" extrusionOk="0">
                  <a:moveTo>
                    <a:pt x="142" y="1"/>
                  </a:moveTo>
                  <a:cubicBezTo>
                    <a:pt x="70" y="1"/>
                    <a:pt x="0" y="84"/>
                    <a:pt x="18" y="162"/>
                  </a:cubicBezTo>
                  <a:cubicBezTo>
                    <a:pt x="375" y="1662"/>
                    <a:pt x="1601" y="2805"/>
                    <a:pt x="1827" y="4389"/>
                  </a:cubicBezTo>
                  <a:cubicBezTo>
                    <a:pt x="1837" y="4429"/>
                    <a:pt x="1872" y="4445"/>
                    <a:pt x="1909" y="4445"/>
                  </a:cubicBezTo>
                  <a:cubicBezTo>
                    <a:pt x="1960" y="4445"/>
                    <a:pt x="2013" y="4413"/>
                    <a:pt x="2006" y="4365"/>
                  </a:cubicBezTo>
                  <a:cubicBezTo>
                    <a:pt x="1887" y="2876"/>
                    <a:pt x="1125" y="1210"/>
                    <a:pt x="220" y="43"/>
                  </a:cubicBezTo>
                  <a:cubicBezTo>
                    <a:pt x="197" y="13"/>
                    <a:pt x="169" y="1"/>
                    <a:pt x="14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3" name="Google Shape;9743;p41">
              <a:extLst>
                <a:ext uri="{FF2B5EF4-FFF2-40B4-BE49-F238E27FC236}">
                  <a16:creationId xmlns:a16="http://schemas.microsoft.com/office/drawing/2014/main" id="{27C8BBCC-69DF-7A32-9674-401CEB3CE4F2}"/>
                </a:ext>
              </a:extLst>
            </p:cNvPr>
            <p:cNvSpPr/>
            <p:nvPr/>
          </p:nvSpPr>
          <p:spPr>
            <a:xfrm>
              <a:off x="4853675" y="2731450"/>
              <a:ext cx="31950" cy="83100"/>
            </a:xfrm>
            <a:custGeom>
              <a:avLst/>
              <a:gdLst/>
              <a:ahLst/>
              <a:cxnLst/>
              <a:rect l="l" t="t" r="r" b="b"/>
              <a:pathLst>
                <a:path w="1278" h="3324" extrusionOk="0">
                  <a:moveTo>
                    <a:pt x="89" y="0"/>
                  </a:moveTo>
                  <a:cubicBezTo>
                    <a:pt x="44" y="0"/>
                    <a:pt x="0" y="40"/>
                    <a:pt x="8" y="94"/>
                  </a:cubicBezTo>
                  <a:cubicBezTo>
                    <a:pt x="246" y="1178"/>
                    <a:pt x="830" y="2166"/>
                    <a:pt x="1068" y="3250"/>
                  </a:cubicBezTo>
                  <a:cubicBezTo>
                    <a:pt x="1082" y="3302"/>
                    <a:pt x="1119" y="3324"/>
                    <a:pt x="1157" y="3324"/>
                  </a:cubicBezTo>
                  <a:cubicBezTo>
                    <a:pt x="1216" y="3324"/>
                    <a:pt x="1277" y="3274"/>
                    <a:pt x="1270" y="3202"/>
                  </a:cubicBezTo>
                  <a:cubicBezTo>
                    <a:pt x="1068" y="2119"/>
                    <a:pt x="735" y="976"/>
                    <a:pt x="151" y="35"/>
                  </a:cubicBezTo>
                  <a:cubicBezTo>
                    <a:pt x="135" y="11"/>
                    <a:pt x="112" y="0"/>
                    <a:pt x="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4" name="Google Shape;9744;p41">
              <a:extLst>
                <a:ext uri="{FF2B5EF4-FFF2-40B4-BE49-F238E27FC236}">
                  <a16:creationId xmlns:a16="http://schemas.microsoft.com/office/drawing/2014/main" id="{6151D915-40BA-A28A-C632-D07A672C583B}"/>
                </a:ext>
              </a:extLst>
            </p:cNvPr>
            <p:cNvSpPr/>
            <p:nvPr/>
          </p:nvSpPr>
          <p:spPr>
            <a:xfrm>
              <a:off x="4855075" y="2703075"/>
              <a:ext cx="46750" cy="100400"/>
            </a:xfrm>
            <a:custGeom>
              <a:avLst/>
              <a:gdLst/>
              <a:ahLst/>
              <a:cxnLst/>
              <a:rect l="l" t="t" r="r" b="b"/>
              <a:pathLst>
                <a:path w="1870" h="4016" extrusionOk="0">
                  <a:moveTo>
                    <a:pt x="133" y="1"/>
                  </a:moveTo>
                  <a:cubicBezTo>
                    <a:pt x="64" y="1"/>
                    <a:pt x="0" y="96"/>
                    <a:pt x="36" y="158"/>
                  </a:cubicBezTo>
                  <a:cubicBezTo>
                    <a:pt x="595" y="1349"/>
                    <a:pt x="1452" y="2492"/>
                    <a:pt x="1452" y="3849"/>
                  </a:cubicBezTo>
                  <a:cubicBezTo>
                    <a:pt x="1446" y="3962"/>
                    <a:pt x="1518" y="4016"/>
                    <a:pt x="1594" y="4016"/>
                  </a:cubicBezTo>
                  <a:cubicBezTo>
                    <a:pt x="1670" y="4016"/>
                    <a:pt x="1750" y="3962"/>
                    <a:pt x="1762" y="3861"/>
                  </a:cubicBezTo>
                  <a:cubicBezTo>
                    <a:pt x="1869" y="2420"/>
                    <a:pt x="1095" y="1110"/>
                    <a:pt x="202" y="39"/>
                  </a:cubicBezTo>
                  <a:cubicBezTo>
                    <a:pt x="181" y="12"/>
                    <a:pt x="157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5" name="Google Shape;9745;p41">
              <a:extLst>
                <a:ext uri="{FF2B5EF4-FFF2-40B4-BE49-F238E27FC236}">
                  <a16:creationId xmlns:a16="http://schemas.microsoft.com/office/drawing/2014/main" id="{F393E63D-94D4-7134-51F5-84D500DCA72B}"/>
                </a:ext>
              </a:extLst>
            </p:cNvPr>
            <p:cNvSpPr/>
            <p:nvPr/>
          </p:nvSpPr>
          <p:spPr>
            <a:xfrm>
              <a:off x="4858425" y="2699475"/>
              <a:ext cx="45375" cy="101500"/>
            </a:xfrm>
            <a:custGeom>
              <a:avLst/>
              <a:gdLst/>
              <a:ahLst/>
              <a:cxnLst/>
              <a:rect l="l" t="t" r="r" b="b"/>
              <a:pathLst>
                <a:path w="1815" h="4060" extrusionOk="0">
                  <a:moveTo>
                    <a:pt x="89" y="0"/>
                  </a:moveTo>
                  <a:cubicBezTo>
                    <a:pt x="43" y="0"/>
                    <a:pt x="1" y="48"/>
                    <a:pt x="33" y="111"/>
                  </a:cubicBezTo>
                  <a:cubicBezTo>
                    <a:pt x="628" y="1421"/>
                    <a:pt x="1354" y="2624"/>
                    <a:pt x="1735" y="4029"/>
                  </a:cubicBezTo>
                  <a:cubicBezTo>
                    <a:pt x="1740" y="4051"/>
                    <a:pt x="1752" y="4060"/>
                    <a:pt x="1766" y="4060"/>
                  </a:cubicBezTo>
                  <a:cubicBezTo>
                    <a:pt x="1789" y="4060"/>
                    <a:pt x="1814" y="4035"/>
                    <a:pt x="1807" y="4005"/>
                  </a:cubicBezTo>
                  <a:cubicBezTo>
                    <a:pt x="1497" y="2636"/>
                    <a:pt x="973" y="1183"/>
                    <a:pt x="152" y="40"/>
                  </a:cubicBezTo>
                  <a:cubicBezTo>
                    <a:pt x="136" y="12"/>
                    <a:pt x="112" y="0"/>
                    <a:pt x="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6" name="Google Shape;9746;p41">
              <a:extLst>
                <a:ext uri="{FF2B5EF4-FFF2-40B4-BE49-F238E27FC236}">
                  <a16:creationId xmlns:a16="http://schemas.microsoft.com/office/drawing/2014/main" id="{1772E545-CD13-2A04-D0FE-51793EE68F19}"/>
                </a:ext>
              </a:extLst>
            </p:cNvPr>
            <p:cNvSpPr/>
            <p:nvPr/>
          </p:nvSpPr>
          <p:spPr>
            <a:xfrm>
              <a:off x="4889300" y="2739625"/>
              <a:ext cx="23825" cy="117325"/>
            </a:xfrm>
            <a:custGeom>
              <a:avLst/>
              <a:gdLst/>
              <a:ahLst/>
              <a:cxnLst/>
              <a:rect l="l" t="t" r="r" b="b"/>
              <a:pathLst>
                <a:path w="953" h="4693" extrusionOk="0">
                  <a:moveTo>
                    <a:pt x="150" y="0"/>
                  </a:moveTo>
                  <a:cubicBezTo>
                    <a:pt x="77" y="0"/>
                    <a:pt x="0" y="51"/>
                    <a:pt x="0" y="125"/>
                  </a:cubicBezTo>
                  <a:cubicBezTo>
                    <a:pt x="119" y="1625"/>
                    <a:pt x="619" y="3030"/>
                    <a:pt x="417" y="4566"/>
                  </a:cubicBezTo>
                  <a:cubicBezTo>
                    <a:pt x="403" y="4646"/>
                    <a:pt x="469" y="4692"/>
                    <a:pt x="533" y="4692"/>
                  </a:cubicBezTo>
                  <a:cubicBezTo>
                    <a:pt x="583" y="4692"/>
                    <a:pt x="633" y="4664"/>
                    <a:pt x="643" y="4601"/>
                  </a:cubicBezTo>
                  <a:cubicBezTo>
                    <a:pt x="953" y="3137"/>
                    <a:pt x="893" y="1446"/>
                    <a:pt x="262" y="65"/>
                  </a:cubicBezTo>
                  <a:cubicBezTo>
                    <a:pt x="239" y="20"/>
                    <a:pt x="196" y="0"/>
                    <a:pt x="1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7" name="Google Shape;9747;p41">
              <a:extLst>
                <a:ext uri="{FF2B5EF4-FFF2-40B4-BE49-F238E27FC236}">
                  <a16:creationId xmlns:a16="http://schemas.microsoft.com/office/drawing/2014/main" id="{DBA7D27B-C31B-D474-CCB9-F6148D8E608C}"/>
                </a:ext>
              </a:extLst>
            </p:cNvPr>
            <p:cNvSpPr/>
            <p:nvPr/>
          </p:nvSpPr>
          <p:spPr>
            <a:xfrm>
              <a:off x="4877500" y="2700875"/>
              <a:ext cx="34150" cy="131625"/>
            </a:xfrm>
            <a:custGeom>
              <a:avLst/>
              <a:gdLst/>
              <a:ahLst/>
              <a:cxnLst/>
              <a:rect l="l" t="t" r="r" b="b"/>
              <a:pathLst>
                <a:path w="1366" h="5265" extrusionOk="0">
                  <a:moveTo>
                    <a:pt x="128" y="0"/>
                  </a:moveTo>
                  <a:cubicBezTo>
                    <a:pt x="64" y="0"/>
                    <a:pt x="1" y="55"/>
                    <a:pt x="32" y="139"/>
                  </a:cubicBezTo>
                  <a:cubicBezTo>
                    <a:pt x="579" y="1806"/>
                    <a:pt x="1008" y="3377"/>
                    <a:pt x="1091" y="5139"/>
                  </a:cubicBezTo>
                  <a:cubicBezTo>
                    <a:pt x="1079" y="5223"/>
                    <a:pt x="1139" y="5264"/>
                    <a:pt x="1203" y="5264"/>
                  </a:cubicBezTo>
                  <a:cubicBezTo>
                    <a:pt x="1267" y="5264"/>
                    <a:pt x="1335" y="5223"/>
                    <a:pt x="1341" y="5139"/>
                  </a:cubicBezTo>
                  <a:cubicBezTo>
                    <a:pt x="1365" y="3401"/>
                    <a:pt x="1175" y="1556"/>
                    <a:pt x="222" y="55"/>
                  </a:cubicBezTo>
                  <a:cubicBezTo>
                    <a:pt x="201" y="17"/>
                    <a:pt x="164" y="0"/>
                    <a:pt x="1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8" name="Google Shape;9748;p41">
              <a:extLst>
                <a:ext uri="{FF2B5EF4-FFF2-40B4-BE49-F238E27FC236}">
                  <a16:creationId xmlns:a16="http://schemas.microsoft.com/office/drawing/2014/main" id="{EBA6AADE-8AA3-48CC-3AA1-2FBD59E2F95F}"/>
                </a:ext>
              </a:extLst>
            </p:cNvPr>
            <p:cNvSpPr/>
            <p:nvPr/>
          </p:nvSpPr>
          <p:spPr>
            <a:xfrm>
              <a:off x="4842500" y="2654550"/>
              <a:ext cx="80150" cy="134575"/>
            </a:xfrm>
            <a:custGeom>
              <a:avLst/>
              <a:gdLst/>
              <a:ahLst/>
              <a:cxnLst/>
              <a:rect l="l" t="t" r="r" b="b"/>
              <a:pathLst>
                <a:path w="3206" h="5383" extrusionOk="0">
                  <a:moveTo>
                    <a:pt x="134" y="1"/>
                  </a:moveTo>
                  <a:cubicBezTo>
                    <a:pt x="56" y="1"/>
                    <a:pt x="0" y="96"/>
                    <a:pt x="74" y="170"/>
                  </a:cubicBezTo>
                  <a:cubicBezTo>
                    <a:pt x="1265" y="1623"/>
                    <a:pt x="2825" y="3218"/>
                    <a:pt x="2741" y="5230"/>
                  </a:cubicBezTo>
                  <a:cubicBezTo>
                    <a:pt x="2735" y="5331"/>
                    <a:pt x="2813" y="5382"/>
                    <a:pt x="2893" y="5382"/>
                  </a:cubicBezTo>
                  <a:cubicBezTo>
                    <a:pt x="2973" y="5382"/>
                    <a:pt x="3057" y="5331"/>
                    <a:pt x="3063" y="5230"/>
                  </a:cubicBezTo>
                  <a:cubicBezTo>
                    <a:pt x="3206" y="3147"/>
                    <a:pt x="1729" y="1301"/>
                    <a:pt x="205" y="27"/>
                  </a:cubicBezTo>
                  <a:cubicBezTo>
                    <a:pt x="181" y="9"/>
                    <a:pt x="157" y="1"/>
                    <a:pt x="13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9" name="Google Shape;9749;p41">
              <a:extLst>
                <a:ext uri="{FF2B5EF4-FFF2-40B4-BE49-F238E27FC236}">
                  <a16:creationId xmlns:a16="http://schemas.microsoft.com/office/drawing/2014/main" id="{4406A5CF-FBAF-8743-929E-25C822CA3932}"/>
                </a:ext>
              </a:extLst>
            </p:cNvPr>
            <p:cNvSpPr/>
            <p:nvPr/>
          </p:nvSpPr>
          <p:spPr>
            <a:xfrm>
              <a:off x="4774925" y="2601025"/>
              <a:ext cx="131950" cy="217475"/>
            </a:xfrm>
            <a:custGeom>
              <a:avLst/>
              <a:gdLst/>
              <a:ahLst/>
              <a:cxnLst/>
              <a:rect l="l" t="t" r="r" b="b"/>
              <a:pathLst>
                <a:path w="5278" h="8699" extrusionOk="0">
                  <a:moveTo>
                    <a:pt x="77" y="0"/>
                  </a:moveTo>
                  <a:cubicBezTo>
                    <a:pt x="32" y="0"/>
                    <a:pt x="0" y="70"/>
                    <a:pt x="39" y="108"/>
                  </a:cubicBezTo>
                  <a:cubicBezTo>
                    <a:pt x="2361" y="2383"/>
                    <a:pt x="5075" y="5180"/>
                    <a:pt x="5147" y="8645"/>
                  </a:cubicBezTo>
                  <a:cubicBezTo>
                    <a:pt x="5147" y="8681"/>
                    <a:pt x="5176" y="8699"/>
                    <a:pt x="5206" y="8699"/>
                  </a:cubicBezTo>
                  <a:cubicBezTo>
                    <a:pt x="5236" y="8699"/>
                    <a:pt x="5266" y="8681"/>
                    <a:pt x="5266" y="8645"/>
                  </a:cubicBezTo>
                  <a:cubicBezTo>
                    <a:pt x="5278" y="5240"/>
                    <a:pt x="2765" y="1954"/>
                    <a:pt x="110" y="13"/>
                  </a:cubicBezTo>
                  <a:cubicBezTo>
                    <a:pt x="99" y="4"/>
                    <a:pt x="87" y="0"/>
                    <a:pt x="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0" name="Google Shape;9750;p41">
              <a:extLst>
                <a:ext uri="{FF2B5EF4-FFF2-40B4-BE49-F238E27FC236}">
                  <a16:creationId xmlns:a16="http://schemas.microsoft.com/office/drawing/2014/main" id="{83974B92-5211-AE65-B21F-2F7C5040BF09}"/>
                </a:ext>
              </a:extLst>
            </p:cNvPr>
            <p:cNvSpPr/>
            <p:nvPr/>
          </p:nvSpPr>
          <p:spPr>
            <a:xfrm>
              <a:off x="4773025" y="2582925"/>
              <a:ext cx="138025" cy="207600"/>
            </a:xfrm>
            <a:custGeom>
              <a:avLst/>
              <a:gdLst/>
              <a:ahLst/>
              <a:cxnLst/>
              <a:rect l="l" t="t" r="r" b="b"/>
              <a:pathLst>
                <a:path w="5521" h="8304" extrusionOk="0">
                  <a:moveTo>
                    <a:pt x="160" y="0"/>
                  </a:moveTo>
                  <a:cubicBezTo>
                    <a:pt x="71" y="0"/>
                    <a:pt x="1" y="97"/>
                    <a:pt x="91" y="178"/>
                  </a:cubicBezTo>
                  <a:cubicBezTo>
                    <a:pt x="2329" y="2202"/>
                    <a:pt x="5163" y="5119"/>
                    <a:pt x="5461" y="8286"/>
                  </a:cubicBezTo>
                  <a:cubicBezTo>
                    <a:pt x="5461" y="8298"/>
                    <a:pt x="5473" y="8304"/>
                    <a:pt x="5485" y="8304"/>
                  </a:cubicBezTo>
                  <a:cubicBezTo>
                    <a:pt x="5496" y="8304"/>
                    <a:pt x="5508" y="8298"/>
                    <a:pt x="5508" y="8286"/>
                  </a:cubicBezTo>
                  <a:cubicBezTo>
                    <a:pt x="5520" y="6571"/>
                    <a:pt x="4687" y="5012"/>
                    <a:pt x="3782" y="3607"/>
                  </a:cubicBezTo>
                  <a:cubicBezTo>
                    <a:pt x="2901" y="2237"/>
                    <a:pt x="1722" y="713"/>
                    <a:pt x="210" y="11"/>
                  </a:cubicBezTo>
                  <a:cubicBezTo>
                    <a:pt x="193" y="3"/>
                    <a:pt x="176" y="0"/>
                    <a:pt x="1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1" name="Google Shape;9751;p41">
              <a:extLst>
                <a:ext uri="{FF2B5EF4-FFF2-40B4-BE49-F238E27FC236}">
                  <a16:creationId xmlns:a16="http://schemas.microsoft.com/office/drawing/2014/main" id="{7B1EA37F-9FA5-8B42-99F9-76919F538572}"/>
                </a:ext>
              </a:extLst>
            </p:cNvPr>
            <p:cNvSpPr/>
            <p:nvPr/>
          </p:nvSpPr>
          <p:spPr>
            <a:xfrm>
              <a:off x="4857800" y="2634875"/>
              <a:ext cx="59075" cy="112350"/>
            </a:xfrm>
            <a:custGeom>
              <a:avLst/>
              <a:gdLst/>
              <a:ahLst/>
              <a:cxnLst/>
              <a:rect l="l" t="t" r="r" b="b"/>
              <a:pathLst>
                <a:path w="2363" h="4494" extrusionOk="0">
                  <a:moveTo>
                    <a:pt x="130" y="0"/>
                  </a:moveTo>
                  <a:cubicBezTo>
                    <a:pt x="65" y="0"/>
                    <a:pt x="0" y="84"/>
                    <a:pt x="46" y="147"/>
                  </a:cubicBezTo>
                  <a:cubicBezTo>
                    <a:pt x="784" y="1588"/>
                    <a:pt x="1713" y="2886"/>
                    <a:pt x="2236" y="4446"/>
                  </a:cubicBezTo>
                  <a:cubicBezTo>
                    <a:pt x="2241" y="4480"/>
                    <a:pt x="2264" y="4494"/>
                    <a:pt x="2288" y="4494"/>
                  </a:cubicBezTo>
                  <a:cubicBezTo>
                    <a:pt x="2324" y="4494"/>
                    <a:pt x="2362" y="4464"/>
                    <a:pt x="2355" y="4422"/>
                  </a:cubicBezTo>
                  <a:cubicBezTo>
                    <a:pt x="2022" y="2826"/>
                    <a:pt x="1308" y="1231"/>
                    <a:pt x="189" y="28"/>
                  </a:cubicBezTo>
                  <a:cubicBezTo>
                    <a:pt x="171" y="8"/>
                    <a:pt x="151" y="0"/>
                    <a:pt x="1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2" name="Google Shape;9752;p41">
              <a:extLst>
                <a:ext uri="{FF2B5EF4-FFF2-40B4-BE49-F238E27FC236}">
                  <a16:creationId xmlns:a16="http://schemas.microsoft.com/office/drawing/2014/main" id="{6BDF026D-A4D5-92B2-EADF-A1C08D8D84BB}"/>
                </a:ext>
              </a:extLst>
            </p:cNvPr>
            <p:cNvSpPr/>
            <p:nvPr/>
          </p:nvSpPr>
          <p:spPr>
            <a:xfrm>
              <a:off x="4810450" y="2573750"/>
              <a:ext cx="106550" cy="163500"/>
            </a:xfrm>
            <a:custGeom>
              <a:avLst/>
              <a:gdLst/>
              <a:ahLst/>
              <a:cxnLst/>
              <a:rect l="l" t="t" r="r" b="b"/>
              <a:pathLst>
                <a:path w="4262" h="6540" extrusionOk="0">
                  <a:moveTo>
                    <a:pt x="138" y="1"/>
                  </a:moveTo>
                  <a:cubicBezTo>
                    <a:pt x="67" y="1"/>
                    <a:pt x="1" y="67"/>
                    <a:pt x="47" y="140"/>
                  </a:cubicBezTo>
                  <a:cubicBezTo>
                    <a:pt x="1428" y="1973"/>
                    <a:pt x="3857" y="3902"/>
                    <a:pt x="3809" y="6402"/>
                  </a:cubicBezTo>
                  <a:cubicBezTo>
                    <a:pt x="3809" y="6495"/>
                    <a:pt x="3882" y="6540"/>
                    <a:pt x="3959" y="6540"/>
                  </a:cubicBezTo>
                  <a:cubicBezTo>
                    <a:pt x="4042" y="6540"/>
                    <a:pt x="4130" y="6489"/>
                    <a:pt x="4142" y="6391"/>
                  </a:cubicBezTo>
                  <a:cubicBezTo>
                    <a:pt x="4261" y="3878"/>
                    <a:pt x="1952" y="1533"/>
                    <a:pt x="201" y="21"/>
                  </a:cubicBezTo>
                  <a:cubicBezTo>
                    <a:pt x="182" y="7"/>
                    <a:pt x="160" y="1"/>
                    <a:pt x="13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3" name="Google Shape;9753;p41">
              <a:extLst>
                <a:ext uri="{FF2B5EF4-FFF2-40B4-BE49-F238E27FC236}">
                  <a16:creationId xmlns:a16="http://schemas.microsoft.com/office/drawing/2014/main" id="{9980BD73-830C-7E74-B43D-328352D51AB2}"/>
                </a:ext>
              </a:extLst>
            </p:cNvPr>
            <p:cNvSpPr/>
            <p:nvPr/>
          </p:nvSpPr>
          <p:spPr>
            <a:xfrm>
              <a:off x="4743850" y="2498950"/>
              <a:ext cx="237725" cy="217075"/>
            </a:xfrm>
            <a:custGeom>
              <a:avLst/>
              <a:gdLst/>
              <a:ahLst/>
              <a:cxnLst/>
              <a:rect l="l" t="t" r="r" b="b"/>
              <a:pathLst>
                <a:path w="9509" h="8683" extrusionOk="0">
                  <a:moveTo>
                    <a:pt x="124" y="0"/>
                  </a:moveTo>
                  <a:cubicBezTo>
                    <a:pt x="48" y="0"/>
                    <a:pt x="1" y="112"/>
                    <a:pt x="67" y="179"/>
                  </a:cubicBezTo>
                  <a:cubicBezTo>
                    <a:pt x="1056" y="1298"/>
                    <a:pt x="8497" y="6870"/>
                    <a:pt x="6699" y="8335"/>
                  </a:cubicBezTo>
                  <a:cubicBezTo>
                    <a:pt x="6530" y="8476"/>
                    <a:pt x="6672" y="8683"/>
                    <a:pt x="6844" y="8683"/>
                  </a:cubicBezTo>
                  <a:cubicBezTo>
                    <a:pt x="6891" y="8683"/>
                    <a:pt x="6939" y="8668"/>
                    <a:pt x="6985" y="8632"/>
                  </a:cubicBezTo>
                  <a:cubicBezTo>
                    <a:pt x="9509" y="6668"/>
                    <a:pt x="1556" y="989"/>
                    <a:pt x="186" y="24"/>
                  </a:cubicBezTo>
                  <a:cubicBezTo>
                    <a:pt x="165" y="7"/>
                    <a:pt x="144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4" name="Google Shape;9754;p41">
              <a:extLst>
                <a:ext uri="{FF2B5EF4-FFF2-40B4-BE49-F238E27FC236}">
                  <a16:creationId xmlns:a16="http://schemas.microsoft.com/office/drawing/2014/main" id="{AB98FF5C-D24C-5F3A-BD72-E694330B6E40}"/>
                </a:ext>
              </a:extLst>
            </p:cNvPr>
            <p:cNvSpPr/>
            <p:nvPr/>
          </p:nvSpPr>
          <p:spPr>
            <a:xfrm>
              <a:off x="4832475" y="2553450"/>
              <a:ext cx="99750" cy="135375"/>
            </a:xfrm>
            <a:custGeom>
              <a:avLst/>
              <a:gdLst/>
              <a:ahLst/>
              <a:cxnLst/>
              <a:rect l="l" t="t" r="r" b="b"/>
              <a:pathLst>
                <a:path w="3990" h="5415" extrusionOk="0">
                  <a:moveTo>
                    <a:pt x="140" y="0"/>
                  </a:moveTo>
                  <a:cubicBezTo>
                    <a:pt x="57" y="0"/>
                    <a:pt x="0" y="96"/>
                    <a:pt x="70" y="166"/>
                  </a:cubicBezTo>
                  <a:cubicBezTo>
                    <a:pt x="1571" y="1678"/>
                    <a:pt x="3202" y="3214"/>
                    <a:pt x="3797" y="5345"/>
                  </a:cubicBezTo>
                  <a:cubicBezTo>
                    <a:pt x="3807" y="5393"/>
                    <a:pt x="3842" y="5414"/>
                    <a:pt x="3878" y="5414"/>
                  </a:cubicBezTo>
                  <a:cubicBezTo>
                    <a:pt x="3932" y="5414"/>
                    <a:pt x="3990" y="5369"/>
                    <a:pt x="3976" y="5298"/>
                  </a:cubicBezTo>
                  <a:cubicBezTo>
                    <a:pt x="3535" y="3381"/>
                    <a:pt x="2035" y="880"/>
                    <a:pt x="189" y="11"/>
                  </a:cubicBezTo>
                  <a:cubicBezTo>
                    <a:pt x="173" y="4"/>
                    <a:pt x="156" y="0"/>
                    <a:pt x="1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5" name="Google Shape;9755;p41">
              <a:extLst>
                <a:ext uri="{FF2B5EF4-FFF2-40B4-BE49-F238E27FC236}">
                  <a16:creationId xmlns:a16="http://schemas.microsoft.com/office/drawing/2014/main" id="{6D795C83-30B7-527D-CCED-E78DEB1FEDE5}"/>
                </a:ext>
              </a:extLst>
            </p:cNvPr>
            <p:cNvSpPr/>
            <p:nvPr/>
          </p:nvSpPr>
          <p:spPr>
            <a:xfrm>
              <a:off x="4865250" y="2556150"/>
              <a:ext cx="45500" cy="79300"/>
            </a:xfrm>
            <a:custGeom>
              <a:avLst/>
              <a:gdLst/>
              <a:ahLst/>
              <a:cxnLst/>
              <a:rect l="l" t="t" r="r" b="b"/>
              <a:pathLst>
                <a:path w="1820" h="3172" extrusionOk="0">
                  <a:moveTo>
                    <a:pt x="116" y="0"/>
                  </a:moveTo>
                  <a:cubicBezTo>
                    <a:pt x="56" y="0"/>
                    <a:pt x="1" y="58"/>
                    <a:pt x="45" y="129"/>
                  </a:cubicBezTo>
                  <a:cubicBezTo>
                    <a:pt x="641" y="1046"/>
                    <a:pt x="1486" y="1880"/>
                    <a:pt x="1557" y="3046"/>
                  </a:cubicBezTo>
                  <a:cubicBezTo>
                    <a:pt x="1569" y="3130"/>
                    <a:pt x="1635" y="3171"/>
                    <a:pt x="1697" y="3171"/>
                  </a:cubicBezTo>
                  <a:cubicBezTo>
                    <a:pt x="1760" y="3171"/>
                    <a:pt x="1819" y="3130"/>
                    <a:pt x="1819" y="3046"/>
                  </a:cubicBezTo>
                  <a:cubicBezTo>
                    <a:pt x="1784" y="1856"/>
                    <a:pt x="1034" y="772"/>
                    <a:pt x="176" y="22"/>
                  </a:cubicBezTo>
                  <a:cubicBezTo>
                    <a:pt x="158" y="7"/>
                    <a:pt x="137" y="0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6" name="Google Shape;9756;p41">
              <a:extLst>
                <a:ext uri="{FF2B5EF4-FFF2-40B4-BE49-F238E27FC236}">
                  <a16:creationId xmlns:a16="http://schemas.microsoft.com/office/drawing/2014/main" id="{4B9CB37F-7C3C-49FA-2E72-DE34D1188E97}"/>
                </a:ext>
              </a:extLst>
            </p:cNvPr>
            <p:cNvSpPr/>
            <p:nvPr/>
          </p:nvSpPr>
          <p:spPr>
            <a:xfrm>
              <a:off x="4822425" y="2466425"/>
              <a:ext cx="98450" cy="153275"/>
            </a:xfrm>
            <a:custGeom>
              <a:avLst/>
              <a:gdLst/>
              <a:ahLst/>
              <a:cxnLst/>
              <a:rect l="l" t="t" r="r" b="b"/>
              <a:pathLst>
                <a:path w="3938" h="6131" extrusionOk="0">
                  <a:moveTo>
                    <a:pt x="146" y="0"/>
                  </a:moveTo>
                  <a:cubicBezTo>
                    <a:pt x="64" y="0"/>
                    <a:pt x="1" y="130"/>
                    <a:pt x="68" y="206"/>
                  </a:cubicBezTo>
                  <a:cubicBezTo>
                    <a:pt x="1520" y="1885"/>
                    <a:pt x="3449" y="3552"/>
                    <a:pt x="3413" y="5933"/>
                  </a:cubicBezTo>
                  <a:cubicBezTo>
                    <a:pt x="3401" y="6068"/>
                    <a:pt x="3491" y="6131"/>
                    <a:pt x="3587" y="6131"/>
                  </a:cubicBezTo>
                  <a:cubicBezTo>
                    <a:pt x="3685" y="6131"/>
                    <a:pt x="3788" y="6065"/>
                    <a:pt x="3794" y="5945"/>
                  </a:cubicBezTo>
                  <a:cubicBezTo>
                    <a:pt x="3937" y="3421"/>
                    <a:pt x="2080" y="1456"/>
                    <a:pt x="210" y="27"/>
                  </a:cubicBezTo>
                  <a:cubicBezTo>
                    <a:pt x="189" y="8"/>
                    <a:pt x="167" y="0"/>
                    <a:pt x="14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7" name="Google Shape;9757;p41">
              <a:extLst>
                <a:ext uri="{FF2B5EF4-FFF2-40B4-BE49-F238E27FC236}">
                  <a16:creationId xmlns:a16="http://schemas.microsoft.com/office/drawing/2014/main" id="{BBBAEEA2-EC15-9E96-10B0-538A9D568841}"/>
                </a:ext>
              </a:extLst>
            </p:cNvPr>
            <p:cNvSpPr/>
            <p:nvPr/>
          </p:nvSpPr>
          <p:spPr>
            <a:xfrm>
              <a:off x="4792800" y="2400825"/>
              <a:ext cx="162900" cy="190900"/>
            </a:xfrm>
            <a:custGeom>
              <a:avLst/>
              <a:gdLst/>
              <a:ahLst/>
              <a:cxnLst/>
              <a:rect l="l" t="t" r="r" b="b"/>
              <a:pathLst>
                <a:path w="6516" h="7636" extrusionOk="0">
                  <a:moveTo>
                    <a:pt x="141" y="1"/>
                  </a:moveTo>
                  <a:cubicBezTo>
                    <a:pt x="61" y="1"/>
                    <a:pt x="1" y="102"/>
                    <a:pt x="74" y="175"/>
                  </a:cubicBezTo>
                  <a:cubicBezTo>
                    <a:pt x="919" y="1187"/>
                    <a:pt x="1872" y="2128"/>
                    <a:pt x="2765" y="3092"/>
                  </a:cubicBezTo>
                  <a:cubicBezTo>
                    <a:pt x="3289" y="3664"/>
                    <a:pt x="6289" y="6509"/>
                    <a:pt x="5563" y="7402"/>
                  </a:cubicBezTo>
                  <a:cubicBezTo>
                    <a:pt x="5480" y="7494"/>
                    <a:pt x="5574" y="7635"/>
                    <a:pt x="5676" y="7635"/>
                  </a:cubicBezTo>
                  <a:cubicBezTo>
                    <a:pt x="5707" y="7635"/>
                    <a:pt x="5738" y="7623"/>
                    <a:pt x="5765" y="7593"/>
                  </a:cubicBezTo>
                  <a:cubicBezTo>
                    <a:pt x="6515" y="6747"/>
                    <a:pt x="4955" y="5033"/>
                    <a:pt x="4479" y="4437"/>
                  </a:cubicBezTo>
                  <a:cubicBezTo>
                    <a:pt x="3205" y="2842"/>
                    <a:pt x="1776" y="1342"/>
                    <a:pt x="217" y="32"/>
                  </a:cubicBezTo>
                  <a:cubicBezTo>
                    <a:pt x="192" y="10"/>
                    <a:pt x="166" y="1"/>
                    <a:pt x="1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8" name="Google Shape;9758;p41">
              <a:extLst>
                <a:ext uri="{FF2B5EF4-FFF2-40B4-BE49-F238E27FC236}">
                  <a16:creationId xmlns:a16="http://schemas.microsoft.com/office/drawing/2014/main" id="{0FB15BBB-FFF6-784E-043F-63FD36129478}"/>
                </a:ext>
              </a:extLst>
            </p:cNvPr>
            <p:cNvSpPr/>
            <p:nvPr/>
          </p:nvSpPr>
          <p:spPr>
            <a:xfrm>
              <a:off x="4742450" y="2356975"/>
              <a:ext cx="199500" cy="228050"/>
            </a:xfrm>
            <a:custGeom>
              <a:avLst/>
              <a:gdLst/>
              <a:ahLst/>
              <a:cxnLst/>
              <a:rect l="l" t="t" r="r" b="b"/>
              <a:pathLst>
                <a:path w="7980" h="9122" extrusionOk="0">
                  <a:moveTo>
                    <a:pt x="103" y="0"/>
                  </a:moveTo>
                  <a:cubicBezTo>
                    <a:pt x="51" y="0"/>
                    <a:pt x="1" y="80"/>
                    <a:pt x="40" y="119"/>
                  </a:cubicBezTo>
                  <a:cubicBezTo>
                    <a:pt x="1469" y="1596"/>
                    <a:pt x="3052" y="2929"/>
                    <a:pt x="4433" y="4453"/>
                  </a:cubicBezTo>
                  <a:cubicBezTo>
                    <a:pt x="5636" y="5775"/>
                    <a:pt x="7362" y="7275"/>
                    <a:pt x="7803" y="9061"/>
                  </a:cubicBezTo>
                  <a:cubicBezTo>
                    <a:pt x="7812" y="9103"/>
                    <a:pt x="7844" y="9121"/>
                    <a:pt x="7876" y="9121"/>
                  </a:cubicBezTo>
                  <a:cubicBezTo>
                    <a:pt x="7927" y="9121"/>
                    <a:pt x="7979" y="9078"/>
                    <a:pt x="7958" y="9013"/>
                  </a:cubicBezTo>
                  <a:cubicBezTo>
                    <a:pt x="7660" y="7334"/>
                    <a:pt x="6338" y="6060"/>
                    <a:pt x="5267" y="4810"/>
                  </a:cubicBezTo>
                  <a:cubicBezTo>
                    <a:pt x="3719" y="3001"/>
                    <a:pt x="2040" y="1441"/>
                    <a:pt x="135" y="12"/>
                  </a:cubicBezTo>
                  <a:cubicBezTo>
                    <a:pt x="125" y="4"/>
                    <a:pt x="114" y="0"/>
                    <a:pt x="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9" name="Google Shape;9759;p41">
              <a:extLst>
                <a:ext uri="{FF2B5EF4-FFF2-40B4-BE49-F238E27FC236}">
                  <a16:creationId xmlns:a16="http://schemas.microsoft.com/office/drawing/2014/main" id="{C11622B1-71B2-519C-BEEF-7DBF043F79EF}"/>
                </a:ext>
              </a:extLst>
            </p:cNvPr>
            <p:cNvSpPr/>
            <p:nvPr/>
          </p:nvSpPr>
          <p:spPr>
            <a:xfrm>
              <a:off x="4782650" y="2394725"/>
              <a:ext cx="141075" cy="174050"/>
            </a:xfrm>
            <a:custGeom>
              <a:avLst/>
              <a:gdLst/>
              <a:ahLst/>
              <a:cxnLst/>
              <a:rect l="l" t="t" r="r" b="b"/>
              <a:pathLst>
                <a:path w="5643" h="6962" extrusionOk="0">
                  <a:moveTo>
                    <a:pt x="173" y="0"/>
                  </a:moveTo>
                  <a:cubicBezTo>
                    <a:pt x="77" y="0"/>
                    <a:pt x="0" y="140"/>
                    <a:pt x="87" y="217"/>
                  </a:cubicBezTo>
                  <a:cubicBezTo>
                    <a:pt x="2063" y="2312"/>
                    <a:pt x="4230" y="4193"/>
                    <a:pt x="5397" y="6896"/>
                  </a:cubicBezTo>
                  <a:cubicBezTo>
                    <a:pt x="5410" y="6942"/>
                    <a:pt x="5446" y="6962"/>
                    <a:pt x="5486" y="6962"/>
                  </a:cubicBezTo>
                  <a:cubicBezTo>
                    <a:pt x="5559" y="6962"/>
                    <a:pt x="5642" y="6897"/>
                    <a:pt x="5611" y="6813"/>
                  </a:cubicBezTo>
                  <a:cubicBezTo>
                    <a:pt x="4564" y="4134"/>
                    <a:pt x="2575" y="1693"/>
                    <a:pt x="242" y="26"/>
                  </a:cubicBezTo>
                  <a:cubicBezTo>
                    <a:pt x="219" y="8"/>
                    <a:pt x="195" y="0"/>
                    <a:pt x="17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0" name="Google Shape;9760;p41">
              <a:extLst>
                <a:ext uri="{FF2B5EF4-FFF2-40B4-BE49-F238E27FC236}">
                  <a16:creationId xmlns:a16="http://schemas.microsoft.com/office/drawing/2014/main" id="{6E580634-6061-6068-5EE7-77CE2186068F}"/>
                </a:ext>
              </a:extLst>
            </p:cNvPr>
            <p:cNvSpPr/>
            <p:nvPr/>
          </p:nvSpPr>
          <p:spPr>
            <a:xfrm>
              <a:off x="4815525" y="2390900"/>
              <a:ext cx="109375" cy="145075"/>
            </a:xfrm>
            <a:custGeom>
              <a:avLst/>
              <a:gdLst/>
              <a:ahLst/>
              <a:cxnLst/>
              <a:rect l="l" t="t" r="r" b="b"/>
              <a:pathLst>
                <a:path w="4375" h="5803" extrusionOk="0">
                  <a:moveTo>
                    <a:pt x="122" y="1"/>
                  </a:moveTo>
                  <a:cubicBezTo>
                    <a:pt x="54" y="1"/>
                    <a:pt x="1" y="84"/>
                    <a:pt x="70" y="143"/>
                  </a:cubicBezTo>
                  <a:cubicBezTo>
                    <a:pt x="1641" y="1822"/>
                    <a:pt x="3796" y="3287"/>
                    <a:pt x="4177" y="5727"/>
                  </a:cubicBezTo>
                  <a:cubicBezTo>
                    <a:pt x="4183" y="5780"/>
                    <a:pt x="4224" y="5803"/>
                    <a:pt x="4266" y="5803"/>
                  </a:cubicBezTo>
                  <a:cubicBezTo>
                    <a:pt x="4319" y="5803"/>
                    <a:pt x="4375" y="5768"/>
                    <a:pt x="4368" y="5715"/>
                  </a:cubicBezTo>
                  <a:cubicBezTo>
                    <a:pt x="4106" y="3418"/>
                    <a:pt x="2177" y="1084"/>
                    <a:pt x="165" y="12"/>
                  </a:cubicBezTo>
                  <a:cubicBezTo>
                    <a:pt x="151" y="4"/>
                    <a:pt x="136" y="1"/>
                    <a:pt x="1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1" name="Google Shape;9761;p41">
              <a:extLst>
                <a:ext uri="{FF2B5EF4-FFF2-40B4-BE49-F238E27FC236}">
                  <a16:creationId xmlns:a16="http://schemas.microsoft.com/office/drawing/2014/main" id="{76A38845-C0C2-5D10-AD92-A15C98E245AF}"/>
                </a:ext>
              </a:extLst>
            </p:cNvPr>
            <p:cNvSpPr/>
            <p:nvPr/>
          </p:nvSpPr>
          <p:spPr>
            <a:xfrm>
              <a:off x="4877175" y="2432500"/>
              <a:ext cx="58275" cy="92025"/>
            </a:xfrm>
            <a:custGeom>
              <a:avLst/>
              <a:gdLst/>
              <a:ahLst/>
              <a:cxnLst/>
              <a:rect l="l" t="t" r="r" b="b"/>
              <a:pathLst>
                <a:path w="2331" h="3681" extrusionOk="0">
                  <a:moveTo>
                    <a:pt x="134" y="1"/>
                  </a:moveTo>
                  <a:cubicBezTo>
                    <a:pt x="61" y="1"/>
                    <a:pt x="0" y="67"/>
                    <a:pt x="45" y="146"/>
                  </a:cubicBezTo>
                  <a:cubicBezTo>
                    <a:pt x="354" y="682"/>
                    <a:pt x="759" y="1146"/>
                    <a:pt x="1116" y="1670"/>
                  </a:cubicBezTo>
                  <a:cubicBezTo>
                    <a:pt x="1378" y="2051"/>
                    <a:pt x="2116" y="2992"/>
                    <a:pt x="1795" y="3480"/>
                  </a:cubicBezTo>
                  <a:cubicBezTo>
                    <a:pt x="1730" y="3586"/>
                    <a:pt x="1809" y="3680"/>
                    <a:pt x="1900" y="3680"/>
                  </a:cubicBezTo>
                  <a:cubicBezTo>
                    <a:pt x="1942" y="3680"/>
                    <a:pt x="1987" y="3660"/>
                    <a:pt x="2021" y="3611"/>
                  </a:cubicBezTo>
                  <a:cubicBezTo>
                    <a:pt x="2331" y="3159"/>
                    <a:pt x="1950" y="2480"/>
                    <a:pt x="1723" y="2063"/>
                  </a:cubicBezTo>
                  <a:cubicBezTo>
                    <a:pt x="1342" y="1337"/>
                    <a:pt x="830" y="563"/>
                    <a:pt x="211" y="27"/>
                  </a:cubicBezTo>
                  <a:cubicBezTo>
                    <a:pt x="187" y="9"/>
                    <a:pt x="159" y="1"/>
                    <a:pt x="13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2" name="Google Shape;9762;p41">
              <a:extLst>
                <a:ext uri="{FF2B5EF4-FFF2-40B4-BE49-F238E27FC236}">
                  <a16:creationId xmlns:a16="http://schemas.microsoft.com/office/drawing/2014/main" id="{DBCD98E3-5695-C4F9-6BE3-130A6BF0C665}"/>
                </a:ext>
              </a:extLst>
            </p:cNvPr>
            <p:cNvSpPr/>
            <p:nvPr/>
          </p:nvSpPr>
          <p:spPr>
            <a:xfrm>
              <a:off x="4895950" y="2571825"/>
              <a:ext cx="32050" cy="69550"/>
            </a:xfrm>
            <a:custGeom>
              <a:avLst/>
              <a:gdLst/>
              <a:ahLst/>
              <a:cxnLst/>
              <a:rect l="l" t="t" r="r" b="b"/>
              <a:pathLst>
                <a:path w="1282" h="2782" extrusionOk="0">
                  <a:moveTo>
                    <a:pt x="146" y="1"/>
                  </a:moveTo>
                  <a:cubicBezTo>
                    <a:pt x="74" y="1"/>
                    <a:pt x="1" y="71"/>
                    <a:pt x="20" y="157"/>
                  </a:cubicBezTo>
                  <a:cubicBezTo>
                    <a:pt x="127" y="526"/>
                    <a:pt x="329" y="836"/>
                    <a:pt x="508" y="1181"/>
                  </a:cubicBezTo>
                  <a:cubicBezTo>
                    <a:pt x="734" y="1622"/>
                    <a:pt x="865" y="2134"/>
                    <a:pt x="889" y="2622"/>
                  </a:cubicBezTo>
                  <a:cubicBezTo>
                    <a:pt x="889" y="2731"/>
                    <a:pt x="956" y="2781"/>
                    <a:pt x="1024" y="2781"/>
                  </a:cubicBezTo>
                  <a:cubicBezTo>
                    <a:pt x="1090" y="2781"/>
                    <a:pt x="1157" y="2734"/>
                    <a:pt x="1163" y="2646"/>
                  </a:cubicBezTo>
                  <a:cubicBezTo>
                    <a:pt x="1282" y="1765"/>
                    <a:pt x="1008" y="526"/>
                    <a:pt x="198" y="14"/>
                  </a:cubicBezTo>
                  <a:cubicBezTo>
                    <a:pt x="182" y="5"/>
                    <a:pt x="164" y="1"/>
                    <a:pt x="1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3" name="Google Shape;9763;p41">
              <a:extLst>
                <a:ext uri="{FF2B5EF4-FFF2-40B4-BE49-F238E27FC236}">
                  <a16:creationId xmlns:a16="http://schemas.microsoft.com/office/drawing/2014/main" id="{3B6A2781-EE3F-26CD-B729-AABC3D65700F}"/>
                </a:ext>
              </a:extLst>
            </p:cNvPr>
            <p:cNvSpPr/>
            <p:nvPr/>
          </p:nvSpPr>
          <p:spPr>
            <a:xfrm>
              <a:off x="4899825" y="2560700"/>
              <a:ext cx="29075" cy="60850"/>
            </a:xfrm>
            <a:custGeom>
              <a:avLst/>
              <a:gdLst/>
              <a:ahLst/>
              <a:cxnLst/>
              <a:rect l="l" t="t" r="r" b="b"/>
              <a:pathLst>
                <a:path w="1163" h="2434" extrusionOk="0">
                  <a:moveTo>
                    <a:pt x="143" y="1"/>
                  </a:moveTo>
                  <a:cubicBezTo>
                    <a:pt x="64" y="1"/>
                    <a:pt x="1" y="80"/>
                    <a:pt x="20" y="174"/>
                  </a:cubicBezTo>
                  <a:cubicBezTo>
                    <a:pt x="55" y="483"/>
                    <a:pt x="329" y="745"/>
                    <a:pt x="472" y="1031"/>
                  </a:cubicBezTo>
                  <a:cubicBezTo>
                    <a:pt x="686" y="1388"/>
                    <a:pt x="817" y="1817"/>
                    <a:pt x="734" y="2233"/>
                  </a:cubicBezTo>
                  <a:cubicBezTo>
                    <a:pt x="684" y="2355"/>
                    <a:pt x="779" y="2433"/>
                    <a:pt x="879" y="2433"/>
                  </a:cubicBezTo>
                  <a:cubicBezTo>
                    <a:pt x="946" y="2433"/>
                    <a:pt x="1015" y="2398"/>
                    <a:pt x="1044" y="2317"/>
                  </a:cubicBezTo>
                  <a:cubicBezTo>
                    <a:pt x="1163" y="1912"/>
                    <a:pt x="1091" y="1507"/>
                    <a:pt x="948" y="1126"/>
                  </a:cubicBezTo>
                  <a:cubicBezTo>
                    <a:pt x="817" y="745"/>
                    <a:pt x="591" y="197"/>
                    <a:pt x="210" y="19"/>
                  </a:cubicBezTo>
                  <a:cubicBezTo>
                    <a:pt x="187" y="6"/>
                    <a:pt x="165" y="1"/>
                    <a:pt x="1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4" name="Google Shape;9764;p41">
              <a:extLst>
                <a:ext uri="{FF2B5EF4-FFF2-40B4-BE49-F238E27FC236}">
                  <a16:creationId xmlns:a16="http://schemas.microsoft.com/office/drawing/2014/main" id="{FC793C74-BB66-100A-0DE5-3AAE6239B1E8}"/>
                </a:ext>
              </a:extLst>
            </p:cNvPr>
            <p:cNvSpPr/>
            <p:nvPr/>
          </p:nvSpPr>
          <p:spPr>
            <a:xfrm>
              <a:off x="4897625" y="2543375"/>
              <a:ext cx="26800" cy="65200"/>
            </a:xfrm>
            <a:custGeom>
              <a:avLst/>
              <a:gdLst/>
              <a:ahLst/>
              <a:cxnLst/>
              <a:rect l="l" t="t" r="r" b="b"/>
              <a:pathLst>
                <a:path w="1072" h="2608" extrusionOk="0">
                  <a:moveTo>
                    <a:pt x="141" y="1"/>
                  </a:moveTo>
                  <a:cubicBezTo>
                    <a:pt x="70" y="1"/>
                    <a:pt x="0" y="48"/>
                    <a:pt x="0" y="140"/>
                  </a:cubicBezTo>
                  <a:cubicBezTo>
                    <a:pt x="24" y="438"/>
                    <a:pt x="179" y="700"/>
                    <a:pt x="298" y="986"/>
                  </a:cubicBezTo>
                  <a:cubicBezTo>
                    <a:pt x="524" y="1450"/>
                    <a:pt x="679" y="1914"/>
                    <a:pt x="715" y="2438"/>
                  </a:cubicBezTo>
                  <a:cubicBezTo>
                    <a:pt x="721" y="2551"/>
                    <a:pt x="807" y="2608"/>
                    <a:pt x="892" y="2608"/>
                  </a:cubicBezTo>
                  <a:cubicBezTo>
                    <a:pt x="977" y="2608"/>
                    <a:pt x="1060" y="2551"/>
                    <a:pt x="1060" y="2438"/>
                  </a:cubicBezTo>
                  <a:cubicBezTo>
                    <a:pt x="1072" y="1700"/>
                    <a:pt x="882" y="533"/>
                    <a:pt x="250" y="45"/>
                  </a:cubicBezTo>
                  <a:cubicBezTo>
                    <a:pt x="221" y="15"/>
                    <a:pt x="180" y="1"/>
                    <a:pt x="1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5" name="Google Shape;9765;p41">
              <a:extLst>
                <a:ext uri="{FF2B5EF4-FFF2-40B4-BE49-F238E27FC236}">
                  <a16:creationId xmlns:a16="http://schemas.microsoft.com/office/drawing/2014/main" id="{F450CCC8-1FE2-7E0D-5FDB-031A405EE58E}"/>
                </a:ext>
              </a:extLst>
            </p:cNvPr>
            <p:cNvSpPr/>
            <p:nvPr/>
          </p:nvSpPr>
          <p:spPr>
            <a:xfrm>
              <a:off x="4899275" y="2533100"/>
              <a:ext cx="30975" cy="70675"/>
            </a:xfrm>
            <a:custGeom>
              <a:avLst/>
              <a:gdLst/>
              <a:ahLst/>
              <a:cxnLst/>
              <a:rect l="l" t="t" r="r" b="b"/>
              <a:pathLst>
                <a:path w="1239" h="2827" extrusionOk="0">
                  <a:moveTo>
                    <a:pt x="149" y="1"/>
                  </a:moveTo>
                  <a:cubicBezTo>
                    <a:pt x="69" y="1"/>
                    <a:pt x="1" y="76"/>
                    <a:pt x="18" y="170"/>
                  </a:cubicBezTo>
                  <a:cubicBezTo>
                    <a:pt x="101" y="539"/>
                    <a:pt x="304" y="861"/>
                    <a:pt x="470" y="1194"/>
                  </a:cubicBezTo>
                  <a:cubicBezTo>
                    <a:pt x="696" y="1659"/>
                    <a:pt x="827" y="2147"/>
                    <a:pt x="839" y="2659"/>
                  </a:cubicBezTo>
                  <a:cubicBezTo>
                    <a:pt x="851" y="2770"/>
                    <a:pt x="950" y="2827"/>
                    <a:pt x="1045" y="2827"/>
                  </a:cubicBezTo>
                  <a:cubicBezTo>
                    <a:pt x="1144" y="2827"/>
                    <a:pt x="1238" y="2767"/>
                    <a:pt x="1232" y="2647"/>
                  </a:cubicBezTo>
                  <a:cubicBezTo>
                    <a:pt x="1208" y="1790"/>
                    <a:pt x="911" y="599"/>
                    <a:pt x="244" y="39"/>
                  </a:cubicBezTo>
                  <a:cubicBezTo>
                    <a:pt x="214" y="12"/>
                    <a:pt x="181" y="1"/>
                    <a:pt x="1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6" name="Google Shape;9766;p41">
              <a:extLst>
                <a:ext uri="{FF2B5EF4-FFF2-40B4-BE49-F238E27FC236}">
                  <a16:creationId xmlns:a16="http://schemas.microsoft.com/office/drawing/2014/main" id="{59F7EA90-A7B3-FA57-DFA0-DD722186625C}"/>
                </a:ext>
              </a:extLst>
            </p:cNvPr>
            <p:cNvSpPr/>
            <p:nvPr/>
          </p:nvSpPr>
          <p:spPr>
            <a:xfrm>
              <a:off x="4901850" y="2531425"/>
              <a:ext cx="24075" cy="55100"/>
            </a:xfrm>
            <a:custGeom>
              <a:avLst/>
              <a:gdLst/>
              <a:ahLst/>
              <a:cxnLst/>
              <a:rect l="l" t="t" r="r" b="b"/>
              <a:pathLst>
                <a:path w="963" h="2204" extrusionOk="0">
                  <a:moveTo>
                    <a:pt x="134" y="0"/>
                  </a:moveTo>
                  <a:cubicBezTo>
                    <a:pt x="74" y="0"/>
                    <a:pt x="1" y="50"/>
                    <a:pt x="10" y="106"/>
                  </a:cubicBezTo>
                  <a:cubicBezTo>
                    <a:pt x="34" y="368"/>
                    <a:pt x="153" y="583"/>
                    <a:pt x="272" y="821"/>
                  </a:cubicBezTo>
                  <a:cubicBezTo>
                    <a:pt x="474" y="1190"/>
                    <a:pt x="593" y="1607"/>
                    <a:pt x="605" y="2023"/>
                  </a:cubicBezTo>
                  <a:cubicBezTo>
                    <a:pt x="617" y="2144"/>
                    <a:pt x="709" y="2203"/>
                    <a:pt x="796" y="2203"/>
                  </a:cubicBezTo>
                  <a:cubicBezTo>
                    <a:pt x="881" y="2203"/>
                    <a:pt x="963" y="2147"/>
                    <a:pt x="963" y="2035"/>
                  </a:cubicBezTo>
                  <a:cubicBezTo>
                    <a:pt x="963" y="1368"/>
                    <a:pt x="772" y="416"/>
                    <a:pt x="177" y="11"/>
                  </a:cubicBezTo>
                  <a:cubicBezTo>
                    <a:pt x="164" y="4"/>
                    <a:pt x="150" y="0"/>
                    <a:pt x="1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7" name="Google Shape;9767;p41">
              <a:extLst>
                <a:ext uri="{FF2B5EF4-FFF2-40B4-BE49-F238E27FC236}">
                  <a16:creationId xmlns:a16="http://schemas.microsoft.com/office/drawing/2014/main" id="{42723E23-E908-18A7-6C56-732C5FCCD27D}"/>
                </a:ext>
              </a:extLst>
            </p:cNvPr>
            <p:cNvSpPr/>
            <p:nvPr/>
          </p:nvSpPr>
          <p:spPr>
            <a:xfrm>
              <a:off x="4904825" y="2527150"/>
              <a:ext cx="30025" cy="57400"/>
            </a:xfrm>
            <a:custGeom>
              <a:avLst/>
              <a:gdLst/>
              <a:ahLst/>
              <a:cxnLst/>
              <a:rect l="l" t="t" r="r" b="b"/>
              <a:pathLst>
                <a:path w="1201" h="2296" extrusionOk="0">
                  <a:moveTo>
                    <a:pt x="158" y="0"/>
                  </a:moveTo>
                  <a:cubicBezTo>
                    <a:pt x="66" y="0"/>
                    <a:pt x="0" y="95"/>
                    <a:pt x="22" y="170"/>
                  </a:cubicBezTo>
                  <a:cubicBezTo>
                    <a:pt x="117" y="468"/>
                    <a:pt x="355" y="718"/>
                    <a:pt x="498" y="992"/>
                  </a:cubicBezTo>
                  <a:cubicBezTo>
                    <a:pt x="713" y="1337"/>
                    <a:pt x="844" y="1730"/>
                    <a:pt x="867" y="2135"/>
                  </a:cubicBezTo>
                  <a:cubicBezTo>
                    <a:pt x="885" y="2242"/>
                    <a:pt x="969" y="2295"/>
                    <a:pt x="1047" y="2295"/>
                  </a:cubicBezTo>
                  <a:cubicBezTo>
                    <a:pt x="1126" y="2295"/>
                    <a:pt x="1201" y="2242"/>
                    <a:pt x="1201" y="2135"/>
                  </a:cubicBezTo>
                  <a:cubicBezTo>
                    <a:pt x="1201" y="1492"/>
                    <a:pt x="891" y="242"/>
                    <a:pt x="189" y="4"/>
                  </a:cubicBezTo>
                  <a:cubicBezTo>
                    <a:pt x="178" y="1"/>
                    <a:pt x="168" y="0"/>
                    <a:pt x="15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8" name="Google Shape;9768;p41">
              <a:extLst>
                <a:ext uri="{FF2B5EF4-FFF2-40B4-BE49-F238E27FC236}">
                  <a16:creationId xmlns:a16="http://schemas.microsoft.com/office/drawing/2014/main" id="{0BD88A88-3F32-FF67-3D2E-CB561CC9A64E}"/>
                </a:ext>
              </a:extLst>
            </p:cNvPr>
            <p:cNvSpPr/>
            <p:nvPr/>
          </p:nvSpPr>
          <p:spPr>
            <a:xfrm>
              <a:off x="4905900" y="2530200"/>
              <a:ext cx="21950" cy="45350"/>
            </a:xfrm>
            <a:custGeom>
              <a:avLst/>
              <a:gdLst/>
              <a:ahLst/>
              <a:cxnLst/>
              <a:rect l="l" t="t" r="r" b="b"/>
              <a:pathLst>
                <a:path w="878" h="1814" extrusionOk="0">
                  <a:moveTo>
                    <a:pt x="110" y="0"/>
                  </a:moveTo>
                  <a:cubicBezTo>
                    <a:pt x="55" y="0"/>
                    <a:pt x="1" y="48"/>
                    <a:pt x="27" y="108"/>
                  </a:cubicBezTo>
                  <a:cubicBezTo>
                    <a:pt x="193" y="632"/>
                    <a:pt x="515" y="1072"/>
                    <a:pt x="527" y="1644"/>
                  </a:cubicBezTo>
                  <a:cubicBezTo>
                    <a:pt x="539" y="1757"/>
                    <a:pt x="628" y="1813"/>
                    <a:pt x="713" y="1813"/>
                  </a:cubicBezTo>
                  <a:cubicBezTo>
                    <a:pt x="798" y="1813"/>
                    <a:pt x="878" y="1757"/>
                    <a:pt x="872" y="1644"/>
                  </a:cubicBezTo>
                  <a:cubicBezTo>
                    <a:pt x="860" y="1060"/>
                    <a:pt x="622" y="405"/>
                    <a:pt x="170" y="24"/>
                  </a:cubicBezTo>
                  <a:cubicBezTo>
                    <a:pt x="153" y="8"/>
                    <a:pt x="131" y="0"/>
                    <a:pt x="1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9" name="Google Shape;9769;p41">
              <a:extLst>
                <a:ext uri="{FF2B5EF4-FFF2-40B4-BE49-F238E27FC236}">
                  <a16:creationId xmlns:a16="http://schemas.microsoft.com/office/drawing/2014/main" id="{3663DEED-49B8-7CF9-1D89-F9EAB478526E}"/>
                </a:ext>
              </a:extLst>
            </p:cNvPr>
            <p:cNvSpPr/>
            <p:nvPr/>
          </p:nvSpPr>
          <p:spPr>
            <a:xfrm>
              <a:off x="4907925" y="2576500"/>
              <a:ext cx="23650" cy="61625"/>
            </a:xfrm>
            <a:custGeom>
              <a:avLst/>
              <a:gdLst/>
              <a:ahLst/>
              <a:cxnLst/>
              <a:rect l="l" t="t" r="r" b="b"/>
              <a:pathLst>
                <a:path w="946" h="2465" extrusionOk="0">
                  <a:moveTo>
                    <a:pt x="110" y="0"/>
                  </a:moveTo>
                  <a:cubicBezTo>
                    <a:pt x="56" y="0"/>
                    <a:pt x="0" y="54"/>
                    <a:pt x="17" y="113"/>
                  </a:cubicBezTo>
                  <a:cubicBezTo>
                    <a:pt x="243" y="863"/>
                    <a:pt x="589" y="1518"/>
                    <a:pt x="600" y="2304"/>
                  </a:cubicBezTo>
                  <a:cubicBezTo>
                    <a:pt x="606" y="2411"/>
                    <a:pt x="693" y="2465"/>
                    <a:pt x="778" y="2465"/>
                  </a:cubicBezTo>
                  <a:cubicBezTo>
                    <a:pt x="862" y="2465"/>
                    <a:pt x="946" y="2411"/>
                    <a:pt x="946" y="2304"/>
                  </a:cubicBezTo>
                  <a:cubicBezTo>
                    <a:pt x="922" y="1506"/>
                    <a:pt x="684" y="637"/>
                    <a:pt x="172" y="30"/>
                  </a:cubicBezTo>
                  <a:cubicBezTo>
                    <a:pt x="155" y="9"/>
                    <a:pt x="133" y="0"/>
                    <a:pt x="1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0" name="Google Shape;9770;p41">
              <a:extLst>
                <a:ext uri="{FF2B5EF4-FFF2-40B4-BE49-F238E27FC236}">
                  <a16:creationId xmlns:a16="http://schemas.microsoft.com/office/drawing/2014/main" id="{6EA2DC4F-4FC5-32CE-C10A-99179AB57DF9}"/>
                </a:ext>
              </a:extLst>
            </p:cNvPr>
            <p:cNvSpPr/>
            <p:nvPr/>
          </p:nvSpPr>
          <p:spPr>
            <a:xfrm>
              <a:off x="4898250" y="2576400"/>
              <a:ext cx="33775" cy="71175"/>
            </a:xfrm>
            <a:custGeom>
              <a:avLst/>
              <a:gdLst/>
              <a:ahLst/>
              <a:cxnLst/>
              <a:rect l="l" t="t" r="r" b="b"/>
              <a:pathLst>
                <a:path w="1351" h="2847" extrusionOk="0">
                  <a:moveTo>
                    <a:pt x="114" y="0"/>
                  </a:moveTo>
                  <a:cubicBezTo>
                    <a:pt x="54" y="0"/>
                    <a:pt x="1" y="42"/>
                    <a:pt x="23" y="117"/>
                  </a:cubicBezTo>
                  <a:cubicBezTo>
                    <a:pt x="214" y="1034"/>
                    <a:pt x="857" y="1748"/>
                    <a:pt x="976" y="2677"/>
                  </a:cubicBezTo>
                  <a:cubicBezTo>
                    <a:pt x="993" y="2790"/>
                    <a:pt x="1089" y="2847"/>
                    <a:pt x="1178" y="2847"/>
                  </a:cubicBezTo>
                  <a:cubicBezTo>
                    <a:pt x="1267" y="2847"/>
                    <a:pt x="1351" y="2790"/>
                    <a:pt x="1345" y="2677"/>
                  </a:cubicBezTo>
                  <a:cubicBezTo>
                    <a:pt x="1238" y="1748"/>
                    <a:pt x="797" y="772"/>
                    <a:pt x="214" y="46"/>
                  </a:cubicBezTo>
                  <a:cubicBezTo>
                    <a:pt x="187" y="15"/>
                    <a:pt x="149" y="0"/>
                    <a:pt x="1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1" name="Google Shape;9771;p41">
              <a:extLst>
                <a:ext uri="{FF2B5EF4-FFF2-40B4-BE49-F238E27FC236}">
                  <a16:creationId xmlns:a16="http://schemas.microsoft.com/office/drawing/2014/main" id="{419AAF01-D9BD-F7C0-8B92-7390836F6D7A}"/>
                </a:ext>
              </a:extLst>
            </p:cNvPr>
            <p:cNvSpPr/>
            <p:nvPr/>
          </p:nvSpPr>
          <p:spPr>
            <a:xfrm>
              <a:off x="4894525" y="2590875"/>
              <a:ext cx="31400" cy="67600"/>
            </a:xfrm>
            <a:custGeom>
              <a:avLst/>
              <a:gdLst/>
              <a:ahLst/>
              <a:cxnLst/>
              <a:rect l="l" t="t" r="r" b="b"/>
              <a:pathLst>
                <a:path w="1256" h="2704" extrusionOk="0">
                  <a:moveTo>
                    <a:pt x="122" y="0"/>
                  </a:moveTo>
                  <a:cubicBezTo>
                    <a:pt x="58" y="0"/>
                    <a:pt x="1" y="59"/>
                    <a:pt x="17" y="157"/>
                  </a:cubicBezTo>
                  <a:cubicBezTo>
                    <a:pt x="244" y="1003"/>
                    <a:pt x="863" y="1657"/>
                    <a:pt x="922" y="2562"/>
                  </a:cubicBezTo>
                  <a:cubicBezTo>
                    <a:pt x="922" y="2656"/>
                    <a:pt x="1003" y="2704"/>
                    <a:pt x="1085" y="2704"/>
                  </a:cubicBezTo>
                  <a:cubicBezTo>
                    <a:pt x="1170" y="2704"/>
                    <a:pt x="1256" y="2653"/>
                    <a:pt x="1256" y="2550"/>
                  </a:cubicBezTo>
                  <a:cubicBezTo>
                    <a:pt x="1256" y="1681"/>
                    <a:pt x="898" y="586"/>
                    <a:pt x="208" y="38"/>
                  </a:cubicBezTo>
                  <a:cubicBezTo>
                    <a:pt x="182" y="12"/>
                    <a:pt x="151" y="0"/>
                    <a:pt x="1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2" name="Google Shape;9772;p41">
              <a:extLst>
                <a:ext uri="{FF2B5EF4-FFF2-40B4-BE49-F238E27FC236}">
                  <a16:creationId xmlns:a16="http://schemas.microsoft.com/office/drawing/2014/main" id="{7712D548-36B9-D95E-2CB1-1892E757A92A}"/>
                </a:ext>
              </a:extLst>
            </p:cNvPr>
            <p:cNvSpPr/>
            <p:nvPr/>
          </p:nvSpPr>
          <p:spPr>
            <a:xfrm>
              <a:off x="4882650" y="2589625"/>
              <a:ext cx="43625" cy="78175"/>
            </a:xfrm>
            <a:custGeom>
              <a:avLst/>
              <a:gdLst/>
              <a:ahLst/>
              <a:cxnLst/>
              <a:rect l="l" t="t" r="r" b="b"/>
              <a:pathLst>
                <a:path w="1745" h="3127" extrusionOk="0">
                  <a:moveTo>
                    <a:pt x="164" y="1"/>
                  </a:moveTo>
                  <a:cubicBezTo>
                    <a:pt x="78" y="1"/>
                    <a:pt x="1" y="92"/>
                    <a:pt x="28" y="183"/>
                  </a:cubicBezTo>
                  <a:cubicBezTo>
                    <a:pt x="421" y="1172"/>
                    <a:pt x="1159" y="1946"/>
                    <a:pt x="1421" y="3005"/>
                  </a:cubicBezTo>
                  <a:cubicBezTo>
                    <a:pt x="1430" y="3090"/>
                    <a:pt x="1484" y="3126"/>
                    <a:pt x="1544" y="3126"/>
                  </a:cubicBezTo>
                  <a:cubicBezTo>
                    <a:pt x="1637" y="3126"/>
                    <a:pt x="1745" y="3040"/>
                    <a:pt x="1731" y="2910"/>
                  </a:cubicBezTo>
                  <a:cubicBezTo>
                    <a:pt x="1576" y="1934"/>
                    <a:pt x="1076" y="624"/>
                    <a:pt x="242" y="29"/>
                  </a:cubicBezTo>
                  <a:cubicBezTo>
                    <a:pt x="217" y="9"/>
                    <a:pt x="190" y="1"/>
                    <a:pt x="16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3" name="Google Shape;9773;p41">
              <a:extLst>
                <a:ext uri="{FF2B5EF4-FFF2-40B4-BE49-F238E27FC236}">
                  <a16:creationId xmlns:a16="http://schemas.microsoft.com/office/drawing/2014/main" id="{2C1A844D-9AC1-D97F-4DC0-8DFC1F1A0C9C}"/>
                </a:ext>
              </a:extLst>
            </p:cNvPr>
            <p:cNvSpPr/>
            <p:nvPr/>
          </p:nvSpPr>
          <p:spPr>
            <a:xfrm>
              <a:off x="4883425" y="2652050"/>
              <a:ext cx="37750" cy="81100"/>
            </a:xfrm>
            <a:custGeom>
              <a:avLst/>
              <a:gdLst/>
              <a:ahLst/>
              <a:cxnLst/>
              <a:rect l="l" t="t" r="r" b="b"/>
              <a:pathLst>
                <a:path w="1510" h="3244" extrusionOk="0">
                  <a:moveTo>
                    <a:pt x="127" y="0"/>
                  </a:moveTo>
                  <a:cubicBezTo>
                    <a:pt x="60" y="0"/>
                    <a:pt x="1" y="72"/>
                    <a:pt x="45" y="151"/>
                  </a:cubicBezTo>
                  <a:cubicBezTo>
                    <a:pt x="580" y="1104"/>
                    <a:pt x="1128" y="2020"/>
                    <a:pt x="1271" y="3128"/>
                  </a:cubicBezTo>
                  <a:cubicBezTo>
                    <a:pt x="1271" y="3205"/>
                    <a:pt x="1333" y="3244"/>
                    <a:pt x="1393" y="3244"/>
                  </a:cubicBezTo>
                  <a:cubicBezTo>
                    <a:pt x="1452" y="3244"/>
                    <a:pt x="1509" y="3205"/>
                    <a:pt x="1497" y="3128"/>
                  </a:cubicBezTo>
                  <a:cubicBezTo>
                    <a:pt x="1414" y="2032"/>
                    <a:pt x="985" y="806"/>
                    <a:pt x="199" y="32"/>
                  </a:cubicBezTo>
                  <a:cubicBezTo>
                    <a:pt x="177" y="10"/>
                    <a:pt x="152" y="0"/>
                    <a:pt x="12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4" name="Google Shape;9774;p41">
              <a:extLst>
                <a:ext uri="{FF2B5EF4-FFF2-40B4-BE49-F238E27FC236}">
                  <a16:creationId xmlns:a16="http://schemas.microsoft.com/office/drawing/2014/main" id="{C5C7D537-326A-A346-EE62-3988786893C2}"/>
                </a:ext>
              </a:extLst>
            </p:cNvPr>
            <p:cNvSpPr/>
            <p:nvPr/>
          </p:nvSpPr>
          <p:spPr>
            <a:xfrm>
              <a:off x="4874425" y="2658150"/>
              <a:ext cx="45350" cy="90175"/>
            </a:xfrm>
            <a:custGeom>
              <a:avLst/>
              <a:gdLst/>
              <a:ahLst/>
              <a:cxnLst/>
              <a:rect l="l" t="t" r="r" b="b"/>
              <a:pathLst>
                <a:path w="1814" h="3607" extrusionOk="0">
                  <a:moveTo>
                    <a:pt x="107" y="0"/>
                  </a:moveTo>
                  <a:cubicBezTo>
                    <a:pt x="55" y="0"/>
                    <a:pt x="1" y="37"/>
                    <a:pt x="24" y="98"/>
                  </a:cubicBezTo>
                  <a:cubicBezTo>
                    <a:pt x="452" y="1276"/>
                    <a:pt x="1250" y="2264"/>
                    <a:pt x="1524" y="3503"/>
                  </a:cubicBezTo>
                  <a:cubicBezTo>
                    <a:pt x="1548" y="3576"/>
                    <a:pt x="1604" y="3607"/>
                    <a:pt x="1659" y="3607"/>
                  </a:cubicBezTo>
                  <a:cubicBezTo>
                    <a:pt x="1738" y="3607"/>
                    <a:pt x="1814" y="3542"/>
                    <a:pt x="1786" y="3443"/>
                  </a:cubicBezTo>
                  <a:cubicBezTo>
                    <a:pt x="1524" y="2229"/>
                    <a:pt x="833" y="1098"/>
                    <a:pt x="178" y="38"/>
                  </a:cubicBezTo>
                  <a:cubicBezTo>
                    <a:pt x="165" y="12"/>
                    <a:pt x="137" y="0"/>
                    <a:pt x="1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5" name="Google Shape;9775;p41">
              <a:extLst>
                <a:ext uri="{FF2B5EF4-FFF2-40B4-BE49-F238E27FC236}">
                  <a16:creationId xmlns:a16="http://schemas.microsoft.com/office/drawing/2014/main" id="{EE424D42-A4A5-C98E-D0F2-92AB94F2982F}"/>
                </a:ext>
              </a:extLst>
            </p:cNvPr>
            <p:cNvSpPr/>
            <p:nvPr/>
          </p:nvSpPr>
          <p:spPr>
            <a:xfrm>
              <a:off x="4878700" y="2681950"/>
              <a:ext cx="33225" cy="110375"/>
            </a:xfrm>
            <a:custGeom>
              <a:avLst/>
              <a:gdLst/>
              <a:ahLst/>
              <a:cxnLst/>
              <a:rect l="l" t="t" r="r" b="b"/>
              <a:pathLst>
                <a:path w="1329" h="4415" extrusionOk="0">
                  <a:moveTo>
                    <a:pt x="87" y="0"/>
                  </a:moveTo>
                  <a:cubicBezTo>
                    <a:pt x="43" y="0"/>
                    <a:pt x="0" y="35"/>
                    <a:pt x="7" y="98"/>
                  </a:cubicBezTo>
                  <a:cubicBezTo>
                    <a:pt x="293" y="1527"/>
                    <a:pt x="960" y="2825"/>
                    <a:pt x="1067" y="4289"/>
                  </a:cubicBezTo>
                  <a:cubicBezTo>
                    <a:pt x="1079" y="4372"/>
                    <a:pt x="1147" y="4414"/>
                    <a:pt x="1210" y="4414"/>
                  </a:cubicBezTo>
                  <a:cubicBezTo>
                    <a:pt x="1272" y="4414"/>
                    <a:pt x="1329" y="4372"/>
                    <a:pt x="1317" y="4289"/>
                  </a:cubicBezTo>
                  <a:cubicBezTo>
                    <a:pt x="1198" y="2836"/>
                    <a:pt x="686" y="1408"/>
                    <a:pt x="162" y="50"/>
                  </a:cubicBezTo>
                  <a:cubicBezTo>
                    <a:pt x="148" y="16"/>
                    <a:pt x="117" y="0"/>
                    <a:pt x="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6" name="Google Shape;9776;p41">
              <a:extLst>
                <a:ext uri="{FF2B5EF4-FFF2-40B4-BE49-F238E27FC236}">
                  <a16:creationId xmlns:a16="http://schemas.microsoft.com/office/drawing/2014/main" id="{AF74A38B-C8B4-0CF6-C62D-F89CA34391EC}"/>
                </a:ext>
              </a:extLst>
            </p:cNvPr>
            <p:cNvSpPr/>
            <p:nvPr/>
          </p:nvSpPr>
          <p:spPr>
            <a:xfrm>
              <a:off x="4869975" y="2623650"/>
              <a:ext cx="47625" cy="120525"/>
            </a:xfrm>
            <a:custGeom>
              <a:avLst/>
              <a:gdLst/>
              <a:ahLst/>
              <a:cxnLst/>
              <a:rect l="l" t="t" r="r" b="b"/>
              <a:pathLst>
                <a:path w="1905" h="4821" extrusionOk="0">
                  <a:moveTo>
                    <a:pt x="152" y="0"/>
                  </a:moveTo>
                  <a:cubicBezTo>
                    <a:pt x="79" y="0"/>
                    <a:pt x="0" y="78"/>
                    <a:pt x="35" y="156"/>
                  </a:cubicBezTo>
                  <a:cubicBezTo>
                    <a:pt x="642" y="1620"/>
                    <a:pt x="1523" y="2966"/>
                    <a:pt x="1511" y="4633"/>
                  </a:cubicBezTo>
                  <a:cubicBezTo>
                    <a:pt x="1499" y="4758"/>
                    <a:pt x="1595" y="4820"/>
                    <a:pt x="1693" y="4820"/>
                  </a:cubicBezTo>
                  <a:cubicBezTo>
                    <a:pt x="1791" y="4820"/>
                    <a:pt x="1892" y="4758"/>
                    <a:pt x="1892" y="4633"/>
                  </a:cubicBezTo>
                  <a:cubicBezTo>
                    <a:pt x="1904" y="3037"/>
                    <a:pt x="1190" y="1287"/>
                    <a:pt x="225" y="37"/>
                  </a:cubicBezTo>
                  <a:cubicBezTo>
                    <a:pt x="206" y="11"/>
                    <a:pt x="179" y="0"/>
                    <a:pt x="1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7" name="Google Shape;9777;p41">
              <a:extLst>
                <a:ext uri="{FF2B5EF4-FFF2-40B4-BE49-F238E27FC236}">
                  <a16:creationId xmlns:a16="http://schemas.microsoft.com/office/drawing/2014/main" id="{D8644079-06DC-6A57-3334-A9282A8BB999}"/>
                </a:ext>
              </a:extLst>
            </p:cNvPr>
            <p:cNvSpPr/>
            <p:nvPr/>
          </p:nvSpPr>
          <p:spPr>
            <a:xfrm>
              <a:off x="4811050" y="2511750"/>
              <a:ext cx="100900" cy="186325"/>
            </a:xfrm>
            <a:custGeom>
              <a:avLst/>
              <a:gdLst/>
              <a:ahLst/>
              <a:cxnLst/>
              <a:rect l="l" t="t" r="r" b="b"/>
              <a:pathLst>
                <a:path w="4036" h="7453" extrusionOk="0">
                  <a:moveTo>
                    <a:pt x="144" y="1"/>
                  </a:moveTo>
                  <a:cubicBezTo>
                    <a:pt x="75" y="1"/>
                    <a:pt x="1" y="79"/>
                    <a:pt x="46" y="143"/>
                  </a:cubicBezTo>
                  <a:cubicBezTo>
                    <a:pt x="1582" y="2275"/>
                    <a:pt x="3463" y="4668"/>
                    <a:pt x="3785" y="7347"/>
                  </a:cubicBezTo>
                  <a:cubicBezTo>
                    <a:pt x="3791" y="7417"/>
                    <a:pt x="3854" y="7452"/>
                    <a:pt x="3914" y="7452"/>
                  </a:cubicBezTo>
                  <a:cubicBezTo>
                    <a:pt x="3976" y="7452"/>
                    <a:pt x="4035" y="7414"/>
                    <a:pt x="4023" y="7335"/>
                  </a:cubicBezTo>
                  <a:cubicBezTo>
                    <a:pt x="3797" y="4632"/>
                    <a:pt x="2201" y="1846"/>
                    <a:pt x="201" y="24"/>
                  </a:cubicBezTo>
                  <a:cubicBezTo>
                    <a:pt x="185" y="8"/>
                    <a:pt x="164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8" name="Google Shape;9778;p41">
              <a:extLst>
                <a:ext uri="{FF2B5EF4-FFF2-40B4-BE49-F238E27FC236}">
                  <a16:creationId xmlns:a16="http://schemas.microsoft.com/office/drawing/2014/main" id="{46430968-69DD-42C3-5578-064A3B11C51C}"/>
                </a:ext>
              </a:extLst>
            </p:cNvPr>
            <p:cNvSpPr/>
            <p:nvPr/>
          </p:nvSpPr>
          <p:spPr>
            <a:xfrm>
              <a:off x="4747550" y="2438175"/>
              <a:ext cx="156050" cy="227850"/>
            </a:xfrm>
            <a:custGeom>
              <a:avLst/>
              <a:gdLst/>
              <a:ahLst/>
              <a:cxnLst/>
              <a:rect l="l" t="t" r="r" b="b"/>
              <a:pathLst>
                <a:path w="6242" h="9114" extrusionOk="0">
                  <a:moveTo>
                    <a:pt x="80" y="0"/>
                  </a:moveTo>
                  <a:cubicBezTo>
                    <a:pt x="30" y="0"/>
                    <a:pt x="1" y="63"/>
                    <a:pt x="38" y="110"/>
                  </a:cubicBezTo>
                  <a:cubicBezTo>
                    <a:pt x="2479" y="2812"/>
                    <a:pt x="5908" y="5110"/>
                    <a:pt x="6206" y="9087"/>
                  </a:cubicBezTo>
                  <a:cubicBezTo>
                    <a:pt x="6206" y="9105"/>
                    <a:pt x="6215" y="9114"/>
                    <a:pt x="6224" y="9114"/>
                  </a:cubicBezTo>
                  <a:cubicBezTo>
                    <a:pt x="6233" y="9114"/>
                    <a:pt x="6242" y="9105"/>
                    <a:pt x="6242" y="9087"/>
                  </a:cubicBezTo>
                  <a:cubicBezTo>
                    <a:pt x="6206" y="5503"/>
                    <a:pt x="3110" y="1717"/>
                    <a:pt x="122" y="14"/>
                  </a:cubicBezTo>
                  <a:cubicBezTo>
                    <a:pt x="107" y="5"/>
                    <a:pt x="93" y="0"/>
                    <a:pt x="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9" name="Google Shape;9779;p41">
              <a:extLst>
                <a:ext uri="{FF2B5EF4-FFF2-40B4-BE49-F238E27FC236}">
                  <a16:creationId xmlns:a16="http://schemas.microsoft.com/office/drawing/2014/main" id="{6B8C43F2-257E-8E46-91BE-90DBB6FC9A77}"/>
                </a:ext>
              </a:extLst>
            </p:cNvPr>
            <p:cNvSpPr/>
            <p:nvPr/>
          </p:nvSpPr>
          <p:spPr>
            <a:xfrm>
              <a:off x="4881350" y="2411675"/>
              <a:ext cx="46600" cy="85775"/>
            </a:xfrm>
            <a:custGeom>
              <a:avLst/>
              <a:gdLst/>
              <a:ahLst/>
              <a:cxnLst/>
              <a:rect l="l" t="t" r="r" b="b"/>
              <a:pathLst>
                <a:path w="1864" h="3431" extrusionOk="0">
                  <a:moveTo>
                    <a:pt x="129" y="0"/>
                  </a:moveTo>
                  <a:cubicBezTo>
                    <a:pt x="61" y="0"/>
                    <a:pt x="0" y="66"/>
                    <a:pt x="44" y="146"/>
                  </a:cubicBezTo>
                  <a:cubicBezTo>
                    <a:pt x="294" y="646"/>
                    <a:pt x="651" y="1086"/>
                    <a:pt x="913" y="1586"/>
                  </a:cubicBezTo>
                  <a:cubicBezTo>
                    <a:pt x="1199" y="2134"/>
                    <a:pt x="1390" y="2718"/>
                    <a:pt x="1533" y="3313"/>
                  </a:cubicBezTo>
                  <a:cubicBezTo>
                    <a:pt x="1547" y="3395"/>
                    <a:pt x="1607" y="3430"/>
                    <a:pt x="1670" y="3430"/>
                  </a:cubicBezTo>
                  <a:cubicBezTo>
                    <a:pt x="1763" y="3430"/>
                    <a:pt x="1863" y="3355"/>
                    <a:pt x="1842" y="3241"/>
                  </a:cubicBezTo>
                  <a:cubicBezTo>
                    <a:pt x="1604" y="2170"/>
                    <a:pt x="1092" y="741"/>
                    <a:pt x="199" y="27"/>
                  </a:cubicBezTo>
                  <a:cubicBezTo>
                    <a:pt x="177" y="8"/>
                    <a:pt x="153" y="0"/>
                    <a:pt x="1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0" name="Google Shape;9780;p41">
              <a:extLst>
                <a:ext uri="{FF2B5EF4-FFF2-40B4-BE49-F238E27FC236}">
                  <a16:creationId xmlns:a16="http://schemas.microsoft.com/office/drawing/2014/main" id="{200360D1-F087-6881-0B56-434D8DFF784A}"/>
                </a:ext>
              </a:extLst>
            </p:cNvPr>
            <p:cNvSpPr/>
            <p:nvPr/>
          </p:nvSpPr>
          <p:spPr>
            <a:xfrm>
              <a:off x="4857750" y="2363725"/>
              <a:ext cx="76800" cy="111950"/>
            </a:xfrm>
            <a:custGeom>
              <a:avLst/>
              <a:gdLst/>
              <a:ahLst/>
              <a:cxnLst/>
              <a:rect l="l" t="t" r="r" b="b"/>
              <a:pathLst>
                <a:path w="3072" h="4478" extrusionOk="0">
                  <a:moveTo>
                    <a:pt x="125" y="1"/>
                  </a:moveTo>
                  <a:cubicBezTo>
                    <a:pt x="47" y="1"/>
                    <a:pt x="1" y="100"/>
                    <a:pt x="60" y="159"/>
                  </a:cubicBezTo>
                  <a:cubicBezTo>
                    <a:pt x="1048" y="1302"/>
                    <a:pt x="2655" y="2588"/>
                    <a:pt x="2417" y="4266"/>
                  </a:cubicBezTo>
                  <a:cubicBezTo>
                    <a:pt x="2388" y="4396"/>
                    <a:pt x="2489" y="4477"/>
                    <a:pt x="2585" y="4477"/>
                  </a:cubicBezTo>
                  <a:cubicBezTo>
                    <a:pt x="2647" y="4477"/>
                    <a:pt x="2708" y="4442"/>
                    <a:pt x="2727" y="4362"/>
                  </a:cubicBezTo>
                  <a:cubicBezTo>
                    <a:pt x="3072" y="2528"/>
                    <a:pt x="1584" y="933"/>
                    <a:pt x="179" y="16"/>
                  </a:cubicBezTo>
                  <a:cubicBezTo>
                    <a:pt x="160" y="5"/>
                    <a:pt x="141" y="1"/>
                    <a:pt x="1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1" name="Google Shape;9781;p41">
              <a:extLst>
                <a:ext uri="{FF2B5EF4-FFF2-40B4-BE49-F238E27FC236}">
                  <a16:creationId xmlns:a16="http://schemas.microsoft.com/office/drawing/2014/main" id="{CEE1EEF1-25AF-ACA5-E3E2-31AFBBDA1E9F}"/>
                </a:ext>
              </a:extLst>
            </p:cNvPr>
            <p:cNvSpPr/>
            <p:nvPr/>
          </p:nvSpPr>
          <p:spPr>
            <a:xfrm>
              <a:off x="4857150" y="2328325"/>
              <a:ext cx="78825" cy="98125"/>
            </a:xfrm>
            <a:custGeom>
              <a:avLst/>
              <a:gdLst/>
              <a:ahLst/>
              <a:cxnLst/>
              <a:rect l="l" t="t" r="r" b="b"/>
              <a:pathLst>
                <a:path w="3153" h="3925" extrusionOk="0">
                  <a:moveTo>
                    <a:pt x="123" y="0"/>
                  </a:moveTo>
                  <a:cubicBezTo>
                    <a:pt x="55" y="0"/>
                    <a:pt x="1" y="99"/>
                    <a:pt x="60" y="158"/>
                  </a:cubicBezTo>
                  <a:cubicBezTo>
                    <a:pt x="1143" y="1277"/>
                    <a:pt x="2548" y="2206"/>
                    <a:pt x="2882" y="3825"/>
                  </a:cubicBezTo>
                  <a:cubicBezTo>
                    <a:pt x="2906" y="3894"/>
                    <a:pt x="2959" y="3924"/>
                    <a:pt x="3011" y="3924"/>
                  </a:cubicBezTo>
                  <a:cubicBezTo>
                    <a:pt x="3083" y="3924"/>
                    <a:pt x="3152" y="3863"/>
                    <a:pt x="3132" y="3766"/>
                  </a:cubicBezTo>
                  <a:cubicBezTo>
                    <a:pt x="2846" y="2206"/>
                    <a:pt x="1488" y="837"/>
                    <a:pt x="167" y="15"/>
                  </a:cubicBezTo>
                  <a:cubicBezTo>
                    <a:pt x="152" y="5"/>
                    <a:pt x="137" y="0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2" name="Google Shape;9782;p41">
              <a:extLst>
                <a:ext uri="{FF2B5EF4-FFF2-40B4-BE49-F238E27FC236}">
                  <a16:creationId xmlns:a16="http://schemas.microsoft.com/office/drawing/2014/main" id="{D77E09E8-9BBE-B95D-4F8E-AA69B31FC2BE}"/>
                </a:ext>
              </a:extLst>
            </p:cNvPr>
            <p:cNvSpPr/>
            <p:nvPr/>
          </p:nvSpPr>
          <p:spPr>
            <a:xfrm>
              <a:off x="4837150" y="2285775"/>
              <a:ext cx="99550" cy="113425"/>
            </a:xfrm>
            <a:custGeom>
              <a:avLst/>
              <a:gdLst/>
              <a:ahLst/>
              <a:cxnLst/>
              <a:rect l="l" t="t" r="r" b="b"/>
              <a:pathLst>
                <a:path w="3982" h="4537" extrusionOk="0">
                  <a:moveTo>
                    <a:pt x="128" y="0"/>
                  </a:moveTo>
                  <a:cubicBezTo>
                    <a:pt x="59" y="0"/>
                    <a:pt x="0" y="110"/>
                    <a:pt x="50" y="169"/>
                  </a:cubicBezTo>
                  <a:cubicBezTo>
                    <a:pt x="1253" y="1443"/>
                    <a:pt x="3301" y="2610"/>
                    <a:pt x="3670" y="4420"/>
                  </a:cubicBezTo>
                  <a:cubicBezTo>
                    <a:pt x="3694" y="4502"/>
                    <a:pt x="3751" y="4537"/>
                    <a:pt x="3809" y="4537"/>
                  </a:cubicBezTo>
                  <a:cubicBezTo>
                    <a:pt x="3895" y="4537"/>
                    <a:pt x="3981" y="4462"/>
                    <a:pt x="3967" y="4348"/>
                  </a:cubicBezTo>
                  <a:cubicBezTo>
                    <a:pt x="3634" y="2479"/>
                    <a:pt x="1646" y="1015"/>
                    <a:pt x="169" y="15"/>
                  </a:cubicBezTo>
                  <a:cubicBezTo>
                    <a:pt x="155" y="5"/>
                    <a:pt x="141" y="0"/>
                    <a:pt x="1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3" name="Google Shape;9783;p41">
              <a:extLst>
                <a:ext uri="{FF2B5EF4-FFF2-40B4-BE49-F238E27FC236}">
                  <a16:creationId xmlns:a16="http://schemas.microsoft.com/office/drawing/2014/main" id="{BF115F7A-E2F3-93ED-D102-80BA3458B015}"/>
                </a:ext>
              </a:extLst>
            </p:cNvPr>
            <p:cNvSpPr/>
            <p:nvPr/>
          </p:nvSpPr>
          <p:spPr>
            <a:xfrm>
              <a:off x="4852050" y="2282475"/>
              <a:ext cx="89100" cy="104500"/>
            </a:xfrm>
            <a:custGeom>
              <a:avLst/>
              <a:gdLst/>
              <a:ahLst/>
              <a:cxnLst/>
              <a:rect l="l" t="t" r="r" b="b"/>
              <a:pathLst>
                <a:path w="3564" h="4180" extrusionOk="0">
                  <a:moveTo>
                    <a:pt x="124" y="1"/>
                  </a:moveTo>
                  <a:cubicBezTo>
                    <a:pt x="56" y="1"/>
                    <a:pt x="0" y="102"/>
                    <a:pt x="49" y="170"/>
                  </a:cubicBezTo>
                  <a:cubicBezTo>
                    <a:pt x="1192" y="1492"/>
                    <a:pt x="2597" y="2516"/>
                    <a:pt x="3359" y="4135"/>
                  </a:cubicBezTo>
                  <a:cubicBezTo>
                    <a:pt x="3377" y="4167"/>
                    <a:pt x="3403" y="4180"/>
                    <a:pt x="3430" y="4180"/>
                  </a:cubicBezTo>
                  <a:cubicBezTo>
                    <a:pt x="3494" y="4180"/>
                    <a:pt x="3563" y="4107"/>
                    <a:pt x="3538" y="4040"/>
                  </a:cubicBezTo>
                  <a:cubicBezTo>
                    <a:pt x="2859" y="2504"/>
                    <a:pt x="1550" y="944"/>
                    <a:pt x="168" y="16"/>
                  </a:cubicBezTo>
                  <a:cubicBezTo>
                    <a:pt x="154" y="5"/>
                    <a:pt x="139" y="1"/>
                    <a:pt x="1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4" name="Google Shape;9784;p41">
              <a:extLst>
                <a:ext uri="{FF2B5EF4-FFF2-40B4-BE49-F238E27FC236}">
                  <a16:creationId xmlns:a16="http://schemas.microsoft.com/office/drawing/2014/main" id="{AD30AEE3-C9AB-7618-75B8-9D8F526837FD}"/>
                </a:ext>
              </a:extLst>
            </p:cNvPr>
            <p:cNvSpPr/>
            <p:nvPr/>
          </p:nvSpPr>
          <p:spPr>
            <a:xfrm>
              <a:off x="4837475" y="2255150"/>
              <a:ext cx="84875" cy="100200"/>
            </a:xfrm>
            <a:custGeom>
              <a:avLst/>
              <a:gdLst/>
              <a:ahLst/>
              <a:cxnLst/>
              <a:rect l="l" t="t" r="r" b="b"/>
              <a:pathLst>
                <a:path w="3395" h="4008" extrusionOk="0">
                  <a:moveTo>
                    <a:pt x="111" y="0"/>
                  </a:moveTo>
                  <a:cubicBezTo>
                    <a:pt x="47" y="0"/>
                    <a:pt x="1" y="76"/>
                    <a:pt x="49" y="144"/>
                  </a:cubicBezTo>
                  <a:cubicBezTo>
                    <a:pt x="1002" y="1347"/>
                    <a:pt x="2847" y="2168"/>
                    <a:pt x="3061" y="3847"/>
                  </a:cubicBezTo>
                  <a:cubicBezTo>
                    <a:pt x="3067" y="3954"/>
                    <a:pt x="3154" y="4008"/>
                    <a:pt x="3235" y="4008"/>
                  </a:cubicBezTo>
                  <a:cubicBezTo>
                    <a:pt x="3317" y="4008"/>
                    <a:pt x="3395" y="3954"/>
                    <a:pt x="3383" y="3847"/>
                  </a:cubicBezTo>
                  <a:cubicBezTo>
                    <a:pt x="3240" y="2192"/>
                    <a:pt x="1525" y="751"/>
                    <a:pt x="156" y="13"/>
                  </a:cubicBezTo>
                  <a:cubicBezTo>
                    <a:pt x="141" y="4"/>
                    <a:pt x="125" y="0"/>
                    <a:pt x="1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5" name="Google Shape;9785;p41">
              <a:extLst>
                <a:ext uri="{FF2B5EF4-FFF2-40B4-BE49-F238E27FC236}">
                  <a16:creationId xmlns:a16="http://schemas.microsoft.com/office/drawing/2014/main" id="{51EFCCED-2458-B89D-57AC-0BFF1CB1C8F0}"/>
                </a:ext>
              </a:extLst>
            </p:cNvPr>
            <p:cNvSpPr/>
            <p:nvPr/>
          </p:nvSpPr>
          <p:spPr>
            <a:xfrm>
              <a:off x="4859175" y="2247225"/>
              <a:ext cx="80175" cy="93175"/>
            </a:xfrm>
            <a:custGeom>
              <a:avLst/>
              <a:gdLst/>
              <a:ahLst/>
              <a:cxnLst/>
              <a:rect l="l" t="t" r="r" b="b"/>
              <a:pathLst>
                <a:path w="3207" h="3727" extrusionOk="0">
                  <a:moveTo>
                    <a:pt x="151" y="0"/>
                  </a:moveTo>
                  <a:cubicBezTo>
                    <a:pt x="76" y="0"/>
                    <a:pt x="0" y="73"/>
                    <a:pt x="50" y="163"/>
                  </a:cubicBezTo>
                  <a:cubicBezTo>
                    <a:pt x="407" y="664"/>
                    <a:pt x="955" y="1056"/>
                    <a:pt x="1396" y="1485"/>
                  </a:cubicBezTo>
                  <a:cubicBezTo>
                    <a:pt x="2027" y="2092"/>
                    <a:pt x="2610" y="2783"/>
                    <a:pt x="2872" y="3628"/>
                  </a:cubicBezTo>
                  <a:cubicBezTo>
                    <a:pt x="2895" y="3696"/>
                    <a:pt x="2952" y="3726"/>
                    <a:pt x="3010" y="3726"/>
                  </a:cubicBezTo>
                  <a:cubicBezTo>
                    <a:pt x="3106" y="3726"/>
                    <a:pt x="3206" y="3646"/>
                    <a:pt x="3170" y="3521"/>
                  </a:cubicBezTo>
                  <a:cubicBezTo>
                    <a:pt x="2967" y="2830"/>
                    <a:pt x="2562" y="2259"/>
                    <a:pt x="2098" y="1711"/>
                  </a:cubicBezTo>
                  <a:cubicBezTo>
                    <a:pt x="1574" y="1104"/>
                    <a:pt x="919" y="366"/>
                    <a:pt x="193" y="9"/>
                  </a:cubicBezTo>
                  <a:cubicBezTo>
                    <a:pt x="180" y="3"/>
                    <a:pt x="165" y="0"/>
                    <a:pt x="15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6" name="Google Shape;9786;p41">
              <a:extLst>
                <a:ext uri="{FF2B5EF4-FFF2-40B4-BE49-F238E27FC236}">
                  <a16:creationId xmlns:a16="http://schemas.microsoft.com/office/drawing/2014/main" id="{5C53824A-9132-BDCE-3160-E1B90B468A4D}"/>
                </a:ext>
              </a:extLst>
            </p:cNvPr>
            <p:cNvSpPr/>
            <p:nvPr/>
          </p:nvSpPr>
          <p:spPr>
            <a:xfrm>
              <a:off x="4861200" y="2227025"/>
              <a:ext cx="84675" cy="93800"/>
            </a:xfrm>
            <a:custGeom>
              <a:avLst/>
              <a:gdLst/>
              <a:ahLst/>
              <a:cxnLst/>
              <a:rect l="l" t="t" r="r" b="b"/>
              <a:pathLst>
                <a:path w="3387" h="3752" extrusionOk="0">
                  <a:moveTo>
                    <a:pt x="117" y="1"/>
                  </a:moveTo>
                  <a:cubicBezTo>
                    <a:pt x="48" y="1"/>
                    <a:pt x="1" y="98"/>
                    <a:pt x="53" y="150"/>
                  </a:cubicBezTo>
                  <a:cubicBezTo>
                    <a:pt x="624" y="579"/>
                    <a:pt x="1172" y="1055"/>
                    <a:pt x="1696" y="1531"/>
                  </a:cubicBezTo>
                  <a:cubicBezTo>
                    <a:pt x="2231" y="2031"/>
                    <a:pt x="2958" y="2769"/>
                    <a:pt x="2874" y="3555"/>
                  </a:cubicBezTo>
                  <a:cubicBezTo>
                    <a:pt x="2862" y="3686"/>
                    <a:pt x="2958" y="3752"/>
                    <a:pt x="3059" y="3752"/>
                  </a:cubicBezTo>
                  <a:cubicBezTo>
                    <a:pt x="3160" y="3752"/>
                    <a:pt x="3267" y="3686"/>
                    <a:pt x="3279" y="3555"/>
                  </a:cubicBezTo>
                  <a:cubicBezTo>
                    <a:pt x="3386" y="2757"/>
                    <a:pt x="2779" y="2043"/>
                    <a:pt x="2255" y="1495"/>
                  </a:cubicBezTo>
                  <a:cubicBezTo>
                    <a:pt x="1660" y="852"/>
                    <a:pt x="957" y="305"/>
                    <a:pt x="148" y="7"/>
                  </a:cubicBezTo>
                  <a:cubicBezTo>
                    <a:pt x="137" y="3"/>
                    <a:pt x="127" y="1"/>
                    <a:pt x="11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7" name="Google Shape;9787;p41">
              <a:extLst>
                <a:ext uri="{FF2B5EF4-FFF2-40B4-BE49-F238E27FC236}">
                  <a16:creationId xmlns:a16="http://schemas.microsoft.com/office/drawing/2014/main" id="{662E9BF4-9716-B261-47FF-B989AB2D4A73}"/>
                </a:ext>
              </a:extLst>
            </p:cNvPr>
            <p:cNvSpPr/>
            <p:nvPr/>
          </p:nvSpPr>
          <p:spPr>
            <a:xfrm>
              <a:off x="4829400" y="2178175"/>
              <a:ext cx="116800" cy="107400"/>
            </a:xfrm>
            <a:custGeom>
              <a:avLst/>
              <a:gdLst/>
              <a:ahLst/>
              <a:cxnLst/>
              <a:rect l="l" t="t" r="r" b="b"/>
              <a:pathLst>
                <a:path w="4672" h="4296" extrusionOk="0">
                  <a:moveTo>
                    <a:pt x="124" y="0"/>
                  </a:moveTo>
                  <a:cubicBezTo>
                    <a:pt x="20" y="0"/>
                    <a:pt x="1" y="146"/>
                    <a:pt x="74" y="199"/>
                  </a:cubicBezTo>
                  <a:cubicBezTo>
                    <a:pt x="1622" y="1366"/>
                    <a:pt x="3527" y="2199"/>
                    <a:pt x="4230" y="4140"/>
                  </a:cubicBezTo>
                  <a:cubicBezTo>
                    <a:pt x="4269" y="4249"/>
                    <a:pt x="4358" y="4296"/>
                    <a:pt x="4443" y="4296"/>
                  </a:cubicBezTo>
                  <a:cubicBezTo>
                    <a:pt x="4561" y="4296"/>
                    <a:pt x="4671" y="4203"/>
                    <a:pt x="4623" y="4057"/>
                  </a:cubicBezTo>
                  <a:cubicBezTo>
                    <a:pt x="3944" y="2140"/>
                    <a:pt x="2015" y="687"/>
                    <a:pt x="170" y="8"/>
                  </a:cubicBezTo>
                  <a:cubicBezTo>
                    <a:pt x="153" y="3"/>
                    <a:pt x="138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8" name="Google Shape;9788;p41">
              <a:extLst>
                <a:ext uri="{FF2B5EF4-FFF2-40B4-BE49-F238E27FC236}">
                  <a16:creationId xmlns:a16="http://schemas.microsoft.com/office/drawing/2014/main" id="{07E390FC-6464-3719-6C4F-EC710FCA9BE8}"/>
                </a:ext>
              </a:extLst>
            </p:cNvPr>
            <p:cNvSpPr/>
            <p:nvPr/>
          </p:nvSpPr>
          <p:spPr>
            <a:xfrm>
              <a:off x="4769000" y="2176650"/>
              <a:ext cx="157925" cy="153150"/>
            </a:xfrm>
            <a:custGeom>
              <a:avLst/>
              <a:gdLst/>
              <a:ahLst/>
              <a:cxnLst/>
              <a:rect l="l" t="t" r="r" b="b"/>
              <a:pathLst>
                <a:path w="6317" h="6126" extrusionOk="0">
                  <a:moveTo>
                    <a:pt x="106" y="1"/>
                  </a:moveTo>
                  <a:cubicBezTo>
                    <a:pt x="27" y="1"/>
                    <a:pt x="1" y="125"/>
                    <a:pt x="73" y="177"/>
                  </a:cubicBezTo>
                  <a:cubicBezTo>
                    <a:pt x="2228" y="1843"/>
                    <a:pt x="5014" y="3367"/>
                    <a:pt x="6062" y="6034"/>
                  </a:cubicBezTo>
                  <a:cubicBezTo>
                    <a:pt x="6087" y="6098"/>
                    <a:pt x="6138" y="6126"/>
                    <a:pt x="6186" y="6126"/>
                  </a:cubicBezTo>
                  <a:cubicBezTo>
                    <a:pt x="6254" y="6126"/>
                    <a:pt x="6316" y="6071"/>
                    <a:pt x="6288" y="5987"/>
                  </a:cubicBezTo>
                  <a:cubicBezTo>
                    <a:pt x="5455" y="3308"/>
                    <a:pt x="2657" y="1070"/>
                    <a:pt x="145" y="10"/>
                  </a:cubicBezTo>
                  <a:cubicBezTo>
                    <a:pt x="131" y="4"/>
                    <a:pt x="118" y="1"/>
                    <a:pt x="1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9" name="Google Shape;9789;p41">
              <a:extLst>
                <a:ext uri="{FF2B5EF4-FFF2-40B4-BE49-F238E27FC236}">
                  <a16:creationId xmlns:a16="http://schemas.microsoft.com/office/drawing/2014/main" id="{E78C8429-99B3-D974-9D2C-77C56EA14ED1}"/>
                </a:ext>
              </a:extLst>
            </p:cNvPr>
            <p:cNvSpPr/>
            <p:nvPr/>
          </p:nvSpPr>
          <p:spPr>
            <a:xfrm>
              <a:off x="4771400" y="2202625"/>
              <a:ext cx="139100" cy="116525"/>
            </a:xfrm>
            <a:custGeom>
              <a:avLst/>
              <a:gdLst/>
              <a:ahLst/>
              <a:cxnLst/>
              <a:rect l="l" t="t" r="r" b="b"/>
              <a:pathLst>
                <a:path w="5564" h="4661" extrusionOk="0">
                  <a:moveTo>
                    <a:pt x="190" y="1"/>
                  </a:moveTo>
                  <a:cubicBezTo>
                    <a:pt x="93" y="1"/>
                    <a:pt x="0" y="112"/>
                    <a:pt x="85" y="185"/>
                  </a:cubicBezTo>
                  <a:cubicBezTo>
                    <a:pt x="1847" y="1709"/>
                    <a:pt x="3775" y="2888"/>
                    <a:pt x="5347" y="4626"/>
                  </a:cubicBezTo>
                  <a:cubicBezTo>
                    <a:pt x="5366" y="4651"/>
                    <a:pt x="5389" y="4661"/>
                    <a:pt x="5411" y="4661"/>
                  </a:cubicBezTo>
                  <a:cubicBezTo>
                    <a:pt x="5488" y="4661"/>
                    <a:pt x="5564" y="4543"/>
                    <a:pt x="5490" y="4460"/>
                  </a:cubicBezTo>
                  <a:cubicBezTo>
                    <a:pt x="4085" y="2721"/>
                    <a:pt x="2263" y="1007"/>
                    <a:pt x="227" y="7"/>
                  </a:cubicBezTo>
                  <a:cubicBezTo>
                    <a:pt x="215" y="3"/>
                    <a:pt x="202" y="1"/>
                    <a:pt x="1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0" name="Google Shape;9790;p41">
              <a:extLst>
                <a:ext uri="{FF2B5EF4-FFF2-40B4-BE49-F238E27FC236}">
                  <a16:creationId xmlns:a16="http://schemas.microsoft.com/office/drawing/2014/main" id="{67383CD0-C3EE-CF79-DD52-47392512C06E}"/>
                </a:ext>
              </a:extLst>
            </p:cNvPr>
            <p:cNvSpPr/>
            <p:nvPr/>
          </p:nvSpPr>
          <p:spPr>
            <a:xfrm>
              <a:off x="4814900" y="2264025"/>
              <a:ext cx="99000" cy="100850"/>
            </a:xfrm>
            <a:custGeom>
              <a:avLst/>
              <a:gdLst/>
              <a:ahLst/>
              <a:cxnLst/>
              <a:rect l="l" t="t" r="r" b="b"/>
              <a:pathLst>
                <a:path w="3960" h="4034" extrusionOk="0">
                  <a:moveTo>
                    <a:pt x="124" y="0"/>
                  </a:moveTo>
                  <a:cubicBezTo>
                    <a:pt x="46" y="0"/>
                    <a:pt x="0" y="99"/>
                    <a:pt x="59" y="158"/>
                  </a:cubicBezTo>
                  <a:cubicBezTo>
                    <a:pt x="1285" y="1468"/>
                    <a:pt x="2893" y="2349"/>
                    <a:pt x="3738" y="3980"/>
                  </a:cubicBezTo>
                  <a:cubicBezTo>
                    <a:pt x="3755" y="4017"/>
                    <a:pt x="3789" y="4033"/>
                    <a:pt x="3824" y="4033"/>
                  </a:cubicBezTo>
                  <a:cubicBezTo>
                    <a:pt x="3890" y="4033"/>
                    <a:pt x="3960" y="3978"/>
                    <a:pt x="3929" y="3909"/>
                  </a:cubicBezTo>
                  <a:cubicBezTo>
                    <a:pt x="3250" y="2254"/>
                    <a:pt x="1750" y="861"/>
                    <a:pt x="178" y="15"/>
                  </a:cubicBezTo>
                  <a:cubicBezTo>
                    <a:pt x="159" y="5"/>
                    <a:pt x="141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1" name="Google Shape;9791;p41">
              <a:extLst>
                <a:ext uri="{FF2B5EF4-FFF2-40B4-BE49-F238E27FC236}">
                  <a16:creationId xmlns:a16="http://schemas.microsoft.com/office/drawing/2014/main" id="{9BB2977E-7D63-AA12-3E65-002F02D647F7}"/>
                </a:ext>
              </a:extLst>
            </p:cNvPr>
            <p:cNvSpPr/>
            <p:nvPr/>
          </p:nvSpPr>
          <p:spPr>
            <a:xfrm>
              <a:off x="4824925" y="2310625"/>
              <a:ext cx="89025" cy="83625"/>
            </a:xfrm>
            <a:custGeom>
              <a:avLst/>
              <a:gdLst/>
              <a:ahLst/>
              <a:cxnLst/>
              <a:rect l="l" t="t" r="r" b="b"/>
              <a:pathLst>
                <a:path w="3561" h="3345" extrusionOk="0">
                  <a:moveTo>
                    <a:pt x="106" y="1"/>
                  </a:moveTo>
                  <a:cubicBezTo>
                    <a:pt x="53" y="1"/>
                    <a:pt x="0" y="75"/>
                    <a:pt x="51" y="116"/>
                  </a:cubicBezTo>
                  <a:cubicBezTo>
                    <a:pt x="1182" y="1045"/>
                    <a:pt x="2504" y="1926"/>
                    <a:pt x="3206" y="3247"/>
                  </a:cubicBezTo>
                  <a:cubicBezTo>
                    <a:pt x="3241" y="3317"/>
                    <a:pt x="3293" y="3345"/>
                    <a:pt x="3345" y="3345"/>
                  </a:cubicBezTo>
                  <a:cubicBezTo>
                    <a:pt x="3453" y="3345"/>
                    <a:pt x="3560" y="3221"/>
                    <a:pt x="3504" y="3092"/>
                  </a:cubicBezTo>
                  <a:cubicBezTo>
                    <a:pt x="2789" y="1747"/>
                    <a:pt x="1456" y="711"/>
                    <a:pt x="134" y="9"/>
                  </a:cubicBezTo>
                  <a:cubicBezTo>
                    <a:pt x="125" y="3"/>
                    <a:pt x="116" y="1"/>
                    <a:pt x="1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2" name="Google Shape;9792;p41">
              <a:extLst>
                <a:ext uri="{FF2B5EF4-FFF2-40B4-BE49-F238E27FC236}">
                  <a16:creationId xmlns:a16="http://schemas.microsoft.com/office/drawing/2014/main" id="{B581718A-92E0-6036-EABA-AC4B30E1C1CD}"/>
                </a:ext>
              </a:extLst>
            </p:cNvPr>
            <p:cNvSpPr/>
            <p:nvPr/>
          </p:nvSpPr>
          <p:spPr>
            <a:xfrm>
              <a:off x="4823075" y="2332450"/>
              <a:ext cx="87725" cy="95900"/>
            </a:xfrm>
            <a:custGeom>
              <a:avLst/>
              <a:gdLst/>
              <a:ahLst/>
              <a:cxnLst/>
              <a:rect l="l" t="t" r="r" b="b"/>
              <a:pathLst>
                <a:path w="3509" h="3836" extrusionOk="0">
                  <a:moveTo>
                    <a:pt x="97" y="1"/>
                  </a:moveTo>
                  <a:cubicBezTo>
                    <a:pt x="42" y="1"/>
                    <a:pt x="1" y="90"/>
                    <a:pt x="30" y="148"/>
                  </a:cubicBezTo>
                  <a:cubicBezTo>
                    <a:pt x="1101" y="1350"/>
                    <a:pt x="2399" y="2374"/>
                    <a:pt x="3232" y="3779"/>
                  </a:cubicBezTo>
                  <a:cubicBezTo>
                    <a:pt x="3258" y="3819"/>
                    <a:pt x="3295" y="3836"/>
                    <a:pt x="3333" y="3836"/>
                  </a:cubicBezTo>
                  <a:cubicBezTo>
                    <a:pt x="3420" y="3836"/>
                    <a:pt x="3508" y="3748"/>
                    <a:pt x="3459" y="3648"/>
                  </a:cubicBezTo>
                  <a:cubicBezTo>
                    <a:pt x="2649" y="2196"/>
                    <a:pt x="1447" y="1005"/>
                    <a:pt x="137" y="17"/>
                  </a:cubicBezTo>
                  <a:cubicBezTo>
                    <a:pt x="123" y="6"/>
                    <a:pt x="110" y="1"/>
                    <a:pt x="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3" name="Google Shape;9793;p41">
              <a:extLst>
                <a:ext uri="{FF2B5EF4-FFF2-40B4-BE49-F238E27FC236}">
                  <a16:creationId xmlns:a16="http://schemas.microsoft.com/office/drawing/2014/main" id="{CC003037-695D-ECCA-56D1-CDA145677209}"/>
                </a:ext>
              </a:extLst>
            </p:cNvPr>
            <p:cNvSpPr/>
            <p:nvPr/>
          </p:nvSpPr>
          <p:spPr>
            <a:xfrm>
              <a:off x="4747075" y="2226550"/>
              <a:ext cx="169000" cy="163900"/>
            </a:xfrm>
            <a:custGeom>
              <a:avLst/>
              <a:gdLst/>
              <a:ahLst/>
              <a:cxnLst/>
              <a:rect l="l" t="t" r="r" b="b"/>
              <a:pathLst>
                <a:path w="6760" h="6556" extrusionOk="0">
                  <a:moveTo>
                    <a:pt x="27" y="1"/>
                  </a:moveTo>
                  <a:cubicBezTo>
                    <a:pt x="8" y="1"/>
                    <a:pt x="0" y="51"/>
                    <a:pt x="22" y="62"/>
                  </a:cubicBezTo>
                  <a:cubicBezTo>
                    <a:pt x="2629" y="1360"/>
                    <a:pt x="5260" y="3693"/>
                    <a:pt x="6380" y="6444"/>
                  </a:cubicBezTo>
                  <a:cubicBezTo>
                    <a:pt x="6407" y="6522"/>
                    <a:pt x="6476" y="6556"/>
                    <a:pt x="6545" y="6556"/>
                  </a:cubicBezTo>
                  <a:cubicBezTo>
                    <a:pt x="6653" y="6556"/>
                    <a:pt x="6759" y="6472"/>
                    <a:pt x="6701" y="6348"/>
                  </a:cubicBezTo>
                  <a:cubicBezTo>
                    <a:pt x="5618" y="3562"/>
                    <a:pt x="2974" y="812"/>
                    <a:pt x="34" y="2"/>
                  </a:cubicBezTo>
                  <a:cubicBezTo>
                    <a:pt x="31" y="1"/>
                    <a:pt x="29" y="1"/>
                    <a:pt x="2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4" name="Google Shape;9794;p41">
              <a:extLst>
                <a:ext uri="{FF2B5EF4-FFF2-40B4-BE49-F238E27FC236}">
                  <a16:creationId xmlns:a16="http://schemas.microsoft.com/office/drawing/2014/main" id="{71BF03C3-24D9-1FDB-63AE-8D08C29759C2}"/>
                </a:ext>
              </a:extLst>
            </p:cNvPr>
            <p:cNvSpPr/>
            <p:nvPr/>
          </p:nvSpPr>
          <p:spPr>
            <a:xfrm>
              <a:off x="4821150" y="2257000"/>
              <a:ext cx="100125" cy="135850"/>
            </a:xfrm>
            <a:custGeom>
              <a:avLst/>
              <a:gdLst/>
              <a:ahLst/>
              <a:cxnLst/>
              <a:rect l="l" t="t" r="r" b="b"/>
              <a:pathLst>
                <a:path w="4005" h="5434" extrusionOk="0">
                  <a:moveTo>
                    <a:pt x="96" y="0"/>
                  </a:moveTo>
                  <a:cubicBezTo>
                    <a:pt x="49" y="0"/>
                    <a:pt x="0" y="50"/>
                    <a:pt x="35" y="94"/>
                  </a:cubicBezTo>
                  <a:cubicBezTo>
                    <a:pt x="1309" y="1808"/>
                    <a:pt x="3024" y="3297"/>
                    <a:pt x="3762" y="5356"/>
                  </a:cubicBezTo>
                  <a:cubicBezTo>
                    <a:pt x="3786" y="5410"/>
                    <a:pt x="3834" y="5433"/>
                    <a:pt x="3878" y="5433"/>
                  </a:cubicBezTo>
                  <a:cubicBezTo>
                    <a:pt x="3944" y="5433"/>
                    <a:pt x="4005" y="5382"/>
                    <a:pt x="3976" y="5297"/>
                  </a:cubicBezTo>
                  <a:cubicBezTo>
                    <a:pt x="3286" y="3178"/>
                    <a:pt x="1595" y="1630"/>
                    <a:pt x="142" y="23"/>
                  </a:cubicBezTo>
                  <a:cubicBezTo>
                    <a:pt x="130" y="7"/>
                    <a:pt x="113" y="0"/>
                    <a:pt x="9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5" name="Google Shape;9795;p41">
              <a:extLst>
                <a:ext uri="{FF2B5EF4-FFF2-40B4-BE49-F238E27FC236}">
                  <a16:creationId xmlns:a16="http://schemas.microsoft.com/office/drawing/2014/main" id="{487E16E1-0313-16B1-7773-1FEA374CCEF8}"/>
                </a:ext>
              </a:extLst>
            </p:cNvPr>
            <p:cNvSpPr/>
            <p:nvPr/>
          </p:nvSpPr>
          <p:spPr>
            <a:xfrm>
              <a:off x="4806925" y="2239050"/>
              <a:ext cx="112850" cy="124525"/>
            </a:xfrm>
            <a:custGeom>
              <a:avLst/>
              <a:gdLst/>
              <a:ahLst/>
              <a:cxnLst/>
              <a:rect l="l" t="t" r="r" b="b"/>
              <a:pathLst>
                <a:path w="4514" h="4981" extrusionOk="0">
                  <a:moveTo>
                    <a:pt x="166" y="0"/>
                  </a:moveTo>
                  <a:cubicBezTo>
                    <a:pt x="71" y="0"/>
                    <a:pt x="1" y="113"/>
                    <a:pt x="80" y="193"/>
                  </a:cubicBezTo>
                  <a:cubicBezTo>
                    <a:pt x="1569" y="1741"/>
                    <a:pt x="3212" y="3003"/>
                    <a:pt x="4283" y="4908"/>
                  </a:cubicBezTo>
                  <a:cubicBezTo>
                    <a:pt x="4303" y="4959"/>
                    <a:pt x="4337" y="4980"/>
                    <a:pt x="4371" y="4980"/>
                  </a:cubicBezTo>
                  <a:cubicBezTo>
                    <a:pt x="4441" y="4980"/>
                    <a:pt x="4514" y="4892"/>
                    <a:pt x="4474" y="4789"/>
                  </a:cubicBezTo>
                  <a:cubicBezTo>
                    <a:pt x="3569" y="2943"/>
                    <a:pt x="2033" y="1038"/>
                    <a:pt x="223" y="14"/>
                  </a:cubicBezTo>
                  <a:cubicBezTo>
                    <a:pt x="204" y="4"/>
                    <a:pt x="184" y="0"/>
                    <a:pt x="1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6" name="Google Shape;9796;p41">
              <a:extLst>
                <a:ext uri="{FF2B5EF4-FFF2-40B4-BE49-F238E27FC236}">
                  <a16:creationId xmlns:a16="http://schemas.microsoft.com/office/drawing/2014/main" id="{41F3E638-42ED-8B1A-F907-B227A3AF2989}"/>
                </a:ext>
              </a:extLst>
            </p:cNvPr>
            <p:cNvSpPr/>
            <p:nvPr/>
          </p:nvSpPr>
          <p:spPr>
            <a:xfrm>
              <a:off x="4817600" y="2316600"/>
              <a:ext cx="100825" cy="119100"/>
            </a:xfrm>
            <a:custGeom>
              <a:avLst/>
              <a:gdLst/>
              <a:ahLst/>
              <a:cxnLst/>
              <a:rect l="l" t="t" r="r" b="b"/>
              <a:pathLst>
                <a:path w="4033" h="4764" extrusionOk="0">
                  <a:moveTo>
                    <a:pt x="168" y="0"/>
                  </a:moveTo>
                  <a:cubicBezTo>
                    <a:pt x="83" y="0"/>
                    <a:pt x="0" y="109"/>
                    <a:pt x="58" y="186"/>
                  </a:cubicBezTo>
                  <a:cubicBezTo>
                    <a:pt x="1225" y="1758"/>
                    <a:pt x="2689" y="3032"/>
                    <a:pt x="3749" y="4699"/>
                  </a:cubicBezTo>
                  <a:cubicBezTo>
                    <a:pt x="3776" y="4744"/>
                    <a:pt x="3817" y="4763"/>
                    <a:pt x="3858" y="4763"/>
                  </a:cubicBezTo>
                  <a:cubicBezTo>
                    <a:pt x="3945" y="4763"/>
                    <a:pt x="4032" y="4677"/>
                    <a:pt x="3975" y="4580"/>
                  </a:cubicBezTo>
                  <a:cubicBezTo>
                    <a:pt x="3023" y="2937"/>
                    <a:pt x="1749" y="1163"/>
                    <a:pt x="225" y="20"/>
                  </a:cubicBezTo>
                  <a:cubicBezTo>
                    <a:pt x="207" y="6"/>
                    <a:pt x="187" y="0"/>
                    <a:pt x="16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7" name="Google Shape;9797;p41">
              <a:extLst>
                <a:ext uri="{FF2B5EF4-FFF2-40B4-BE49-F238E27FC236}">
                  <a16:creationId xmlns:a16="http://schemas.microsoft.com/office/drawing/2014/main" id="{8BF90DD1-3B49-BCC0-0010-089C6220F21E}"/>
                </a:ext>
              </a:extLst>
            </p:cNvPr>
            <p:cNvSpPr/>
            <p:nvPr/>
          </p:nvSpPr>
          <p:spPr>
            <a:xfrm>
              <a:off x="4834000" y="2364325"/>
              <a:ext cx="84000" cy="115700"/>
            </a:xfrm>
            <a:custGeom>
              <a:avLst/>
              <a:gdLst/>
              <a:ahLst/>
              <a:cxnLst/>
              <a:rect l="l" t="t" r="r" b="b"/>
              <a:pathLst>
                <a:path w="3360" h="4628" extrusionOk="0">
                  <a:moveTo>
                    <a:pt x="189" y="1"/>
                  </a:moveTo>
                  <a:cubicBezTo>
                    <a:pt x="94" y="1"/>
                    <a:pt x="0" y="106"/>
                    <a:pt x="69" y="194"/>
                  </a:cubicBezTo>
                  <a:cubicBezTo>
                    <a:pt x="1129" y="1659"/>
                    <a:pt x="2510" y="2742"/>
                    <a:pt x="3093" y="4528"/>
                  </a:cubicBezTo>
                  <a:cubicBezTo>
                    <a:pt x="3113" y="4597"/>
                    <a:pt x="3165" y="4627"/>
                    <a:pt x="3216" y="4627"/>
                  </a:cubicBezTo>
                  <a:cubicBezTo>
                    <a:pt x="3289" y="4627"/>
                    <a:pt x="3359" y="4566"/>
                    <a:pt x="3331" y="4469"/>
                  </a:cubicBezTo>
                  <a:cubicBezTo>
                    <a:pt x="2855" y="2873"/>
                    <a:pt x="1736" y="861"/>
                    <a:pt x="248" y="16"/>
                  </a:cubicBezTo>
                  <a:cubicBezTo>
                    <a:pt x="229" y="5"/>
                    <a:pt x="209" y="1"/>
                    <a:pt x="1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8" name="Google Shape;9798;p41">
              <a:extLst>
                <a:ext uri="{FF2B5EF4-FFF2-40B4-BE49-F238E27FC236}">
                  <a16:creationId xmlns:a16="http://schemas.microsoft.com/office/drawing/2014/main" id="{924D8589-2F49-D1C1-EBDC-D515FB27FAE0}"/>
                </a:ext>
              </a:extLst>
            </p:cNvPr>
            <p:cNvSpPr/>
            <p:nvPr/>
          </p:nvSpPr>
          <p:spPr>
            <a:xfrm>
              <a:off x="4753425" y="2289625"/>
              <a:ext cx="166550" cy="207125"/>
            </a:xfrm>
            <a:custGeom>
              <a:avLst/>
              <a:gdLst/>
              <a:ahLst/>
              <a:cxnLst/>
              <a:rect l="l" t="t" r="r" b="b"/>
              <a:pathLst>
                <a:path w="6662" h="8285" extrusionOk="0">
                  <a:moveTo>
                    <a:pt x="148" y="1"/>
                  </a:moveTo>
                  <a:cubicBezTo>
                    <a:pt x="65" y="1"/>
                    <a:pt x="0" y="99"/>
                    <a:pt x="65" y="182"/>
                  </a:cubicBezTo>
                  <a:cubicBezTo>
                    <a:pt x="2208" y="2813"/>
                    <a:pt x="5197" y="4885"/>
                    <a:pt x="6376" y="8195"/>
                  </a:cubicBezTo>
                  <a:cubicBezTo>
                    <a:pt x="6400" y="8257"/>
                    <a:pt x="6454" y="8285"/>
                    <a:pt x="6507" y="8285"/>
                  </a:cubicBezTo>
                  <a:cubicBezTo>
                    <a:pt x="6586" y="8285"/>
                    <a:pt x="6661" y="8223"/>
                    <a:pt x="6626" y="8123"/>
                  </a:cubicBezTo>
                  <a:cubicBezTo>
                    <a:pt x="5673" y="4778"/>
                    <a:pt x="2851" y="2147"/>
                    <a:pt x="220" y="27"/>
                  </a:cubicBezTo>
                  <a:cubicBezTo>
                    <a:pt x="196" y="9"/>
                    <a:pt x="171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9" name="Google Shape;9799;p41">
              <a:extLst>
                <a:ext uri="{FF2B5EF4-FFF2-40B4-BE49-F238E27FC236}">
                  <a16:creationId xmlns:a16="http://schemas.microsoft.com/office/drawing/2014/main" id="{F52F7CA2-8C1C-B174-F3FA-BE7906BD7AC0}"/>
                </a:ext>
              </a:extLst>
            </p:cNvPr>
            <p:cNvSpPr/>
            <p:nvPr/>
          </p:nvSpPr>
          <p:spPr>
            <a:xfrm>
              <a:off x="4832525" y="2185475"/>
              <a:ext cx="84450" cy="95450"/>
            </a:xfrm>
            <a:custGeom>
              <a:avLst/>
              <a:gdLst/>
              <a:ahLst/>
              <a:cxnLst/>
              <a:rect l="l" t="t" r="r" b="b"/>
              <a:pathLst>
                <a:path w="3378" h="3818" extrusionOk="0">
                  <a:moveTo>
                    <a:pt x="166" y="0"/>
                  </a:moveTo>
                  <a:cubicBezTo>
                    <a:pt x="71" y="0"/>
                    <a:pt x="1" y="113"/>
                    <a:pt x="80" y="193"/>
                  </a:cubicBezTo>
                  <a:cubicBezTo>
                    <a:pt x="1211" y="1229"/>
                    <a:pt x="2497" y="2205"/>
                    <a:pt x="3045" y="3705"/>
                  </a:cubicBezTo>
                  <a:cubicBezTo>
                    <a:pt x="3079" y="3783"/>
                    <a:pt x="3145" y="3817"/>
                    <a:pt x="3207" y="3817"/>
                  </a:cubicBezTo>
                  <a:cubicBezTo>
                    <a:pt x="3297" y="3817"/>
                    <a:pt x="3378" y="3746"/>
                    <a:pt x="3343" y="3634"/>
                  </a:cubicBezTo>
                  <a:cubicBezTo>
                    <a:pt x="2854" y="2110"/>
                    <a:pt x="1640" y="740"/>
                    <a:pt x="223" y="14"/>
                  </a:cubicBezTo>
                  <a:cubicBezTo>
                    <a:pt x="204" y="4"/>
                    <a:pt x="184" y="0"/>
                    <a:pt x="1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0" name="Google Shape;9800;p41">
              <a:extLst>
                <a:ext uri="{FF2B5EF4-FFF2-40B4-BE49-F238E27FC236}">
                  <a16:creationId xmlns:a16="http://schemas.microsoft.com/office/drawing/2014/main" id="{E20657DB-C11B-CB22-A736-032A627B32DD}"/>
                </a:ext>
              </a:extLst>
            </p:cNvPr>
            <p:cNvSpPr/>
            <p:nvPr/>
          </p:nvSpPr>
          <p:spPr>
            <a:xfrm>
              <a:off x="4852075" y="2151300"/>
              <a:ext cx="107500" cy="111150"/>
            </a:xfrm>
            <a:custGeom>
              <a:avLst/>
              <a:gdLst/>
              <a:ahLst/>
              <a:cxnLst/>
              <a:rect l="l" t="t" r="r" b="b"/>
              <a:pathLst>
                <a:path w="4300" h="4446" extrusionOk="0">
                  <a:moveTo>
                    <a:pt x="135" y="1"/>
                  </a:moveTo>
                  <a:cubicBezTo>
                    <a:pt x="58" y="1"/>
                    <a:pt x="0" y="95"/>
                    <a:pt x="60" y="155"/>
                  </a:cubicBezTo>
                  <a:cubicBezTo>
                    <a:pt x="1418" y="1572"/>
                    <a:pt x="3311" y="2357"/>
                    <a:pt x="3989" y="4346"/>
                  </a:cubicBezTo>
                  <a:cubicBezTo>
                    <a:pt x="4008" y="4415"/>
                    <a:pt x="4062" y="4445"/>
                    <a:pt x="4119" y="4445"/>
                  </a:cubicBezTo>
                  <a:cubicBezTo>
                    <a:pt x="4207" y="4445"/>
                    <a:pt x="4300" y="4372"/>
                    <a:pt x="4263" y="4262"/>
                  </a:cubicBezTo>
                  <a:cubicBezTo>
                    <a:pt x="3966" y="3393"/>
                    <a:pt x="3394" y="2679"/>
                    <a:pt x="2763" y="2024"/>
                  </a:cubicBezTo>
                  <a:cubicBezTo>
                    <a:pt x="2025" y="1286"/>
                    <a:pt x="1120" y="476"/>
                    <a:pt x="179" y="12"/>
                  </a:cubicBezTo>
                  <a:cubicBezTo>
                    <a:pt x="164" y="4"/>
                    <a:pt x="149" y="1"/>
                    <a:pt x="13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1" name="Google Shape;9801;p41">
              <a:extLst>
                <a:ext uri="{FF2B5EF4-FFF2-40B4-BE49-F238E27FC236}">
                  <a16:creationId xmlns:a16="http://schemas.microsoft.com/office/drawing/2014/main" id="{3BBFADE8-0E5D-8613-7DBD-8BD3FB1FA68F}"/>
                </a:ext>
              </a:extLst>
            </p:cNvPr>
            <p:cNvSpPr/>
            <p:nvPr/>
          </p:nvSpPr>
          <p:spPr>
            <a:xfrm>
              <a:off x="4858425" y="2128625"/>
              <a:ext cx="84025" cy="97300"/>
            </a:xfrm>
            <a:custGeom>
              <a:avLst/>
              <a:gdLst/>
              <a:ahLst/>
              <a:cxnLst/>
              <a:rect l="l" t="t" r="r" b="b"/>
              <a:pathLst>
                <a:path w="3361" h="3892" extrusionOk="0">
                  <a:moveTo>
                    <a:pt x="166" y="0"/>
                  </a:moveTo>
                  <a:cubicBezTo>
                    <a:pt x="71" y="0"/>
                    <a:pt x="0" y="115"/>
                    <a:pt x="80" y="205"/>
                  </a:cubicBezTo>
                  <a:cubicBezTo>
                    <a:pt x="1045" y="1300"/>
                    <a:pt x="2902" y="2098"/>
                    <a:pt x="3045" y="3741"/>
                  </a:cubicBezTo>
                  <a:cubicBezTo>
                    <a:pt x="3051" y="3840"/>
                    <a:pt x="3129" y="3891"/>
                    <a:pt x="3205" y="3891"/>
                  </a:cubicBezTo>
                  <a:cubicBezTo>
                    <a:pt x="3284" y="3891"/>
                    <a:pt x="3360" y="3837"/>
                    <a:pt x="3354" y="3729"/>
                  </a:cubicBezTo>
                  <a:cubicBezTo>
                    <a:pt x="3307" y="2098"/>
                    <a:pt x="1557" y="681"/>
                    <a:pt x="223" y="14"/>
                  </a:cubicBezTo>
                  <a:cubicBezTo>
                    <a:pt x="204" y="4"/>
                    <a:pt x="184" y="0"/>
                    <a:pt x="1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2" name="Google Shape;9802;p41">
              <a:extLst>
                <a:ext uri="{FF2B5EF4-FFF2-40B4-BE49-F238E27FC236}">
                  <a16:creationId xmlns:a16="http://schemas.microsoft.com/office/drawing/2014/main" id="{3D94745A-750C-071F-0A5E-8A3D062325FC}"/>
                </a:ext>
              </a:extLst>
            </p:cNvPr>
            <p:cNvSpPr/>
            <p:nvPr/>
          </p:nvSpPr>
          <p:spPr>
            <a:xfrm>
              <a:off x="4841725" y="2072500"/>
              <a:ext cx="101750" cy="111700"/>
            </a:xfrm>
            <a:custGeom>
              <a:avLst/>
              <a:gdLst/>
              <a:ahLst/>
              <a:cxnLst/>
              <a:rect l="l" t="t" r="r" b="b"/>
              <a:pathLst>
                <a:path w="4070" h="4468" extrusionOk="0">
                  <a:moveTo>
                    <a:pt x="101" y="0"/>
                  </a:moveTo>
                  <a:cubicBezTo>
                    <a:pt x="45" y="0"/>
                    <a:pt x="0" y="64"/>
                    <a:pt x="46" y="128"/>
                  </a:cubicBezTo>
                  <a:cubicBezTo>
                    <a:pt x="1105" y="1390"/>
                    <a:pt x="3487" y="2485"/>
                    <a:pt x="3665" y="4295"/>
                  </a:cubicBezTo>
                  <a:cubicBezTo>
                    <a:pt x="3677" y="4408"/>
                    <a:pt x="3781" y="4468"/>
                    <a:pt x="3880" y="4468"/>
                  </a:cubicBezTo>
                  <a:cubicBezTo>
                    <a:pt x="3978" y="4468"/>
                    <a:pt x="4070" y="4408"/>
                    <a:pt x="4058" y="4283"/>
                  </a:cubicBezTo>
                  <a:cubicBezTo>
                    <a:pt x="3856" y="2330"/>
                    <a:pt x="1534" y="1092"/>
                    <a:pt x="153" y="21"/>
                  </a:cubicBezTo>
                  <a:cubicBezTo>
                    <a:pt x="136" y="7"/>
                    <a:pt x="118" y="0"/>
                    <a:pt x="10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3" name="Google Shape;9803;p41">
              <a:extLst>
                <a:ext uri="{FF2B5EF4-FFF2-40B4-BE49-F238E27FC236}">
                  <a16:creationId xmlns:a16="http://schemas.microsoft.com/office/drawing/2014/main" id="{852158BC-E17B-BE6C-BD73-C1FD2782FAD5}"/>
                </a:ext>
              </a:extLst>
            </p:cNvPr>
            <p:cNvSpPr/>
            <p:nvPr/>
          </p:nvSpPr>
          <p:spPr>
            <a:xfrm>
              <a:off x="4879750" y="2056575"/>
              <a:ext cx="55475" cy="80600"/>
            </a:xfrm>
            <a:custGeom>
              <a:avLst/>
              <a:gdLst/>
              <a:ahLst/>
              <a:cxnLst/>
              <a:rect l="l" t="t" r="r" b="b"/>
              <a:pathLst>
                <a:path w="2219" h="3224" extrusionOk="0">
                  <a:moveTo>
                    <a:pt x="129" y="1"/>
                  </a:moveTo>
                  <a:cubicBezTo>
                    <a:pt x="49" y="1"/>
                    <a:pt x="1" y="112"/>
                    <a:pt x="61" y="181"/>
                  </a:cubicBezTo>
                  <a:cubicBezTo>
                    <a:pt x="823" y="1122"/>
                    <a:pt x="1680" y="1848"/>
                    <a:pt x="1906" y="3110"/>
                  </a:cubicBezTo>
                  <a:cubicBezTo>
                    <a:pt x="1911" y="3190"/>
                    <a:pt x="1961" y="3223"/>
                    <a:pt x="2019" y="3223"/>
                  </a:cubicBezTo>
                  <a:cubicBezTo>
                    <a:pt x="2110" y="3223"/>
                    <a:pt x="2218" y="3143"/>
                    <a:pt x="2204" y="3027"/>
                  </a:cubicBezTo>
                  <a:cubicBezTo>
                    <a:pt x="2025" y="1836"/>
                    <a:pt x="1216" y="634"/>
                    <a:pt x="180" y="15"/>
                  </a:cubicBezTo>
                  <a:cubicBezTo>
                    <a:pt x="162" y="5"/>
                    <a:pt x="145" y="1"/>
                    <a:pt x="12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4" name="Google Shape;9804;p41">
              <a:extLst>
                <a:ext uri="{FF2B5EF4-FFF2-40B4-BE49-F238E27FC236}">
                  <a16:creationId xmlns:a16="http://schemas.microsoft.com/office/drawing/2014/main" id="{BFC57DE6-6419-EA1D-28C3-6B47457FE625}"/>
                </a:ext>
              </a:extLst>
            </p:cNvPr>
            <p:cNvSpPr/>
            <p:nvPr/>
          </p:nvSpPr>
          <p:spPr>
            <a:xfrm>
              <a:off x="4850250" y="1990175"/>
              <a:ext cx="82225" cy="107550"/>
            </a:xfrm>
            <a:custGeom>
              <a:avLst/>
              <a:gdLst/>
              <a:ahLst/>
              <a:cxnLst/>
              <a:rect l="l" t="t" r="r" b="b"/>
              <a:pathLst>
                <a:path w="3289" h="4302" extrusionOk="0">
                  <a:moveTo>
                    <a:pt x="120" y="1"/>
                  </a:moveTo>
                  <a:cubicBezTo>
                    <a:pt x="49" y="1"/>
                    <a:pt x="1" y="100"/>
                    <a:pt x="50" y="158"/>
                  </a:cubicBezTo>
                  <a:cubicBezTo>
                    <a:pt x="1050" y="1230"/>
                    <a:pt x="2848" y="2480"/>
                    <a:pt x="2860" y="4088"/>
                  </a:cubicBezTo>
                  <a:cubicBezTo>
                    <a:pt x="2860" y="4230"/>
                    <a:pt x="2967" y="4302"/>
                    <a:pt x="3074" y="4302"/>
                  </a:cubicBezTo>
                  <a:cubicBezTo>
                    <a:pt x="3181" y="4302"/>
                    <a:pt x="3288" y="4230"/>
                    <a:pt x="3288" y="4088"/>
                  </a:cubicBezTo>
                  <a:cubicBezTo>
                    <a:pt x="3288" y="2397"/>
                    <a:pt x="1526" y="790"/>
                    <a:pt x="169" y="16"/>
                  </a:cubicBezTo>
                  <a:cubicBezTo>
                    <a:pt x="152" y="5"/>
                    <a:pt x="136" y="1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5" name="Google Shape;9805;p41">
              <a:extLst>
                <a:ext uri="{FF2B5EF4-FFF2-40B4-BE49-F238E27FC236}">
                  <a16:creationId xmlns:a16="http://schemas.microsoft.com/office/drawing/2014/main" id="{A62E6A56-F719-5C28-E6A6-02E31E242690}"/>
                </a:ext>
              </a:extLst>
            </p:cNvPr>
            <p:cNvSpPr/>
            <p:nvPr/>
          </p:nvSpPr>
          <p:spPr>
            <a:xfrm>
              <a:off x="4863900" y="1962875"/>
              <a:ext cx="50475" cy="60875"/>
            </a:xfrm>
            <a:custGeom>
              <a:avLst/>
              <a:gdLst/>
              <a:ahLst/>
              <a:cxnLst/>
              <a:rect l="l" t="t" r="r" b="b"/>
              <a:pathLst>
                <a:path w="2019" h="2435" extrusionOk="0">
                  <a:moveTo>
                    <a:pt x="91" y="0"/>
                  </a:moveTo>
                  <a:cubicBezTo>
                    <a:pt x="42" y="0"/>
                    <a:pt x="0" y="80"/>
                    <a:pt x="40" y="119"/>
                  </a:cubicBezTo>
                  <a:cubicBezTo>
                    <a:pt x="659" y="774"/>
                    <a:pt x="1540" y="1381"/>
                    <a:pt x="1730" y="2322"/>
                  </a:cubicBezTo>
                  <a:cubicBezTo>
                    <a:pt x="1745" y="2401"/>
                    <a:pt x="1799" y="2435"/>
                    <a:pt x="1855" y="2435"/>
                  </a:cubicBezTo>
                  <a:cubicBezTo>
                    <a:pt x="1934" y="2435"/>
                    <a:pt x="2018" y="2367"/>
                    <a:pt x="2004" y="2263"/>
                  </a:cubicBezTo>
                  <a:cubicBezTo>
                    <a:pt x="1790" y="1262"/>
                    <a:pt x="897" y="596"/>
                    <a:pt x="123" y="12"/>
                  </a:cubicBezTo>
                  <a:cubicBezTo>
                    <a:pt x="113" y="4"/>
                    <a:pt x="102" y="0"/>
                    <a:pt x="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6" name="Google Shape;9806;p41">
              <a:extLst>
                <a:ext uri="{FF2B5EF4-FFF2-40B4-BE49-F238E27FC236}">
                  <a16:creationId xmlns:a16="http://schemas.microsoft.com/office/drawing/2014/main" id="{E36DAA9C-9B92-B6C1-821F-759EF9F52C43}"/>
                </a:ext>
              </a:extLst>
            </p:cNvPr>
            <p:cNvSpPr/>
            <p:nvPr/>
          </p:nvSpPr>
          <p:spPr>
            <a:xfrm>
              <a:off x="4711075" y="2709300"/>
              <a:ext cx="137750" cy="216225"/>
            </a:xfrm>
            <a:custGeom>
              <a:avLst/>
              <a:gdLst/>
              <a:ahLst/>
              <a:cxnLst/>
              <a:rect l="l" t="t" r="r" b="b"/>
              <a:pathLst>
                <a:path w="5510" h="8649" extrusionOk="0">
                  <a:moveTo>
                    <a:pt x="133" y="1"/>
                  </a:moveTo>
                  <a:cubicBezTo>
                    <a:pt x="52" y="1"/>
                    <a:pt x="0" y="100"/>
                    <a:pt x="69" y="159"/>
                  </a:cubicBezTo>
                  <a:cubicBezTo>
                    <a:pt x="1271" y="1564"/>
                    <a:pt x="2093" y="3100"/>
                    <a:pt x="2998" y="4671"/>
                  </a:cubicBezTo>
                  <a:cubicBezTo>
                    <a:pt x="3664" y="5814"/>
                    <a:pt x="5022" y="7041"/>
                    <a:pt x="4962" y="8446"/>
                  </a:cubicBezTo>
                  <a:cubicBezTo>
                    <a:pt x="4962" y="8583"/>
                    <a:pt x="5057" y="8648"/>
                    <a:pt x="5157" y="8648"/>
                  </a:cubicBezTo>
                  <a:cubicBezTo>
                    <a:pt x="5257" y="8648"/>
                    <a:pt x="5361" y="8583"/>
                    <a:pt x="5379" y="8458"/>
                  </a:cubicBezTo>
                  <a:cubicBezTo>
                    <a:pt x="5510" y="7017"/>
                    <a:pt x="4367" y="5755"/>
                    <a:pt x="3617" y="4624"/>
                  </a:cubicBezTo>
                  <a:cubicBezTo>
                    <a:pt x="2581" y="3016"/>
                    <a:pt x="1878" y="1064"/>
                    <a:pt x="188" y="16"/>
                  </a:cubicBezTo>
                  <a:cubicBezTo>
                    <a:pt x="169" y="6"/>
                    <a:pt x="150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7" name="Google Shape;9807;p41">
              <a:extLst>
                <a:ext uri="{FF2B5EF4-FFF2-40B4-BE49-F238E27FC236}">
                  <a16:creationId xmlns:a16="http://schemas.microsoft.com/office/drawing/2014/main" id="{B98EA964-9A11-D4C3-F392-7F8A71E6B9EA}"/>
                </a:ext>
              </a:extLst>
            </p:cNvPr>
            <p:cNvSpPr/>
            <p:nvPr/>
          </p:nvSpPr>
          <p:spPr>
            <a:xfrm>
              <a:off x="4744350" y="2711100"/>
              <a:ext cx="59700" cy="126875"/>
            </a:xfrm>
            <a:custGeom>
              <a:avLst/>
              <a:gdLst/>
              <a:ahLst/>
              <a:cxnLst/>
              <a:rect l="l" t="t" r="r" b="b"/>
              <a:pathLst>
                <a:path w="2388" h="5075" extrusionOk="0">
                  <a:moveTo>
                    <a:pt x="120" y="1"/>
                  </a:moveTo>
                  <a:cubicBezTo>
                    <a:pt x="59" y="1"/>
                    <a:pt x="1" y="47"/>
                    <a:pt x="24" y="123"/>
                  </a:cubicBezTo>
                  <a:cubicBezTo>
                    <a:pt x="619" y="1837"/>
                    <a:pt x="1738" y="3325"/>
                    <a:pt x="2321" y="5052"/>
                  </a:cubicBezTo>
                  <a:cubicBezTo>
                    <a:pt x="2332" y="5068"/>
                    <a:pt x="2348" y="5074"/>
                    <a:pt x="2361" y="5074"/>
                  </a:cubicBezTo>
                  <a:cubicBezTo>
                    <a:pt x="2376" y="5074"/>
                    <a:pt x="2388" y="5065"/>
                    <a:pt x="2381" y="5052"/>
                  </a:cubicBezTo>
                  <a:cubicBezTo>
                    <a:pt x="2107" y="3266"/>
                    <a:pt x="1309" y="1504"/>
                    <a:pt x="214" y="51"/>
                  </a:cubicBezTo>
                  <a:cubicBezTo>
                    <a:pt x="192" y="16"/>
                    <a:pt x="156" y="1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8" name="Google Shape;9808;p41">
              <a:extLst>
                <a:ext uri="{FF2B5EF4-FFF2-40B4-BE49-F238E27FC236}">
                  <a16:creationId xmlns:a16="http://schemas.microsoft.com/office/drawing/2014/main" id="{32C0D2C1-7426-CC77-EB2D-9BBA2CFAFD81}"/>
                </a:ext>
              </a:extLst>
            </p:cNvPr>
            <p:cNvSpPr/>
            <p:nvPr/>
          </p:nvSpPr>
          <p:spPr>
            <a:xfrm>
              <a:off x="4740700" y="2664275"/>
              <a:ext cx="32525" cy="117250"/>
            </a:xfrm>
            <a:custGeom>
              <a:avLst/>
              <a:gdLst/>
              <a:ahLst/>
              <a:cxnLst/>
              <a:rect l="l" t="t" r="r" b="b"/>
              <a:pathLst>
                <a:path w="1301" h="4690" extrusionOk="0">
                  <a:moveTo>
                    <a:pt x="139" y="0"/>
                  </a:moveTo>
                  <a:cubicBezTo>
                    <a:pt x="70" y="0"/>
                    <a:pt x="0" y="42"/>
                    <a:pt x="15" y="114"/>
                  </a:cubicBezTo>
                  <a:cubicBezTo>
                    <a:pt x="193" y="1662"/>
                    <a:pt x="991" y="3079"/>
                    <a:pt x="1182" y="4627"/>
                  </a:cubicBezTo>
                  <a:cubicBezTo>
                    <a:pt x="1194" y="4665"/>
                    <a:pt x="1228" y="4690"/>
                    <a:pt x="1256" y="4690"/>
                  </a:cubicBezTo>
                  <a:cubicBezTo>
                    <a:pt x="1280" y="4690"/>
                    <a:pt x="1301" y="4671"/>
                    <a:pt x="1301" y="4627"/>
                  </a:cubicBezTo>
                  <a:cubicBezTo>
                    <a:pt x="1277" y="3127"/>
                    <a:pt x="979" y="1388"/>
                    <a:pt x="253" y="55"/>
                  </a:cubicBezTo>
                  <a:cubicBezTo>
                    <a:pt x="230" y="18"/>
                    <a:pt x="184" y="0"/>
                    <a:pt x="13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9" name="Google Shape;9809;p41">
              <a:extLst>
                <a:ext uri="{FF2B5EF4-FFF2-40B4-BE49-F238E27FC236}">
                  <a16:creationId xmlns:a16="http://schemas.microsoft.com/office/drawing/2014/main" id="{54D7B4D5-6884-14E7-BCB4-1AB29970190E}"/>
                </a:ext>
              </a:extLst>
            </p:cNvPr>
            <p:cNvSpPr/>
            <p:nvPr/>
          </p:nvSpPr>
          <p:spPr>
            <a:xfrm>
              <a:off x="4798625" y="2748525"/>
              <a:ext cx="51400" cy="118350"/>
            </a:xfrm>
            <a:custGeom>
              <a:avLst/>
              <a:gdLst/>
              <a:ahLst/>
              <a:cxnLst/>
              <a:rect l="l" t="t" r="r" b="b"/>
              <a:pathLst>
                <a:path w="2056" h="4734" extrusionOk="0">
                  <a:moveTo>
                    <a:pt x="108" y="0"/>
                  </a:moveTo>
                  <a:cubicBezTo>
                    <a:pt x="50" y="0"/>
                    <a:pt x="1" y="44"/>
                    <a:pt x="31" y="114"/>
                  </a:cubicBezTo>
                  <a:cubicBezTo>
                    <a:pt x="639" y="1578"/>
                    <a:pt x="1746" y="2924"/>
                    <a:pt x="1746" y="4591"/>
                  </a:cubicBezTo>
                  <a:cubicBezTo>
                    <a:pt x="1746" y="4686"/>
                    <a:pt x="1820" y="4734"/>
                    <a:pt x="1895" y="4734"/>
                  </a:cubicBezTo>
                  <a:cubicBezTo>
                    <a:pt x="1969" y="4734"/>
                    <a:pt x="2044" y="4686"/>
                    <a:pt x="2044" y="4591"/>
                  </a:cubicBezTo>
                  <a:cubicBezTo>
                    <a:pt x="2055" y="2995"/>
                    <a:pt x="1115" y="1281"/>
                    <a:pt x="198" y="42"/>
                  </a:cubicBezTo>
                  <a:cubicBezTo>
                    <a:pt x="173" y="13"/>
                    <a:pt x="139" y="0"/>
                    <a:pt x="10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0" name="Google Shape;9810;p41">
              <a:extLst>
                <a:ext uri="{FF2B5EF4-FFF2-40B4-BE49-F238E27FC236}">
                  <a16:creationId xmlns:a16="http://schemas.microsoft.com/office/drawing/2014/main" id="{F431AF20-D574-63CA-B070-3C0B5F9180B5}"/>
                </a:ext>
              </a:extLst>
            </p:cNvPr>
            <p:cNvSpPr/>
            <p:nvPr/>
          </p:nvSpPr>
          <p:spPr>
            <a:xfrm>
              <a:off x="4789800" y="2656075"/>
              <a:ext cx="80525" cy="187075"/>
            </a:xfrm>
            <a:custGeom>
              <a:avLst/>
              <a:gdLst/>
              <a:ahLst/>
              <a:cxnLst/>
              <a:rect l="l" t="t" r="r" b="b"/>
              <a:pathLst>
                <a:path w="3221" h="7483" extrusionOk="0">
                  <a:moveTo>
                    <a:pt x="98" y="0"/>
                  </a:moveTo>
                  <a:cubicBezTo>
                    <a:pt x="47" y="0"/>
                    <a:pt x="0" y="67"/>
                    <a:pt x="27" y="121"/>
                  </a:cubicBezTo>
                  <a:cubicBezTo>
                    <a:pt x="1265" y="2490"/>
                    <a:pt x="2599" y="4753"/>
                    <a:pt x="3051" y="7431"/>
                  </a:cubicBezTo>
                  <a:cubicBezTo>
                    <a:pt x="3056" y="7466"/>
                    <a:pt x="3088" y="7482"/>
                    <a:pt x="3122" y="7482"/>
                  </a:cubicBezTo>
                  <a:cubicBezTo>
                    <a:pt x="3169" y="7482"/>
                    <a:pt x="3220" y="7451"/>
                    <a:pt x="3206" y="7396"/>
                  </a:cubicBezTo>
                  <a:cubicBezTo>
                    <a:pt x="2885" y="4788"/>
                    <a:pt x="1825" y="2074"/>
                    <a:pt x="146" y="26"/>
                  </a:cubicBezTo>
                  <a:cubicBezTo>
                    <a:pt x="131" y="8"/>
                    <a:pt x="114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1" name="Google Shape;9811;p41">
              <a:extLst>
                <a:ext uri="{FF2B5EF4-FFF2-40B4-BE49-F238E27FC236}">
                  <a16:creationId xmlns:a16="http://schemas.microsoft.com/office/drawing/2014/main" id="{09387055-37E0-F24E-82BE-10DDB9950F90}"/>
                </a:ext>
              </a:extLst>
            </p:cNvPr>
            <p:cNvSpPr/>
            <p:nvPr/>
          </p:nvSpPr>
          <p:spPr>
            <a:xfrm>
              <a:off x="4810100" y="2704525"/>
              <a:ext cx="73400" cy="126175"/>
            </a:xfrm>
            <a:custGeom>
              <a:avLst/>
              <a:gdLst/>
              <a:ahLst/>
              <a:cxnLst/>
              <a:rect l="l" t="t" r="r" b="b"/>
              <a:pathLst>
                <a:path w="2936" h="5047" extrusionOk="0">
                  <a:moveTo>
                    <a:pt x="92" y="0"/>
                  </a:moveTo>
                  <a:cubicBezTo>
                    <a:pt x="38" y="0"/>
                    <a:pt x="0" y="87"/>
                    <a:pt x="49" y="136"/>
                  </a:cubicBezTo>
                  <a:cubicBezTo>
                    <a:pt x="1263" y="1457"/>
                    <a:pt x="2561" y="3088"/>
                    <a:pt x="2739" y="4958"/>
                  </a:cubicBezTo>
                  <a:cubicBezTo>
                    <a:pt x="2745" y="5017"/>
                    <a:pt x="2796" y="5047"/>
                    <a:pt x="2844" y="5047"/>
                  </a:cubicBezTo>
                  <a:cubicBezTo>
                    <a:pt x="2891" y="5047"/>
                    <a:pt x="2936" y="5017"/>
                    <a:pt x="2930" y="4958"/>
                  </a:cubicBezTo>
                  <a:cubicBezTo>
                    <a:pt x="2799" y="3112"/>
                    <a:pt x="1596" y="1124"/>
                    <a:pt x="132" y="17"/>
                  </a:cubicBezTo>
                  <a:cubicBezTo>
                    <a:pt x="118" y="5"/>
                    <a:pt x="105" y="0"/>
                    <a:pt x="9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2" name="Google Shape;9812;p41">
              <a:extLst>
                <a:ext uri="{FF2B5EF4-FFF2-40B4-BE49-F238E27FC236}">
                  <a16:creationId xmlns:a16="http://schemas.microsoft.com/office/drawing/2014/main" id="{42A64F0C-0B48-9B26-F37D-9B353F3C9787}"/>
                </a:ext>
              </a:extLst>
            </p:cNvPr>
            <p:cNvSpPr/>
            <p:nvPr/>
          </p:nvSpPr>
          <p:spPr>
            <a:xfrm>
              <a:off x="4690175" y="2883575"/>
              <a:ext cx="113425" cy="225600"/>
            </a:xfrm>
            <a:custGeom>
              <a:avLst/>
              <a:gdLst/>
              <a:ahLst/>
              <a:cxnLst/>
              <a:rect l="l" t="t" r="r" b="b"/>
              <a:pathLst>
                <a:path w="4537" h="9024" extrusionOk="0">
                  <a:moveTo>
                    <a:pt x="93" y="0"/>
                  </a:moveTo>
                  <a:cubicBezTo>
                    <a:pt x="44" y="0"/>
                    <a:pt x="0" y="55"/>
                    <a:pt x="36" y="117"/>
                  </a:cubicBezTo>
                  <a:cubicBezTo>
                    <a:pt x="1905" y="2713"/>
                    <a:pt x="3953" y="5570"/>
                    <a:pt x="4238" y="8880"/>
                  </a:cubicBezTo>
                  <a:cubicBezTo>
                    <a:pt x="4244" y="8976"/>
                    <a:pt x="4319" y="9023"/>
                    <a:pt x="4392" y="9023"/>
                  </a:cubicBezTo>
                  <a:cubicBezTo>
                    <a:pt x="4465" y="9023"/>
                    <a:pt x="4536" y="8976"/>
                    <a:pt x="4536" y="8880"/>
                  </a:cubicBezTo>
                  <a:cubicBezTo>
                    <a:pt x="4441" y="5380"/>
                    <a:pt x="2488" y="2475"/>
                    <a:pt x="143" y="22"/>
                  </a:cubicBezTo>
                  <a:cubicBezTo>
                    <a:pt x="127" y="7"/>
                    <a:pt x="110" y="0"/>
                    <a:pt x="9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3" name="Google Shape;9813;p41">
              <a:extLst>
                <a:ext uri="{FF2B5EF4-FFF2-40B4-BE49-F238E27FC236}">
                  <a16:creationId xmlns:a16="http://schemas.microsoft.com/office/drawing/2014/main" id="{42E627C4-AB7C-2887-43D1-F8FA5528403A}"/>
                </a:ext>
              </a:extLst>
            </p:cNvPr>
            <p:cNvSpPr/>
            <p:nvPr/>
          </p:nvSpPr>
          <p:spPr>
            <a:xfrm>
              <a:off x="4744850" y="3102575"/>
              <a:ext cx="34325" cy="119125"/>
            </a:xfrm>
            <a:custGeom>
              <a:avLst/>
              <a:gdLst/>
              <a:ahLst/>
              <a:cxnLst/>
              <a:rect l="l" t="t" r="r" b="b"/>
              <a:pathLst>
                <a:path w="1373" h="4765" extrusionOk="0">
                  <a:moveTo>
                    <a:pt x="130" y="0"/>
                  </a:moveTo>
                  <a:cubicBezTo>
                    <a:pt x="64" y="0"/>
                    <a:pt x="0" y="60"/>
                    <a:pt x="15" y="144"/>
                  </a:cubicBezTo>
                  <a:cubicBezTo>
                    <a:pt x="408" y="1692"/>
                    <a:pt x="1016" y="3121"/>
                    <a:pt x="1242" y="4716"/>
                  </a:cubicBezTo>
                  <a:cubicBezTo>
                    <a:pt x="1242" y="4749"/>
                    <a:pt x="1269" y="4764"/>
                    <a:pt x="1299" y="4764"/>
                  </a:cubicBezTo>
                  <a:cubicBezTo>
                    <a:pt x="1334" y="4764"/>
                    <a:pt x="1373" y="4743"/>
                    <a:pt x="1373" y="4704"/>
                  </a:cubicBezTo>
                  <a:cubicBezTo>
                    <a:pt x="1278" y="3145"/>
                    <a:pt x="1016" y="1430"/>
                    <a:pt x="230" y="61"/>
                  </a:cubicBezTo>
                  <a:cubicBezTo>
                    <a:pt x="204" y="18"/>
                    <a:pt x="167" y="0"/>
                    <a:pt x="1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4" name="Google Shape;9814;p41">
              <a:extLst>
                <a:ext uri="{FF2B5EF4-FFF2-40B4-BE49-F238E27FC236}">
                  <a16:creationId xmlns:a16="http://schemas.microsoft.com/office/drawing/2014/main" id="{4193BF24-E76A-48F7-7ED0-BD952AFF2C3B}"/>
                </a:ext>
              </a:extLst>
            </p:cNvPr>
            <p:cNvSpPr/>
            <p:nvPr/>
          </p:nvSpPr>
          <p:spPr>
            <a:xfrm>
              <a:off x="4764150" y="3218150"/>
              <a:ext cx="14725" cy="73675"/>
            </a:xfrm>
            <a:custGeom>
              <a:avLst/>
              <a:gdLst/>
              <a:ahLst/>
              <a:cxnLst/>
              <a:rect l="l" t="t" r="r" b="b"/>
              <a:pathLst>
                <a:path w="589" h="2947" extrusionOk="0">
                  <a:moveTo>
                    <a:pt x="375" y="1"/>
                  </a:moveTo>
                  <a:cubicBezTo>
                    <a:pt x="336" y="1"/>
                    <a:pt x="297" y="28"/>
                    <a:pt x="291" y="81"/>
                  </a:cubicBezTo>
                  <a:cubicBezTo>
                    <a:pt x="208" y="986"/>
                    <a:pt x="303" y="1891"/>
                    <a:pt x="29" y="2772"/>
                  </a:cubicBezTo>
                  <a:cubicBezTo>
                    <a:pt x="1" y="2879"/>
                    <a:pt x="83" y="2947"/>
                    <a:pt x="163" y="2947"/>
                  </a:cubicBezTo>
                  <a:cubicBezTo>
                    <a:pt x="218" y="2947"/>
                    <a:pt x="272" y="2916"/>
                    <a:pt x="291" y="2843"/>
                  </a:cubicBezTo>
                  <a:cubicBezTo>
                    <a:pt x="589" y="1951"/>
                    <a:pt x="565" y="998"/>
                    <a:pt x="458" y="81"/>
                  </a:cubicBezTo>
                  <a:cubicBezTo>
                    <a:pt x="452" y="28"/>
                    <a:pt x="413" y="1"/>
                    <a:pt x="3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" name="Google Shape;9815;p41">
              <a:extLst>
                <a:ext uri="{FF2B5EF4-FFF2-40B4-BE49-F238E27FC236}">
                  <a16:creationId xmlns:a16="http://schemas.microsoft.com/office/drawing/2014/main" id="{ADA74421-928E-051E-8615-F8703637806F}"/>
                </a:ext>
              </a:extLst>
            </p:cNvPr>
            <p:cNvSpPr/>
            <p:nvPr/>
          </p:nvSpPr>
          <p:spPr>
            <a:xfrm>
              <a:off x="4760500" y="3223750"/>
              <a:ext cx="37125" cy="79400"/>
            </a:xfrm>
            <a:custGeom>
              <a:avLst/>
              <a:gdLst/>
              <a:ahLst/>
              <a:cxnLst/>
              <a:rect l="l" t="t" r="r" b="b"/>
              <a:pathLst>
                <a:path w="1485" h="3176" extrusionOk="0">
                  <a:moveTo>
                    <a:pt x="966" y="0"/>
                  </a:moveTo>
                  <a:cubicBezTo>
                    <a:pt x="905" y="0"/>
                    <a:pt x="848" y="36"/>
                    <a:pt x="830" y="107"/>
                  </a:cubicBezTo>
                  <a:cubicBezTo>
                    <a:pt x="485" y="1012"/>
                    <a:pt x="652" y="1965"/>
                    <a:pt x="116" y="2846"/>
                  </a:cubicBezTo>
                  <a:cubicBezTo>
                    <a:pt x="0" y="3019"/>
                    <a:pt x="148" y="3175"/>
                    <a:pt x="309" y="3175"/>
                  </a:cubicBezTo>
                  <a:cubicBezTo>
                    <a:pt x="380" y="3175"/>
                    <a:pt x="454" y="3145"/>
                    <a:pt x="509" y="3072"/>
                  </a:cubicBezTo>
                  <a:cubicBezTo>
                    <a:pt x="1104" y="2286"/>
                    <a:pt x="1485" y="1072"/>
                    <a:pt x="1128" y="107"/>
                  </a:cubicBezTo>
                  <a:cubicBezTo>
                    <a:pt x="1092" y="36"/>
                    <a:pt x="1027" y="0"/>
                    <a:pt x="9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" name="Google Shape;9816;p41">
              <a:extLst>
                <a:ext uri="{FF2B5EF4-FFF2-40B4-BE49-F238E27FC236}">
                  <a16:creationId xmlns:a16="http://schemas.microsoft.com/office/drawing/2014/main" id="{8EE2DB65-296A-27E2-C073-BDDCC3E83A6A}"/>
                </a:ext>
              </a:extLst>
            </p:cNvPr>
            <p:cNvSpPr/>
            <p:nvPr/>
          </p:nvSpPr>
          <p:spPr>
            <a:xfrm>
              <a:off x="4770975" y="3213025"/>
              <a:ext cx="31125" cy="88500"/>
            </a:xfrm>
            <a:custGeom>
              <a:avLst/>
              <a:gdLst/>
              <a:ahLst/>
              <a:cxnLst/>
              <a:rect l="l" t="t" r="r" b="b"/>
              <a:pathLst>
                <a:path w="1245" h="3540" extrusionOk="0">
                  <a:moveTo>
                    <a:pt x="776" y="0"/>
                  </a:moveTo>
                  <a:cubicBezTo>
                    <a:pt x="721" y="0"/>
                    <a:pt x="667" y="36"/>
                    <a:pt x="649" y="108"/>
                  </a:cubicBezTo>
                  <a:cubicBezTo>
                    <a:pt x="328" y="1155"/>
                    <a:pt x="566" y="2275"/>
                    <a:pt x="66" y="3322"/>
                  </a:cubicBezTo>
                  <a:cubicBezTo>
                    <a:pt x="1" y="3437"/>
                    <a:pt x="92" y="3540"/>
                    <a:pt x="190" y="3540"/>
                  </a:cubicBezTo>
                  <a:cubicBezTo>
                    <a:pt x="235" y="3540"/>
                    <a:pt x="282" y="3518"/>
                    <a:pt x="316" y="3465"/>
                  </a:cubicBezTo>
                  <a:cubicBezTo>
                    <a:pt x="923" y="2548"/>
                    <a:pt x="1245" y="1179"/>
                    <a:pt x="911" y="108"/>
                  </a:cubicBezTo>
                  <a:cubicBezTo>
                    <a:pt x="887" y="36"/>
                    <a:pt x="831" y="0"/>
                    <a:pt x="7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" name="Google Shape;9817;p41">
              <a:extLst>
                <a:ext uri="{FF2B5EF4-FFF2-40B4-BE49-F238E27FC236}">
                  <a16:creationId xmlns:a16="http://schemas.microsoft.com/office/drawing/2014/main" id="{62152581-0127-CB9B-DCCD-03C3A31D3D03}"/>
                </a:ext>
              </a:extLst>
            </p:cNvPr>
            <p:cNvSpPr/>
            <p:nvPr/>
          </p:nvSpPr>
          <p:spPr>
            <a:xfrm>
              <a:off x="4770650" y="3160050"/>
              <a:ext cx="46925" cy="150675"/>
            </a:xfrm>
            <a:custGeom>
              <a:avLst/>
              <a:gdLst/>
              <a:ahLst/>
              <a:cxnLst/>
              <a:rect l="l" t="t" r="r" b="b"/>
              <a:pathLst>
                <a:path w="1877" h="6027" extrusionOk="0">
                  <a:moveTo>
                    <a:pt x="1517" y="0"/>
                  </a:moveTo>
                  <a:cubicBezTo>
                    <a:pt x="1472" y="0"/>
                    <a:pt x="1428" y="26"/>
                    <a:pt x="1412" y="84"/>
                  </a:cubicBezTo>
                  <a:cubicBezTo>
                    <a:pt x="1031" y="2036"/>
                    <a:pt x="1031" y="3989"/>
                    <a:pt x="67" y="5810"/>
                  </a:cubicBezTo>
                  <a:cubicBezTo>
                    <a:pt x="0" y="5927"/>
                    <a:pt x="103" y="6026"/>
                    <a:pt x="207" y="6026"/>
                  </a:cubicBezTo>
                  <a:cubicBezTo>
                    <a:pt x="252" y="6026"/>
                    <a:pt x="297" y="6008"/>
                    <a:pt x="329" y="5965"/>
                  </a:cubicBezTo>
                  <a:cubicBezTo>
                    <a:pt x="1508" y="4251"/>
                    <a:pt x="1877" y="2167"/>
                    <a:pt x="1639" y="107"/>
                  </a:cubicBezTo>
                  <a:cubicBezTo>
                    <a:pt x="1632" y="41"/>
                    <a:pt x="1573" y="0"/>
                    <a:pt x="151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" name="Google Shape;9818;p41">
              <a:extLst>
                <a:ext uri="{FF2B5EF4-FFF2-40B4-BE49-F238E27FC236}">
                  <a16:creationId xmlns:a16="http://schemas.microsoft.com/office/drawing/2014/main" id="{69271D35-C5E3-73F5-E779-9B55C0A147CB}"/>
                </a:ext>
              </a:extLst>
            </p:cNvPr>
            <p:cNvSpPr/>
            <p:nvPr/>
          </p:nvSpPr>
          <p:spPr>
            <a:xfrm>
              <a:off x="4787975" y="3136300"/>
              <a:ext cx="39425" cy="135600"/>
            </a:xfrm>
            <a:custGeom>
              <a:avLst/>
              <a:gdLst/>
              <a:ahLst/>
              <a:cxnLst/>
              <a:rect l="l" t="t" r="r" b="b"/>
              <a:pathLst>
                <a:path w="1577" h="5424" extrusionOk="0">
                  <a:moveTo>
                    <a:pt x="1148" y="1"/>
                  </a:moveTo>
                  <a:cubicBezTo>
                    <a:pt x="1103" y="1"/>
                    <a:pt x="1059" y="27"/>
                    <a:pt x="1053" y="81"/>
                  </a:cubicBezTo>
                  <a:cubicBezTo>
                    <a:pt x="696" y="1831"/>
                    <a:pt x="743" y="3653"/>
                    <a:pt x="41" y="5332"/>
                  </a:cubicBezTo>
                  <a:cubicBezTo>
                    <a:pt x="0" y="5380"/>
                    <a:pt x="53" y="5423"/>
                    <a:pt x="107" y="5423"/>
                  </a:cubicBezTo>
                  <a:cubicBezTo>
                    <a:pt x="132" y="5423"/>
                    <a:pt x="156" y="5414"/>
                    <a:pt x="172" y="5391"/>
                  </a:cubicBezTo>
                  <a:cubicBezTo>
                    <a:pt x="1005" y="3820"/>
                    <a:pt x="1577" y="1867"/>
                    <a:pt x="1243" y="81"/>
                  </a:cubicBezTo>
                  <a:cubicBezTo>
                    <a:pt x="1237" y="27"/>
                    <a:pt x="1193" y="1"/>
                    <a:pt x="1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" name="Google Shape;9819;p41">
              <a:extLst>
                <a:ext uri="{FF2B5EF4-FFF2-40B4-BE49-F238E27FC236}">
                  <a16:creationId xmlns:a16="http://schemas.microsoft.com/office/drawing/2014/main" id="{DA405DEA-0E04-9F55-5419-25842D8D8C39}"/>
                </a:ext>
              </a:extLst>
            </p:cNvPr>
            <p:cNvSpPr/>
            <p:nvPr/>
          </p:nvSpPr>
          <p:spPr>
            <a:xfrm>
              <a:off x="4792450" y="3097600"/>
              <a:ext cx="29600" cy="132500"/>
            </a:xfrm>
            <a:custGeom>
              <a:avLst/>
              <a:gdLst/>
              <a:ahLst/>
              <a:cxnLst/>
              <a:rect l="l" t="t" r="r" b="b"/>
              <a:pathLst>
                <a:path w="1184" h="5300" extrusionOk="0">
                  <a:moveTo>
                    <a:pt x="659" y="1"/>
                  </a:moveTo>
                  <a:cubicBezTo>
                    <a:pt x="615" y="1"/>
                    <a:pt x="570" y="28"/>
                    <a:pt x="564" y="81"/>
                  </a:cubicBezTo>
                  <a:cubicBezTo>
                    <a:pt x="290" y="1772"/>
                    <a:pt x="719" y="3546"/>
                    <a:pt x="40" y="5177"/>
                  </a:cubicBezTo>
                  <a:cubicBezTo>
                    <a:pt x="0" y="5249"/>
                    <a:pt x="73" y="5300"/>
                    <a:pt x="144" y="5300"/>
                  </a:cubicBezTo>
                  <a:cubicBezTo>
                    <a:pt x="178" y="5300"/>
                    <a:pt x="211" y="5288"/>
                    <a:pt x="231" y="5260"/>
                  </a:cubicBezTo>
                  <a:cubicBezTo>
                    <a:pt x="1183" y="3736"/>
                    <a:pt x="1052" y="1760"/>
                    <a:pt x="755" y="81"/>
                  </a:cubicBezTo>
                  <a:cubicBezTo>
                    <a:pt x="749" y="28"/>
                    <a:pt x="704" y="1"/>
                    <a:pt x="6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" name="Google Shape;9820;p41">
              <a:extLst>
                <a:ext uri="{FF2B5EF4-FFF2-40B4-BE49-F238E27FC236}">
                  <a16:creationId xmlns:a16="http://schemas.microsoft.com/office/drawing/2014/main" id="{E9E8F028-8ED1-5D29-D4EA-8081A0CD031E}"/>
                </a:ext>
              </a:extLst>
            </p:cNvPr>
            <p:cNvSpPr/>
            <p:nvPr/>
          </p:nvSpPr>
          <p:spPr>
            <a:xfrm>
              <a:off x="4803575" y="3055150"/>
              <a:ext cx="20250" cy="139550"/>
            </a:xfrm>
            <a:custGeom>
              <a:avLst/>
              <a:gdLst/>
              <a:ahLst/>
              <a:cxnLst/>
              <a:rect l="l" t="t" r="r" b="b"/>
              <a:pathLst>
                <a:path w="810" h="5582" extrusionOk="0">
                  <a:moveTo>
                    <a:pt x="215" y="0"/>
                  </a:moveTo>
                  <a:cubicBezTo>
                    <a:pt x="167" y="0"/>
                    <a:pt x="119" y="38"/>
                    <a:pt x="119" y="100"/>
                  </a:cubicBezTo>
                  <a:cubicBezTo>
                    <a:pt x="0" y="1886"/>
                    <a:pt x="95" y="3696"/>
                    <a:pt x="36" y="5494"/>
                  </a:cubicBezTo>
                  <a:cubicBezTo>
                    <a:pt x="36" y="5552"/>
                    <a:pt x="78" y="5582"/>
                    <a:pt x="123" y="5582"/>
                  </a:cubicBezTo>
                  <a:cubicBezTo>
                    <a:pt x="170" y="5582"/>
                    <a:pt x="220" y="5549"/>
                    <a:pt x="226" y="5482"/>
                  </a:cubicBezTo>
                  <a:cubicBezTo>
                    <a:pt x="464" y="3708"/>
                    <a:pt x="810" y="1803"/>
                    <a:pt x="298" y="65"/>
                  </a:cubicBezTo>
                  <a:cubicBezTo>
                    <a:pt x="283" y="20"/>
                    <a:pt x="249" y="0"/>
                    <a:pt x="2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" name="Google Shape;9821;p41">
              <a:extLst>
                <a:ext uri="{FF2B5EF4-FFF2-40B4-BE49-F238E27FC236}">
                  <a16:creationId xmlns:a16="http://schemas.microsoft.com/office/drawing/2014/main" id="{E5A8FE2C-9DAA-822B-56D6-B01BD8077B4D}"/>
                </a:ext>
              </a:extLst>
            </p:cNvPr>
            <p:cNvSpPr/>
            <p:nvPr/>
          </p:nvSpPr>
          <p:spPr>
            <a:xfrm>
              <a:off x="4802500" y="3047050"/>
              <a:ext cx="41050" cy="143700"/>
            </a:xfrm>
            <a:custGeom>
              <a:avLst/>
              <a:gdLst/>
              <a:ahLst/>
              <a:cxnLst/>
              <a:rect l="l" t="t" r="r" b="b"/>
              <a:pathLst>
                <a:path w="1642" h="5748" extrusionOk="0">
                  <a:moveTo>
                    <a:pt x="1571" y="1"/>
                  </a:moveTo>
                  <a:cubicBezTo>
                    <a:pt x="1552" y="1"/>
                    <a:pt x="1536" y="10"/>
                    <a:pt x="1531" y="32"/>
                  </a:cubicBezTo>
                  <a:cubicBezTo>
                    <a:pt x="1019" y="1913"/>
                    <a:pt x="650" y="3818"/>
                    <a:pt x="7" y="5639"/>
                  </a:cubicBezTo>
                  <a:cubicBezTo>
                    <a:pt x="0" y="5704"/>
                    <a:pt x="59" y="5747"/>
                    <a:pt x="111" y="5747"/>
                  </a:cubicBezTo>
                  <a:cubicBezTo>
                    <a:pt x="145" y="5747"/>
                    <a:pt x="177" y="5729"/>
                    <a:pt x="186" y="5687"/>
                  </a:cubicBezTo>
                  <a:cubicBezTo>
                    <a:pt x="865" y="3877"/>
                    <a:pt x="1365" y="1984"/>
                    <a:pt x="1627" y="67"/>
                  </a:cubicBezTo>
                  <a:cubicBezTo>
                    <a:pt x="1642" y="29"/>
                    <a:pt x="1604" y="1"/>
                    <a:pt x="15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2" name="Google Shape;9822;p41">
              <a:extLst>
                <a:ext uri="{FF2B5EF4-FFF2-40B4-BE49-F238E27FC236}">
                  <a16:creationId xmlns:a16="http://schemas.microsoft.com/office/drawing/2014/main" id="{0EE744CD-EDA0-C416-0DF9-02E1567EF121}"/>
                </a:ext>
              </a:extLst>
            </p:cNvPr>
            <p:cNvSpPr/>
            <p:nvPr/>
          </p:nvSpPr>
          <p:spPr>
            <a:xfrm>
              <a:off x="4828100" y="2979300"/>
              <a:ext cx="28475" cy="148975"/>
            </a:xfrm>
            <a:custGeom>
              <a:avLst/>
              <a:gdLst/>
              <a:ahLst/>
              <a:cxnLst/>
              <a:rect l="l" t="t" r="r" b="b"/>
              <a:pathLst>
                <a:path w="1139" h="5959" extrusionOk="0">
                  <a:moveTo>
                    <a:pt x="781" y="0"/>
                  </a:moveTo>
                  <a:cubicBezTo>
                    <a:pt x="737" y="0"/>
                    <a:pt x="692" y="21"/>
                    <a:pt x="686" y="63"/>
                  </a:cubicBezTo>
                  <a:cubicBezTo>
                    <a:pt x="388" y="1980"/>
                    <a:pt x="329" y="3920"/>
                    <a:pt x="7" y="5825"/>
                  </a:cubicBezTo>
                  <a:cubicBezTo>
                    <a:pt x="0" y="5905"/>
                    <a:pt x="68" y="5958"/>
                    <a:pt x="130" y="5958"/>
                  </a:cubicBezTo>
                  <a:cubicBezTo>
                    <a:pt x="170" y="5958"/>
                    <a:pt x="208" y="5936"/>
                    <a:pt x="222" y="5885"/>
                  </a:cubicBezTo>
                  <a:cubicBezTo>
                    <a:pt x="757" y="3992"/>
                    <a:pt x="1138" y="2027"/>
                    <a:pt x="876" y="63"/>
                  </a:cubicBezTo>
                  <a:cubicBezTo>
                    <a:pt x="870" y="21"/>
                    <a:pt x="826" y="0"/>
                    <a:pt x="78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3" name="Google Shape;9823;p41">
              <a:extLst>
                <a:ext uri="{FF2B5EF4-FFF2-40B4-BE49-F238E27FC236}">
                  <a16:creationId xmlns:a16="http://schemas.microsoft.com/office/drawing/2014/main" id="{FEE9772D-A0AF-6F4A-CE72-0B1268042E18}"/>
                </a:ext>
              </a:extLst>
            </p:cNvPr>
            <p:cNvSpPr/>
            <p:nvPr/>
          </p:nvSpPr>
          <p:spPr>
            <a:xfrm>
              <a:off x="4827375" y="2942900"/>
              <a:ext cx="28875" cy="172525"/>
            </a:xfrm>
            <a:custGeom>
              <a:avLst/>
              <a:gdLst/>
              <a:ahLst/>
              <a:cxnLst/>
              <a:rect l="l" t="t" r="r" b="b"/>
              <a:pathLst>
                <a:path w="1155" h="6901" extrusionOk="0">
                  <a:moveTo>
                    <a:pt x="721" y="1"/>
                  </a:moveTo>
                  <a:cubicBezTo>
                    <a:pt x="681" y="1"/>
                    <a:pt x="643" y="22"/>
                    <a:pt x="620" y="78"/>
                  </a:cubicBezTo>
                  <a:cubicBezTo>
                    <a:pt x="251" y="935"/>
                    <a:pt x="382" y="2114"/>
                    <a:pt x="322" y="3019"/>
                  </a:cubicBezTo>
                  <a:cubicBezTo>
                    <a:pt x="310" y="3305"/>
                    <a:pt x="274" y="6662"/>
                    <a:pt x="120" y="6698"/>
                  </a:cubicBezTo>
                  <a:cubicBezTo>
                    <a:pt x="1" y="6734"/>
                    <a:pt x="36" y="6888"/>
                    <a:pt x="143" y="6900"/>
                  </a:cubicBezTo>
                  <a:cubicBezTo>
                    <a:pt x="146" y="6900"/>
                    <a:pt x="148" y="6900"/>
                    <a:pt x="150" y="6900"/>
                  </a:cubicBezTo>
                  <a:cubicBezTo>
                    <a:pt x="931" y="6900"/>
                    <a:pt x="1155" y="814"/>
                    <a:pt x="870" y="102"/>
                  </a:cubicBezTo>
                  <a:cubicBezTo>
                    <a:pt x="848" y="51"/>
                    <a:pt x="783" y="1"/>
                    <a:pt x="7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4" name="Google Shape;9824;p41">
              <a:extLst>
                <a:ext uri="{FF2B5EF4-FFF2-40B4-BE49-F238E27FC236}">
                  <a16:creationId xmlns:a16="http://schemas.microsoft.com/office/drawing/2014/main" id="{66AAF11F-7CAD-F4B7-7E60-5150CF2E387E}"/>
                </a:ext>
              </a:extLst>
            </p:cNvPr>
            <p:cNvSpPr/>
            <p:nvPr/>
          </p:nvSpPr>
          <p:spPr>
            <a:xfrm>
              <a:off x="4819650" y="3052375"/>
              <a:ext cx="4475" cy="20025"/>
            </a:xfrm>
            <a:custGeom>
              <a:avLst/>
              <a:gdLst/>
              <a:ahLst/>
              <a:cxnLst/>
              <a:rect l="l" t="t" r="r" b="b"/>
              <a:pathLst>
                <a:path w="179" h="801" extrusionOk="0">
                  <a:moveTo>
                    <a:pt x="95" y="0"/>
                  </a:moveTo>
                  <a:cubicBezTo>
                    <a:pt x="71" y="0"/>
                    <a:pt x="48" y="15"/>
                    <a:pt x="48" y="45"/>
                  </a:cubicBezTo>
                  <a:cubicBezTo>
                    <a:pt x="24" y="271"/>
                    <a:pt x="24" y="485"/>
                    <a:pt x="12" y="712"/>
                  </a:cubicBezTo>
                  <a:cubicBezTo>
                    <a:pt x="0" y="771"/>
                    <a:pt x="42" y="801"/>
                    <a:pt x="86" y="801"/>
                  </a:cubicBezTo>
                  <a:cubicBezTo>
                    <a:pt x="131" y="801"/>
                    <a:pt x="179" y="771"/>
                    <a:pt x="179" y="712"/>
                  </a:cubicBezTo>
                  <a:cubicBezTo>
                    <a:pt x="167" y="485"/>
                    <a:pt x="167" y="271"/>
                    <a:pt x="143" y="45"/>
                  </a:cubicBezTo>
                  <a:cubicBezTo>
                    <a:pt x="143" y="15"/>
                    <a:pt x="119" y="0"/>
                    <a:pt x="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" name="Google Shape;9825;p41">
              <a:extLst>
                <a:ext uri="{FF2B5EF4-FFF2-40B4-BE49-F238E27FC236}">
                  <a16:creationId xmlns:a16="http://schemas.microsoft.com/office/drawing/2014/main" id="{9C5CBA0A-151A-97CA-0FA3-F6F25FFBD98B}"/>
                </a:ext>
              </a:extLst>
            </p:cNvPr>
            <p:cNvSpPr/>
            <p:nvPr/>
          </p:nvSpPr>
          <p:spPr>
            <a:xfrm>
              <a:off x="4737850" y="3042325"/>
              <a:ext cx="75825" cy="133950"/>
            </a:xfrm>
            <a:custGeom>
              <a:avLst/>
              <a:gdLst/>
              <a:ahLst/>
              <a:cxnLst/>
              <a:rect l="l" t="t" r="r" b="b"/>
              <a:pathLst>
                <a:path w="3033" h="5358" extrusionOk="0">
                  <a:moveTo>
                    <a:pt x="108" y="0"/>
                  </a:moveTo>
                  <a:cubicBezTo>
                    <a:pt x="53" y="0"/>
                    <a:pt x="1" y="63"/>
                    <a:pt x="34" y="137"/>
                  </a:cubicBezTo>
                  <a:cubicBezTo>
                    <a:pt x="843" y="1947"/>
                    <a:pt x="2343" y="3316"/>
                    <a:pt x="2820" y="5293"/>
                  </a:cubicBezTo>
                  <a:cubicBezTo>
                    <a:pt x="2829" y="5338"/>
                    <a:pt x="2864" y="5357"/>
                    <a:pt x="2902" y="5357"/>
                  </a:cubicBezTo>
                  <a:cubicBezTo>
                    <a:pt x="2963" y="5357"/>
                    <a:pt x="3032" y="5307"/>
                    <a:pt x="3010" y="5233"/>
                  </a:cubicBezTo>
                  <a:cubicBezTo>
                    <a:pt x="2605" y="3280"/>
                    <a:pt x="1343" y="1625"/>
                    <a:pt x="176" y="42"/>
                  </a:cubicBezTo>
                  <a:cubicBezTo>
                    <a:pt x="158" y="13"/>
                    <a:pt x="133" y="0"/>
                    <a:pt x="10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6" name="Google Shape;9826;p41">
              <a:extLst>
                <a:ext uri="{FF2B5EF4-FFF2-40B4-BE49-F238E27FC236}">
                  <a16:creationId xmlns:a16="http://schemas.microsoft.com/office/drawing/2014/main" id="{22D0DE25-7B40-7909-CDA8-FBD6F4DBB81D}"/>
                </a:ext>
              </a:extLst>
            </p:cNvPr>
            <p:cNvSpPr/>
            <p:nvPr/>
          </p:nvSpPr>
          <p:spPr>
            <a:xfrm>
              <a:off x="4725200" y="3000275"/>
              <a:ext cx="81675" cy="225475"/>
            </a:xfrm>
            <a:custGeom>
              <a:avLst/>
              <a:gdLst/>
              <a:ahLst/>
              <a:cxnLst/>
              <a:rect l="l" t="t" r="r" b="b"/>
              <a:pathLst>
                <a:path w="3267" h="9019" extrusionOk="0">
                  <a:moveTo>
                    <a:pt x="88" y="1"/>
                  </a:moveTo>
                  <a:cubicBezTo>
                    <a:pt x="43" y="1"/>
                    <a:pt x="1" y="32"/>
                    <a:pt x="16" y="93"/>
                  </a:cubicBezTo>
                  <a:cubicBezTo>
                    <a:pt x="1099" y="2962"/>
                    <a:pt x="2933" y="5713"/>
                    <a:pt x="2456" y="8915"/>
                  </a:cubicBezTo>
                  <a:cubicBezTo>
                    <a:pt x="2449" y="8980"/>
                    <a:pt x="2502" y="9018"/>
                    <a:pt x="2548" y="9018"/>
                  </a:cubicBezTo>
                  <a:cubicBezTo>
                    <a:pt x="2579" y="9018"/>
                    <a:pt x="2606" y="9001"/>
                    <a:pt x="2611" y="8963"/>
                  </a:cubicBezTo>
                  <a:cubicBezTo>
                    <a:pt x="3266" y="5772"/>
                    <a:pt x="1956" y="2617"/>
                    <a:pt x="159" y="33"/>
                  </a:cubicBezTo>
                  <a:cubicBezTo>
                    <a:pt x="141" y="11"/>
                    <a:pt x="114" y="1"/>
                    <a:pt x="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7" name="Google Shape;9827;p41">
              <a:extLst>
                <a:ext uri="{FF2B5EF4-FFF2-40B4-BE49-F238E27FC236}">
                  <a16:creationId xmlns:a16="http://schemas.microsoft.com/office/drawing/2014/main" id="{4BBC3290-1379-1865-1229-CD9DFCE1F9FC}"/>
                </a:ext>
              </a:extLst>
            </p:cNvPr>
            <p:cNvSpPr/>
            <p:nvPr/>
          </p:nvSpPr>
          <p:spPr>
            <a:xfrm>
              <a:off x="4738300" y="3205275"/>
              <a:ext cx="40275" cy="117975"/>
            </a:xfrm>
            <a:custGeom>
              <a:avLst/>
              <a:gdLst/>
              <a:ahLst/>
              <a:cxnLst/>
              <a:rect l="l" t="t" r="r" b="b"/>
              <a:pathLst>
                <a:path w="1611" h="4719" extrusionOk="0">
                  <a:moveTo>
                    <a:pt x="98" y="0"/>
                  </a:moveTo>
                  <a:cubicBezTo>
                    <a:pt x="49" y="0"/>
                    <a:pt x="0" y="47"/>
                    <a:pt x="16" y="108"/>
                  </a:cubicBezTo>
                  <a:cubicBezTo>
                    <a:pt x="468" y="1489"/>
                    <a:pt x="1373" y="3049"/>
                    <a:pt x="1075" y="4549"/>
                  </a:cubicBezTo>
                  <a:cubicBezTo>
                    <a:pt x="1053" y="4652"/>
                    <a:pt x="1144" y="4718"/>
                    <a:pt x="1222" y="4718"/>
                  </a:cubicBezTo>
                  <a:cubicBezTo>
                    <a:pt x="1272" y="4718"/>
                    <a:pt x="1316" y="4692"/>
                    <a:pt x="1325" y="4632"/>
                  </a:cubicBezTo>
                  <a:cubicBezTo>
                    <a:pt x="1611" y="3120"/>
                    <a:pt x="825" y="1370"/>
                    <a:pt x="170" y="49"/>
                  </a:cubicBezTo>
                  <a:cubicBezTo>
                    <a:pt x="153" y="15"/>
                    <a:pt x="126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8" name="Google Shape;9828;p41">
              <a:extLst>
                <a:ext uri="{FF2B5EF4-FFF2-40B4-BE49-F238E27FC236}">
                  <a16:creationId xmlns:a16="http://schemas.microsoft.com/office/drawing/2014/main" id="{7C93CA06-2200-07AD-ABBC-F6EAAAFC2942}"/>
                </a:ext>
              </a:extLst>
            </p:cNvPr>
            <p:cNvSpPr/>
            <p:nvPr/>
          </p:nvSpPr>
          <p:spPr>
            <a:xfrm>
              <a:off x="4744625" y="3252775"/>
              <a:ext cx="16400" cy="93475"/>
            </a:xfrm>
            <a:custGeom>
              <a:avLst/>
              <a:gdLst/>
              <a:ahLst/>
              <a:cxnLst/>
              <a:rect l="l" t="t" r="r" b="b"/>
              <a:pathLst>
                <a:path w="656" h="3739" extrusionOk="0">
                  <a:moveTo>
                    <a:pt x="123" y="1"/>
                  </a:moveTo>
                  <a:cubicBezTo>
                    <a:pt x="70" y="1"/>
                    <a:pt x="19" y="37"/>
                    <a:pt x="13" y="113"/>
                  </a:cubicBezTo>
                  <a:cubicBezTo>
                    <a:pt x="1" y="1280"/>
                    <a:pt x="346" y="2471"/>
                    <a:pt x="405" y="3649"/>
                  </a:cubicBezTo>
                  <a:cubicBezTo>
                    <a:pt x="405" y="3709"/>
                    <a:pt x="453" y="3739"/>
                    <a:pt x="501" y="3739"/>
                  </a:cubicBezTo>
                  <a:cubicBezTo>
                    <a:pt x="548" y="3739"/>
                    <a:pt x="596" y="3709"/>
                    <a:pt x="596" y="3649"/>
                  </a:cubicBezTo>
                  <a:cubicBezTo>
                    <a:pt x="632" y="2506"/>
                    <a:pt x="655" y="1149"/>
                    <a:pt x="239" y="77"/>
                  </a:cubicBezTo>
                  <a:cubicBezTo>
                    <a:pt x="217" y="28"/>
                    <a:pt x="169" y="1"/>
                    <a:pt x="12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9" name="Google Shape;9829;p41">
              <a:extLst>
                <a:ext uri="{FF2B5EF4-FFF2-40B4-BE49-F238E27FC236}">
                  <a16:creationId xmlns:a16="http://schemas.microsoft.com/office/drawing/2014/main" id="{B28C759B-F75B-E1EF-9663-C71CAFB3CAC2}"/>
                </a:ext>
              </a:extLst>
            </p:cNvPr>
            <p:cNvSpPr/>
            <p:nvPr/>
          </p:nvSpPr>
          <p:spPr>
            <a:xfrm>
              <a:off x="4743450" y="3272150"/>
              <a:ext cx="21750" cy="94400"/>
            </a:xfrm>
            <a:custGeom>
              <a:avLst/>
              <a:gdLst/>
              <a:ahLst/>
              <a:cxnLst/>
              <a:rect l="l" t="t" r="r" b="b"/>
              <a:pathLst>
                <a:path w="870" h="3776" extrusionOk="0">
                  <a:moveTo>
                    <a:pt x="175" y="0"/>
                  </a:moveTo>
                  <a:cubicBezTo>
                    <a:pt x="105" y="0"/>
                    <a:pt x="36" y="54"/>
                    <a:pt x="36" y="136"/>
                  </a:cubicBezTo>
                  <a:cubicBezTo>
                    <a:pt x="0" y="1291"/>
                    <a:pt x="417" y="2386"/>
                    <a:pt x="226" y="3577"/>
                  </a:cubicBezTo>
                  <a:cubicBezTo>
                    <a:pt x="219" y="3691"/>
                    <a:pt x="324" y="3776"/>
                    <a:pt x="416" y="3776"/>
                  </a:cubicBezTo>
                  <a:cubicBezTo>
                    <a:pt x="477" y="3776"/>
                    <a:pt x="533" y="3738"/>
                    <a:pt x="548" y="3648"/>
                  </a:cubicBezTo>
                  <a:cubicBezTo>
                    <a:pt x="786" y="2553"/>
                    <a:pt x="869" y="1064"/>
                    <a:pt x="286" y="64"/>
                  </a:cubicBezTo>
                  <a:cubicBezTo>
                    <a:pt x="259" y="20"/>
                    <a:pt x="217" y="0"/>
                    <a:pt x="17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0" name="Google Shape;9830;p41">
              <a:extLst>
                <a:ext uri="{FF2B5EF4-FFF2-40B4-BE49-F238E27FC236}">
                  <a16:creationId xmlns:a16="http://schemas.microsoft.com/office/drawing/2014/main" id="{801BE122-04AC-DDC6-6C5E-6687AF978745}"/>
                </a:ext>
              </a:extLst>
            </p:cNvPr>
            <p:cNvSpPr/>
            <p:nvPr/>
          </p:nvSpPr>
          <p:spPr>
            <a:xfrm>
              <a:off x="4742800" y="3270500"/>
              <a:ext cx="27450" cy="114875"/>
            </a:xfrm>
            <a:custGeom>
              <a:avLst/>
              <a:gdLst/>
              <a:ahLst/>
              <a:cxnLst/>
              <a:rect l="l" t="t" r="r" b="b"/>
              <a:pathLst>
                <a:path w="1098" h="4595" extrusionOk="0">
                  <a:moveTo>
                    <a:pt x="565" y="1"/>
                  </a:moveTo>
                  <a:cubicBezTo>
                    <a:pt x="512" y="1"/>
                    <a:pt x="460" y="31"/>
                    <a:pt x="443" y="95"/>
                  </a:cubicBezTo>
                  <a:cubicBezTo>
                    <a:pt x="50" y="1511"/>
                    <a:pt x="681" y="3059"/>
                    <a:pt x="50" y="4440"/>
                  </a:cubicBezTo>
                  <a:cubicBezTo>
                    <a:pt x="0" y="4523"/>
                    <a:pt x="65" y="4594"/>
                    <a:pt x="138" y="4594"/>
                  </a:cubicBezTo>
                  <a:cubicBezTo>
                    <a:pt x="170" y="4594"/>
                    <a:pt x="203" y="4580"/>
                    <a:pt x="228" y="4548"/>
                  </a:cubicBezTo>
                  <a:cubicBezTo>
                    <a:pt x="1002" y="3405"/>
                    <a:pt x="1098" y="1392"/>
                    <a:pt x="705" y="95"/>
                  </a:cubicBezTo>
                  <a:cubicBezTo>
                    <a:pt x="680" y="34"/>
                    <a:pt x="622" y="1"/>
                    <a:pt x="5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" name="Google Shape;9831;p41">
              <a:extLst>
                <a:ext uri="{FF2B5EF4-FFF2-40B4-BE49-F238E27FC236}">
                  <a16:creationId xmlns:a16="http://schemas.microsoft.com/office/drawing/2014/main" id="{A7018E3B-BE06-3859-FC13-09FE747B5C43}"/>
                </a:ext>
              </a:extLst>
            </p:cNvPr>
            <p:cNvSpPr/>
            <p:nvPr/>
          </p:nvSpPr>
          <p:spPr>
            <a:xfrm>
              <a:off x="4748200" y="3262950"/>
              <a:ext cx="25025" cy="104250"/>
            </a:xfrm>
            <a:custGeom>
              <a:avLst/>
              <a:gdLst/>
              <a:ahLst/>
              <a:cxnLst/>
              <a:rect l="l" t="t" r="r" b="b"/>
              <a:pathLst>
                <a:path w="1001" h="4170" extrusionOk="0">
                  <a:moveTo>
                    <a:pt x="505" y="1"/>
                  </a:moveTo>
                  <a:cubicBezTo>
                    <a:pt x="444" y="1"/>
                    <a:pt x="382" y="34"/>
                    <a:pt x="358" y="99"/>
                  </a:cubicBezTo>
                  <a:cubicBezTo>
                    <a:pt x="1" y="1349"/>
                    <a:pt x="393" y="2754"/>
                    <a:pt x="96" y="4028"/>
                  </a:cubicBezTo>
                  <a:cubicBezTo>
                    <a:pt x="74" y="4114"/>
                    <a:pt x="143" y="4169"/>
                    <a:pt x="211" y="4169"/>
                  </a:cubicBezTo>
                  <a:cubicBezTo>
                    <a:pt x="257" y="4169"/>
                    <a:pt x="303" y="4145"/>
                    <a:pt x="322" y="4088"/>
                  </a:cubicBezTo>
                  <a:cubicBezTo>
                    <a:pt x="727" y="2897"/>
                    <a:pt x="1001" y="1337"/>
                    <a:pt x="643" y="99"/>
                  </a:cubicBezTo>
                  <a:cubicBezTo>
                    <a:pt x="626" y="34"/>
                    <a:pt x="566" y="1"/>
                    <a:pt x="5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2" name="Google Shape;9832;p41">
              <a:extLst>
                <a:ext uri="{FF2B5EF4-FFF2-40B4-BE49-F238E27FC236}">
                  <a16:creationId xmlns:a16="http://schemas.microsoft.com/office/drawing/2014/main" id="{DF0B276C-4DD6-F310-440D-F077F65A99CA}"/>
                </a:ext>
              </a:extLst>
            </p:cNvPr>
            <p:cNvSpPr/>
            <p:nvPr/>
          </p:nvSpPr>
          <p:spPr>
            <a:xfrm>
              <a:off x="4751875" y="3256525"/>
              <a:ext cx="29400" cy="116375"/>
            </a:xfrm>
            <a:custGeom>
              <a:avLst/>
              <a:gdLst/>
              <a:ahLst/>
              <a:cxnLst/>
              <a:rect l="l" t="t" r="r" b="b"/>
              <a:pathLst>
                <a:path w="1176" h="4655" extrusionOk="0">
                  <a:moveTo>
                    <a:pt x="357" y="0"/>
                  </a:moveTo>
                  <a:cubicBezTo>
                    <a:pt x="301" y="0"/>
                    <a:pt x="239" y="39"/>
                    <a:pt x="246" y="106"/>
                  </a:cubicBezTo>
                  <a:cubicBezTo>
                    <a:pt x="365" y="1582"/>
                    <a:pt x="282" y="3059"/>
                    <a:pt x="8" y="4511"/>
                  </a:cubicBezTo>
                  <a:cubicBezTo>
                    <a:pt x="1" y="4592"/>
                    <a:pt x="79" y="4655"/>
                    <a:pt x="149" y="4655"/>
                  </a:cubicBezTo>
                  <a:cubicBezTo>
                    <a:pt x="193" y="4655"/>
                    <a:pt x="233" y="4630"/>
                    <a:pt x="246" y="4571"/>
                  </a:cubicBezTo>
                  <a:cubicBezTo>
                    <a:pt x="604" y="3071"/>
                    <a:pt x="1175" y="1523"/>
                    <a:pt x="437" y="46"/>
                  </a:cubicBezTo>
                  <a:cubicBezTo>
                    <a:pt x="423" y="15"/>
                    <a:pt x="391" y="0"/>
                    <a:pt x="35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3" name="Google Shape;9833;p41">
              <a:extLst>
                <a:ext uri="{FF2B5EF4-FFF2-40B4-BE49-F238E27FC236}">
                  <a16:creationId xmlns:a16="http://schemas.microsoft.com/office/drawing/2014/main" id="{EC8933FD-66D6-6A0F-3FBB-ECFEF018628F}"/>
                </a:ext>
              </a:extLst>
            </p:cNvPr>
            <p:cNvSpPr/>
            <p:nvPr/>
          </p:nvSpPr>
          <p:spPr>
            <a:xfrm>
              <a:off x="4754100" y="3188275"/>
              <a:ext cx="46500" cy="163250"/>
            </a:xfrm>
            <a:custGeom>
              <a:avLst/>
              <a:gdLst/>
              <a:ahLst/>
              <a:cxnLst/>
              <a:rect l="l" t="t" r="r" b="b"/>
              <a:pathLst>
                <a:path w="1860" h="6530" extrusionOk="0">
                  <a:moveTo>
                    <a:pt x="334" y="0"/>
                  </a:moveTo>
                  <a:cubicBezTo>
                    <a:pt x="281" y="0"/>
                    <a:pt x="229" y="33"/>
                    <a:pt x="229" y="98"/>
                  </a:cubicBezTo>
                  <a:cubicBezTo>
                    <a:pt x="324" y="2062"/>
                    <a:pt x="1348" y="4670"/>
                    <a:pt x="38" y="6420"/>
                  </a:cubicBezTo>
                  <a:cubicBezTo>
                    <a:pt x="1" y="6467"/>
                    <a:pt x="68" y="6529"/>
                    <a:pt x="127" y="6529"/>
                  </a:cubicBezTo>
                  <a:cubicBezTo>
                    <a:pt x="142" y="6529"/>
                    <a:pt x="157" y="6525"/>
                    <a:pt x="169" y="6515"/>
                  </a:cubicBezTo>
                  <a:cubicBezTo>
                    <a:pt x="1860" y="5027"/>
                    <a:pt x="1050" y="1895"/>
                    <a:pt x="443" y="74"/>
                  </a:cubicBezTo>
                  <a:cubicBezTo>
                    <a:pt x="427" y="24"/>
                    <a:pt x="380" y="0"/>
                    <a:pt x="3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4" name="Google Shape;9834;p41">
              <a:extLst>
                <a:ext uri="{FF2B5EF4-FFF2-40B4-BE49-F238E27FC236}">
                  <a16:creationId xmlns:a16="http://schemas.microsoft.com/office/drawing/2014/main" id="{171D2C75-9147-3409-11F4-7538CFCCB530}"/>
                </a:ext>
              </a:extLst>
            </p:cNvPr>
            <p:cNvSpPr/>
            <p:nvPr/>
          </p:nvSpPr>
          <p:spPr>
            <a:xfrm>
              <a:off x="4704300" y="3043675"/>
              <a:ext cx="74275" cy="227050"/>
            </a:xfrm>
            <a:custGeom>
              <a:avLst/>
              <a:gdLst/>
              <a:ahLst/>
              <a:cxnLst/>
              <a:rect l="l" t="t" r="r" b="b"/>
              <a:pathLst>
                <a:path w="2971" h="9082" extrusionOk="0">
                  <a:moveTo>
                    <a:pt x="113" y="1"/>
                  </a:moveTo>
                  <a:cubicBezTo>
                    <a:pt x="55" y="1"/>
                    <a:pt x="1" y="84"/>
                    <a:pt x="18" y="155"/>
                  </a:cubicBezTo>
                  <a:cubicBezTo>
                    <a:pt x="1304" y="2953"/>
                    <a:pt x="2638" y="5810"/>
                    <a:pt x="2280" y="8977"/>
                  </a:cubicBezTo>
                  <a:cubicBezTo>
                    <a:pt x="2280" y="9044"/>
                    <a:pt x="2349" y="9081"/>
                    <a:pt x="2411" y="9081"/>
                  </a:cubicBezTo>
                  <a:cubicBezTo>
                    <a:pt x="2458" y="9081"/>
                    <a:pt x="2501" y="9059"/>
                    <a:pt x="2507" y="9013"/>
                  </a:cubicBezTo>
                  <a:cubicBezTo>
                    <a:pt x="2971" y="6120"/>
                    <a:pt x="2102" y="2298"/>
                    <a:pt x="173" y="36"/>
                  </a:cubicBezTo>
                  <a:cubicBezTo>
                    <a:pt x="154" y="11"/>
                    <a:pt x="133" y="1"/>
                    <a:pt x="11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5" name="Google Shape;9835;p41">
              <a:extLst>
                <a:ext uri="{FF2B5EF4-FFF2-40B4-BE49-F238E27FC236}">
                  <a16:creationId xmlns:a16="http://schemas.microsoft.com/office/drawing/2014/main" id="{D2FB4F4E-3EA8-87C5-7F21-C4FE251CCE2C}"/>
                </a:ext>
              </a:extLst>
            </p:cNvPr>
            <p:cNvSpPr/>
            <p:nvPr/>
          </p:nvSpPr>
          <p:spPr>
            <a:xfrm>
              <a:off x="4734425" y="3079625"/>
              <a:ext cx="45950" cy="155450"/>
            </a:xfrm>
            <a:custGeom>
              <a:avLst/>
              <a:gdLst/>
              <a:ahLst/>
              <a:cxnLst/>
              <a:rect l="l" t="t" r="r" b="b"/>
              <a:pathLst>
                <a:path w="1838" h="6218" extrusionOk="0">
                  <a:moveTo>
                    <a:pt x="89" y="1"/>
                  </a:moveTo>
                  <a:cubicBezTo>
                    <a:pt x="43" y="1"/>
                    <a:pt x="1" y="37"/>
                    <a:pt x="16" y="98"/>
                  </a:cubicBezTo>
                  <a:cubicBezTo>
                    <a:pt x="659" y="2122"/>
                    <a:pt x="1623" y="3967"/>
                    <a:pt x="1623" y="6146"/>
                  </a:cubicBezTo>
                  <a:cubicBezTo>
                    <a:pt x="1629" y="6194"/>
                    <a:pt x="1674" y="6218"/>
                    <a:pt x="1717" y="6218"/>
                  </a:cubicBezTo>
                  <a:cubicBezTo>
                    <a:pt x="1760" y="6218"/>
                    <a:pt x="1802" y="6194"/>
                    <a:pt x="1802" y="6146"/>
                  </a:cubicBezTo>
                  <a:cubicBezTo>
                    <a:pt x="1837" y="4039"/>
                    <a:pt x="1123" y="1884"/>
                    <a:pt x="159" y="38"/>
                  </a:cubicBezTo>
                  <a:cubicBezTo>
                    <a:pt x="141" y="12"/>
                    <a:pt x="115" y="1"/>
                    <a:pt x="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6" name="Google Shape;9836;p41">
              <a:extLst>
                <a:ext uri="{FF2B5EF4-FFF2-40B4-BE49-F238E27FC236}">
                  <a16:creationId xmlns:a16="http://schemas.microsoft.com/office/drawing/2014/main" id="{CA485E30-123C-67BF-F4FA-4C1B113A52E0}"/>
                </a:ext>
              </a:extLst>
            </p:cNvPr>
            <p:cNvSpPr/>
            <p:nvPr/>
          </p:nvSpPr>
          <p:spPr>
            <a:xfrm>
              <a:off x="4722550" y="3041900"/>
              <a:ext cx="56025" cy="158650"/>
            </a:xfrm>
            <a:custGeom>
              <a:avLst/>
              <a:gdLst/>
              <a:ahLst/>
              <a:cxnLst/>
              <a:rect l="l" t="t" r="r" b="b"/>
              <a:pathLst>
                <a:path w="2241" h="6346" extrusionOk="0">
                  <a:moveTo>
                    <a:pt x="136" y="1"/>
                  </a:moveTo>
                  <a:cubicBezTo>
                    <a:pt x="72" y="1"/>
                    <a:pt x="1" y="63"/>
                    <a:pt x="26" y="130"/>
                  </a:cubicBezTo>
                  <a:cubicBezTo>
                    <a:pt x="812" y="2059"/>
                    <a:pt x="1943" y="4059"/>
                    <a:pt x="1574" y="6226"/>
                  </a:cubicBezTo>
                  <a:cubicBezTo>
                    <a:pt x="1560" y="6296"/>
                    <a:pt x="1624" y="6346"/>
                    <a:pt x="1684" y="6346"/>
                  </a:cubicBezTo>
                  <a:cubicBezTo>
                    <a:pt x="1726" y="6346"/>
                    <a:pt x="1767" y="6321"/>
                    <a:pt x="1777" y="6262"/>
                  </a:cubicBezTo>
                  <a:cubicBezTo>
                    <a:pt x="2241" y="4274"/>
                    <a:pt x="1550" y="1559"/>
                    <a:pt x="205" y="35"/>
                  </a:cubicBezTo>
                  <a:cubicBezTo>
                    <a:pt x="188" y="11"/>
                    <a:pt x="163" y="1"/>
                    <a:pt x="1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7" name="Google Shape;9837;p41">
              <a:extLst>
                <a:ext uri="{FF2B5EF4-FFF2-40B4-BE49-F238E27FC236}">
                  <a16:creationId xmlns:a16="http://schemas.microsoft.com/office/drawing/2014/main" id="{17F49229-AF90-0A52-1548-13A71D8580D1}"/>
                </a:ext>
              </a:extLst>
            </p:cNvPr>
            <p:cNvSpPr/>
            <p:nvPr/>
          </p:nvSpPr>
          <p:spPr>
            <a:xfrm>
              <a:off x="4844375" y="2866850"/>
              <a:ext cx="37200" cy="156175"/>
            </a:xfrm>
            <a:custGeom>
              <a:avLst/>
              <a:gdLst/>
              <a:ahLst/>
              <a:cxnLst/>
              <a:rect l="l" t="t" r="r" b="b"/>
              <a:pathLst>
                <a:path w="1488" h="6247" extrusionOk="0">
                  <a:moveTo>
                    <a:pt x="934" y="1"/>
                  </a:moveTo>
                  <a:cubicBezTo>
                    <a:pt x="868" y="1"/>
                    <a:pt x="803" y="36"/>
                    <a:pt x="785" y="108"/>
                  </a:cubicBezTo>
                  <a:cubicBezTo>
                    <a:pt x="345" y="1894"/>
                    <a:pt x="1488" y="4584"/>
                    <a:pt x="59" y="6061"/>
                  </a:cubicBezTo>
                  <a:cubicBezTo>
                    <a:pt x="1" y="6138"/>
                    <a:pt x="53" y="6247"/>
                    <a:pt x="125" y="6247"/>
                  </a:cubicBezTo>
                  <a:cubicBezTo>
                    <a:pt x="142" y="6247"/>
                    <a:pt x="160" y="6241"/>
                    <a:pt x="178" y="6228"/>
                  </a:cubicBezTo>
                  <a:cubicBezTo>
                    <a:pt x="999" y="5680"/>
                    <a:pt x="1130" y="4668"/>
                    <a:pt x="1237" y="3739"/>
                  </a:cubicBezTo>
                  <a:cubicBezTo>
                    <a:pt x="1368" y="2620"/>
                    <a:pt x="1380" y="1191"/>
                    <a:pt x="1083" y="108"/>
                  </a:cubicBezTo>
                  <a:cubicBezTo>
                    <a:pt x="1065" y="36"/>
                    <a:pt x="999" y="1"/>
                    <a:pt x="93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8" name="Google Shape;9838;p41">
              <a:extLst>
                <a:ext uri="{FF2B5EF4-FFF2-40B4-BE49-F238E27FC236}">
                  <a16:creationId xmlns:a16="http://schemas.microsoft.com/office/drawing/2014/main" id="{F0B77922-D502-FFF1-8122-F3876FA3D986}"/>
                </a:ext>
              </a:extLst>
            </p:cNvPr>
            <p:cNvSpPr/>
            <p:nvPr/>
          </p:nvSpPr>
          <p:spPr>
            <a:xfrm>
              <a:off x="4857500" y="2755075"/>
              <a:ext cx="50875" cy="253450"/>
            </a:xfrm>
            <a:custGeom>
              <a:avLst/>
              <a:gdLst/>
              <a:ahLst/>
              <a:cxnLst/>
              <a:rect l="l" t="t" r="r" b="b"/>
              <a:pathLst>
                <a:path w="2035" h="10138" extrusionOk="0">
                  <a:moveTo>
                    <a:pt x="1677" y="1"/>
                  </a:moveTo>
                  <a:cubicBezTo>
                    <a:pt x="1620" y="1"/>
                    <a:pt x="1564" y="31"/>
                    <a:pt x="1558" y="90"/>
                  </a:cubicBezTo>
                  <a:cubicBezTo>
                    <a:pt x="1201" y="1757"/>
                    <a:pt x="951" y="3471"/>
                    <a:pt x="653" y="5150"/>
                  </a:cubicBezTo>
                  <a:cubicBezTo>
                    <a:pt x="355" y="6758"/>
                    <a:pt x="367" y="8413"/>
                    <a:pt x="22" y="9996"/>
                  </a:cubicBezTo>
                  <a:cubicBezTo>
                    <a:pt x="0" y="10082"/>
                    <a:pt x="65" y="10137"/>
                    <a:pt x="130" y="10137"/>
                  </a:cubicBezTo>
                  <a:cubicBezTo>
                    <a:pt x="173" y="10137"/>
                    <a:pt x="217" y="10113"/>
                    <a:pt x="236" y="10056"/>
                  </a:cubicBezTo>
                  <a:cubicBezTo>
                    <a:pt x="903" y="8353"/>
                    <a:pt x="1010" y="6579"/>
                    <a:pt x="1320" y="4793"/>
                  </a:cubicBezTo>
                  <a:cubicBezTo>
                    <a:pt x="1605" y="3245"/>
                    <a:pt x="2034" y="1650"/>
                    <a:pt x="1796" y="90"/>
                  </a:cubicBezTo>
                  <a:cubicBezTo>
                    <a:pt x="1790" y="31"/>
                    <a:pt x="1733" y="1"/>
                    <a:pt x="167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9" name="Google Shape;9839;p41">
              <a:extLst>
                <a:ext uri="{FF2B5EF4-FFF2-40B4-BE49-F238E27FC236}">
                  <a16:creationId xmlns:a16="http://schemas.microsoft.com/office/drawing/2014/main" id="{64337AAC-1BEE-8C9E-C817-071744546ED7}"/>
                </a:ext>
              </a:extLst>
            </p:cNvPr>
            <p:cNvSpPr/>
            <p:nvPr/>
          </p:nvSpPr>
          <p:spPr>
            <a:xfrm>
              <a:off x="4861400" y="2685450"/>
              <a:ext cx="52325" cy="294850"/>
            </a:xfrm>
            <a:custGeom>
              <a:avLst/>
              <a:gdLst/>
              <a:ahLst/>
              <a:cxnLst/>
              <a:rect l="l" t="t" r="r" b="b"/>
              <a:pathLst>
                <a:path w="2093" h="11794" extrusionOk="0">
                  <a:moveTo>
                    <a:pt x="1894" y="1"/>
                  </a:moveTo>
                  <a:cubicBezTo>
                    <a:pt x="1856" y="1"/>
                    <a:pt x="1817" y="22"/>
                    <a:pt x="1807" y="65"/>
                  </a:cubicBezTo>
                  <a:cubicBezTo>
                    <a:pt x="1271" y="1851"/>
                    <a:pt x="1283" y="3804"/>
                    <a:pt x="1104" y="5649"/>
                  </a:cubicBezTo>
                  <a:cubicBezTo>
                    <a:pt x="985" y="6923"/>
                    <a:pt x="866" y="8185"/>
                    <a:pt x="676" y="9435"/>
                  </a:cubicBezTo>
                  <a:cubicBezTo>
                    <a:pt x="592" y="9876"/>
                    <a:pt x="556" y="11352"/>
                    <a:pt x="80" y="11602"/>
                  </a:cubicBezTo>
                  <a:cubicBezTo>
                    <a:pt x="0" y="11671"/>
                    <a:pt x="30" y="11794"/>
                    <a:pt x="116" y="11794"/>
                  </a:cubicBezTo>
                  <a:cubicBezTo>
                    <a:pt x="120" y="11794"/>
                    <a:pt x="124" y="11793"/>
                    <a:pt x="128" y="11793"/>
                  </a:cubicBezTo>
                  <a:cubicBezTo>
                    <a:pt x="1283" y="11638"/>
                    <a:pt x="1402" y="8078"/>
                    <a:pt x="1509" y="7304"/>
                  </a:cubicBezTo>
                  <a:cubicBezTo>
                    <a:pt x="1830" y="4947"/>
                    <a:pt x="2092" y="2482"/>
                    <a:pt x="1985" y="89"/>
                  </a:cubicBezTo>
                  <a:cubicBezTo>
                    <a:pt x="1985" y="31"/>
                    <a:pt x="1939" y="1"/>
                    <a:pt x="18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0" name="Google Shape;9840;p41">
              <a:extLst>
                <a:ext uri="{FF2B5EF4-FFF2-40B4-BE49-F238E27FC236}">
                  <a16:creationId xmlns:a16="http://schemas.microsoft.com/office/drawing/2014/main" id="{43ECFE32-B714-F5A6-7503-309B276A0F5A}"/>
                </a:ext>
              </a:extLst>
            </p:cNvPr>
            <p:cNvSpPr/>
            <p:nvPr/>
          </p:nvSpPr>
          <p:spPr>
            <a:xfrm>
              <a:off x="4876700" y="2632000"/>
              <a:ext cx="52500" cy="297400"/>
            </a:xfrm>
            <a:custGeom>
              <a:avLst/>
              <a:gdLst/>
              <a:ahLst/>
              <a:cxnLst/>
              <a:rect l="l" t="t" r="r" b="b"/>
              <a:pathLst>
                <a:path w="2100" h="11896" extrusionOk="0">
                  <a:moveTo>
                    <a:pt x="1565" y="1"/>
                  </a:moveTo>
                  <a:cubicBezTo>
                    <a:pt x="1525" y="1"/>
                    <a:pt x="1486" y="24"/>
                    <a:pt x="1480" y="72"/>
                  </a:cubicBezTo>
                  <a:cubicBezTo>
                    <a:pt x="1040" y="2179"/>
                    <a:pt x="1064" y="4442"/>
                    <a:pt x="909" y="6608"/>
                  </a:cubicBezTo>
                  <a:cubicBezTo>
                    <a:pt x="790" y="8252"/>
                    <a:pt x="1087" y="10311"/>
                    <a:pt x="64" y="11728"/>
                  </a:cubicBezTo>
                  <a:cubicBezTo>
                    <a:pt x="0" y="11791"/>
                    <a:pt x="95" y="11896"/>
                    <a:pt x="180" y="11896"/>
                  </a:cubicBezTo>
                  <a:cubicBezTo>
                    <a:pt x="207" y="11896"/>
                    <a:pt x="234" y="11885"/>
                    <a:pt x="254" y="11859"/>
                  </a:cubicBezTo>
                  <a:cubicBezTo>
                    <a:pt x="1278" y="10669"/>
                    <a:pt x="1361" y="9073"/>
                    <a:pt x="1445" y="7573"/>
                  </a:cubicBezTo>
                  <a:cubicBezTo>
                    <a:pt x="1599" y="5144"/>
                    <a:pt x="2100" y="2477"/>
                    <a:pt x="1659" y="72"/>
                  </a:cubicBezTo>
                  <a:cubicBezTo>
                    <a:pt x="1647" y="24"/>
                    <a:pt x="1605" y="1"/>
                    <a:pt x="15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1" name="Google Shape;9841;p41">
              <a:extLst>
                <a:ext uri="{FF2B5EF4-FFF2-40B4-BE49-F238E27FC236}">
                  <a16:creationId xmlns:a16="http://schemas.microsoft.com/office/drawing/2014/main" id="{D3E66BD0-7BA7-0096-EEF7-86F0B162FB87}"/>
                </a:ext>
              </a:extLst>
            </p:cNvPr>
            <p:cNvSpPr/>
            <p:nvPr/>
          </p:nvSpPr>
          <p:spPr>
            <a:xfrm>
              <a:off x="4882150" y="2568425"/>
              <a:ext cx="35150" cy="216125"/>
            </a:xfrm>
            <a:custGeom>
              <a:avLst/>
              <a:gdLst/>
              <a:ahLst/>
              <a:cxnLst/>
              <a:rect l="l" t="t" r="r" b="b"/>
              <a:pathLst>
                <a:path w="1406" h="8645" extrusionOk="0">
                  <a:moveTo>
                    <a:pt x="332" y="1"/>
                  </a:moveTo>
                  <a:cubicBezTo>
                    <a:pt x="275" y="1"/>
                    <a:pt x="215" y="46"/>
                    <a:pt x="215" y="115"/>
                  </a:cubicBezTo>
                  <a:cubicBezTo>
                    <a:pt x="0" y="2925"/>
                    <a:pt x="1024" y="5723"/>
                    <a:pt x="143" y="8509"/>
                  </a:cubicBezTo>
                  <a:cubicBezTo>
                    <a:pt x="115" y="8594"/>
                    <a:pt x="179" y="8645"/>
                    <a:pt x="244" y="8645"/>
                  </a:cubicBezTo>
                  <a:cubicBezTo>
                    <a:pt x="287" y="8645"/>
                    <a:pt x="331" y="8621"/>
                    <a:pt x="346" y="8568"/>
                  </a:cubicBezTo>
                  <a:cubicBezTo>
                    <a:pt x="1405" y="5984"/>
                    <a:pt x="1000" y="2734"/>
                    <a:pt x="429" y="79"/>
                  </a:cubicBezTo>
                  <a:cubicBezTo>
                    <a:pt x="414" y="24"/>
                    <a:pt x="374" y="1"/>
                    <a:pt x="33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2" name="Google Shape;9842;p41">
              <a:extLst>
                <a:ext uri="{FF2B5EF4-FFF2-40B4-BE49-F238E27FC236}">
                  <a16:creationId xmlns:a16="http://schemas.microsoft.com/office/drawing/2014/main" id="{D4D27CD5-1FCD-13F8-161E-60BD9A19509D}"/>
                </a:ext>
              </a:extLst>
            </p:cNvPr>
            <p:cNvSpPr/>
            <p:nvPr/>
          </p:nvSpPr>
          <p:spPr>
            <a:xfrm>
              <a:off x="4899525" y="2465150"/>
              <a:ext cx="33550" cy="201625"/>
            </a:xfrm>
            <a:custGeom>
              <a:avLst/>
              <a:gdLst/>
              <a:ahLst/>
              <a:cxnLst/>
              <a:rect l="l" t="t" r="r" b="b"/>
              <a:pathLst>
                <a:path w="1342" h="8065" extrusionOk="0">
                  <a:moveTo>
                    <a:pt x="349" y="1"/>
                  </a:moveTo>
                  <a:cubicBezTo>
                    <a:pt x="295" y="1"/>
                    <a:pt x="246" y="34"/>
                    <a:pt x="246" y="102"/>
                  </a:cubicBezTo>
                  <a:cubicBezTo>
                    <a:pt x="448" y="2745"/>
                    <a:pt x="544" y="5305"/>
                    <a:pt x="8" y="7901"/>
                  </a:cubicBezTo>
                  <a:cubicBezTo>
                    <a:pt x="1" y="8003"/>
                    <a:pt x="87" y="8065"/>
                    <a:pt x="160" y="8065"/>
                  </a:cubicBezTo>
                  <a:cubicBezTo>
                    <a:pt x="207" y="8065"/>
                    <a:pt x="249" y="8040"/>
                    <a:pt x="258" y="7984"/>
                  </a:cubicBezTo>
                  <a:cubicBezTo>
                    <a:pt x="841" y="5520"/>
                    <a:pt x="1341" y="2519"/>
                    <a:pt x="472" y="78"/>
                  </a:cubicBezTo>
                  <a:cubicBezTo>
                    <a:pt x="450" y="28"/>
                    <a:pt x="397" y="1"/>
                    <a:pt x="3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3" name="Google Shape;9843;p41">
              <a:extLst>
                <a:ext uri="{FF2B5EF4-FFF2-40B4-BE49-F238E27FC236}">
                  <a16:creationId xmlns:a16="http://schemas.microsoft.com/office/drawing/2014/main" id="{6F9C4852-3624-1985-F9CD-A2120D4EB0F2}"/>
                </a:ext>
              </a:extLst>
            </p:cNvPr>
            <p:cNvSpPr/>
            <p:nvPr/>
          </p:nvSpPr>
          <p:spPr>
            <a:xfrm>
              <a:off x="4923725" y="2385875"/>
              <a:ext cx="29275" cy="207275"/>
            </a:xfrm>
            <a:custGeom>
              <a:avLst/>
              <a:gdLst/>
              <a:ahLst/>
              <a:cxnLst/>
              <a:rect l="l" t="t" r="r" b="b"/>
              <a:pathLst>
                <a:path w="1171" h="8291" extrusionOk="0">
                  <a:moveTo>
                    <a:pt x="206" y="0"/>
                  </a:moveTo>
                  <a:cubicBezTo>
                    <a:pt x="151" y="0"/>
                    <a:pt x="99" y="36"/>
                    <a:pt x="99" y="106"/>
                  </a:cubicBezTo>
                  <a:cubicBezTo>
                    <a:pt x="171" y="2833"/>
                    <a:pt x="909" y="5535"/>
                    <a:pt x="16" y="8238"/>
                  </a:cubicBezTo>
                  <a:cubicBezTo>
                    <a:pt x="0" y="8262"/>
                    <a:pt x="36" y="8290"/>
                    <a:pt x="69" y="8290"/>
                  </a:cubicBezTo>
                  <a:cubicBezTo>
                    <a:pt x="87" y="8290"/>
                    <a:pt x="103" y="8282"/>
                    <a:pt x="111" y="8262"/>
                  </a:cubicBezTo>
                  <a:cubicBezTo>
                    <a:pt x="1171" y="5797"/>
                    <a:pt x="1171" y="2618"/>
                    <a:pt x="326" y="82"/>
                  </a:cubicBezTo>
                  <a:cubicBezTo>
                    <a:pt x="304" y="27"/>
                    <a:pt x="253" y="0"/>
                    <a:pt x="2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4" name="Google Shape;9844;p41">
              <a:extLst>
                <a:ext uri="{FF2B5EF4-FFF2-40B4-BE49-F238E27FC236}">
                  <a16:creationId xmlns:a16="http://schemas.microsoft.com/office/drawing/2014/main" id="{751B03F0-45F2-4651-D4BC-3702980F9AD1}"/>
                </a:ext>
              </a:extLst>
            </p:cNvPr>
            <p:cNvSpPr/>
            <p:nvPr/>
          </p:nvSpPr>
          <p:spPr>
            <a:xfrm>
              <a:off x="4914600" y="2472750"/>
              <a:ext cx="19350" cy="104725"/>
            </a:xfrm>
            <a:custGeom>
              <a:avLst/>
              <a:gdLst/>
              <a:ahLst/>
              <a:cxnLst/>
              <a:rect l="l" t="t" r="r" b="b"/>
              <a:pathLst>
                <a:path w="774" h="4189" extrusionOk="0">
                  <a:moveTo>
                    <a:pt x="347" y="1"/>
                  </a:moveTo>
                  <a:cubicBezTo>
                    <a:pt x="307" y="1"/>
                    <a:pt x="268" y="25"/>
                    <a:pt x="262" y="72"/>
                  </a:cubicBezTo>
                  <a:cubicBezTo>
                    <a:pt x="0" y="1394"/>
                    <a:pt x="298" y="2751"/>
                    <a:pt x="167" y="4085"/>
                  </a:cubicBezTo>
                  <a:cubicBezTo>
                    <a:pt x="167" y="4152"/>
                    <a:pt x="224" y="4189"/>
                    <a:pt x="280" y="4189"/>
                  </a:cubicBezTo>
                  <a:cubicBezTo>
                    <a:pt x="323" y="4189"/>
                    <a:pt x="366" y="4167"/>
                    <a:pt x="381" y="4120"/>
                  </a:cubicBezTo>
                  <a:cubicBezTo>
                    <a:pt x="774" y="2834"/>
                    <a:pt x="714" y="1382"/>
                    <a:pt x="441" y="72"/>
                  </a:cubicBezTo>
                  <a:cubicBezTo>
                    <a:pt x="429" y="25"/>
                    <a:pt x="387" y="1"/>
                    <a:pt x="3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5" name="Google Shape;9845;p41">
              <a:extLst>
                <a:ext uri="{FF2B5EF4-FFF2-40B4-BE49-F238E27FC236}">
                  <a16:creationId xmlns:a16="http://schemas.microsoft.com/office/drawing/2014/main" id="{FD9B7B40-E6F9-7161-CEDE-E41E59F2B4E3}"/>
                </a:ext>
              </a:extLst>
            </p:cNvPr>
            <p:cNvSpPr/>
            <p:nvPr/>
          </p:nvSpPr>
          <p:spPr>
            <a:xfrm>
              <a:off x="4915475" y="2367850"/>
              <a:ext cx="23850" cy="191975"/>
            </a:xfrm>
            <a:custGeom>
              <a:avLst/>
              <a:gdLst/>
              <a:ahLst/>
              <a:cxnLst/>
              <a:rect l="l" t="t" r="r" b="b"/>
              <a:pathLst>
                <a:path w="954" h="7679" extrusionOk="0">
                  <a:moveTo>
                    <a:pt x="331" y="0"/>
                  </a:moveTo>
                  <a:cubicBezTo>
                    <a:pt x="291" y="0"/>
                    <a:pt x="251" y="25"/>
                    <a:pt x="251" y="65"/>
                  </a:cubicBezTo>
                  <a:cubicBezTo>
                    <a:pt x="191" y="2566"/>
                    <a:pt x="1" y="5113"/>
                    <a:pt x="37" y="7614"/>
                  </a:cubicBezTo>
                  <a:cubicBezTo>
                    <a:pt x="43" y="7654"/>
                    <a:pt x="72" y="7679"/>
                    <a:pt x="102" y="7679"/>
                  </a:cubicBezTo>
                  <a:cubicBezTo>
                    <a:pt x="126" y="7679"/>
                    <a:pt x="152" y="7663"/>
                    <a:pt x="168" y="7626"/>
                  </a:cubicBezTo>
                  <a:cubicBezTo>
                    <a:pt x="763" y="5244"/>
                    <a:pt x="953" y="2446"/>
                    <a:pt x="406" y="53"/>
                  </a:cubicBezTo>
                  <a:cubicBezTo>
                    <a:pt x="395" y="16"/>
                    <a:pt x="363" y="0"/>
                    <a:pt x="3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6" name="Google Shape;9846;p41">
              <a:extLst>
                <a:ext uri="{FF2B5EF4-FFF2-40B4-BE49-F238E27FC236}">
                  <a16:creationId xmlns:a16="http://schemas.microsoft.com/office/drawing/2014/main" id="{3F73A551-4721-5915-9F2B-9433D8A9C3A5}"/>
                </a:ext>
              </a:extLst>
            </p:cNvPr>
            <p:cNvSpPr/>
            <p:nvPr/>
          </p:nvSpPr>
          <p:spPr>
            <a:xfrm>
              <a:off x="4910125" y="2293275"/>
              <a:ext cx="20575" cy="285075"/>
            </a:xfrm>
            <a:custGeom>
              <a:avLst/>
              <a:gdLst/>
              <a:ahLst/>
              <a:cxnLst/>
              <a:rect l="l" t="t" r="r" b="b"/>
              <a:pathLst>
                <a:path w="823" h="11403" extrusionOk="0">
                  <a:moveTo>
                    <a:pt x="399" y="0"/>
                  </a:moveTo>
                  <a:cubicBezTo>
                    <a:pt x="355" y="0"/>
                    <a:pt x="310" y="24"/>
                    <a:pt x="298" y="72"/>
                  </a:cubicBezTo>
                  <a:cubicBezTo>
                    <a:pt x="1" y="1739"/>
                    <a:pt x="155" y="3489"/>
                    <a:pt x="143" y="5168"/>
                  </a:cubicBezTo>
                  <a:cubicBezTo>
                    <a:pt x="120" y="7215"/>
                    <a:pt x="36" y="9299"/>
                    <a:pt x="203" y="11347"/>
                  </a:cubicBezTo>
                  <a:cubicBezTo>
                    <a:pt x="189" y="11381"/>
                    <a:pt x="218" y="11403"/>
                    <a:pt x="247" y="11403"/>
                  </a:cubicBezTo>
                  <a:cubicBezTo>
                    <a:pt x="270" y="11403"/>
                    <a:pt x="293" y="11390"/>
                    <a:pt x="298" y="11359"/>
                  </a:cubicBezTo>
                  <a:cubicBezTo>
                    <a:pt x="596" y="9501"/>
                    <a:pt x="620" y="7596"/>
                    <a:pt x="632" y="5715"/>
                  </a:cubicBezTo>
                  <a:cubicBezTo>
                    <a:pt x="643" y="3858"/>
                    <a:pt x="822" y="1905"/>
                    <a:pt x="501" y="72"/>
                  </a:cubicBezTo>
                  <a:cubicBezTo>
                    <a:pt x="489" y="24"/>
                    <a:pt x="444" y="0"/>
                    <a:pt x="39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7" name="Google Shape;9847;p41">
              <a:extLst>
                <a:ext uri="{FF2B5EF4-FFF2-40B4-BE49-F238E27FC236}">
                  <a16:creationId xmlns:a16="http://schemas.microsoft.com/office/drawing/2014/main" id="{865B0ADB-6D2E-11FE-BD92-4E5DBC99E854}"/>
                </a:ext>
              </a:extLst>
            </p:cNvPr>
            <p:cNvSpPr/>
            <p:nvPr/>
          </p:nvSpPr>
          <p:spPr>
            <a:xfrm>
              <a:off x="4924700" y="2281125"/>
              <a:ext cx="21775" cy="147725"/>
            </a:xfrm>
            <a:custGeom>
              <a:avLst/>
              <a:gdLst/>
              <a:ahLst/>
              <a:cxnLst/>
              <a:rect l="l" t="t" r="r" b="b"/>
              <a:pathLst>
                <a:path w="871" h="5909" extrusionOk="0">
                  <a:moveTo>
                    <a:pt x="248" y="1"/>
                  </a:moveTo>
                  <a:cubicBezTo>
                    <a:pt x="210" y="1"/>
                    <a:pt x="174" y="18"/>
                    <a:pt x="168" y="58"/>
                  </a:cubicBezTo>
                  <a:cubicBezTo>
                    <a:pt x="1" y="915"/>
                    <a:pt x="287" y="1891"/>
                    <a:pt x="370" y="2760"/>
                  </a:cubicBezTo>
                  <a:cubicBezTo>
                    <a:pt x="477" y="3772"/>
                    <a:pt x="513" y="4832"/>
                    <a:pt x="406" y="5844"/>
                  </a:cubicBezTo>
                  <a:cubicBezTo>
                    <a:pt x="399" y="5884"/>
                    <a:pt x="437" y="5909"/>
                    <a:pt x="473" y="5909"/>
                  </a:cubicBezTo>
                  <a:cubicBezTo>
                    <a:pt x="503" y="5909"/>
                    <a:pt x="531" y="5893"/>
                    <a:pt x="537" y="5856"/>
                  </a:cubicBezTo>
                  <a:cubicBezTo>
                    <a:pt x="811" y="4820"/>
                    <a:pt x="870" y="3832"/>
                    <a:pt x="822" y="2760"/>
                  </a:cubicBezTo>
                  <a:cubicBezTo>
                    <a:pt x="775" y="1903"/>
                    <a:pt x="763" y="796"/>
                    <a:pt x="334" y="34"/>
                  </a:cubicBezTo>
                  <a:cubicBezTo>
                    <a:pt x="313" y="12"/>
                    <a:pt x="279" y="1"/>
                    <a:pt x="2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8" name="Google Shape;9848;p41">
              <a:extLst>
                <a:ext uri="{FF2B5EF4-FFF2-40B4-BE49-F238E27FC236}">
                  <a16:creationId xmlns:a16="http://schemas.microsoft.com/office/drawing/2014/main" id="{B688385D-BDE4-DD1F-FB43-FE4113DF5B11}"/>
                </a:ext>
              </a:extLst>
            </p:cNvPr>
            <p:cNvSpPr/>
            <p:nvPr/>
          </p:nvSpPr>
          <p:spPr>
            <a:xfrm>
              <a:off x="4785250" y="2153300"/>
              <a:ext cx="123075" cy="91175"/>
            </a:xfrm>
            <a:custGeom>
              <a:avLst/>
              <a:gdLst/>
              <a:ahLst/>
              <a:cxnLst/>
              <a:rect l="l" t="t" r="r" b="b"/>
              <a:pathLst>
                <a:path w="4923" h="3647" extrusionOk="0">
                  <a:moveTo>
                    <a:pt x="115" y="0"/>
                  </a:moveTo>
                  <a:cubicBezTo>
                    <a:pt x="35" y="0"/>
                    <a:pt x="1" y="114"/>
                    <a:pt x="66" y="158"/>
                  </a:cubicBezTo>
                  <a:cubicBezTo>
                    <a:pt x="1781" y="1182"/>
                    <a:pt x="3424" y="2135"/>
                    <a:pt x="4793" y="3623"/>
                  </a:cubicBezTo>
                  <a:cubicBezTo>
                    <a:pt x="4801" y="3639"/>
                    <a:pt x="4814" y="3646"/>
                    <a:pt x="4827" y="3646"/>
                  </a:cubicBezTo>
                  <a:cubicBezTo>
                    <a:pt x="4870" y="3646"/>
                    <a:pt x="4922" y="3571"/>
                    <a:pt x="4876" y="3516"/>
                  </a:cubicBezTo>
                  <a:cubicBezTo>
                    <a:pt x="3626" y="2004"/>
                    <a:pt x="2019" y="611"/>
                    <a:pt x="138" y="3"/>
                  </a:cubicBezTo>
                  <a:cubicBezTo>
                    <a:pt x="130" y="1"/>
                    <a:pt x="122" y="0"/>
                    <a:pt x="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9" name="Google Shape;9849;p41">
              <a:extLst>
                <a:ext uri="{FF2B5EF4-FFF2-40B4-BE49-F238E27FC236}">
                  <a16:creationId xmlns:a16="http://schemas.microsoft.com/office/drawing/2014/main" id="{33A126BC-6E22-D705-C3C4-6E6FC579B403}"/>
                </a:ext>
              </a:extLst>
            </p:cNvPr>
            <p:cNvSpPr/>
            <p:nvPr/>
          </p:nvSpPr>
          <p:spPr>
            <a:xfrm>
              <a:off x="4764625" y="2124425"/>
              <a:ext cx="152450" cy="131675"/>
            </a:xfrm>
            <a:custGeom>
              <a:avLst/>
              <a:gdLst/>
              <a:ahLst/>
              <a:cxnLst/>
              <a:rect l="l" t="t" r="r" b="b"/>
              <a:pathLst>
                <a:path w="6098" h="5267" extrusionOk="0">
                  <a:moveTo>
                    <a:pt x="142" y="0"/>
                  </a:moveTo>
                  <a:cubicBezTo>
                    <a:pt x="54" y="0"/>
                    <a:pt x="1" y="105"/>
                    <a:pt x="70" y="194"/>
                  </a:cubicBezTo>
                  <a:cubicBezTo>
                    <a:pt x="1772" y="2158"/>
                    <a:pt x="4797" y="2635"/>
                    <a:pt x="5916" y="5218"/>
                  </a:cubicBezTo>
                  <a:cubicBezTo>
                    <a:pt x="5928" y="5252"/>
                    <a:pt x="5955" y="5266"/>
                    <a:pt x="5984" y="5266"/>
                  </a:cubicBezTo>
                  <a:cubicBezTo>
                    <a:pt x="6038" y="5266"/>
                    <a:pt x="6098" y="5217"/>
                    <a:pt x="6082" y="5147"/>
                  </a:cubicBezTo>
                  <a:cubicBezTo>
                    <a:pt x="5261" y="2694"/>
                    <a:pt x="2356" y="1135"/>
                    <a:pt x="201" y="15"/>
                  </a:cubicBezTo>
                  <a:cubicBezTo>
                    <a:pt x="180" y="5"/>
                    <a:pt x="160" y="0"/>
                    <a:pt x="1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0" name="Google Shape;9850;p41">
              <a:extLst>
                <a:ext uri="{FF2B5EF4-FFF2-40B4-BE49-F238E27FC236}">
                  <a16:creationId xmlns:a16="http://schemas.microsoft.com/office/drawing/2014/main" id="{8133D602-9EF3-C657-31BF-720E32C9A216}"/>
                </a:ext>
              </a:extLst>
            </p:cNvPr>
            <p:cNvSpPr/>
            <p:nvPr/>
          </p:nvSpPr>
          <p:spPr>
            <a:xfrm>
              <a:off x="4837800" y="2114175"/>
              <a:ext cx="92375" cy="83800"/>
            </a:xfrm>
            <a:custGeom>
              <a:avLst/>
              <a:gdLst/>
              <a:ahLst/>
              <a:cxnLst/>
              <a:rect l="l" t="t" r="r" b="b"/>
              <a:pathLst>
                <a:path w="3695" h="3352" extrusionOk="0">
                  <a:moveTo>
                    <a:pt x="133" y="1"/>
                  </a:moveTo>
                  <a:cubicBezTo>
                    <a:pt x="68" y="1"/>
                    <a:pt x="1" y="79"/>
                    <a:pt x="72" y="140"/>
                  </a:cubicBezTo>
                  <a:cubicBezTo>
                    <a:pt x="1239" y="1164"/>
                    <a:pt x="2489" y="1973"/>
                    <a:pt x="3382" y="3295"/>
                  </a:cubicBezTo>
                  <a:cubicBezTo>
                    <a:pt x="3414" y="3334"/>
                    <a:pt x="3459" y="3351"/>
                    <a:pt x="3502" y="3351"/>
                  </a:cubicBezTo>
                  <a:cubicBezTo>
                    <a:pt x="3602" y="3351"/>
                    <a:pt x="3694" y="3263"/>
                    <a:pt x="3620" y="3164"/>
                  </a:cubicBezTo>
                  <a:cubicBezTo>
                    <a:pt x="2810" y="1902"/>
                    <a:pt x="1560" y="652"/>
                    <a:pt x="167" y="9"/>
                  </a:cubicBezTo>
                  <a:cubicBezTo>
                    <a:pt x="156" y="3"/>
                    <a:pt x="145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1" name="Google Shape;9851;p41">
              <a:extLst>
                <a:ext uri="{FF2B5EF4-FFF2-40B4-BE49-F238E27FC236}">
                  <a16:creationId xmlns:a16="http://schemas.microsoft.com/office/drawing/2014/main" id="{98DAD4CD-D848-3DAF-156F-69F87475761E}"/>
                </a:ext>
              </a:extLst>
            </p:cNvPr>
            <p:cNvSpPr/>
            <p:nvPr/>
          </p:nvSpPr>
          <p:spPr>
            <a:xfrm>
              <a:off x="4804600" y="2077400"/>
              <a:ext cx="137300" cy="113700"/>
            </a:xfrm>
            <a:custGeom>
              <a:avLst/>
              <a:gdLst/>
              <a:ahLst/>
              <a:cxnLst/>
              <a:rect l="l" t="t" r="r" b="b"/>
              <a:pathLst>
                <a:path w="5492" h="4548" extrusionOk="0">
                  <a:moveTo>
                    <a:pt x="106" y="0"/>
                  </a:moveTo>
                  <a:cubicBezTo>
                    <a:pt x="35" y="0"/>
                    <a:pt x="1" y="114"/>
                    <a:pt x="66" y="158"/>
                  </a:cubicBezTo>
                  <a:cubicBezTo>
                    <a:pt x="900" y="730"/>
                    <a:pt x="1793" y="1206"/>
                    <a:pt x="2662" y="1765"/>
                  </a:cubicBezTo>
                  <a:cubicBezTo>
                    <a:pt x="3602" y="2361"/>
                    <a:pt x="4936" y="3206"/>
                    <a:pt x="5103" y="4409"/>
                  </a:cubicBezTo>
                  <a:cubicBezTo>
                    <a:pt x="5124" y="4504"/>
                    <a:pt x="5206" y="4547"/>
                    <a:pt x="5288" y="4547"/>
                  </a:cubicBezTo>
                  <a:cubicBezTo>
                    <a:pt x="5390" y="4547"/>
                    <a:pt x="5491" y="4480"/>
                    <a:pt x="5472" y="4361"/>
                  </a:cubicBezTo>
                  <a:cubicBezTo>
                    <a:pt x="5341" y="3349"/>
                    <a:pt x="4507" y="2611"/>
                    <a:pt x="3733" y="2027"/>
                  </a:cubicBezTo>
                  <a:cubicBezTo>
                    <a:pt x="2614" y="1194"/>
                    <a:pt x="1424" y="527"/>
                    <a:pt x="126" y="3"/>
                  </a:cubicBezTo>
                  <a:cubicBezTo>
                    <a:pt x="119" y="1"/>
                    <a:pt x="112" y="0"/>
                    <a:pt x="1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2" name="Google Shape;9852;p41">
              <a:extLst>
                <a:ext uri="{FF2B5EF4-FFF2-40B4-BE49-F238E27FC236}">
                  <a16:creationId xmlns:a16="http://schemas.microsoft.com/office/drawing/2014/main" id="{4534D165-C4A7-A9AF-7910-A3ED49CECA8F}"/>
                </a:ext>
              </a:extLst>
            </p:cNvPr>
            <p:cNvSpPr/>
            <p:nvPr/>
          </p:nvSpPr>
          <p:spPr>
            <a:xfrm>
              <a:off x="4823650" y="2054175"/>
              <a:ext cx="115725" cy="117350"/>
            </a:xfrm>
            <a:custGeom>
              <a:avLst/>
              <a:gdLst/>
              <a:ahLst/>
              <a:cxnLst/>
              <a:rect l="l" t="t" r="r" b="b"/>
              <a:pathLst>
                <a:path w="4629" h="4694" extrusionOk="0">
                  <a:moveTo>
                    <a:pt x="148" y="1"/>
                  </a:moveTo>
                  <a:cubicBezTo>
                    <a:pt x="56" y="1"/>
                    <a:pt x="1" y="117"/>
                    <a:pt x="66" y="182"/>
                  </a:cubicBezTo>
                  <a:cubicBezTo>
                    <a:pt x="721" y="861"/>
                    <a:pt x="1590" y="1325"/>
                    <a:pt x="2305" y="1932"/>
                  </a:cubicBezTo>
                  <a:cubicBezTo>
                    <a:pt x="3162" y="2671"/>
                    <a:pt x="4079" y="3516"/>
                    <a:pt x="4460" y="4623"/>
                  </a:cubicBezTo>
                  <a:cubicBezTo>
                    <a:pt x="4470" y="4673"/>
                    <a:pt x="4503" y="4694"/>
                    <a:pt x="4536" y="4694"/>
                  </a:cubicBezTo>
                  <a:cubicBezTo>
                    <a:pt x="4582" y="4694"/>
                    <a:pt x="4628" y="4655"/>
                    <a:pt x="4614" y="4599"/>
                  </a:cubicBezTo>
                  <a:cubicBezTo>
                    <a:pt x="4329" y="3587"/>
                    <a:pt x="3638" y="2778"/>
                    <a:pt x="2948" y="2040"/>
                  </a:cubicBezTo>
                  <a:cubicBezTo>
                    <a:pt x="2233" y="1289"/>
                    <a:pt x="1174" y="349"/>
                    <a:pt x="173" y="4"/>
                  </a:cubicBezTo>
                  <a:cubicBezTo>
                    <a:pt x="165" y="2"/>
                    <a:pt x="156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3" name="Google Shape;9853;p41">
              <a:extLst>
                <a:ext uri="{FF2B5EF4-FFF2-40B4-BE49-F238E27FC236}">
                  <a16:creationId xmlns:a16="http://schemas.microsoft.com/office/drawing/2014/main" id="{9987F56B-48F7-8C77-2B6D-D19053312C09}"/>
                </a:ext>
              </a:extLst>
            </p:cNvPr>
            <p:cNvSpPr/>
            <p:nvPr/>
          </p:nvSpPr>
          <p:spPr>
            <a:xfrm>
              <a:off x="4835400" y="2043475"/>
              <a:ext cx="104950" cy="103600"/>
            </a:xfrm>
            <a:custGeom>
              <a:avLst/>
              <a:gdLst/>
              <a:ahLst/>
              <a:cxnLst/>
              <a:rect l="l" t="t" r="r" b="b"/>
              <a:pathLst>
                <a:path w="4198" h="4144" extrusionOk="0">
                  <a:moveTo>
                    <a:pt x="137" y="1"/>
                  </a:moveTo>
                  <a:cubicBezTo>
                    <a:pt x="66" y="1"/>
                    <a:pt x="1" y="110"/>
                    <a:pt x="61" y="170"/>
                  </a:cubicBezTo>
                  <a:cubicBezTo>
                    <a:pt x="1406" y="1455"/>
                    <a:pt x="3120" y="2360"/>
                    <a:pt x="3978" y="4087"/>
                  </a:cubicBezTo>
                  <a:cubicBezTo>
                    <a:pt x="3996" y="4127"/>
                    <a:pt x="4026" y="4144"/>
                    <a:pt x="4057" y="4144"/>
                  </a:cubicBezTo>
                  <a:cubicBezTo>
                    <a:pt x="4125" y="4144"/>
                    <a:pt x="4197" y="4062"/>
                    <a:pt x="4156" y="3980"/>
                  </a:cubicBezTo>
                  <a:cubicBezTo>
                    <a:pt x="3406" y="2289"/>
                    <a:pt x="1739" y="908"/>
                    <a:pt x="180" y="15"/>
                  </a:cubicBezTo>
                  <a:cubicBezTo>
                    <a:pt x="166" y="5"/>
                    <a:pt x="151" y="1"/>
                    <a:pt x="1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4" name="Google Shape;9854;p41">
              <a:extLst>
                <a:ext uri="{FF2B5EF4-FFF2-40B4-BE49-F238E27FC236}">
                  <a16:creationId xmlns:a16="http://schemas.microsoft.com/office/drawing/2014/main" id="{F5250328-783E-85FF-9085-527983A2822B}"/>
                </a:ext>
              </a:extLst>
            </p:cNvPr>
            <p:cNvSpPr/>
            <p:nvPr/>
          </p:nvSpPr>
          <p:spPr>
            <a:xfrm>
              <a:off x="4860725" y="2043825"/>
              <a:ext cx="83525" cy="81050"/>
            </a:xfrm>
            <a:custGeom>
              <a:avLst/>
              <a:gdLst/>
              <a:ahLst/>
              <a:cxnLst/>
              <a:rect l="l" t="t" r="r" b="b"/>
              <a:pathLst>
                <a:path w="3341" h="3242" extrusionOk="0">
                  <a:moveTo>
                    <a:pt x="119" y="1"/>
                  </a:moveTo>
                  <a:cubicBezTo>
                    <a:pt x="47" y="1"/>
                    <a:pt x="0" y="85"/>
                    <a:pt x="60" y="144"/>
                  </a:cubicBezTo>
                  <a:cubicBezTo>
                    <a:pt x="1107" y="1144"/>
                    <a:pt x="2250" y="1942"/>
                    <a:pt x="3036" y="3180"/>
                  </a:cubicBezTo>
                  <a:cubicBezTo>
                    <a:pt x="3069" y="3223"/>
                    <a:pt x="3113" y="3242"/>
                    <a:pt x="3155" y="3242"/>
                  </a:cubicBezTo>
                  <a:cubicBezTo>
                    <a:pt x="3252" y="3242"/>
                    <a:pt x="3340" y="3148"/>
                    <a:pt x="3274" y="3049"/>
                  </a:cubicBezTo>
                  <a:cubicBezTo>
                    <a:pt x="2548" y="1834"/>
                    <a:pt x="1429" y="632"/>
                    <a:pt x="167" y="13"/>
                  </a:cubicBezTo>
                  <a:cubicBezTo>
                    <a:pt x="150" y="5"/>
                    <a:pt x="134" y="1"/>
                    <a:pt x="1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5" name="Google Shape;9855;p41">
              <a:extLst>
                <a:ext uri="{FF2B5EF4-FFF2-40B4-BE49-F238E27FC236}">
                  <a16:creationId xmlns:a16="http://schemas.microsoft.com/office/drawing/2014/main" id="{E881CC1E-609C-6664-D8C6-C9B3C96192B7}"/>
                </a:ext>
              </a:extLst>
            </p:cNvPr>
            <p:cNvSpPr/>
            <p:nvPr/>
          </p:nvSpPr>
          <p:spPr>
            <a:xfrm>
              <a:off x="4863925" y="2024000"/>
              <a:ext cx="63200" cy="70275"/>
            </a:xfrm>
            <a:custGeom>
              <a:avLst/>
              <a:gdLst/>
              <a:ahLst/>
              <a:cxnLst/>
              <a:rect l="l" t="t" r="r" b="b"/>
              <a:pathLst>
                <a:path w="2528" h="2811" extrusionOk="0">
                  <a:moveTo>
                    <a:pt x="109" y="0"/>
                  </a:moveTo>
                  <a:cubicBezTo>
                    <a:pt x="44" y="0"/>
                    <a:pt x="0" y="77"/>
                    <a:pt x="51" y="127"/>
                  </a:cubicBezTo>
                  <a:cubicBezTo>
                    <a:pt x="872" y="925"/>
                    <a:pt x="1837" y="1556"/>
                    <a:pt x="2230" y="2711"/>
                  </a:cubicBezTo>
                  <a:cubicBezTo>
                    <a:pt x="2248" y="2780"/>
                    <a:pt x="2301" y="2810"/>
                    <a:pt x="2355" y="2810"/>
                  </a:cubicBezTo>
                  <a:cubicBezTo>
                    <a:pt x="2440" y="2810"/>
                    <a:pt x="2528" y="2737"/>
                    <a:pt x="2491" y="2627"/>
                  </a:cubicBezTo>
                  <a:cubicBezTo>
                    <a:pt x="2122" y="1484"/>
                    <a:pt x="1170" y="603"/>
                    <a:pt x="146" y="8"/>
                  </a:cubicBezTo>
                  <a:cubicBezTo>
                    <a:pt x="133" y="3"/>
                    <a:pt x="121" y="0"/>
                    <a:pt x="10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6" name="Google Shape;9856;p41">
              <a:extLst>
                <a:ext uri="{FF2B5EF4-FFF2-40B4-BE49-F238E27FC236}">
                  <a16:creationId xmlns:a16="http://schemas.microsoft.com/office/drawing/2014/main" id="{666534B4-55E2-48AA-632A-E2B49B973A63}"/>
                </a:ext>
              </a:extLst>
            </p:cNvPr>
            <p:cNvSpPr/>
            <p:nvPr/>
          </p:nvSpPr>
          <p:spPr>
            <a:xfrm>
              <a:off x="4838025" y="1978775"/>
              <a:ext cx="87450" cy="79950"/>
            </a:xfrm>
            <a:custGeom>
              <a:avLst/>
              <a:gdLst/>
              <a:ahLst/>
              <a:cxnLst/>
              <a:rect l="l" t="t" r="r" b="b"/>
              <a:pathLst>
                <a:path w="3498" h="3198" extrusionOk="0">
                  <a:moveTo>
                    <a:pt x="115" y="1"/>
                  </a:moveTo>
                  <a:cubicBezTo>
                    <a:pt x="47" y="1"/>
                    <a:pt x="0" y="98"/>
                    <a:pt x="63" y="150"/>
                  </a:cubicBezTo>
                  <a:cubicBezTo>
                    <a:pt x="1087" y="1079"/>
                    <a:pt x="2634" y="1638"/>
                    <a:pt x="3099" y="3055"/>
                  </a:cubicBezTo>
                  <a:cubicBezTo>
                    <a:pt x="3128" y="3154"/>
                    <a:pt x="3207" y="3198"/>
                    <a:pt x="3284" y="3198"/>
                  </a:cubicBezTo>
                  <a:cubicBezTo>
                    <a:pt x="3393" y="3198"/>
                    <a:pt x="3498" y="3111"/>
                    <a:pt x="3456" y="2972"/>
                  </a:cubicBezTo>
                  <a:cubicBezTo>
                    <a:pt x="3015" y="1603"/>
                    <a:pt x="1444" y="484"/>
                    <a:pt x="146" y="7"/>
                  </a:cubicBezTo>
                  <a:cubicBezTo>
                    <a:pt x="136" y="3"/>
                    <a:pt x="125" y="1"/>
                    <a:pt x="11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7" name="Google Shape;9857;p41">
              <a:extLst>
                <a:ext uri="{FF2B5EF4-FFF2-40B4-BE49-F238E27FC236}">
                  <a16:creationId xmlns:a16="http://schemas.microsoft.com/office/drawing/2014/main" id="{FFF3C600-25E5-E003-C775-DA9571933781}"/>
                </a:ext>
              </a:extLst>
            </p:cNvPr>
            <p:cNvSpPr/>
            <p:nvPr/>
          </p:nvSpPr>
          <p:spPr>
            <a:xfrm>
              <a:off x="4814900" y="1939025"/>
              <a:ext cx="102700" cy="83475"/>
            </a:xfrm>
            <a:custGeom>
              <a:avLst/>
              <a:gdLst/>
              <a:ahLst/>
              <a:cxnLst/>
              <a:rect l="l" t="t" r="r" b="b"/>
              <a:pathLst>
                <a:path w="4108" h="3339" extrusionOk="0">
                  <a:moveTo>
                    <a:pt x="160" y="0"/>
                  </a:moveTo>
                  <a:cubicBezTo>
                    <a:pt x="66" y="0"/>
                    <a:pt x="1" y="122"/>
                    <a:pt x="71" y="192"/>
                  </a:cubicBezTo>
                  <a:cubicBezTo>
                    <a:pt x="1154" y="1371"/>
                    <a:pt x="2869" y="1824"/>
                    <a:pt x="3714" y="3252"/>
                  </a:cubicBezTo>
                  <a:cubicBezTo>
                    <a:pt x="3750" y="3313"/>
                    <a:pt x="3803" y="3338"/>
                    <a:pt x="3856" y="3338"/>
                  </a:cubicBezTo>
                  <a:cubicBezTo>
                    <a:pt x="3980" y="3338"/>
                    <a:pt x="4107" y="3200"/>
                    <a:pt x="4024" y="3050"/>
                  </a:cubicBezTo>
                  <a:cubicBezTo>
                    <a:pt x="3274" y="1585"/>
                    <a:pt x="1595" y="752"/>
                    <a:pt x="214" y="14"/>
                  </a:cubicBezTo>
                  <a:cubicBezTo>
                    <a:pt x="195" y="5"/>
                    <a:pt x="177" y="0"/>
                    <a:pt x="1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8" name="Google Shape;9858;p41">
              <a:extLst>
                <a:ext uri="{FF2B5EF4-FFF2-40B4-BE49-F238E27FC236}">
                  <a16:creationId xmlns:a16="http://schemas.microsoft.com/office/drawing/2014/main" id="{95F4290B-9BF6-4F9B-780A-EF7B6903B3C9}"/>
                </a:ext>
              </a:extLst>
            </p:cNvPr>
            <p:cNvSpPr/>
            <p:nvPr/>
          </p:nvSpPr>
          <p:spPr>
            <a:xfrm>
              <a:off x="4833475" y="1883325"/>
              <a:ext cx="102600" cy="115975"/>
            </a:xfrm>
            <a:custGeom>
              <a:avLst/>
              <a:gdLst/>
              <a:ahLst/>
              <a:cxnLst/>
              <a:rect l="l" t="t" r="r" b="b"/>
              <a:pathLst>
                <a:path w="4104" h="4639" extrusionOk="0">
                  <a:moveTo>
                    <a:pt x="98" y="0"/>
                  </a:moveTo>
                  <a:cubicBezTo>
                    <a:pt x="48" y="0"/>
                    <a:pt x="1" y="64"/>
                    <a:pt x="19" y="134"/>
                  </a:cubicBezTo>
                  <a:cubicBezTo>
                    <a:pt x="864" y="1920"/>
                    <a:pt x="2555" y="3337"/>
                    <a:pt x="3995" y="4623"/>
                  </a:cubicBezTo>
                  <a:cubicBezTo>
                    <a:pt x="4006" y="4634"/>
                    <a:pt x="4019" y="4639"/>
                    <a:pt x="4030" y="4639"/>
                  </a:cubicBezTo>
                  <a:cubicBezTo>
                    <a:pt x="4070" y="4639"/>
                    <a:pt x="4103" y="4588"/>
                    <a:pt x="4067" y="4552"/>
                  </a:cubicBezTo>
                  <a:cubicBezTo>
                    <a:pt x="2614" y="3135"/>
                    <a:pt x="1400" y="1623"/>
                    <a:pt x="149" y="27"/>
                  </a:cubicBezTo>
                  <a:cubicBezTo>
                    <a:pt x="134" y="8"/>
                    <a:pt x="116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9" name="Google Shape;9859;p41">
              <a:extLst>
                <a:ext uri="{FF2B5EF4-FFF2-40B4-BE49-F238E27FC236}">
                  <a16:creationId xmlns:a16="http://schemas.microsoft.com/office/drawing/2014/main" id="{D3473E8F-47EC-FBE4-AFEF-4A814A142526}"/>
                </a:ext>
              </a:extLst>
            </p:cNvPr>
            <p:cNvSpPr/>
            <p:nvPr/>
          </p:nvSpPr>
          <p:spPr>
            <a:xfrm>
              <a:off x="4798350" y="1964500"/>
              <a:ext cx="95950" cy="101950"/>
            </a:xfrm>
            <a:custGeom>
              <a:avLst/>
              <a:gdLst/>
              <a:ahLst/>
              <a:cxnLst/>
              <a:rect l="l" t="t" r="r" b="b"/>
              <a:pathLst>
                <a:path w="3838" h="4078" extrusionOk="0">
                  <a:moveTo>
                    <a:pt x="144" y="1"/>
                  </a:moveTo>
                  <a:cubicBezTo>
                    <a:pt x="67" y="1"/>
                    <a:pt x="1" y="78"/>
                    <a:pt x="54" y="150"/>
                  </a:cubicBezTo>
                  <a:cubicBezTo>
                    <a:pt x="1066" y="1555"/>
                    <a:pt x="2543" y="2543"/>
                    <a:pt x="3495" y="3995"/>
                  </a:cubicBezTo>
                  <a:cubicBezTo>
                    <a:pt x="3534" y="4053"/>
                    <a:pt x="3588" y="4077"/>
                    <a:pt x="3638" y="4077"/>
                  </a:cubicBezTo>
                  <a:cubicBezTo>
                    <a:pt x="3744" y="4077"/>
                    <a:pt x="3838" y="3973"/>
                    <a:pt x="3757" y="3852"/>
                  </a:cubicBezTo>
                  <a:cubicBezTo>
                    <a:pt x="2852" y="2376"/>
                    <a:pt x="1531" y="1138"/>
                    <a:pt x="221" y="31"/>
                  </a:cubicBezTo>
                  <a:cubicBezTo>
                    <a:pt x="197" y="10"/>
                    <a:pt x="170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0" name="Google Shape;9860;p41">
              <a:extLst>
                <a:ext uri="{FF2B5EF4-FFF2-40B4-BE49-F238E27FC236}">
                  <a16:creationId xmlns:a16="http://schemas.microsoft.com/office/drawing/2014/main" id="{DD1757D1-CD92-812E-97B6-2259BED19F3E}"/>
                </a:ext>
              </a:extLst>
            </p:cNvPr>
            <p:cNvSpPr/>
            <p:nvPr/>
          </p:nvSpPr>
          <p:spPr>
            <a:xfrm>
              <a:off x="4812675" y="1978275"/>
              <a:ext cx="51025" cy="78125"/>
            </a:xfrm>
            <a:custGeom>
              <a:avLst/>
              <a:gdLst/>
              <a:ahLst/>
              <a:cxnLst/>
              <a:rect l="l" t="t" r="r" b="b"/>
              <a:pathLst>
                <a:path w="2041" h="3125" extrusionOk="0">
                  <a:moveTo>
                    <a:pt x="134" y="0"/>
                  </a:moveTo>
                  <a:cubicBezTo>
                    <a:pt x="68" y="0"/>
                    <a:pt x="0" y="73"/>
                    <a:pt x="17" y="158"/>
                  </a:cubicBezTo>
                  <a:cubicBezTo>
                    <a:pt x="327" y="1218"/>
                    <a:pt x="1184" y="2254"/>
                    <a:pt x="1863" y="3111"/>
                  </a:cubicBezTo>
                  <a:cubicBezTo>
                    <a:pt x="1877" y="3121"/>
                    <a:pt x="1894" y="3125"/>
                    <a:pt x="1910" y="3125"/>
                  </a:cubicBezTo>
                  <a:cubicBezTo>
                    <a:pt x="1975" y="3125"/>
                    <a:pt x="2041" y="3061"/>
                    <a:pt x="1994" y="3004"/>
                  </a:cubicBezTo>
                  <a:cubicBezTo>
                    <a:pt x="1684" y="2528"/>
                    <a:pt x="1386" y="2051"/>
                    <a:pt x="1124" y="1539"/>
                  </a:cubicBezTo>
                  <a:cubicBezTo>
                    <a:pt x="839" y="1039"/>
                    <a:pt x="600" y="468"/>
                    <a:pt x="208" y="39"/>
                  </a:cubicBezTo>
                  <a:cubicBezTo>
                    <a:pt x="187" y="12"/>
                    <a:pt x="161" y="0"/>
                    <a:pt x="1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1" name="Google Shape;9861;p41">
              <a:extLst>
                <a:ext uri="{FF2B5EF4-FFF2-40B4-BE49-F238E27FC236}">
                  <a16:creationId xmlns:a16="http://schemas.microsoft.com/office/drawing/2014/main" id="{E81497DB-973C-0720-FC16-C0F9F8F57DF9}"/>
                </a:ext>
              </a:extLst>
            </p:cNvPr>
            <p:cNvSpPr/>
            <p:nvPr/>
          </p:nvSpPr>
          <p:spPr>
            <a:xfrm>
              <a:off x="4818525" y="2040775"/>
              <a:ext cx="66800" cy="93025"/>
            </a:xfrm>
            <a:custGeom>
              <a:avLst/>
              <a:gdLst/>
              <a:ahLst/>
              <a:cxnLst/>
              <a:rect l="l" t="t" r="r" b="b"/>
              <a:pathLst>
                <a:path w="2672" h="3721" extrusionOk="0">
                  <a:moveTo>
                    <a:pt x="130" y="1"/>
                  </a:moveTo>
                  <a:cubicBezTo>
                    <a:pt x="61" y="1"/>
                    <a:pt x="1" y="67"/>
                    <a:pt x="45" y="147"/>
                  </a:cubicBezTo>
                  <a:cubicBezTo>
                    <a:pt x="712" y="1385"/>
                    <a:pt x="1652" y="2456"/>
                    <a:pt x="2367" y="3659"/>
                  </a:cubicBezTo>
                  <a:cubicBezTo>
                    <a:pt x="2395" y="3702"/>
                    <a:pt x="2437" y="3720"/>
                    <a:pt x="2478" y="3720"/>
                  </a:cubicBezTo>
                  <a:cubicBezTo>
                    <a:pt x="2575" y="3720"/>
                    <a:pt x="2672" y="3621"/>
                    <a:pt x="2605" y="3504"/>
                  </a:cubicBezTo>
                  <a:cubicBezTo>
                    <a:pt x="1974" y="2278"/>
                    <a:pt x="1236" y="956"/>
                    <a:pt x="200" y="28"/>
                  </a:cubicBezTo>
                  <a:cubicBezTo>
                    <a:pt x="178" y="9"/>
                    <a:pt x="153" y="1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2" name="Google Shape;9862;p41">
              <a:extLst>
                <a:ext uri="{FF2B5EF4-FFF2-40B4-BE49-F238E27FC236}">
                  <a16:creationId xmlns:a16="http://schemas.microsoft.com/office/drawing/2014/main" id="{6A20103C-D031-4A0B-215B-DB0171AE564C}"/>
                </a:ext>
              </a:extLst>
            </p:cNvPr>
            <p:cNvSpPr/>
            <p:nvPr/>
          </p:nvSpPr>
          <p:spPr>
            <a:xfrm>
              <a:off x="4823525" y="2057525"/>
              <a:ext cx="39775" cy="51375"/>
            </a:xfrm>
            <a:custGeom>
              <a:avLst/>
              <a:gdLst/>
              <a:ahLst/>
              <a:cxnLst/>
              <a:rect l="l" t="t" r="r" b="b"/>
              <a:pathLst>
                <a:path w="1591" h="2055" extrusionOk="0">
                  <a:moveTo>
                    <a:pt x="163" y="1"/>
                  </a:moveTo>
                  <a:cubicBezTo>
                    <a:pt x="80" y="1"/>
                    <a:pt x="0" y="86"/>
                    <a:pt x="59" y="155"/>
                  </a:cubicBezTo>
                  <a:cubicBezTo>
                    <a:pt x="274" y="441"/>
                    <a:pt x="524" y="679"/>
                    <a:pt x="714" y="953"/>
                  </a:cubicBezTo>
                  <a:cubicBezTo>
                    <a:pt x="940" y="1251"/>
                    <a:pt x="1107" y="1584"/>
                    <a:pt x="1226" y="1941"/>
                  </a:cubicBezTo>
                  <a:cubicBezTo>
                    <a:pt x="1254" y="2021"/>
                    <a:pt x="1321" y="2054"/>
                    <a:pt x="1387" y="2054"/>
                  </a:cubicBezTo>
                  <a:cubicBezTo>
                    <a:pt x="1489" y="2054"/>
                    <a:pt x="1591" y="1974"/>
                    <a:pt x="1548" y="1858"/>
                  </a:cubicBezTo>
                  <a:cubicBezTo>
                    <a:pt x="1309" y="1167"/>
                    <a:pt x="881" y="334"/>
                    <a:pt x="214" y="12"/>
                  </a:cubicBezTo>
                  <a:cubicBezTo>
                    <a:pt x="198" y="4"/>
                    <a:pt x="181" y="1"/>
                    <a:pt x="1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3" name="Google Shape;9863;p41">
              <a:extLst>
                <a:ext uri="{FF2B5EF4-FFF2-40B4-BE49-F238E27FC236}">
                  <a16:creationId xmlns:a16="http://schemas.microsoft.com/office/drawing/2014/main" id="{5A7B0B57-8887-FC34-DE9A-FD4C23E7D24B}"/>
                </a:ext>
              </a:extLst>
            </p:cNvPr>
            <p:cNvSpPr/>
            <p:nvPr/>
          </p:nvSpPr>
          <p:spPr>
            <a:xfrm>
              <a:off x="4939700" y="2684725"/>
              <a:ext cx="115400" cy="165900"/>
            </a:xfrm>
            <a:custGeom>
              <a:avLst/>
              <a:gdLst/>
              <a:ahLst/>
              <a:cxnLst/>
              <a:rect l="l" t="t" r="r" b="b"/>
              <a:pathLst>
                <a:path w="4616" h="6636" extrusionOk="0">
                  <a:moveTo>
                    <a:pt x="4459" y="0"/>
                  </a:moveTo>
                  <a:cubicBezTo>
                    <a:pt x="4433" y="0"/>
                    <a:pt x="4405" y="10"/>
                    <a:pt x="4378" y="35"/>
                  </a:cubicBezTo>
                  <a:cubicBezTo>
                    <a:pt x="2497" y="1702"/>
                    <a:pt x="484" y="3988"/>
                    <a:pt x="8" y="6535"/>
                  </a:cubicBezTo>
                  <a:cubicBezTo>
                    <a:pt x="0" y="6590"/>
                    <a:pt x="50" y="6635"/>
                    <a:pt x="98" y="6635"/>
                  </a:cubicBezTo>
                  <a:cubicBezTo>
                    <a:pt x="122" y="6635"/>
                    <a:pt x="147" y="6623"/>
                    <a:pt x="163" y="6595"/>
                  </a:cubicBezTo>
                  <a:cubicBezTo>
                    <a:pt x="1401" y="4214"/>
                    <a:pt x="2687" y="2178"/>
                    <a:pt x="4533" y="213"/>
                  </a:cubicBezTo>
                  <a:cubicBezTo>
                    <a:pt x="4616" y="121"/>
                    <a:pt x="4549" y="0"/>
                    <a:pt x="445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4" name="Google Shape;9864;p41">
              <a:extLst>
                <a:ext uri="{FF2B5EF4-FFF2-40B4-BE49-F238E27FC236}">
                  <a16:creationId xmlns:a16="http://schemas.microsoft.com/office/drawing/2014/main" id="{8EDA1551-9896-D09E-3BEC-73F57BBF2BAC}"/>
                </a:ext>
              </a:extLst>
            </p:cNvPr>
            <p:cNvSpPr/>
            <p:nvPr/>
          </p:nvSpPr>
          <p:spPr>
            <a:xfrm>
              <a:off x="4931050" y="2703450"/>
              <a:ext cx="55350" cy="66500"/>
            </a:xfrm>
            <a:custGeom>
              <a:avLst/>
              <a:gdLst/>
              <a:ahLst/>
              <a:cxnLst/>
              <a:rect l="l" t="t" r="r" b="b"/>
              <a:pathLst>
                <a:path w="2214" h="2660" extrusionOk="0">
                  <a:moveTo>
                    <a:pt x="2050" y="1"/>
                  </a:moveTo>
                  <a:cubicBezTo>
                    <a:pt x="2024" y="1"/>
                    <a:pt x="1998" y="8"/>
                    <a:pt x="1973" y="24"/>
                  </a:cubicBezTo>
                  <a:cubicBezTo>
                    <a:pt x="1545" y="393"/>
                    <a:pt x="1152" y="810"/>
                    <a:pt x="759" y="1250"/>
                  </a:cubicBezTo>
                  <a:cubicBezTo>
                    <a:pt x="414" y="1619"/>
                    <a:pt x="80" y="2048"/>
                    <a:pt x="9" y="2548"/>
                  </a:cubicBezTo>
                  <a:cubicBezTo>
                    <a:pt x="1" y="2620"/>
                    <a:pt x="58" y="2660"/>
                    <a:pt x="121" y="2660"/>
                  </a:cubicBezTo>
                  <a:cubicBezTo>
                    <a:pt x="152" y="2660"/>
                    <a:pt x="184" y="2651"/>
                    <a:pt x="211" y="2631"/>
                  </a:cubicBezTo>
                  <a:cubicBezTo>
                    <a:pt x="568" y="2274"/>
                    <a:pt x="830" y="1810"/>
                    <a:pt x="1140" y="1417"/>
                  </a:cubicBezTo>
                  <a:cubicBezTo>
                    <a:pt x="1485" y="1000"/>
                    <a:pt x="1854" y="631"/>
                    <a:pt x="2140" y="167"/>
                  </a:cubicBezTo>
                  <a:cubicBezTo>
                    <a:pt x="2214" y="84"/>
                    <a:pt x="2138" y="1"/>
                    <a:pt x="20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5" name="Google Shape;9865;p41">
              <a:extLst>
                <a:ext uri="{FF2B5EF4-FFF2-40B4-BE49-F238E27FC236}">
                  <a16:creationId xmlns:a16="http://schemas.microsoft.com/office/drawing/2014/main" id="{3E7557AE-35AF-2BB3-6348-9858481158FC}"/>
                </a:ext>
              </a:extLst>
            </p:cNvPr>
            <p:cNvSpPr/>
            <p:nvPr/>
          </p:nvSpPr>
          <p:spPr>
            <a:xfrm>
              <a:off x="4936725" y="2703025"/>
              <a:ext cx="36100" cy="104125"/>
            </a:xfrm>
            <a:custGeom>
              <a:avLst/>
              <a:gdLst/>
              <a:ahLst/>
              <a:cxnLst/>
              <a:rect l="l" t="t" r="r" b="b"/>
              <a:pathLst>
                <a:path w="1444" h="4165" extrusionOk="0">
                  <a:moveTo>
                    <a:pt x="1394" y="1"/>
                  </a:moveTo>
                  <a:cubicBezTo>
                    <a:pt x="1371" y="1"/>
                    <a:pt x="1347" y="13"/>
                    <a:pt x="1342" y="41"/>
                  </a:cubicBezTo>
                  <a:cubicBezTo>
                    <a:pt x="1115" y="1458"/>
                    <a:pt x="413" y="2732"/>
                    <a:pt x="8" y="4101"/>
                  </a:cubicBezTo>
                  <a:cubicBezTo>
                    <a:pt x="0" y="4133"/>
                    <a:pt x="29" y="4164"/>
                    <a:pt x="60" y="4164"/>
                  </a:cubicBezTo>
                  <a:cubicBezTo>
                    <a:pt x="76" y="4164"/>
                    <a:pt x="91" y="4156"/>
                    <a:pt x="103" y="4137"/>
                  </a:cubicBezTo>
                  <a:cubicBezTo>
                    <a:pt x="663" y="2827"/>
                    <a:pt x="1258" y="1470"/>
                    <a:pt x="1437" y="41"/>
                  </a:cubicBezTo>
                  <a:cubicBezTo>
                    <a:pt x="1443" y="16"/>
                    <a:pt x="1420" y="1"/>
                    <a:pt x="13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6" name="Google Shape;9866;p41">
              <a:extLst>
                <a:ext uri="{FF2B5EF4-FFF2-40B4-BE49-F238E27FC236}">
                  <a16:creationId xmlns:a16="http://schemas.microsoft.com/office/drawing/2014/main" id="{C848E72A-99E9-A273-8898-6A1B3E23ECBD}"/>
                </a:ext>
              </a:extLst>
            </p:cNvPr>
            <p:cNvSpPr/>
            <p:nvPr/>
          </p:nvSpPr>
          <p:spPr>
            <a:xfrm>
              <a:off x="4885725" y="2890100"/>
              <a:ext cx="87100" cy="175975"/>
            </a:xfrm>
            <a:custGeom>
              <a:avLst/>
              <a:gdLst/>
              <a:ahLst/>
              <a:cxnLst/>
              <a:rect l="l" t="t" r="r" b="b"/>
              <a:pathLst>
                <a:path w="3484" h="7039" extrusionOk="0">
                  <a:moveTo>
                    <a:pt x="3434" y="0"/>
                  </a:moveTo>
                  <a:cubicBezTo>
                    <a:pt x="3425" y="0"/>
                    <a:pt x="3416" y="3"/>
                    <a:pt x="3405" y="11"/>
                  </a:cubicBezTo>
                  <a:cubicBezTo>
                    <a:pt x="1572" y="1726"/>
                    <a:pt x="0" y="4452"/>
                    <a:pt x="357" y="7012"/>
                  </a:cubicBezTo>
                  <a:cubicBezTo>
                    <a:pt x="362" y="7031"/>
                    <a:pt x="376" y="7039"/>
                    <a:pt x="392" y="7039"/>
                  </a:cubicBezTo>
                  <a:cubicBezTo>
                    <a:pt x="415" y="7039"/>
                    <a:pt x="441" y="7022"/>
                    <a:pt x="441" y="7000"/>
                  </a:cubicBezTo>
                  <a:cubicBezTo>
                    <a:pt x="703" y="4405"/>
                    <a:pt x="1893" y="2083"/>
                    <a:pt x="3465" y="71"/>
                  </a:cubicBezTo>
                  <a:cubicBezTo>
                    <a:pt x="3484" y="43"/>
                    <a:pt x="3466" y="0"/>
                    <a:pt x="34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7" name="Google Shape;9867;p41">
              <a:extLst>
                <a:ext uri="{FF2B5EF4-FFF2-40B4-BE49-F238E27FC236}">
                  <a16:creationId xmlns:a16="http://schemas.microsoft.com/office/drawing/2014/main" id="{541E28C1-718B-092F-7D12-0AAFF72949DF}"/>
                </a:ext>
              </a:extLst>
            </p:cNvPr>
            <p:cNvSpPr/>
            <p:nvPr/>
          </p:nvSpPr>
          <p:spPr>
            <a:xfrm>
              <a:off x="4908350" y="2920850"/>
              <a:ext cx="48300" cy="62275"/>
            </a:xfrm>
            <a:custGeom>
              <a:avLst/>
              <a:gdLst/>
              <a:ahLst/>
              <a:cxnLst/>
              <a:rect l="l" t="t" r="r" b="b"/>
              <a:pathLst>
                <a:path w="1932" h="2491" extrusionOk="0">
                  <a:moveTo>
                    <a:pt x="1779" y="0"/>
                  </a:moveTo>
                  <a:cubicBezTo>
                    <a:pt x="1759" y="0"/>
                    <a:pt x="1737" y="6"/>
                    <a:pt x="1715" y="19"/>
                  </a:cubicBezTo>
                  <a:cubicBezTo>
                    <a:pt x="953" y="579"/>
                    <a:pt x="429" y="1448"/>
                    <a:pt x="36" y="2282"/>
                  </a:cubicBezTo>
                  <a:cubicBezTo>
                    <a:pt x="0" y="2380"/>
                    <a:pt x="84" y="2491"/>
                    <a:pt x="169" y="2491"/>
                  </a:cubicBezTo>
                  <a:cubicBezTo>
                    <a:pt x="198" y="2491"/>
                    <a:pt x="226" y="2478"/>
                    <a:pt x="250" y="2448"/>
                  </a:cubicBezTo>
                  <a:cubicBezTo>
                    <a:pt x="881" y="1793"/>
                    <a:pt x="1536" y="1031"/>
                    <a:pt x="1893" y="198"/>
                  </a:cubicBezTo>
                  <a:cubicBezTo>
                    <a:pt x="1932" y="111"/>
                    <a:pt x="1868" y="0"/>
                    <a:pt x="177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8" name="Google Shape;9868;p41">
              <a:extLst>
                <a:ext uri="{FF2B5EF4-FFF2-40B4-BE49-F238E27FC236}">
                  <a16:creationId xmlns:a16="http://schemas.microsoft.com/office/drawing/2014/main" id="{5F1B24E9-8177-3496-2FEB-ECDF42B97ADD}"/>
                </a:ext>
              </a:extLst>
            </p:cNvPr>
            <p:cNvSpPr/>
            <p:nvPr/>
          </p:nvSpPr>
          <p:spPr>
            <a:xfrm>
              <a:off x="4897925" y="3009225"/>
              <a:ext cx="52150" cy="54425"/>
            </a:xfrm>
            <a:custGeom>
              <a:avLst/>
              <a:gdLst/>
              <a:ahLst/>
              <a:cxnLst/>
              <a:rect l="l" t="t" r="r" b="b"/>
              <a:pathLst>
                <a:path w="2086" h="2177" extrusionOk="0">
                  <a:moveTo>
                    <a:pt x="1988" y="0"/>
                  </a:moveTo>
                  <a:cubicBezTo>
                    <a:pt x="1977" y="0"/>
                    <a:pt x="1965" y="3"/>
                    <a:pt x="1953" y="9"/>
                  </a:cubicBezTo>
                  <a:cubicBezTo>
                    <a:pt x="1429" y="294"/>
                    <a:pt x="1048" y="783"/>
                    <a:pt x="691" y="1247"/>
                  </a:cubicBezTo>
                  <a:cubicBezTo>
                    <a:pt x="631" y="1330"/>
                    <a:pt x="0" y="2045"/>
                    <a:pt x="191" y="2164"/>
                  </a:cubicBezTo>
                  <a:cubicBezTo>
                    <a:pt x="200" y="2173"/>
                    <a:pt x="208" y="2177"/>
                    <a:pt x="216" y="2177"/>
                  </a:cubicBezTo>
                  <a:cubicBezTo>
                    <a:pt x="236" y="2177"/>
                    <a:pt x="247" y="2146"/>
                    <a:pt x="238" y="2128"/>
                  </a:cubicBezTo>
                  <a:lnTo>
                    <a:pt x="238" y="2128"/>
                  </a:lnTo>
                  <a:cubicBezTo>
                    <a:pt x="239" y="2129"/>
                    <a:pt x="240" y="2129"/>
                    <a:pt x="242" y="2129"/>
                  </a:cubicBezTo>
                  <a:cubicBezTo>
                    <a:pt x="304" y="2129"/>
                    <a:pt x="967" y="1364"/>
                    <a:pt x="1048" y="1295"/>
                  </a:cubicBezTo>
                  <a:cubicBezTo>
                    <a:pt x="1370" y="925"/>
                    <a:pt x="1655" y="461"/>
                    <a:pt x="2036" y="116"/>
                  </a:cubicBezTo>
                  <a:cubicBezTo>
                    <a:pt x="2086" y="66"/>
                    <a:pt x="2045" y="0"/>
                    <a:pt x="198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9" name="Google Shape;9869;p41">
              <a:extLst>
                <a:ext uri="{FF2B5EF4-FFF2-40B4-BE49-F238E27FC236}">
                  <a16:creationId xmlns:a16="http://schemas.microsoft.com/office/drawing/2014/main" id="{B65CEBB8-60D5-A0B8-3143-6D0DB8E030FE}"/>
                </a:ext>
              </a:extLst>
            </p:cNvPr>
            <p:cNvSpPr/>
            <p:nvPr/>
          </p:nvSpPr>
          <p:spPr>
            <a:xfrm>
              <a:off x="4866150" y="3052275"/>
              <a:ext cx="54325" cy="37100"/>
            </a:xfrm>
            <a:custGeom>
              <a:avLst/>
              <a:gdLst/>
              <a:ahLst/>
              <a:cxnLst/>
              <a:rect l="l" t="t" r="r" b="b"/>
              <a:pathLst>
                <a:path w="2173" h="1484" extrusionOk="0">
                  <a:moveTo>
                    <a:pt x="2056" y="0"/>
                  </a:moveTo>
                  <a:cubicBezTo>
                    <a:pt x="2053" y="0"/>
                    <a:pt x="2049" y="1"/>
                    <a:pt x="2045" y="1"/>
                  </a:cubicBezTo>
                  <a:cubicBezTo>
                    <a:pt x="1224" y="156"/>
                    <a:pt x="593" y="585"/>
                    <a:pt x="81" y="1239"/>
                  </a:cubicBezTo>
                  <a:cubicBezTo>
                    <a:pt x="0" y="1338"/>
                    <a:pt x="129" y="1484"/>
                    <a:pt x="238" y="1484"/>
                  </a:cubicBezTo>
                  <a:cubicBezTo>
                    <a:pt x="274" y="1484"/>
                    <a:pt x="307" y="1468"/>
                    <a:pt x="331" y="1430"/>
                  </a:cubicBezTo>
                  <a:cubicBezTo>
                    <a:pt x="795" y="846"/>
                    <a:pt x="1438" y="430"/>
                    <a:pt x="2105" y="120"/>
                  </a:cubicBezTo>
                  <a:cubicBezTo>
                    <a:pt x="2172" y="98"/>
                    <a:pt x="2123" y="0"/>
                    <a:pt x="20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0" name="Google Shape;9870;p41">
              <a:extLst>
                <a:ext uri="{FF2B5EF4-FFF2-40B4-BE49-F238E27FC236}">
                  <a16:creationId xmlns:a16="http://schemas.microsoft.com/office/drawing/2014/main" id="{3EA977CA-8E99-A7D8-B43E-83C8DA01A55B}"/>
                </a:ext>
              </a:extLst>
            </p:cNvPr>
            <p:cNvSpPr/>
            <p:nvPr/>
          </p:nvSpPr>
          <p:spPr>
            <a:xfrm>
              <a:off x="4842300" y="3099975"/>
              <a:ext cx="66975" cy="62775"/>
            </a:xfrm>
            <a:custGeom>
              <a:avLst/>
              <a:gdLst/>
              <a:ahLst/>
              <a:cxnLst/>
              <a:rect l="l" t="t" r="r" b="b"/>
              <a:pathLst>
                <a:path w="2679" h="2511" extrusionOk="0">
                  <a:moveTo>
                    <a:pt x="2564" y="1"/>
                  </a:moveTo>
                  <a:cubicBezTo>
                    <a:pt x="2550" y="1"/>
                    <a:pt x="2536" y="3"/>
                    <a:pt x="2523" y="10"/>
                  </a:cubicBezTo>
                  <a:cubicBezTo>
                    <a:pt x="1654" y="689"/>
                    <a:pt x="856" y="1463"/>
                    <a:pt x="94" y="2248"/>
                  </a:cubicBezTo>
                  <a:cubicBezTo>
                    <a:pt x="0" y="2361"/>
                    <a:pt x="99" y="2511"/>
                    <a:pt x="220" y="2511"/>
                  </a:cubicBezTo>
                  <a:cubicBezTo>
                    <a:pt x="253" y="2511"/>
                    <a:pt x="288" y="2500"/>
                    <a:pt x="320" y="2475"/>
                  </a:cubicBezTo>
                  <a:cubicBezTo>
                    <a:pt x="1166" y="1784"/>
                    <a:pt x="1880" y="927"/>
                    <a:pt x="2630" y="117"/>
                  </a:cubicBezTo>
                  <a:cubicBezTo>
                    <a:pt x="2679" y="59"/>
                    <a:pt x="2624" y="1"/>
                    <a:pt x="256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1" name="Google Shape;9871;p41">
              <a:extLst>
                <a:ext uri="{FF2B5EF4-FFF2-40B4-BE49-F238E27FC236}">
                  <a16:creationId xmlns:a16="http://schemas.microsoft.com/office/drawing/2014/main" id="{366B9630-3178-18E4-D9E2-2DC5F9E71D15}"/>
                </a:ext>
              </a:extLst>
            </p:cNvPr>
            <p:cNvSpPr/>
            <p:nvPr/>
          </p:nvSpPr>
          <p:spPr>
            <a:xfrm>
              <a:off x="4849725" y="3140975"/>
              <a:ext cx="39300" cy="38950"/>
            </a:xfrm>
            <a:custGeom>
              <a:avLst/>
              <a:gdLst/>
              <a:ahLst/>
              <a:cxnLst/>
              <a:rect l="l" t="t" r="r" b="b"/>
              <a:pathLst>
                <a:path w="1572" h="1558" extrusionOk="0">
                  <a:moveTo>
                    <a:pt x="1480" y="0"/>
                  </a:moveTo>
                  <a:cubicBezTo>
                    <a:pt x="1467" y="0"/>
                    <a:pt x="1454" y="4"/>
                    <a:pt x="1440" y="13"/>
                  </a:cubicBezTo>
                  <a:cubicBezTo>
                    <a:pt x="857" y="323"/>
                    <a:pt x="428" y="882"/>
                    <a:pt x="59" y="1418"/>
                  </a:cubicBezTo>
                  <a:cubicBezTo>
                    <a:pt x="0" y="1485"/>
                    <a:pt x="71" y="1558"/>
                    <a:pt x="148" y="1558"/>
                  </a:cubicBezTo>
                  <a:cubicBezTo>
                    <a:pt x="180" y="1558"/>
                    <a:pt x="213" y="1545"/>
                    <a:pt x="238" y="1513"/>
                  </a:cubicBezTo>
                  <a:cubicBezTo>
                    <a:pt x="619" y="989"/>
                    <a:pt x="1059" y="561"/>
                    <a:pt x="1524" y="120"/>
                  </a:cubicBezTo>
                  <a:cubicBezTo>
                    <a:pt x="1572" y="72"/>
                    <a:pt x="1534" y="0"/>
                    <a:pt x="14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2" name="Google Shape;9872;p41">
              <a:extLst>
                <a:ext uri="{FF2B5EF4-FFF2-40B4-BE49-F238E27FC236}">
                  <a16:creationId xmlns:a16="http://schemas.microsoft.com/office/drawing/2014/main" id="{9C7280F4-7F6A-B8C7-EF26-222C2A5F1578}"/>
                </a:ext>
              </a:extLst>
            </p:cNvPr>
            <p:cNvSpPr/>
            <p:nvPr/>
          </p:nvSpPr>
          <p:spPr>
            <a:xfrm>
              <a:off x="4824400" y="3188425"/>
              <a:ext cx="64700" cy="72625"/>
            </a:xfrm>
            <a:custGeom>
              <a:avLst/>
              <a:gdLst/>
              <a:ahLst/>
              <a:cxnLst/>
              <a:rect l="l" t="t" r="r" b="b"/>
              <a:pathLst>
                <a:path w="2588" h="2905" extrusionOk="0">
                  <a:moveTo>
                    <a:pt x="2477" y="0"/>
                  </a:moveTo>
                  <a:cubicBezTo>
                    <a:pt x="2466" y="0"/>
                    <a:pt x="2454" y="3"/>
                    <a:pt x="2441" y="8"/>
                  </a:cubicBezTo>
                  <a:cubicBezTo>
                    <a:pt x="1334" y="508"/>
                    <a:pt x="477" y="1687"/>
                    <a:pt x="24" y="2782"/>
                  </a:cubicBezTo>
                  <a:cubicBezTo>
                    <a:pt x="0" y="2854"/>
                    <a:pt x="62" y="2905"/>
                    <a:pt x="120" y="2905"/>
                  </a:cubicBezTo>
                  <a:cubicBezTo>
                    <a:pt x="148" y="2905"/>
                    <a:pt x="175" y="2893"/>
                    <a:pt x="191" y="2866"/>
                  </a:cubicBezTo>
                  <a:cubicBezTo>
                    <a:pt x="774" y="1746"/>
                    <a:pt x="1786" y="1092"/>
                    <a:pt x="2537" y="139"/>
                  </a:cubicBezTo>
                  <a:cubicBezTo>
                    <a:pt x="2587" y="78"/>
                    <a:pt x="2543" y="0"/>
                    <a:pt x="24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3" name="Google Shape;9873;p41">
              <a:extLst>
                <a:ext uri="{FF2B5EF4-FFF2-40B4-BE49-F238E27FC236}">
                  <a16:creationId xmlns:a16="http://schemas.microsoft.com/office/drawing/2014/main" id="{5D5BAA05-AEA9-D9AD-A109-9CDDC042DD71}"/>
                </a:ext>
              </a:extLst>
            </p:cNvPr>
            <p:cNvSpPr/>
            <p:nvPr/>
          </p:nvSpPr>
          <p:spPr>
            <a:xfrm>
              <a:off x="4818025" y="3212725"/>
              <a:ext cx="88000" cy="95250"/>
            </a:xfrm>
            <a:custGeom>
              <a:avLst/>
              <a:gdLst/>
              <a:ahLst/>
              <a:cxnLst/>
              <a:rect l="l" t="t" r="r" b="b"/>
              <a:pathLst>
                <a:path w="3520" h="3810" extrusionOk="0">
                  <a:moveTo>
                    <a:pt x="3412" y="1"/>
                  </a:moveTo>
                  <a:cubicBezTo>
                    <a:pt x="3400" y="1"/>
                    <a:pt x="3387" y="4"/>
                    <a:pt x="3375" y="12"/>
                  </a:cubicBezTo>
                  <a:cubicBezTo>
                    <a:pt x="1958" y="870"/>
                    <a:pt x="970" y="2287"/>
                    <a:pt x="53" y="3644"/>
                  </a:cubicBezTo>
                  <a:cubicBezTo>
                    <a:pt x="0" y="3723"/>
                    <a:pt x="78" y="3810"/>
                    <a:pt x="156" y="3810"/>
                  </a:cubicBezTo>
                  <a:cubicBezTo>
                    <a:pt x="183" y="3810"/>
                    <a:pt x="210" y="3799"/>
                    <a:pt x="232" y="3775"/>
                  </a:cubicBezTo>
                  <a:cubicBezTo>
                    <a:pt x="1387" y="2632"/>
                    <a:pt x="2399" y="1358"/>
                    <a:pt x="3470" y="132"/>
                  </a:cubicBezTo>
                  <a:cubicBezTo>
                    <a:pt x="3519" y="82"/>
                    <a:pt x="3471" y="1"/>
                    <a:pt x="341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4" name="Google Shape;9874;p41">
              <a:extLst>
                <a:ext uri="{FF2B5EF4-FFF2-40B4-BE49-F238E27FC236}">
                  <a16:creationId xmlns:a16="http://schemas.microsoft.com/office/drawing/2014/main" id="{FF3B3B80-96C6-DCCE-5A73-348C857085DA}"/>
                </a:ext>
              </a:extLst>
            </p:cNvPr>
            <p:cNvSpPr/>
            <p:nvPr/>
          </p:nvSpPr>
          <p:spPr>
            <a:xfrm>
              <a:off x="4817250" y="3234600"/>
              <a:ext cx="96850" cy="77950"/>
            </a:xfrm>
            <a:custGeom>
              <a:avLst/>
              <a:gdLst/>
              <a:ahLst/>
              <a:cxnLst/>
              <a:rect l="l" t="t" r="r" b="b"/>
              <a:pathLst>
                <a:path w="3874" h="3118" extrusionOk="0">
                  <a:moveTo>
                    <a:pt x="3750" y="0"/>
                  </a:moveTo>
                  <a:cubicBezTo>
                    <a:pt x="3739" y="0"/>
                    <a:pt x="3728" y="2"/>
                    <a:pt x="3716" y="7"/>
                  </a:cubicBezTo>
                  <a:cubicBezTo>
                    <a:pt x="2858" y="245"/>
                    <a:pt x="2108" y="840"/>
                    <a:pt x="1430" y="1388"/>
                  </a:cubicBezTo>
                  <a:cubicBezTo>
                    <a:pt x="1072" y="1674"/>
                    <a:pt x="1" y="2507"/>
                    <a:pt x="203" y="3067"/>
                  </a:cubicBezTo>
                  <a:cubicBezTo>
                    <a:pt x="203" y="3096"/>
                    <a:pt x="227" y="3117"/>
                    <a:pt x="256" y="3117"/>
                  </a:cubicBezTo>
                  <a:cubicBezTo>
                    <a:pt x="262" y="3117"/>
                    <a:pt x="268" y="3116"/>
                    <a:pt x="275" y="3114"/>
                  </a:cubicBezTo>
                  <a:cubicBezTo>
                    <a:pt x="513" y="3055"/>
                    <a:pt x="668" y="2781"/>
                    <a:pt x="834" y="2602"/>
                  </a:cubicBezTo>
                  <a:cubicBezTo>
                    <a:pt x="1120" y="2293"/>
                    <a:pt x="1453" y="2007"/>
                    <a:pt x="1787" y="1733"/>
                  </a:cubicBezTo>
                  <a:cubicBezTo>
                    <a:pt x="2430" y="1162"/>
                    <a:pt x="3180" y="733"/>
                    <a:pt x="3811" y="150"/>
                  </a:cubicBezTo>
                  <a:cubicBezTo>
                    <a:pt x="3873" y="98"/>
                    <a:pt x="3827" y="0"/>
                    <a:pt x="37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5" name="Google Shape;9875;p41">
              <a:extLst>
                <a:ext uri="{FF2B5EF4-FFF2-40B4-BE49-F238E27FC236}">
                  <a16:creationId xmlns:a16="http://schemas.microsoft.com/office/drawing/2014/main" id="{A1537C7B-A85D-4139-B0F6-361C5D23D260}"/>
                </a:ext>
              </a:extLst>
            </p:cNvPr>
            <p:cNvSpPr/>
            <p:nvPr/>
          </p:nvSpPr>
          <p:spPr>
            <a:xfrm>
              <a:off x="4749825" y="2641125"/>
              <a:ext cx="125675" cy="185625"/>
            </a:xfrm>
            <a:custGeom>
              <a:avLst/>
              <a:gdLst/>
              <a:ahLst/>
              <a:cxnLst/>
              <a:rect l="l" t="t" r="r" b="b"/>
              <a:pathLst>
                <a:path w="5027" h="7425" extrusionOk="0">
                  <a:moveTo>
                    <a:pt x="198" y="0"/>
                  </a:moveTo>
                  <a:cubicBezTo>
                    <a:pt x="79" y="0"/>
                    <a:pt x="0" y="143"/>
                    <a:pt x="90" y="243"/>
                  </a:cubicBezTo>
                  <a:cubicBezTo>
                    <a:pt x="2043" y="2350"/>
                    <a:pt x="4329" y="4362"/>
                    <a:pt x="4841" y="7351"/>
                  </a:cubicBezTo>
                  <a:cubicBezTo>
                    <a:pt x="4846" y="7402"/>
                    <a:pt x="4881" y="7424"/>
                    <a:pt x="4919" y="7424"/>
                  </a:cubicBezTo>
                  <a:cubicBezTo>
                    <a:pt x="4970" y="7424"/>
                    <a:pt x="5026" y="7383"/>
                    <a:pt x="5019" y="7315"/>
                  </a:cubicBezTo>
                  <a:cubicBezTo>
                    <a:pt x="4650" y="4577"/>
                    <a:pt x="2722" y="1386"/>
                    <a:pt x="269" y="17"/>
                  </a:cubicBezTo>
                  <a:cubicBezTo>
                    <a:pt x="244" y="5"/>
                    <a:pt x="220" y="0"/>
                    <a:pt x="1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6" name="Google Shape;9876;p41">
              <a:extLst>
                <a:ext uri="{FF2B5EF4-FFF2-40B4-BE49-F238E27FC236}">
                  <a16:creationId xmlns:a16="http://schemas.microsoft.com/office/drawing/2014/main" id="{A531FB5F-9F0C-C436-01B3-538A900C64C6}"/>
                </a:ext>
              </a:extLst>
            </p:cNvPr>
            <p:cNvSpPr/>
            <p:nvPr/>
          </p:nvSpPr>
          <p:spPr>
            <a:xfrm>
              <a:off x="4783700" y="2647775"/>
              <a:ext cx="103225" cy="154625"/>
            </a:xfrm>
            <a:custGeom>
              <a:avLst/>
              <a:gdLst/>
              <a:ahLst/>
              <a:cxnLst/>
              <a:rect l="l" t="t" r="r" b="b"/>
              <a:pathLst>
                <a:path w="4129" h="6185" extrusionOk="0">
                  <a:moveTo>
                    <a:pt x="200" y="0"/>
                  </a:moveTo>
                  <a:cubicBezTo>
                    <a:pt x="76" y="0"/>
                    <a:pt x="1" y="182"/>
                    <a:pt x="105" y="263"/>
                  </a:cubicBezTo>
                  <a:cubicBezTo>
                    <a:pt x="1724" y="1584"/>
                    <a:pt x="3950" y="3739"/>
                    <a:pt x="3653" y="6061"/>
                  </a:cubicBezTo>
                  <a:cubicBezTo>
                    <a:pt x="3653" y="6142"/>
                    <a:pt x="3718" y="6185"/>
                    <a:pt x="3776" y="6185"/>
                  </a:cubicBezTo>
                  <a:cubicBezTo>
                    <a:pt x="3821" y="6185"/>
                    <a:pt x="3862" y="6160"/>
                    <a:pt x="3867" y="6108"/>
                  </a:cubicBezTo>
                  <a:cubicBezTo>
                    <a:pt x="4129" y="4811"/>
                    <a:pt x="3545" y="3501"/>
                    <a:pt x="2902" y="2418"/>
                  </a:cubicBezTo>
                  <a:cubicBezTo>
                    <a:pt x="2355" y="1477"/>
                    <a:pt x="1402" y="120"/>
                    <a:pt x="212" y="1"/>
                  </a:cubicBezTo>
                  <a:cubicBezTo>
                    <a:pt x="208" y="0"/>
                    <a:pt x="204" y="0"/>
                    <a:pt x="20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7" name="Google Shape;9877;p41">
              <a:extLst>
                <a:ext uri="{FF2B5EF4-FFF2-40B4-BE49-F238E27FC236}">
                  <a16:creationId xmlns:a16="http://schemas.microsoft.com/office/drawing/2014/main" id="{DC423E4F-D7CE-A5D3-F594-61534E5204E7}"/>
                </a:ext>
              </a:extLst>
            </p:cNvPr>
            <p:cNvSpPr/>
            <p:nvPr/>
          </p:nvSpPr>
          <p:spPr>
            <a:xfrm>
              <a:off x="4741675" y="2592925"/>
              <a:ext cx="123825" cy="162300"/>
            </a:xfrm>
            <a:custGeom>
              <a:avLst/>
              <a:gdLst/>
              <a:ahLst/>
              <a:cxnLst/>
              <a:rect l="l" t="t" r="r" b="b"/>
              <a:pathLst>
                <a:path w="4953" h="6492" extrusionOk="0">
                  <a:moveTo>
                    <a:pt x="133" y="1"/>
                  </a:moveTo>
                  <a:cubicBezTo>
                    <a:pt x="63" y="1"/>
                    <a:pt x="0" y="100"/>
                    <a:pt x="59" y="159"/>
                  </a:cubicBezTo>
                  <a:cubicBezTo>
                    <a:pt x="1893" y="2123"/>
                    <a:pt x="4286" y="3552"/>
                    <a:pt x="4774" y="6421"/>
                  </a:cubicBezTo>
                  <a:cubicBezTo>
                    <a:pt x="4779" y="6470"/>
                    <a:pt x="4817" y="6492"/>
                    <a:pt x="4856" y="6492"/>
                  </a:cubicBezTo>
                  <a:cubicBezTo>
                    <a:pt x="4903" y="6492"/>
                    <a:pt x="4953" y="6461"/>
                    <a:pt x="4953" y="6409"/>
                  </a:cubicBezTo>
                  <a:cubicBezTo>
                    <a:pt x="4643" y="3564"/>
                    <a:pt x="2452" y="1516"/>
                    <a:pt x="178" y="16"/>
                  </a:cubicBezTo>
                  <a:cubicBezTo>
                    <a:pt x="163" y="5"/>
                    <a:pt x="148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343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login page">
            <a:extLst>
              <a:ext uri="{FF2B5EF4-FFF2-40B4-BE49-F238E27FC236}">
                <a16:creationId xmlns:a16="http://schemas.microsoft.com/office/drawing/2014/main" id="{9157EE12-2C51-7891-D7AE-583BC9E28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08" y="0"/>
            <a:ext cx="747346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4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registration form&#10;&#10;Description automatically generated">
            <a:extLst>
              <a:ext uri="{FF2B5EF4-FFF2-40B4-BE49-F238E27FC236}">
                <a16:creationId xmlns:a16="http://schemas.microsoft.com/office/drawing/2014/main" id="{96D7EC0F-0E3B-2440-D913-504C4B1D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3" y="0"/>
            <a:ext cx="75798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8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96CBDD8-D062-32F0-FC72-4F2AA2A3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3" y="0"/>
            <a:ext cx="75798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3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login&#10;&#10;Description automatically generated">
            <a:extLst>
              <a:ext uri="{FF2B5EF4-FFF2-40B4-BE49-F238E27FC236}">
                <a16:creationId xmlns:a16="http://schemas.microsoft.com/office/drawing/2014/main" id="{54EEABA0-1136-6C8B-DE50-22B51D043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3" y="0"/>
            <a:ext cx="75798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1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website&#10;&#10;Description automatically generated">
            <a:extLst>
              <a:ext uri="{FF2B5EF4-FFF2-40B4-BE49-F238E27FC236}">
                <a16:creationId xmlns:a16="http://schemas.microsoft.com/office/drawing/2014/main" id="{2AF978A8-B1F2-AA80-01F1-1862C9A7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3" y="0"/>
            <a:ext cx="75798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56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age&#10;&#10;Description automatically generated">
            <a:extLst>
              <a:ext uri="{FF2B5EF4-FFF2-40B4-BE49-F238E27FC236}">
                <a16:creationId xmlns:a16="http://schemas.microsoft.com/office/drawing/2014/main" id="{C424586B-3ECE-F315-C175-A8836983C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3" y="0"/>
            <a:ext cx="75798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38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and holding a bowl of food&#10;&#10;Description automatically generated">
            <a:extLst>
              <a:ext uri="{FF2B5EF4-FFF2-40B4-BE49-F238E27FC236}">
                <a16:creationId xmlns:a16="http://schemas.microsoft.com/office/drawing/2014/main" id="{8B476994-9339-AF70-5D5A-12091B1B1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3" y="0"/>
            <a:ext cx="75798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5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1343701-2604-FED7-D4CA-53906D0B4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3" y="0"/>
            <a:ext cx="75798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81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BEB03ED-42B9-3FDC-7213-96D770FBB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3" y="0"/>
            <a:ext cx="75798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5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4647BC-8FA1-EBA2-B384-523C96B58B0C}"/>
              </a:ext>
            </a:extLst>
          </p:cNvPr>
          <p:cNvSpPr/>
          <p:nvPr/>
        </p:nvSpPr>
        <p:spPr>
          <a:xfrm>
            <a:off x="1270861" y="0"/>
            <a:ext cx="1092631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4591;p35">
            <a:extLst>
              <a:ext uri="{FF2B5EF4-FFF2-40B4-BE49-F238E27FC236}">
                <a16:creationId xmlns:a16="http://schemas.microsoft.com/office/drawing/2014/main" id="{ECB27DCC-4A5F-3321-BBC8-2B96E6D18915}"/>
              </a:ext>
            </a:extLst>
          </p:cNvPr>
          <p:cNvSpPr/>
          <p:nvPr/>
        </p:nvSpPr>
        <p:spPr>
          <a:xfrm>
            <a:off x="3727927" y="1382893"/>
            <a:ext cx="4834135" cy="1465792"/>
          </a:xfrm>
          <a:custGeom>
            <a:avLst/>
            <a:gdLst/>
            <a:ahLst/>
            <a:cxnLst/>
            <a:rect l="l" t="t" r="r" b="b"/>
            <a:pathLst>
              <a:path w="17617" h="25786" extrusionOk="0">
                <a:moveTo>
                  <a:pt x="108" y="1"/>
                </a:moveTo>
                <a:lnTo>
                  <a:pt x="95" y="5963"/>
                </a:lnTo>
                <a:cubicBezTo>
                  <a:pt x="95" y="6968"/>
                  <a:pt x="91" y="7953"/>
                  <a:pt x="91" y="8925"/>
                </a:cubicBezTo>
                <a:cubicBezTo>
                  <a:pt x="87" y="9836"/>
                  <a:pt x="79" y="10772"/>
                  <a:pt x="71" y="11719"/>
                </a:cubicBezTo>
                <a:cubicBezTo>
                  <a:pt x="58" y="12655"/>
                  <a:pt x="54" y="13664"/>
                  <a:pt x="54" y="14571"/>
                </a:cubicBezTo>
                <a:lnTo>
                  <a:pt x="54" y="17193"/>
                </a:lnTo>
                <a:cubicBezTo>
                  <a:pt x="54" y="17608"/>
                  <a:pt x="58" y="18018"/>
                  <a:pt x="54" y="18408"/>
                </a:cubicBezTo>
                <a:cubicBezTo>
                  <a:pt x="54" y="18794"/>
                  <a:pt x="50" y="19159"/>
                  <a:pt x="50" y="19536"/>
                </a:cubicBezTo>
                <a:cubicBezTo>
                  <a:pt x="42" y="20287"/>
                  <a:pt x="34" y="21034"/>
                  <a:pt x="26" y="21777"/>
                </a:cubicBezTo>
                <a:cubicBezTo>
                  <a:pt x="21" y="22146"/>
                  <a:pt x="17" y="22519"/>
                  <a:pt x="13" y="22884"/>
                </a:cubicBezTo>
                <a:cubicBezTo>
                  <a:pt x="13" y="23069"/>
                  <a:pt x="9" y="23254"/>
                  <a:pt x="9" y="23434"/>
                </a:cubicBezTo>
                <a:lnTo>
                  <a:pt x="9" y="23935"/>
                </a:lnTo>
                <a:lnTo>
                  <a:pt x="1" y="25724"/>
                </a:lnTo>
                <a:lnTo>
                  <a:pt x="309" y="25724"/>
                </a:lnTo>
                <a:lnTo>
                  <a:pt x="3300" y="25740"/>
                </a:lnTo>
                <a:lnTo>
                  <a:pt x="5179" y="25744"/>
                </a:lnTo>
                <a:lnTo>
                  <a:pt x="7793" y="25761"/>
                </a:lnTo>
                <a:cubicBezTo>
                  <a:pt x="8104" y="25762"/>
                  <a:pt x="8403" y="25763"/>
                  <a:pt x="8692" y="25763"/>
                </a:cubicBezTo>
                <a:cubicBezTo>
                  <a:pt x="9270" y="25763"/>
                  <a:pt x="9806" y="25761"/>
                  <a:pt x="10304" y="25761"/>
                </a:cubicBezTo>
                <a:lnTo>
                  <a:pt x="12294" y="25757"/>
                </a:lnTo>
                <a:cubicBezTo>
                  <a:pt x="12873" y="25757"/>
                  <a:pt x="13447" y="25765"/>
                  <a:pt x="13973" y="25769"/>
                </a:cubicBezTo>
                <a:cubicBezTo>
                  <a:pt x="15027" y="25777"/>
                  <a:pt x="15918" y="25785"/>
                  <a:pt x="16545" y="25785"/>
                </a:cubicBezTo>
                <a:cubicBezTo>
                  <a:pt x="17173" y="25781"/>
                  <a:pt x="17526" y="25769"/>
                  <a:pt x="17563" y="25749"/>
                </a:cubicBezTo>
                <a:cubicBezTo>
                  <a:pt x="17596" y="25728"/>
                  <a:pt x="17317" y="25703"/>
                  <a:pt x="16783" y="25675"/>
                </a:cubicBezTo>
                <a:cubicBezTo>
                  <a:pt x="16246" y="25646"/>
                  <a:pt x="15470" y="25609"/>
                  <a:pt x="14395" y="25572"/>
                </a:cubicBezTo>
                <a:cubicBezTo>
                  <a:pt x="13858" y="25552"/>
                  <a:pt x="13238" y="25535"/>
                  <a:pt x="12528" y="25523"/>
                </a:cubicBezTo>
                <a:cubicBezTo>
                  <a:pt x="11814" y="25511"/>
                  <a:pt x="11059" y="25502"/>
                  <a:pt x="10300" y="25498"/>
                </a:cubicBezTo>
                <a:cubicBezTo>
                  <a:pt x="9541" y="25494"/>
                  <a:pt x="8774" y="25494"/>
                  <a:pt x="8035" y="25486"/>
                </a:cubicBezTo>
                <a:lnTo>
                  <a:pt x="5405" y="25461"/>
                </a:lnTo>
                <a:lnTo>
                  <a:pt x="3481" y="25449"/>
                </a:lnTo>
                <a:lnTo>
                  <a:pt x="420" y="25441"/>
                </a:lnTo>
                <a:lnTo>
                  <a:pt x="276" y="25441"/>
                </a:lnTo>
                <a:lnTo>
                  <a:pt x="280" y="23988"/>
                </a:lnTo>
                <a:cubicBezTo>
                  <a:pt x="284" y="23644"/>
                  <a:pt x="284" y="23328"/>
                  <a:pt x="284" y="22999"/>
                </a:cubicBezTo>
                <a:cubicBezTo>
                  <a:pt x="284" y="22667"/>
                  <a:pt x="288" y="22322"/>
                  <a:pt x="288" y="21965"/>
                </a:cubicBezTo>
                <a:cubicBezTo>
                  <a:pt x="296" y="21243"/>
                  <a:pt x="301" y="20468"/>
                  <a:pt x="309" y="19631"/>
                </a:cubicBezTo>
                <a:cubicBezTo>
                  <a:pt x="313" y="18777"/>
                  <a:pt x="309" y="17903"/>
                  <a:pt x="309" y="17041"/>
                </a:cubicBezTo>
                <a:cubicBezTo>
                  <a:pt x="305" y="16188"/>
                  <a:pt x="301" y="15310"/>
                  <a:pt x="301" y="14411"/>
                </a:cubicBezTo>
                <a:cubicBezTo>
                  <a:pt x="296" y="13517"/>
                  <a:pt x="296" y="12676"/>
                  <a:pt x="305" y="11728"/>
                </a:cubicBezTo>
                <a:cubicBezTo>
                  <a:pt x="309" y="10792"/>
                  <a:pt x="313" y="9803"/>
                  <a:pt x="313" y="8761"/>
                </a:cubicBezTo>
                <a:cubicBezTo>
                  <a:pt x="313" y="7780"/>
                  <a:pt x="309" y="6783"/>
                  <a:pt x="309" y="5774"/>
                </a:cubicBezTo>
                <a:cubicBezTo>
                  <a:pt x="309" y="3964"/>
                  <a:pt x="305" y="2122"/>
                  <a:pt x="301" y="177"/>
                </a:cubicBezTo>
                <a:lnTo>
                  <a:pt x="6858" y="165"/>
                </a:lnTo>
                <a:lnTo>
                  <a:pt x="10321" y="152"/>
                </a:lnTo>
                <a:cubicBezTo>
                  <a:pt x="10468" y="152"/>
                  <a:pt x="10616" y="152"/>
                  <a:pt x="10764" y="152"/>
                </a:cubicBezTo>
                <a:cubicBezTo>
                  <a:pt x="11720" y="152"/>
                  <a:pt x="12691" y="162"/>
                  <a:pt x="13689" y="173"/>
                </a:cubicBezTo>
                <a:cubicBezTo>
                  <a:pt x="14268" y="177"/>
                  <a:pt x="14847" y="177"/>
                  <a:pt x="15454" y="177"/>
                </a:cubicBezTo>
                <a:cubicBezTo>
                  <a:pt x="16061" y="177"/>
                  <a:pt x="16640" y="173"/>
                  <a:pt x="17198" y="165"/>
                </a:cubicBezTo>
                <a:lnTo>
                  <a:pt x="17407" y="165"/>
                </a:lnTo>
                <a:lnTo>
                  <a:pt x="17407" y="193"/>
                </a:lnTo>
                <a:lnTo>
                  <a:pt x="17407" y="370"/>
                </a:lnTo>
                <a:cubicBezTo>
                  <a:pt x="17407" y="489"/>
                  <a:pt x="17411" y="608"/>
                  <a:pt x="17411" y="723"/>
                </a:cubicBezTo>
                <a:cubicBezTo>
                  <a:pt x="17411" y="957"/>
                  <a:pt x="17415" y="1190"/>
                  <a:pt x="17415" y="1416"/>
                </a:cubicBezTo>
                <a:cubicBezTo>
                  <a:pt x="17415" y="1872"/>
                  <a:pt x="17419" y="2319"/>
                  <a:pt x="17415" y="2766"/>
                </a:cubicBezTo>
                <a:cubicBezTo>
                  <a:pt x="17407" y="3792"/>
                  <a:pt x="17399" y="4830"/>
                  <a:pt x="17391" y="5885"/>
                </a:cubicBezTo>
                <a:cubicBezTo>
                  <a:pt x="17386" y="6951"/>
                  <a:pt x="17391" y="7998"/>
                  <a:pt x="17391" y="8970"/>
                </a:cubicBezTo>
                <a:cubicBezTo>
                  <a:pt x="17395" y="9955"/>
                  <a:pt x="17395" y="10866"/>
                  <a:pt x="17395" y="11765"/>
                </a:cubicBezTo>
                <a:cubicBezTo>
                  <a:pt x="17399" y="12712"/>
                  <a:pt x="17399" y="13611"/>
                  <a:pt x="17403" y="14444"/>
                </a:cubicBezTo>
                <a:cubicBezTo>
                  <a:pt x="17407" y="15277"/>
                  <a:pt x="17407" y="16077"/>
                  <a:pt x="17407" y="16783"/>
                </a:cubicBezTo>
                <a:cubicBezTo>
                  <a:pt x="17403" y="17505"/>
                  <a:pt x="17399" y="18219"/>
                  <a:pt x="17395" y="18908"/>
                </a:cubicBezTo>
                <a:cubicBezTo>
                  <a:pt x="17386" y="19598"/>
                  <a:pt x="17386" y="20271"/>
                  <a:pt x="17386" y="20898"/>
                </a:cubicBezTo>
                <a:cubicBezTo>
                  <a:pt x="17395" y="21498"/>
                  <a:pt x="17399" y="22035"/>
                  <a:pt x="17399" y="22523"/>
                </a:cubicBezTo>
                <a:cubicBezTo>
                  <a:pt x="17411" y="23504"/>
                  <a:pt x="17423" y="24267"/>
                  <a:pt x="17440" y="24792"/>
                </a:cubicBezTo>
                <a:cubicBezTo>
                  <a:pt x="17456" y="25314"/>
                  <a:pt x="17477" y="25597"/>
                  <a:pt x="17501" y="25601"/>
                </a:cubicBezTo>
                <a:cubicBezTo>
                  <a:pt x="17526" y="25601"/>
                  <a:pt x="17542" y="25330"/>
                  <a:pt x="17559" y="24805"/>
                </a:cubicBezTo>
                <a:cubicBezTo>
                  <a:pt x="17571" y="24280"/>
                  <a:pt x="17579" y="23504"/>
                  <a:pt x="17583" y="22519"/>
                </a:cubicBezTo>
                <a:cubicBezTo>
                  <a:pt x="17588" y="22027"/>
                  <a:pt x="17588" y="21477"/>
                  <a:pt x="17588" y="20890"/>
                </a:cubicBezTo>
                <a:cubicBezTo>
                  <a:pt x="17592" y="20345"/>
                  <a:pt x="17596" y="19737"/>
                  <a:pt x="17600" y="19064"/>
                </a:cubicBezTo>
                <a:cubicBezTo>
                  <a:pt x="17608" y="18387"/>
                  <a:pt x="17616" y="17640"/>
                  <a:pt x="17616" y="16808"/>
                </a:cubicBezTo>
                <a:cubicBezTo>
                  <a:pt x="17616" y="15958"/>
                  <a:pt x="17612" y="15133"/>
                  <a:pt x="17608" y="14268"/>
                </a:cubicBezTo>
                <a:cubicBezTo>
                  <a:pt x="17600" y="13410"/>
                  <a:pt x="17596" y="12540"/>
                  <a:pt x="17592" y="11662"/>
                </a:cubicBezTo>
                <a:cubicBezTo>
                  <a:pt x="17588" y="10706"/>
                  <a:pt x="17579" y="9729"/>
                  <a:pt x="17575" y="8761"/>
                </a:cubicBezTo>
                <a:cubicBezTo>
                  <a:pt x="17567" y="7780"/>
                  <a:pt x="17563" y="6828"/>
                  <a:pt x="17567" y="5844"/>
                </a:cubicBezTo>
                <a:cubicBezTo>
                  <a:pt x="17571" y="4846"/>
                  <a:pt x="17575" y="3780"/>
                  <a:pt x="17579" y="2643"/>
                </a:cubicBezTo>
                <a:cubicBezTo>
                  <a:pt x="17583" y="1744"/>
                  <a:pt x="17571" y="854"/>
                  <a:pt x="17559" y="13"/>
                </a:cubicBezTo>
                <a:lnTo>
                  <a:pt x="16787" y="21"/>
                </a:lnTo>
                <a:cubicBezTo>
                  <a:pt x="16254" y="29"/>
                  <a:pt x="15733" y="37"/>
                  <a:pt x="15228" y="37"/>
                </a:cubicBezTo>
                <a:cubicBezTo>
                  <a:pt x="14703" y="37"/>
                  <a:pt x="14157" y="33"/>
                  <a:pt x="13603" y="29"/>
                </a:cubicBezTo>
                <a:cubicBezTo>
                  <a:pt x="12500" y="21"/>
                  <a:pt x="11301" y="9"/>
                  <a:pt x="10091" y="9"/>
                </a:cubicBezTo>
                <a:lnTo>
                  <a:pt x="6603" y="13"/>
                </a:lnTo>
                <a:lnTo>
                  <a:pt x="10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41AE57-E1C5-F1AF-D32B-8D9C4BBAC01F}"/>
              </a:ext>
            </a:extLst>
          </p:cNvPr>
          <p:cNvSpPr txBox="1"/>
          <p:nvPr/>
        </p:nvSpPr>
        <p:spPr>
          <a:xfrm>
            <a:off x="3039005" y="201807"/>
            <a:ext cx="2836016" cy="2646878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6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jaya" panose="020B0502040204020203" pitchFamily="18" charset="0"/>
                <a:ea typeface="Tahoma" panose="020B0604030504040204" pitchFamily="34" charset="0"/>
                <a:cs typeface="Vijaya" panose="020B0502040204020203" pitchFamily="18" charset="0"/>
              </a:rPr>
              <a:t>“</a:t>
            </a:r>
            <a:endParaRPr lang="en-US" sz="166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DF22E-9DF1-01E0-FC62-DC218601DDDB}"/>
              </a:ext>
            </a:extLst>
          </p:cNvPr>
          <p:cNvSpPr txBox="1"/>
          <p:nvPr/>
        </p:nvSpPr>
        <p:spPr>
          <a:xfrm>
            <a:off x="7386066" y="2245162"/>
            <a:ext cx="5275885" cy="2646878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6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jaya" panose="020B0502040204020203" pitchFamily="18" charset="0"/>
                <a:ea typeface="Tahoma" panose="020B0604030504040204" pitchFamily="34" charset="0"/>
                <a:cs typeface="Vijaya" panose="020B0502040204020203" pitchFamily="18" charset="0"/>
              </a:rPr>
              <a:t>”</a:t>
            </a:r>
            <a:endParaRPr lang="en-US" sz="166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Google Shape;489;p34">
            <a:extLst>
              <a:ext uri="{FF2B5EF4-FFF2-40B4-BE49-F238E27FC236}">
                <a16:creationId xmlns:a16="http://schemas.microsoft.com/office/drawing/2014/main" id="{5A376D85-E536-3269-70AF-9CD601889FA0}"/>
              </a:ext>
            </a:extLst>
          </p:cNvPr>
          <p:cNvSpPr txBox="1">
            <a:spLocks/>
          </p:cNvSpPr>
          <p:nvPr/>
        </p:nvSpPr>
        <p:spPr>
          <a:xfrm>
            <a:off x="3991379" y="1588054"/>
            <a:ext cx="4307229" cy="105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45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lvl="0">
              <a:spcBef>
                <a:spcPts val="400"/>
              </a:spcBef>
            </a:pPr>
            <a:r>
              <a:rPr lang="en-US" sz="2000" dirty="0">
                <a:solidFill>
                  <a:schemeClr val="bg2"/>
                </a:solidFill>
                <a:latin typeface="Muli"/>
                <a:ea typeface="Muli"/>
                <a:cs typeface="Muli"/>
                <a:sym typeface="Muli"/>
              </a:rPr>
              <a:t>WASTE FOOD MANAGEMENT &amp; DONATION</a:t>
            </a:r>
          </a:p>
        </p:txBody>
      </p:sp>
    </p:spTree>
    <p:extLst>
      <p:ext uri="{BB962C8B-B14F-4D97-AF65-F5344CB8AC3E}">
        <p14:creationId xmlns:p14="http://schemas.microsoft.com/office/powerpoint/2010/main" val="351151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1" name="Rectangle 10270">
            <a:extLst>
              <a:ext uri="{FF2B5EF4-FFF2-40B4-BE49-F238E27FC236}">
                <a16:creationId xmlns:a16="http://schemas.microsoft.com/office/drawing/2014/main" id="{5EF65E2B-596A-CE95-DC93-E86247FF6FB1}"/>
              </a:ext>
            </a:extLst>
          </p:cNvPr>
          <p:cNvSpPr/>
          <p:nvPr/>
        </p:nvSpPr>
        <p:spPr>
          <a:xfrm>
            <a:off x="-4953" y="628188"/>
            <a:ext cx="9189577" cy="4973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792;p44">
            <a:extLst>
              <a:ext uri="{FF2B5EF4-FFF2-40B4-BE49-F238E27FC236}">
                <a16:creationId xmlns:a16="http://schemas.microsoft.com/office/drawing/2014/main" id="{8F71833B-0C2F-4C80-9359-AEFC0F6D5DFA}"/>
              </a:ext>
            </a:extLst>
          </p:cNvPr>
          <p:cNvPicPr preferRelativeResize="0"/>
          <p:nvPr/>
        </p:nvPicPr>
        <p:blipFill>
          <a:blip r:embed="rId3"/>
          <a:srcRect l="18650" r="18650"/>
          <a:stretch/>
        </p:blipFill>
        <p:spPr>
          <a:xfrm>
            <a:off x="655434" y="2115746"/>
            <a:ext cx="1166280" cy="1166280"/>
          </a:xfrm>
          <a:prstGeom prst="ellipse">
            <a:avLst/>
          </a:prstGeom>
          <a:noFill/>
          <a:ln>
            <a:noFill/>
          </a:ln>
          <a:effectLst>
            <a:glow rad="127000">
              <a:schemeClr val="accent1">
                <a:alpha val="35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25" name="Google Shape;792;p44">
            <a:extLst>
              <a:ext uri="{FF2B5EF4-FFF2-40B4-BE49-F238E27FC236}">
                <a16:creationId xmlns:a16="http://schemas.microsoft.com/office/drawing/2014/main" id="{411212D1-EE65-1255-2445-65FE2C5A6C4E}"/>
              </a:ext>
            </a:extLst>
          </p:cNvPr>
          <p:cNvPicPr preferRelativeResize="0"/>
          <p:nvPr/>
        </p:nvPicPr>
        <p:blipFill>
          <a:blip r:embed="rId3"/>
          <a:srcRect l="18650" r="18650"/>
          <a:stretch/>
        </p:blipFill>
        <p:spPr>
          <a:xfrm>
            <a:off x="5006466" y="2144144"/>
            <a:ext cx="1166280" cy="1166280"/>
          </a:xfrm>
          <a:prstGeom prst="ellipse">
            <a:avLst/>
          </a:prstGeom>
          <a:noFill/>
          <a:ln>
            <a:noFill/>
          </a:ln>
          <a:effectLst>
            <a:glow rad="127000">
              <a:schemeClr val="accent1">
                <a:alpha val="35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29" name="Google Shape;792;p44">
            <a:extLst>
              <a:ext uri="{FF2B5EF4-FFF2-40B4-BE49-F238E27FC236}">
                <a16:creationId xmlns:a16="http://schemas.microsoft.com/office/drawing/2014/main" id="{9AF8CDA5-E989-AC75-E2B0-7949B9664124}"/>
              </a:ext>
            </a:extLst>
          </p:cNvPr>
          <p:cNvPicPr preferRelativeResize="0"/>
          <p:nvPr/>
        </p:nvPicPr>
        <p:blipFill>
          <a:blip r:embed="rId3"/>
          <a:srcRect l="18650" r="18650"/>
          <a:stretch/>
        </p:blipFill>
        <p:spPr>
          <a:xfrm>
            <a:off x="2796459" y="2123188"/>
            <a:ext cx="1166280" cy="1166280"/>
          </a:xfrm>
          <a:prstGeom prst="ellipse">
            <a:avLst/>
          </a:prstGeom>
          <a:noFill/>
          <a:ln>
            <a:noFill/>
          </a:ln>
          <a:effectLst>
            <a:glow rad="127000">
              <a:schemeClr val="accent1">
                <a:alpha val="35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0" name="Google Shape;791;p44">
            <a:extLst>
              <a:ext uri="{FF2B5EF4-FFF2-40B4-BE49-F238E27FC236}">
                <a16:creationId xmlns:a16="http://schemas.microsoft.com/office/drawing/2014/main" id="{FE36F0D6-2677-8B68-2E7B-8E04E9015734}"/>
              </a:ext>
            </a:extLst>
          </p:cNvPr>
          <p:cNvSpPr txBox="1"/>
          <p:nvPr/>
        </p:nvSpPr>
        <p:spPr>
          <a:xfrm>
            <a:off x="615834" y="3439956"/>
            <a:ext cx="1252989" cy="617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5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MD. ASHFAQ AYUB</a:t>
            </a:r>
            <a:br>
              <a:rPr lang="en" dirty="0">
                <a:latin typeface="Muli"/>
                <a:ea typeface="Muli"/>
                <a:cs typeface="Muli"/>
                <a:sym typeface="Muli"/>
              </a:rPr>
            </a:br>
            <a:r>
              <a:rPr lang="en-US" sz="8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22-46369-1</a:t>
            </a:r>
            <a:endParaRPr sz="8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" name="Google Shape;791;p44">
            <a:extLst>
              <a:ext uri="{FF2B5EF4-FFF2-40B4-BE49-F238E27FC236}">
                <a16:creationId xmlns:a16="http://schemas.microsoft.com/office/drawing/2014/main" id="{472ECF3F-90A9-A57A-E050-9017DBC131F6}"/>
              </a:ext>
            </a:extLst>
          </p:cNvPr>
          <p:cNvSpPr txBox="1"/>
          <p:nvPr/>
        </p:nvSpPr>
        <p:spPr>
          <a:xfrm>
            <a:off x="2760616" y="3435206"/>
            <a:ext cx="1344095" cy="617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FARIA AHMED RICHI</a:t>
            </a:r>
            <a:br>
              <a:rPr lang="en" dirty="0">
                <a:latin typeface="Muli"/>
                <a:ea typeface="Muli"/>
                <a:cs typeface="Muli"/>
                <a:sym typeface="Muli"/>
              </a:rPr>
            </a:br>
            <a:r>
              <a:rPr lang="en-US" sz="8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22-46371-1</a:t>
            </a:r>
            <a:endParaRPr sz="8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" name="Google Shape;791;p44">
            <a:extLst>
              <a:ext uri="{FF2B5EF4-FFF2-40B4-BE49-F238E27FC236}">
                <a16:creationId xmlns:a16="http://schemas.microsoft.com/office/drawing/2014/main" id="{5F4F151B-2E93-F396-C004-92E80A98FCE5}"/>
              </a:ext>
            </a:extLst>
          </p:cNvPr>
          <p:cNvSpPr txBox="1"/>
          <p:nvPr/>
        </p:nvSpPr>
        <p:spPr>
          <a:xfrm>
            <a:off x="5005644" y="3435206"/>
            <a:ext cx="1252989" cy="617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ABDULLAH JARIF</a:t>
            </a:r>
            <a:br>
              <a:rPr lang="en" dirty="0">
                <a:latin typeface="Muli"/>
                <a:ea typeface="Muli"/>
                <a:cs typeface="Muli"/>
                <a:sym typeface="Muli"/>
              </a:rPr>
            </a:br>
            <a:r>
              <a:rPr lang="en-US" sz="8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22-46386-1</a:t>
            </a:r>
            <a:endParaRPr sz="8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" name="Google Shape;788;p44">
            <a:extLst>
              <a:ext uri="{FF2B5EF4-FFF2-40B4-BE49-F238E27FC236}">
                <a16:creationId xmlns:a16="http://schemas.microsoft.com/office/drawing/2014/main" id="{18FA1C2D-2FBD-BCE1-29E6-5883449605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15550" y="555082"/>
            <a:ext cx="247215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04</a:t>
            </a:r>
            <a:endParaRPr dirty="0"/>
          </a:p>
        </p:txBody>
      </p:sp>
      <p:grpSp>
        <p:nvGrpSpPr>
          <p:cNvPr id="45" name="Google Shape;9575;p41">
            <a:extLst>
              <a:ext uri="{FF2B5EF4-FFF2-40B4-BE49-F238E27FC236}">
                <a16:creationId xmlns:a16="http://schemas.microsoft.com/office/drawing/2014/main" id="{0A0311ED-1E0D-98AE-3C8B-6CF2A88419C7}"/>
              </a:ext>
            </a:extLst>
          </p:cNvPr>
          <p:cNvGrpSpPr/>
          <p:nvPr/>
        </p:nvGrpSpPr>
        <p:grpSpPr>
          <a:xfrm rot="14400000" flipH="1">
            <a:off x="7444982" y="-2081742"/>
            <a:ext cx="1097742" cy="4163486"/>
            <a:chOff x="4591050" y="1653000"/>
            <a:chExt cx="560975" cy="2127650"/>
          </a:xfrm>
        </p:grpSpPr>
        <p:sp>
          <p:nvSpPr>
            <p:cNvPr id="46" name="Google Shape;9576;p41">
              <a:extLst>
                <a:ext uri="{FF2B5EF4-FFF2-40B4-BE49-F238E27FC236}">
                  <a16:creationId xmlns:a16="http://schemas.microsoft.com/office/drawing/2014/main" id="{A523D746-72DE-90CE-109D-DA96CF018063}"/>
                </a:ext>
              </a:extLst>
            </p:cNvPr>
            <p:cNvSpPr/>
            <p:nvPr/>
          </p:nvSpPr>
          <p:spPr>
            <a:xfrm>
              <a:off x="4638450" y="1715375"/>
              <a:ext cx="334200" cy="2037750"/>
            </a:xfrm>
            <a:custGeom>
              <a:avLst/>
              <a:gdLst/>
              <a:ahLst/>
              <a:cxnLst/>
              <a:rect l="l" t="t" r="r" b="b"/>
              <a:pathLst>
                <a:path w="13368" h="81510" extrusionOk="0">
                  <a:moveTo>
                    <a:pt x="8782" y="0"/>
                  </a:moveTo>
                  <a:cubicBezTo>
                    <a:pt x="8719" y="0"/>
                    <a:pt x="8661" y="48"/>
                    <a:pt x="8689" y="125"/>
                  </a:cubicBezTo>
                  <a:cubicBezTo>
                    <a:pt x="10653" y="7162"/>
                    <a:pt x="12106" y="14318"/>
                    <a:pt x="12618" y="21616"/>
                  </a:cubicBezTo>
                  <a:cubicBezTo>
                    <a:pt x="13034" y="27676"/>
                    <a:pt x="12761" y="33808"/>
                    <a:pt x="12118" y="39833"/>
                  </a:cubicBezTo>
                  <a:cubicBezTo>
                    <a:pt x="10558" y="54430"/>
                    <a:pt x="5391" y="67896"/>
                    <a:pt x="9" y="81445"/>
                  </a:cubicBezTo>
                  <a:cubicBezTo>
                    <a:pt x="1" y="81485"/>
                    <a:pt x="37" y="81509"/>
                    <a:pt x="64" y="81509"/>
                  </a:cubicBezTo>
                  <a:cubicBezTo>
                    <a:pt x="77" y="81509"/>
                    <a:pt x="89" y="81504"/>
                    <a:pt x="92" y="81492"/>
                  </a:cubicBezTo>
                  <a:cubicBezTo>
                    <a:pt x="2997" y="74623"/>
                    <a:pt x="5831" y="67717"/>
                    <a:pt x="8117" y="60621"/>
                  </a:cubicBezTo>
                  <a:cubicBezTo>
                    <a:pt x="10248" y="54013"/>
                    <a:pt x="11665" y="47226"/>
                    <a:pt x="12439" y="40333"/>
                  </a:cubicBezTo>
                  <a:cubicBezTo>
                    <a:pt x="13130" y="34141"/>
                    <a:pt x="13368" y="27843"/>
                    <a:pt x="12951" y="21628"/>
                  </a:cubicBezTo>
                  <a:cubicBezTo>
                    <a:pt x="12475" y="14306"/>
                    <a:pt x="10903" y="7114"/>
                    <a:pt x="8891" y="78"/>
                  </a:cubicBezTo>
                  <a:cubicBezTo>
                    <a:pt x="8871" y="24"/>
                    <a:pt x="8826" y="0"/>
                    <a:pt x="878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577;p41">
              <a:extLst>
                <a:ext uri="{FF2B5EF4-FFF2-40B4-BE49-F238E27FC236}">
                  <a16:creationId xmlns:a16="http://schemas.microsoft.com/office/drawing/2014/main" id="{290C9F1D-D4BD-A8A7-BE92-AF5F0FA5D5F6}"/>
                </a:ext>
              </a:extLst>
            </p:cNvPr>
            <p:cNvSpPr/>
            <p:nvPr/>
          </p:nvSpPr>
          <p:spPr>
            <a:xfrm>
              <a:off x="4591050" y="1717300"/>
              <a:ext cx="352425" cy="2060575"/>
            </a:xfrm>
            <a:custGeom>
              <a:avLst/>
              <a:gdLst/>
              <a:ahLst/>
              <a:cxnLst/>
              <a:rect l="l" t="t" r="r" b="b"/>
              <a:pathLst>
                <a:path w="14097" h="82423" extrusionOk="0">
                  <a:moveTo>
                    <a:pt x="10978" y="1"/>
                  </a:moveTo>
                  <a:cubicBezTo>
                    <a:pt x="10978" y="1"/>
                    <a:pt x="10954" y="1"/>
                    <a:pt x="10954" y="13"/>
                  </a:cubicBezTo>
                  <a:cubicBezTo>
                    <a:pt x="12299" y="6478"/>
                    <a:pt x="13585" y="12990"/>
                    <a:pt x="13776" y="19598"/>
                  </a:cubicBezTo>
                  <a:cubicBezTo>
                    <a:pt x="13954" y="25397"/>
                    <a:pt x="13918" y="31350"/>
                    <a:pt x="13359" y="37124"/>
                  </a:cubicBezTo>
                  <a:cubicBezTo>
                    <a:pt x="11978" y="51626"/>
                    <a:pt x="7263" y="65949"/>
                    <a:pt x="1417" y="79249"/>
                  </a:cubicBezTo>
                  <a:cubicBezTo>
                    <a:pt x="1000" y="80201"/>
                    <a:pt x="524" y="81118"/>
                    <a:pt x="83" y="82070"/>
                  </a:cubicBezTo>
                  <a:cubicBezTo>
                    <a:pt x="1" y="82252"/>
                    <a:pt x="159" y="82422"/>
                    <a:pt x="311" y="82422"/>
                  </a:cubicBezTo>
                  <a:cubicBezTo>
                    <a:pt x="378" y="82422"/>
                    <a:pt x="444" y="82389"/>
                    <a:pt x="488" y="82308"/>
                  </a:cubicBezTo>
                  <a:cubicBezTo>
                    <a:pt x="2560" y="78891"/>
                    <a:pt x="3834" y="74903"/>
                    <a:pt x="5310" y="71212"/>
                  </a:cubicBezTo>
                  <a:cubicBezTo>
                    <a:pt x="6275" y="68795"/>
                    <a:pt x="7108" y="66306"/>
                    <a:pt x="7918" y="63818"/>
                  </a:cubicBezTo>
                  <a:cubicBezTo>
                    <a:pt x="10227" y="56686"/>
                    <a:pt x="12049" y="49412"/>
                    <a:pt x="13145" y="41982"/>
                  </a:cubicBezTo>
                  <a:cubicBezTo>
                    <a:pt x="14097" y="35434"/>
                    <a:pt x="14037" y="28826"/>
                    <a:pt x="14049" y="22218"/>
                  </a:cubicBezTo>
                  <a:cubicBezTo>
                    <a:pt x="14061" y="16800"/>
                    <a:pt x="13383" y="11478"/>
                    <a:pt x="12371" y="6156"/>
                  </a:cubicBezTo>
                  <a:cubicBezTo>
                    <a:pt x="11966" y="4096"/>
                    <a:pt x="11478" y="2037"/>
                    <a:pt x="109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578;p41">
              <a:extLst>
                <a:ext uri="{FF2B5EF4-FFF2-40B4-BE49-F238E27FC236}">
                  <a16:creationId xmlns:a16="http://schemas.microsoft.com/office/drawing/2014/main" id="{1828C670-F25C-495D-51CB-2EF58F639DB9}"/>
                </a:ext>
              </a:extLst>
            </p:cNvPr>
            <p:cNvSpPr/>
            <p:nvPr/>
          </p:nvSpPr>
          <p:spPr>
            <a:xfrm>
              <a:off x="4598475" y="3752225"/>
              <a:ext cx="50925" cy="28425"/>
            </a:xfrm>
            <a:custGeom>
              <a:avLst/>
              <a:gdLst/>
              <a:ahLst/>
              <a:cxnLst/>
              <a:rect l="l" t="t" r="r" b="b"/>
              <a:pathLst>
                <a:path w="2037" h="1137" extrusionOk="0">
                  <a:moveTo>
                    <a:pt x="1883" y="0"/>
                  </a:moveTo>
                  <a:cubicBezTo>
                    <a:pt x="1871" y="0"/>
                    <a:pt x="1859" y="2"/>
                    <a:pt x="1846" y="7"/>
                  </a:cubicBezTo>
                  <a:cubicBezTo>
                    <a:pt x="1727" y="54"/>
                    <a:pt x="1632" y="149"/>
                    <a:pt x="1548" y="221"/>
                  </a:cubicBezTo>
                  <a:cubicBezTo>
                    <a:pt x="1394" y="352"/>
                    <a:pt x="1203" y="459"/>
                    <a:pt x="1013" y="542"/>
                  </a:cubicBezTo>
                  <a:cubicBezTo>
                    <a:pt x="858" y="626"/>
                    <a:pt x="715" y="650"/>
                    <a:pt x="560" y="697"/>
                  </a:cubicBezTo>
                  <a:cubicBezTo>
                    <a:pt x="538" y="704"/>
                    <a:pt x="506" y="710"/>
                    <a:pt x="471" y="710"/>
                  </a:cubicBezTo>
                  <a:cubicBezTo>
                    <a:pt x="394" y="710"/>
                    <a:pt x="307" y="684"/>
                    <a:pt x="298" y="602"/>
                  </a:cubicBezTo>
                  <a:cubicBezTo>
                    <a:pt x="298" y="530"/>
                    <a:pt x="346" y="411"/>
                    <a:pt x="370" y="340"/>
                  </a:cubicBezTo>
                  <a:cubicBezTo>
                    <a:pt x="405" y="305"/>
                    <a:pt x="375" y="263"/>
                    <a:pt x="333" y="263"/>
                  </a:cubicBezTo>
                  <a:cubicBezTo>
                    <a:pt x="318" y="263"/>
                    <a:pt x="302" y="268"/>
                    <a:pt x="286" y="280"/>
                  </a:cubicBezTo>
                  <a:cubicBezTo>
                    <a:pt x="84" y="399"/>
                    <a:pt x="1" y="542"/>
                    <a:pt x="48" y="769"/>
                  </a:cubicBezTo>
                  <a:cubicBezTo>
                    <a:pt x="72" y="1007"/>
                    <a:pt x="382" y="1090"/>
                    <a:pt x="584" y="1126"/>
                  </a:cubicBezTo>
                  <a:cubicBezTo>
                    <a:pt x="625" y="1133"/>
                    <a:pt x="666" y="1137"/>
                    <a:pt x="708" y="1137"/>
                  </a:cubicBezTo>
                  <a:cubicBezTo>
                    <a:pt x="992" y="1137"/>
                    <a:pt x="1283" y="971"/>
                    <a:pt x="1501" y="804"/>
                  </a:cubicBezTo>
                  <a:cubicBezTo>
                    <a:pt x="1715" y="638"/>
                    <a:pt x="2037" y="399"/>
                    <a:pt x="1989" y="102"/>
                  </a:cubicBezTo>
                  <a:cubicBezTo>
                    <a:pt x="1979" y="43"/>
                    <a:pt x="1937" y="0"/>
                    <a:pt x="188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579;p41">
              <a:extLst>
                <a:ext uri="{FF2B5EF4-FFF2-40B4-BE49-F238E27FC236}">
                  <a16:creationId xmlns:a16="http://schemas.microsoft.com/office/drawing/2014/main" id="{1A75A34E-08D8-A61D-A74C-96CCC90264BC}"/>
                </a:ext>
              </a:extLst>
            </p:cNvPr>
            <p:cNvSpPr/>
            <p:nvPr/>
          </p:nvSpPr>
          <p:spPr>
            <a:xfrm>
              <a:off x="4688375" y="3192650"/>
              <a:ext cx="48250" cy="121375"/>
            </a:xfrm>
            <a:custGeom>
              <a:avLst/>
              <a:gdLst/>
              <a:ahLst/>
              <a:cxnLst/>
              <a:rect l="l" t="t" r="r" b="b"/>
              <a:pathLst>
                <a:path w="1930" h="4855" extrusionOk="0">
                  <a:moveTo>
                    <a:pt x="84" y="0"/>
                  </a:moveTo>
                  <a:cubicBezTo>
                    <a:pt x="44" y="0"/>
                    <a:pt x="1" y="45"/>
                    <a:pt x="36" y="89"/>
                  </a:cubicBezTo>
                  <a:cubicBezTo>
                    <a:pt x="1000" y="1542"/>
                    <a:pt x="1727" y="3006"/>
                    <a:pt x="1786" y="4792"/>
                  </a:cubicBezTo>
                  <a:cubicBezTo>
                    <a:pt x="1798" y="4834"/>
                    <a:pt x="1834" y="4855"/>
                    <a:pt x="1867" y="4855"/>
                  </a:cubicBezTo>
                  <a:cubicBezTo>
                    <a:pt x="1899" y="4855"/>
                    <a:pt x="1929" y="4834"/>
                    <a:pt x="1929" y="4792"/>
                  </a:cubicBezTo>
                  <a:cubicBezTo>
                    <a:pt x="1893" y="3030"/>
                    <a:pt x="1262" y="1351"/>
                    <a:pt x="119" y="18"/>
                  </a:cubicBezTo>
                  <a:cubicBezTo>
                    <a:pt x="110" y="6"/>
                    <a:pt x="97" y="0"/>
                    <a:pt x="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580;p41">
              <a:extLst>
                <a:ext uri="{FF2B5EF4-FFF2-40B4-BE49-F238E27FC236}">
                  <a16:creationId xmlns:a16="http://schemas.microsoft.com/office/drawing/2014/main" id="{C3B6494E-60F5-E126-36EC-67CF5A860765}"/>
                </a:ext>
              </a:extLst>
            </p:cNvPr>
            <p:cNvSpPr/>
            <p:nvPr/>
          </p:nvSpPr>
          <p:spPr>
            <a:xfrm>
              <a:off x="4651950" y="3122550"/>
              <a:ext cx="100150" cy="354600"/>
            </a:xfrm>
            <a:custGeom>
              <a:avLst/>
              <a:gdLst/>
              <a:ahLst/>
              <a:cxnLst/>
              <a:rect l="l" t="t" r="r" b="b"/>
              <a:pathLst>
                <a:path w="4006" h="14184" extrusionOk="0">
                  <a:moveTo>
                    <a:pt x="79" y="1"/>
                  </a:moveTo>
                  <a:cubicBezTo>
                    <a:pt x="38" y="1"/>
                    <a:pt x="1" y="43"/>
                    <a:pt x="29" y="71"/>
                  </a:cubicBezTo>
                  <a:cubicBezTo>
                    <a:pt x="1624" y="2512"/>
                    <a:pt x="2684" y="4858"/>
                    <a:pt x="3053" y="7763"/>
                  </a:cubicBezTo>
                  <a:cubicBezTo>
                    <a:pt x="3267" y="9430"/>
                    <a:pt x="3827" y="12847"/>
                    <a:pt x="2267" y="14026"/>
                  </a:cubicBezTo>
                  <a:cubicBezTo>
                    <a:pt x="2179" y="14084"/>
                    <a:pt x="2212" y="14184"/>
                    <a:pt x="2279" y="14184"/>
                  </a:cubicBezTo>
                  <a:cubicBezTo>
                    <a:pt x="2294" y="14184"/>
                    <a:pt x="2310" y="14179"/>
                    <a:pt x="2327" y="14168"/>
                  </a:cubicBezTo>
                  <a:cubicBezTo>
                    <a:pt x="4005" y="13180"/>
                    <a:pt x="3577" y="9977"/>
                    <a:pt x="3446" y="8382"/>
                  </a:cubicBezTo>
                  <a:cubicBezTo>
                    <a:pt x="3160" y="5346"/>
                    <a:pt x="2315" y="2250"/>
                    <a:pt x="112" y="12"/>
                  </a:cubicBezTo>
                  <a:cubicBezTo>
                    <a:pt x="102" y="4"/>
                    <a:pt x="90" y="1"/>
                    <a:pt x="7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581;p41">
              <a:extLst>
                <a:ext uri="{FF2B5EF4-FFF2-40B4-BE49-F238E27FC236}">
                  <a16:creationId xmlns:a16="http://schemas.microsoft.com/office/drawing/2014/main" id="{E8E1AFCC-2089-C1AA-1AB2-524B3114E4E9}"/>
                </a:ext>
              </a:extLst>
            </p:cNvPr>
            <p:cNvSpPr/>
            <p:nvPr/>
          </p:nvSpPr>
          <p:spPr>
            <a:xfrm>
              <a:off x="4665675" y="3143900"/>
              <a:ext cx="96825" cy="302650"/>
            </a:xfrm>
            <a:custGeom>
              <a:avLst/>
              <a:gdLst/>
              <a:ahLst/>
              <a:cxnLst/>
              <a:rect l="l" t="t" r="r" b="b"/>
              <a:pathLst>
                <a:path w="3873" h="12106" extrusionOk="0">
                  <a:moveTo>
                    <a:pt x="115" y="0"/>
                  </a:moveTo>
                  <a:cubicBezTo>
                    <a:pt x="59" y="0"/>
                    <a:pt x="1" y="64"/>
                    <a:pt x="27" y="134"/>
                  </a:cubicBezTo>
                  <a:cubicBezTo>
                    <a:pt x="1908" y="3635"/>
                    <a:pt x="3706" y="8040"/>
                    <a:pt x="2587" y="12052"/>
                  </a:cubicBezTo>
                  <a:cubicBezTo>
                    <a:pt x="2579" y="12084"/>
                    <a:pt x="2603" y="12105"/>
                    <a:pt x="2627" y="12105"/>
                  </a:cubicBezTo>
                  <a:cubicBezTo>
                    <a:pt x="2639" y="12105"/>
                    <a:pt x="2651" y="12100"/>
                    <a:pt x="2659" y="12088"/>
                  </a:cubicBezTo>
                  <a:cubicBezTo>
                    <a:pt x="3873" y="8314"/>
                    <a:pt x="2623" y="3099"/>
                    <a:pt x="170" y="27"/>
                  </a:cubicBezTo>
                  <a:cubicBezTo>
                    <a:pt x="155" y="8"/>
                    <a:pt x="135" y="0"/>
                    <a:pt x="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582;p41">
              <a:extLst>
                <a:ext uri="{FF2B5EF4-FFF2-40B4-BE49-F238E27FC236}">
                  <a16:creationId xmlns:a16="http://schemas.microsoft.com/office/drawing/2014/main" id="{6EE90292-D0ED-4D18-FB62-DA36E0625CC3}"/>
                </a:ext>
              </a:extLst>
            </p:cNvPr>
            <p:cNvSpPr/>
            <p:nvPr/>
          </p:nvSpPr>
          <p:spPr>
            <a:xfrm>
              <a:off x="4648525" y="3101725"/>
              <a:ext cx="105050" cy="222350"/>
            </a:xfrm>
            <a:custGeom>
              <a:avLst/>
              <a:gdLst/>
              <a:ahLst/>
              <a:cxnLst/>
              <a:rect l="l" t="t" r="r" b="b"/>
              <a:pathLst>
                <a:path w="4202" h="8894" extrusionOk="0">
                  <a:moveTo>
                    <a:pt x="199" y="1"/>
                  </a:moveTo>
                  <a:cubicBezTo>
                    <a:pt x="104" y="1"/>
                    <a:pt x="0" y="98"/>
                    <a:pt x="35" y="202"/>
                  </a:cubicBezTo>
                  <a:cubicBezTo>
                    <a:pt x="511" y="1488"/>
                    <a:pt x="1416" y="2655"/>
                    <a:pt x="2154" y="3833"/>
                  </a:cubicBezTo>
                  <a:cubicBezTo>
                    <a:pt x="3118" y="5405"/>
                    <a:pt x="3785" y="7072"/>
                    <a:pt x="4166" y="8894"/>
                  </a:cubicBezTo>
                  <a:cubicBezTo>
                    <a:pt x="4190" y="8894"/>
                    <a:pt x="4202" y="8894"/>
                    <a:pt x="4202" y="8870"/>
                  </a:cubicBezTo>
                  <a:cubicBezTo>
                    <a:pt x="3749" y="5774"/>
                    <a:pt x="2333" y="2440"/>
                    <a:pt x="297" y="47"/>
                  </a:cubicBezTo>
                  <a:cubicBezTo>
                    <a:pt x="270" y="15"/>
                    <a:pt x="235" y="1"/>
                    <a:pt x="19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583;p41">
              <a:extLst>
                <a:ext uri="{FF2B5EF4-FFF2-40B4-BE49-F238E27FC236}">
                  <a16:creationId xmlns:a16="http://schemas.microsoft.com/office/drawing/2014/main" id="{1A1359F6-A7DA-5FE4-5BD9-6F0D0EF3472E}"/>
                </a:ext>
              </a:extLst>
            </p:cNvPr>
            <p:cNvSpPr/>
            <p:nvPr/>
          </p:nvSpPr>
          <p:spPr>
            <a:xfrm>
              <a:off x="4640450" y="2929425"/>
              <a:ext cx="159575" cy="443550"/>
            </a:xfrm>
            <a:custGeom>
              <a:avLst/>
              <a:gdLst/>
              <a:ahLst/>
              <a:cxnLst/>
              <a:rect l="l" t="t" r="r" b="b"/>
              <a:pathLst>
                <a:path w="6383" h="17742" extrusionOk="0">
                  <a:moveTo>
                    <a:pt x="83" y="1"/>
                  </a:moveTo>
                  <a:cubicBezTo>
                    <a:pt x="40" y="1"/>
                    <a:pt x="0" y="30"/>
                    <a:pt x="0" y="93"/>
                  </a:cubicBezTo>
                  <a:cubicBezTo>
                    <a:pt x="12" y="2903"/>
                    <a:pt x="560" y="6058"/>
                    <a:pt x="1989" y="8523"/>
                  </a:cubicBezTo>
                  <a:cubicBezTo>
                    <a:pt x="3501" y="11106"/>
                    <a:pt x="6382" y="14547"/>
                    <a:pt x="4632" y="17667"/>
                  </a:cubicBezTo>
                  <a:cubicBezTo>
                    <a:pt x="4600" y="17707"/>
                    <a:pt x="4627" y="17742"/>
                    <a:pt x="4663" y="17742"/>
                  </a:cubicBezTo>
                  <a:cubicBezTo>
                    <a:pt x="4681" y="17742"/>
                    <a:pt x="4700" y="17734"/>
                    <a:pt x="4715" y="17714"/>
                  </a:cubicBezTo>
                  <a:cubicBezTo>
                    <a:pt x="6311" y="15405"/>
                    <a:pt x="4858" y="12357"/>
                    <a:pt x="3620" y="10225"/>
                  </a:cubicBezTo>
                  <a:cubicBezTo>
                    <a:pt x="2679" y="8618"/>
                    <a:pt x="1667" y="7225"/>
                    <a:pt x="1179" y="5403"/>
                  </a:cubicBezTo>
                  <a:cubicBezTo>
                    <a:pt x="703" y="3653"/>
                    <a:pt x="774" y="1772"/>
                    <a:pt x="179" y="69"/>
                  </a:cubicBezTo>
                  <a:cubicBezTo>
                    <a:pt x="162" y="24"/>
                    <a:pt x="121" y="1"/>
                    <a:pt x="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584;p41">
              <a:extLst>
                <a:ext uri="{FF2B5EF4-FFF2-40B4-BE49-F238E27FC236}">
                  <a16:creationId xmlns:a16="http://schemas.microsoft.com/office/drawing/2014/main" id="{E5672235-ED56-DA56-8F08-E64E1590CC67}"/>
                </a:ext>
              </a:extLst>
            </p:cNvPr>
            <p:cNvSpPr/>
            <p:nvPr/>
          </p:nvSpPr>
          <p:spPr>
            <a:xfrm>
              <a:off x="4665750" y="2897500"/>
              <a:ext cx="113425" cy="332750"/>
            </a:xfrm>
            <a:custGeom>
              <a:avLst/>
              <a:gdLst/>
              <a:ahLst/>
              <a:cxnLst/>
              <a:rect l="l" t="t" r="r" b="b"/>
              <a:pathLst>
                <a:path w="4537" h="13310" extrusionOk="0">
                  <a:moveTo>
                    <a:pt x="108" y="1"/>
                  </a:moveTo>
                  <a:cubicBezTo>
                    <a:pt x="84" y="1"/>
                    <a:pt x="60" y="13"/>
                    <a:pt x="60" y="37"/>
                  </a:cubicBezTo>
                  <a:cubicBezTo>
                    <a:pt x="0" y="4537"/>
                    <a:pt x="1072" y="9895"/>
                    <a:pt x="4322" y="13276"/>
                  </a:cubicBezTo>
                  <a:cubicBezTo>
                    <a:pt x="4343" y="13300"/>
                    <a:pt x="4367" y="13309"/>
                    <a:pt x="4391" y="13309"/>
                  </a:cubicBezTo>
                  <a:cubicBezTo>
                    <a:pt x="4464" y="13309"/>
                    <a:pt x="4537" y="13217"/>
                    <a:pt x="4501" y="13145"/>
                  </a:cubicBezTo>
                  <a:cubicBezTo>
                    <a:pt x="3275" y="11181"/>
                    <a:pt x="2132" y="9395"/>
                    <a:pt x="1370" y="7192"/>
                  </a:cubicBezTo>
                  <a:cubicBezTo>
                    <a:pt x="584" y="4894"/>
                    <a:pt x="239" y="2442"/>
                    <a:pt x="155" y="37"/>
                  </a:cubicBezTo>
                  <a:cubicBezTo>
                    <a:pt x="155" y="13"/>
                    <a:pt x="131" y="1"/>
                    <a:pt x="10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585;p41">
              <a:extLst>
                <a:ext uri="{FF2B5EF4-FFF2-40B4-BE49-F238E27FC236}">
                  <a16:creationId xmlns:a16="http://schemas.microsoft.com/office/drawing/2014/main" id="{20A3F515-4ED7-9087-9DCF-10DE4702702D}"/>
                </a:ext>
              </a:extLst>
            </p:cNvPr>
            <p:cNvSpPr/>
            <p:nvPr/>
          </p:nvSpPr>
          <p:spPr>
            <a:xfrm>
              <a:off x="4782725" y="3223525"/>
              <a:ext cx="625" cy="11775"/>
            </a:xfrm>
            <a:custGeom>
              <a:avLst/>
              <a:gdLst/>
              <a:ahLst/>
              <a:cxnLst/>
              <a:rect l="l" t="t" r="r" b="b"/>
              <a:pathLst>
                <a:path w="25" h="471" extrusionOk="0">
                  <a:moveTo>
                    <a:pt x="13" y="0"/>
                  </a:moveTo>
                  <a:cubicBezTo>
                    <a:pt x="7" y="0"/>
                    <a:pt x="1" y="3"/>
                    <a:pt x="1" y="9"/>
                  </a:cubicBezTo>
                  <a:lnTo>
                    <a:pt x="1" y="462"/>
                  </a:lnTo>
                  <a:cubicBezTo>
                    <a:pt x="1" y="468"/>
                    <a:pt x="7" y="470"/>
                    <a:pt x="13" y="470"/>
                  </a:cubicBezTo>
                  <a:cubicBezTo>
                    <a:pt x="18" y="470"/>
                    <a:pt x="24" y="468"/>
                    <a:pt x="24" y="462"/>
                  </a:cubicBezTo>
                  <a:lnTo>
                    <a:pt x="24" y="9"/>
                  </a:lnTo>
                  <a:cubicBezTo>
                    <a:pt x="24" y="3"/>
                    <a:pt x="18" y="0"/>
                    <a:pt x="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586;p41">
              <a:extLst>
                <a:ext uri="{FF2B5EF4-FFF2-40B4-BE49-F238E27FC236}">
                  <a16:creationId xmlns:a16="http://schemas.microsoft.com/office/drawing/2014/main" id="{4557F558-F349-B7FC-F171-3C1E02495B70}"/>
                </a:ext>
              </a:extLst>
            </p:cNvPr>
            <p:cNvSpPr/>
            <p:nvPr/>
          </p:nvSpPr>
          <p:spPr>
            <a:xfrm>
              <a:off x="4669850" y="2929700"/>
              <a:ext cx="150400" cy="336225"/>
            </a:xfrm>
            <a:custGeom>
              <a:avLst/>
              <a:gdLst/>
              <a:ahLst/>
              <a:cxnLst/>
              <a:rect l="l" t="t" r="r" b="b"/>
              <a:pathLst>
                <a:path w="6016" h="13449" extrusionOk="0">
                  <a:moveTo>
                    <a:pt x="96" y="1"/>
                  </a:moveTo>
                  <a:cubicBezTo>
                    <a:pt x="46" y="1"/>
                    <a:pt x="0" y="56"/>
                    <a:pt x="27" y="118"/>
                  </a:cubicBezTo>
                  <a:cubicBezTo>
                    <a:pt x="1253" y="2225"/>
                    <a:pt x="2408" y="4356"/>
                    <a:pt x="3361" y="6619"/>
                  </a:cubicBezTo>
                  <a:cubicBezTo>
                    <a:pt x="4230" y="8690"/>
                    <a:pt x="5230" y="11107"/>
                    <a:pt x="4635" y="13369"/>
                  </a:cubicBezTo>
                  <a:cubicBezTo>
                    <a:pt x="4609" y="13412"/>
                    <a:pt x="4638" y="13448"/>
                    <a:pt x="4674" y="13448"/>
                  </a:cubicBezTo>
                  <a:cubicBezTo>
                    <a:pt x="4689" y="13448"/>
                    <a:pt x="4704" y="13443"/>
                    <a:pt x="4718" y="13429"/>
                  </a:cubicBezTo>
                  <a:cubicBezTo>
                    <a:pt x="6016" y="12024"/>
                    <a:pt x="4528" y="8595"/>
                    <a:pt x="3992" y="7178"/>
                  </a:cubicBezTo>
                  <a:cubicBezTo>
                    <a:pt x="3063" y="4761"/>
                    <a:pt x="1920" y="1963"/>
                    <a:pt x="146" y="23"/>
                  </a:cubicBezTo>
                  <a:cubicBezTo>
                    <a:pt x="131" y="7"/>
                    <a:pt x="113" y="1"/>
                    <a:pt x="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587;p41">
              <a:extLst>
                <a:ext uri="{FF2B5EF4-FFF2-40B4-BE49-F238E27FC236}">
                  <a16:creationId xmlns:a16="http://schemas.microsoft.com/office/drawing/2014/main" id="{B1374DFC-3923-3C67-F73E-DDCD958221ED}"/>
                </a:ext>
              </a:extLst>
            </p:cNvPr>
            <p:cNvSpPr/>
            <p:nvPr/>
          </p:nvSpPr>
          <p:spPr>
            <a:xfrm>
              <a:off x="4690250" y="2928275"/>
              <a:ext cx="132100" cy="267925"/>
            </a:xfrm>
            <a:custGeom>
              <a:avLst/>
              <a:gdLst/>
              <a:ahLst/>
              <a:cxnLst/>
              <a:rect l="l" t="t" r="r" b="b"/>
              <a:pathLst>
                <a:path w="5284" h="10717" extrusionOk="0">
                  <a:moveTo>
                    <a:pt x="170" y="1"/>
                  </a:moveTo>
                  <a:cubicBezTo>
                    <a:pt x="90" y="1"/>
                    <a:pt x="1" y="109"/>
                    <a:pt x="68" y="187"/>
                  </a:cubicBezTo>
                  <a:cubicBezTo>
                    <a:pt x="2378" y="3282"/>
                    <a:pt x="5093" y="6497"/>
                    <a:pt x="4962" y="10617"/>
                  </a:cubicBezTo>
                  <a:cubicBezTo>
                    <a:pt x="4956" y="10684"/>
                    <a:pt x="4999" y="10716"/>
                    <a:pt x="5045" y="10716"/>
                  </a:cubicBezTo>
                  <a:cubicBezTo>
                    <a:pt x="5089" y="10716"/>
                    <a:pt x="5134" y="10687"/>
                    <a:pt x="5140" y="10628"/>
                  </a:cubicBezTo>
                  <a:cubicBezTo>
                    <a:pt x="5283" y="8628"/>
                    <a:pt x="4688" y="6688"/>
                    <a:pt x="3831" y="4890"/>
                  </a:cubicBezTo>
                  <a:cubicBezTo>
                    <a:pt x="3009" y="3163"/>
                    <a:pt x="1818" y="1151"/>
                    <a:pt x="223" y="20"/>
                  </a:cubicBezTo>
                  <a:cubicBezTo>
                    <a:pt x="207" y="7"/>
                    <a:pt x="189" y="1"/>
                    <a:pt x="1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588;p41">
              <a:extLst>
                <a:ext uri="{FF2B5EF4-FFF2-40B4-BE49-F238E27FC236}">
                  <a16:creationId xmlns:a16="http://schemas.microsoft.com/office/drawing/2014/main" id="{396A8F1F-8384-1F98-8093-26DBA7679FAB}"/>
                </a:ext>
              </a:extLst>
            </p:cNvPr>
            <p:cNvSpPr/>
            <p:nvPr/>
          </p:nvSpPr>
          <p:spPr>
            <a:xfrm>
              <a:off x="4674975" y="2968025"/>
              <a:ext cx="100925" cy="277850"/>
            </a:xfrm>
            <a:custGeom>
              <a:avLst/>
              <a:gdLst/>
              <a:ahLst/>
              <a:cxnLst/>
              <a:rect l="l" t="t" r="r" b="b"/>
              <a:pathLst>
                <a:path w="4037" h="11114" extrusionOk="0">
                  <a:moveTo>
                    <a:pt x="34" y="0"/>
                  </a:moveTo>
                  <a:cubicBezTo>
                    <a:pt x="18" y="0"/>
                    <a:pt x="1" y="12"/>
                    <a:pt x="1" y="37"/>
                  </a:cubicBezTo>
                  <a:cubicBezTo>
                    <a:pt x="227" y="1883"/>
                    <a:pt x="691" y="3645"/>
                    <a:pt x="1370" y="5371"/>
                  </a:cubicBezTo>
                  <a:cubicBezTo>
                    <a:pt x="2072" y="7157"/>
                    <a:pt x="3775" y="9027"/>
                    <a:pt x="3739" y="10979"/>
                  </a:cubicBezTo>
                  <a:cubicBezTo>
                    <a:pt x="3739" y="11069"/>
                    <a:pt x="3808" y="11113"/>
                    <a:pt x="3878" y="11113"/>
                  </a:cubicBezTo>
                  <a:cubicBezTo>
                    <a:pt x="3947" y="11113"/>
                    <a:pt x="4019" y="11069"/>
                    <a:pt x="4025" y="10979"/>
                  </a:cubicBezTo>
                  <a:cubicBezTo>
                    <a:pt x="4037" y="9360"/>
                    <a:pt x="2894" y="8015"/>
                    <a:pt x="2227" y="6622"/>
                  </a:cubicBezTo>
                  <a:cubicBezTo>
                    <a:pt x="1191" y="4490"/>
                    <a:pt x="417" y="2359"/>
                    <a:pt x="60" y="25"/>
                  </a:cubicBezTo>
                  <a:cubicBezTo>
                    <a:pt x="60" y="9"/>
                    <a:pt x="47" y="0"/>
                    <a:pt x="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589;p41">
              <a:extLst>
                <a:ext uri="{FF2B5EF4-FFF2-40B4-BE49-F238E27FC236}">
                  <a16:creationId xmlns:a16="http://schemas.microsoft.com/office/drawing/2014/main" id="{99A5ECA6-0E49-BBB9-FA00-C2954CEF838A}"/>
                </a:ext>
              </a:extLst>
            </p:cNvPr>
            <p:cNvSpPr/>
            <p:nvPr/>
          </p:nvSpPr>
          <p:spPr>
            <a:xfrm>
              <a:off x="4699375" y="2974000"/>
              <a:ext cx="65825" cy="217025"/>
            </a:xfrm>
            <a:custGeom>
              <a:avLst/>
              <a:gdLst/>
              <a:ahLst/>
              <a:cxnLst/>
              <a:rect l="l" t="t" r="r" b="b"/>
              <a:pathLst>
                <a:path w="2633" h="8681" extrusionOk="0">
                  <a:moveTo>
                    <a:pt x="403" y="1"/>
                  </a:moveTo>
                  <a:cubicBezTo>
                    <a:pt x="355" y="1"/>
                    <a:pt x="305" y="35"/>
                    <a:pt x="299" y="96"/>
                  </a:cubicBezTo>
                  <a:cubicBezTo>
                    <a:pt x="1" y="2942"/>
                    <a:pt x="1203" y="6252"/>
                    <a:pt x="2596" y="8680"/>
                  </a:cubicBezTo>
                  <a:cubicBezTo>
                    <a:pt x="2596" y="8680"/>
                    <a:pt x="2632" y="8669"/>
                    <a:pt x="2632" y="8657"/>
                  </a:cubicBezTo>
                  <a:cubicBezTo>
                    <a:pt x="2084" y="7299"/>
                    <a:pt x="1644" y="5906"/>
                    <a:pt x="1322" y="4489"/>
                  </a:cubicBezTo>
                  <a:cubicBezTo>
                    <a:pt x="977" y="3025"/>
                    <a:pt x="953" y="1477"/>
                    <a:pt x="489" y="60"/>
                  </a:cubicBezTo>
                  <a:cubicBezTo>
                    <a:pt x="474" y="20"/>
                    <a:pt x="439" y="1"/>
                    <a:pt x="4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590;p41">
              <a:extLst>
                <a:ext uri="{FF2B5EF4-FFF2-40B4-BE49-F238E27FC236}">
                  <a16:creationId xmlns:a16="http://schemas.microsoft.com/office/drawing/2014/main" id="{E4B5373F-C694-9697-CA51-D0B3242B2810}"/>
                </a:ext>
              </a:extLst>
            </p:cNvPr>
            <p:cNvSpPr/>
            <p:nvPr/>
          </p:nvSpPr>
          <p:spPr>
            <a:xfrm>
              <a:off x="4698775" y="2862575"/>
              <a:ext cx="155725" cy="360175"/>
            </a:xfrm>
            <a:custGeom>
              <a:avLst/>
              <a:gdLst/>
              <a:ahLst/>
              <a:cxnLst/>
              <a:rect l="l" t="t" r="r" b="b"/>
              <a:pathLst>
                <a:path w="6229" h="14407" extrusionOk="0">
                  <a:moveTo>
                    <a:pt x="123" y="0"/>
                  </a:moveTo>
                  <a:cubicBezTo>
                    <a:pt x="61" y="0"/>
                    <a:pt x="1" y="84"/>
                    <a:pt x="37" y="148"/>
                  </a:cubicBezTo>
                  <a:cubicBezTo>
                    <a:pt x="2144" y="4720"/>
                    <a:pt x="6014" y="8946"/>
                    <a:pt x="5776" y="14304"/>
                  </a:cubicBezTo>
                  <a:cubicBezTo>
                    <a:pt x="5770" y="14374"/>
                    <a:pt x="5818" y="14407"/>
                    <a:pt x="5870" y="14407"/>
                  </a:cubicBezTo>
                  <a:cubicBezTo>
                    <a:pt x="5925" y="14407"/>
                    <a:pt x="5984" y="14371"/>
                    <a:pt x="5990" y="14304"/>
                  </a:cubicBezTo>
                  <a:cubicBezTo>
                    <a:pt x="6228" y="11792"/>
                    <a:pt x="5466" y="9435"/>
                    <a:pt x="4466" y="7161"/>
                  </a:cubicBezTo>
                  <a:cubicBezTo>
                    <a:pt x="3382" y="4672"/>
                    <a:pt x="1942" y="2100"/>
                    <a:pt x="180" y="29"/>
                  </a:cubicBezTo>
                  <a:cubicBezTo>
                    <a:pt x="163" y="9"/>
                    <a:pt x="143" y="0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591;p41">
              <a:extLst>
                <a:ext uri="{FF2B5EF4-FFF2-40B4-BE49-F238E27FC236}">
                  <a16:creationId xmlns:a16="http://schemas.microsoft.com/office/drawing/2014/main" id="{96EDD32C-3BC4-F78A-1C74-3D00413DD736}"/>
                </a:ext>
              </a:extLst>
            </p:cNvPr>
            <p:cNvSpPr/>
            <p:nvPr/>
          </p:nvSpPr>
          <p:spPr>
            <a:xfrm>
              <a:off x="4663850" y="2795550"/>
              <a:ext cx="173375" cy="327350"/>
            </a:xfrm>
            <a:custGeom>
              <a:avLst/>
              <a:gdLst/>
              <a:ahLst/>
              <a:cxnLst/>
              <a:rect l="l" t="t" r="r" b="b"/>
              <a:pathLst>
                <a:path w="6935" h="13094" extrusionOk="0">
                  <a:moveTo>
                    <a:pt x="171" y="1"/>
                  </a:moveTo>
                  <a:cubicBezTo>
                    <a:pt x="65" y="1"/>
                    <a:pt x="0" y="121"/>
                    <a:pt x="88" y="209"/>
                  </a:cubicBezTo>
                  <a:cubicBezTo>
                    <a:pt x="1743" y="2043"/>
                    <a:pt x="3458" y="3567"/>
                    <a:pt x="4708" y="5746"/>
                  </a:cubicBezTo>
                  <a:cubicBezTo>
                    <a:pt x="5970" y="7960"/>
                    <a:pt x="6649" y="10437"/>
                    <a:pt x="6732" y="12985"/>
                  </a:cubicBezTo>
                  <a:cubicBezTo>
                    <a:pt x="6732" y="13058"/>
                    <a:pt x="6785" y="13093"/>
                    <a:pt x="6837" y="13093"/>
                  </a:cubicBezTo>
                  <a:cubicBezTo>
                    <a:pt x="6886" y="13093"/>
                    <a:pt x="6934" y="13061"/>
                    <a:pt x="6934" y="12997"/>
                  </a:cubicBezTo>
                  <a:cubicBezTo>
                    <a:pt x="6934" y="8282"/>
                    <a:pt x="4565" y="2424"/>
                    <a:pt x="243" y="19"/>
                  </a:cubicBezTo>
                  <a:cubicBezTo>
                    <a:pt x="218" y="6"/>
                    <a:pt x="193" y="1"/>
                    <a:pt x="1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592;p41">
              <a:extLst>
                <a:ext uri="{FF2B5EF4-FFF2-40B4-BE49-F238E27FC236}">
                  <a16:creationId xmlns:a16="http://schemas.microsoft.com/office/drawing/2014/main" id="{27AF7776-33A6-0373-91B6-44B8FF6E4532}"/>
                </a:ext>
              </a:extLst>
            </p:cNvPr>
            <p:cNvSpPr/>
            <p:nvPr/>
          </p:nvSpPr>
          <p:spPr>
            <a:xfrm>
              <a:off x="4673725" y="2752575"/>
              <a:ext cx="162775" cy="236000"/>
            </a:xfrm>
            <a:custGeom>
              <a:avLst/>
              <a:gdLst/>
              <a:ahLst/>
              <a:cxnLst/>
              <a:rect l="l" t="t" r="r" b="b"/>
              <a:pathLst>
                <a:path w="6511" h="9440" extrusionOk="0">
                  <a:moveTo>
                    <a:pt x="89" y="1"/>
                  </a:moveTo>
                  <a:cubicBezTo>
                    <a:pt x="45" y="1"/>
                    <a:pt x="1" y="51"/>
                    <a:pt x="27" y="95"/>
                  </a:cubicBezTo>
                  <a:cubicBezTo>
                    <a:pt x="813" y="1524"/>
                    <a:pt x="2122" y="2678"/>
                    <a:pt x="3241" y="3845"/>
                  </a:cubicBezTo>
                  <a:cubicBezTo>
                    <a:pt x="4754" y="5476"/>
                    <a:pt x="5920" y="7179"/>
                    <a:pt x="6373" y="9382"/>
                  </a:cubicBezTo>
                  <a:cubicBezTo>
                    <a:pt x="6388" y="9423"/>
                    <a:pt x="6417" y="9439"/>
                    <a:pt x="6444" y="9439"/>
                  </a:cubicBezTo>
                  <a:cubicBezTo>
                    <a:pt x="6479" y="9439"/>
                    <a:pt x="6511" y="9410"/>
                    <a:pt x="6504" y="9370"/>
                  </a:cubicBezTo>
                  <a:cubicBezTo>
                    <a:pt x="5813" y="5560"/>
                    <a:pt x="2741" y="2655"/>
                    <a:pt x="134" y="23"/>
                  </a:cubicBezTo>
                  <a:cubicBezTo>
                    <a:pt x="121" y="8"/>
                    <a:pt x="105" y="1"/>
                    <a:pt x="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593;p41">
              <a:extLst>
                <a:ext uri="{FF2B5EF4-FFF2-40B4-BE49-F238E27FC236}">
                  <a16:creationId xmlns:a16="http://schemas.microsoft.com/office/drawing/2014/main" id="{ACD7E6E4-82D4-84F0-BC36-65821EB6D77B}"/>
                </a:ext>
              </a:extLst>
            </p:cNvPr>
            <p:cNvSpPr/>
            <p:nvPr/>
          </p:nvSpPr>
          <p:spPr>
            <a:xfrm>
              <a:off x="4846275" y="3012500"/>
              <a:ext cx="12975" cy="70100"/>
            </a:xfrm>
            <a:custGeom>
              <a:avLst/>
              <a:gdLst/>
              <a:ahLst/>
              <a:cxnLst/>
              <a:rect l="l" t="t" r="r" b="b"/>
              <a:pathLst>
                <a:path w="519" h="2804" extrusionOk="0">
                  <a:moveTo>
                    <a:pt x="85" y="0"/>
                  </a:moveTo>
                  <a:cubicBezTo>
                    <a:pt x="44" y="0"/>
                    <a:pt x="0" y="28"/>
                    <a:pt x="7" y="80"/>
                  </a:cubicBezTo>
                  <a:cubicBezTo>
                    <a:pt x="54" y="949"/>
                    <a:pt x="30" y="1890"/>
                    <a:pt x="221" y="2759"/>
                  </a:cubicBezTo>
                  <a:cubicBezTo>
                    <a:pt x="227" y="2789"/>
                    <a:pt x="254" y="2804"/>
                    <a:pt x="280" y="2804"/>
                  </a:cubicBezTo>
                  <a:cubicBezTo>
                    <a:pt x="307" y="2804"/>
                    <a:pt x="334" y="2789"/>
                    <a:pt x="340" y="2759"/>
                  </a:cubicBezTo>
                  <a:cubicBezTo>
                    <a:pt x="519" y="1878"/>
                    <a:pt x="292" y="925"/>
                    <a:pt x="149" y="56"/>
                  </a:cubicBezTo>
                  <a:cubicBezTo>
                    <a:pt x="149" y="19"/>
                    <a:pt x="118" y="0"/>
                    <a:pt x="8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6" name="Google Shape;9594;p41">
              <a:extLst>
                <a:ext uri="{FF2B5EF4-FFF2-40B4-BE49-F238E27FC236}">
                  <a16:creationId xmlns:a16="http://schemas.microsoft.com/office/drawing/2014/main" id="{D364ABD1-1800-C775-0DE1-53A62A03B186}"/>
                </a:ext>
              </a:extLst>
            </p:cNvPr>
            <p:cNvSpPr/>
            <p:nvPr/>
          </p:nvSpPr>
          <p:spPr>
            <a:xfrm>
              <a:off x="4759725" y="2758500"/>
              <a:ext cx="112325" cy="276050"/>
            </a:xfrm>
            <a:custGeom>
              <a:avLst/>
              <a:gdLst/>
              <a:ahLst/>
              <a:cxnLst/>
              <a:rect l="l" t="t" r="r" b="b"/>
              <a:pathLst>
                <a:path w="4493" h="11042" extrusionOk="0">
                  <a:moveTo>
                    <a:pt x="91" y="1"/>
                  </a:moveTo>
                  <a:cubicBezTo>
                    <a:pt x="42" y="1"/>
                    <a:pt x="0" y="80"/>
                    <a:pt x="40" y="120"/>
                  </a:cubicBezTo>
                  <a:cubicBezTo>
                    <a:pt x="1599" y="1703"/>
                    <a:pt x="2195" y="3656"/>
                    <a:pt x="2742" y="5751"/>
                  </a:cubicBezTo>
                  <a:cubicBezTo>
                    <a:pt x="3219" y="7514"/>
                    <a:pt x="3838" y="9216"/>
                    <a:pt x="4195" y="11002"/>
                  </a:cubicBezTo>
                  <a:cubicBezTo>
                    <a:pt x="4209" y="11030"/>
                    <a:pt x="4227" y="11041"/>
                    <a:pt x="4242" y="11041"/>
                  </a:cubicBezTo>
                  <a:cubicBezTo>
                    <a:pt x="4252" y="11041"/>
                    <a:pt x="4261" y="11036"/>
                    <a:pt x="4266" y="11026"/>
                  </a:cubicBezTo>
                  <a:cubicBezTo>
                    <a:pt x="4493" y="10264"/>
                    <a:pt x="4112" y="9299"/>
                    <a:pt x="3921" y="8573"/>
                  </a:cubicBezTo>
                  <a:cubicBezTo>
                    <a:pt x="3635" y="7466"/>
                    <a:pt x="3326" y="6371"/>
                    <a:pt x="3028" y="5263"/>
                  </a:cubicBezTo>
                  <a:cubicBezTo>
                    <a:pt x="2528" y="3406"/>
                    <a:pt x="1790" y="1144"/>
                    <a:pt x="123" y="13"/>
                  </a:cubicBezTo>
                  <a:cubicBezTo>
                    <a:pt x="112" y="4"/>
                    <a:pt x="102" y="1"/>
                    <a:pt x="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7" name="Google Shape;9595;p41">
              <a:extLst>
                <a:ext uri="{FF2B5EF4-FFF2-40B4-BE49-F238E27FC236}">
                  <a16:creationId xmlns:a16="http://schemas.microsoft.com/office/drawing/2014/main" id="{71E09470-0B70-C8A6-5F6E-6B4FC336DD26}"/>
                </a:ext>
              </a:extLst>
            </p:cNvPr>
            <p:cNvSpPr/>
            <p:nvPr/>
          </p:nvSpPr>
          <p:spPr>
            <a:xfrm>
              <a:off x="4692825" y="2625375"/>
              <a:ext cx="167925" cy="355225"/>
            </a:xfrm>
            <a:custGeom>
              <a:avLst/>
              <a:gdLst/>
              <a:ahLst/>
              <a:cxnLst/>
              <a:rect l="l" t="t" r="r" b="b"/>
              <a:pathLst>
                <a:path w="6717" h="14209" extrusionOk="0">
                  <a:moveTo>
                    <a:pt x="593" y="1"/>
                  </a:moveTo>
                  <a:cubicBezTo>
                    <a:pt x="555" y="1"/>
                    <a:pt x="519" y="21"/>
                    <a:pt x="513" y="63"/>
                  </a:cubicBezTo>
                  <a:cubicBezTo>
                    <a:pt x="1" y="2123"/>
                    <a:pt x="656" y="4587"/>
                    <a:pt x="1763" y="6350"/>
                  </a:cubicBezTo>
                  <a:cubicBezTo>
                    <a:pt x="3275" y="8790"/>
                    <a:pt x="6692" y="10886"/>
                    <a:pt x="6002" y="14172"/>
                  </a:cubicBezTo>
                  <a:cubicBezTo>
                    <a:pt x="5994" y="14195"/>
                    <a:pt x="6016" y="14208"/>
                    <a:pt x="6033" y="14208"/>
                  </a:cubicBezTo>
                  <a:cubicBezTo>
                    <a:pt x="6042" y="14208"/>
                    <a:pt x="6049" y="14204"/>
                    <a:pt x="6049" y="14196"/>
                  </a:cubicBezTo>
                  <a:cubicBezTo>
                    <a:pt x="6716" y="11946"/>
                    <a:pt x="5264" y="9921"/>
                    <a:pt x="3906" y="8255"/>
                  </a:cubicBezTo>
                  <a:cubicBezTo>
                    <a:pt x="2906" y="7016"/>
                    <a:pt x="1882" y="5945"/>
                    <a:pt x="1334" y="4433"/>
                  </a:cubicBezTo>
                  <a:cubicBezTo>
                    <a:pt x="811" y="3016"/>
                    <a:pt x="1049" y="1492"/>
                    <a:pt x="692" y="63"/>
                  </a:cubicBezTo>
                  <a:cubicBezTo>
                    <a:pt x="674" y="21"/>
                    <a:pt x="632" y="1"/>
                    <a:pt x="5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8" name="Google Shape;9596;p41">
              <a:extLst>
                <a:ext uri="{FF2B5EF4-FFF2-40B4-BE49-F238E27FC236}">
                  <a16:creationId xmlns:a16="http://schemas.microsoft.com/office/drawing/2014/main" id="{4E5B881F-82D7-6BBC-4225-4F3692566B79}"/>
                </a:ext>
              </a:extLst>
            </p:cNvPr>
            <p:cNvSpPr/>
            <p:nvPr/>
          </p:nvSpPr>
          <p:spPr>
            <a:xfrm>
              <a:off x="4777700" y="2759725"/>
              <a:ext cx="115475" cy="196775"/>
            </a:xfrm>
            <a:custGeom>
              <a:avLst/>
              <a:gdLst/>
              <a:ahLst/>
              <a:cxnLst/>
              <a:rect l="l" t="t" r="r" b="b"/>
              <a:pathLst>
                <a:path w="4619" h="7871" extrusionOk="0">
                  <a:moveTo>
                    <a:pt x="149" y="1"/>
                  </a:moveTo>
                  <a:cubicBezTo>
                    <a:pt x="60" y="1"/>
                    <a:pt x="1" y="127"/>
                    <a:pt x="59" y="214"/>
                  </a:cubicBezTo>
                  <a:cubicBezTo>
                    <a:pt x="904" y="1238"/>
                    <a:pt x="1726" y="2261"/>
                    <a:pt x="2428" y="3393"/>
                  </a:cubicBezTo>
                  <a:cubicBezTo>
                    <a:pt x="3131" y="4512"/>
                    <a:pt x="4452" y="6429"/>
                    <a:pt x="3928" y="7798"/>
                  </a:cubicBezTo>
                  <a:cubicBezTo>
                    <a:pt x="3928" y="7844"/>
                    <a:pt x="3968" y="7870"/>
                    <a:pt x="4003" y="7870"/>
                  </a:cubicBezTo>
                  <a:cubicBezTo>
                    <a:pt x="4022" y="7870"/>
                    <a:pt x="4039" y="7862"/>
                    <a:pt x="4047" y="7846"/>
                  </a:cubicBezTo>
                  <a:cubicBezTo>
                    <a:pt x="4619" y="6643"/>
                    <a:pt x="3857" y="5190"/>
                    <a:pt x="3321" y="4107"/>
                  </a:cubicBezTo>
                  <a:cubicBezTo>
                    <a:pt x="2642" y="2726"/>
                    <a:pt x="1547" y="892"/>
                    <a:pt x="214" y="23"/>
                  </a:cubicBezTo>
                  <a:cubicBezTo>
                    <a:pt x="191" y="7"/>
                    <a:pt x="169" y="1"/>
                    <a:pt x="1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9" name="Google Shape;9597;p41">
              <a:extLst>
                <a:ext uri="{FF2B5EF4-FFF2-40B4-BE49-F238E27FC236}">
                  <a16:creationId xmlns:a16="http://schemas.microsoft.com/office/drawing/2014/main" id="{01792F9D-C9AE-9AE8-1439-BAAA48338204}"/>
                </a:ext>
              </a:extLst>
            </p:cNvPr>
            <p:cNvSpPr/>
            <p:nvPr/>
          </p:nvSpPr>
          <p:spPr>
            <a:xfrm>
              <a:off x="4731225" y="2579650"/>
              <a:ext cx="105025" cy="264225"/>
            </a:xfrm>
            <a:custGeom>
              <a:avLst/>
              <a:gdLst/>
              <a:ahLst/>
              <a:cxnLst/>
              <a:rect l="l" t="t" r="r" b="b"/>
              <a:pathLst>
                <a:path w="4201" h="10569" extrusionOk="0">
                  <a:moveTo>
                    <a:pt x="559" y="0"/>
                  </a:moveTo>
                  <a:cubicBezTo>
                    <a:pt x="498" y="0"/>
                    <a:pt x="436" y="33"/>
                    <a:pt x="429" y="94"/>
                  </a:cubicBezTo>
                  <a:cubicBezTo>
                    <a:pt x="84" y="1856"/>
                    <a:pt x="1" y="3833"/>
                    <a:pt x="680" y="5512"/>
                  </a:cubicBezTo>
                  <a:cubicBezTo>
                    <a:pt x="1442" y="7369"/>
                    <a:pt x="3120" y="8726"/>
                    <a:pt x="4037" y="10524"/>
                  </a:cubicBezTo>
                  <a:cubicBezTo>
                    <a:pt x="4045" y="10555"/>
                    <a:pt x="4067" y="10569"/>
                    <a:pt x="4091" y="10569"/>
                  </a:cubicBezTo>
                  <a:cubicBezTo>
                    <a:pt x="4141" y="10569"/>
                    <a:pt x="4200" y="10513"/>
                    <a:pt x="4168" y="10441"/>
                  </a:cubicBezTo>
                  <a:cubicBezTo>
                    <a:pt x="3418" y="8893"/>
                    <a:pt x="2251" y="7643"/>
                    <a:pt x="1358" y="6202"/>
                  </a:cubicBezTo>
                  <a:cubicBezTo>
                    <a:pt x="60" y="4131"/>
                    <a:pt x="977" y="2249"/>
                    <a:pt x="680" y="94"/>
                  </a:cubicBezTo>
                  <a:cubicBezTo>
                    <a:pt x="674" y="30"/>
                    <a:pt x="617" y="0"/>
                    <a:pt x="55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0" name="Google Shape;9598;p41">
              <a:extLst>
                <a:ext uri="{FF2B5EF4-FFF2-40B4-BE49-F238E27FC236}">
                  <a16:creationId xmlns:a16="http://schemas.microsoft.com/office/drawing/2014/main" id="{5DFC563B-4092-0D08-9D82-E3E18D4A93C1}"/>
                </a:ext>
              </a:extLst>
            </p:cNvPr>
            <p:cNvSpPr/>
            <p:nvPr/>
          </p:nvSpPr>
          <p:spPr>
            <a:xfrm>
              <a:off x="4758025" y="2711025"/>
              <a:ext cx="145575" cy="166750"/>
            </a:xfrm>
            <a:custGeom>
              <a:avLst/>
              <a:gdLst/>
              <a:ahLst/>
              <a:cxnLst/>
              <a:rect l="l" t="t" r="r" b="b"/>
              <a:pathLst>
                <a:path w="5823" h="6670" extrusionOk="0">
                  <a:moveTo>
                    <a:pt x="343" y="0"/>
                  </a:moveTo>
                  <a:cubicBezTo>
                    <a:pt x="294" y="0"/>
                    <a:pt x="246" y="32"/>
                    <a:pt x="239" y="78"/>
                  </a:cubicBezTo>
                  <a:cubicBezTo>
                    <a:pt x="0" y="1066"/>
                    <a:pt x="1405" y="2031"/>
                    <a:pt x="2060" y="2531"/>
                  </a:cubicBezTo>
                  <a:cubicBezTo>
                    <a:pt x="3453" y="3614"/>
                    <a:pt x="5453" y="4602"/>
                    <a:pt x="5513" y="6626"/>
                  </a:cubicBezTo>
                  <a:cubicBezTo>
                    <a:pt x="5519" y="6655"/>
                    <a:pt x="5549" y="6670"/>
                    <a:pt x="5579" y="6670"/>
                  </a:cubicBezTo>
                  <a:cubicBezTo>
                    <a:pt x="5611" y="6670"/>
                    <a:pt x="5644" y="6652"/>
                    <a:pt x="5644" y="6615"/>
                  </a:cubicBezTo>
                  <a:cubicBezTo>
                    <a:pt x="5823" y="5150"/>
                    <a:pt x="4953" y="4186"/>
                    <a:pt x="3906" y="3305"/>
                  </a:cubicBezTo>
                  <a:cubicBezTo>
                    <a:pt x="3263" y="2769"/>
                    <a:pt x="2560" y="2340"/>
                    <a:pt x="1917" y="1816"/>
                  </a:cubicBezTo>
                  <a:cubicBezTo>
                    <a:pt x="1286" y="1292"/>
                    <a:pt x="989" y="566"/>
                    <a:pt x="417" y="30"/>
                  </a:cubicBezTo>
                  <a:cubicBezTo>
                    <a:pt x="396" y="10"/>
                    <a:pt x="369" y="0"/>
                    <a:pt x="3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1" name="Google Shape;9599;p41">
              <a:extLst>
                <a:ext uri="{FF2B5EF4-FFF2-40B4-BE49-F238E27FC236}">
                  <a16:creationId xmlns:a16="http://schemas.microsoft.com/office/drawing/2014/main" id="{448FFFEF-C296-1D73-07D1-6E62EBCE5D0C}"/>
                </a:ext>
              </a:extLst>
            </p:cNvPr>
            <p:cNvSpPr/>
            <p:nvPr/>
          </p:nvSpPr>
          <p:spPr>
            <a:xfrm>
              <a:off x="4770825" y="2598275"/>
              <a:ext cx="119875" cy="199500"/>
            </a:xfrm>
            <a:custGeom>
              <a:avLst/>
              <a:gdLst/>
              <a:ahLst/>
              <a:cxnLst/>
              <a:rect l="l" t="t" r="r" b="b"/>
              <a:pathLst>
                <a:path w="4795" h="7980" extrusionOk="0">
                  <a:moveTo>
                    <a:pt x="570" y="1"/>
                  </a:moveTo>
                  <a:cubicBezTo>
                    <a:pt x="478" y="1"/>
                    <a:pt x="376" y="68"/>
                    <a:pt x="369" y="171"/>
                  </a:cubicBezTo>
                  <a:cubicBezTo>
                    <a:pt x="0" y="3409"/>
                    <a:pt x="2632" y="5945"/>
                    <a:pt x="4775" y="7969"/>
                  </a:cubicBezTo>
                  <a:cubicBezTo>
                    <a:pt x="4778" y="7977"/>
                    <a:pt x="4782" y="7980"/>
                    <a:pt x="4785" y="7980"/>
                  </a:cubicBezTo>
                  <a:cubicBezTo>
                    <a:pt x="4792" y="7980"/>
                    <a:pt x="4795" y="7966"/>
                    <a:pt x="4787" y="7957"/>
                  </a:cubicBezTo>
                  <a:cubicBezTo>
                    <a:pt x="3751" y="6850"/>
                    <a:pt x="2703" y="5731"/>
                    <a:pt x="1905" y="4445"/>
                  </a:cubicBezTo>
                  <a:cubicBezTo>
                    <a:pt x="1048" y="3076"/>
                    <a:pt x="965" y="1671"/>
                    <a:pt x="715" y="123"/>
                  </a:cubicBezTo>
                  <a:cubicBezTo>
                    <a:pt x="700" y="37"/>
                    <a:pt x="637" y="1"/>
                    <a:pt x="5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2" name="Google Shape;9600;p41">
              <a:extLst>
                <a:ext uri="{FF2B5EF4-FFF2-40B4-BE49-F238E27FC236}">
                  <a16:creationId xmlns:a16="http://schemas.microsoft.com/office/drawing/2014/main" id="{E99E9A6C-8880-6FF6-AB4C-89FA7C16FFB7}"/>
                </a:ext>
              </a:extLst>
            </p:cNvPr>
            <p:cNvSpPr/>
            <p:nvPr/>
          </p:nvSpPr>
          <p:spPr>
            <a:xfrm>
              <a:off x="4810175" y="2636750"/>
              <a:ext cx="93325" cy="131750"/>
            </a:xfrm>
            <a:custGeom>
              <a:avLst/>
              <a:gdLst/>
              <a:ahLst/>
              <a:cxnLst/>
              <a:rect l="l" t="t" r="r" b="b"/>
              <a:pathLst>
                <a:path w="3733" h="5270" extrusionOk="0">
                  <a:moveTo>
                    <a:pt x="151" y="0"/>
                  </a:moveTo>
                  <a:cubicBezTo>
                    <a:pt x="72" y="0"/>
                    <a:pt x="0" y="77"/>
                    <a:pt x="46" y="168"/>
                  </a:cubicBezTo>
                  <a:cubicBezTo>
                    <a:pt x="1141" y="1918"/>
                    <a:pt x="2582" y="3454"/>
                    <a:pt x="3653" y="5252"/>
                  </a:cubicBezTo>
                  <a:cubicBezTo>
                    <a:pt x="3666" y="5264"/>
                    <a:pt x="3680" y="5269"/>
                    <a:pt x="3692" y="5269"/>
                  </a:cubicBezTo>
                  <a:cubicBezTo>
                    <a:pt x="3715" y="5269"/>
                    <a:pt x="3732" y="5251"/>
                    <a:pt x="3725" y="5228"/>
                  </a:cubicBezTo>
                  <a:cubicBezTo>
                    <a:pt x="2927" y="3394"/>
                    <a:pt x="1843" y="1275"/>
                    <a:pt x="224" y="25"/>
                  </a:cubicBezTo>
                  <a:cubicBezTo>
                    <a:pt x="201" y="8"/>
                    <a:pt x="176" y="0"/>
                    <a:pt x="15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3" name="Google Shape;9601;p41">
              <a:extLst>
                <a:ext uri="{FF2B5EF4-FFF2-40B4-BE49-F238E27FC236}">
                  <a16:creationId xmlns:a16="http://schemas.microsoft.com/office/drawing/2014/main" id="{C458ADE5-FA58-F5C3-4C12-BBD52295F7B5}"/>
                </a:ext>
              </a:extLst>
            </p:cNvPr>
            <p:cNvSpPr/>
            <p:nvPr/>
          </p:nvSpPr>
          <p:spPr>
            <a:xfrm>
              <a:off x="4798500" y="2575600"/>
              <a:ext cx="104200" cy="152050"/>
            </a:xfrm>
            <a:custGeom>
              <a:avLst/>
              <a:gdLst/>
              <a:ahLst/>
              <a:cxnLst/>
              <a:rect l="l" t="t" r="r" b="b"/>
              <a:pathLst>
                <a:path w="4168" h="6082" extrusionOk="0">
                  <a:moveTo>
                    <a:pt x="121" y="1"/>
                  </a:moveTo>
                  <a:cubicBezTo>
                    <a:pt x="59" y="1"/>
                    <a:pt x="1" y="83"/>
                    <a:pt x="48" y="149"/>
                  </a:cubicBezTo>
                  <a:cubicBezTo>
                    <a:pt x="1227" y="2042"/>
                    <a:pt x="3727" y="3638"/>
                    <a:pt x="3906" y="6019"/>
                  </a:cubicBezTo>
                  <a:cubicBezTo>
                    <a:pt x="3906" y="6061"/>
                    <a:pt x="3939" y="6081"/>
                    <a:pt x="3971" y="6081"/>
                  </a:cubicBezTo>
                  <a:cubicBezTo>
                    <a:pt x="4004" y="6081"/>
                    <a:pt x="4037" y="6061"/>
                    <a:pt x="4037" y="6019"/>
                  </a:cubicBezTo>
                  <a:cubicBezTo>
                    <a:pt x="4168" y="3781"/>
                    <a:pt x="1834" y="1256"/>
                    <a:pt x="167" y="18"/>
                  </a:cubicBezTo>
                  <a:cubicBezTo>
                    <a:pt x="153" y="6"/>
                    <a:pt x="137" y="1"/>
                    <a:pt x="1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4" name="Google Shape;9602;p41">
              <a:extLst>
                <a:ext uri="{FF2B5EF4-FFF2-40B4-BE49-F238E27FC236}">
                  <a16:creationId xmlns:a16="http://schemas.microsoft.com/office/drawing/2014/main" id="{0179EBFC-77AE-807A-7844-ECAB45FD6769}"/>
                </a:ext>
              </a:extLst>
            </p:cNvPr>
            <p:cNvSpPr/>
            <p:nvPr/>
          </p:nvSpPr>
          <p:spPr>
            <a:xfrm>
              <a:off x="4720250" y="2527700"/>
              <a:ext cx="177400" cy="200625"/>
            </a:xfrm>
            <a:custGeom>
              <a:avLst/>
              <a:gdLst/>
              <a:ahLst/>
              <a:cxnLst/>
              <a:rect l="l" t="t" r="r" b="b"/>
              <a:pathLst>
                <a:path w="7096" h="8025" extrusionOk="0">
                  <a:moveTo>
                    <a:pt x="209" y="1"/>
                  </a:moveTo>
                  <a:cubicBezTo>
                    <a:pt x="68" y="1"/>
                    <a:pt x="0" y="169"/>
                    <a:pt x="142" y="267"/>
                  </a:cubicBezTo>
                  <a:cubicBezTo>
                    <a:pt x="2690" y="2065"/>
                    <a:pt x="6619" y="4434"/>
                    <a:pt x="6929" y="7935"/>
                  </a:cubicBezTo>
                  <a:cubicBezTo>
                    <a:pt x="6923" y="7994"/>
                    <a:pt x="6964" y="8024"/>
                    <a:pt x="7008" y="8024"/>
                  </a:cubicBezTo>
                  <a:cubicBezTo>
                    <a:pt x="7051" y="8024"/>
                    <a:pt x="7095" y="7994"/>
                    <a:pt x="7095" y="7935"/>
                  </a:cubicBezTo>
                  <a:cubicBezTo>
                    <a:pt x="7084" y="6149"/>
                    <a:pt x="5976" y="4625"/>
                    <a:pt x="4845" y="3339"/>
                  </a:cubicBezTo>
                  <a:cubicBezTo>
                    <a:pt x="3750" y="2101"/>
                    <a:pt x="1928" y="339"/>
                    <a:pt x="249" y="5"/>
                  </a:cubicBezTo>
                  <a:cubicBezTo>
                    <a:pt x="235" y="2"/>
                    <a:pt x="222" y="1"/>
                    <a:pt x="2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5" name="Google Shape;9603;p41">
              <a:extLst>
                <a:ext uri="{FF2B5EF4-FFF2-40B4-BE49-F238E27FC236}">
                  <a16:creationId xmlns:a16="http://schemas.microsoft.com/office/drawing/2014/main" id="{4BAD2C62-80BB-BC60-F006-A90AF7A81023}"/>
                </a:ext>
              </a:extLst>
            </p:cNvPr>
            <p:cNvSpPr/>
            <p:nvPr/>
          </p:nvSpPr>
          <p:spPr>
            <a:xfrm>
              <a:off x="4753825" y="2473750"/>
              <a:ext cx="151375" cy="185175"/>
            </a:xfrm>
            <a:custGeom>
              <a:avLst/>
              <a:gdLst/>
              <a:ahLst/>
              <a:cxnLst/>
              <a:rect l="l" t="t" r="r" b="b"/>
              <a:pathLst>
                <a:path w="6055" h="7407" extrusionOk="0">
                  <a:moveTo>
                    <a:pt x="154" y="0"/>
                  </a:moveTo>
                  <a:cubicBezTo>
                    <a:pt x="78" y="0"/>
                    <a:pt x="0" y="82"/>
                    <a:pt x="26" y="175"/>
                  </a:cubicBezTo>
                  <a:cubicBezTo>
                    <a:pt x="883" y="3021"/>
                    <a:pt x="3788" y="5473"/>
                    <a:pt x="5907" y="7402"/>
                  </a:cubicBezTo>
                  <a:cubicBezTo>
                    <a:pt x="5916" y="7405"/>
                    <a:pt x="5925" y="7406"/>
                    <a:pt x="5933" y="7406"/>
                  </a:cubicBezTo>
                  <a:cubicBezTo>
                    <a:pt x="5997" y="7406"/>
                    <a:pt x="6055" y="7335"/>
                    <a:pt x="6002" y="7283"/>
                  </a:cubicBezTo>
                  <a:cubicBezTo>
                    <a:pt x="4919" y="6152"/>
                    <a:pt x="3907" y="4973"/>
                    <a:pt x="2919" y="3747"/>
                  </a:cubicBezTo>
                  <a:cubicBezTo>
                    <a:pt x="1954" y="2556"/>
                    <a:pt x="1240" y="1175"/>
                    <a:pt x="240" y="44"/>
                  </a:cubicBezTo>
                  <a:cubicBezTo>
                    <a:pt x="216" y="13"/>
                    <a:pt x="185" y="0"/>
                    <a:pt x="15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6" name="Google Shape;9604;p41">
              <a:extLst>
                <a:ext uri="{FF2B5EF4-FFF2-40B4-BE49-F238E27FC236}">
                  <a16:creationId xmlns:a16="http://schemas.microsoft.com/office/drawing/2014/main" id="{A16BF0A5-BBAB-9FBE-DFF6-5B58640E4EFE}"/>
                </a:ext>
              </a:extLst>
            </p:cNvPr>
            <p:cNvSpPr/>
            <p:nvPr/>
          </p:nvSpPr>
          <p:spPr>
            <a:xfrm>
              <a:off x="4829100" y="2534825"/>
              <a:ext cx="95250" cy="148600"/>
            </a:xfrm>
            <a:custGeom>
              <a:avLst/>
              <a:gdLst/>
              <a:ahLst/>
              <a:cxnLst/>
              <a:rect l="l" t="t" r="r" b="b"/>
              <a:pathLst>
                <a:path w="3810" h="5944" extrusionOk="0">
                  <a:moveTo>
                    <a:pt x="81" y="1"/>
                  </a:moveTo>
                  <a:cubicBezTo>
                    <a:pt x="40" y="1"/>
                    <a:pt x="0" y="45"/>
                    <a:pt x="27" y="89"/>
                  </a:cubicBezTo>
                  <a:cubicBezTo>
                    <a:pt x="1396" y="1983"/>
                    <a:pt x="2634" y="3804"/>
                    <a:pt x="3658" y="5912"/>
                  </a:cubicBezTo>
                  <a:cubicBezTo>
                    <a:pt x="3673" y="5934"/>
                    <a:pt x="3695" y="5944"/>
                    <a:pt x="3716" y="5944"/>
                  </a:cubicBezTo>
                  <a:cubicBezTo>
                    <a:pt x="3762" y="5944"/>
                    <a:pt x="3809" y="5901"/>
                    <a:pt x="3801" y="5852"/>
                  </a:cubicBezTo>
                  <a:cubicBezTo>
                    <a:pt x="3242" y="3709"/>
                    <a:pt x="1682" y="1542"/>
                    <a:pt x="122" y="18"/>
                  </a:cubicBezTo>
                  <a:cubicBezTo>
                    <a:pt x="110" y="6"/>
                    <a:pt x="95" y="1"/>
                    <a:pt x="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7" name="Google Shape;9605;p41">
              <a:extLst>
                <a:ext uri="{FF2B5EF4-FFF2-40B4-BE49-F238E27FC236}">
                  <a16:creationId xmlns:a16="http://schemas.microsoft.com/office/drawing/2014/main" id="{5ABF0D84-E493-51E9-DAA5-91D568A21616}"/>
                </a:ext>
              </a:extLst>
            </p:cNvPr>
            <p:cNvSpPr/>
            <p:nvPr/>
          </p:nvSpPr>
          <p:spPr>
            <a:xfrm>
              <a:off x="4781100" y="2482425"/>
              <a:ext cx="144400" cy="167000"/>
            </a:xfrm>
            <a:custGeom>
              <a:avLst/>
              <a:gdLst/>
              <a:ahLst/>
              <a:cxnLst/>
              <a:rect l="l" t="t" r="r" b="b"/>
              <a:pathLst>
                <a:path w="5776" h="6680" extrusionOk="0">
                  <a:moveTo>
                    <a:pt x="124" y="1"/>
                  </a:moveTo>
                  <a:cubicBezTo>
                    <a:pt x="54" y="1"/>
                    <a:pt x="0" y="81"/>
                    <a:pt x="54" y="161"/>
                  </a:cubicBezTo>
                  <a:cubicBezTo>
                    <a:pt x="1804" y="2412"/>
                    <a:pt x="3852" y="4376"/>
                    <a:pt x="5566" y="6650"/>
                  </a:cubicBezTo>
                  <a:cubicBezTo>
                    <a:pt x="5586" y="6670"/>
                    <a:pt x="5613" y="6679"/>
                    <a:pt x="5639" y="6679"/>
                  </a:cubicBezTo>
                  <a:cubicBezTo>
                    <a:pt x="5707" y="6679"/>
                    <a:pt x="5776" y="6620"/>
                    <a:pt x="5733" y="6543"/>
                  </a:cubicBezTo>
                  <a:cubicBezTo>
                    <a:pt x="4423" y="4138"/>
                    <a:pt x="2352" y="1709"/>
                    <a:pt x="197" y="30"/>
                  </a:cubicBezTo>
                  <a:cubicBezTo>
                    <a:pt x="173" y="10"/>
                    <a:pt x="147" y="1"/>
                    <a:pt x="1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8" name="Google Shape;9606;p41">
              <a:extLst>
                <a:ext uri="{FF2B5EF4-FFF2-40B4-BE49-F238E27FC236}">
                  <a16:creationId xmlns:a16="http://schemas.microsoft.com/office/drawing/2014/main" id="{C379438A-A1EB-92E0-E690-0DD35B34D216}"/>
                </a:ext>
              </a:extLst>
            </p:cNvPr>
            <p:cNvSpPr/>
            <p:nvPr/>
          </p:nvSpPr>
          <p:spPr>
            <a:xfrm>
              <a:off x="4749500" y="2413925"/>
              <a:ext cx="154200" cy="182075"/>
            </a:xfrm>
            <a:custGeom>
              <a:avLst/>
              <a:gdLst/>
              <a:ahLst/>
              <a:cxnLst/>
              <a:rect l="l" t="t" r="r" b="b"/>
              <a:pathLst>
                <a:path w="6168" h="7283" extrusionOk="0">
                  <a:moveTo>
                    <a:pt x="196" y="0"/>
                  </a:moveTo>
                  <a:cubicBezTo>
                    <a:pt x="90" y="0"/>
                    <a:pt x="0" y="137"/>
                    <a:pt x="91" y="246"/>
                  </a:cubicBezTo>
                  <a:cubicBezTo>
                    <a:pt x="2080" y="2604"/>
                    <a:pt x="4199" y="4806"/>
                    <a:pt x="6068" y="7259"/>
                  </a:cubicBezTo>
                  <a:cubicBezTo>
                    <a:pt x="6085" y="7276"/>
                    <a:pt x="6103" y="7282"/>
                    <a:pt x="6118" y="7282"/>
                  </a:cubicBezTo>
                  <a:cubicBezTo>
                    <a:pt x="6147" y="7282"/>
                    <a:pt x="6167" y="7259"/>
                    <a:pt x="6152" y="7235"/>
                  </a:cubicBezTo>
                  <a:cubicBezTo>
                    <a:pt x="4401" y="4711"/>
                    <a:pt x="2532" y="2151"/>
                    <a:pt x="294" y="44"/>
                  </a:cubicBezTo>
                  <a:cubicBezTo>
                    <a:pt x="263" y="13"/>
                    <a:pt x="229" y="0"/>
                    <a:pt x="19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9" name="Google Shape;9607;p41">
              <a:extLst>
                <a:ext uri="{FF2B5EF4-FFF2-40B4-BE49-F238E27FC236}">
                  <a16:creationId xmlns:a16="http://schemas.microsoft.com/office/drawing/2014/main" id="{D4A55D00-E4F1-1EF6-2D16-545C3AB14970}"/>
                </a:ext>
              </a:extLst>
            </p:cNvPr>
            <p:cNvSpPr/>
            <p:nvPr/>
          </p:nvSpPr>
          <p:spPr>
            <a:xfrm>
              <a:off x="4740275" y="2385200"/>
              <a:ext cx="178800" cy="211450"/>
            </a:xfrm>
            <a:custGeom>
              <a:avLst/>
              <a:gdLst/>
              <a:ahLst/>
              <a:cxnLst/>
              <a:rect l="l" t="t" r="r" b="b"/>
              <a:pathLst>
                <a:path w="7152" h="8458" extrusionOk="0">
                  <a:moveTo>
                    <a:pt x="187" y="1"/>
                  </a:moveTo>
                  <a:cubicBezTo>
                    <a:pt x="81" y="1"/>
                    <a:pt x="1" y="126"/>
                    <a:pt x="91" y="217"/>
                  </a:cubicBezTo>
                  <a:cubicBezTo>
                    <a:pt x="1199" y="1455"/>
                    <a:pt x="2651" y="2419"/>
                    <a:pt x="3842" y="3598"/>
                  </a:cubicBezTo>
                  <a:cubicBezTo>
                    <a:pt x="5092" y="4848"/>
                    <a:pt x="6818" y="6551"/>
                    <a:pt x="7021" y="8408"/>
                  </a:cubicBezTo>
                  <a:cubicBezTo>
                    <a:pt x="7027" y="8439"/>
                    <a:pt x="7059" y="8457"/>
                    <a:pt x="7089" y="8457"/>
                  </a:cubicBezTo>
                  <a:cubicBezTo>
                    <a:pt x="7115" y="8457"/>
                    <a:pt x="7140" y="8442"/>
                    <a:pt x="7140" y="8408"/>
                  </a:cubicBezTo>
                  <a:cubicBezTo>
                    <a:pt x="7152" y="6741"/>
                    <a:pt x="5985" y="5324"/>
                    <a:pt x="4973" y="4122"/>
                  </a:cubicBezTo>
                  <a:cubicBezTo>
                    <a:pt x="3747" y="2681"/>
                    <a:pt x="2020" y="800"/>
                    <a:pt x="246" y="14"/>
                  </a:cubicBezTo>
                  <a:cubicBezTo>
                    <a:pt x="226" y="5"/>
                    <a:pt x="206" y="1"/>
                    <a:pt x="1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0" name="Google Shape;9608;p41">
              <a:extLst>
                <a:ext uri="{FF2B5EF4-FFF2-40B4-BE49-F238E27FC236}">
                  <a16:creationId xmlns:a16="http://schemas.microsoft.com/office/drawing/2014/main" id="{58AFA2A8-407B-2977-41DB-2F04A2F7000D}"/>
                </a:ext>
              </a:extLst>
            </p:cNvPr>
            <p:cNvSpPr/>
            <p:nvPr/>
          </p:nvSpPr>
          <p:spPr>
            <a:xfrm>
              <a:off x="4748050" y="2353125"/>
              <a:ext cx="175800" cy="191525"/>
            </a:xfrm>
            <a:custGeom>
              <a:avLst/>
              <a:gdLst/>
              <a:ahLst/>
              <a:cxnLst/>
              <a:rect l="l" t="t" r="r" b="b"/>
              <a:pathLst>
                <a:path w="7032" h="7661" extrusionOk="0">
                  <a:moveTo>
                    <a:pt x="155" y="1"/>
                  </a:moveTo>
                  <a:cubicBezTo>
                    <a:pt x="64" y="1"/>
                    <a:pt x="1" y="127"/>
                    <a:pt x="78" y="214"/>
                  </a:cubicBezTo>
                  <a:cubicBezTo>
                    <a:pt x="2483" y="2643"/>
                    <a:pt x="5198" y="4619"/>
                    <a:pt x="6924" y="7643"/>
                  </a:cubicBezTo>
                  <a:cubicBezTo>
                    <a:pt x="6932" y="7655"/>
                    <a:pt x="6948" y="7660"/>
                    <a:pt x="6964" y="7660"/>
                  </a:cubicBezTo>
                  <a:cubicBezTo>
                    <a:pt x="6997" y="7660"/>
                    <a:pt x="7031" y="7639"/>
                    <a:pt x="7007" y="7607"/>
                  </a:cubicBezTo>
                  <a:cubicBezTo>
                    <a:pt x="5686" y="4488"/>
                    <a:pt x="3055" y="1845"/>
                    <a:pt x="221" y="23"/>
                  </a:cubicBezTo>
                  <a:cubicBezTo>
                    <a:pt x="198" y="7"/>
                    <a:pt x="176" y="1"/>
                    <a:pt x="1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1" name="Google Shape;9609;p41">
              <a:extLst>
                <a:ext uri="{FF2B5EF4-FFF2-40B4-BE49-F238E27FC236}">
                  <a16:creationId xmlns:a16="http://schemas.microsoft.com/office/drawing/2014/main" id="{68407F15-5DFA-EA49-8565-2B2711AC4C1C}"/>
                </a:ext>
              </a:extLst>
            </p:cNvPr>
            <p:cNvSpPr/>
            <p:nvPr/>
          </p:nvSpPr>
          <p:spPr>
            <a:xfrm>
              <a:off x="4752225" y="2309725"/>
              <a:ext cx="168275" cy="184700"/>
            </a:xfrm>
            <a:custGeom>
              <a:avLst/>
              <a:gdLst/>
              <a:ahLst/>
              <a:cxnLst/>
              <a:rect l="l" t="t" r="r" b="b"/>
              <a:pathLst>
                <a:path w="6731" h="7388" extrusionOk="0">
                  <a:moveTo>
                    <a:pt x="105" y="1"/>
                  </a:moveTo>
                  <a:cubicBezTo>
                    <a:pt x="53" y="1"/>
                    <a:pt x="1" y="67"/>
                    <a:pt x="18" y="128"/>
                  </a:cubicBezTo>
                  <a:cubicBezTo>
                    <a:pt x="1506" y="3021"/>
                    <a:pt x="4400" y="4974"/>
                    <a:pt x="6531" y="7367"/>
                  </a:cubicBezTo>
                  <a:cubicBezTo>
                    <a:pt x="6547" y="7381"/>
                    <a:pt x="6566" y="7388"/>
                    <a:pt x="6585" y="7388"/>
                  </a:cubicBezTo>
                  <a:cubicBezTo>
                    <a:pt x="6658" y="7388"/>
                    <a:pt x="6731" y="7288"/>
                    <a:pt x="6674" y="7212"/>
                  </a:cubicBezTo>
                  <a:cubicBezTo>
                    <a:pt x="4602" y="4712"/>
                    <a:pt x="2209" y="2545"/>
                    <a:pt x="161" y="33"/>
                  </a:cubicBezTo>
                  <a:cubicBezTo>
                    <a:pt x="145" y="10"/>
                    <a:pt x="125" y="1"/>
                    <a:pt x="1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2" name="Google Shape;9610;p41">
              <a:extLst>
                <a:ext uri="{FF2B5EF4-FFF2-40B4-BE49-F238E27FC236}">
                  <a16:creationId xmlns:a16="http://schemas.microsoft.com/office/drawing/2014/main" id="{27114720-FD1F-606A-9A97-03B8E47C5B71}"/>
                </a:ext>
              </a:extLst>
            </p:cNvPr>
            <p:cNvSpPr/>
            <p:nvPr/>
          </p:nvSpPr>
          <p:spPr>
            <a:xfrm>
              <a:off x="4716175" y="2270575"/>
              <a:ext cx="202300" cy="224725"/>
            </a:xfrm>
            <a:custGeom>
              <a:avLst/>
              <a:gdLst/>
              <a:ahLst/>
              <a:cxnLst/>
              <a:rect l="l" t="t" r="r" b="b"/>
              <a:pathLst>
                <a:path w="8092" h="8989" extrusionOk="0">
                  <a:moveTo>
                    <a:pt x="260" y="1"/>
                  </a:moveTo>
                  <a:cubicBezTo>
                    <a:pt x="125" y="1"/>
                    <a:pt x="1" y="170"/>
                    <a:pt x="139" y="289"/>
                  </a:cubicBezTo>
                  <a:cubicBezTo>
                    <a:pt x="3032" y="2861"/>
                    <a:pt x="7616" y="4552"/>
                    <a:pt x="7997" y="8933"/>
                  </a:cubicBezTo>
                  <a:cubicBezTo>
                    <a:pt x="7997" y="8970"/>
                    <a:pt x="8023" y="8988"/>
                    <a:pt x="8048" y="8988"/>
                  </a:cubicBezTo>
                  <a:cubicBezTo>
                    <a:pt x="8070" y="8988"/>
                    <a:pt x="8092" y="8973"/>
                    <a:pt x="8092" y="8945"/>
                  </a:cubicBezTo>
                  <a:cubicBezTo>
                    <a:pt x="7997" y="4409"/>
                    <a:pt x="3282" y="2670"/>
                    <a:pt x="377" y="51"/>
                  </a:cubicBezTo>
                  <a:cubicBezTo>
                    <a:pt x="341" y="16"/>
                    <a:pt x="300" y="1"/>
                    <a:pt x="26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3" name="Google Shape;9611;p41">
              <a:extLst>
                <a:ext uri="{FF2B5EF4-FFF2-40B4-BE49-F238E27FC236}">
                  <a16:creationId xmlns:a16="http://schemas.microsoft.com/office/drawing/2014/main" id="{03270BA2-FE45-F0C4-A6FD-043004F447EA}"/>
                </a:ext>
              </a:extLst>
            </p:cNvPr>
            <p:cNvSpPr/>
            <p:nvPr/>
          </p:nvSpPr>
          <p:spPr>
            <a:xfrm>
              <a:off x="4728075" y="2181425"/>
              <a:ext cx="85325" cy="132750"/>
            </a:xfrm>
            <a:custGeom>
              <a:avLst/>
              <a:gdLst/>
              <a:ahLst/>
              <a:cxnLst/>
              <a:rect l="l" t="t" r="r" b="b"/>
              <a:pathLst>
                <a:path w="3413" h="5310" extrusionOk="0">
                  <a:moveTo>
                    <a:pt x="84" y="1"/>
                  </a:moveTo>
                  <a:cubicBezTo>
                    <a:pt x="44" y="1"/>
                    <a:pt x="0" y="36"/>
                    <a:pt x="8" y="81"/>
                  </a:cubicBezTo>
                  <a:cubicBezTo>
                    <a:pt x="79" y="1152"/>
                    <a:pt x="758" y="2045"/>
                    <a:pt x="1317" y="2926"/>
                  </a:cubicBezTo>
                  <a:cubicBezTo>
                    <a:pt x="1544" y="3284"/>
                    <a:pt x="3175" y="4808"/>
                    <a:pt x="2949" y="5165"/>
                  </a:cubicBezTo>
                  <a:cubicBezTo>
                    <a:pt x="2892" y="5245"/>
                    <a:pt x="2956" y="5309"/>
                    <a:pt x="3025" y="5309"/>
                  </a:cubicBezTo>
                  <a:cubicBezTo>
                    <a:pt x="3058" y="5309"/>
                    <a:pt x="3092" y="5295"/>
                    <a:pt x="3115" y="5260"/>
                  </a:cubicBezTo>
                  <a:cubicBezTo>
                    <a:pt x="3413" y="4843"/>
                    <a:pt x="2496" y="3927"/>
                    <a:pt x="2282" y="3641"/>
                  </a:cubicBezTo>
                  <a:cubicBezTo>
                    <a:pt x="1425" y="2510"/>
                    <a:pt x="722" y="1355"/>
                    <a:pt x="139" y="45"/>
                  </a:cubicBezTo>
                  <a:cubicBezTo>
                    <a:pt x="130" y="14"/>
                    <a:pt x="107" y="1"/>
                    <a:pt x="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4" name="Google Shape;9612;p41">
              <a:extLst>
                <a:ext uri="{FF2B5EF4-FFF2-40B4-BE49-F238E27FC236}">
                  <a16:creationId xmlns:a16="http://schemas.microsoft.com/office/drawing/2014/main" id="{21ACC3A7-7B04-7833-FDB0-26F8554AAF5E}"/>
                </a:ext>
              </a:extLst>
            </p:cNvPr>
            <p:cNvSpPr/>
            <p:nvPr/>
          </p:nvSpPr>
          <p:spPr>
            <a:xfrm>
              <a:off x="4827975" y="2339100"/>
              <a:ext cx="121475" cy="151275"/>
            </a:xfrm>
            <a:custGeom>
              <a:avLst/>
              <a:gdLst/>
              <a:ahLst/>
              <a:cxnLst/>
              <a:rect l="l" t="t" r="r" b="b"/>
              <a:pathLst>
                <a:path w="4859" h="6051" extrusionOk="0">
                  <a:moveTo>
                    <a:pt x="120" y="1"/>
                  </a:moveTo>
                  <a:cubicBezTo>
                    <a:pt x="48" y="1"/>
                    <a:pt x="1" y="85"/>
                    <a:pt x="60" y="144"/>
                  </a:cubicBezTo>
                  <a:cubicBezTo>
                    <a:pt x="881" y="1013"/>
                    <a:pt x="1739" y="1811"/>
                    <a:pt x="2501" y="2727"/>
                  </a:cubicBezTo>
                  <a:cubicBezTo>
                    <a:pt x="3394" y="3775"/>
                    <a:pt x="3846" y="4882"/>
                    <a:pt x="4525" y="6025"/>
                  </a:cubicBezTo>
                  <a:cubicBezTo>
                    <a:pt x="4530" y="6042"/>
                    <a:pt x="4544" y="6051"/>
                    <a:pt x="4557" y="6051"/>
                  </a:cubicBezTo>
                  <a:cubicBezTo>
                    <a:pt x="4573" y="6051"/>
                    <a:pt x="4590" y="6039"/>
                    <a:pt x="4596" y="6013"/>
                  </a:cubicBezTo>
                  <a:cubicBezTo>
                    <a:pt x="4858" y="4954"/>
                    <a:pt x="3882" y="3763"/>
                    <a:pt x="3322" y="2977"/>
                  </a:cubicBezTo>
                  <a:cubicBezTo>
                    <a:pt x="2489" y="1834"/>
                    <a:pt x="1405" y="727"/>
                    <a:pt x="167" y="13"/>
                  </a:cubicBezTo>
                  <a:cubicBezTo>
                    <a:pt x="151" y="5"/>
                    <a:pt x="135" y="1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5" name="Google Shape;9613;p41">
              <a:extLst>
                <a:ext uri="{FF2B5EF4-FFF2-40B4-BE49-F238E27FC236}">
                  <a16:creationId xmlns:a16="http://schemas.microsoft.com/office/drawing/2014/main" id="{AD6BC268-8440-516B-06AB-DA7BF21FEBBC}"/>
                </a:ext>
              </a:extLst>
            </p:cNvPr>
            <p:cNvSpPr/>
            <p:nvPr/>
          </p:nvSpPr>
          <p:spPr>
            <a:xfrm>
              <a:off x="4792750" y="2294325"/>
              <a:ext cx="176925" cy="198800"/>
            </a:xfrm>
            <a:custGeom>
              <a:avLst/>
              <a:gdLst/>
              <a:ahLst/>
              <a:cxnLst/>
              <a:rect l="l" t="t" r="r" b="b"/>
              <a:pathLst>
                <a:path w="7077" h="7952" extrusionOk="0">
                  <a:moveTo>
                    <a:pt x="138" y="0"/>
                  </a:moveTo>
                  <a:cubicBezTo>
                    <a:pt x="50" y="0"/>
                    <a:pt x="0" y="121"/>
                    <a:pt x="64" y="184"/>
                  </a:cubicBezTo>
                  <a:cubicBezTo>
                    <a:pt x="850" y="946"/>
                    <a:pt x="6434" y="7209"/>
                    <a:pt x="4934" y="7852"/>
                  </a:cubicBezTo>
                  <a:cubicBezTo>
                    <a:pt x="4881" y="7873"/>
                    <a:pt x="4922" y="7951"/>
                    <a:pt x="4974" y="7951"/>
                  </a:cubicBezTo>
                  <a:cubicBezTo>
                    <a:pt x="4980" y="7951"/>
                    <a:pt x="4987" y="7950"/>
                    <a:pt x="4993" y="7947"/>
                  </a:cubicBezTo>
                  <a:cubicBezTo>
                    <a:pt x="7077" y="7519"/>
                    <a:pt x="1564" y="435"/>
                    <a:pt x="171" y="6"/>
                  </a:cubicBezTo>
                  <a:cubicBezTo>
                    <a:pt x="160" y="2"/>
                    <a:pt x="148" y="0"/>
                    <a:pt x="13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6" name="Google Shape;9614;p41">
              <a:extLst>
                <a:ext uri="{FF2B5EF4-FFF2-40B4-BE49-F238E27FC236}">
                  <a16:creationId xmlns:a16="http://schemas.microsoft.com/office/drawing/2014/main" id="{264C735F-996D-5FBB-9F75-242097594495}"/>
                </a:ext>
              </a:extLst>
            </p:cNvPr>
            <p:cNvSpPr/>
            <p:nvPr/>
          </p:nvSpPr>
          <p:spPr>
            <a:xfrm>
              <a:off x="4784600" y="2243825"/>
              <a:ext cx="147275" cy="190875"/>
            </a:xfrm>
            <a:custGeom>
              <a:avLst/>
              <a:gdLst/>
              <a:ahLst/>
              <a:cxnLst/>
              <a:rect l="l" t="t" r="r" b="b"/>
              <a:pathLst>
                <a:path w="5891" h="7635" extrusionOk="0">
                  <a:moveTo>
                    <a:pt x="93" y="1"/>
                  </a:moveTo>
                  <a:cubicBezTo>
                    <a:pt x="39" y="1"/>
                    <a:pt x="0" y="76"/>
                    <a:pt x="45" y="109"/>
                  </a:cubicBezTo>
                  <a:cubicBezTo>
                    <a:pt x="1116" y="954"/>
                    <a:pt x="2152" y="1847"/>
                    <a:pt x="3093" y="2859"/>
                  </a:cubicBezTo>
                  <a:cubicBezTo>
                    <a:pt x="4176" y="4014"/>
                    <a:pt x="5712" y="5824"/>
                    <a:pt x="5426" y="7527"/>
                  </a:cubicBezTo>
                  <a:cubicBezTo>
                    <a:pt x="5419" y="7592"/>
                    <a:pt x="5469" y="7635"/>
                    <a:pt x="5517" y="7635"/>
                  </a:cubicBezTo>
                  <a:cubicBezTo>
                    <a:pt x="5548" y="7635"/>
                    <a:pt x="5579" y="7616"/>
                    <a:pt x="5593" y="7574"/>
                  </a:cubicBezTo>
                  <a:cubicBezTo>
                    <a:pt x="5891" y="6098"/>
                    <a:pt x="4962" y="4574"/>
                    <a:pt x="4093" y="3455"/>
                  </a:cubicBezTo>
                  <a:cubicBezTo>
                    <a:pt x="3045" y="2145"/>
                    <a:pt x="1735" y="597"/>
                    <a:pt x="104" y="2"/>
                  </a:cubicBezTo>
                  <a:cubicBezTo>
                    <a:pt x="100" y="1"/>
                    <a:pt x="96" y="1"/>
                    <a:pt x="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7" name="Google Shape;9615;p41">
              <a:extLst>
                <a:ext uri="{FF2B5EF4-FFF2-40B4-BE49-F238E27FC236}">
                  <a16:creationId xmlns:a16="http://schemas.microsoft.com/office/drawing/2014/main" id="{65225ADB-B93A-B6D0-3048-62B247024D0F}"/>
                </a:ext>
              </a:extLst>
            </p:cNvPr>
            <p:cNvSpPr/>
            <p:nvPr/>
          </p:nvSpPr>
          <p:spPr>
            <a:xfrm>
              <a:off x="4841150" y="2252775"/>
              <a:ext cx="89725" cy="158600"/>
            </a:xfrm>
            <a:custGeom>
              <a:avLst/>
              <a:gdLst/>
              <a:ahLst/>
              <a:cxnLst/>
              <a:rect l="l" t="t" r="r" b="b"/>
              <a:pathLst>
                <a:path w="3589" h="6344" extrusionOk="0">
                  <a:moveTo>
                    <a:pt x="107" y="1"/>
                  </a:moveTo>
                  <a:cubicBezTo>
                    <a:pt x="54" y="1"/>
                    <a:pt x="1" y="51"/>
                    <a:pt x="9" y="120"/>
                  </a:cubicBezTo>
                  <a:cubicBezTo>
                    <a:pt x="307" y="1144"/>
                    <a:pt x="1057" y="2037"/>
                    <a:pt x="1628" y="2918"/>
                  </a:cubicBezTo>
                  <a:cubicBezTo>
                    <a:pt x="2343" y="4002"/>
                    <a:pt x="3057" y="5085"/>
                    <a:pt x="3510" y="6311"/>
                  </a:cubicBezTo>
                  <a:cubicBezTo>
                    <a:pt x="3514" y="6334"/>
                    <a:pt x="3528" y="6343"/>
                    <a:pt x="3542" y="6343"/>
                  </a:cubicBezTo>
                  <a:cubicBezTo>
                    <a:pt x="3564" y="6343"/>
                    <a:pt x="3588" y="6321"/>
                    <a:pt x="3581" y="6299"/>
                  </a:cubicBezTo>
                  <a:cubicBezTo>
                    <a:pt x="3355" y="5109"/>
                    <a:pt x="2843" y="4097"/>
                    <a:pt x="2224" y="3049"/>
                  </a:cubicBezTo>
                  <a:cubicBezTo>
                    <a:pt x="1628" y="2037"/>
                    <a:pt x="962" y="894"/>
                    <a:pt x="164" y="25"/>
                  </a:cubicBezTo>
                  <a:cubicBezTo>
                    <a:pt x="147" y="8"/>
                    <a:pt x="127" y="1"/>
                    <a:pt x="1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8" name="Google Shape;9616;p41">
              <a:extLst>
                <a:ext uri="{FF2B5EF4-FFF2-40B4-BE49-F238E27FC236}">
                  <a16:creationId xmlns:a16="http://schemas.microsoft.com/office/drawing/2014/main" id="{90A3A7B9-4094-E525-D4BD-3371C9BF3D2E}"/>
                </a:ext>
              </a:extLst>
            </p:cNvPr>
            <p:cNvSpPr/>
            <p:nvPr/>
          </p:nvSpPr>
          <p:spPr>
            <a:xfrm>
              <a:off x="4900800" y="2295500"/>
              <a:ext cx="43575" cy="86475"/>
            </a:xfrm>
            <a:custGeom>
              <a:avLst/>
              <a:gdLst/>
              <a:ahLst/>
              <a:cxnLst/>
              <a:rect l="l" t="t" r="r" b="b"/>
              <a:pathLst>
                <a:path w="1743" h="3459" extrusionOk="0">
                  <a:moveTo>
                    <a:pt x="80" y="0"/>
                  </a:moveTo>
                  <a:cubicBezTo>
                    <a:pt x="41" y="0"/>
                    <a:pt x="1" y="32"/>
                    <a:pt x="16" y="78"/>
                  </a:cubicBezTo>
                  <a:cubicBezTo>
                    <a:pt x="195" y="602"/>
                    <a:pt x="516" y="1090"/>
                    <a:pt x="778" y="1566"/>
                  </a:cubicBezTo>
                  <a:cubicBezTo>
                    <a:pt x="1016" y="1995"/>
                    <a:pt x="1671" y="2888"/>
                    <a:pt x="1505" y="3400"/>
                  </a:cubicBezTo>
                  <a:cubicBezTo>
                    <a:pt x="1498" y="3435"/>
                    <a:pt x="1520" y="3458"/>
                    <a:pt x="1547" y="3458"/>
                  </a:cubicBezTo>
                  <a:cubicBezTo>
                    <a:pt x="1565" y="3458"/>
                    <a:pt x="1585" y="3448"/>
                    <a:pt x="1600" y="3424"/>
                  </a:cubicBezTo>
                  <a:cubicBezTo>
                    <a:pt x="1743" y="3019"/>
                    <a:pt x="1374" y="2412"/>
                    <a:pt x="1207" y="2054"/>
                  </a:cubicBezTo>
                  <a:cubicBezTo>
                    <a:pt x="897" y="1376"/>
                    <a:pt x="552" y="661"/>
                    <a:pt x="135" y="30"/>
                  </a:cubicBezTo>
                  <a:cubicBezTo>
                    <a:pt x="123" y="9"/>
                    <a:pt x="102" y="0"/>
                    <a:pt x="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9" name="Google Shape;9617;p41">
              <a:extLst>
                <a:ext uri="{FF2B5EF4-FFF2-40B4-BE49-F238E27FC236}">
                  <a16:creationId xmlns:a16="http://schemas.microsoft.com/office/drawing/2014/main" id="{FFF6CB6F-BB73-63E0-1D22-12A45A86EDA9}"/>
                </a:ext>
              </a:extLst>
            </p:cNvPr>
            <p:cNvSpPr/>
            <p:nvPr/>
          </p:nvSpPr>
          <p:spPr>
            <a:xfrm>
              <a:off x="4728875" y="2153850"/>
              <a:ext cx="210750" cy="236000"/>
            </a:xfrm>
            <a:custGeom>
              <a:avLst/>
              <a:gdLst/>
              <a:ahLst/>
              <a:cxnLst/>
              <a:rect l="l" t="t" r="r" b="b"/>
              <a:pathLst>
                <a:path w="8430" h="9440" extrusionOk="0">
                  <a:moveTo>
                    <a:pt x="152" y="0"/>
                  </a:moveTo>
                  <a:cubicBezTo>
                    <a:pt x="79" y="0"/>
                    <a:pt x="1" y="62"/>
                    <a:pt x="35" y="148"/>
                  </a:cubicBezTo>
                  <a:cubicBezTo>
                    <a:pt x="583" y="1767"/>
                    <a:pt x="2762" y="2827"/>
                    <a:pt x="4095" y="3672"/>
                  </a:cubicBezTo>
                  <a:cubicBezTo>
                    <a:pt x="6274" y="5041"/>
                    <a:pt x="8132" y="6589"/>
                    <a:pt x="8060" y="9387"/>
                  </a:cubicBezTo>
                  <a:cubicBezTo>
                    <a:pt x="8060" y="9422"/>
                    <a:pt x="8090" y="9439"/>
                    <a:pt x="8123" y="9439"/>
                  </a:cubicBezTo>
                  <a:cubicBezTo>
                    <a:pt x="8159" y="9439"/>
                    <a:pt x="8197" y="9419"/>
                    <a:pt x="8203" y="9375"/>
                  </a:cubicBezTo>
                  <a:cubicBezTo>
                    <a:pt x="8429" y="7220"/>
                    <a:pt x="7548" y="5613"/>
                    <a:pt x="5810" y="4327"/>
                  </a:cubicBezTo>
                  <a:cubicBezTo>
                    <a:pt x="4917" y="3660"/>
                    <a:pt x="3941" y="3125"/>
                    <a:pt x="3000" y="2529"/>
                  </a:cubicBezTo>
                  <a:cubicBezTo>
                    <a:pt x="1881" y="1815"/>
                    <a:pt x="1155" y="934"/>
                    <a:pt x="226" y="29"/>
                  </a:cubicBezTo>
                  <a:cubicBezTo>
                    <a:pt x="206" y="9"/>
                    <a:pt x="179" y="0"/>
                    <a:pt x="1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0" name="Google Shape;9618;p41">
              <a:extLst>
                <a:ext uri="{FF2B5EF4-FFF2-40B4-BE49-F238E27FC236}">
                  <a16:creationId xmlns:a16="http://schemas.microsoft.com/office/drawing/2014/main" id="{9FA657BB-C0E5-6769-05D3-4B8401A9448D}"/>
                </a:ext>
              </a:extLst>
            </p:cNvPr>
            <p:cNvSpPr/>
            <p:nvPr/>
          </p:nvSpPr>
          <p:spPr>
            <a:xfrm>
              <a:off x="4827875" y="2210675"/>
              <a:ext cx="118875" cy="134300"/>
            </a:xfrm>
            <a:custGeom>
              <a:avLst/>
              <a:gdLst/>
              <a:ahLst/>
              <a:cxnLst/>
              <a:rect l="l" t="t" r="r" b="b"/>
              <a:pathLst>
                <a:path w="4755" h="5372" extrusionOk="0">
                  <a:moveTo>
                    <a:pt x="117" y="1"/>
                  </a:moveTo>
                  <a:cubicBezTo>
                    <a:pt x="32" y="1"/>
                    <a:pt x="1" y="133"/>
                    <a:pt x="76" y="197"/>
                  </a:cubicBezTo>
                  <a:cubicBezTo>
                    <a:pt x="897" y="816"/>
                    <a:pt x="1671" y="1459"/>
                    <a:pt x="2398" y="2173"/>
                  </a:cubicBezTo>
                  <a:cubicBezTo>
                    <a:pt x="3112" y="2876"/>
                    <a:pt x="4410" y="4197"/>
                    <a:pt x="4231" y="5316"/>
                  </a:cubicBezTo>
                  <a:cubicBezTo>
                    <a:pt x="4224" y="5346"/>
                    <a:pt x="4249" y="5371"/>
                    <a:pt x="4272" y="5371"/>
                  </a:cubicBezTo>
                  <a:cubicBezTo>
                    <a:pt x="4285" y="5371"/>
                    <a:pt x="4298" y="5362"/>
                    <a:pt x="4303" y="5340"/>
                  </a:cubicBezTo>
                  <a:cubicBezTo>
                    <a:pt x="4755" y="4376"/>
                    <a:pt x="3969" y="3316"/>
                    <a:pt x="3386" y="2590"/>
                  </a:cubicBezTo>
                  <a:cubicBezTo>
                    <a:pt x="2612" y="1625"/>
                    <a:pt x="1409" y="328"/>
                    <a:pt x="147" y="6"/>
                  </a:cubicBezTo>
                  <a:cubicBezTo>
                    <a:pt x="136" y="3"/>
                    <a:pt x="126" y="1"/>
                    <a:pt x="11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1" name="Google Shape;9619;p41">
              <a:extLst>
                <a:ext uri="{FF2B5EF4-FFF2-40B4-BE49-F238E27FC236}">
                  <a16:creationId xmlns:a16="http://schemas.microsoft.com/office/drawing/2014/main" id="{E9C9BDB7-9BAC-F50E-9323-014BE2F29994}"/>
                </a:ext>
              </a:extLst>
            </p:cNvPr>
            <p:cNvSpPr/>
            <p:nvPr/>
          </p:nvSpPr>
          <p:spPr>
            <a:xfrm>
              <a:off x="4727650" y="2082425"/>
              <a:ext cx="210600" cy="200825"/>
            </a:xfrm>
            <a:custGeom>
              <a:avLst/>
              <a:gdLst/>
              <a:ahLst/>
              <a:cxnLst/>
              <a:rect l="l" t="t" r="r" b="b"/>
              <a:pathLst>
                <a:path w="8424" h="8033" extrusionOk="0">
                  <a:moveTo>
                    <a:pt x="490" y="1"/>
                  </a:moveTo>
                  <a:cubicBezTo>
                    <a:pt x="433" y="1"/>
                    <a:pt x="377" y="40"/>
                    <a:pt x="370" y="112"/>
                  </a:cubicBezTo>
                  <a:cubicBezTo>
                    <a:pt x="1" y="4255"/>
                    <a:pt x="6335" y="5398"/>
                    <a:pt x="8347" y="8018"/>
                  </a:cubicBezTo>
                  <a:cubicBezTo>
                    <a:pt x="8354" y="8028"/>
                    <a:pt x="8364" y="8032"/>
                    <a:pt x="8373" y="8032"/>
                  </a:cubicBezTo>
                  <a:cubicBezTo>
                    <a:pt x="8398" y="8032"/>
                    <a:pt x="8424" y="8004"/>
                    <a:pt x="8407" y="7970"/>
                  </a:cubicBezTo>
                  <a:cubicBezTo>
                    <a:pt x="7454" y="6565"/>
                    <a:pt x="6085" y="5696"/>
                    <a:pt x="4644" y="4850"/>
                  </a:cubicBezTo>
                  <a:cubicBezTo>
                    <a:pt x="3751" y="4327"/>
                    <a:pt x="2870" y="3791"/>
                    <a:pt x="2108" y="3088"/>
                  </a:cubicBezTo>
                  <a:cubicBezTo>
                    <a:pt x="1204" y="2243"/>
                    <a:pt x="977" y="1207"/>
                    <a:pt x="608" y="88"/>
                  </a:cubicBezTo>
                  <a:cubicBezTo>
                    <a:pt x="587" y="28"/>
                    <a:pt x="538" y="1"/>
                    <a:pt x="4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3" name="Google Shape;9620;p41">
              <a:extLst>
                <a:ext uri="{FF2B5EF4-FFF2-40B4-BE49-F238E27FC236}">
                  <a16:creationId xmlns:a16="http://schemas.microsoft.com/office/drawing/2014/main" id="{3D204B70-3402-9A06-6A83-36833BC9CAFB}"/>
                </a:ext>
              </a:extLst>
            </p:cNvPr>
            <p:cNvSpPr/>
            <p:nvPr/>
          </p:nvSpPr>
          <p:spPr>
            <a:xfrm>
              <a:off x="4828275" y="2183375"/>
              <a:ext cx="123850" cy="101250"/>
            </a:xfrm>
            <a:custGeom>
              <a:avLst/>
              <a:gdLst/>
              <a:ahLst/>
              <a:cxnLst/>
              <a:rect l="l" t="t" r="r" b="b"/>
              <a:pathLst>
                <a:path w="4954" h="4050" extrusionOk="0">
                  <a:moveTo>
                    <a:pt x="430" y="1"/>
                  </a:moveTo>
                  <a:cubicBezTo>
                    <a:pt x="320" y="1"/>
                    <a:pt x="209" y="9"/>
                    <a:pt x="96" y="27"/>
                  </a:cubicBezTo>
                  <a:cubicBezTo>
                    <a:pt x="24" y="39"/>
                    <a:pt x="0" y="146"/>
                    <a:pt x="84" y="181"/>
                  </a:cubicBezTo>
                  <a:cubicBezTo>
                    <a:pt x="572" y="443"/>
                    <a:pt x="1072" y="598"/>
                    <a:pt x="1548" y="896"/>
                  </a:cubicBezTo>
                  <a:cubicBezTo>
                    <a:pt x="2084" y="1229"/>
                    <a:pt x="2536" y="1670"/>
                    <a:pt x="2953" y="2134"/>
                  </a:cubicBezTo>
                  <a:cubicBezTo>
                    <a:pt x="3560" y="2777"/>
                    <a:pt x="4096" y="3503"/>
                    <a:pt x="4810" y="4039"/>
                  </a:cubicBezTo>
                  <a:cubicBezTo>
                    <a:pt x="4822" y="4047"/>
                    <a:pt x="4833" y="4050"/>
                    <a:pt x="4845" y="4050"/>
                  </a:cubicBezTo>
                  <a:cubicBezTo>
                    <a:pt x="4904" y="4050"/>
                    <a:pt x="4954" y="3956"/>
                    <a:pt x="4894" y="3896"/>
                  </a:cubicBezTo>
                  <a:cubicBezTo>
                    <a:pt x="3709" y="2723"/>
                    <a:pt x="2397" y="1"/>
                    <a:pt x="4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4" name="Google Shape;9621;p41">
              <a:extLst>
                <a:ext uri="{FF2B5EF4-FFF2-40B4-BE49-F238E27FC236}">
                  <a16:creationId xmlns:a16="http://schemas.microsoft.com/office/drawing/2014/main" id="{47319466-1D66-2ABA-DB9C-CEFC9122F60C}"/>
                </a:ext>
              </a:extLst>
            </p:cNvPr>
            <p:cNvSpPr/>
            <p:nvPr/>
          </p:nvSpPr>
          <p:spPr>
            <a:xfrm>
              <a:off x="4766800" y="2105050"/>
              <a:ext cx="162700" cy="139925"/>
            </a:xfrm>
            <a:custGeom>
              <a:avLst/>
              <a:gdLst/>
              <a:ahLst/>
              <a:cxnLst/>
              <a:rect l="l" t="t" r="r" b="b"/>
              <a:pathLst>
                <a:path w="6508" h="5597" extrusionOk="0">
                  <a:moveTo>
                    <a:pt x="95" y="1"/>
                  </a:moveTo>
                  <a:cubicBezTo>
                    <a:pt x="46" y="1"/>
                    <a:pt x="0" y="54"/>
                    <a:pt x="19" y="100"/>
                  </a:cubicBezTo>
                  <a:cubicBezTo>
                    <a:pt x="423" y="1148"/>
                    <a:pt x="1912" y="1850"/>
                    <a:pt x="2793" y="2398"/>
                  </a:cubicBezTo>
                  <a:cubicBezTo>
                    <a:pt x="3948" y="3124"/>
                    <a:pt x="6019" y="4029"/>
                    <a:pt x="6317" y="5517"/>
                  </a:cubicBezTo>
                  <a:cubicBezTo>
                    <a:pt x="6333" y="5572"/>
                    <a:pt x="6375" y="5597"/>
                    <a:pt x="6415" y="5597"/>
                  </a:cubicBezTo>
                  <a:cubicBezTo>
                    <a:pt x="6462" y="5597"/>
                    <a:pt x="6507" y="5563"/>
                    <a:pt x="6507" y="5505"/>
                  </a:cubicBezTo>
                  <a:cubicBezTo>
                    <a:pt x="6436" y="4291"/>
                    <a:pt x="5245" y="3517"/>
                    <a:pt x="4329" y="2886"/>
                  </a:cubicBezTo>
                  <a:cubicBezTo>
                    <a:pt x="2936" y="1921"/>
                    <a:pt x="1531" y="981"/>
                    <a:pt x="138" y="16"/>
                  </a:cubicBezTo>
                  <a:cubicBezTo>
                    <a:pt x="124" y="6"/>
                    <a:pt x="109" y="1"/>
                    <a:pt x="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5" name="Google Shape;9622;p41">
              <a:extLst>
                <a:ext uri="{FF2B5EF4-FFF2-40B4-BE49-F238E27FC236}">
                  <a16:creationId xmlns:a16="http://schemas.microsoft.com/office/drawing/2014/main" id="{877A28A3-BC03-62CC-C7BD-B29A67194C1D}"/>
                </a:ext>
              </a:extLst>
            </p:cNvPr>
            <p:cNvSpPr/>
            <p:nvPr/>
          </p:nvSpPr>
          <p:spPr>
            <a:xfrm>
              <a:off x="4772900" y="1952825"/>
              <a:ext cx="162850" cy="281500"/>
            </a:xfrm>
            <a:custGeom>
              <a:avLst/>
              <a:gdLst/>
              <a:ahLst/>
              <a:cxnLst/>
              <a:rect l="l" t="t" r="r" b="b"/>
              <a:pathLst>
                <a:path w="6514" h="11260" extrusionOk="0">
                  <a:moveTo>
                    <a:pt x="263" y="1"/>
                  </a:moveTo>
                  <a:cubicBezTo>
                    <a:pt x="224" y="1"/>
                    <a:pt x="185" y="27"/>
                    <a:pt x="179" y="81"/>
                  </a:cubicBezTo>
                  <a:cubicBezTo>
                    <a:pt x="1" y="2164"/>
                    <a:pt x="394" y="4165"/>
                    <a:pt x="1715" y="5820"/>
                  </a:cubicBezTo>
                  <a:cubicBezTo>
                    <a:pt x="3144" y="7594"/>
                    <a:pt x="6132" y="8713"/>
                    <a:pt x="6418" y="11225"/>
                  </a:cubicBezTo>
                  <a:cubicBezTo>
                    <a:pt x="6418" y="11248"/>
                    <a:pt x="6439" y="11259"/>
                    <a:pt x="6462" y="11259"/>
                  </a:cubicBezTo>
                  <a:cubicBezTo>
                    <a:pt x="6487" y="11259"/>
                    <a:pt x="6513" y="11245"/>
                    <a:pt x="6513" y="11213"/>
                  </a:cubicBezTo>
                  <a:cubicBezTo>
                    <a:pt x="6442" y="9511"/>
                    <a:pt x="4989" y="8332"/>
                    <a:pt x="3811" y="7296"/>
                  </a:cubicBezTo>
                  <a:cubicBezTo>
                    <a:pt x="2942" y="6522"/>
                    <a:pt x="2072" y="5820"/>
                    <a:pt x="1429" y="4843"/>
                  </a:cubicBezTo>
                  <a:cubicBezTo>
                    <a:pt x="501" y="3450"/>
                    <a:pt x="501" y="1652"/>
                    <a:pt x="346" y="81"/>
                  </a:cubicBezTo>
                  <a:cubicBezTo>
                    <a:pt x="340" y="27"/>
                    <a:pt x="301" y="1"/>
                    <a:pt x="2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6" name="Google Shape;9623;p41">
              <a:extLst>
                <a:ext uri="{FF2B5EF4-FFF2-40B4-BE49-F238E27FC236}">
                  <a16:creationId xmlns:a16="http://schemas.microsoft.com/office/drawing/2014/main" id="{479FC4CE-8843-6BE2-0790-EDB3ACA336DE}"/>
                </a:ext>
              </a:extLst>
            </p:cNvPr>
            <p:cNvSpPr/>
            <p:nvPr/>
          </p:nvSpPr>
          <p:spPr>
            <a:xfrm>
              <a:off x="4825225" y="2116850"/>
              <a:ext cx="117500" cy="128475"/>
            </a:xfrm>
            <a:custGeom>
              <a:avLst/>
              <a:gdLst/>
              <a:ahLst/>
              <a:cxnLst/>
              <a:rect l="l" t="t" r="r" b="b"/>
              <a:pathLst>
                <a:path w="4700" h="5139" extrusionOk="0">
                  <a:moveTo>
                    <a:pt x="132" y="0"/>
                  </a:moveTo>
                  <a:cubicBezTo>
                    <a:pt x="47" y="0"/>
                    <a:pt x="0" y="135"/>
                    <a:pt x="63" y="187"/>
                  </a:cubicBezTo>
                  <a:cubicBezTo>
                    <a:pt x="849" y="902"/>
                    <a:pt x="1694" y="1533"/>
                    <a:pt x="2420" y="2319"/>
                  </a:cubicBezTo>
                  <a:cubicBezTo>
                    <a:pt x="3111" y="3061"/>
                    <a:pt x="3658" y="3883"/>
                    <a:pt x="4226" y="4708"/>
                  </a:cubicBezTo>
                  <a:lnTo>
                    <a:pt x="4226" y="4708"/>
                  </a:lnTo>
                  <a:cubicBezTo>
                    <a:pt x="4208" y="4728"/>
                    <a:pt x="4203" y="4757"/>
                    <a:pt x="4230" y="4783"/>
                  </a:cubicBezTo>
                  <a:cubicBezTo>
                    <a:pt x="4321" y="4886"/>
                    <a:pt x="4401" y="4999"/>
                    <a:pt x="4491" y="5092"/>
                  </a:cubicBezTo>
                  <a:lnTo>
                    <a:pt x="4491" y="5092"/>
                  </a:lnTo>
                  <a:cubicBezTo>
                    <a:pt x="4492" y="5092"/>
                    <a:pt x="4492" y="5093"/>
                    <a:pt x="4492" y="5093"/>
                  </a:cubicBezTo>
                  <a:cubicBezTo>
                    <a:pt x="4492" y="5093"/>
                    <a:pt x="4492" y="5093"/>
                    <a:pt x="4492" y="5093"/>
                  </a:cubicBezTo>
                  <a:lnTo>
                    <a:pt x="4492" y="5093"/>
                  </a:lnTo>
                  <a:cubicBezTo>
                    <a:pt x="4496" y="5097"/>
                    <a:pt x="4500" y="5101"/>
                    <a:pt x="4504" y="5105"/>
                  </a:cubicBezTo>
                  <a:cubicBezTo>
                    <a:pt x="4521" y="5129"/>
                    <a:pt x="4545" y="5139"/>
                    <a:pt x="4570" y="5139"/>
                  </a:cubicBezTo>
                  <a:cubicBezTo>
                    <a:pt x="4632" y="5139"/>
                    <a:pt x="4699" y="5077"/>
                    <a:pt x="4682" y="5009"/>
                  </a:cubicBezTo>
                  <a:cubicBezTo>
                    <a:pt x="4051" y="3009"/>
                    <a:pt x="2111" y="795"/>
                    <a:pt x="170" y="9"/>
                  </a:cubicBezTo>
                  <a:cubicBezTo>
                    <a:pt x="157" y="3"/>
                    <a:pt x="144" y="0"/>
                    <a:pt x="1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7" name="Google Shape;9624;p41">
              <a:extLst>
                <a:ext uri="{FF2B5EF4-FFF2-40B4-BE49-F238E27FC236}">
                  <a16:creationId xmlns:a16="http://schemas.microsoft.com/office/drawing/2014/main" id="{CAF8B6D3-6CDB-2AD2-A30C-843B7FF07567}"/>
                </a:ext>
              </a:extLst>
            </p:cNvPr>
            <p:cNvSpPr/>
            <p:nvPr/>
          </p:nvSpPr>
          <p:spPr>
            <a:xfrm>
              <a:off x="4813100" y="2050300"/>
              <a:ext cx="135450" cy="164050"/>
            </a:xfrm>
            <a:custGeom>
              <a:avLst/>
              <a:gdLst/>
              <a:ahLst/>
              <a:cxnLst/>
              <a:rect l="l" t="t" r="r" b="b"/>
              <a:pathLst>
                <a:path w="5418" h="6562" extrusionOk="0">
                  <a:moveTo>
                    <a:pt x="133" y="1"/>
                  </a:moveTo>
                  <a:cubicBezTo>
                    <a:pt x="47" y="1"/>
                    <a:pt x="1" y="106"/>
                    <a:pt x="60" y="194"/>
                  </a:cubicBezTo>
                  <a:cubicBezTo>
                    <a:pt x="1715" y="2171"/>
                    <a:pt x="4953" y="3695"/>
                    <a:pt x="5310" y="6516"/>
                  </a:cubicBezTo>
                  <a:cubicBezTo>
                    <a:pt x="5310" y="6546"/>
                    <a:pt x="5334" y="6561"/>
                    <a:pt x="5358" y="6561"/>
                  </a:cubicBezTo>
                  <a:cubicBezTo>
                    <a:pt x="5382" y="6561"/>
                    <a:pt x="5406" y="6546"/>
                    <a:pt x="5406" y="6516"/>
                  </a:cubicBezTo>
                  <a:cubicBezTo>
                    <a:pt x="5417" y="5195"/>
                    <a:pt x="4739" y="4159"/>
                    <a:pt x="3905" y="3171"/>
                  </a:cubicBezTo>
                  <a:cubicBezTo>
                    <a:pt x="2917" y="2016"/>
                    <a:pt x="1596" y="671"/>
                    <a:pt x="191" y="16"/>
                  </a:cubicBezTo>
                  <a:cubicBezTo>
                    <a:pt x="170" y="5"/>
                    <a:pt x="150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8" name="Google Shape;9625;p41">
              <a:extLst>
                <a:ext uri="{FF2B5EF4-FFF2-40B4-BE49-F238E27FC236}">
                  <a16:creationId xmlns:a16="http://schemas.microsoft.com/office/drawing/2014/main" id="{3ECA637A-E325-98D5-E1F9-AFEDD79D895D}"/>
                </a:ext>
              </a:extLst>
            </p:cNvPr>
            <p:cNvSpPr/>
            <p:nvPr/>
          </p:nvSpPr>
          <p:spPr>
            <a:xfrm>
              <a:off x="4821550" y="2001675"/>
              <a:ext cx="124325" cy="146525"/>
            </a:xfrm>
            <a:custGeom>
              <a:avLst/>
              <a:gdLst/>
              <a:ahLst/>
              <a:cxnLst/>
              <a:rect l="l" t="t" r="r" b="b"/>
              <a:pathLst>
                <a:path w="4973" h="5861" extrusionOk="0">
                  <a:moveTo>
                    <a:pt x="95" y="0"/>
                  </a:moveTo>
                  <a:cubicBezTo>
                    <a:pt x="39" y="0"/>
                    <a:pt x="1" y="77"/>
                    <a:pt x="31" y="127"/>
                  </a:cubicBezTo>
                  <a:cubicBezTo>
                    <a:pt x="1555" y="2068"/>
                    <a:pt x="4258" y="3223"/>
                    <a:pt x="4853" y="5818"/>
                  </a:cubicBezTo>
                  <a:cubicBezTo>
                    <a:pt x="4858" y="5847"/>
                    <a:pt x="4879" y="5861"/>
                    <a:pt x="4901" y="5861"/>
                  </a:cubicBezTo>
                  <a:cubicBezTo>
                    <a:pt x="4934" y="5861"/>
                    <a:pt x="4972" y="5832"/>
                    <a:pt x="4972" y="5783"/>
                  </a:cubicBezTo>
                  <a:cubicBezTo>
                    <a:pt x="4639" y="3389"/>
                    <a:pt x="2031" y="1258"/>
                    <a:pt x="126" y="8"/>
                  </a:cubicBezTo>
                  <a:cubicBezTo>
                    <a:pt x="116" y="3"/>
                    <a:pt x="105" y="0"/>
                    <a:pt x="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9" name="Google Shape;9626;p41">
              <a:extLst>
                <a:ext uri="{FF2B5EF4-FFF2-40B4-BE49-F238E27FC236}">
                  <a16:creationId xmlns:a16="http://schemas.microsoft.com/office/drawing/2014/main" id="{3CA612BD-C612-6380-3A22-332E009D462D}"/>
                </a:ext>
              </a:extLst>
            </p:cNvPr>
            <p:cNvSpPr/>
            <p:nvPr/>
          </p:nvSpPr>
          <p:spPr>
            <a:xfrm>
              <a:off x="4842925" y="1987150"/>
              <a:ext cx="96025" cy="106800"/>
            </a:xfrm>
            <a:custGeom>
              <a:avLst/>
              <a:gdLst/>
              <a:ahLst/>
              <a:cxnLst/>
              <a:rect l="l" t="t" r="r" b="b"/>
              <a:pathLst>
                <a:path w="3841" h="4272" extrusionOk="0">
                  <a:moveTo>
                    <a:pt x="112" y="0"/>
                  </a:moveTo>
                  <a:cubicBezTo>
                    <a:pt x="56" y="0"/>
                    <a:pt x="1" y="47"/>
                    <a:pt x="45" y="101"/>
                  </a:cubicBezTo>
                  <a:cubicBezTo>
                    <a:pt x="1129" y="1601"/>
                    <a:pt x="2748" y="2589"/>
                    <a:pt x="3701" y="4244"/>
                  </a:cubicBezTo>
                  <a:cubicBezTo>
                    <a:pt x="3716" y="4263"/>
                    <a:pt x="3737" y="4271"/>
                    <a:pt x="3757" y="4271"/>
                  </a:cubicBezTo>
                  <a:cubicBezTo>
                    <a:pt x="3801" y="4271"/>
                    <a:pt x="3840" y="4234"/>
                    <a:pt x="3808" y="4185"/>
                  </a:cubicBezTo>
                  <a:cubicBezTo>
                    <a:pt x="2962" y="2589"/>
                    <a:pt x="1546" y="1149"/>
                    <a:pt x="164" y="18"/>
                  </a:cubicBezTo>
                  <a:cubicBezTo>
                    <a:pt x="150" y="6"/>
                    <a:pt x="131" y="0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0" name="Google Shape;9627;p41">
              <a:extLst>
                <a:ext uri="{FF2B5EF4-FFF2-40B4-BE49-F238E27FC236}">
                  <a16:creationId xmlns:a16="http://schemas.microsoft.com/office/drawing/2014/main" id="{5B9B5E1B-6A2F-DE62-5BFC-052A323EC2E8}"/>
                </a:ext>
              </a:extLst>
            </p:cNvPr>
            <p:cNvSpPr/>
            <p:nvPr/>
          </p:nvSpPr>
          <p:spPr>
            <a:xfrm>
              <a:off x="4820225" y="1925100"/>
              <a:ext cx="111125" cy="146800"/>
            </a:xfrm>
            <a:custGeom>
              <a:avLst/>
              <a:gdLst/>
              <a:ahLst/>
              <a:cxnLst/>
              <a:rect l="l" t="t" r="r" b="b"/>
              <a:pathLst>
                <a:path w="4445" h="5872" extrusionOk="0">
                  <a:moveTo>
                    <a:pt x="135" y="0"/>
                  </a:moveTo>
                  <a:cubicBezTo>
                    <a:pt x="58" y="0"/>
                    <a:pt x="0" y="94"/>
                    <a:pt x="60" y="154"/>
                  </a:cubicBezTo>
                  <a:cubicBezTo>
                    <a:pt x="1787" y="1857"/>
                    <a:pt x="3680" y="3357"/>
                    <a:pt x="4299" y="5833"/>
                  </a:cubicBezTo>
                  <a:cubicBezTo>
                    <a:pt x="4308" y="5860"/>
                    <a:pt x="4331" y="5872"/>
                    <a:pt x="4356" y="5872"/>
                  </a:cubicBezTo>
                  <a:cubicBezTo>
                    <a:pt x="4399" y="5872"/>
                    <a:pt x="4445" y="5838"/>
                    <a:pt x="4430" y="5786"/>
                  </a:cubicBezTo>
                  <a:cubicBezTo>
                    <a:pt x="4025" y="3535"/>
                    <a:pt x="2287" y="976"/>
                    <a:pt x="179" y="11"/>
                  </a:cubicBezTo>
                  <a:cubicBezTo>
                    <a:pt x="164" y="4"/>
                    <a:pt x="149" y="0"/>
                    <a:pt x="13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1" name="Google Shape;9628;p41">
              <a:extLst>
                <a:ext uri="{FF2B5EF4-FFF2-40B4-BE49-F238E27FC236}">
                  <a16:creationId xmlns:a16="http://schemas.microsoft.com/office/drawing/2014/main" id="{0498B7C7-6D7A-68B6-4A06-209D8D32078D}"/>
                </a:ext>
              </a:extLst>
            </p:cNvPr>
            <p:cNvSpPr/>
            <p:nvPr/>
          </p:nvSpPr>
          <p:spPr>
            <a:xfrm>
              <a:off x="4765575" y="1856950"/>
              <a:ext cx="158425" cy="157875"/>
            </a:xfrm>
            <a:custGeom>
              <a:avLst/>
              <a:gdLst/>
              <a:ahLst/>
              <a:cxnLst/>
              <a:rect l="l" t="t" r="r" b="b"/>
              <a:pathLst>
                <a:path w="6337" h="6315" extrusionOk="0">
                  <a:moveTo>
                    <a:pt x="65" y="1"/>
                  </a:moveTo>
                  <a:cubicBezTo>
                    <a:pt x="33" y="1"/>
                    <a:pt x="1" y="27"/>
                    <a:pt x="8" y="70"/>
                  </a:cubicBezTo>
                  <a:cubicBezTo>
                    <a:pt x="568" y="3011"/>
                    <a:pt x="4509" y="4202"/>
                    <a:pt x="6247" y="6309"/>
                  </a:cubicBezTo>
                  <a:cubicBezTo>
                    <a:pt x="6252" y="6313"/>
                    <a:pt x="6259" y="6314"/>
                    <a:pt x="6265" y="6314"/>
                  </a:cubicBezTo>
                  <a:cubicBezTo>
                    <a:pt x="6299" y="6314"/>
                    <a:pt x="6336" y="6266"/>
                    <a:pt x="6306" y="6226"/>
                  </a:cubicBezTo>
                  <a:cubicBezTo>
                    <a:pt x="4437" y="3892"/>
                    <a:pt x="1306" y="2951"/>
                    <a:pt x="115" y="34"/>
                  </a:cubicBezTo>
                  <a:cubicBezTo>
                    <a:pt x="106" y="11"/>
                    <a:pt x="86" y="1"/>
                    <a:pt x="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2" name="Google Shape;9629;p41">
              <a:extLst>
                <a:ext uri="{FF2B5EF4-FFF2-40B4-BE49-F238E27FC236}">
                  <a16:creationId xmlns:a16="http://schemas.microsoft.com/office/drawing/2014/main" id="{A9332E55-A373-C168-55ED-F8FE83E0D25E}"/>
                </a:ext>
              </a:extLst>
            </p:cNvPr>
            <p:cNvSpPr/>
            <p:nvPr/>
          </p:nvSpPr>
          <p:spPr>
            <a:xfrm>
              <a:off x="4811500" y="1868525"/>
              <a:ext cx="117650" cy="121650"/>
            </a:xfrm>
            <a:custGeom>
              <a:avLst/>
              <a:gdLst/>
              <a:ahLst/>
              <a:cxnLst/>
              <a:rect l="l" t="t" r="r" b="b"/>
              <a:pathLst>
                <a:path w="4706" h="4866" extrusionOk="0">
                  <a:moveTo>
                    <a:pt x="91" y="1"/>
                  </a:moveTo>
                  <a:cubicBezTo>
                    <a:pt x="47" y="1"/>
                    <a:pt x="1" y="40"/>
                    <a:pt x="16" y="95"/>
                  </a:cubicBezTo>
                  <a:cubicBezTo>
                    <a:pt x="528" y="2167"/>
                    <a:pt x="3005" y="3631"/>
                    <a:pt x="4588" y="4846"/>
                  </a:cubicBezTo>
                  <a:cubicBezTo>
                    <a:pt x="4602" y="4860"/>
                    <a:pt x="4619" y="4865"/>
                    <a:pt x="4634" y="4865"/>
                  </a:cubicBezTo>
                  <a:cubicBezTo>
                    <a:pt x="4673" y="4865"/>
                    <a:pt x="4706" y="4829"/>
                    <a:pt x="4672" y="4786"/>
                  </a:cubicBezTo>
                  <a:cubicBezTo>
                    <a:pt x="4065" y="3953"/>
                    <a:pt x="3267" y="3346"/>
                    <a:pt x="2493" y="2679"/>
                  </a:cubicBezTo>
                  <a:cubicBezTo>
                    <a:pt x="1564" y="1869"/>
                    <a:pt x="862" y="1024"/>
                    <a:pt x="147" y="36"/>
                  </a:cubicBezTo>
                  <a:cubicBezTo>
                    <a:pt x="135" y="11"/>
                    <a:pt x="113" y="1"/>
                    <a:pt x="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3" name="Google Shape;9630;p41">
              <a:extLst>
                <a:ext uri="{FF2B5EF4-FFF2-40B4-BE49-F238E27FC236}">
                  <a16:creationId xmlns:a16="http://schemas.microsoft.com/office/drawing/2014/main" id="{15813BD5-23C4-8DA0-5F84-5D2A8BEA5923}"/>
                </a:ext>
              </a:extLst>
            </p:cNvPr>
            <p:cNvSpPr/>
            <p:nvPr/>
          </p:nvSpPr>
          <p:spPr>
            <a:xfrm>
              <a:off x="4816650" y="1809675"/>
              <a:ext cx="113400" cy="161800"/>
            </a:xfrm>
            <a:custGeom>
              <a:avLst/>
              <a:gdLst/>
              <a:ahLst/>
              <a:cxnLst/>
              <a:rect l="l" t="t" r="r" b="b"/>
              <a:pathLst>
                <a:path w="4536" h="6472" extrusionOk="0">
                  <a:moveTo>
                    <a:pt x="98" y="0"/>
                  </a:moveTo>
                  <a:cubicBezTo>
                    <a:pt x="62" y="0"/>
                    <a:pt x="25" y="35"/>
                    <a:pt x="25" y="80"/>
                  </a:cubicBezTo>
                  <a:cubicBezTo>
                    <a:pt x="1" y="2711"/>
                    <a:pt x="3037" y="4473"/>
                    <a:pt x="4347" y="6438"/>
                  </a:cubicBezTo>
                  <a:cubicBezTo>
                    <a:pt x="4367" y="6462"/>
                    <a:pt x="4392" y="6472"/>
                    <a:pt x="4417" y="6472"/>
                  </a:cubicBezTo>
                  <a:cubicBezTo>
                    <a:pt x="4478" y="6472"/>
                    <a:pt x="4536" y="6407"/>
                    <a:pt x="4502" y="6331"/>
                  </a:cubicBezTo>
                  <a:cubicBezTo>
                    <a:pt x="3942" y="5295"/>
                    <a:pt x="3168" y="4414"/>
                    <a:pt x="2382" y="3533"/>
                  </a:cubicBezTo>
                  <a:cubicBezTo>
                    <a:pt x="1430" y="2449"/>
                    <a:pt x="799" y="1318"/>
                    <a:pt x="156" y="44"/>
                  </a:cubicBezTo>
                  <a:cubicBezTo>
                    <a:pt x="142" y="13"/>
                    <a:pt x="120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4" name="Google Shape;9631;p41">
              <a:extLst>
                <a:ext uri="{FF2B5EF4-FFF2-40B4-BE49-F238E27FC236}">
                  <a16:creationId xmlns:a16="http://schemas.microsoft.com/office/drawing/2014/main" id="{166EB9AF-52C7-45F5-C540-70A786202E81}"/>
                </a:ext>
              </a:extLst>
            </p:cNvPr>
            <p:cNvSpPr/>
            <p:nvPr/>
          </p:nvSpPr>
          <p:spPr>
            <a:xfrm>
              <a:off x="4814675" y="1793075"/>
              <a:ext cx="111200" cy="164825"/>
            </a:xfrm>
            <a:custGeom>
              <a:avLst/>
              <a:gdLst/>
              <a:ahLst/>
              <a:cxnLst/>
              <a:rect l="l" t="t" r="r" b="b"/>
              <a:pathLst>
                <a:path w="4448" h="6593" extrusionOk="0">
                  <a:moveTo>
                    <a:pt x="71" y="1"/>
                  </a:moveTo>
                  <a:cubicBezTo>
                    <a:pt x="36" y="1"/>
                    <a:pt x="0" y="25"/>
                    <a:pt x="9" y="65"/>
                  </a:cubicBezTo>
                  <a:cubicBezTo>
                    <a:pt x="663" y="2494"/>
                    <a:pt x="2759" y="4709"/>
                    <a:pt x="4390" y="6590"/>
                  </a:cubicBezTo>
                  <a:cubicBezTo>
                    <a:pt x="4392" y="6592"/>
                    <a:pt x="4394" y="6592"/>
                    <a:pt x="4397" y="6592"/>
                  </a:cubicBezTo>
                  <a:cubicBezTo>
                    <a:pt x="4414" y="6592"/>
                    <a:pt x="4448" y="6563"/>
                    <a:pt x="4438" y="6542"/>
                  </a:cubicBezTo>
                  <a:cubicBezTo>
                    <a:pt x="3723" y="5554"/>
                    <a:pt x="2985" y="4578"/>
                    <a:pt x="2306" y="3578"/>
                  </a:cubicBezTo>
                  <a:cubicBezTo>
                    <a:pt x="1521" y="2435"/>
                    <a:pt x="937" y="1137"/>
                    <a:pt x="116" y="18"/>
                  </a:cubicBezTo>
                  <a:cubicBezTo>
                    <a:pt x="104" y="6"/>
                    <a:pt x="88" y="1"/>
                    <a:pt x="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5" name="Google Shape;9632;p41">
              <a:extLst>
                <a:ext uri="{FF2B5EF4-FFF2-40B4-BE49-F238E27FC236}">
                  <a16:creationId xmlns:a16="http://schemas.microsoft.com/office/drawing/2014/main" id="{0EC63757-C5E0-2241-F102-883C6529D6F6}"/>
                </a:ext>
              </a:extLst>
            </p:cNvPr>
            <p:cNvSpPr/>
            <p:nvPr/>
          </p:nvSpPr>
          <p:spPr>
            <a:xfrm>
              <a:off x="4803850" y="1718575"/>
              <a:ext cx="112625" cy="204875"/>
            </a:xfrm>
            <a:custGeom>
              <a:avLst/>
              <a:gdLst/>
              <a:ahLst/>
              <a:cxnLst/>
              <a:rect l="l" t="t" r="r" b="b"/>
              <a:pathLst>
                <a:path w="4505" h="8195" extrusionOk="0">
                  <a:moveTo>
                    <a:pt x="592" y="0"/>
                  </a:moveTo>
                  <a:cubicBezTo>
                    <a:pt x="564" y="0"/>
                    <a:pt x="537" y="15"/>
                    <a:pt x="537" y="45"/>
                  </a:cubicBezTo>
                  <a:cubicBezTo>
                    <a:pt x="1" y="3117"/>
                    <a:pt x="2608" y="5998"/>
                    <a:pt x="4406" y="8177"/>
                  </a:cubicBezTo>
                  <a:cubicBezTo>
                    <a:pt x="4419" y="8189"/>
                    <a:pt x="4432" y="8194"/>
                    <a:pt x="4444" y="8194"/>
                  </a:cubicBezTo>
                  <a:cubicBezTo>
                    <a:pt x="4478" y="8194"/>
                    <a:pt x="4504" y="8153"/>
                    <a:pt x="4478" y="8117"/>
                  </a:cubicBezTo>
                  <a:cubicBezTo>
                    <a:pt x="3704" y="6986"/>
                    <a:pt x="2906" y="5867"/>
                    <a:pt x="2192" y="4712"/>
                  </a:cubicBezTo>
                  <a:cubicBezTo>
                    <a:pt x="1275" y="3224"/>
                    <a:pt x="953" y="1724"/>
                    <a:pt x="656" y="45"/>
                  </a:cubicBezTo>
                  <a:cubicBezTo>
                    <a:pt x="650" y="15"/>
                    <a:pt x="620" y="0"/>
                    <a:pt x="59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6" name="Google Shape;9633;p41">
              <a:extLst>
                <a:ext uri="{FF2B5EF4-FFF2-40B4-BE49-F238E27FC236}">
                  <a16:creationId xmlns:a16="http://schemas.microsoft.com/office/drawing/2014/main" id="{81EE9CA5-CD56-1AAB-3F07-CEF33372202F}"/>
                </a:ext>
              </a:extLst>
            </p:cNvPr>
            <p:cNvSpPr/>
            <p:nvPr/>
          </p:nvSpPr>
          <p:spPr>
            <a:xfrm>
              <a:off x="4832150" y="1723400"/>
              <a:ext cx="82050" cy="168375"/>
            </a:xfrm>
            <a:custGeom>
              <a:avLst/>
              <a:gdLst/>
              <a:ahLst/>
              <a:cxnLst/>
              <a:rect l="l" t="t" r="r" b="b"/>
              <a:pathLst>
                <a:path w="3282" h="6735" extrusionOk="0">
                  <a:moveTo>
                    <a:pt x="655" y="1"/>
                  </a:moveTo>
                  <a:cubicBezTo>
                    <a:pt x="622" y="1"/>
                    <a:pt x="589" y="19"/>
                    <a:pt x="583" y="54"/>
                  </a:cubicBezTo>
                  <a:cubicBezTo>
                    <a:pt x="0" y="2376"/>
                    <a:pt x="2500" y="4626"/>
                    <a:pt x="3155" y="6686"/>
                  </a:cubicBezTo>
                  <a:cubicBezTo>
                    <a:pt x="3165" y="6720"/>
                    <a:pt x="3189" y="6734"/>
                    <a:pt x="3212" y="6734"/>
                  </a:cubicBezTo>
                  <a:cubicBezTo>
                    <a:pt x="3247" y="6734"/>
                    <a:pt x="3281" y="6705"/>
                    <a:pt x="3274" y="6662"/>
                  </a:cubicBezTo>
                  <a:cubicBezTo>
                    <a:pt x="3048" y="5650"/>
                    <a:pt x="2643" y="4769"/>
                    <a:pt x="2155" y="3864"/>
                  </a:cubicBezTo>
                  <a:cubicBezTo>
                    <a:pt x="1488" y="2614"/>
                    <a:pt x="1084" y="1412"/>
                    <a:pt x="726" y="54"/>
                  </a:cubicBezTo>
                  <a:cubicBezTo>
                    <a:pt x="720" y="19"/>
                    <a:pt x="688" y="1"/>
                    <a:pt x="6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7" name="Google Shape;9634;p41">
              <a:extLst>
                <a:ext uri="{FF2B5EF4-FFF2-40B4-BE49-F238E27FC236}">
                  <a16:creationId xmlns:a16="http://schemas.microsoft.com/office/drawing/2014/main" id="{52A79256-12DF-776F-C10C-565B64A0C9E5}"/>
                </a:ext>
              </a:extLst>
            </p:cNvPr>
            <p:cNvSpPr/>
            <p:nvPr/>
          </p:nvSpPr>
          <p:spPr>
            <a:xfrm>
              <a:off x="4846050" y="1688850"/>
              <a:ext cx="50000" cy="152750"/>
            </a:xfrm>
            <a:custGeom>
              <a:avLst/>
              <a:gdLst/>
              <a:ahLst/>
              <a:cxnLst/>
              <a:rect l="l" t="t" r="r" b="b"/>
              <a:pathLst>
                <a:path w="2000" h="6110" extrusionOk="0">
                  <a:moveTo>
                    <a:pt x="89" y="0"/>
                  </a:moveTo>
                  <a:cubicBezTo>
                    <a:pt x="44" y="0"/>
                    <a:pt x="0" y="42"/>
                    <a:pt x="16" y="103"/>
                  </a:cubicBezTo>
                  <a:cubicBezTo>
                    <a:pt x="504" y="2139"/>
                    <a:pt x="1421" y="4068"/>
                    <a:pt x="1944" y="6092"/>
                  </a:cubicBezTo>
                  <a:cubicBezTo>
                    <a:pt x="1944" y="6105"/>
                    <a:pt x="1952" y="6110"/>
                    <a:pt x="1962" y="6110"/>
                  </a:cubicBezTo>
                  <a:cubicBezTo>
                    <a:pt x="1978" y="6110"/>
                    <a:pt x="2000" y="6095"/>
                    <a:pt x="1992" y="6080"/>
                  </a:cubicBezTo>
                  <a:cubicBezTo>
                    <a:pt x="1659" y="4068"/>
                    <a:pt x="1230" y="1794"/>
                    <a:pt x="158" y="43"/>
                  </a:cubicBezTo>
                  <a:cubicBezTo>
                    <a:pt x="141" y="13"/>
                    <a:pt x="115" y="0"/>
                    <a:pt x="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8" name="Google Shape;9635;p41">
              <a:extLst>
                <a:ext uri="{FF2B5EF4-FFF2-40B4-BE49-F238E27FC236}">
                  <a16:creationId xmlns:a16="http://schemas.microsoft.com/office/drawing/2014/main" id="{3E7A8922-446D-4817-4FA9-939CBDBAD9FF}"/>
                </a:ext>
              </a:extLst>
            </p:cNvPr>
            <p:cNvSpPr/>
            <p:nvPr/>
          </p:nvSpPr>
          <p:spPr>
            <a:xfrm>
              <a:off x="4865275" y="1690375"/>
              <a:ext cx="33850" cy="119300"/>
            </a:xfrm>
            <a:custGeom>
              <a:avLst/>
              <a:gdLst/>
              <a:ahLst/>
              <a:cxnLst/>
              <a:rect l="l" t="t" r="r" b="b"/>
              <a:pathLst>
                <a:path w="1354" h="4772" extrusionOk="0">
                  <a:moveTo>
                    <a:pt x="108" y="1"/>
                  </a:moveTo>
                  <a:cubicBezTo>
                    <a:pt x="54" y="1"/>
                    <a:pt x="1" y="55"/>
                    <a:pt x="9" y="125"/>
                  </a:cubicBezTo>
                  <a:cubicBezTo>
                    <a:pt x="271" y="1709"/>
                    <a:pt x="1128" y="3102"/>
                    <a:pt x="1259" y="4745"/>
                  </a:cubicBezTo>
                  <a:cubicBezTo>
                    <a:pt x="1259" y="4763"/>
                    <a:pt x="1274" y="4772"/>
                    <a:pt x="1288" y="4772"/>
                  </a:cubicBezTo>
                  <a:cubicBezTo>
                    <a:pt x="1303" y="4772"/>
                    <a:pt x="1318" y="4763"/>
                    <a:pt x="1318" y="4745"/>
                  </a:cubicBezTo>
                  <a:cubicBezTo>
                    <a:pt x="1354" y="3161"/>
                    <a:pt x="949" y="1447"/>
                    <a:pt x="187" y="54"/>
                  </a:cubicBezTo>
                  <a:cubicBezTo>
                    <a:pt x="166" y="16"/>
                    <a:pt x="137" y="1"/>
                    <a:pt x="10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9" name="Google Shape;9636;p41">
              <a:extLst>
                <a:ext uri="{FF2B5EF4-FFF2-40B4-BE49-F238E27FC236}">
                  <a16:creationId xmlns:a16="http://schemas.microsoft.com/office/drawing/2014/main" id="{6276C367-E4CA-DE91-50CB-DFD0D984473E}"/>
                </a:ext>
              </a:extLst>
            </p:cNvPr>
            <p:cNvSpPr/>
            <p:nvPr/>
          </p:nvSpPr>
          <p:spPr>
            <a:xfrm>
              <a:off x="4875900" y="1686200"/>
              <a:ext cx="9250" cy="54600"/>
            </a:xfrm>
            <a:custGeom>
              <a:avLst/>
              <a:gdLst/>
              <a:ahLst/>
              <a:cxnLst/>
              <a:rect l="l" t="t" r="r" b="b"/>
              <a:pathLst>
                <a:path w="370" h="2184" extrusionOk="0">
                  <a:moveTo>
                    <a:pt x="174" y="1"/>
                  </a:moveTo>
                  <a:cubicBezTo>
                    <a:pt x="143" y="1"/>
                    <a:pt x="113" y="18"/>
                    <a:pt x="107" y="54"/>
                  </a:cubicBezTo>
                  <a:cubicBezTo>
                    <a:pt x="0" y="328"/>
                    <a:pt x="60" y="626"/>
                    <a:pt x="96" y="899"/>
                  </a:cubicBezTo>
                  <a:cubicBezTo>
                    <a:pt x="155" y="1316"/>
                    <a:pt x="215" y="1721"/>
                    <a:pt x="238" y="2138"/>
                  </a:cubicBezTo>
                  <a:cubicBezTo>
                    <a:pt x="238" y="2169"/>
                    <a:pt x="258" y="2184"/>
                    <a:pt x="277" y="2184"/>
                  </a:cubicBezTo>
                  <a:cubicBezTo>
                    <a:pt x="294" y="2184"/>
                    <a:pt x="310" y="2172"/>
                    <a:pt x="310" y="2150"/>
                  </a:cubicBezTo>
                  <a:cubicBezTo>
                    <a:pt x="334" y="1780"/>
                    <a:pt x="334" y="1411"/>
                    <a:pt x="334" y="1042"/>
                  </a:cubicBezTo>
                  <a:cubicBezTo>
                    <a:pt x="334" y="721"/>
                    <a:pt x="369" y="352"/>
                    <a:pt x="250" y="54"/>
                  </a:cubicBezTo>
                  <a:cubicBezTo>
                    <a:pt x="238" y="18"/>
                    <a:pt x="206" y="1"/>
                    <a:pt x="1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0" name="Google Shape;9637;p41">
              <a:extLst>
                <a:ext uri="{FF2B5EF4-FFF2-40B4-BE49-F238E27FC236}">
                  <a16:creationId xmlns:a16="http://schemas.microsoft.com/office/drawing/2014/main" id="{91026C20-794D-A019-C3DA-CEC1A0D39EC0}"/>
                </a:ext>
              </a:extLst>
            </p:cNvPr>
            <p:cNvSpPr/>
            <p:nvPr/>
          </p:nvSpPr>
          <p:spPr>
            <a:xfrm>
              <a:off x="4868750" y="1653000"/>
              <a:ext cx="21100" cy="95950"/>
            </a:xfrm>
            <a:custGeom>
              <a:avLst/>
              <a:gdLst/>
              <a:ahLst/>
              <a:cxnLst/>
              <a:rect l="l" t="t" r="r" b="b"/>
              <a:pathLst>
                <a:path w="844" h="3838" extrusionOk="0">
                  <a:moveTo>
                    <a:pt x="181" y="1"/>
                  </a:moveTo>
                  <a:cubicBezTo>
                    <a:pt x="126" y="1"/>
                    <a:pt x="72" y="47"/>
                    <a:pt x="72" y="120"/>
                  </a:cubicBezTo>
                  <a:cubicBezTo>
                    <a:pt x="1" y="644"/>
                    <a:pt x="155" y="1203"/>
                    <a:pt x="251" y="1727"/>
                  </a:cubicBezTo>
                  <a:cubicBezTo>
                    <a:pt x="346" y="2430"/>
                    <a:pt x="489" y="3108"/>
                    <a:pt x="703" y="3775"/>
                  </a:cubicBezTo>
                  <a:cubicBezTo>
                    <a:pt x="713" y="3819"/>
                    <a:pt x="741" y="3837"/>
                    <a:pt x="768" y="3837"/>
                  </a:cubicBezTo>
                  <a:cubicBezTo>
                    <a:pt x="806" y="3837"/>
                    <a:pt x="843" y="3801"/>
                    <a:pt x="822" y="3751"/>
                  </a:cubicBezTo>
                  <a:cubicBezTo>
                    <a:pt x="643" y="3061"/>
                    <a:pt x="596" y="2382"/>
                    <a:pt x="584" y="1680"/>
                  </a:cubicBezTo>
                  <a:cubicBezTo>
                    <a:pt x="572" y="1156"/>
                    <a:pt x="560" y="525"/>
                    <a:pt x="274" y="60"/>
                  </a:cubicBezTo>
                  <a:cubicBezTo>
                    <a:pt x="251" y="19"/>
                    <a:pt x="216" y="1"/>
                    <a:pt x="1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1" name="Google Shape;9638;p41">
              <a:extLst>
                <a:ext uri="{FF2B5EF4-FFF2-40B4-BE49-F238E27FC236}">
                  <a16:creationId xmlns:a16="http://schemas.microsoft.com/office/drawing/2014/main" id="{A6DEB6B3-E186-7067-EA0F-EEB1A679082D}"/>
                </a:ext>
              </a:extLst>
            </p:cNvPr>
            <p:cNvSpPr/>
            <p:nvPr/>
          </p:nvSpPr>
          <p:spPr>
            <a:xfrm>
              <a:off x="4803050" y="3195825"/>
              <a:ext cx="128600" cy="101925"/>
            </a:xfrm>
            <a:custGeom>
              <a:avLst/>
              <a:gdLst/>
              <a:ahLst/>
              <a:cxnLst/>
              <a:rect l="l" t="t" r="r" b="b"/>
              <a:pathLst>
                <a:path w="5144" h="4077" extrusionOk="0">
                  <a:moveTo>
                    <a:pt x="5073" y="0"/>
                  </a:moveTo>
                  <a:cubicBezTo>
                    <a:pt x="5064" y="0"/>
                    <a:pt x="5055" y="3"/>
                    <a:pt x="5046" y="10"/>
                  </a:cubicBezTo>
                  <a:cubicBezTo>
                    <a:pt x="3295" y="1141"/>
                    <a:pt x="1331" y="2236"/>
                    <a:pt x="57" y="3939"/>
                  </a:cubicBezTo>
                  <a:cubicBezTo>
                    <a:pt x="1" y="4004"/>
                    <a:pt x="69" y="4077"/>
                    <a:pt x="147" y="4077"/>
                  </a:cubicBezTo>
                  <a:cubicBezTo>
                    <a:pt x="168" y="4077"/>
                    <a:pt x="191" y="4071"/>
                    <a:pt x="212" y="4058"/>
                  </a:cubicBezTo>
                  <a:cubicBezTo>
                    <a:pt x="1759" y="2629"/>
                    <a:pt x="3498" y="1439"/>
                    <a:pt x="5105" y="81"/>
                  </a:cubicBezTo>
                  <a:cubicBezTo>
                    <a:pt x="5144" y="52"/>
                    <a:pt x="5112" y="0"/>
                    <a:pt x="507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2" name="Google Shape;9639;p41">
              <a:extLst>
                <a:ext uri="{FF2B5EF4-FFF2-40B4-BE49-F238E27FC236}">
                  <a16:creationId xmlns:a16="http://schemas.microsoft.com/office/drawing/2014/main" id="{BDF0EFC1-D4FE-6886-990B-9F7424FA3A4D}"/>
                </a:ext>
              </a:extLst>
            </p:cNvPr>
            <p:cNvSpPr/>
            <p:nvPr/>
          </p:nvSpPr>
          <p:spPr>
            <a:xfrm>
              <a:off x="4801750" y="3080875"/>
              <a:ext cx="246300" cy="215900"/>
            </a:xfrm>
            <a:custGeom>
              <a:avLst/>
              <a:gdLst/>
              <a:ahLst/>
              <a:cxnLst/>
              <a:rect l="l" t="t" r="r" b="b"/>
              <a:pathLst>
                <a:path w="9852" h="8636" extrusionOk="0">
                  <a:moveTo>
                    <a:pt x="9743" y="0"/>
                  </a:moveTo>
                  <a:cubicBezTo>
                    <a:pt x="9715" y="0"/>
                    <a:pt x="9686" y="14"/>
                    <a:pt x="9670" y="48"/>
                  </a:cubicBezTo>
                  <a:cubicBezTo>
                    <a:pt x="7669" y="4310"/>
                    <a:pt x="3133" y="5358"/>
                    <a:pt x="37" y="8537"/>
                  </a:cubicBezTo>
                  <a:cubicBezTo>
                    <a:pt x="1" y="8583"/>
                    <a:pt x="42" y="8636"/>
                    <a:pt x="90" y="8636"/>
                  </a:cubicBezTo>
                  <a:cubicBezTo>
                    <a:pt x="104" y="8636"/>
                    <a:pt x="119" y="8631"/>
                    <a:pt x="133" y="8620"/>
                  </a:cubicBezTo>
                  <a:cubicBezTo>
                    <a:pt x="3359" y="5715"/>
                    <a:pt x="8610" y="4858"/>
                    <a:pt x="9836" y="119"/>
                  </a:cubicBezTo>
                  <a:cubicBezTo>
                    <a:pt x="9852" y="50"/>
                    <a:pt x="9797" y="0"/>
                    <a:pt x="97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3" name="Google Shape;9640;p41">
              <a:extLst>
                <a:ext uri="{FF2B5EF4-FFF2-40B4-BE49-F238E27FC236}">
                  <a16:creationId xmlns:a16="http://schemas.microsoft.com/office/drawing/2014/main" id="{FAFE8AF9-F115-2C55-2CD2-3527BD66C512}"/>
                </a:ext>
              </a:extLst>
            </p:cNvPr>
            <p:cNvSpPr/>
            <p:nvPr/>
          </p:nvSpPr>
          <p:spPr>
            <a:xfrm>
              <a:off x="4842850" y="3069175"/>
              <a:ext cx="173525" cy="172350"/>
            </a:xfrm>
            <a:custGeom>
              <a:avLst/>
              <a:gdLst/>
              <a:ahLst/>
              <a:cxnLst/>
              <a:rect l="l" t="t" r="r" b="b"/>
              <a:pathLst>
                <a:path w="6941" h="6894" extrusionOk="0">
                  <a:moveTo>
                    <a:pt x="6811" y="0"/>
                  </a:moveTo>
                  <a:cubicBezTo>
                    <a:pt x="6791" y="0"/>
                    <a:pt x="6770" y="5"/>
                    <a:pt x="6752" y="16"/>
                  </a:cubicBezTo>
                  <a:cubicBezTo>
                    <a:pt x="4525" y="1944"/>
                    <a:pt x="358" y="3552"/>
                    <a:pt x="1" y="6874"/>
                  </a:cubicBezTo>
                  <a:cubicBezTo>
                    <a:pt x="1" y="6888"/>
                    <a:pt x="13" y="6893"/>
                    <a:pt x="23" y="6893"/>
                  </a:cubicBezTo>
                  <a:cubicBezTo>
                    <a:pt x="30" y="6893"/>
                    <a:pt x="36" y="6891"/>
                    <a:pt x="36" y="6886"/>
                  </a:cubicBezTo>
                  <a:cubicBezTo>
                    <a:pt x="858" y="3492"/>
                    <a:pt x="5156" y="2826"/>
                    <a:pt x="6894" y="111"/>
                  </a:cubicBezTo>
                  <a:cubicBezTo>
                    <a:pt x="6941" y="56"/>
                    <a:pt x="6879" y="0"/>
                    <a:pt x="68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4" name="Google Shape;9641;p41">
              <a:extLst>
                <a:ext uri="{FF2B5EF4-FFF2-40B4-BE49-F238E27FC236}">
                  <a16:creationId xmlns:a16="http://schemas.microsoft.com/office/drawing/2014/main" id="{CCBB84A7-A178-4897-66DF-1D41A23327B6}"/>
                </a:ext>
              </a:extLst>
            </p:cNvPr>
            <p:cNvSpPr/>
            <p:nvPr/>
          </p:nvSpPr>
          <p:spPr>
            <a:xfrm>
              <a:off x="4844125" y="2994650"/>
              <a:ext cx="228325" cy="203100"/>
            </a:xfrm>
            <a:custGeom>
              <a:avLst/>
              <a:gdLst/>
              <a:ahLst/>
              <a:cxnLst/>
              <a:rect l="l" t="t" r="r" b="b"/>
              <a:pathLst>
                <a:path w="9133" h="8124" extrusionOk="0">
                  <a:moveTo>
                    <a:pt x="9032" y="0"/>
                  </a:moveTo>
                  <a:cubicBezTo>
                    <a:pt x="9002" y="0"/>
                    <a:pt x="8972" y="11"/>
                    <a:pt x="8951" y="32"/>
                  </a:cubicBezTo>
                  <a:cubicBezTo>
                    <a:pt x="7629" y="1878"/>
                    <a:pt x="6117" y="3199"/>
                    <a:pt x="4248" y="4497"/>
                  </a:cubicBezTo>
                  <a:cubicBezTo>
                    <a:pt x="2748" y="5533"/>
                    <a:pt x="1117" y="6545"/>
                    <a:pt x="9" y="8033"/>
                  </a:cubicBezTo>
                  <a:cubicBezTo>
                    <a:pt x="1" y="8085"/>
                    <a:pt x="35" y="8124"/>
                    <a:pt x="64" y="8124"/>
                  </a:cubicBezTo>
                  <a:cubicBezTo>
                    <a:pt x="76" y="8124"/>
                    <a:pt x="86" y="8118"/>
                    <a:pt x="93" y="8104"/>
                  </a:cubicBezTo>
                  <a:cubicBezTo>
                    <a:pt x="1748" y="6592"/>
                    <a:pt x="3605" y="5390"/>
                    <a:pt x="5427" y="4092"/>
                  </a:cubicBezTo>
                  <a:cubicBezTo>
                    <a:pt x="6867" y="3068"/>
                    <a:pt x="8510" y="1830"/>
                    <a:pt x="9118" y="103"/>
                  </a:cubicBezTo>
                  <a:cubicBezTo>
                    <a:pt x="9133" y="35"/>
                    <a:pt x="9084" y="0"/>
                    <a:pt x="90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5" name="Google Shape;9642;p41">
              <a:extLst>
                <a:ext uri="{FF2B5EF4-FFF2-40B4-BE49-F238E27FC236}">
                  <a16:creationId xmlns:a16="http://schemas.microsoft.com/office/drawing/2014/main" id="{5E8C846E-DCFC-62A0-C323-A932B66B568A}"/>
                </a:ext>
              </a:extLst>
            </p:cNvPr>
            <p:cNvSpPr/>
            <p:nvPr/>
          </p:nvSpPr>
          <p:spPr>
            <a:xfrm>
              <a:off x="4838100" y="3057325"/>
              <a:ext cx="144900" cy="142350"/>
            </a:xfrm>
            <a:custGeom>
              <a:avLst/>
              <a:gdLst/>
              <a:ahLst/>
              <a:cxnLst/>
              <a:rect l="l" t="t" r="r" b="b"/>
              <a:pathLst>
                <a:path w="5796" h="5694" extrusionOk="0">
                  <a:moveTo>
                    <a:pt x="5738" y="0"/>
                  </a:moveTo>
                  <a:cubicBezTo>
                    <a:pt x="5734" y="0"/>
                    <a:pt x="5731" y="1"/>
                    <a:pt x="5727" y="2"/>
                  </a:cubicBezTo>
                  <a:cubicBezTo>
                    <a:pt x="4394" y="406"/>
                    <a:pt x="3179" y="1299"/>
                    <a:pt x="2143" y="2192"/>
                  </a:cubicBezTo>
                  <a:cubicBezTo>
                    <a:pt x="1143" y="3061"/>
                    <a:pt x="12" y="4264"/>
                    <a:pt x="0" y="5657"/>
                  </a:cubicBezTo>
                  <a:cubicBezTo>
                    <a:pt x="0" y="5680"/>
                    <a:pt x="10" y="5693"/>
                    <a:pt x="20" y="5693"/>
                  </a:cubicBezTo>
                  <a:cubicBezTo>
                    <a:pt x="26" y="5693"/>
                    <a:pt x="32" y="5689"/>
                    <a:pt x="36" y="5681"/>
                  </a:cubicBezTo>
                  <a:cubicBezTo>
                    <a:pt x="715" y="3038"/>
                    <a:pt x="3405" y="1156"/>
                    <a:pt x="5763" y="85"/>
                  </a:cubicBezTo>
                  <a:cubicBezTo>
                    <a:pt x="5796" y="63"/>
                    <a:pt x="5778" y="0"/>
                    <a:pt x="573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6" name="Google Shape;9643;p41">
              <a:extLst>
                <a:ext uri="{FF2B5EF4-FFF2-40B4-BE49-F238E27FC236}">
                  <a16:creationId xmlns:a16="http://schemas.microsoft.com/office/drawing/2014/main" id="{362C7B2F-4CB0-B7F8-EC44-41A313812F5D}"/>
                </a:ext>
              </a:extLst>
            </p:cNvPr>
            <p:cNvSpPr/>
            <p:nvPr/>
          </p:nvSpPr>
          <p:spPr>
            <a:xfrm>
              <a:off x="4866550" y="3005725"/>
              <a:ext cx="187800" cy="152750"/>
            </a:xfrm>
            <a:custGeom>
              <a:avLst/>
              <a:gdLst/>
              <a:ahLst/>
              <a:cxnLst/>
              <a:rect l="l" t="t" r="r" b="b"/>
              <a:pathLst>
                <a:path w="7512" h="6110" extrusionOk="0">
                  <a:moveTo>
                    <a:pt x="7448" y="0"/>
                  </a:moveTo>
                  <a:cubicBezTo>
                    <a:pt x="7438" y="0"/>
                    <a:pt x="7429" y="5"/>
                    <a:pt x="7423" y="18"/>
                  </a:cubicBezTo>
                  <a:cubicBezTo>
                    <a:pt x="5411" y="2613"/>
                    <a:pt x="1684" y="3161"/>
                    <a:pt x="17" y="6042"/>
                  </a:cubicBezTo>
                  <a:cubicBezTo>
                    <a:pt x="0" y="6076"/>
                    <a:pt x="31" y="6110"/>
                    <a:pt x="59" y="6110"/>
                  </a:cubicBezTo>
                  <a:cubicBezTo>
                    <a:pt x="71" y="6110"/>
                    <a:pt x="82" y="6104"/>
                    <a:pt x="89" y="6090"/>
                  </a:cubicBezTo>
                  <a:cubicBezTo>
                    <a:pt x="1970" y="3399"/>
                    <a:pt x="5958" y="2982"/>
                    <a:pt x="7494" y="77"/>
                  </a:cubicBezTo>
                  <a:cubicBezTo>
                    <a:pt x="7512" y="42"/>
                    <a:pt x="7477" y="0"/>
                    <a:pt x="74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7" name="Google Shape;9644;p41">
              <a:extLst>
                <a:ext uri="{FF2B5EF4-FFF2-40B4-BE49-F238E27FC236}">
                  <a16:creationId xmlns:a16="http://schemas.microsoft.com/office/drawing/2014/main" id="{53BAF3BF-1BE7-E925-076B-2FD8D9AC4E52}"/>
                </a:ext>
              </a:extLst>
            </p:cNvPr>
            <p:cNvSpPr/>
            <p:nvPr/>
          </p:nvSpPr>
          <p:spPr>
            <a:xfrm>
              <a:off x="4924850" y="2911925"/>
              <a:ext cx="163775" cy="202675"/>
            </a:xfrm>
            <a:custGeom>
              <a:avLst/>
              <a:gdLst/>
              <a:ahLst/>
              <a:cxnLst/>
              <a:rect l="l" t="t" r="r" b="b"/>
              <a:pathLst>
                <a:path w="6551" h="8107" extrusionOk="0">
                  <a:moveTo>
                    <a:pt x="6487" y="1"/>
                  </a:moveTo>
                  <a:cubicBezTo>
                    <a:pt x="6468" y="1"/>
                    <a:pt x="6449" y="10"/>
                    <a:pt x="6436" y="31"/>
                  </a:cubicBezTo>
                  <a:cubicBezTo>
                    <a:pt x="5281" y="2901"/>
                    <a:pt x="3091" y="6770"/>
                    <a:pt x="66" y="7961"/>
                  </a:cubicBezTo>
                  <a:cubicBezTo>
                    <a:pt x="1" y="7993"/>
                    <a:pt x="25" y="8106"/>
                    <a:pt x="94" y="8106"/>
                  </a:cubicBezTo>
                  <a:cubicBezTo>
                    <a:pt x="101" y="8106"/>
                    <a:pt x="107" y="8105"/>
                    <a:pt x="114" y="8104"/>
                  </a:cubicBezTo>
                  <a:cubicBezTo>
                    <a:pt x="1698" y="7520"/>
                    <a:pt x="2912" y="6151"/>
                    <a:pt x="3924" y="4865"/>
                  </a:cubicBezTo>
                  <a:cubicBezTo>
                    <a:pt x="5007" y="3520"/>
                    <a:pt x="6258" y="1817"/>
                    <a:pt x="6543" y="67"/>
                  </a:cubicBezTo>
                  <a:cubicBezTo>
                    <a:pt x="6551" y="29"/>
                    <a:pt x="6520" y="1"/>
                    <a:pt x="64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8" name="Google Shape;9645;p41">
              <a:extLst>
                <a:ext uri="{FF2B5EF4-FFF2-40B4-BE49-F238E27FC236}">
                  <a16:creationId xmlns:a16="http://schemas.microsoft.com/office/drawing/2014/main" id="{1E632C24-A293-45A3-04BA-64AAED8E855C}"/>
                </a:ext>
              </a:extLst>
            </p:cNvPr>
            <p:cNvSpPr/>
            <p:nvPr/>
          </p:nvSpPr>
          <p:spPr>
            <a:xfrm>
              <a:off x="4846300" y="3024300"/>
              <a:ext cx="150675" cy="122100"/>
            </a:xfrm>
            <a:custGeom>
              <a:avLst/>
              <a:gdLst/>
              <a:ahLst/>
              <a:cxnLst/>
              <a:rect l="l" t="t" r="r" b="b"/>
              <a:pathLst>
                <a:path w="6027" h="4884" extrusionOk="0">
                  <a:moveTo>
                    <a:pt x="5877" y="0"/>
                  </a:moveTo>
                  <a:cubicBezTo>
                    <a:pt x="5873" y="0"/>
                    <a:pt x="5868" y="0"/>
                    <a:pt x="5863" y="1"/>
                  </a:cubicBezTo>
                  <a:cubicBezTo>
                    <a:pt x="3506" y="513"/>
                    <a:pt x="1220" y="2799"/>
                    <a:pt x="17" y="4799"/>
                  </a:cubicBezTo>
                  <a:cubicBezTo>
                    <a:pt x="1" y="4841"/>
                    <a:pt x="43" y="4883"/>
                    <a:pt x="87" y="4883"/>
                  </a:cubicBezTo>
                  <a:cubicBezTo>
                    <a:pt x="105" y="4883"/>
                    <a:pt x="123" y="4876"/>
                    <a:pt x="137" y="4859"/>
                  </a:cubicBezTo>
                  <a:cubicBezTo>
                    <a:pt x="803" y="3847"/>
                    <a:pt x="1637" y="3013"/>
                    <a:pt x="2554" y="2216"/>
                  </a:cubicBezTo>
                  <a:cubicBezTo>
                    <a:pt x="3601" y="1346"/>
                    <a:pt x="4780" y="834"/>
                    <a:pt x="5935" y="168"/>
                  </a:cubicBezTo>
                  <a:cubicBezTo>
                    <a:pt x="6026" y="122"/>
                    <a:pt x="5975" y="0"/>
                    <a:pt x="58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9" name="Google Shape;9646;p41">
              <a:extLst>
                <a:ext uri="{FF2B5EF4-FFF2-40B4-BE49-F238E27FC236}">
                  <a16:creationId xmlns:a16="http://schemas.microsoft.com/office/drawing/2014/main" id="{D965CC68-FC49-2F88-3E9C-AE89F07E8620}"/>
                </a:ext>
              </a:extLst>
            </p:cNvPr>
            <p:cNvSpPr/>
            <p:nvPr/>
          </p:nvSpPr>
          <p:spPr>
            <a:xfrm>
              <a:off x="4844475" y="2982850"/>
              <a:ext cx="153925" cy="165650"/>
            </a:xfrm>
            <a:custGeom>
              <a:avLst/>
              <a:gdLst/>
              <a:ahLst/>
              <a:cxnLst/>
              <a:rect l="l" t="t" r="r" b="b"/>
              <a:pathLst>
                <a:path w="6157" h="6626" extrusionOk="0">
                  <a:moveTo>
                    <a:pt x="6058" y="0"/>
                  </a:moveTo>
                  <a:cubicBezTo>
                    <a:pt x="6049" y="0"/>
                    <a:pt x="6041" y="1"/>
                    <a:pt x="6032" y="4"/>
                  </a:cubicBezTo>
                  <a:cubicBezTo>
                    <a:pt x="4639" y="599"/>
                    <a:pt x="3377" y="1849"/>
                    <a:pt x="2317" y="2909"/>
                  </a:cubicBezTo>
                  <a:cubicBezTo>
                    <a:pt x="1305" y="3921"/>
                    <a:pt x="352" y="5147"/>
                    <a:pt x="7" y="6552"/>
                  </a:cubicBezTo>
                  <a:cubicBezTo>
                    <a:pt x="0" y="6601"/>
                    <a:pt x="26" y="6625"/>
                    <a:pt x="53" y="6625"/>
                  </a:cubicBezTo>
                  <a:cubicBezTo>
                    <a:pt x="72" y="6625"/>
                    <a:pt x="92" y="6613"/>
                    <a:pt x="102" y="6588"/>
                  </a:cubicBezTo>
                  <a:cubicBezTo>
                    <a:pt x="876" y="3659"/>
                    <a:pt x="3805" y="1790"/>
                    <a:pt x="6103" y="111"/>
                  </a:cubicBezTo>
                  <a:cubicBezTo>
                    <a:pt x="6156" y="79"/>
                    <a:pt x="6124" y="0"/>
                    <a:pt x="605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0" name="Google Shape;9647;p41">
              <a:extLst>
                <a:ext uri="{FF2B5EF4-FFF2-40B4-BE49-F238E27FC236}">
                  <a16:creationId xmlns:a16="http://schemas.microsoft.com/office/drawing/2014/main" id="{C056A043-56E3-42B2-D412-6FB6F4E954F2}"/>
                </a:ext>
              </a:extLst>
            </p:cNvPr>
            <p:cNvSpPr/>
            <p:nvPr/>
          </p:nvSpPr>
          <p:spPr>
            <a:xfrm>
              <a:off x="4881225" y="2942125"/>
              <a:ext cx="141050" cy="137475"/>
            </a:xfrm>
            <a:custGeom>
              <a:avLst/>
              <a:gdLst/>
              <a:ahLst/>
              <a:cxnLst/>
              <a:rect l="l" t="t" r="r" b="b"/>
              <a:pathLst>
                <a:path w="5642" h="5499" extrusionOk="0">
                  <a:moveTo>
                    <a:pt x="5594" y="0"/>
                  </a:moveTo>
                  <a:cubicBezTo>
                    <a:pt x="5591" y="0"/>
                    <a:pt x="5588" y="1"/>
                    <a:pt x="5586" y="2"/>
                  </a:cubicBezTo>
                  <a:cubicBezTo>
                    <a:pt x="2978" y="454"/>
                    <a:pt x="1311" y="3407"/>
                    <a:pt x="25" y="5431"/>
                  </a:cubicBezTo>
                  <a:cubicBezTo>
                    <a:pt x="0" y="5465"/>
                    <a:pt x="34" y="5498"/>
                    <a:pt x="65" y="5498"/>
                  </a:cubicBezTo>
                  <a:cubicBezTo>
                    <a:pt x="78" y="5498"/>
                    <a:pt x="90" y="5493"/>
                    <a:pt x="97" y="5479"/>
                  </a:cubicBezTo>
                  <a:cubicBezTo>
                    <a:pt x="1573" y="3264"/>
                    <a:pt x="3014" y="1073"/>
                    <a:pt x="5598" y="73"/>
                  </a:cubicBezTo>
                  <a:cubicBezTo>
                    <a:pt x="5642" y="62"/>
                    <a:pt x="5625" y="0"/>
                    <a:pt x="559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1" name="Google Shape;9648;p41">
              <a:extLst>
                <a:ext uri="{FF2B5EF4-FFF2-40B4-BE49-F238E27FC236}">
                  <a16:creationId xmlns:a16="http://schemas.microsoft.com/office/drawing/2014/main" id="{23AE1ACA-DCEA-3834-15D8-FF6DC6B6F276}"/>
                </a:ext>
              </a:extLst>
            </p:cNvPr>
            <p:cNvSpPr/>
            <p:nvPr/>
          </p:nvSpPr>
          <p:spPr>
            <a:xfrm>
              <a:off x="4881375" y="2940175"/>
              <a:ext cx="191900" cy="129450"/>
            </a:xfrm>
            <a:custGeom>
              <a:avLst/>
              <a:gdLst/>
              <a:ahLst/>
              <a:cxnLst/>
              <a:rect l="l" t="t" r="r" b="b"/>
              <a:pathLst>
                <a:path w="7676" h="5178" extrusionOk="0">
                  <a:moveTo>
                    <a:pt x="7556" y="0"/>
                  </a:moveTo>
                  <a:cubicBezTo>
                    <a:pt x="7537" y="0"/>
                    <a:pt x="7516" y="6"/>
                    <a:pt x="7497" y="20"/>
                  </a:cubicBezTo>
                  <a:cubicBezTo>
                    <a:pt x="6365" y="1056"/>
                    <a:pt x="5199" y="1806"/>
                    <a:pt x="3818" y="2497"/>
                  </a:cubicBezTo>
                  <a:cubicBezTo>
                    <a:pt x="2436" y="3175"/>
                    <a:pt x="1401" y="4366"/>
                    <a:pt x="55" y="5069"/>
                  </a:cubicBezTo>
                  <a:cubicBezTo>
                    <a:pt x="1" y="5123"/>
                    <a:pt x="16" y="5177"/>
                    <a:pt x="55" y="5177"/>
                  </a:cubicBezTo>
                  <a:cubicBezTo>
                    <a:pt x="59" y="5177"/>
                    <a:pt x="63" y="5177"/>
                    <a:pt x="67" y="5176"/>
                  </a:cubicBezTo>
                  <a:cubicBezTo>
                    <a:pt x="1651" y="4604"/>
                    <a:pt x="2901" y="3437"/>
                    <a:pt x="4401" y="2699"/>
                  </a:cubicBezTo>
                  <a:cubicBezTo>
                    <a:pt x="5615" y="2092"/>
                    <a:pt x="7020" y="1437"/>
                    <a:pt x="7639" y="139"/>
                  </a:cubicBezTo>
                  <a:cubicBezTo>
                    <a:pt x="7676" y="66"/>
                    <a:pt x="7621" y="0"/>
                    <a:pt x="75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2" name="Google Shape;9649;p41">
              <a:extLst>
                <a:ext uri="{FF2B5EF4-FFF2-40B4-BE49-F238E27FC236}">
                  <a16:creationId xmlns:a16="http://schemas.microsoft.com/office/drawing/2014/main" id="{B8728F48-181A-D2F5-16FC-5690AC2E9EE3}"/>
                </a:ext>
              </a:extLst>
            </p:cNvPr>
            <p:cNvSpPr/>
            <p:nvPr/>
          </p:nvSpPr>
          <p:spPr>
            <a:xfrm>
              <a:off x="4924825" y="2863925"/>
              <a:ext cx="160825" cy="186625"/>
            </a:xfrm>
            <a:custGeom>
              <a:avLst/>
              <a:gdLst/>
              <a:ahLst/>
              <a:cxnLst/>
              <a:rect l="l" t="t" r="r" b="b"/>
              <a:pathLst>
                <a:path w="6433" h="7465" extrusionOk="0">
                  <a:moveTo>
                    <a:pt x="6307" y="0"/>
                  </a:moveTo>
                  <a:cubicBezTo>
                    <a:pt x="6270" y="0"/>
                    <a:pt x="6236" y="15"/>
                    <a:pt x="6223" y="46"/>
                  </a:cubicBezTo>
                  <a:cubicBezTo>
                    <a:pt x="4818" y="2939"/>
                    <a:pt x="3389" y="6178"/>
                    <a:pt x="91" y="7345"/>
                  </a:cubicBezTo>
                  <a:cubicBezTo>
                    <a:pt x="0" y="7356"/>
                    <a:pt x="29" y="7465"/>
                    <a:pt x="103" y="7465"/>
                  </a:cubicBezTo>
                  <a:cubicBezTo>
                    <a:pt x="107" y="7465"/>
                    <a:pt x="111" y="7464"/>
                    <a:pt x="115" y="7464"/>
                  </a:cubicBezTo>
                  <a:cubicBezTo>
                    <a:pt x="3080" y="6809"/>
                    <a:pt x="6128" y="3118"/>
                    <a:pt x="6425" y="106"/>
                  </a:cubicBezTo>
                  <a:cubicBezTo>
                    <a:pt x="6433" y="39"/>
                    <a:pt x="6367" y="0"/>
                    <a:pt x="63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3" name="Google Shape;9650;p41">
              <a:extLst>
                <a:ext uri="{FF2B5EF4-FFF2-40B4-BE49-F238E27FC236}">
                  <a16:creationId xmlns:a16="http://schemas.microsoft.com/office/drawing/2014/main" id="{7F1806C2-E45E-E0D6-6E54-DB1E36CF351B}"/>
                </a:ext>
              </a:extLst>
            </p:cNvPr>
            <p:cNvSpPr/>
            <p:nvPr/>
          </p:nvSpPr>
          <p:spPr>
            <a:xfrm>
              <a:off x="4880000" y="2860575"/>
              <a:ext cx="160125" cy="158625"/>
            </a:xfrm>
            <a:custGeom>
              <a:avLst/>
              <a:gdLst/>
              <a:ahLst/>
              <a:cxnLst/>
              <a:rect l="l" t="t" r="r" b="b"/>
              <a:pathLst>
                <a:path w="6405" h="6345" extrusionOk="0">
                  <a:moveTo>
                    <a:pt x="6197" y="1"/>
                  </a:moveTo>
                  <a:cubicBezTo>
                    <a:pt x="6192" y="1"/>
                    <a:pt x="6187" y="1"/>
                    <a:pt x="6182" y="2"/>
                  </a:cubicBezTo>
                  <a:cubicBezTo>
                    <a:pt x="4718" y="263"/>
                    <a:pt x="3408" y="1418"/>
                    <a:pt x="2372" y="2383"/>
                  </a:cubicBezTo>
                  <a:cubicBezTo>
                    <a:pt x="1206" y="3442"/>
                    <a:pt x="455" y="4728"/>
                    <a:pt x="15" y="6217"/>
                  </a:cubicBezTo>
                  <a:cubicBezTo>
                    <a:pt x="1" y="6296"/>
                    <a:pt x="60" y="6344"/>
                    <a:pt x="114" y="6344"/>
                  </a:cubicBezTo>
                  <a:cubicBezTo>
                    <a:pt x="150" y="6344"/>
                    <a:pt x="184" y="6323"/>
                    <a:pt x="193" y="6276"/>
                  </a:cubicBezTo>
                  <a:cubicBezTo>
                    <a:pt x="1182" y="3454"/>
                    <a:pt x="4027" y="1859"/>
                    <a:pt x="6289" y="240"/>
                  </a:cubicBezTo>
                  <a:cubicBezTo>
                    <a:pt x="6404" y="159"/>
                    <a:pt x="6331" y="1"/>
                    <a:pt x="61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4" name="Google Shape;9651;p41">
              <a:extLst>
                <a:ext uri="{FF2B5EF4-FFF2-40B4-BE49-F238E27FC236}">
                  <a16:creationId xmlns:a16="http://schemas.microsoft.com/office/drawing/2014/main" id="{2F3508BC-A49F-658F-9AB3-73083F8DD5FE}"/>
                </a:ext>
              </a:extLst>
            </p:cNvPr>
            <p:cNvSpPr/>
            <p:nvPr/>
          </p:nvSpPr>
          <p:spPr>
            <a:xfrm>
              <a:off x="4890100" y="2863950"/>
              <a:ext cx="181350" cy="162175"/>
            </a:xfrm>
            <a:custGeom>
              <a:avLst/>
              <a:gdLst/>
              <a:ahLst/>
              <a:cxnLst/>
              <a:rect l="l" t="t" r="r" b="b"/>
              <a:pathLst>
                <a:path w="7254" h="6487" extrusionOk="0">
                  <a:moveTo>
                    <a:pt x="7121" y="1"/>
                  </a:moveTo>
                  <a:cubicBezTo>
                    <a:pt x="7107" y="1"/>
                    <a:pt x="7092" y="4"/>
                    <a:pt x="7076" y="9"/>
                  </a:cubicBezTo>
                  <a:cubicBezTo>
                    <a:pt x="5647" y="450"/>
                    <a:pt x="4492" y="1569"/>
                    <a:pt x="3504" y="2641"/>
                  </a:cubicBezTo>
                  <a:cubicBezTo>
                    <a:pt x="2337" y="3879"/>
                    <a:pt x="1218" y="5141"/>
                    <a:pt x="40" y="6355"/>
                  </a:cubicBezTo>
                  <a:cubicBezTo>
                    <a:pt x="0" y="6405"/>
                    <a:pt x="42" y="6486"/>
                    <a:pt x="105" y="6486"/>
                  </a:cubicBezTo>
                  <a:cubicBezTo>
                    <a:pt x="118" y="6486"/>
                    <a:pt x="132" y="6483"/>
                    <a:pt x="147" y="6474"/>
                  </a:cubicBezTo>
                  <a:cubicBezTo>
                    <a:pt x="1444" y="5855"/>
                    <a:pt x="2421" y="4665"/>
                    <a:pt x="3349" y="3593"/>
                  </a:cubicBezTo>
                  <a:cubicBezTo>
                    <a:pt x="4504" y="2248"/>
                    <a:pt x="5695" y="1200"/>
                    <a:pt x="7159" y="200"/>
                  </a:cubicBezTo>
                  <a:cubicBezTo>
                    <a:pt x="7254" y="137"/>
                    <a:pt x="7219" y="1"/>
                    <a:pt x="71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5" name="Google Shape;9652;p41">
              <a:extLst>
                <a:ext uri="{FF2B5EF4-FFF2-40B4-BE49-F238E27FC236}">
                  <a16:creationId xmlns:a16="http://schemas.microsoft.com/office/drawing/2014/main" id="{7DBF4F1C-53A2-1997-772A-555C250C6EEA}"/>
                </a:ext>
              </a:extLst>
            </p:cNvPr>
            <p:cNvSpPr/>
            <p:nvPr/>
          </p:nvSpPr>
          <p:spPr>
            <a:xfrm>
              <a:off x="4894450" y="2799900"/>
              <a:ext cx="184400" cy="148625"/>
            </a:xfrm>
            <a:custGeom>
              <a:avLst/>
              <a:gdLst/>
              <a:ahLst/>
              <a:cxnLst/>
              <a:rect l="l" t="t" r="r" b="b"/>
              <a:pathLst>
                <a:path w="7376" h="5945" extrusionOk="0">
                  <a:moveTo>
                    <a:pt x="7222" y="1"/>
                  </a:moveTo>
                  <a:cubicBezTo>
                    <a:pt x="7207" y="1"/>
                    <a:pt x="7191" y="4"/>
                    <a:pt x="7176" y="12"/>
                  </a:cubicBezTo>
                  <a:cubicBezTo>
                    <a:pt x="4426" y="1274"/>
                    <a:pt x="1544" y="3226"/>
                    <a:pt x="8" y="5905"/>
                  </a:cubicBezTo>
                  <a:cubicBezTo>
                    <a:pt x="0" y="5922"/>
                    <a:pt x="15" y="5944"/>
                    <a:pt x="33" y="5944"/>
                  </a:cubicBezTo>
                  <a:cubicBezTo>
                    <a:pt x="40" y="5944"/>
                    <a:pt x="49" y="5940"/>
                    <a:pt x="56" y="5929"/>
                  </a:cubicBezTo>
                  <a:cubicBezTo>
                    <a:pt x="985" y="4441"/>
                    <a:pt x="2211" y="3393"/>
                    <a:pt x="3687" y="2464"/>
                  </a:cubicBezTo>
                  <a:cubicBezTo>
                    <a:pt x="4878" y="1702"/>
                    <a:pt x="6223" y="1107"/>
                    <a:pt x="7295" y="154"/>
                  </a:cubicBezTo>
                  <a:cubicBezTo>
                    <a:pt x="7375" y="94"/>
                    <a:pt x="7304" y="1"/>
                    <a:pt x="72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6" name="Google Shape;9653;p41">
              <a:extLst>
                <a:ext uri="{FF2B5EF4-FFF2-40B4-BE49-F238E27FC236}">
                  <a16:creationId xmlns:a16="http://schemas.microsoft.com/office/drawing/2014/main" id="{EA123EE0-101F-37B8-44AF-AAA07486AB75}"/>
                </a:ext>
              </a:extLst>
            </p:cNvPr>
            <p:cNvSpPr/>
            <p:nvPr/>
          </p:nvSpPr>
          <p:spPr>
            <a:xfrm>
              <a:off x="4935650" y="2696875"/>
              <a:ext cx="198900" cy="194275"/>
            </a:xfrm>
            <a:custGeom>
              <a:avLst/>
              <a:gdLst/>
              <a:ahLst/>
              <a:cxnLst/>
              <a:rect l="l" t="t" r="r" b="b"/>
              <a:pathLst>
                <a:path w="7956" h="7771" extrusionOk="0">
                  <a:moveTo>
                    <a:pt x="7850" y="0"/>
                  </a:moveTo>
                  <a:cubicBezTo>
                    <a:pt x="7819" y="0"/>
                    <a:pt x="7788" y="15"/>
                    <a:pt x="7766" y="49"/>
                  </a:cubicBezTo>
                  <a:cubicBezTo>
                    <a:pt x="5695" y="3156"/>
                    <a:pt x="2670" y="5026"/>
                    <a:pt x="75" y="7609"/>
                  </a:cubicBezTo>
                  <a:cubicBezTo>
                    <a:pt x="1" y="7665"/>
                    <a:pt x="78" y="7770"/>
                    <a:pt x="160" y="7770"/>
                  </a:cubicBezTo>
                  <a:cubicBezTo>
                    <a:pt x="184" y="7770"/>
                    <a:pt x="208" y="7761"/>
                    <a:pt x="230" y="7740"/>
                  </a:cubicBezTo>
                  <a:cubicBezTo>
                    <a:pt x="2801" y="5299"/>
                    <a:pt x="6528" y="3537"/>
                    <a:pt x="7933" y="108"/>
                  </a:cubicBezTo>
                  <a:cubicBezTo>
                    <a:pt x="7956" y="47"/>
                    <a:pt x="7905" y="0"/>
                    <a:pt x="78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7" name="Google Shape;9654;p41">
              <a:extLst>
                <a:ext uri="{FF2B5EF4-FFF2-40B4-BE49-F238E27FC236}">
                  <a16:creationId xmlns:a16="http://schemas.microsoft.com/office/drawing/2014/main" id="{05AC2609-7670-8556-C3FB-9DA085C6463C}"/>
                </a:ext>
              </a:extLst>
            </p:cNvPr>
            <p:cNvSpPr/>
            <p:nvPr/>
          </p:nvSpPr>
          <p:spPr>
            <a:xfrm>
              <a:off x="5018950" y="2646550"/>
              <a:ext cx="133075" cy="182300"/>
            </a:xfrm>
            <a:custGeom>
              <a:avLst/>
              <a:gdLst/>
              <a:ahLst/>
              <a:cxnLst/>
              <a:rect l="l" t="t" r="r" b="b"/>
              <a:pathLst>
                <a:path w="5323" h="7292" extrusionOk="0">
                  <a:moveTo>
                    <a:pt x="5200" y="0"/>
                  </a:moveTo>
                  <a:cubicBezTo>
                    <a:pt x="5160" y="0"/>
                    <a:pt x="5120" y="16"/>
                    <a:pt x="5101" y="50"/>
                  </a:cubicBezTo>
                  <a:cubicBezTo>
                    <a:pt x="4395" y="1174"/>
                    <a:pt x="2475" y="7098"/>
                    <a:pt x="559" y="7098"/>
                  </a:cubicBezTo>
                  <a:cubicBezTo>
                    <a:pt x="406" y="7098"/>
                    <a:pt x="253" y="7060"/>
                    <a:pt x="100" y="6979"/>
                  </a:cubicBezTo>
                  <a:cubicBezTo>
                    <a:pt x="93" y="6975"/>
                    <a:pt x="85" y="6974"/>
                    <a:pt x="77" y="6974"/>
                  </a:cubicBezTo>
                  <a:cubicBezTo>
                    <a:pt x="37" y="6974"/>
                    <a:pt x="1" y="7020"/>
                    <a:pt x="41" y="7050"/>
                  </a:cubicBezTo>
                  <a:cubicBezTo>
                    <a:pt x="250" y="7216"/>
                    <a:pt x="470" y="7292"/>
                    <a:pt x="697" y="7292"/>
                  </a:cubicBezTo>
                  <a:cubicBezTo>
                    <a:pt x="2695" y="7292"/>
                    <a:pt x="5187" y="1414"/>
                    <a:pt x="5315" y="109"/>
                  </a:cubicBezTo>
                  <a:cubicBezTo>
                    <a:pt x="5323" y="37"/>
                    <a:pt x="5261" y="0"/>
                    <a:pt x="520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8" name="Google Shape;9655;p41">
              <a:extLst>
                <a:ext uri="{FF2B5EF4-FFF2-40B4-BE49-F238E27FC236}">
                  <a16:creationId xmlns:a16="http://schemas.microsoft.com/office/drawing/2014/main" id="{124E44B0-D7EA-2B2D-BCDB-5F8261253B4B}"/>
                </a:ext>
              </a:extLst>
            </p:cNvPr>
            <p:cNvSpPr/>
            <p:nvPr/>
          </p:nvSpPr>
          <p:spPr>
            <a:xfrm>
              <a:off x="4917750" y="2731425"/>
              <a:ext cx="159725" cy="166175"/>
            </a:xfrm>
            <a:custGeom>
              <a:avLst/>
              <a:gdLst/>
              <a:ahLst/>
              <a:cxnLst/>
              <a:rect l="l" t="t" r="r" b="b"/>
              <a:pathLst>
                <a:path w="6389" h="6647" extrusionOk="0">
                  <a:moveTo>
                    <a:pt x="6286" y="0"/>
                  </a:moveTo>
                  <a:cubicBezTo>
                    <a:pt x="6273" y="0"/>
                    <a:pt x="6258" y="4"/>
                    <a:pt x="6244" y="12"/>
                  </a:cubicBezTo>
                  <a:cubicBezTo>
                    <a:pt x="3839" y="1572"/>
                    <a:pt x="1124" y="3858"/>
                    <a:pt x="17" y="6549"/>
                  </a:cubicBezTo>
                  <a:cubicBezTo>
                    <a:pt x="1" y="6606"/>
                    <a:pt x="47" y="6647"/>
                    <a:pt x="84" y="6647"/>
                  </a:cubicBezTo>
                  <a:cubicBezTo>
                    <a:pt x="101" y="6647"/>
                    <a:pt x="117" y="6639"/>
                    <a:pt x="124" y="6620"/>
                  </a:cubicBezTo>
                  <a:cubicBezTo>
                    <a:pt x="1505" y="3715"/>
                    <a:pt x="4279" y="2393"/>
                    <a:pt x="6339" y="131"/>
                  </a:cubicBezTo>
                  <a:cubicBezTo>
                    <a:pt x="6388" y="82"/>
                    <a:pt x="6348" y="0"/>
                    <a:pt x="628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9" name="Google Shape;9656;p41">
              <a:extLst>
                <a:ext uri="{FF2B5EF4-FFF2-40B4-BE49-F238E27FC236}">
                  <a16:creationId xmlns:a16="http://schemas.microsoft.com/office/drawing/2014/main" id="{951CE221-B6BE-F271-4005-9CD89455BB6D}"/>
                </a:ext>
              </a:extLst>
            </p:cNvPr>
            <p:cNvSpPr/>
            <p:nvPr/>
          </p:nvSpPr>
          <p:spPr>
            <a:xfrm>
              <a:off x="4935475" y="2672350"/>
              <a:ext cx="163825" cy="184625"/>
            </a:xfrm>
            <a:custGeom>
              <a:avLst/>
              <a:gdLst/>
              <a:ahLst/>
              <a:cxnLst/>
              <a:rect l="l" t="t" r="r" b="b"/>
              <a:pathLst>
                <a:path w="6553" h="7385" extrusionOk="0">
                  <a:moveTo>
                    <a:pt x="6465" y="0"/>
                  </a:moveTo>
                  <a:cubicBezTo>
                    <a:pt x="6447" y="0"/>
                    <a:pt x="6430" y="9"/>
                    <a:pt x="6416" y="30"/>
                  </a:cubicBezTo>
                  <a:cubicBezTo>
                    <a:pt x="4773" y="2887"/>
                    <a:pt x="1868" y="4494"/>
                    <a:pt x="58" y="7209"/>
                  </a:cubicBezTo>
                  <a:cubicBezTo>
                    <a:pt x="0" y="7300"/>
                    <a:pt x="80" y="7385"/>
                    <a:pt x="166" y="7385"/>
                  </a:cubicBezTo>
                  <a:cubicBezTo>
                    <a:pt x="204" y="7385"/>
                    <a:pt x="243" y="7368"/>
                    <a:pt x="272" y="7328"/>
                  </a:cubicBezTo>
                  <a:cubicBezTo>
                    <a:pt x="2094" y="4673"/>
                    <a:pt x="5213" y="3125"/>
                    <a:pt x="6535" y="113"/>
                  </a:cubicBezTo>
                  <a:cubicBezTo>
                    <a:pt x="6552" y="54"/>
                    <a:pt x="6509" y="0"/>
                    <a:pt x="646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8" name="Google Shape;9657;p41">
              <a:extLst>
                <a:ext uri="{FF2B5EF4-FFF2-40B4-BE49-F238E27FC236}">
                  <a16:creationId xmlns:a16="http://schemas.microsoft.com/office/drawing/2014/main" id="{016B1B7F-61E9-1738-A221-BE20124E1250}"/>
                </a:ext>
              </a:extLst>
            </p:cNvPr>
            <p:cNvSpPr/>
            <p:nvPr/>
          </p:nvSpPr>
          <p:spPr>
            <a:xfrm>
              <a:off x="4984250" y="2574700"/>
              <a:ext cx="146750" cy="226700"/>
            </a:xfrm>
            <a:custGeom>
              <a:avLst/>
              <a:gdLst/>
              <a:ahLst/>
              <a:cxnLst/>
              <a:rect l="l" t="t" r="r" b="b"/>
              <a:pathLst>
                <a:path w="5870" h="9068" extrusionOk="0">
                  <a:moveTo>
                    <a:pt x="5507" y="1"/>
                  </a:moveTo>
                  <a:cubicBezTo>
                    <a:pt x="5453" y="1"/>
                    <a:pt x="5397" y="32"/>
                    <a:pt x="5370" y="102"/>
                  </a:cubicBezTo>
                  <a:cubicBezTo>
                    <a:pt x="4822" y="1578"/>
                    <a:pt x="4536" y="3126"/>
                    <a:pt x="3941" y="4590"/>
                  </a:cubicBezTo>
                  <a:cubicBezTo>
                    <a:pt x="3354" y="6064"/>
                    <a:pt x="2177" y="8839"/>
                    <a:pt x="271" y="8839"/>
                  </a:cubicBezTo>
                  <a:cubicBezTo>
                    <a:pt x="205" y="8839"/>
                    <a:pt x="139" y="8836"/>
                    <a:pt x="72" y="8829"/>
                  </a:cubicBezTo>
                  <a:cubicBezTo>
                    <a:pt x="0" y="8829"/>
                    <a:pt x="0" y="8960"/>
                    <a:pt x="60" y="8972"/>
                  </a:cubicBezTo>
                  <a:cubicBezTo>
                    <a:pt x="262" y="9037"/>
                    <a:pt x="458" y="9067"/>
                    <a:pt x="647" y="9067"/>
                  </a:cubicBezTo>
                  <a:cubicBezTo>
                    <a:pt x="2074" y="9067"/>
                    <a:pt x="3093" y="7350"/>
                    <a:pt x="3703" y="6245"/>
                  </a:cubicBezTo>
                  <a:cubicBezTo>
                    <a:pt x="4596" y="4626"/>
                    <a:pt x="5870" y="2031"/>
                    <a:pt x="5644" y="126"/>
                  </a:cubicBezTo>
                  <a:cubicBezTo>
                    <a:pt x="5637" y="47"/>
                    <a:pt x="5573" y="1"/>
                    <a:pt x="55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9" name="Google Shape;9658;p41">
              <a:extLst>
                <a:ext uri="{FF2B5EF4-FFF2-40B4-BE49-F238E27FC236}">
                  <a16:creationId xmlns:a16="http://schemas.microsoft.com/office/drawing/2014/main" id="{E6E4FBCE-68A9-E5A6-49A8-C288B62BA0F7}"/>
                </a:ext>
              </a:extLst>
            </p:cNvPr>
            <p:cNvSpPr/>
            <p:nvPr/>
          </p:nvSpPr>
          <p:spPr>
            <a:xfrm>
              <a:off x="4916675" y="2676575"/>
              <a:ext cx="159500" cy="210175"/>
            </a:xfrm>
            <a:custGeom>
              <a:avLst/>
              <a:gdLst/>
              <a:ahLst/>
              <a:cxnLst/>
              <a:rect l="l" t="t" r="r" b="b"/>
              <a:pathLst>
                <a:path w="6380" h="8407" extrusionOk="0">
                  <a:moveTo>
                    <a:pt x="6223" y="0"/>
                  </a:moveTo>
                  <a:cubicBezTo>
                    <a:pt x="6205" y="0"/>
                    <a:pt x="6186" y="5"/>
                    <a:pt x="6168" y="15"/>
                  </a:cubicBezTo>
                  <a:cubicBezTo>
                    <a:pt x="2810" y="1789"/>
                    <a:pt x="1274" y="5040"/>
                    <a:pt x="0" y="8397"/>
                  </a:cubicBezTo>
                  <a:cubicBezTo>
                    <a:pt x="0" y="8403"/>
                    <a:pt x="6" y="8406"/>
                    <a:pt x="14" y="8406"/>
                  </a:cubicBezTo>
                  <a:cubicBezTo>
                    <a:pt x="21" y="8406"/>
                    <a:pt x="30" y="8403"/>
                    <a:pt x="36" y="8397"/>
                  </a:cubicBezTo>
                  <a:cubicBezTo>
                    <a:pt x="929" y="7147"/>
                    <a:pt x="1322" y="5623"/>
                    <a:pt x="2155" y="4349"/>
                  </a:cubicBezTo>
                  <a:cubicBezTo>
                    <a:pt x="3251" y="2647"/>
                    <a:pt x="4953" y="1623"/>
                    <a:pt x="6311" y="194"/>
                  </a:cubicBezTo>
                  <a:cubicBezTo>
                    <a:pt x="6380" y="105"/>
                    <a:pt x="6310" y="0"/>
                    <a:pt x="62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0" name="Google Shape;9659;p41">
              <a:extLst>
                <a:ext uri="{FF2B5EF4-FFF2-40B4-BE49-F238E27FC236}">
                  <a16:creationId xmlns:a16="http://schemas.microsoft.com/office/drawing/2014/main" id="{03BF64D5-D15D-5690-4120-0A727C2FD1C0}"/>
                </a:ext>
              </a:extLst>
            </p:cNvPr>
            <p:cNvSpPr/>
            <p:nvPr/>
          </p:nvSpPr>
          <p:spPr>
            <a:xfrm>
              <a:off x="4921725" y="2605475"/>
              <a:ext cx="178825" cy="225625"/>
            </a:xfrm>
            <a:custGeom>
              <a:avLst/>
              <a:gdLst/>
              <a:ahLst/>
              <a:cxnLst/>
              <a:rect l="l" t="t" r="r" b="b"/>
              <a:pathLst>
                <a:path w="7153" h="9025" extrusionOk="0">
                  <a:moveTo>
                    <a:pt x="7018" y="1"/>
                  </a:moveTo>
                  <a:cubicBezTo>
                    <a:pt x="7012" y="1"/>
                    <a:pt x="7007" y="1"/>
                    <a:pt x="7002" y="2"/>
                  </a:cubicBezTo>
                  <a:cubicBezTo>
                    <a:pt x="6323" y="109"/>
                    <a:pt x="5740" y="823"/>
                    <a:pt x="5299" y="1276"/>
                  </a:cubicBezTo>
                  <a:cubicBezTo>
                    <a:pt x="4418" y="2205"/>
                    <a:pt x="3620" y="3205"/>
                    <a:pt x="2858" y="4229"/>
                  </a:cubicBezTo>
                  <a:cubicBezTo>
                    <a:pt x="2156" y="5181"/>
                    <a:pt x="1" y="7693"/>
                    <a:pt x="834" y="9003"/>
                  </a:cubicBezTo>
                  <a:cubicBezTo>
                    <a:pt x="853" y="9018"/>
                    <a:pt x="875" y="9025"/>
                    <a:pt x="896" y="9025"/>
                  </a:cubicBezTo>
                  <a:cubicBezTo>
                    <a:pt x="942" y="9025"/>
                    <a:pt x="982" y="8992"/>
                    <a:pt x="965" y="8943"/>
                  </a:cubicBezTo>
                  <a:cubicBezTo>
                    <a:pt x="608" y="7550"/>
                    <a:pt x="2727" y="5193"/>
                    <a:pt x="3489" y="4193"/>
                  </a:cubicBezTo>
                  <a:cubicBezTo>
                    <a:pt x="4573" y="2752"/>
                    <a:pt x="6073" y="1574"/>
                    <a:pt x="7097" y="133"/>
                  </a:cubicBezTo>
                  <a:cubicBezTo>
                    <a:pt x="7152" y="67"/>
                    <a:pt x="7085" y="1"/>
                    <a:pt x="70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1" name="Google Shape;9660;p41">
              <a:extLst>
                <a:ext uri="{FF2B5EF4-FFF2-40B4-BE49-F238E27FC236}">
                  <a16:creationId xmlns:a16="http://schemas.microsoft.com/office/drawing/2014/main" id="{4D6C6BB3-DD47-36E1-5FD5-51832252B095}"/>
                </a:ext>
              </a:extLst>
            </p:cNvPr>
            <p:cNvSpPr/>
            <p:nvPr/>
          </p:nvSpPr>
          <p:spPr>
            <a:xfrm>
              <a:off x="4946700" y="2523675"/>
              <a:ext cx="193200" cy="214125"/>
            </a:xfrm>
            <a:custGeom>
              <a:avLst/>
              <a:gdLst/>
              <a:ahLst/>
              <a:cxnLst/>
              <a:rect l="l" t="t" r="r" b="b"/>
              <a:pathLst>
                <a:path w="7728" h="8565" extrusionOk="0">
                  <a:moveTo>
                    <a:pt x="7589" y="0"/>
                  </a:moveTo>
                  <a:cubicBezTo>
                    <a:pt x="7568" y="0"/>
                    <a:pt x="7546" y="7"/>
                    <a:pt x="7527" y="23"/>
                  </a:cubicBezTo>
                  <a:cubicBezTo>
                    <a:pt x="5074" y="2833"/>
                    <a:pt x="1990" y="5238"/>
                    <a:pt x="26" y="8441"/>
                  </a:cubicBezTo>
                  <a:cubicBezTo>
                    <a:pt x="1" y="8500"/>
                    <a:pt x="58" y="8564"/>
                    <a:pt x="115" y="8564"/>
                  </a:cubicBezTo>
                  <a:cubicBezTo>
                    <a:pt x="139" y="8564"/>
                    <a:pt x="163" y="8553"/>
                    <a:pt x="181" y="8525"/>
                  </a:cubicBezTo>
                  <a:cubicBezTo>
                    <a:pt x="2312" y="5417"/>
                    <a:pt x="5717" y="3357"/>
                    <a:pt x="7682" y="143"/>
                  </a:cubicBezTo>
                  <a:cubicBezTo>
                    <a:pt x="7727" y="78"/>
                    <a:pt x="7660" y="0"/>
                    <a:pt x="75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2" name="Google Shape;9661;p41">
              <a:extLst>
                <a:ext uri="{FF2B5EF4-FFF2-40B4-BE49-F238E27FC236}">
                  <a16:creationId xmlns:a16="http://schemas.microsoft.com/office/drawing/2014/main" id="{738DF76F-D7D6-D5CD-17A9-D57D95628336}"/>
                </a:ext>
              </a:extLst>
            </p:cNvPr>
            <p:cNvSpPr/>
            <p:nvPr/>
          </p:nvSpPr>
          <p:spPr>
            <a:xfrm>
              <a:off x="4952225" y="2480675"/>
              <a:ext cx="149425" cy="204650"/>
            </a:xfrm>
            <a:custGeom>
              <a:avLst/>
              <a:gdLst/>
              <a:ahLst/>
              <a:cxnLst/>
              <a:rect l="l" t="t" r="r" b="b"/>
              <a:pathLst>
                <a:path w="5977" h="8186" extrusionOk="0">
                  <a:moveTo>
                    <a:pt x="5898" y="0"/>
                  </a:moveTo>
                  <a:cubicBezTo>
                    <a:pt x="5882" y="0"/>
                    <a:pt x="5869" y="6"/>
                    <a:pt x="5865" y="17"/>
                  </a:cubicBezTo>
                  <a:cubicBezTo>
                    <a:pt x="4270" y="2982"/>
                    <a:pt x="2031" y="5423"/>
                    <a:pt x="43" y="8101"/>
                  </a:cubicBezTo>
                  <a:cubicBezTo>
                    <a:pt x="1" y="8144"/>
                    <a:pt x="42" y="8186"/>
                    <a:pt x="87" y="8186"/>
                  </a:cubicBezTo>
                  <a:cubicBezTo>
                    <a:pt x="105" y="8186"/>
                    <a:pt x="124" y="8178"/>
                    <a:pt x="138" y="8161"/>
                  </a:cubicBezTo>
                  <a:cubicBezTo>
                    <a:pt x="2150" y="5542"/>
                    <a:pt x="4674" y="3160"/>
                    <a:pt x="5960" y="65"/>
                  </a:cubicBezTo>
                  <a:cubicBezTo>
                    <a:pt x="5976" y="24"/>
                    <a:pt x="5932" y="0"/>
                    <a:pt x="58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3" name="Google Shape;9662;p41">
              <a:extLst>
                <a:ext uri="{FF2B5EF4-FFF2-40B4-BE49-F238E27FC236}">
                  <a16:creationId xmlns:a16="http://schemas.microsoft.com/office/drawing/2014/main" id="{D92878E0-6408-59FB-7EF9-FFEAF6AF5E20}"/>
                </a:ext>
              </a:extLst>
            </p:cNvPr>
            <p:cNvSpPr/>
            <p:nvPr/>
          </p:nvSpPr>
          <p:spPr>
            <a:xfrm>
              <a:off x="4943850" y="2444525"/>
              <a:ext cx="164775" cy="212850"/>
            </a:xfrm>
            <a:custGeom>
              <a:avLst/>
              <a:gdLst/>
              <a:ahLst/>
              <a:cxnLst/>
              <a:rect l="l" t="t" r="r" b="b"/>
              <a:pathLst>
                <a:path w="6591" h="8514" extrusionOk="0">
                  <a:moveTo>
                    <a:pt x="6426" y="0"/>
                  </a:moveTo>
                  <a:cubicBezTo>
                    <a:pt x="6410" y="0"/>
                    <a:pt x="6394" y="4"/>
                    <a:pt x="6379" y="11"/>
                  </a:cubicBezTo>
                  <a:cubicBezTo>
                    <a:pt x="4783" y="856"/>
                    <a:pt x="3783" y="2558"/>
                    <a:pt x="2926" y="4071"/>
                  </a:cubicBezTo>
                  <a:cubicBezTo>
                    <a:pt x="2140" y="5452"/>
                    <a:pt x="1545" y="7761"/>
                    <a:pt x="21" y="8464"/>
                  </a:cubicBezTo>
                  <a:cubicBezTo>
                    <a:pt x="0" y="8485"/>
                    <a:pt x="6" y="8514"/>
                    <a:pt x="16" y="8514"/>
                  </a:cubicBezTo>
                  <a:cubicBezTo>
                    <a:pt x="17" y="8514"/>
                    <a:pt x="19" y="8513"/>
                    <a:pt x="21" y="8512"/>
                  </a:cubicBezTo>
                  <a:cubicBezTo>
                    <a:pt x="1330" y="8178"/>
                    <a:pt x="2033" y="6511"/>
                    <a:pt x="2604" y="5440"/>
                  </a:cubicBezTo>
                  <a:cubicBezTo>
                    <a:pt x="3628" y="3451"/>
                    <a:pt x="4938" y="1761"/>
                    <a:pt x="6510" y="189"/>
                  </a:cubicBezTo>
                  <a:cubicBezTo>
                    <a:pt x="6591" y="108"/>
                    <a:pt x="6516" y="0"/>
                    <a:pt x="64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4" name="Google Shape;9663;p41">
              <a:extLst>
                <a:ext uri="{FF2B5EF4-FFF2-40B4-BE49-F238E27FC236}">
                  <a16:creationId xmlns:a16="http://schemas.microsoft.com/office/drawing/2014/main" id="{DEA4DE6D-BCB6-2CD6-012B-951BC575ECAA}"/>
                </a:ext>
              </a:extLst>
            </p:cNvPr>
            <p:cNvSpPr/>
            <p:nvPr/>
          </p:nvSpPr>
          <p:spPr>
            <a:xfrm>
              <a:off x="4946000" y="2485275"/>
              <a:ext cx="111300" cy="177050"/>
            </a:xfrm>
            <a:custGeom>
              <a:avLst/>
              <a:gdLst/>
              <a:ahLst/>
              <a:cxnLst/>
              <a:rect l="l" t="t" r="r" b="b"/>
              <a:pathLst>
                <a:path w="4452" h="7082" extrusionOk="0">
                  <a:moveTo>
                    <a:pt x="4361" y="1"/>
                  </a:moveTo>
                  <a:cubicBezTo>
                    <a:pt x="4350" y="1"/>
                    <a:pt x="4338" y="4"/>
                    <a:pt x="4328" y="12"/>
                  </a:cubicBezTo>
                  <a:cubicBezTo>
                    <a:pt x="2471" y="2060"/>
                    <a:pt x="1161" y="4560"/>
                    <a:pt x="18" y="7036"/>
                  </a:cubicBezTo>
                  <a:cubicBezTo>
                    <a:pt x="1" y="7062"/>
                    <a:pt x="21" y="7082"/>
                    <a:pt x="38" y="7082"/>
                  </a:cubicBezTo>
                  <a:cubicBezTo>
                    <a:pt x="44" y="7082"/>
                    <a:pt x="50" y="7079"/>
                    <a:pt x="54" y="7072"/>
                  </a:cubicBezTo>
                  <a:cubicBezTo>
                    <a:pt x="1399" y="4631"/>
                    <a:pt x="2816" y="2333"/>
                    <a:pt x="4423" y="95"/>
                  </a:cubicBezTo>
                  <a:cubicBezTo>
                    <a:pt x="4452" y="48"/>
                    <a:pt x="4405" y="1"/>
                    <a:pt x="43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5" name="Google Shape;9664;p41">
              <a:extLst>
                <a:ext uri="{FF2B5EF4-FFF2-40B4-BE49-F238E27FC236}">
                  <a16:creationId xmlns:a16="http://schemas.microsoft.com/office/drawing/2014/main" id="{208EB100-888A-5E36-03CD-FF8BFA1587D6}"/>
                </a:ext>
              </a:extLst>
            </p:cNvPr>
            <p:cNvSpPr/>
            <p:nvPr/>
          </p:nvSpPr>
          <p:spPr>
            <a:xfrm>
              <a:off x="4958650" y="2389025"/>
              <a:ext cx="140225" cy="236300"/>
            </a:xfrm>
            <a:custGeom>
              <a:avLst/>
              <a:gdLst/>
              <a:ahLst/>
              <a:cxnLst/>
              <a:rect l="l" t="t" r="r" b="b"/>
              <a:pathLst>
                <a:path w="5609" h="9452" extrusionOk="0">
                  <a:moveTo>
                    <a:pt x="5540" y="1"/>
                  </a:moveTo>
                  <a:cubicBezTo>
                    <a:pt x="5517" y="1"/>
                    <a:pt x="5494" y="13"/>
                    <a:pt x="5489" y="40"/>
                  </a:cubicBezTo>
                  <a:cubicBezTo>
                    <a:pt x="4989" y="2004"/>
                    <a:pt x="3334" y="3159"/>
                    <a:pt x="2155" y="4707"/>
                  </a:cubicBezTo>
                  <a:cubicBezTo>
                    <a:pt x="1215" y="5933"/>
                    <a:pt x="72" y="7838"/>
                    <a:pt x="0" y="9434"/>
                  </a:cubicBezTo>
                  <a:cubicBezTo>
                    <a:pt x="0" y="9446"/>
                    <a:pt x="12" y="9452"/>
                    <a:pt x="24" y="9452"/>
                  </a:cubicBezTo>
                  <a:cubicBezTo>
                    <a:pt x="36" y="9452"/>
                    <a:pt x="48" y="9446"/>
                    <a:pt x="48" y="9434"/>
                  </a:cubicBezTo>
                  <a:cubicBezTo>
                    <a:pt x="822" y="7493"/>
                    <a:pt x="1727" y="5576"/>
                    <a:pt x="3155" y="4028"/>
                  </a:cubicBezTo>
                  <a:cubicBezTo>
                    <a:pt x="4215" y="2885"/>
                    <a:pt x="5608" y="1754"/>
                    <a:pt x="5596" y="52"/>
                  </a:cubicBezTo>
                  <a:cubicBezTo>
                    <a:pt x="5596" y="19"/>
                    <a:pt x="5567" y="1"/>
                    <a:pt x="55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6" name="Google Shape;9665;p41">
              <a:extLst>
                <a:ext uri="{FF2B5EF4-FFF2-40B4-BE49-F238E27FC236}">
                  <a16:creationId xmlns:a16="http://schemas.microsoft.com/office/drawing/2014/main" id="{0ACA4AA1-37DB-C78B-8E6D-B1D29FC6DF63}"/>
                </a:ext>
              </a:extLst>
            </p:cNvPr>
            <p:cNvSpPr/>
            <p:nvPr/>
          </p:nvSpPr>
          <p:spPr>
            <a:xfrm>
              <a:off x="4956625" y="2320175"/>
              <a:ext cx="164450" cy="259925"/>
            </a:xfrm>
            <a:custGeom>
              <a:avLst/>
              <a:gdLst/>
              <a:ahLst/>
              <a:cxnLst/>
              <a:rect l="l" t="t" r="r" b="b"/>
              <a:pathLst>
                <a:path w="6578" h="10397" extrusionOk="0">
                  <a:moveTo>
                    <a:pt x="6514" y="1"/>
                  </a:moveTo>
                  <a:cubicBezTo>
                    <a:pt x="6495" y="1"/>
                    <a:pt x="6476" y="10"/>
                    <a:pt x="6463" y="32"/>
                  </a:cubicBezTo>
                  <a:cubicBezTo>
                    <a:pt x="5522" y="1556"/>
                    <a:pt x="4165" y="2734"/>
                    <a:pt x="3058" y="4115"/>
                  </a:cubicBezTo>
                  <a:cubicBezTo>
                    <a:pt x="1629" y="5877"/>
                    <a:pt x="915" y="8211"/>
                    <a:pt x="34" y="10271"/>
                  </a:cubicBezTo>
                  <a:cubicBezTo>
                    <a:pt x="1" y="10336"/>
                    <a:pt x="58" y="10396"/>
                    <a:pt x="109" y="10396"/>
                  </a:cubicBezTo>
                  <a:cubicBezTo>
                    <a:pt x="132" y="10396"/>
                    <a:pt x="153" y="10384"/>
                    <a:pt x="165" y="10354"/>
                  </a:cubicBezTo>
                  <a:cubicBezTo>
                    <a:pt x="1212" y="8104"/>
                    <a:pt x="2070" y="5663"/>
                    <a:pt x="3725" y="3782"/>
                  </a:cubicBezTo>
                  <a:cubicBezTo>
                    <a:pt x="4713" y="2663"/>
                    <a:pt x="6165" y="1579"/>
                    <a:pt x="6570" y="67"/>
                  </a:cubicBezTo>
                  <a:cubicBezTo>
                    <a:pt x="6578" y="29"/>
                    <a:pt x="6547" y="1"/>
                    <a:pt x="65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7" name="Google Shape;9666;p41">
              <a:extLst>
                <a:ext uri="{FF2B5EF4-FFF2-40B4-BE49-F238E27FC236}">
                  <a16:creationId xmlns:a16="http://schemas.microsoft.com/office/drawing/2014/main" id="{C222CAAB-48F2-22E4-374C-6AACE45EC1BA}"/>
                </a:ext>
              </a:extLst>
            </p:cNvPr>
            <p:cNvSpPr/>
            <p:nvPr/>
          </p:nvSpPr>
          <p:spPr>
            <a:xfrm>
              <a:off x="4956850" y="2283250"/>
              <a:ext cx="151825" cy="256600"/>
            </a:xfrm>
            <a:custGeom>
              <a:avLst/>
              <a:gdLst/>
              <a:ahLst/>
              <a:cxnLst/>
              <a:rect l="l" t="t" r="r" b="b"/>
              <a:pathLst>
                <a:path w="6073" h="10264" extrusionOk="0">
                  <a:moveTo>
                    <a:pt x="6019" y="1"/>
                  </a:moveTo>
                  <a:cubicBezTo>
                    <a:pt x="5993" y="1"/>
                    <a:pt x="5965" y="16"/>
                    <a:pt x="5954" y="44"/>
                  </a:cubicBezTo>
                  <a:cubicBezTo>
                    <a:pt x="5061" y="2223"/>
                    <a:pt x="3573" y="3806"/>
                    <a:pt x="2096" y="5580"/>
                  </a:cubicBezTo>
                  <a:cubicBezTo>
                    <a:pt x="977" y="6926"/>
                    <a:pt x="1" y="8414"/>
                    <a:pt x="37" y="10212"/>
                  </a:cubicBezTo>
                  <a:cubicBezTo>
                    <a:pt x="37" y="10245"/>
                    <a:pt x="65" y="10263"/>
                    <a:pt x="93" y="10263"/>
                  </a:cubicBezTo>
                  <a:cubicBezTo>
                    <a:pt x="116" y="10263"/>
                    <a:pt x="138" y="10251"/>
                    <a:pt x="144" y="10224"/>
                  </a:cubicBezTo>
                  <a:cubicBezTo>
                    <a:pt x="596" y="7878"/>
                    <a:pt x="2049" y="6164"/>
                    <a:pt x="3573" y="4390"/>
                  </a:cubicBezTo>
                  <a:cubicBezTo>
                    <a:pt x="4644" y="3140"/>
                    <a:pt x="5894" y="1759"/>
                    <a:pt x="6073" y="56"/>
                  </a:cubicBezTo>
                  <a:cubicBezTo>
                    <a:pt x="6073" y="19"/>
                    <a:pt x="6047" y="1"/>
                    <a:pt x="60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8" name="Google Shape;9667;p41">
              <a:extLst>
                <a:ext uri="{FF2B5EF4-FFF2-40B4-BE49-F238E27FC236}">
                  <a16:creationId xmlns:a16="http://schemas.microsoft.com/office/drawing/2014/main" id="{666643BB-59E0-3C21-7EFA-D2F174A237FA}"/>
                </a:ext>
              </a:extLst>
            </p:cNvPr>
            <p:cNvSpPr/>
            <p:nvPr/>
          </p:nvSpPr>
          <p:spPr>
            <a:xfrm>
              <a:off x="4953650" y="2142200"/>
              <a:ext cx="177950" cy="324850"/>
            </a:xfrm>
            <a:custGeom>
              <a:avLst/>
              <a:gdLst/>
              <a:ahLst/>
              <a:cxnLst/>
              <a:rect l="l" t="t" r="r" b="b"/>
              <a:pathLst>
                <a:path w="7118" h="12994" extrusionOk="0">
                  <a:moveTo>
                    <a:pt x="6514" y="1"/>
                  </a:moveTo>
                  <a:cubicBezTo>
                    <a:pt x="6483" y="1"/>
                    <a:pt x="6456" y="20"/>
                    <a:pt x="6451" y="66"/>
                  </a:cubicBezTo>
                  <a:cubicBezTo>
                    <a:pt x="6082" y="2543"/>
                    <a:pt x="5344" y="4603"/>
                    <a:pt x="3975" y="6710"/>
                  </a:cubicBezTo>
                  <a:cubicBezTo>
                    <a:pt x="2653" y="8770"/>
                    <a:pt x="1141" y="10651"/>
                    <a:pt x="34" y="12866"/>
                  </a:cubicBezTo>
                  <a:cubicBezTo>
                    <a:pt x="0" y="12924"/>
                    <a:pt x="66" y="12994"/>
                    <a:pt x="129" y="12994"/>
                  </a:cubicBezTo>
                  <a:cubicBezTo>
                    <a:pt x="156" y="12994"/>
                    <a:pt x="182" y="12981"/>
                    <a:pt x="200" y="12949"/>
                  </a:cubicBezTo>
                  <a:cubicBezTo>
                    <a:pt x="2510" y="9008"/>
                    <a:pt x="7118" y="5103"/>
                    <a:pt x="6618" y="90"/>
                  </a:cubicBezTo>
                  <a:cubicBezTo>
                    <a:pt x="6604" y="36"/>
                    <a:pt x="6555" y="1"/>
                    <a:pt x="65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9" name="Google Shape;9668;p41">
              <a:extLst>
                <a:ext uri="{FF2B5EF4-FFF2-40B4-BE49-F238E27FC236}">
                  <a16:creationId xmlns:a16="http://schemas.microsoft.com/office/drawing/2014/main" id="{7536D37D-3C79-2074-8675-82E302490FD0}"/>
                </a:ext>
              </a:extLst>
            </p:cNvPr>
            <p:cNvSpPr/>
            <p:nvPr/>
          </p:nvSpPr>
          <p:spPr>
            <a:xfrm>
              <a:off x="4960725" y="2198525"/>
              <a:ext cx="134275" cy="256925"/>
            </a:xfrm>
            <a:custGeom>
              <a:avLst/>
              <a:gdLst/>
              <a:ahLst/>
              <a:cxnLst/>
              <a:rect l="l" t="t" r="r" b="b"/>
              <a:pathLst>
                <a:path w="5371" h="10277" extrusionOk="0">
                  <a:moveTo>
                    <a:pt x="5252" y="0"/>
                  </a:moveTo>
                  <a:cubicBezTo>
                    <a:pt x="5223" y="0"/>
                    <a:pt x="5196" y="12"/>
                    <a:pt x="5180" y="40"/>
                  </a:cubicBezTo>
                  <a:cubicBezTo>
                    <a:pt x="3299" y="3171"/>
                    <a:pt x="441" y="6505"/>
                    <a:pt x="1" y="10232"/>
                  </a:cubicBezTo>
                  <a:cubicBezTo>
                    <a:pt x="1" y="10260"/>
                    <a:pt x="22" y="10276"/>
                    <a:pt x="40" y="10276"/>
                  </a:cubicBezTo>
                  <a:cubicBezTo>
                    <a:pt x="51" y="10276"/>
                    <a:pt x="60" y="10269"/>
                    <a:pt x="60" y="10255"/>
                  </a:cubicBezTo>
                  <a:cubicBezTo>
                    <a:pt x="917" y="6350"/>
                    <a:pt x="4037" y="3766"/>
                    <a:pt x="5346" y="111"/>
                  </a:cubicBezTo>
                  <a:cubicBezTo>
                    <a:pt x="5370" y="48"/>
                    <a:pt x="5309" y="0"/>
                    <a:pt x="52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0" name="Google Shape;9669;p41">
              <a:extLst>
                <a:ext uri="{FF2B5EF4-FFF2-40B4-BE49-F238E27FC236}">
                  <a16:creationId xmlns:a16="http://schemas.microsoft.com/office/drawing/2014/main" id="{DE17C66B-0A41-A3C2-7C92-68409EFDE1A7}"/>
                </a:ext>
              </a:extLst>
            </p:cNvPr>
            <p:cNvSpPr/>
            <p:nvPr/>
          </p:nvSpPr>
          <p:spPr>
            <a:xfrm>
              <a:off x="4965025" y="2131750"/>
              <a:ext cx="140575" cy="250275"/>
            </a:xfrm>
            <a:custGeom>
              <a:avLst/>
              <a:gdLst/>
              <a:ahLst/>
              <a:cxnLst/>
              <a:rect l="l" t="t" r="r" b="b"/>
              <a:pathLst>
                <a:path w="5623" h="10011" extrusionOk="0">
                  <a:moveTo>
                    <a:pt x="5492" y="0"/>
                  </a:moveTo>
                  <a:cubicBezTo>
                    <a:pt x="5466" y="0"/>
                    <a:pt x="5438" y="10"/>
                    <a:pt x="5413" y="32"/>
                  </a:cubicBezTo>
                  <a:cubicBezTo>
                    <a:pt x="2781" y="2639"/>
                    <a:pt x="1257" y="6533"/>
                    <a:pt x="7" y="9938"/>
                  </a:cubicBezTo>
                  <a:cubicBezTo>
                    <a:pt x="0" y="9986"/>
                    <a:pt x="30" y="10011"/>
                    <a:pt x="60" y="10011"/>
                  </a:cubicBezTo>
                  <a:cubicBezTo>
                    <a:pt x="82" y="10011"/>
                    <a:pt x="104" y="9998"/>
                    <a:pt x="114" y="9974"/>
                  </a:cubicBezTo>
                  <a:cubicBezTo>
                    <a:pt x="841" y="8235"/>
                    <a:pt x="1662" y="6557"/>
                    <a:pt x="2555" y="4902"/>
                  </a:cubicBezTo>
                  <a:cubicBezTo>
                    <a:pt x="3448" y="3235"/>
                    <a:pt x="4615" y="1770"/>
                    <a:pt x="5579" y="151"/>
                  </a:cubicBezTo>
                  <a:cubicBezTo>
                    <a:pt x="5623" y="72"/>
                    <a:pt x="5564" y="0"/>
                    <a:pt x="549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1" name="Google Shape;9670;p41">
              <a:extLst>
                <a:ext uri="{FF2B5EF4-FFF2-40B4-BE49-F238E27FC236}">
                  <a16:creationId xmlns:a16="http://schemas.microsoft.com/office/drawing/2014/main" id="{9CDE4C08-4367-2F1F-CB4B-1E1C5EDC1EB6}"/>
                </a:ext>
              </a:extLst>
            </p:cNvPr>
            <p:cNvSpPr/>
            <p:nvPr/>
          </p:nvSpPr>
          <p:spPr>
            <a:xfrm>
              <a:off x="4947650" y="2075050"/>
              <a:ext cx="140400" cy="279825"/>
            </a:xfrm>
            <a:custGeom>
              <a:avLst/>
              <a:gdLst/>
              <a:ahLst/>
              <a:cxnLst/>
              <a:rect l="l" t="t" r="r" b="b"/>
              <a:pathLst>
                <a:path w="5616" h="11193" extrusionOk="0">
                  <a:moveTo>
                    <a:pt x="5484" y="0"/>
                  </a:moveTo>
                  <a:cubicBezTo>
                    <a:pt x="5454" y="0"/>
                    <a:pt x="5424" y="15"/>
                    <a:pt x="5405" y="50"/>
                  </a:cubicBezTo>
                  <a:cubicBezTo>
                    <a:pt x="4476" y="1669"/>
                    <a:pt x="4095" y="3657"/>
                    <a:pt x="3441" y="5396"/>
                  </a:cubicBezTo>
                  <a:cubicBezTo>
                    <a:pt x="2691" y="7443"/>
                    <a:pt x="1702" y="9622"/>
                    <a:pt x="47" y="11111"/>
                  </a:cubicBezTo>
                  <a:cubicBezTo>
                    <a:pt x="0" y="11148"/>
                    <a:pt x="27" y="11193"/>
                    <a:pt x="64" y="11193"/>
                  </a:cubicBezTo>
                  <a:cubicBezTo>
                    <a:pt x="74" y="11193"/>
                    <a:pt x="85" y="11190"/>
                    <a:pt x="95" y="11182"/>
                  </a:cubicBezTo>
                  <a:cubicBezTo>
                    <a:pt x="1809" y="10051"/>
                    <a:pt x="2750" y="8170"/>
                    <a:pt x="3524" y="6336"/>
                  </a:cubicBezTo>
                  <a:cubicBezTo>
                    <a:pt x="4357" y="4383"/>
                    <a:pt x="5215" y="2228"/>
                    <a:pt x="5608" y="145"/>
                  </a:cubicBezTo>
                  <a:cubicBezTo>
                    <a:pt x="5616" y="64"/>
                    <a:pt x="5547" y="0"/>
                    <a:pt x="54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2" name="Google Shape;9671;p41">
              <a:extLst>
                <a:ext uri="{FF2B5EF4-FFF2-40B4-BE49-F238E27FC236}">
                  <a16:creationId xmlns:a16="http://schemas.microsoft.com/office/drawing/2014/main" id="{0F2A7809-9A7B-F21B-78CD-C925315A166B}"/>
                </a:ext>
              </a:extLst>
            </p:cNvPr>
            <p:cNvSpPr/>
            <p:nvPr/>
          </p:nvSpPr>
          <p:spPr>
            <a:xfrm>
              <a:off x="4965500" y="2023650"/>
              <a:ext cx="96450" cy="276775"/>
            </a:xfrm>
            <a:custGeom>
              <a:avLst/>
              <a:gdLst/>
              <a:ahLst/>
              <a:cxnLst/>
              <a:rect l="l" t="t" r="r" b="b"/>
              <a:pathLst>
                <a:path w="3858" h="11071" extrusionOk="0">
                  <a:moveTo>
                    <a:pt x="3693" y="1"/>
                  </a:moveTo>
                  <a:cubicBezTo>
                    <a:pt x="3661" y="1"/>
                    <a:pt x="3630" y="18"/>
                    <a:pt x="3620" y="58"/>
                  </a:cubicBezTo>
                  <a:cubicBezTo>
                    <a:pt x="3322" y="1891"/>
                    <a:pt x="2953" y="3677"/>
                    <a:pt x="2369" y="5439"/>
                  </a:cubicBezTo>
                  <a:cubicBezTo>
                    <a:pt x="1738" y="7368"/>
                    <a:pt x="786" y="9154"/>
                    <a:pt x="24" y="11023"/>
                  </a:cubicBezTo>
                  <a:cubicBezTo>
                    <a:pt x="0" y="11055"/>
                    <a:pt x="19" y="11071"/>
                    <a:pt x="44" y="11071"/>
                  </a:cubicBezTo>
                  <a:cubicBezTo>
                    <a:pt x="57" y="11071"/>
                    <a:pt x="72" y="11067"/>
                    <a:pt x="83" y="11059"/>
                  </a:cubicBezTo>
                  <a:cubicBezTo>
                    <a:pt x="2227" y="8094"/>
                    <a:pt x="3858" y="3761"/>
                    <a:pt x="3786" y="82"/>
                  </a:cubicBezTo>
                  <a:cubicBezTo>
                    <a:pt x="3786" y="33"/>
                    <a:pt x="3738" y="1"/>
                    <a:pt x="36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3" name="Google Shape;9672;p41">
              <a:extLst>
                <a:ext uri="{FF2B5EF4-FFF2-40B4-BE49-F238E27FC236}">
                  <a16:creationId xmlns:a16="http://schemas.microsoft.com/office/drawing/2014/main" id="{E834A681-2AF4-C54D-FD27-5FFBCAD55D12}"/>
                </a:ext>
              </a:extLst>
            </p:cNvPr>
            <p:cNvSpPr/>
            <p:nvPr/>
          </p:nvSpPr>
          <p:spPr>
            <a:xfrm>
              <a:off x="4947875" y="1953800"/>
              <a:ext cx="113775" cy="301675"/>
            </a:xfrm>
            <a:custGeom>
              <a:avLst/>
              <a:gdLst/>
              <a:ahLst/>
              <a:cxnLst/>
              <a:rect l="l" t="t" r="r" b="b"/>
              <a:pathLst>
                <a:path w="4551" h="12067" extrusionOk="0">
                  <a:moveTo>
                    <a:pt x="3999" y="0"/>
                  </a:moveTo>
                  <a:cubicBezTo>
                    <a:pt x="3947" y="0"/>
                    <a:pt x="3896" y="30"/>
                    <a:pt x="3884" y="90"/>
                  </a:cubicBezTo>
                  <a:cubicBezTo>
                    <a:pt x="3408" y="1983"/>
                    <a:pt x="3408" y="3983"/>
                    <a:pt x="2860" y="5888"/>
                  </a:cubicBezTo>
                  <a:cubicBezTo>
                    <a:pt x="2241" y="8055"/>
                    <a:pt x="1229" y="9995"/>
                    <a:pt x="62" y="11900"/>
                  </a:cubicBezTo>
                  <a:cubicBezTo>
                    <a:pt x="0" y="11980"/>
                    <a:pt x="76" y="12066"/>
                    <a:pt x="159" y="12066"/>
                  </a:cubicBezTo>
                  <a:cubicBezTo>
                    <a:pt x="187" y="12066"/>
                    <a:pt x="216" y="12056"/>
                    <a:pt x="241" y="12031"/>
                  </a:cubicBezTo>
                  <a:cubicBezTo>
                    <a:pt x="1741" y="10543"/>
                    <a:pt x="2562" y="8412"/>
                    <a:pt x="3193" y="6436"/>
                  </a:cubicBezTo>
                  <a:cubicBezTo>
                    <a:pt x="3789" y="4590"/>
                    <a:pt x="4551" y="2030"/>
                    <a:pt x="4122" y="90"/>
                  </a:cubicBezTo>
                  <a:cubicBezTo>
                    <a:pt x="4104" y="30"/>
                    <a:pt x="4051" y="0"/>
                    <a:pt x="399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4" name="Google Shape;9673;p41">
              <a:extLst>
                <a:ext uri="{FF2B5EF4-FFF2-40B4-BE49-F238E27FC236}">
                  <a16:creationId xmlns:a16="http://schemas.microsoft.com/office/drawing/2014/main" id="{D45DAE00-6411-ABE7-B8F8-10DC6108E5AA}"/>
                </a:ext>
              </a:extLst>
            </p:cNvPr>
            <p:cNvSpPr/>
            <p:nvPr/>
          </p:nvSpPr>
          <p:spPr>
            <a:xfrm>
              <a:off x="4939400" y="1964225"/>
              <a:ext cx="88925" cy="241275"/>
            </a:xfrm>
            <a:custGeom>
              <a:avLst/>
              <a:gdLst/>
              <a:ahLst/>
              <a:cxnLst/>
              <a:rect l="l" t="t" r="r" b="b"/>
              <a:pathLst>
                <a:path w="3557" h="9651" extrusionOk="0">
                  <a:moveTo>
                    <a:pt x="3437" y="1"/>
                  </a:moveTo>
                  <a:cubicBezTo>
                    <a:pt x="3403" y="1"/>
                    <a:pt x="3369" y="21"/>
                    <a:pt x="3354" y="65"/>
                  </a:cubicBezTo>
                  <a:cubicBezTo>
                    <a:pt x="2949" y="1625"/>
                    <a:pt x="2509" y="3161"/>
                    <a:pt x="1925" y="4685"/>
                  </a:cubicBezTo>
                  <a:cubicBezTo>
                    <a:pt x="1306" y="6316"/>
                    <a:pt x="437" y="7840"/>
                    <a:pt x="8" y="9531"/>
                  </a:cubicBezTo>
                  <a:cubicBezTo>
                    <a:pt x="0" y="9600"/>
                    <a:pt x="53" y="9650"/>
                    <a:pt x="104" y="9650"/>
                  </a:cubicBezTo>
                  <a:cubicBezTo>
                    <a:pt x="131" y="9650"/>
                    <a:pt x="158" y="9636"/>
                    <a:pt x="175" y="9602"/>
                  </a:cubicBezTo>
                  <a:cubicBezTo>
                    <a:pt x="1901" y="6852"/>
                    <a:pt x="3556" y="3399"/>
                    <a:pt x="3532" y="101"/>
                  </a:cubicBezTo>
                  <a:cubicBezTo>
                    <a:pt x="3532" y="39"/>
                    <a:pt x="3484" y="1"/>
                    <a:pt x="34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6" name="Google Shape;9674;p41">
              <a:extLst>
                <a:ext uri="{FF2B5EF4-FFF2-40B4-BE49-F238E27FC236}">
                  <a16:creationId xmlns:a16="http://schemas.microsoft.com/office/drawing/2014/main" id="{DB3E05C6-65BE-E746-430A-562BAFBD25F9}"/>
                </a:ext>
              </a:extLst>
            </p:cNvPr>
            <p:cNvSpPr/>
            <p:nvPr/>
          </p:nvSpPr>
          <p:spPr>
            <a:xfrm>
              <a:off x="4953100" y="1924625"/>
              <a:ext cx="59750" cy="220175"/>
            </a:xfrm>
            <a:custGeom>
              <a:avLst/>
              <a:gdLst/>
              <a:ahLst/>
              <a:cxnLst/>
              <a:rect l="l" t="t" r="r" b="b"/>
              <a:pathLst>
                <a:path w="2390" h="8807" extrusionOk="0">
                  <a:moveTo>
                    <a:pt x="2029" y="0"/>
                  </a:moveTo>
                  <a:cubicBezTo>
                    <a:pt x="1975" y="0"/>
                    <a:pt x="1919" y="30"/>
                    <a:pt x="1901" y="90"/>
                  </a:cubicBezTo>
                  <a:cubicBezTo>
                    <a:pt x="1603" y="1423"/>
                    <a:pt x="1544" y="2816"/>
                    <a:pt x="1258" y="4162"/>
                  </a:cubicBezTo>
                  <a:cubicBezTo>
                    <a:pt x="949" y="5698"/>
                    <a:pt x="389" y="7138"/>
                    <a:pt x="8" y="8662"/>
                  </a:cubicBezTo>
                  <a:cubicBezTo>
                    <a:pt x="0" y="8747"/>
                    <a:pt x="72" y="8806"/>
                    <a:pt x="142" y="8806"/>
                  </a:cubicBezTo>
                  <a:cubicBezTo>
                    <a:pt x="182" y="8806"/>
                    <a:pt x="221" y="8788"/>
                    <a:pt x="246" y="8746"/>
                  </a:cubicBezTo>
                  <a:cubicBezTo>
                    <a:pt x="1103" y="7436"/>
                    <a:pt x="1484" y="5817"/>
                    <a:pt x="1818" y="4316"/>
                  </a:cubicBezTo>
                  <a:cubicBezTo>
                    <a:pt x="2115" y="2959"/>
                    <a:pt x="2389" y="1459"/>
                    <a:pt x="2139" y="90"/>
                  </a:cubicBezTo>
                  <a:cubicBezTo>
                    <a:pt x="2133" y="30"/>
                    <a:pt x="2083" y="0"/>
                    <a:pt x="20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7" name="Google Shape;9675;p41">
              <a:extLst>
                <a:ext uri="{FF2B5EF4-FFF2-40B4-BE49-F238E27FC236}">
                  <a16:creationId xmlns:a16="http://schemas.microsoft.com/office/drawing/2014/main" id="{6F009983-F8DD-4B22-BA95-FB521C573874}"/>
                </a:ext>
              </a:extLst>
            </p:cNvPr>
            <p:cNvSpPr/>
            <p:nvPr/>
          </p:nvSpPr>
          <p:spPr>
            <a:xfrm>
              <a:off x="4957750" y="1892175"/>
              <a:ext cx="57475" cy="208950"/>
            </a:xfrm>
            <a:custGeom>
              <a:avLst/>
              <a:gdLst/>
              <a:ahLst/>
              <a:cxnLst/>
              <a:rect l="l" t="t" r="r" b="b"/>
              <a:pathLst>
                <a:path w="2299" h="8358" extrusionOk="0">
                  <a:moveTo>
                    <a:pt x="1541" y="1"/>
                  </a:moveTo>
                  <a:cubicBezTo>
                    <a:pt x="1489" y="1"/>
                    <a:pt x="1435" y="30"/>
                    <a:pt x="1417" y="90"/>
                  </a:cubicBezTo>
                  <a:cubicBezTo>
                    <a:pt x="1132" y="1435"/>
                    <a:pt x="1167" y="2828"/>
                    <a:pt x="941" y="4186"/>
                  </a:cubicBezTo>
                  <a:cubicBezTo>
                    <a:pt x="703" y="5567"/>
                    <a:pt x="298" y="6924"/>
                    <a:pt x="1" y="8293"/>
                  </a:cubicBezTo>
                  <a:cubicBezTo>
                    <a:pt x="1" y="8334"/>
                    <a:pt x="39" y="8358"/>
                    <a:pt x="71" y="8358"/>
                  </a:cubicBezTo>
                  <a:cubicBezTo>
                    <a:pt x="86" y="8358"/>
                    <a:pt x="100" y="8352"/>
                    <a:pt x="108" y="8341"/>
                  </a:cubicBezTo>
                  <a:cubicBezTo>
                    <a:pt x="1334" y="6114"/>
                    <a:pt x="2298" y="2626"/>
                    <a:pt x="1655" y="90"/>
                  </a:cubicBezTo>
                  <a:cubicBezTo>
                    <a:pt x="1644" y="30"/>
                    <a:pt x="1593" y="1"/>
                    <a:pt x="15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8" name="Google Shape;9676;p41">
              <a:extLst>
                <a:ext uri="{FF2B5EF4-FFF2-40B4-BE49-F238E27FC236}">
                  <a16:creationId xmlns:a16="http://schemas.microsoft.com/office/drawing/2014/main" id="{EF4DD68A-F7A4-0995-FB0A-B5DBDD293466}"/>
                </a:ext>
              </a:extLst>
            </p:cNvPr>
            <p:cNvSpPr/>
            <p:nvPr/>
          </p:nvSpPr>
          <p:spPr>
            <a:xfrm>
              <a:off x="4948475" y="1873800"/>
              <a:ext cx="31325" cy="189450"/>
            </a:xfrm>
            <a:custGeom>
              <a:avLst/>
              <a:gdLst/>
              <a:ahLst/>
              <a:cxnLst/>
              <a:rect l="l" t="t" r="r" b="b"/>
              <a:pathLst>
                <a:path w="1253" h="7578" extrusionOk="0">
                  <a:moveTo>
                    <a:pt x="909" y="0"/>
                  </a:moveTo>
                  <a:cubicBezTo>
                    <a:pt x="878" y="0"/>
                    <a:pt x="848" y="21"/>
                    <a:pt x="848" y="63"/>
                  </a:cubicBezTo>
                  <a:cubicBezTo>
                    <a:pt x="550" y="2539"/>
                    <a:pt x="526" y="4980"/>
                    <a:pt x="14" y="7433"/>
                  </a:cubicBezTo>
                  <a:cubicBezTo>
                    <a:pt x="0" y="7524"/>
                    <a:pt x="73" y="7578"/>
                    <a:pt x="140" y="7578"/>
                  </a:cubicBezTo>
                  <a:cubicBezTo>
                    <a:pt x="187" y="7578"/>
                    <a:pt x="231" y="7551"/>
                    <a:pt x="241" y="7492"/>
                  </a:cubicBezTo>
                  <a:cubicBezTo>
                    <a:pt x="848" y="5087"/>
                    <a:pt x="1253" y="2551"/>
                    <a:pt x="979" y="63"/>
                  </a:cubicBezTo>
                  <a:cubicBezTo>
                    <a:pt x="973" y="21"/>
                    <a:pt x="940" y="0"/>
                    <a:pt x="90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9" name="Google Shape;9677;p41">
              <a:extLst>
                <a:ext uri="{FF2B5EF4-FFF2-40B4-BE49-F238E27FC236}">
                  <a16:creationId xmlns:a16="http://schemas.microsoft.com/office/drawing/2014/main" id="{D658F8AB-EB7A-EC7D-29DE-D2E3FF4830C0}"/>
                </a:ext>
              </a:extLst>
            </p:cNvPr>
            <p:cNvSpPr/>
            <p:nvPr/>
          </p:nvSpPr>
          <p:spPr>
            <a:xfrm>
              <a:off x="4935250" y="1871625"/>
              <a:ext cx="37600" cy="163200"/>
            </a:xfrm>
            <a:custGeom>
              <a:avLst/>
              <a:gdLst/>
              <a:ahLst/>
              <a:cxnLst/>
              <a:rect l="l" t="t" r="r" b="b"/>
              <a:pathLst>
                <a:path w="1504" h="6528" extrusionOk="0">
                  <a:moveTo>
                    <a:pt x="1442" y="0"/>
                  </a:moveTo>
                  <a:cubicBezTo>
                    <a:pt x="1426" y="0"/>
                    <a:pt x="1409" y="9"/>
                    <a:pt x="1401" y="31"/>
                  </a:cubicBezTo>
                  <a:cubicBezTo>
                    <a:pt x="781" y="2138"/>
                    <a:pt x="543" y="4317"/>
                    <a:pt x="8" y="6436"/>
                  </a:cubicBezTo>
                  <a:cubicBezTo>
                    <a:pt x="0" y="6489"/>
                    <a:pt x="45" y="6528"/>
                    <a:pt x="82" y="6528"/>
                  </a:cubicBezTo>
                  <a:cubicBezTo>
                    <a:pt x="103" y="6528"/>
                    <a:pt x="122" y="6515"/>
                    <a:pt x="127" y="6484"/>
                  </a:cubicBezTo>
                  <a:cubicBezTo>
                    <a:pt x="758" y="4377"/>
                    <a:pt x="1162" y="2222"/>
                    <a:pt x="1496" y="67"/>
                  </a:cubicBezTo>
                  <a:cubicBezTo>
                    <a:pt x="1503" y="29"/>
                    <a:pt x="1472" y="0"/>
                    <a:pt x="14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0" name="Google Shape;9678;p41">
              <a:extLst>
                <a:ext uri="{FF2B5EF4-FFF2-40B4-BE49-F238E27FC236}">
                  <a16:creationId xmlns:a16="http://schemas.microsoft.com/office/drawing/2014/main" id="{FC06EF08-E3B7-8AE4-9DE3-C4B6A75195E8}"/>
                </a:ext>
              </a:extLst>
            </p:cNvPr>
            <p:cNvSpPr/>
            <p:nvPr/>
          </p:nvSpPr>
          <p:spPr>
            <a:xfrm>
              <a:off x="4934225" y="1777900"/>
              <a:ext cx="39325" cy="188800"/>
            </a:xfrm>
            <a:custGeom>
              <a:avLst/>
              <a:gdLst/>
              <a:ahLst/>
              <a:cxnLst/>
              <a:rect l="l" t="t" r="r" b="b"/>
              <a:pathLst>
                <a:path w="1573" h="7552" extrusionOk="0">
                  <a:moveTo>
                    <a:pt x="1501" y="0"/>
                  </a:moveTo>
                  <a:cubicBezTo>
                    <a:pt x="1473" y="0"/>
                    <a:pt x="1447" y="16"/>
                    <a:pt x="1442" y="53"/>
                  </a:cubicBezTo>
                  <a:cubicBezTo>
                    <a:pt x="930" y="2506"/>
                    <a:pt x="572" y="4994"/>
                    <a:pt x="25" y="7435"/>
                  </a:cubicBezTo>
                  <a:cubicBezTo>
                    <a:pt x="1" y="7499"/>
                    <a:pt x="62" y="7551"/>
                    <a:pt x="123" y="7551"/>
                  </a:cubicBezTo>
                  <a:cubicBezTo>
                    <a:pt x="153" y="7551"/>
                    <a:pt x="183" y="7538"/>
                    <a:pt x="203" y="7507"/>
                  </a:cubicBezTo>
                  <a:cubicBezTo>
                    <a:pt x="1334" y="5221"/>
                    <a:pt x="1501" y="2565"/>
                    <a:pt x="1573" y="65"/>
                  </a:cubicBezTo>
                  <a:cubicBezTo>
                    <a:pt x="1573" y="25"/>
                    <a:pt x="1536" y="0"/>
                    <a:pt x="150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2" name="Google Shape;9679;p41">
              <a:extLst>
                <a:ext uri="{FF2B5EF4-FFF2-40B4-BE49-F238E27FC236}">
                  <a16:creationId xmlns:a16="http://schemas.microsoft.com/office/drawing/2014/main" id="{4C29D741-3F66-E806-9C48-B75956C4C346}"/>
                </a:ext>
              </a:extLst>
            </p:cNvPr>
            <p:cNvSpPr/>
            <p:nvPr/>
          </p:nvSpPr>
          <p:spPr>
            <a:xfrm>
              <a:off x="4931775" y="1740400"/>
              <a:ext cx="40000" cy="191675"/>
            </a:xfrm>
            <a:custGeom>
              <a:avLst/>
              <a:gdLst/>
              <a:ahLst/>
              <a:cxnLst/>
              <a:rect l="l" t="t" r="r" b="b"/>
              <a:pathLst>
                <a:path w="1600" h="7667" extrusionOk="0">
                  <a:moveTo>
                    <a:pt x="322" y="1"/>
                  </a:moveTo>
                  <a:cubicBezTo>
                    <a:pt x="271" y="1"/>
                    <a:pt x="214" y="46"/>
                    <a:pt x="230" y="101"/>
                  </a:cubicBezTo>
                  <a:cubicBezTo>
                    <a:pt x="682" y="2696"/>
                    <a:pt x="528" y="4970"/>
                    <a:pt x="16" y="7542"/>
                  </a:cubicBezTo>
                  <a:cubicBezTo>
                    <a:pt x="1" y="7616"/>
                    <a:pt x="68" y="7666"/>
                    <a:pt x="127" y="7666"/>
                  </a:cubicBezTo>
                  <a:cubicBezTo>
                    <a:pt x="164" y="7666"/>
                    <a:pt x="197" y="7647"/>
                    <a:pt x="206" y="7602"/>
                  </a:cubicBezTo>
                  <a:cubicBezTo>
                    <a:pt x="766" y="5375"/>
                    <a:pt x="1599" y="2184"/>
                    <a:pt x="385" y="41"/>
                  </a:cubicBezTo>
                  <a:cubicBezTo>
                    <a:pt x="373" y="13"/>
                    <a:pt x="348" y="1"/>
                    <a:pt x="3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3" name="Google Shape;9680;p41">
              <a:extLst>
                <a:ext uri="{FF2B5EF4-FFF2-40B4-BE49-F238E27FC236}">
                  <a16:creationId xmlns:a16="http://schemas.microsoft.com/office/drawing/2014/main" id="{B49F8CD9-AD98-1867-9253-03C9B8606FDB}"/>
                </a:ext>
              </a:extLst>
            </p:cNvPr>
            <p:cNvSpPr/>
            <p:nvPr/>
          </p:nvSpPr>
          <p:spPr>
            <a:xfrm>
              <a:off x="4907750" y="1723125"/>
              <a:ext cx="38125" cy="184850"/>
            </a:xfrm>
            <a:custGeom>
              <a:avLst/>
              <a:gdLst/>
              <a:ahLst/>
              <a:cxnLst/>
              <a:rect l="l" t="t" r="r" b="b"/>
              <a:pathLst>
                <a:path w="1525" h="7394" extrusionOk="0">
                  <a:moveTo>
                    <a:pt x="396" y="1"/>
                  </a:moveTo>
                  <a:cubicBezTo>
                    <a:pt x="354" y="1"/>
                    <a:pt x="310" y="39"/>
                    <a:pt x="310" y="101"/>
                  </a:cubicBezTo>
                  <a:cubicBezTo>
                    <a:pt x="0" y="2518"/>
                    <a:pt x="1203" y="4828"/>
                    <a:pt x="381" y="7257"/>
                  </a:cubicBezTo>
                  <a:cubicBezTo>
                    <a:pt x="339" y="7342"/>
                    <a:pt x="406" y="7393"/>
                    <a:pt x="480" y="7393"/>
                  </a:cubicBezTo>
                  <a:cubicBezTo>
                    <a:pt x="530" y="7393"/>
                    <a:pt x="583" y="7369"/>
                    <a:pt x="607" y="7316"/>
                  </a:cubicBezTo>
                  <a:cubicBezTo>
                    <a:pt x="1524" y="5066"/>
                    <a:pt x="1060" y="2339"/>
                    <a:pt x="465" y="65"/>
                  </a:cubicBezTo>
                  <a:cubicBezTo>
                    <a:pt x="455" y="20"/>
                    <a:pt x="426" y="1"/>
                    <a:pt x="3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4" name="Google Shape;9681;p41">
              <a:extLst>
                <a:ext uri="{FF2B5EF4-FFF2-40B4-BE49-F238E27FC236}">
                  <a16:creationId xmlns:a16="http://schemas.microsoft.com/office/drawing/2014/main" id="{9ECD71B1-C4DD-489A-66BD-B1243A759F1B}"/>
                </a:ext>
              </a:extLst>
            </p:cNvPr>
            <p:cNvSpPr/>
            <p:nvPr/>
          </p:nvSpPr>
          <p:spPr>
            <a:xfrm>
              <a:off x="4883325" y="1713725"/>
              <a:ext cx="35450" cy="130275"/>
            </a:xfrm>
            <a:custGeom>
              <a:avLst/>
              <a:gdLst/>
              <a:ahLst/>
              <a:cxnLst/>
              <a:rect l="l" t="t" r="r" b="b"/>
              <a:pathLst>
                <a:path w="1418" h="5211" extrusionOk="0">
                  <a:moveTo>
                    <a:pt x="87" y="0"/>
                  </a:moveTo>
                  <a:cubicBezTo>
                    <a:pt x="49" y="0"/>
                    <a:pt x="1" y="36"/>
                    <a:pt x="1" y="72"/>
                  </a:cubicBezTo>
                  <a:cubicBezTo>
                    <a:pt x="96" y="775"/>
                    <a:pt x="525" y="1453"/>
                    <a:pt x="680" y="2168"/>
                  </a:cubicBezTo>
                  <a:cubicBezTo>
                    <a:pt x="882" y="3120"/>
                    <a:pt x="989" y="4120"/>
                    <a:pt x="1049" y="5097"/>
                  </a:cubicBezTo>
                  <a:cubicBezTo>
                    <a:pt x="1049" y="5166"/>
                    <a:pt x="1117" y="5211"/>
                    <a:pt x="1181" y="5211"/>
                  </a:cubicBezTo>
                  <a:cubicBezTo>
                    <a:pt x="1228" y="5211"/>
                    <a:pt x="1272" y="5187"/>
                    <a:pt x="1287" y="5132"/>
                  </a:cubicBezTo>
                  <a:cubicBezTo>
                    <a:pt x="1418" y="4192"/>
                    <a:pt x="1311" y="3275"/>
                    <a:pt x="1108" y="2346"/>
                  </a:cubicBezTo>
                  <a:cubicBezTo>
                    <a:pt x="953" y="1692"/>
                    <a:pt x="751" y="394"/>
                    <a:pt x="120" y="13"/>
                  </a:cubicBezTo>
                  <a:cubicBezTo>
                    <a:pt x="111" y="4"/>
                    <a:pt x="100" y="0"/>
                    <a:pt x="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5" name="Google Shape;9682;p41">
              <a:extLst>
                <a:ext uri="{FF2B5EF4-FFF2-40B4-BE49-F238E27FC236}">
                  <a16:creationId xmlns:a16="http://schemas.microsoft.com/office/drawing/2014/main" id="{4DF3EB56-098C-1547-E3B6-0BD95F63B3B2}"/>
                </a:ext>
              </a:extLst>
            </p:cNvPr>
            <p:cNvSpPr/>
            <p:nvPr/>
          </p:nvSpPr>
          <p:spPr>
            <a:xfrm>
              <a:off x="4877375" y="1720175"/>
              <a:ext cx="23250" cy="68075"/>
            </a:xfrm>
            <a:custGeom>
              <a:avLst/>
              <a:gdLst/>
              <a:ahLst/>
              <a:cxnLst/>
              <a:rect l="l" t="t" r="r" b="b"/>
              <a:pathLst>
                <a:path w="930" h="2723" extrusionOk="0">
                  <a:moveTo>
                    <a:pt x="124" y="1"/>
                  </a:moveTo>
                  <a:cubicBezTo>
                    <a:pt x="64" y="1"/>
                    <a:pt x="1" y="48"/>
                    <a:pt x="1" y="112"/>
                  </a:cubicBezTo>
                  <a:cubicBezTo>
                    <a:pt x="1" y="481"/>
                    <a:pt x="215" y="838"/>
                    <a:pt x="358" y="1183"/>
                  </a:cubicBezTo>
                  <a:cubicBezTo>
                    <a:pt x="560" y="1672"/>
                    <a:pt x="751" y="2148"/>
                    <a:pt x="751" y="2672"/>
                  </a:cubicBezTo>
                  <a:cubicBezTo>
                    <a:pt x="751" y="2704"/>
                    <a:pt x="780" y="2723"/>
                    <a:pt x="810" y="2723"/>
                  </a:cubicBezTo>
                  <a:cubicBezTo>
                    <a:pt x="834" y="2723"/>
                    <a:pt x="859" y="2710"/>
                    <a:pt x="870" y="2684"/>
                  </a:cubicBezTo>
                  <a:cubicBezTo>
                    <a:pt x="930" y="2255"/>
                    <a:pt x="894" y="1850"/>
                    <a:pt x="799" y="1434"/>
                  </a:cubicBezTo>
                  <a:cubicBezTo>
                    <a:pt x="679" y="993"/>
                    <a:pt x="501" y="398"/>
                    <a:pt x="203" y="40"/>
                  </a:cubicBezTo>
                  <a:cubicBezTo>
                    <a:pt x="183" y="13"/>
                    <a:pt x="154" y="1"/>
                    <a:pt x="1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6" name="Google Shape;9683;p41">
              <a:extLst>
                <a:ext uri="{FF2B5EF4-FFF2-40B4-BE49-F238E27FC236}">
                  <a16:creationId xmlns:a16="http://schemas.microsoft.com/office/drawing/2014/main" id="{A16B6864-10FE-2619-2E40-1D3BE42A8176}"/>
                </a:ext>
              </a:extLst>
            </p:cNvPr>
            <p:cNvSpPr/>
            <p:nvPr/>
          </p:nvSpPr>
          <p:spPr>
            <a:xfrm>
              <a:off x="4822025" y="3134675"/>
              <a:ext cx="169850" cy="130100"/>
            </a:xfrm>
            <a:custGeom>
              <a:avLst/>
              <a:gdLst/>
              <a:ahLst/>
              <a:cxnLst/>
              <a:rect l="l" t="t" r="r" b="b"/>
              <a:pathLst>
                <a:path w="6794" h="5204" extrusionOk="0">
                  <a:moveTo>
                    <a:pt x="6655" y="1"/>
                  </a:moveTo>
                  <a:cubicBezTo>
                    <a:pt x="6647" y="1"/>
                    <a:pt x="6640" y="2"/>
                    <a:pt x="6632" y="3"/>
                  </a:cubicBezTo>
                  <a:cubicBezTo>
                    <a:pt x="5239" y="444"/>
                    <a:pt x="4025" y="1289"/>
                    <a:pt x="2882" y="2194"/>
                  </a:cubicBezTo>
                  <a:cubicBezTo>
                    <a:pt x="2203" y="2753"/>
                    <a:pt x="1596" y="3373"/>
                    <a:pt x="1012" y="4016"/>
                  </a:cubicBezTo>
                  <a:cubicBezTo>
                    <a:pt x="891" y="4146"/>
                    <a:pt x="283" y="5002"/>
                    <a:pt x="229" y="5002"/>
                  </a:cubicBezTo>
                  <a:cubicBezTo>
                    <a:pt x="208" y="5002"/>
                    <a:pt x="265" y="4883"/>
                    <a:pt x="453" y="4563"/>
                  </a:cubicBezTo>
                  <a:cubicBezTo>
                    <a:pt x="453" y="4555"/>
                    <a:pt x="435" y="4546"/>
                    <a:pt x="424" y="4546"/>
                  </a:cubicBezTo>
                  <a:cubicBezTo>
                    <a:pt x="420" y="4546"/>
                    <a:pt x="417" y="4548"/>
                    <a:pt x="417" y="4551"/>
                  </a:cubicBezTo>
                  <a:cubicBezTo>
                    <a:pt x="346" y="4694"/>
                    <a:pt x="0" y="5051"/>
                    <a:pt x="250" y="5182"/>
                  </a:cubicBezTo>
                  <a:cubicBezTo>
                    <a:pt x="270" y="5197"/>
                    <a:pt x="294" y="5204"/>
                    <a:pt x="318" y="5204"/>
                  </a:cubicBezTo>
                  <a:cubicBezTo>
                    <a:pt x="351" y="5204"/>
                    <a:pt x="384" y="5191"/>
                    <a:pt x="405" y="5170"/>
                  </a:cubicBezTo>
                  <a:cubicBezTo>
                    <a:pt x="1405" y="4194"/>
                    <a:pt x="2298" y="3182"/>
                    <a:pt x="3429" y="2313"/>
                  </a:cubicBezTo>
                  <a:cubicBezTo>
                    <a:pt x="4465" y="1527"/>
                    <a:pt x="5656" y="979"/>
                    <a:pt x="6715" y="206"/>
                  </a:cubicBezTo>
                  <a:cubicBezTo>
                    <a:pt x="6793" y="150"/>
                    <a:pt x="6757" y="1"/>
                    <a:pt x="66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7" name="Google Shape;9684;p41">
              <a:extLst>
                <a:ext uri="{FF2B5EF4-FFF2-40B4-BE49-F238E27FC236}">
                  <a16:creationId xmlns:a16="http://schemas.microsoft.com/office/drawing/2014/main" id="{4A9B5E45-71B1-4FF6-F0C1-B0BEB1D6181D}"/>
                </a:ext>
              </a:extLst>
            </p:cNvPr>
            <p:cNvSpPr/>
            <p:nvPr/>
          </p:nvSpPr>
          <p:spPr>
            <a:xfrm>
              <a:off x="4820725" y="3145775"/>
              <a:ext cx="125800" cy="111150"/>
            </a:xfrm>
            <a:custGeom>
              <a:avLst/>
              <a:gdLst/>
              <a:ahLst/>
              <a:cxnLst/>
              <a:rect l="l" t="t" r="r" b="b"/>
              <a:pathLst>
                <a:path w="5032" h="4446" extrusionOk="0">
                  <a:moveTo>
                    <a:pt x="4918" y="1"/>
                  </a:moveTo>
                  <a:cubicBezTo>
                    <a:pt x="4904" y="1"/>
                    <a:pt x="4890" y="4"/>
                    <a:pt x="4874" y="12"/>
                  </a:cubicBezTo>
                  <a:cubicBezTo>
                    <a:pt x="3112" y="1262"/>
                    <a:pt x="1469" y="2571"/>
                    <a:pt x="64" y="4226"/>
                  </a:cubicBezTo>
                  <a:cubicBezTo>
                    <a:pt x="1" y="4326"/>
                    <a:pt x="75" y="4446"/>
                    <a:pt x="161" y="4446"/>
                  </a:cubicBezTo>
                  <a:cubicBezTo>
                    <a:pt x="188" y="4446"/>
                    <a:pt x="217" y="4434"/>
                    <a:pt x="243" y="4405"/>
                  </a:cubicBezTo>
                  <a:cubicBezTo>
                    <a:pt x="1707" y="2857"/>
                    <a:pt x="3493" y="1667"/>
                    <a:pt x="4981" y="143"/>
                  </a:cubicBezTo>
                  <a:cubicBezTo>
                    <a:pt x="5031" y="93"/>
                    <a:pt x="4989" y="1"/>
                    <a:pt x="49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8" name="Google Shape;9685;p41">
              <a:extLst>
                <a:ext uri="{FF2B5EF4-FFF2-40B4-BE49-F238E27FC236}">
                  <a16:creationId xmlns:a16="http://schemas.microsoft.com/office/drawing/2014/main" id="{2A760F5A-0520-4FC2-8F22-B3DC668CA51D}"/>
                </a:ext>
              </a:extLst>
            </p:cNvPr>
            <p:cNvSpPr/>
            <p:nvPr/>
          </p:nvSpPr>
          <p:spPr>
            <a:xfrm>
              <a:off x="4765175" y="3218250"/>
              <a:ext cx="181325" cy="238150"/>
            </a:xfrm>
            <a:custGeom>
              <a:avLst/>
              <a:gdLst/>
              <a:ahLst/>
              <a:cxnLst/>
              <a:rect l="l" t="t" r="r" b="b"/>
              <a:pathLst>
                <a:path w="7253" h="9526" extrusionOk="0">
                  <a:moveTo>
                    <a:pt x="7069" y="1"/>
                  </a:moveTo>
                  <a:cubicBezTo>
                    <a:pt x="7058" y="1"/>
                    <a:pt x="7048" y="2"/>
                    <a:pt x="7037" y="6"/>
                  </a:cubicBezTo>
                  <a:cubicBezTo>
                    <a:pt x="5239" y="482"/>
                    <a:pt x="3572" y="2363"/>
                    <a:pt x="2500" y="3780"/>
                  </a:cubicBezTo>
                  <a:cubicBezTo>
                    <a:pt x="1274" y="5387"/>
                    <a:pt x="0" y="7388"/>
                    <a:pt x="48" y="9483"/>
                  </a:cubicBezTo>
                  <a:cubicBezTo>
                    <a:pt x="48" y="9510"/>
                    <a:pt x="67" y="9525"/>
                    <a:pt x="83" y="9525"/>
                  </a:cubicBezTo>
                  <a:cubicBezTo>
                    <a:pt x="96" y="9525"/>
                    <a:pt x="107" y="9516"/>
                    <a:pt x="107" y="9495"/>
                  </a:cubicBezTo>
                  <a:cubicBezTo>
                    <a:pt x="417" y="7388"/>
                    <a:pt x="1417" y="5614"/>
                    <a:pt x="2739" y="3971"/>
                  </a:cubicBezTo>
                  <a:cubicBezTo>
                    <a:pt x="4001" y="2411"/>
                    <a:pt x="5596" y="1435"/>
                    <a:pt x="7156" y="208"/>
                  </a:cubicBezTo>
                  <a:cubicBezTo>
                    <a:pt x="7252" y="133"/>
                    <a:pt x="7166" y="1"/>
                    <a:pt x="706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9" name="Google Shape;9686;p41">
              <a:extLst>
                <a:ext uri="{FF2B5EF4-FFF2-40B4-BE49-F238E27FC236}">
                  <a16:creationId xmlns:a16="http://schemas.microsoft.com/office/drawing/2014/main" id="{B5EE059D-F8ED-B7C9-712A-8A844EF6F53F}"/>
                </a:ext>
              </a:extLst>
            </p:cNvPr>
            <p:cNvSpPr/>
            <p:nvPr/>
          </p:nvSpPr>
          <p:spPr>
            <a:xfrm>
              <a:off x="4780775" y="3263025"/>
              <a:ext cx="150200" cy="128100"/>
            </a:xfrm>
            <a:custGeom>
              <a:avLst/>
              <a:gdLst/>
              <a:ahLst/>
              <a:cxnLst/>
              <a:rect l="l" t="t" r="r" b="b"/>
              <a:pathLst>
                <a:path w="6008" h="5124" extrusionOk="0">
                  <a:moveTo>
                    <a:pt x="5853" y="1"/>
                  </a:moveTo>
                  <a:cubicBezTo>
                    <a:pt x="3246" y="144"/>
                    <a:pt x="1424" y="3108"/>
                    <a:pt x="43" y="4978"/>
                  </a:cubicBezTo>
                  <a:cubicBezTo>
                    <a:pt x="1" y="5054"/>
                    <a:pt x="73" y="5124"/>
                    <a:pt x="143" y="5124"/>
                  </a:cubicBezTo>
                  <a:cubicBezTo>
                    <a:pt x="172" y="5124"/>
                    <a:pt x="201" y="5112"/>
                    <a:pt x="222" y="5085"/>
                  </a:cubicBezTo>
                  <a:cubicBezTo>
                    <a:pt x="972" y="4108"/>
                    <a:pt x="1710" y="3156"/>
                    <a:pt x="2579" y="2287"/>
                  </a:cubicBezTo>
                  <a:cubicBezTo>
                    <a:pt x="3555" y="1322"/>
                    <a:pt x="4686" y="810"/>
                    <a:pt x="5913" y="203"/>
                  </a:cubicBezTo>
                  <a:cubicBezTo>
                    <a:pt x="6008" y="156"/>
                    <a:pt x="5948" y="1"/>
                    <a:pt x="58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0" name="Google Shape;9687;p41">
              <a:extLst>
                <a:ext uri="{FF2B5EF4-FFF2-40B4-BE49-F238E27FC236}">
                  <a16:creationId xmlns:a16="http://schemas.microsoft.com/office/drawing/2014/main" id="{598B1BE2-2B9A-241B-299A-449076F9BE2C}"/>
                </a:ext>
              </a:extLst>
            </p:cNvPr>
            <p:cNvSpPr/>
            <p:nvPr/>
          </p:nvSpPr>
          <p:spPr>
            <a:xfrm>
              <a:off x="4784025" y="3350150"/>
              <a:ext cx="112725" cy="55200"/>
            </a:xfrm>
            <a:custGeom>
              <a:avLst/>
              <a:gdLst/>
              <a:ahLst/>
              <a:cxnLst/>
              <a:rect l="l" t="t" r="r" b="b"/>
              <a:pathLst>
                <a:path w="4509" h="2208" extrusionOk="0">
                  <a:moveTo>
                    <a:pt x="3613" y="0"/>
                  </a:moveTo>
                  <a:cubicBezTo>
                    <a:pt x="2279" y="0"/>
                    <a:pt x="889" y="1266"/>
                    <a:pt x="68" y="2088"/>
                  </a:cubicBezTo>
                  <a:cubicBezTo>
                    <a:pt x="0" y="2136"/>
                    <a:pt x="58" y="2208"/>
                    <a:pt x="114" y="2208"/>
                  </a:cubicBezTo>
                  <a:cubicBezTo>
                    <a:pt x="127" y="2208"/>
                    <a:pt x="140" y="2204"/>
                    <a:pt x="151" y="2195"/>
                  </a:cubicBezTo>
                  <a:cubicBezTo>
                    <a:pt x="746" y="1719"/>
                    <a:pt x="1377" y="1302"/>
                    <a:pt x="2056" y="957"/>
                  </a:cubicBezTo>
                  <a:cubicBezTo>
                    <a:pt x="2818" y="576"/>
                    <a:pt x="3509" y="481"/>
                    <a:pt x="4354" y="385"/>
                  </a:cubicBezTo>
                  <a:cubicBezTo>
                    <a:pt x="4437" y="361"/>
                    <a:pt x="4509" y="230"/>
                    <a:pt x="4413" y="171"/>
                  </a:cubicBezTo>
                  <a:cubicBezTo>
                    <a:pt x="4152" y="52"/>
                    <a:pt x="3884" y="0"/>
                    <a:pt x="36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1" name="Google Shape;9688;p41">
              <a:extLst>
                <a:ext uri="{FF2B5EF4-FFF2-40B4-BE49-F238E27FC236}">
                  <a16:creationId xmlns:a16="http://schemas.microsoft.com/office/drawing/2014/main" id="{CD27D4BB-EC7D-2413-EBD7-02AF9E04A237}"/>
                </a:ext>
              </a:extLst>
            </p:cNvPr>
            <p:cNvSpPr/>
            <p:nvPr/>
          </p:nvSpPr>
          <p:spPr>
            <a:xfrm>
              <a:off x="4779225" y="3414550"/>
              <a:ext cx="66925" cy="38475"/>
            </a:xfrm>
            <a:custGeom>
              <a:avLst/>
              <a:gdLst/>
              <a:ahLst/>
              <a:cxnLst/>
              <a:rect l="l" t="t" r="r" b="b"/>
              <a:pathLst>
                <a:path w="2677" h="1539" extrusionOk="0">
                  <a:moveTo>
                    <a:pt x="1136" y="1"/>
                  </a:moveTo>
                  <a:cubicBezTo>
                    <a:pt x="706" y="1"/>
                    <a:pt x="350" y="227"/>
                    <a:pt x="45" y="619"/>
                  </a:cubicBezTo>
                  <a:cubicBezTo>
                    <a:pt x="0" y="664"/>
                    <a:pt x="51" y="723"/>
                    <a:pt x="104" y="723"/>
                  </a:cubicBezTo>
                  <a:cubicBezTo>
                    <a:pt x="121" y="723"/>
                    <a:pt x="138" y="717"/>
                    <a:pt x="153" y="702"/>
                  </a:cubicBezTo>
                  <a:cubicBezTo>
                    <a:pt x="403" y="455"/>
                    <a:pt x="656" y="356"/>
                    <a:pt x="903" y="356"/>
                  </a:cubicBezTo>
                  <a:cubicBezTo>
                    <a:pt x="1524" y="356"/>
                    <a:pt x="2103" y="989"/>
                    <a:pt x="2486" y="1500"/>
                  </a:cubicBezTo>
                  <a:cubicBezTo>
                    <a:pt x="2508" y="1527"/>
                    <a:pt x="2537" y="1538"/>
                    <a:pt x="2565" y="1538"/>
                  </a:cubicBezTo>
                  <a:cubicBezTo>
                    <a:pt x="2612" y="1538"/>
                    <a:pt x="2657" y="1505"/>
                    <a:pt x="2665" y="1453"/>
                  </a:cubicBezTo>
                  <a:cubicBezTo>
                    <a:pt x="2677" y="822"/>
                    <a:pt x="2224" y="310"/>
                    <a:pt x="1641" y="95"/>
                  </a:cubicBezTo>
                  <a:cubicBezTo>
                    <a:pt x="1462" y="31"/>
                    <a:pt x="1294" y="1"/>
                    <a:pt x="11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2" name="Google Shape;9689;p41">
              <a:extLst>
                <a:ext uri="{FF2B5EF4-FFF2-40B4-BE49-F238E27FC236}">
                  <a16:creationId xmlns:a16="http://schemas.microsoft.com/office/drawing/2014/main" id="{F7142000-F2E3-CC61-7B54-4D6372F1BA25}"/>
                </a:ext>
              </a:extLst>
            </p:cNvPr>
            <p:cNvSpPr/>
            <p:nvPr/>
          </p:nvSpPr>
          <p:spPr>
            <a:xfrm>
              <a:off x="4777950" y="3446325"/>
              <a:ext cx="40525" cy="38375"/>
            </a:xfrm>
            <a:custGeom>
              <a:avLst/>
              <a:gdLst/>
              <a:ahLst/>
              <a:cxnLst/>
              <a:rect l="l" t="t" r="r" b="b"/>
              <a:pathLst>
                <a:path w="1621" h="1535" extrusionOk="0">
                  <a:moveTo>
                    <a:pt x="257" y="0"/>
                  </a:moveTo>
                  <a:cubicBezTo>
                    <a:pt x="76" y="0"/>
                    <a:pt x="0" y="302"/>
                    <a:pt x="204" y="324"/>
                  </a:cubicBezTo>
                  <a:cubicBezTo>
                    <a:pt x="454" y="372"/>
                    <a:pt x="692" y="479"/>
                    <a:pt x="846" y="705"/>
                  </a:cubicBezTo>
                  <a:cubicBezTo>
                    <a:pt x="977" y="908"/>
                    <a:pt x="977" y="1217"/>
                    <a:pt x="1049" y="1479"/>
                  </a:cubicBezTo>
                  <a:cubicBezTo>
                    <a:pt x="1055" y="1517"/>
                    <a:pt x="1084" y="1535"/>
                    <a:pt x="1117" y="1535"/>
                  </a:cubicBezTo>
                  <a:cubicBezTo>
                    <a:pt x="1147" y="1535"/>
                    <a:pt x="1181" y="1520"/>
                    <a:pt x="1204" y="1491"/>
                  </a:cubicBezTo>
                  <a:cubicBezTo>
                    <a:pt x="1620" y="801"/>
                    <a:pt x="966" y="110"/>
                    <a:pt x="287" y="3"/>
                  </a:cubicBezTo>
                  <a:cubicBezTo>
                    <a:pt x="277" y="1"/>
                    <a:pt x="267" y="0"/>
                    <a:pt x="25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3" name="Google Shape;9690;p41">
              <a:extLst>
                <a:ext uri="{FF2B5EF4-FFF2-40B4-BE49-F238E27FC236}">
                  <a16:creationId xmlns:a16="http://schemas.microsoft.com/office/drawing/2014/main" id="{F8CA8373-F1C5-710B-6A64-B3A6F6FFDD32}"/>
                </a:ext>
              </a:extLst>
            </p:cNvPr>
            <p:cNvSpPr/>
            <p:nvPr/>
          </p:nvSpPr>
          <p:spPr>
            <a:xfrm>
              <a:off x="4766825" y="3464675"/>
              <a:ext cx="30800" cy="30550"/>
            </a:xfrm>
            <a:custGeom>
              <a:avLst/>
              <a:gdLst/>
              <a:ahLst/>
              <a:cxnLst/>
              <a:rect l="l" t="t" r="r" b="b"/>
              <a:pathLst>
                <a:path w="1232" h="1222" extrusionOk="0">
                  <a:moveTo>
                    <a:pt x="293" y="1"/>
                  </a:moveTo>
                  <a:cubicBezTo>
                    <a:pt x="119" y="1"/>
                    <a:pt x="0" y="275"/>
                    <a:pt x="196" y="412"/>
                  </a:cubicBezTo>
                  <a:cubicBezTo>
                    <a:pt x="339" y="507"/>
                    <a:pt x="434" y="626"/>
                    <a:pt x="506" y="769"/>
                  </a:cubicBezTo>
                  <a:cubicBezTo>
                    <a:pt x="553" y="841"/>
                    <a:pt x="577" y="936"/>
                    <a:pt x="589" y="1007"/>
                  </a:cubicBezTo>
                  <a:cubicBezTo>
                    <a:pt x="601" y="1079"/>
                    <a:pt x="660" y="1138"/>
                    <a:pt x="720" y="1186"/>
                  </a:cubicBezTo>
                  <a:cubicBezTo>
                    <a:pt x="744" y="1210"/>
                    <a:pt x="774" y="1222"/>
                    <a:pt x="802" y="1222"/>
                  </a:cubicBezTo>
                  <a:cubicBezTo>
                    <a:pt x="830" y="1222"/>
                    <a:pt x="857" y="1210"/>
                    <a:pt x="875" y="1186"/>
                  </a:cubicBezTo>
                  <a:cubicBezTo>
                    <a:pt x="1232" y="829"/>
                    <a:pt x="708" y="245"/>
                    <a:pt x="410" y="43"/>
                  </a:cubicBezTo>
                  <a:cubicBezTo>
                    <a:pt x="370" y="13"/>
                    <a:pt x="330" y="1"/>
                    <a:pt x="2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4" name="Google Shape;9691;p41">
              <a:extLst>
                <a:ext uri="{FF2B5EF4-FFF2-40B4-BE49-F238E27FC236}">
                  <a16:creationId xmlns:a16="http://schemas.microsoft.com/office/drawing/2014/main" id="{241A1AC4-E5B8-52ED-5D9C-34DFA8003AAF}"/>
                </a:ext>
              </a:extLst>
            </p:cNvPr>
            <p:cNvSpPr/>
            <p:nvPr/>
          </p:nvSpPr>
          <p:spPr>
            <a:xfrm>
              <a:off x="4690125" y="3372075"/>
              <a:ext cx="37550" cy="110550"/>
            </a:xfrm>
            <a:custGeom>
              <a:avLst/>
              <a:gdLst/>
              <a:ahLst/>
              <a:cxnLst/>
              <a:rect l="l" t="t" r="r" b="b"/>
              <a:pathLst>
                <a:path w="1502" h="4422" extrusionOk="0">
                  <a:moveTo>
                    <a:pt x="131" y="0"/>
                  </a:moveTo>
                  <a:cubicBezTo>
                    <a:pt x="62" y="0"/>
                    <a:pt x="1" y="66"/>
                    <a:pt x="38" y="139"/>
                  </a:cubicBezTo>
                  <a:cubicBezTo>
                    <a:pt x="800" y="1520"/>
                    <a:pt x="1240" y="2735"/>
                    <a:pt x="1216" y="4342"/>
                  </a:cubicBezTo>
                  <a:cubicBezTo>
                    <a:pt x="1205" y="4394"/>
                    <a:pt x="1244" y="4421"/>
                    <a:pt x="1288" y="4421"/>
                  </a:cubicBezTo>
                  <a:cubicBezTo>
                    <a:pt x="1336" y="4421"/>
                    <a:pt x="1389" y="4391"/>
                    <a:pt x="1395" y="4330"/>
                  </a:cubicBezTo>
                  <a:cubicBezTo>
                    <a:pt x="1502" y="2925"/>
                    <a:pt x="1395" y="973"/>
                    <a:pt x="192" y="20"/>
                  </a:cubicBezTo>
                  <a:cubicBezTo>
                    <a:pt x="173" y="6"/>
                    <a:pt x="151" y="0"/>
                    <a:pt x="1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5" name="Google Shape;9692;p41">
              <a:extLst>
                <a:ext uri="{FF2B5EF4-FFF2-40B4-BE49-F238E27FC236}">
                  <a16:creationId xmlns:a16="http://schemas.microsoft.com/office/drawing/2014/main" id="{3B9992EF-6B15-98A0-6BD2-BCE7D6B21534}"/>
                </a:ext>
              </a:extLst>
            </p:cNvPr>
            <p:cNvSpPr/>
            <p:nvPr/>
          </p:nvSpPr>
          <p:spPr>
            <a:xfrm>
              <a:off x="4671700" y="3437750"/>
              <a:ext cx="44375" cy="47725"/>
            </a:xfrm>
            <a:custGeom>
              <a:avLst/>
              <a:gdLst/>
              <a:ahLst/>
              <a:cxnLst/>
              <a:rect l="l" t="t" r="r" b="b"/>
              <a:pathLst>
                <a:path w="1775" h="1909" extrusionOk="0">
                  <a:moveTo>
                    <a:pt x="167" y="1"/>
                  </a:moveTo>
                  <a:cubicBezTo>
                    <a:pt x="48" y="1"/>
                    <a:pt x="1" y="167"/>
                    <a:pt x="108" y="215"/>
                  </a:cubicBezTo>
                  <a:cubicBezTo>
                    <a:pt x="655" y="525"/>
                    <a:pt x="1263" y="894"/>
                    <a:pt x="1025" y="1620"/>
                  </a:cubicBezTo>
                  <a:cubicBezTo>
                    <a:pt x="973" y="1796"/>
                    <a:pt x="1115" y="1908"/>
                    <a:pt x="1255" y="1908"/>
                  </a:cubicBezTo>
                  <a:cubicBezTo>
                    <a:pt x="1342" y="1908"/>
                    <a:pt x="1428" y="1864"/>
                    <a:pt x="1465" y="1763"/>
                  </a:cubicBezTo>
                  <a:cubicBezTo>
                    <a:pt x="1775" y="870"/>
                    <a:pt x="1084" y="13"/>
                    <a:pt x="1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6" name="Google Shape;9693;p41">
              <a:extLst>
                <a:ext uri="{FF2B5EF4-FFF2-40B4-BE49-F238E27FC236}">
                  <a16:creationId xmlns:a16="http://schemas.microsoft.com/office/drawing/2014/main" id="{4ABEE16D-33F1-7ACD-304B-B43AA60BA86E}"/>
                </a:ext>
              </a:extLst>
            </p:cNvPr>
            <p:cNvSpPr/>
            <p:nvPr/>
          </p:nvSpPr>
          <p:spPr>
            <a:xfrm>
              <a:off x="4681825" y="3477050"/>
              <a:ext cx="31525" cy="25150"/>
            </a:xfrm>
            <a:custGeom>
              <a:avLst/>
              <a:gdLst/>
              <a:ahLst/>
              <a:cxnLst/>
              <a:rect l="l" t="t" r="r" b="b"/>
              <a:pathLst>
                <a:path w="1261" h="1006" extrusionOk="0">
                  <a:moveTo>
                    <a:pt x="658" y="1"/>
                  </a:moveTo>
                  <a:cubicBezTo>
                    <a:pt x="483" y="1"/>
                    <a:pt x="314" y="48"/>
                    <a:pt x="191" y="191"/>
                  </a:cubicBezTo>
                  <a:cubicBezTo>
                    <a:pt x="0" y="405"/>
                    <a:pt x="60" y="822"/>
                    <a:pt x="310" y="989"/>
                  </a:cubicBezTo>
                  <a:cubicBezTo>
                    <a:pt x="325" y="1001"/>
                    <a:pt x="340" y="1006"/>
                    <a:pt x="355" y="1006"/>
                  </a:cubicBezTo>
                  <a:cubicBezTo>
                    <a:pt x="397" y="1006"/>
                    <a:pt x="432" y="961"/>
                    <a:pt x="441" y="917"/>
                  </a:cubicBezTo>
                  <a:cubicBezTo>
                    <a:pt x="453" y="798"/>
                    <a:pt x="429" y="691"/>
                    <a:pt x="405" y="572"/>
                  </a:cubicBezTo>
                  <a:cubicBezTo>
                    <a:pt x="381" y="512"/>
                    <a:pt x="405" y="441"/>
                    <a:pt x="429" y="393"/>
                  </a:cubicBezTo>
                  <a:cubicBezTo>
                    <a:pt x="478" y="330"/>
                    <a:pt x="556" y="308"/>
                    <a:pt x="643" y="308"/>
                  </a:cubicBezTo>
                  <a:cubicBezTo>
                    <a:pt x="768" y="308"/>
                    <a:pt x="909" y="353"/>
                    <a:pt x="1001" y="381"/>
                  </a:cubicBezTo>
                  <a:cubicBezTo>
                    <a:pt x="1015" y="385"/>
                    <a:pt x="1028" y="386"/>
                    <a:pt x="1041" y="386"/>
                  </a:cubicBezTo>
                  <a:cubicBezTo>
                    <a:pt x="1202" y="386"/>
                    <a:pt x="1260" y="127"/>
                    <a:pt x="1084" y="72"/>
                  </a:cubicBezTo>
                  <a:cubicBezTo>
                    <a:pt x="954" y="34"/>
                    <a:pt x="804" y="1"/>
                    <a:pt x="65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7" name="Google Shape;9694;p41">
              <a:extLst>
                <a:ext uri="{FF2B5EF4-FFF2-40B4-BE49-F238E27FC236}">
                  <a16:creationId xmlns:a16="http://schemas.microsoft.com/office/drawing/2014/main" id="{345DA80E-3B58-D9F3-F149-70FDA946BEDA}"/>
                </a:ext>
              </a:extLst>
            </p:cNvPr>
            <p:cNvSpPr/>
            <p:nvPr/>
          </p:nvSpPr>
          <p:spPr>
            <a:xfrm>
              <a:off x="4676475" y="3482425"/>
              <a:ext cx="42875" cy="34125"/>
            </a:xfrm>
            <a:custGeom>
              <a:avLst/>
              <a:gdLst/>
              <a:ahLst/>
              <a:cxnLst/>
              <a:rect l="l" t="t" r="r" b="b"/>
              <a:pathLst>
                <a:path w="1715" h="1365" extrusionOk="0">
                  <a:moveTo>
                    <a:pt x="1091" y="1"/>
                  </a:moveTo>
                  <a:cubicBezTo>
                    <a:pt x="980" y="1"/>
                    <a:pt x="867" y="21"/>
                    <a:pt x="762" y="59"/>
                  </a:cubicBezTo>
                  <a:cubicBezTo>
                    <a:pt x="274" y="250"/>
                    <a:pt x="0" y="1047"/>
                    <a:pt x="524" y="1357"/>
                  </a:cubicBezTo>
                  <a:cubicBezTo>
                    <a:pt x="534" y="1362"/>
                    <a:pt x="545" y="1365"/>
                    <a:pt x="556" y="1365"/>
                  </a:cubicBezTo>
                  <a:cubicBezTo>
                    <a:pt x="595" y="1365"/>
                    <a:pt x="631" y="1335"/>
                    <a:pt x="631" y="1297"/>
                  </a:cubicBezTo>
                  <a:cubicBezTo>
                    <a:pt x="631" y="1071"/>
                    <a:pt x="512" y="881"/>
                    <a:pt x="536" y="654"/>
                  </a:cubicBezTo>
                  <a:cubicBezTo>
                    <a:pt x="572" y="488"/>
                    <a:pt x="679" y="357"/>
                    <a:pt x="822" y="285"/>
                  </a:cubicBezTo>
                  <a:cubicBezTo>
                    <a:pt x="918" y="227"/>
                    <a:pt x="1032" y="196"/>
                    <a:pt x="1143" y="196"/>
                  </a:cubicBezTo>
                  <a:cubicBezTo>
                    <a:pt x="1346" y="196"/>
                    <a:pt x="1537" y="300"/>
                    <a:pt x="1584" y="524"/>
                  </a:cubicBezTo>
                  <a:cubicBezTo>
                    <a:pt x="1589" y="550"/>
                    <a:pt x="1616" y="563"/>
                    <a:pt x="1644" y="563"/>
                  </a:cubicBezTo>
                  <a:cubicBezTo>
                    <a:pt x="1679" y="563"/>
                    <a:pt x="1715" y="544"/>
                    <a:pt x="1715" y="512"/>
                  </a:cubicBezTo>
                  <a:cubicBezTo>
                    <a:pt x="1680" y="154"/>
                    <a:pt x="1395" y="1"/>
                    <a:pt x="10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8" name="Google Shape;9695;p41">
              <a:extLst>
                <a:ext uri="{FF2B5EF4-FFF2-40B4-BE49-F238E27FC236}">
                  <a16:creationId xmlns:a16="http://schemas.microsoft.com/office/drawing/2014/main" id="{D1E4F0EA-71C8-4A4A-F6FB-1413DF6C07C7}"/>
                </a:ext>
              </a:extLst>
            </p:cNvPr>
            <p:cNvSpPr/>
            <p:nvPr/>
          </p:nvSpPr>
          <p:spPr>
            <a:xfrm>
              <a:off x="4695825" y="3483325"/>
              <a:ext cx="17575" cy="14075"/>
            </a:xfrm>
            <a:custGeom>
              <a:avLst/>
              <a:gdLst/>
              <a:ahLst/>
              <a:cxnLst/>
              <a:rect l="l" t="t" r="r" b="b"/>
              <a:pathLst>
                <a:path w="703" h="563" extrusionOk="0">
                  <a:moveTo>
                    <a:pt x="534" y="0"/>
                  </a:moveTo>
                  <a:cubicBezTo>
                    <a:pt x="450" y="0"/>
                    <a:pt x="381" y="92"/>
                    <a:pt x="321" y="142"/>
                  </a:cubicBezTo>
                  <a:cubicBezTo>
                    <a:pt x="325" y="153"/>
                    <a:pt x="330" y="163"/>
                    <a:pt x="335" y="171"/>
                  </a:cubicBezTo>
                  <a:lnTo>
                    <a:pt x="335" y="171"/>
                  </a:lnTo>
                  <a:cubicBezTo>
                    <a:pt x="322" y="180"/>
                    <a:pt x="309" y="190"/>
                    <a:pt x="298" y="202"/>
                  </a:cubicBezTo>
                  <a:cubicBezTo>
                    <a:pt x="214" y="261"/>
                    <a:pt x="0" y="392"/>
                    <a:pt x="107" y="535"/>
                  </a:cubicBezTo>
                  <a:cubicBezTo>
                    <a:pt x="123" y="554"/>
                    <a:pt x="142" y="562"/>
                    <a:pt x="162" y="562"/>
                  </a:cubicBezTo>
                  <a:cubicBezTo>
                    <a:pt x="178" y="562"/>
                    <a:pt x="196" y="557"/>
                    <a:pt x="211" y="547"/>
                  </a:cubicBezTo>
                  <a:lnTo>
                    <a:pt x="211" y="547"/>
                  </a:lnTo>
                  <a:cubicBezTo>
                    <a:pt x="212" y="547"/>
                    <a:pt x="213" y="547"/>
                    <a:pt x="214" y="547"/>
                  </a:cubicBezTo>
                  <a:cubicBezTo>
                    <a:pt x="226" y="547"/>
                    <a:pt x="238" y="547"/>
                    <a:pt x="262" y="535"/>
                  </a:cubicBezTo>
                  <a:cubicBezTo>
                    <a:pt x="298" y="511"/>
                    <a:pt x="357" y="476"/>
                    <a:pt x="393" y="440"/>
                  </a:cubicBezTo>
                  <a:cubicBezTo>
                    <a:pt x="464" y="380"/>
                    <a:pt x="560" y="321"/>
                    <a:pt x="619" y="261"/>
                  </a:cubicBezTo>
                  <a:cubicBezTo>
                    <a:pt x="702" y="190"/>
                    <a:pt x="702" y="59"/>
                    <a:pt x="583" y="11"/>
                  </a:cubicBezTo>
                  <a:cubicBezTo>
                    <a:pt x="566" y="4"/>
                    <a:pt x="550" y="0"/>
                    <a:pt x="5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9" name="Google Shape;9696;p41">
              <a:extLst>
                <a:ext uri="{FF2B5EF4-FFF2-40B4-BE49-F238E27FC236}">
                  <a16:creationId xmlns:a16="http://schemas.microsoft.com/office/drawing/2014/main" id="{5BF49C4D-CB94-A23F-6ADC-7ABB6D1D6AC4}"/>
                </a:ext>
              </a:extLst>
            </p:cNvPr>
            <p:cNvSpPr/>
            <p:nvPr/>
          </p:nvSpPr>
          <p:spPr>
            <a:xfrm>
              <a:off x="4693575" y="3429275"/>
              <a:ext cx="38875" cy="60325"/>
            </a:xfrm>
            <a:custGeom>
              <a:avLst/>
              <a:gdLst/>
              <a:ahLst/>
              <a:cxnLst/>
              <a:rect l="l" t="t" r="r" b="b"/>
              <a:pathLst>
                <a:path w="1555" h="2413" extrusionOk="0">
                  <a:moveTo>
                    <a:pt x="75" y="1"/>
                  </a:moveTo>
                  <a:cubicBezTo>
                    <a:pt x="36" y="1"/>
                    <a:pt x="1" y="45"/>
                    <a:pt x="19" y="90"/>
                  </a:cubicBezTo>
                  <a:cubicBezTo>
                    <a:pt x="364" y="768"/>
                    <a:pt x="1554" y="1637"/>
                    <a:pt x="423" y="2257"/>
                  </a:cubicBezTo>
                  <a:cubicBezTo>
                    <a:pt x="363" y="2297"/>
                    <a:pt x="404" y="2413"/>
                    <a:pt x="469" y="2413"/>
                  </a:cubicBezTo>
                  <a:cubicBezTo>
                    <a:pt x="481" y="2413"/>
                    <a:pt x="494" y="2409"/>
                    <a:pt x="507" y="2399"/>
                  </a:cubicBezTo>
                  <a:cubicBezTo>
                    <a:pt x="912" y="2173"/>
                    <a:pt x="1150" y="1876"/>
                    <a:pt x="1043" y="1399"/>
                  </a:cubicBezTo>
                  <a:cubicBezTo>
                    <a:pt x="947" y="911"/>
                    <a:pt x="459" y="352"/>
                    <a:pt x="114" y="18"/>
                  </a:cubicBezTo>
                  <a:cubicBezTo>
                    <a:pt x="102" y="6"/>
                    <a:pt x="88" y="1"/>
                    <a:pt x="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0" name="Google Shape;9697;p41">
              <a:extLst>
                <a:ext uri="{FF2B5EF4-FFF2-40B4-BE49-F238E27FC236}">
                  <a16:creationId xmlns:a16="http://schemas.microsoft.com/office/drawing/2014/main" id="{85E716DC-6B46-4C4E-5CAF-B764BC86D101}"/>
                </a:ext>
              </a:extLst>
            </p:cNvPr>
            <p:cNvSpPr/>
            <p:nvPr/>
          </p:nvSpPr>
          <p:spPr>
            <a:xfrm>
              <a:off x="4690075" y="3349550"/>
              <a:ext cx="39700" cy="101550"/>
            </a:xfrm>
            <a:custGeom>
              <a:avLst/>
              <a:gdLst/>
              <a:ahLst/>
              <a:cxnLst/>
              <a:rect l="l" t="t" r="r" b="b"/>
              <a:pathLst>
                <a:path w="1588" h="4062" extrusionOk="0">
                  <a:moveTo>
                    <a:pt x="123" y="0"/>
                  </a:moveTo>
                  <a:cubicBezTo>
                    <a:pt x="56" y="0"/>
                    <a:pt x="1" y="89"/>
                    <a:pt x="40" y="147"/>
                  </a:cubicBezTo>
                  <a:cubicBezTo>
                    <a:pt x="349" y="707"/>
                    <a:pt x="706" y="1243"/>
                    <a:pt x="921" y="1838"/>
                  </a:cubicBezTo>
                  <a:cubicBezTo>
                    <a:pt x="1159" y="2505"/>
                    <a:pt x="1242" y="3231"/>
                    <a:pt x="1278" y="3945"/>
                  </a:cubicBezTo>
                  <a:cubicBezTo>
                    <a:pt x="1284" y="4023"/>
                    <a:pt x="1343" y="4061"/>
                    <a:pt x="1403" y="4061"/>
                  </a:cubicBezTo>
                  <a:cubicBezTo>
                    <a:pt x="1462" y="4061"/>
                    <a:pt x="1522" y="4023"/>
                    <a:pt x="1528" y="3945"/>
                  </a:cubicBezTo>
                  <a:cubicBezTo>
                    <a:pt x="1587" y="2457"/>
                    <a:pt x="1456" y="969"/>
                    <a:pt x="170" y="16"/>
                  </a:cubicBezTo>
                  <a:cubicBezTo>
                    <a:pt x="155" y="5"/>
                    <a:pt x="138" y="0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1" name="Google Shape;9698;p41">
              <a:extLst>
                <a:ext uri="{FF2B5EF4-FFF2-40B4-BE49-F238E27FC236}">
                  <a16:creationId xmlns:a16="http://schemas.microsoft.com/office/drawing/2014/main" id="{3A32F8FC-8087-FA69-6A7A-D2CF11DB695C}"/>
                </a:ext>
              </a:extLst>
            </p:cNvPr>
            <p:cNvSpPr/>
            <p:nvPr/>
          </p:nvSpPr>
          <p:spPr>
            <a:xfrm>
              <a:off x="4684675" y="3277475"/>
              <a:ext cx="58500" cy="167550"/>
            </a:xfrm>
            <a:custGeom>
              <a:avLst/>
              <a:gdLst/>
              <a:ahLst/>
              <a:cxnLst/>
              <a:rect l="l" t="t" r="r" b="b"/>
              <a:pathLst>
                <a:path w="2340" h="6702" extrusionOk="0">
                  <a:moveTo>
                    <a:pt x="130" y="1"/>
                  </a:moveTo>
                  <a:cubicBezTo>
                    <a:pt x="49" y="1"/>
                    <a:pt x="1" y="87"/>
                    <a:pt x="29" y="173"/>
                  </a:cubicBezTo>
                  <a:cubicBezTo>
                    <a:pt x="482" y="1173"/>
                    <a:pt x="1041" y="2018"/>
                    <a:pt x="1315" y="3114"/>
                  </a:cubicBezTo>
                  <a:cubicBezTo>
                    <a:pt x="1601" y="4221"/>
                    <a:pt x="1672" y="5495"/>
                    <a:pt x="1339" y="6602"/>
                  </a:cubicBezTo>
                  <a:cubicBezTo>
                    <a:pt x="1331" y="6657"/>
                    <a:pt x="1380" y="6702"/>
                    <a:pt x="1425" y="6702"/>
                  </a:cubicBezTo>
                  <a:cubicBezTo>
                    <a:pt x="1448" y="6702"/>
                    <a:pt x="1470" y="6690"/>
                    <a:pt x="1482" y="6662"/>
                  </a:cubicBezTo>
                  <a:cubicBezTo>
                    <a:pt x="2339" y="4912"/>
                    <a:pt x="2137" y="1090"/>
                    <a:pt x="196" y="18"/>
                  </a:cubicBezTo>
                  <a:cubicBezTo>
                    <a:pt x="172" y="6"/>
                    <a:pt x="150" y="1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2" name="Google Shape;9699;p41">
              <a:extLst>
                <a:ext uri="{FF2B5EF4-FFF2-40B4-BE49-F238E27FC236}">
                  <a16:creationId xmlns:a16="http://schemas.microsoft.com/office/drawing/2014/main" id="{8B81C5A2-DF11-DB39-2CC6-AA80649A20C9}"/>
                </a:ext>
              </a:extLst>
            </p:cNvPr>
            <p:cNvSpPr/>
            <p:nvPr/>
          </p:nvSpPr>
          <p:spPr>
            <a:xfrm>
              <a:off x="4767550" y="3299625"/>
              <a:ext cx="157475" cy="127350"/>
            </a:xfrm>
            <a:custGeom>
              <a:avLst/>
              <a:gdLst/>
              <a:ahLst/>
              <a:cxnLst/>
              <a:rect l="l" t="t" r="r" b="b"/>
              <a:pathLst>
                <a:path w="6299" h="5094" extrusionOk="0">
                  <a:moveTo>
                    <a:pt x="5778" y="1"/>
                  </a:moveTo>
                  <a:cubicBezTo>
                    <a:pt x="5332" y="1"/>
                    <a:pt x="4847" y="258"/>
                    <a:pt x="4489" y="418"/>
                  </a:cubicBezTo>
                  <a:cubicBezTo>
                    <a:pt x="3620" y="799"/>
                    <a:pt x="2822" y="1299"/>
                    <a:pt x="2072" y="1870"/>
                  </a:cubicBezTo>
                  <a:cubicBezTo>
                    <a:pt x="1120" y="2597"/>
                    <a:pt x="0" y="3740"/>
                    <a:pt x="417" y="5049"/>
                  </a:cubicBezTo>
                  <a:cubicBezTo>
                    <a:pt x="427" y="5080"/>
                    <a:pt x="449" y="5093"/>
                    <a:pt x="469" y="5093"/>
                  </a:cubicBezTo>
                  <a:cubicBezTo>
                    <a:pt x="495" y="5093"/>
                    <a:pt x="519" y="5071"/>
                    <a:pt x="512" y="5038"/>
                  </a:cubicBezTo>
                  <a:cubicBezTo>
                    <a:pt x="227" y="3502"/>
                    <a:pt x="2048" y="2323"/>
                    <a:pt x="3156" y="1656"/>
                  </a:cubicBezTo>
                  <a:cubicBezTo>
                    <a:pt x="3775" y="1299"/>
                    <a:pt x="4441" y="1001"/>
                    <a:pt x="5108" y="763"/>
                  </a:cubicBezTo>
                  <a:cubicBezTo>
                    <a:pt x="5465" y="632"/>
                    <a:pt x="5882" y="573"/>
                    <a:pt x="6192" y="335"/>
                  </a:cubicBezTo>
                  <a:cubicBezTo>
                    <a:pt x="6299" y="263"/>
                    <a:pt x="6227" y="108"/>
                    <a:pt x="6120" y="61"/>
                  </a:cubicBezTo>
                  <a:cubicBezTo>
                    <a:pt x="6011" y="19"/>
                    <a:pt x="5896" y="1"/>
                    <a:pt x="57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3" name="Google Shape;9700;p41">
              <a:extLst>
                <a:ext uri="{FF2B5EF4-FFF2-40B4-BE49-F238E27FC236}">
                  <a16:creationId xmlns:a16="http://schemas.microsoft.com/office/drawing/2014/main" id="{25DC7F13-B7EF-1123-3D44-52C1CD838042}"/>
                </a:ext>
              </a:extLst>
            </p:cNvPr>
            <p:cNvSpPr/>
            <p:nvPr/>
          </p:nvSpPr>
          <p:spPr>
            <a:xfrm>
              <a:off x="4760125" y="3397700"/>
              <a:ext cx="101800" cy="28175"/>
            </a:xfrm>
            <a:custGeom>
              <a:avLst/>
              <a:gdLst/>
              <a:ahLst/>
              <a:cxnLst/>
              <a:rect l="l" t="t" r="r" b="b"/>
              <a:pathLst>
                <a:path w="4072" h="1127" extrusionOk="0">
                  <a:moveTo>
                    <a:pt x="2441" y="0"/>
                  </a:moveTo>
                  <a:cubicBezTo>
                    <a:pt x="1555" y="0"/>
                    <a:pt x="600" y="300"/>
                    <a:pt x="119" y="781"/>
                  </a:cubicBezTo>
                  <a:cubicBezTo>
                    <a:pt x="0" y="936"/>
                    <a:pt x="126" y="1126"/>
                    <a:pt x="272" y="1126"/>
                  </a:cubicBezTo>
                  <a:cubicBezTo>
                    <a:pt x="317" y="1126"/>
                    <a:pt x="363" y="1109"/>
                    <a:pt x="405" y="1067"/>
                  </a:cubicBezTo>
                  <a:cubicBezTo>
                    <a:pt x="855" y="622"/>
                    <a:pt x="1400" y="504"/>
                    <a:pt x="1970" y="504"/>
                  </a:cubicBezTo>
                  <a:cubicBezTo>
                    <a:pt x="2606" y="504"/>
                    <a:pt x="3274" y="650"/>
                    <a:pt x="3879" y="650"/>
                  </a:cubicBezTo>
                  <a:cubicBezTo>
                    <a:pt x="3892" y="650"/>
                    <a:pt x="3904" y="650"/>
                    <a:pt x="3917" y="650"/>
                  </a:cubicBezTo>
                  <a:cubicBezTo>
                    <a:pt x="4012" y="650"/>
                    <a:pt x="4072" y="531"/>
                    <a:pt x="3988" y="460"/>
                  </a:cubicBezTo>
                  <a:cubicBezTo>
                    <a:pt x="3621" y="141"/>
                    <a:pt x="3047" y="0"/>
                    <a:pt x="244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4" name="Google Shape;9701;p41">
              <a:extLst>
                <a:ext uri="{FF2B5EF4-FFF2-40B4-BE49-F238E27FC236}">
                  <a16:creationId xmlns:a16="http://schemas.microsoft.com/office/drawing/2014/main" id="{D01095BA-00A9-166C-1927-7AF5712B9163}"/>
                </a:ext>
              </a:extLst>
            </p:cNvPr>
            <p:cNvSpPr/>
            <p:nvPr/>
          </p:nvSpPr>
          <p:spPr>
            <a:xfrm>
              <a:off x="4781925" y="3432850"/>
              <a:ext cx="34475" cy="32050"/>
            </a:xfrm>
            <a:custGeom>
              <a:avLst/>
              <a:gdLst/>
              <a:ahLst/>
              <a:cxnLst/>
              <a:rect l="l" t="t" r="r" b="b"/>
              <a:pathLst>
                <a:path w="1379" h="1282" extrusionOk="0">
                  <a:moveTo>
                    <a:pt x="191" y="0"/>
                  </a:moveTo>
                  <a:cubicBezTo>
                    <a:pt x="46" y="0"/>
                    <a:pt x="0" y="212"/>
                    <a:pt x="164" y="244"/>
                  </a:cubicBezTo>
                  <a:cubicBezTo>
                    <a:pt x="723" y="351"/>
                    <a:pt x="997" y="721"/>
                    <a:pt x="1199" y="1221"/>
                  </a:cubicBezTo>
                  <a:cubicBezTo>
                    <a:pt x="1217" y="1261"/>
                    <a:pt x="1256" y="1282"/>
                    <a:pt x="1292" y="1282"/>
                  </a:cubicBezTo>
                  <a:cubicBezTo>
                    <a:pt x="1331" y="1282"/>
                    <a:pt x="1366" y="1258"/>
                    <a:pt x="1366" y="1209"/>
                  </a:cubicBezTo>
                  <a:cubicBezTo>
                    <a:pt x="1378" y="554"/>
                    <a:pt x="842" y="113"/>
                    <a:pt x="235" y="6"/>
                  </a:cubicBezTo>
                  <a:cubicBezTo>
                    <a:pt x="220" y="2"/>
                    <a:pt x="205" y="0"/>
                    <a:pt x="1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5" name="Google Shape;9702;p41">
              <a:extLst>
                <a:ext uri="{FF2B5EF4-FFF2-40B4-BE49-F238E27FC236}">
                  <a16:creationId xmlns:a16="http://schemas.microsoft.com/office/drawing/2014/main" id="{27F3F76A-ACA6-8472-90F4-B4BB3464CF04}"/>
                </a:ext>
              </a:extLst>
            </p:cNvPr>
            <p:cNvSpPr/>
            <p:nvPr/>
          </p:nvSpPr>
          <p:spPr>
            <a:xfrm>
              <a:off x="4772125" y="3454525"/>
              <a:ext cx="18375" cy="25750"/>
            </a:xfrm>
            <a:custGeom>
              <a:avLst/>
              <a:gdLst/>
              <a:ahLst/>
              <a:cxnLst/>
              <a:rect l="l" t="t" r="r" b="b"/>
              <a:pathLst>
                <a:path w="735" h="1030" extrusionOk="0">
                  <a:moveTo>
                    <a:pt x="190" y="0"/>
                  </a:moveTo>
                  <a:cubicBezTo>
                    <a:pt x="90" y="0"/>
                    <a:pt x="0" y="135"/>
                    <a:pt x="91" y="235"/>
                  </a:cubicBezTo>
                  <a:cubicBezTo>
                    <a:pt x="198" y="342"/>
                    <a:pt x="258" y="473"/>
                    <a:pt x="306" y="616"/>
                  </a:cubicBezTo>
                  <a:cubicBezTo>
                    <a:pt x="341" y="747"/>
                    <a:pt x="329" y="866"/>
                    <a:pt x="401" y="985"/>
                  </a:cubicBezTo>
                  <a:cubicBezTo>
                    <a:pt x="419" y="1014"/>
                    <a:pt x="454" y="1029"/>
                    <a:pt x="489" y="1029"/>
                  </a:cubicBezTo>
                  <a:cubicBezTo>
                    <a:pt x="523" y="1029"/>
                    <a:pt x="556" y="1014"/>
                    <a:pt x="568" y="985"/>
                  </a:cubicBezTo>
                  <a:cubicBezTo>
                    <a:pt x="734" y="687"/>
                    <a:pt x="496" y="270"/>
                    <a:pt x="282" y="44"/>
                  </a:cubicBezTo>
                  <a:cubicBezTo>
                    <a:pt x="254" y="13"/>
                    <a:pt x="221" y="0"/>
                    <a:pt x="19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6" name="Google Shape;9703;p41">
              <a:extLst>
                <a:ext uri="{FF2B5EF4-FFF2-40B4-BE49-F238E27FC236}">
                  <a16:creationId xmlns:a16="http://schemas.microsoft.com/office/drawing/2014/main" id="{4C5E9AF6-B1C9-63C3-9A0B-3F52F00B87B2}"/>
                </a:ext>
              </a:extLst>
            </p:cNvPr>
            <p:cNvSpPr/>
            <p:nvPr/>
          </p:nvSpPr>
          <p:spPr>
            <a:xfrm>
              <a:off x="4733900" y="3288600"/>
              <a:ext cx="33375" cy="124250"/>
            </a:xfrm>
            <a:custGeom>
              <a:avLst/>
              <a:gdLst/>
              <a:ahLst/>
              <a:cxnLst/>
              <a:rect l="l" t="t" r="r" b="b"/>
              <a:pathLst>
                <a:path w="1335" h="4970" extrusionOk="0">
                  <a:moveTo>
                    <a:pt x="139" y="1"/>
                  </a:moveTo>
                  <a:cubicBezTo>
                    <a:pt x="87" y="1"/>
                    <a:pt x="39" y="44"/>
                    <a:pt x="61" y="109"/>
                  </a:cubicBezTo>
                  <a:cubicBezTo>
                    <a:pt x="358" y="1538"/>
                    <a:pt x="954" y="3395"/>
                    <a:pt x="84" y="4728"/>
                  </a:cubicBezTo>
                  <a:cubicBezTo>
                    <a:pt x="0" y="4846"/>
                    <a:pt x="124" y="4969"/>
                    <a:pt x="245" y="4969"/>
                  </a:cubicBezTo>
                  <a:cubicBezTo>
                    <a:pt x="296" y="4969"/>
                    <a:pt x="347" y="4948"/>
                    <a:pt x="382" y="4895"/>
                  </a:cubicBezTo>
                  <a:cubicBezTo>
                    <a:pt x="1335" y="3478"/>
                    <a:pt x="823" y="1502"/>
                    <a:pt x="227" y="61"/>
                  </a:cubicBezTo>
                  <a:cubicBezTo>
                    <a:pt x="208" y="19"/>
                    <a:pt x="173" y="1"/>
                    <a:pt x="1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7" name="Google Shape;9704;p41">
              <a:extLst>
                <a:ext uri="{FF2B5EF4-FFF2-40B4-BE49-F238E27FC236}">
                  <a16:creationId xmlns:a16="http://schemas.microsoft.com/office/drawing/2014/main" id="{498FD7CA-51A8-66D9-182D-59F6D1C858E0}"/>
                </a:ext>
              </a:extLst>
            </p:cNvPr>
            <p:cNvSpPr/>
            <p:nvPr/>
          </p:nvSpPr>
          <p:spPr>
            <a:xfrm>
              <a:off x="4720250" y="3192000"/>
              <a:ext cx="50600" cy="209975"/>
            </a:xfrm>
            <a:custGeom>
              <a:avLst/>
              <a:gdLst/>
              <a:ahLst/>
              <a:cxnLst/>
              <a:rect l="l" t="t" r="r" b="b"/>
              <a:pathLst>
                <a:path w="2024" h="8399" extrusionOk="0">
                  <a:moveTo>
                    <a:pt x="102" y="1"/>
                  </a:moveTo>
                  <a:cubicBezTo>
                    <a:pt x="51" y="1"/>
                    <a:pt x="0" y="42"/>
                    <a:pt x="23" y="103"/>
                  </a:cubicBezTo>
                  <a:cubicBezTo>
                    <a:pt x="916" y="2746"/>
                    <a:pt x="1892" y="5556"/>
                    <a:pt x="964" y="8342"/>
                  </a:cubicBezTo>
                  <a:cubicBezTo>
                    <a:pt x="941" y="8380"/>
                    <a:pt x="966" y="8398"/>
                    <a:pt x="990" y="8398"/>
                  </a:cubicBezTo>
                  <a:cubicBezTo>
                    <a:pt x="1004" y="8398"/>
                    <a:pt x="1019" y="8392"/>
                    <a:pt x="1023" y="8378"/>
                  </a:cubicBezTo>
                  <a:cubicBezTo>
                    <a:pt x="2023" y="5854"/>
                    <a:pt x="1619" y="2330"/>
                    <a:pt x="178" y="44"/>
                  </a:cubicBezTo>
                  <a:cubicBezTo>
                    <a:pt x="161" y="14"/>
                    <a:pt x="131" y="1"/>
                    <a:pt x="10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8" name="Google Shape;9705;p41">
              <a:extLst>
                <a:ext uri="{FF2B5EF4-FFF2-40B4-BE49-F238E27FC236}">
                  <a16:creationId xmlns:a16="http://schemas.microsoft.com/office/drawing/2014/main" id="{0A089F68-24B3-872C-7951-528368F23121}"/>
                </a:ext>
              </a:extLst>
            </p:cNvPr>
            <p:cNvSpPr/>
            <p:nvPr/>
          </p:nvSpPr>
          <p:spPr>
            <a:xfrm>
              <a:off x="4752375" y="3154975"/>
              <a:ext cx="42575" cy="194000"/>
            </a:xfrm>
            <a:custGeom>
              <a:avLst/>
              <a:gdLst/>
              <a:ahLst/>
              <a:cxnLst/>
              <a:rect l="l" t="t" r="r" b="b"/>
              <a:pathLst>
                <a:path w="1703" h="7760" extrusionOk="0">
                  <a:moveTo>
                    <a:pt x="111" y="1"/>
                  </a:moveTo>
                  <a:cubicBezTo>
                    <a:pt x="58" y="1"/>
                    <a:pt x="1" y="50"/>
                    <a:pt x="24" y="120"/>
                  </a:cubicBezTo>
                  <a:cubicBezTo>
                    <a:pt x="655" y="2596"/>
                    <a:pt x="1453" y="5120"/>
                    <a:pt x="715" y="7668"/>
                  </a:cubicBezTo>
                  <a:cubicBezTo>
                    <a:pt x="692" y="7721"/>
                    <a:pt x="741" y="7760"/>
                    <a:pt x="792" y="7760"/>
                  </a:cubicBezTo>
                  <a:cubicBezTo>
                    <a:pt x="822" y="7760"/>
                    <a:pt x="852" y="7747"/>
                    <a:pt x="869" y="7716"/>
                  </a:cubicBezTo>
                  <a:cubicBezTo>
                    <a:pt x="1703" y="5335"/>
                    <a:pt x="1250" y="2299"/>
                    <a:pt x="179" y="48"/>
                  </a:cubicBezTo>
                  <a:cubicBezTo>
                    <a:pt x="166" y="15"/>
                    <a:pt x="139" y="1"/>
                    <a:pt x="1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9" name="Google Shape;9706;p41">
              <a:extLst>
                <a:ext uri="{FF2B5EF4-FFF2-40B4-BE49-F238E27FC236}">
                  <a16:creationId xmlns:a16="http://schemas.microsoft.com/office/drawing/2014/main" id="{5A5C687E-8D49-FD6B-DB8C-247C4900185B}"/>
                </a:ext>
              </a:extLst>
            </p:cNvPr>
            <p:cNvSpPr/>
            <p:nvPr/>
          </p:nvSpPr>
          <p:spPr>
            <a:xfrm>
              <a:off x="4742950" y="3113425"/>
              <a:ext cx="60925" cy="181900"/>
            </a:xfrm>
            <a:custGeom>
              <a:avLst/>
              <a:gdLst/>
              <a:ahLst/>
              <a:cxnLst/>
              <a:rect l="l" t="t" r="r" b="b"/>
              <a:pathLst>
                <a:path w="2437" h="7276" extrusionOk="0">
                  <a:moveTo>
                    <a:pt x="94" y="1"/>
                  </a:moveTo>
                  <a:cubicBezTo>
                    <a:pt x="52" y="1"/>
                    <a:pt x="0" y="55"/>
                    <a:pt x="8" y="103"/>
                  </a:cubicBezTo>
                  <a:cubicBezTo>
                    <a:pt x="425" y="2020"/>
                    <a:pt x="2223" y="5330"/>
                    <a:pt x="889" y="7128"/>
                  </a:cubicBezTo>
                  <a:cubicBezTo>
                    <a:pt x="835" y="7191"/>
                    <a:pt x="904" y="7275"/>
                    <a:pt x="972" y="7275"/>
                  </a:cubicBezTo>
                  <a:cubicBezTo>
                    <a:pt x="994" y="7275"/>
                    <a:pt x="1015" y="7267"/>
                    <a:pt x="1032" y="7247"/>
                  </a:cubicBezTo>
                  <a:cubicBezTo>
                    <a:pt x="2437" y="5461"/>
                    <a:pt x="901" y="1829"/>
                    <a:pt x="139" y="44"/>
                  </a:cubicBezTo>
                  <a:cubicBezTo>
                    <a:pt x="131" y="13"/>
                    <a:pt x="114" y="1"/>
                    <a:pt x="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0" name="Google Shape;9707;p41">
              <a:extLst>
                <a:ext uri="{FF2B5EF4-FFF2-40B4-BE49-F238E27FC236}">
                  <a16:creationId xmlns:a16="http://schemas.microsoft.com/office/drawing/2014/main" id="{5FFC8416-0199-3D10-F795-4FC3C545F7E5}"/>
                </a:ext>
              </a:extLst>
            </p:cNvPr>
            <p:cNvSpPr/>
            <p:nvPr/>
          </p:nvSpPr>
          <p:spPr>
            <a:xfrm>
              <a:off x="4755175" y="3101200"/>
              <a:ext cx="37400" cy="132450"/>
            </a:xfrm>
            <a:custGeom>
              <a:avLst/>
              <a:gdLst/>
              <a:ahLst/>
              <a:cxnLst/>
              <a:rect l="l" t="t" r="r" b="b"/>
              <a:pathLst>
                <a:path w="1496" h="5298" extrusionOk="0">
                  <a:moveTo>
                    <a:pt x="87" y="0"/>
                  </a:moveTo>
                  <a:cubicBezTo>
                    <a:pt x="43" y="0"/>
                    <a:pt x="0" y="36"/>
                    <a:pt x="7" y="92"/>
                  </a:cubicBezTo>
                  <a:cubicBezTo>
                    <a:pt x="412" y="1842"/>
                    <a:pt x="1293" y="3366"/>
                    <a:pt x="1257" y="5200"/>
                  </a:cubicBezTo>
                  <a:cubicBezTo>
                    <a:pt x="1251" y="5265"/>
                    <a:pt x="1302" y="5298"/>
                    <a:pt x="1356" y="5298"/>
                  </a:cubicBezTo>
                  <a:cubicBezTo>
                    <a:pt x="1409" y="5298"/>
                    <a:pt x="1466" y="5265"/>
                    <a:pt x="1472" y="5200"/>
                  </a:cubicBezTo>
                  <a:cubicBezTo>
                    <a:pt x="1496" y="3414"/>
                    <a:pt x="781" y="1687"/>
                    <a:pt x="162" y="56"/>
                  </a:cubicBezTo>
                  <a:cubicBezTo>
                    <a:pt x="147" y="17"/>
                    <a:pt x="117" y="0"/>
                    <a:pt x="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1" name="Google Shape;9708;p41">
              <a:extLst>
                <a:ext uri="{FF2B5EF4-FFF2-40B4-BE49-F238E27FC236}">
                  <a16:creationId xmlns:a16="http://schemas.microsoft.com/office/drawing/2014/main" id="{5A18AE27-99AB-FC68-4CF9-32DD02ED081C}"/>
                </a:ext>
              </a:extLst>
            </p:cNvPr>
            <p:cNvSpPr/>
            <p:nvPr/>
          </p:nvSpPr>
          <p:spPr>
            <a:xfrm>
              <a:off x="4766475" y="3127000"/>
              <a:ext cx="26100" cy="91175"/>
            </a:xfrm>
            <a:custGeom>
              <a:avLst/>
              <a:gdLst/>
              <a:ahLst/>
              <a:cxnLst/>
              <a:rect l="l" t="t" r="r" b="b"/>
              <a:pathLst>
                <a:path w="1044" h="3647" extrusionOk="0">
                  <a:moveTo>
                    <a:pt x="124" y="0"/>
                  </a:moveTo>
                  <a:cubicBezTo>
                    <a:pt x="65" y="0"/>
                    <a:pt x="0" y="47"/>
                    <a:pt x="8" y="120"/>
                  </a:cubicBezTo>
                  <a:cubicBezTo>
                    <a:pt x="127" y="1251"/>
                    <a:pt x="710" y="2251"/>
                    <a:pt x="448" y="3430"/>
                  </a:cubicBezTo>
                  <a:cubicBezTo>
                    <a:pt x="413" y="3563"/>
                    <a:pt x="519" y="3647"/>
                    <a:pt x="621" y="3647"/>
                  </a:cubicBezTo>
                  <a:cubicBezTo>
                    <a:pt x="692" y="3647"/>
                    <a:pt x="762" y="3606"/>
                    <a:pt x="782" y="3513"/>
                  </a:cubicBezTo>
                  <a:cubicBezTo>
                    <a:pt x="1044" y="2382"/>
                    <a:pt x="710" y="1096"/>
                    <a:pt x="210" y="60"/>
                  </a:cubicBezTo>
                  <a:cubicBezTo>
                    <a:pt x="196" y="19"/>
                    <a:pt x="161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2" name="Google Shape;9709;p41">
              <a:extLst>
                <a:ext uri="{FF2B5EF4-FFF2-40B4-BE49-F238E27FC236}">
                  <a16:creationId xmlns:a16="http://schemas.microsoft.com/office/drawing/2014/main" id="{186700B8-3E68-9479-7A58-2EB8549B26B1}"/>
                </a:ext>
              </a:extLst>
            </p:cNvPr>
            <p:cNvSpPr/>
            <p:nvPr/>
          </p:nvSpPr>
          <p:spPr>
            <a:xfrm>
              <a:off x="4767500" y="3086325"/>
              <a:ext cx="24175" cy="137525"/>
            </a:xfrm>
            <a:custGeom>
              <a:avLst/>
              <a:gdLst/>
              <a:ahLst/>
              <a:cxnLst/>
              <a:rect l="l" t="t" r="r" b="b"/>
              <a:pathLst>
                <a:path w="967" h="5501" extrusionOk="0">
                  <a:moveTo>
                    <a:pt x="90" y="1"/>
                  </a:moveTo>
                  <a:cubicBezTo>
                    <a:pt x="46" y="1"/>
                    <a:pt x="0" y="39"/>
                    <a:pt x="14" y="104"/>
                  </a:cubicBezTo>
                  <a:cubicBezTo>
                    <a:pt x="276" y="1866"/>
                    <a:pt x="729" y="3592"/>
                    <a:pt x="681" y="5402"/>
                  </a:cubicBezTo>
                  <a:cubicBezTo>
                    <a:pt x="675" y="5467"/>
                    <a:pt x="720" y="5500"/>
                    <a:pt x="767" y="5500"/>
                  </a:cubicBezTo>
                  <a:cubicBezTo>
                    <a:pt x="815" y="5500"/>
                    <a:pt x="866" y="5467"/>
                    <a:pt x="872" y="5402"/>
                  </a:cubicBezTo>
                  <a:cubicBezTo>
                    <a:pt x="967" y="3592"/>
                    <a:pt x="693" y="1770"/>
                    <a:pt x="157" y="56"/>
                  </a:cubicBezTo>
                  <a:cubicBezTo>
                    <a:pt x="148" y="18"/>
                    <a:pt x="119" y="1"/>
                    <a:pt x="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3" name="Google Shape;9710;p41">
              <a:extLst>
                <a:ext uri="{FF2B5EF4-FFF2-40B4-BE49-F238E27FC236}">
                  <a16:creationId xmlns:a16="http://schemas.microsoft.com/office/drawing/2014/main" id="{1231B668-DD19-CD9D-342C-941C13A2CFC4}"/>
                </a:ext>
              </a:extLst>
            </p:cNvPr>
            <p:cNvSpPr/>
            <p:nvPr/>
          </p:nvSpPr>
          <p:spPr>
            <a:xfrm>
              <a:off x="4789050" y="3081125"/>
              <a:ext cx="21975" cy="169775"/>
            </a:xfrm>
            <a:custGeom>
              <a:avLst/>
              <a:gdLst/>
              <a:ahLst/>
              <a:cxnLst/>
              <a:rect l="l" t="t" r="r" b="b"/>
              <a:pathLst>
                <a:path w="879" h="6791" extrusionOk="0">
                  <a:moveTo>
                    <a:pt x="214" y="0"/>
                  </a:moveTo>
                  <a:cubicBezTo>
                    <a:pt x="165" y="0"/>
                    <a:pt x="117" y="33"/>
                    <a:pt x="117" y="97"/>
                  </a:cubicBezTo>
                  <a:cubicBezTo>
                    <a:pt x="69" y="2288"/>
                    <a:pt x="545" y="4514"/>
                    <a:pt x="21" y="6681"/>
                  </a:cubicBezTo>
                  <a:cubicBezTo>
                    <a:pt x="1" y="6750"/>
                    <a:pt x="51" y="6791"/>
                    <a:pt x="104" y="6791"/>
                  </a:cubicBezTo>
                  <a:cubicBezTo>
                    <a:pt x="144" y="6791"/>
                    <a:pt x="185" y="6768"/>
                    <a:pt x="200" y="6717"/>
                  </a:cubicBezTo>
                  <a:cubicBezTo>
                    <a:pt x="879" y="4610"/>
                    <a:pt x="783" y="2217"/>
                    <a:pt x="307" y="73"/>
                  </a:cubicBezTo>
                  <a:cubicBezTo>
                    <a:pt x="296" y="24"/>
                    <a:pt x="255" y="0"/>
                    <a:pt x="2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4" name="Google Shape;9711;p41">
              <a:extLst>
                <a:ext uri="{FF2B5EF4-FFF2-40B4-BE49-F238E27FC236}">
                  <a16:creationId xmlns:a16="http://schemas.microsoft.com/office/drawing/2014/main" id="{BF5057DF-65CA-B68A-5445-649DF6F2A95C}"/>
                </a:ext>
              </a:extLst>
            </p:cNvPr>
            <p:cNvSpPr/>
            <p:nvPr/>
          </p:nvSpPr>
          <p:spPr>
            <a:xfrm>
              <a:off x="4788900" y="3105925"/>
              <a:ext cx="20650" cy="132425"/>
            </a:xfrm>
            <a:custGeom>
              <a:avLst/>
              <a:gdLst/>
              <a:ahLst/>
              <a:cxnLst/>
              <a:rect l="l" t="t" r="r" b="b"/>
              <a:pathLst>
                <a:path w="826" h="5297" extrusionOk="0">
                  <a:moveTo>
                    <a:pt x="306" y="1"/>
                  </a:moveTo>
                  <a:cubicBezTo>
                    <a:pt x="267" y="1"/>
                    <a:pt x="230" y="25"/>
                    <a:pt x="230" y="70"/>
                  </a:cubicBezTo>
                  <a:cubicBezTo>
                    <a:pt x="373" y="1796"/>
                    <a:pt x="480" y="3487"/>
                    <a:pt x="16" y="5177"/>
                  </a:cubicBezTo>
                  <a:cubicBezTo>
                    <a:pt x="1" y="5251"/>
                    <a:pt x="63" y="5297"/>
                    <a:pt x="118" y="5297"/>
                  </a:cubicBezTo>
                  <a:cubicBezTo>
                    <a:pt x="153" y="5297"/>
                    <a:pt x="185" y="5278"/>
                    <a:pt x="194" y="5237"/>
                  </a:cubicBezTo>
                  <a:cubicBezTo>
                    <a:pt x="706" y="3570"/>
                    <a:pt x="825" y="1760"/>
                    <a:pt x="385" y="58"/>
                  </a:cubicBezTo>
                  <a:cubicBezTo>
                    <a:pt x="374" y="19"/>
                    <a:pt x="339" y="1"/>
                    <a:pt x="3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5" name="Google Shape;9712;p41">
              <a:extLst>
                <a:ext uri="{FF2B5EF4-FFF2-40B4-BE49-F238E27FC236}">
                  <a16:creationId xmlns:a16="http://schemas.microsoft.com/office/drawing/2014/main" id="{A4F9BBCC-1114-A5FA-79D7-09ADC9DACCBE}"/>
                </a:ext>
              </a:extLst>
            </p:cNvPr>
            <p:cNvSpPr/>
            <p:nvPr/>
          </p:nvSpPr>
          <p:spPr>
            <a:xfrm>
              <a:off x="4782575" y="3046950"/>
              <a:ext cx="57325" cy="189725"/>
            </a:xfrm>
            <a:custGeom>
              <a:avLst/>
              <a:gdLst/>
              <a:ahLst/>
              <a:cxnLst/>
              <a:rect l="l" t="t" r="r" b="b"/>
              <a:pathLst>
                <a:path w="2293" h="7589" extrusionOk="0">
                  <a:moveTo>
                    <a:pt x="761" y="1"/>
                  </a:moveTo>
                  <a:cubicBezTo>
                    <a:pt x="722" y="1"/>
                    <a:pt x="685" y="25"/>
                    <a:pt x="685" y="71"/>
                  </a:cubicBezTo>
                  <a:cubicBezTo>
                    <a:pt x="804" y="2155"/>
                    <a:pt x="1959" y="5810"/>
                    <a:pt x="90" y="7394"/>
                  </a:cubicBezTo>
                  <a:cubicBezTo>
                    <a:pt x="0" y="7453"/>
                    <a:pt x="86" y="7589"/>
                    <a:pt x="172" y="7589"/>
                  </a:cubicBezTo>
                  <a:cubicBezTo>
                    <a:pt x="189" y="7589"/>
                    <a:pt x="206" y="7584"/>
                    <a:pt x="221" y="7572"/>
                  </a:cubicBezTo>
                  <a:cubicBezTo>
                    <a:pt x="2293" y="6048"/>
                    <a:pt x="1435" y="2119"/>
                    <a:pt x="840" y="47"/>
                  </a:cubicBezTo>
                  <a:cubicBezTo>
                    <a:pt x="824" y="16"/>
                    <a:pt x="792" y="1"/>
                    <a:pt x="7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6" name="Google Shape;9713;p41">
              <a:extLst>
                <a:ext uri="{FF2B5EF4-FFF2-40B4-BE49-F238E27FC236}">
                  <a16:creationId xmlns:a16="http://schemas.microsoft.com/office/drawing/2014/main" id="{250EF35F-C270-2ADE-20DC-1E634A346145}"/>
                </a:ext>
              </a:extLst>
            </p:cNvPr>
            <p:cNvSpPr/>
            <p:nvPr/>
          </p:nvSpPr>
          <p:spPr>
            <a:xfrm>
              <a:off x="4803325" y="3036650"/>
              <a:ext cx="40450" cy="179600"/>
            </a:xfrm>
            <a:custGeom>
              <a:avLst/>
              <a:gdLst/>
              <a:ahLst/>
              <a:cxnLst/>
              <a:rect l="l" t="t" r="r" b="b"/>
              <a:pathLst>
                <a:path w="1618" h="7184" extrusionOk="0">
                  <a:moveTo>
                    <a:pt x="218" y="1"/>
                  </a:moveTo>
                  <a:cubicBezTo>
                    <a:pt x="159" y="1"/>
                    <a:pt x="106" y="48"/>
                    <a:pt x="129" y="126"/>
                  </a:cubicBezTo>
                  <a:cubicBezTo>
                    <a:pt x="784" y="2305"/>
                    <a:pt x="796" y="4900"/>
                    <a:pt x="22" y="7067"/>
                  </a:cubicBezTo>
                  <a:cubicBezTo>
                    <a:pt x="1" y="7138"/>
                    <a:pt x="56" y="7184"/>
                    <a:pt x="113" y="7184"/>
                  </a:cubicBezTo>
                  <a:cubicBezTo>
                    <a:pt x="153" y="7184"/>
                    <a:pt x="193" y="7163"/>
                    <a:pt x="212" y="7115"/>
                  </a:cubicBezTo>
                  <a:cubicBezTo>
                    <a:pt x="986" y="5210"/>
                    <a:pt x="1617" y="1852"/>
                    <a:pt x="308" y="43"/>
                  </a:cubicBezTo>
                  <a:cubicBezTo>
                    <a:pt x="283" y="14"/>
                    <a:pt x="250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7" name="Google Shape;9714;p41">
              <a:extLst>
                <a:ext uri="{FF2B5EF4-FFF2-40B4-BE49-F238E27FC236}">
                  <a16:creationId xmlns:a16="http://schemas.microsoft.com/office/drawing/2014/main" id="{A76F7191-623C-A510-FFE0-40068CE1D19F}"/>
                </a:ext>
              </a:extLst>
            </p:cNvPr>
            <p:cNvSpPr/>
            <p:nvPr/>
          </p:nvSpPr>
          <p:spPr>
            <a:xfrm>
              <a:off x="4787300" y="2985200"/>
              <a:ext cx="45450" cy="188750"/>
            </a:xfrm>
            <a:custGeom>
              <a:avLst/>
              <a:gdLst/>
              <a:ahLst/>
              <a:cxnLst/>
              <a:rect l="l" t="t" r="r" b="b"/>
              <a:pathLst>
                <a:path w="1818" h="7550" extrusionOk="0">
                  <a:moveTo>
                    <a:pt x="91" y="1"/>
                  </a:moveTo>
                  <a:cubicBezTo>
                    <a:pt x="50" y="1"/>
                    <a:pt x="0" y="45"/>
                    <a:pt x="8" y="100"/>
                  </a:cubicBezTo>
                  <a:cubicBezTo>
                    <a:pt x="853" y="2494"/>
                    <a:pt x="1568" y="4911"/>
                    <a:pt x="889" y="7447"/>
                  </a:cubicBezTo>
                  <a:cubicBezTo>
                    <a:pt x="868" y="7511"/>
                    <a:pt x="915" y="7549"/>
                    <a:pt x="964" y="7549"/>
                  </a:cubicBezTo>
                  <a:cubicBezTo>
                    <a:pt x="996" y="7549"/>
                    <a:pt x="1030" y="7532"/>
                    <a:pt x="1044" y="7494"/>
                  </a:cubicBezTo>
                  <a:cubicBezTo>
                    <a:pt x="1818" y="5018"/>
                    <a:pt x="1342" y="2315"/>
                    <a:pt x="139" y="41"/>
                  </a:cubicBezTo>
                  <a:cubicBezTo>
                    <a:pt x="131" y="13"/>
                    <a:pt x="112" y="1"/>
                    <a:pt x="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8" name="Google Shape;9715;p41">
              <a:extLst>
                <a:ext uri="{FF2B5EF4-FFF2-40B4-BE49-F238E27FC236}">
                  <a16:creationId xmlns:a16="http://schemas.microsoft.com/office/drawing/2014/main" id="{DCA55E7F-387F-5BA3-BCEA-9D4FD67CFD09}"/>
                </a:ext>
              </a:extLst>
            </p:cNvPr>
            <p:cNvSpPr/>
            <p:nvPr/>
          </p:nvSpPr>
          <p:spPr>
            <a:xfrm>
              <a:off x="4769950" y="2987750"/>
              <a:ext cx="62500" cy="163750"/>
            </a:xfrm>
            <a:custGeom>
              <a:avLst/>
              <a:gdLst/>
              <a:ahLst/>
              <a:cxnLst/>
              <a:rect l="l" t="t" r="r" b="b"/>
              <a:pathLst>
                <a:path w="2500" h="6550" extrusionOk="0">
                  <a:moveTo>
                    <a:pt x="93" y="0"/>
                  </a:moveTo>
                  <a:cubicBezTo>
                    <a:pt x="50" y="0"/>
                    <a:pt x="0" y="56"/>
                    <a:pt x="35" y="118"/>
                  </a:cubicBezTo>
                  <a:cubicBezTo>
                    <a:pt x="1238" y="2118"/>
                    <a:pt x="2274" y="4082"/>
                    <a:pt x="2298" y="6487"/>
                  </a:cubicBezTo>
                  <a:cubicBezTo>
                    <a:pt x="2286" y="6529"/>
                    <a:pt x="2315" y="6550"/>
                    <a:pt x="2348" y="6550"/>
                  </a:cubicBezTo>
                  <a:cubicBezTo>
                    <a:pt x="2381" y="6550"/>
                    <a:pt x="2417" y="6529"/>
                    <a:pt x="2417" y="6487"/>
                  </a:cubicBezTo>
                  <a:cubicBezTo>
                    <a:pt x="2500" y="4082"/>
                    <a:pt x="1678" y="1832"/>
                    <a:pt x="131" y="22"/>
                  </a:cubicBezTo>
                  <a:cubicBezTo>
                    <a:pt x="121" y="7"/>
                    <a:pt x="108" y="0"/>
                    <a:pt x="9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9" name="Google Shape;9716;p41">
              <a:extLst>
                <a:ext uri="{FF2B5EF4-FFF2-40B4-BE49-F238E27FC236}">
                  <a16:creationId xmlns:a16="http://schemas.microsoft.com/office/drawing/2014/main" id="{4C253C5A-B5F3-4B53-74DA-1E2365208B76}"/>
                </a:ext>
              </a:extLst>
            </p:cNvPr>
            <p:cNvSpPr/>
            <p:nvPr/>
          </p:nvSpPr>
          <p:spPr>
            <a:xfrm>
              <a:off x="4712800" y="2946025"/>
              <a:ext cx="98525" cy="235000"/>
            </a:xfrm>
            <a:custGeom>
              <a:avLst/>
              <a:gdLst/>
              <a:ahLst/>
              <a:cxnLst/>
              <a:rect l="l" t="t" r="r" b="b"/>
              <a:pathLst>
                <a:path w="3941" h="9400" extrusionOk="0">
                  <a:moveTo>
                    <a:pt x="86" y="1"/>
                  </a:moveTo>
                  <a:cubicBezTo>
                    <a:pt x="22" y="1"/>
                    <a:pt x="0" y="82"/>
                    <a:pt x="59" y="132"/>
                  </a:cubicBezTo>
                  <a:cubicBezTo>
                    <a:pt x="2833" y="2215"/>
                    <a:pt x="3691" y="6025"/>
                    <a:pt x="3691" y="9335"/>
                  </a:cubicBezTo>
                  <a:cubicBezTo>
                    <a:pt x="3691" y="9378"/>
                    <a:pt x="3723" y="9399"/>
                    <a:pt x="3754" y="9399"/>
                  </a:cubicBezTo>
                  <a:cubicBezTo>
                    <a:pt x="3782" y="9399"/>
                    <a:pt x="3810" y="9381"/>
                    <a:pt x="3810" y="9347"/>
                  </a:cubicBezTo>
                  <a:cubicBezTo>
                    <a:pt x="3941" y="6228"/>
                    <a:pt x="3345" y="1525"/>
                    <a:pt x="131" y="13"/>
                  </a:cubicBezTo>
                  <a:cubicBezTo>
                    <a:pt x="114" y="4"/>
                    <a:pt x="99" y="1"/>
                    <a:pt x="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0" name="Google Shape;9717;p41">
              <a:extLst>
                <a:ext uri="{FF2B5EF4-FFF2-40B4-BE49-F238E27FC236}">
                  <a16:creationId xmlns:a16="http://schemas.microsoft.com/office/drawing/2014/main" id="{5A13D2FA-409E-D92D-9935-EE64EA1207C7}"/>
                </a:ext>
              </a:extLst>
            </p:cNvPr>
            <p:cNvSpPr/>
            <p:nvPr/>
          </p:nvSpPr>
          <p:spPr>
            <a:xfrm>
              <a:off x="4715450" y="2938375"/>
              <a:ext cx="92900" cy="190975"/>
            </a:xfrm>
            <a:custGeom>
              <a:avLst/>
              <a:gdLst/>
              <a:ahLst/>
              <a:cxnLst/>
              <a:rect l="l" t="t" r="r" b="b"/>
              <a:pathLst>
                <a:path w="3716" h="7639" extrusionOk="0">
                  <a:moveTo>
                    <a:pt x="93" y="1"/>
                  </a:moveTo>
                  <a:cubicBezTo>
                    <a:pt x="40" y="1"/>
                    <a:pt x="0" y="64"/>
                    <a:pt x="37" y="128"/>
                  </a:cubicBezTo>
                  <a:cubicBezTo>
                    <a:pt x="1763" y="2307"/>
                    <a:pt x="3120" y="4807"/>
                    <a:pt x="3561" y="7581"/>
                  </a:cubicBezTo>
                  <a:cubicBezTo>
                    <a:pt x="3572" y="7620"/>
                    <a:pt x="3606" y="7638"/>
                    <a:pt x="3639" y="7638"/>
                  </a:cubicBezTo>
                  <a:cubicBezTo>
                    <a:pt x="3678" y="7638"/>
                    <a:pt x="3716" y="7614"/>
                    <a:pt x="3716" y="7569"/>
                  </a:cubicBezTo>
                  <a:cubicBezTo>
                    <a:pt x="3418" y="4831"/>
                    <a:pt x="2263" y="1866"/>
                    <a:pt x="144" y="21"/>
                  </a:cubicBezTo>
                  <a:cubicBezTo>
                    <a:pt x="127" y="7"/>
                    <a:pt x="109" y="1"/>
                    <a:pt x="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1" name="Google Shape;9718;p41">
              <a:extLst>
                <a:ext uri="{FF2B5EF4-FFF2-40B4-BE49-F238E27FC236}">
                  <a16:creationId xmlns:a16="http://schemas.microsoft.com/office/drawing/2014/main" id="{599BE6A4-004D-4ACE-D8F7-BC2F17A2A129}"/>
                </a:ext>
              </a:extLst>
            </p:cNvPr>
            <p:cNvSpPr/>
            <p:nvPr/>
          </p:nvSpPr>
          <p:spPr>
            <a:xfrm>
              <a:off x="4770225" y="2987900"/>
              <a:ext cx="57875" cy="121675"/>
            </a:xfrm>
            <a:custGeom>
              <a:avLst/>
              <a:gdLst/>
              <a:ahLst/>
              <a:cxnLst/>
              <a:rect l="l" t="t" r="r" b="b"/>
              <a:pathLst>
                <a:path w="2315" h="4867" extrusionOk="0">
                  <a:moveTo>
                    <a:pt x="78" y="1"/>
                  </a:moveTo>
                  <a:cubicBezTo>
                    <a:pt x="41" y="1"/>
                    <a:pt x="0" y="36"/>
                    <a:pt x="24" y="76"/>
                  </a:cubicBezTo>
                  <a:cubicBezTo>
                    <a:pt x="584" y="1731"/>
                    <a:pt x="1465" y="3243"/>
                    <a:pt x="2179" y="4826"/>
                  </a:cubicBezTo>
                  <a:cubicBezTo>
                    <a:pt x="2188" y="4855"/>
                    <a:pt x="2207" y="4867"/>
                    <a:pt x="2227" y="4867"/>
                  </a:cubicBezTo>
                  <a:cubicBezTo>
                    <a:pt x="2268" y="4867"/>
                    <a:pt x="2314" y="4822"/>
                    <a:pt x="2298" y="4767"/>
                  </a:cubicBezTo>
                  <a:cubicBezTo>
                    <a:pt x="1596" y="3171"/>
                    <a:pt x="810" y="1624"/>
                    <a:pt x="120" y="28"/>
                  </a:cubicBezTo>
                  <a:cubicBezTo>
                    <a:pt x="112" y="9"/>
                    <a:pt x="95" y="1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2" name="Google Shape;9719;p41">
              <a:extLst>
                <a:ext uri="{FF2B5EF4-FFF2-40B4-BE49-F238E27FC236}">
                  <a16:creationId xmlns:a16="http://schemas.microsoft.com/office/drawing/2014/main" id="{EAFE52E5-5240-C4E7-8267-584D934857A3}"/>
                </a:ext>
              </a:extLst>
            </p:cNvPr>
            <p:cNvSpPr/>
            <p:nvPr/>
          </p:nvSpPr>
          <p:spPr>
            <a:xfrm>
              <a:off x="4802500" y="2988625"/>
              <a:ext cx="34425" cy="124225"/>
            </a:xfrm>
            <a:custGeom>
              <a:avLst/>
              <a:gdLst/>
              <a:ahLst/>
              <a:cxnLst/>
              <a:rect l="l" t="t" r="r" b="b"/>
              <a:pathLst>
                <a:path w="1377" h="4969" extrusionOk="0">
                  <a:moveTo>
                    <a:pt x="55" y="0"/>
                  </a:moveTo>
                  <a:cubicBezTo>
                    <a:pt x="27" y="0"/>
                    <a:pt x="0" y="23"/>
                    <a:pt x="7" y="59"/>
                  </a:cubicBezTo>
                  <a:cubicBezTo>
                    <a:pt x="472" y="1666"/>
                    <a:pt x="1186" y="3178"/>
                    <a:pt x="1138" y="4881"/>
                  </a:cubicBezTo>
                  <a:cubicBezTo>
                    <a:pt x="1138" y="4939"/>
                    <a:pt x="1184" y="4969"/>
                    <a:pt x="1230" y="4969"/>
                  </a:cubicBezTo>
                  <a:cubicBezTo>
                    <a:pt x="1279" y="4969"/>
                    <a:pt x="1329" y="4936"/>
                    <a:pt x="1329" y="4869"/>
                  </a:cubicBezTo>
                  <a:cubicBezTo>
                    <a:pt x="1377" y="3154"/>
                    <a:pt x="722" y="1583"/>
                    <a:pt x="103" y="35"/>
                  </a:cubicBezTo>
                  <a:cubicBezTo>
                    <a:pt x="93" y="11"/>
                    <a:pt x="74" y="0"/>
                    <a:pt x="5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3" name="Google Shape;9720;p41">
              <a:extLst>
                <a:ext uri="{FF2B5EF4-FFF2-40B4-BE49-F238E27FC236}">
                  <a16:creationId xmlns:a16="http://schemas.microsoft.com/office/drawing/2014/main" id="{F54B77F0-5967-8D28-0F08-34E2D5D1EAE2}"/>
                </a:ext>
              </a:extLst>
            </p:cNvPr>
            <p:cNvSpPr/>
            <p:nvPr/>
          </p:nvSpPr>
          <p:spPr>
            <a:xfrm>
              <a:off x="4821850" y="2985175"/>
              <a:ext cx="14475" cy="99325"/>
            </a:xfrm>
            <a:custGeom>
              <a:avLst/>
              <a:gdLst/>
              <a:ahLst/>
              <a:cxnLst/>
              <a:rect l="l" t="t" r="r" b="b"/>
              <a:pathLst>
                <a:path w="579" h="3973" extrusionOk="0">
                  <a:moveTo>
                    <a:pt x="78" y="1"/>
                  </a:moveTo>
                  <a:cubicBezTo>
                    <a:pt x="40" y="1"/>
                    <a:pt x="0" y="35"/>
                    <a:pt x="7" y="78"/>
                  </a:cubicBezTo>
                  <a:cubicBezTo>
                    <a:pt x="257" y="1352"/>
                    <a:pt x="222" y="2638"/>
                    <a:pt x="424" y="3923"/>
                  </a:cubicBezTo>
                  <a:cubicBezTo>
                    <a:pt x="424" y="3957"/>
                    <a:pt x="448" y="3973"/>
                    <a:pt x="473" y="3973"/>
                  </a:cubicBezTo>
                  <a:cubicBezTo>
                    <a:pt x="499" y="3973"/>
                    <a:pt x="525" y="3954"/>
                    <a:pt x="519" y="3923"/>
                  </a:cubicBezTo>
                  <a:cubicBezTo>
                    <a:pt x="376" y="2626"/>
                    <a:pt x="579" y="1316"/>
                    <a:pt x="138" y="54"/>
                  </a:cubicBezTo>
                  <a:cubicBezTo>
                    <a:pt x="129" y="16"/>
                    <a:pt x="104" y="1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4" name="Google Shape;9721;p41">
              <a:extLst>
                <a:ext uri="{FF2B5EF4-FFF2-40B4-BE49-F238E27FC236}">
                  <a16:creationId xmlns:a16="http://schemas.microsoft.com/office/drawing/2014/main" id="{F134C670-0C12-259F-4A52-D6011F19E046}"/>
                </a:ext>
              </a:extLst>
            </p:cNvPr>
            <p:cNvSpPr/>
            <p:nvPr/>
          </p:nvSpPr>
          <p:spPr>
            <a:xfrm>
              <a:off x="4813400" y="2930425"/>
              <a:ext cx="70250" cy="148725"/>
            </a:xfrm>
            <a:custGeom>
              <a:avLst/>
              <a:gdLst/>
              <a:ahLst/>
              <a:cxnLst/>
              <a:rect l="l" t="t" r="r" b="b"/>
              <a:pathLst>
                <a:path w="2810" h="5949" extrusionOk="0">
                  <a:moveTo>
                    <a:pt x="112" y="0"/>
                  </a:moveTo>
                  <a:cubicBezTo>
                    <a:pt x="53" y="0"/>
                    <a:pt x="1" y="55"/>
                    <a:pt x="24" y="125"/>
                  </a:cubicBezTo>
                  <a:cubicBezTo>
                    <a:pt x="286" y="1256"/>
                    <a:pt x="2405" y="4923"/>
                    <a:pt x="941" y="5709"/>
                  </a:cubicBezTo>
                  <a:cubicBezTo>
                    <a:pt x="817" y="5770"/>
                    <a:pt x="899" y="5949"/>
                    <a:pt x="1008" y="5949"/>
                  </a:cubicBezTo>
                  <a:cubicBezTo>
                    <a:pt x="1025" y="5949"/>
                    <a:pt x="1042" y="5944"/>
                    <a:pt x="1060" y="5935"/>
                  </a:cubicBezTo>
                  <a:cubicBezTo>
                    <a:pt x="2810" y="5066"/>
                    <a:pt x="845" y="1148"/>
                    <a:pt x="202" y="53"/>
                  </a:cubicBezTo>
                  <a:cubicBezTo>
                    <a:pt x="177" y="16"/>
                    <a:pt x="144" y="0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5" name="Google Shape;9722;p41">
              <a:extLst>
                <a:ext uri="{FF2B5EF4-FFF2-40B4-BE49-F238E27FC236}">
                  <a16:creationId xmlns:a16="http://schemas.microsoft.com/office/drawing/2014/main" id="{1AA4F5B8-8A62-8C3F-2F11-1968FEBD57CD}"/>
                </a:ext>
              </a:extLst>
            </p:cNvPr>
            <p:cNvSpPr/>
            <p:nvPr/>
          </p:nvSpPr>
          <p:spPr>
            <a:xfrm>
              <a:off x="4825700" y="2952875"/>
              <a:ext cx="35625" cy="80825"/>
            </a:xfrm>
            <a:custGeom>
              <a:avLst/>
              <a:gdLst/>
              <a:ahLst/>
              <a:cxnLst/>
              <a:rect l="l" t="t" r="r" b="b"/>
              <a:pathLst>
                <a:path w="1425" h="3233" extrusionOk="0">
                  <a:moveTo>
                    <a:pt x="114" y="0"/>
                  </a:moveTo>
                  <a:cubicBezTo>
                    <a:pt x="55" y="0"/>
                    <a:pt x="1" y="50"/>
                    <a:pt x="32" y="120"/>
                  </a:cubicBezTo>
                  <a:cubicBezTo>
                    <a:pt x="330" y="1036"/>
                    <a:pt x="1092" y="1965"/>
                    <a:pt x="639" y="2965"/>
                  </a:cubicBezTo>
                  <a:cubicBezTo>
                    <a:pt x="564" y="3115"/>
                    <a:pt x="679" y="3233"/>
                    <a:pt x="800" y="3233"/>
                  </a:cubicBezTo>
                  <a:cubicBezTo>
                    <a:pt x="871" y="3233"/>
                    <a:pt x="945" y="3193"/>
                    <a:pt x="984" y="3096"/>
                  </a:cubicBezTo>
                  <a:cubicBezTo>
                    <a:pt x="1425" y="2025"/>
                    <a:pt x="746" y="941"/>
                    <a:pt x="199" y="48"/>
                  </a:cubicBezTo>
                  <a:cubicBezTo>
                    <a:pt x="178" y="15"/>
                    <a:pt x="145" y="0"/>
                    <a:pt x="1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6" name="Google Shape;9723;p41">
              <a:extLst>
                <a:ext uri="{FF2B5EF4-FFF2-40B4-BE49-F238E27FC236}">
                  <a16:creationId xmlns:a16="http://schemas.microsoft.com/office/drawing/2014/main" id="{6B9EFB68-8BD4-A0E6-B778-026E0421FEC7}"/>
                </a:ext>
              </a:extLst>
            </p:cNvPr>
            <p:cNvSpPr/>
            <p:nvPr/>
          </p:nvSpPr>
          <p:spPr>
            <a:xfrm>
              <a:off x="4788450" y="2950375"/>
              <a:ext cx="94025" cy="169025"/>
            </a:xfrm>
            <a:custGeom>
              <a:avLst/>
              <a:gdLst/>
              <a:ahLst/>
              <a:cxnLst/>
              <a:rect l="l" t="t" r="r" b="b"/>
              <a:pathLst>
                <a:path w="3761" h="6761" extrusionOk="0">
                  <a:moveTo>
                    <a:pt x="140" y="1"/>
                  </a:moveTo>
                  <a:cubicBezTo>
                    <a:pt x="72" y="1"/>
                    <a:pt x="0" y="85"/>
                    <a:pt x="45" y="148"/>
                  </a:cubicBezTo>
                  <a:cubicBezTo>
                    <a:pt x="938" y="1767"/>
                    <a:pt x="3082" y="4649"/>
                    <a:pt x="1974" y="6530"/>
                  </a:cubicBezTo>
                  <a:cubicBezTo>
                    <a:pt x="1904" y="6636"/>
                    <a:pt x="2009" y="6761"/>
                    <a:pt x="2113" y="6761"/>
                  </a:cubicBezTo>
                  <a:cubicBezTo>
                    <a:pt x="2149" y="6761"/>
                    <a:pt x="2185" y="6746"/>
                    <a:pt x="2212" y="6708"/>
                  </a:cubicBezTo>
                  <a:cubicBezTo>
                    <a:pt x="3760" y="4768"/>
                    <a:pt x="1462" y="1529"/>
                    <a:pt x="200" y="29"/>
                  </a:cubicBezTo>
                  <a:cubicBezTo>
                    <a:pt x="183" y="9"/>
                    <a:pt x="162" y="1"/>
                    <a:pt x="1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7" name="Google Shape;9724;p41">
              <a:extLst>
                <a:ext uri="{FF2B5EF4-FFF2-40B4-BE49-F238E27FC236}">
                  <a16:creationId xmlns:a16="http://schemas.microsoft.com/office/drawing/2014/main" id="{E55DB046-BA09-FF6E-36ED-B8C37D9855BC}"/>
                </a:ext>
              </a:extLst>
            </p:cNvPr>
            <p:cNvSpPr/>
            <p:nvPr/>
          </p:nvSpPr>
          <p:spPr>
            <a:xfrm>
              <a:off x="4777700" y="2892650"/>
              <a:ext cx="97925" cy="174500"/>
            </a:xfrm>
            <a:custGeom>
              <a:avLst/>
              <a:gdLst/>
              <a:ahLst/>
              <a:cxnLst/>
              <a:rect l="l" t="t" r="r" b="b"/>
              <a:pathLst>
                <a:path w="3917" h="6980" extrusionOk="0">
                  <a:moveTo>
                    <a:pt x="172" y="0"/>
                  </a:moveTo>
                  <a:cubicBezTo>
                    <a:pt x="77" y="0"/>
                    <a:pt x="0" y="98"/>
                    <a:pt x="59" y="195"/>
                  </a:cubicBezTo>
                  <a:cubicBezTo>
                    <a:pt x="1249" y="2112"/>
                    <a:pt x="3916" y="4219"/>
                    <a:pt x="2904" y="6791"/>
                  </a:cubicBezTo>
                  <a:cubicBezTo>
                    <a:pt x="2857" y="6901"/>
                    <a:pt x="2950" y="6980"/>
                    <a:pt x="3036" y="6980"/>
                  </a:cubicBezTo>
                  <a:cubicBezTo>
                    <a:pt x="3080" y="6980"/>
                    <a:pt x="3122" y="6959"/>
                    <a:pt x="3142" y="6910"/>
                  </a:cubicBezTo>
                  <a:cubicBezTo>
                    <a:pt x="3654" y="5779"/>
                    <a:pt x="3369" y="4529"/>
                    <a:pt x="2857" y="3445"/>
                  </a:cubicBezTo>
                  <a:cubicBezTo>
                    <a:pt x="2321" y="2290"/>
                    <a:pt x="1452" y="612"/>
                    <a:pt x="237" y="16"/>
                  </a:cubicBezTo>
                  <a:cubicBezTo>
                    <a:pt x="216" y="5"/>
                    <a:pt x="193" y="0"/>
                    <a:pt x="1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8" name="Google Shape;9725;p41">
              <a:extLst>
                <a:ext uri="{FF2B5EF4-FFF2-40B4-BE49-F238E27FC236}">
                  <a16:creationId xmlns:a16="http://schemas.microsoft.com/office/drawing/2014/main" id="{E4213E4C-CD9A-BB33-E159-CC14E4C984EA}"/>
                </a:ext>
              </a:extLst>
            </p:cNvPr>
            <p:cNvSpPr/>
            <p:nvPr/>
          </p:nvSpPr>
          <p:spPr>
            <a:xfrm>
              <a:off x="4770475" y="2880325"/>
              <a:ext cx="106050" cy="146625"/>
            </a:xfrm>
            <a:custGeom>
              <a:avLst/>
              <a:gdLst/>
              <a:ahLst/>
              <a:cxnLst/>
              <a:rect l="l" t="t" r="r" b="b"/>
              <a:pathLst>
                <a:path w="4242" h="5865" extrusionOk="0">
                  <a:moveTo>
                    <a:pt x="151" y="1"/>
                  </a:moveTo>
                  <a:cubicBezTo>
                    <a:pt x="56" y="1"/>
                    <a:pt x="1" y="138"/>
                    <a:pt x="74" y="212"/>
                  </a:cubicBezTo>
                  <a:cubicBezTo>
                    <a:pt x="693" y="938"/>
                    <a:pt x="1443" y="1581"/>
                    <a:pt x="2062" y="2307"/>
                  </a:cubicBezTo>
                  <a:cubicBezTo>
                    <a:pt x="2729" y="3081"/>
                    <a:pt x="3955" y="4593"/>
                    <a:pt x="3408" y="5677"/>
                  </a:cubicBezTo>
                  <a:cubicBezTo>
                    <a:pt x="3350" y="5776"/>
                    <a:pt x="3436" y="5864"/>
                    <a:pt x="3518" y="5864"/>
                  </a:cubicBezTo>
                  <a:cubicBezTo>
                    <a:pt x="3554" y="5864"/>
                    <a:pt x="3588" y="5847"/>
                    <a:pt x="3610" y="5808"/>
                  </a:cubicBezTo>
                  <a:cubicBezTo>
                    <a:pt x="4241" y="4796"/>
                    <a:pt x="3491" y="3533"/>
                    <a:pt x="2931" y="2664"/>
                  </a:cubicBezTo>
                  <a:cubicBezTo>
                    <a:pt x="2277" y="1688"/>
                    <a:pt x="1336" y="438"/>
                    <a:pt x="193" y="9"/>
                  </a:cubicBezTo>
                  <a:cubicBezTo>
                    <a:pt x="179" y="3"/>
                    <a:pt x="165" y="1"/>
                    <a:pt x="1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9" name="Google Shape;9726;p41">
              <a:extLst>
                <a:ext uri="{FF2B5EF4-FFF2-40B4-BE49-F238E27FC236}">
                  <a16:creationId xmlns:a16="http://schemas.microsoft.com/office/drawing/2014/main" id="{3A167AA8-B43F-912B-C718-8BBF8388C765}"/>
                </a:ext>
              </a:extLst>
            </p:cNvPr>
            <p:cNvSpPr/>
            <p:nvPr/>
          </p:nvSpPr>
          <p:spPr>
            <a:xfrm>
              <a:off x="4785500" y="2844025"/>
              <a:ext cx="91900" cy="151875"/>
            </a:xfrm>
            <a:custGeom>
              <a:avLst/>
              <a:gdLst/>
              <a:ahLst/>
              <a:cxnLst/>
              <a:rect l="l" t="t" r="r" b="b"/>
              <a:pathLst>
                <a:path w="3676" h="6075" extrusionOk="0">
                  <a:moveTo>
                    <a:pt x="148" y="1"/>
                  </a:moveTo>
                  <a:cubicBezTo>
                    <a:pt x="73" y="1"/>
                    <a:pt x="1" y="76"/>
                    <a:pt x="44" y="163"/>
                  </a:cubicBezTo>
                  <a:cubicBezTo>
                    <a:pt x="1223" y="2080"/>
                    <a:pt x="3295" y="3581"/>
                    <a:pt x="3331" y="6021"/>
                  </a:cubicBezTo>
                  <a:cubicBezTo>
                    <a:pt x="3331" y="6057"/>
                    <a:pt x="3363" y="6075"/>
                    <a:pt x="3398" y="6075"/>
                  </a:cubicBezTo>
                  <a:cubicBezTo>
                    <a:pt x="3432" y="6075"/>
                    <a:pt x="3467" y="6057"/>
                    <a:pt x="3473" y="6021"/>
                  </a:cubicBezTo>
                  <a:cubicBezTo>
                    <a:pt x="3676" y="3735"/>
                    <a:pt x="1926" y="1414"/>
                    <a:pt x="223" y="32"/>
                  </a:cubicBezTo>
                  <a:cubicBezTo>
                    <a:pt x="201" y="11"/>
                    <a:pt x="174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0" name="Google Shape;9727;p41">
              <a:extLst>
                <a:ext uri="{FF2B5EF4-FFF2-40B4-BE49-F238E27FC236}">
                  <a16:creationId xmlns:a16="http://schemas.microsoft.com/office/drawing/2014/main" id="{3592F192-FD34-5B06-9426-D187B8E6D1B0}"/>
                </a:ext>
              </a:extLst>
            </p:cNvPr>
            <p:cNvSpPr/>
            <p:nvPr/>
          </p:nvSpPr>
          <p:spPr>
            <a:xfrm>
              <a:off x="4791750" y="2817700"/>
              <a:ext cx="78975" cy="146925"/>
            </a:xfrm>
            <a:custGeom>
              <a:avLst/>
              <a:gdLst/>
              <a:ahLst/>
              <a:cxnLst/>
              <a:rect l="l" t="t" r="r" b="b"/>
              <a:pathLst>
                <a:path w="3159" h="5877" extrusionOk="0">
                  <a:moveTo>
                    <a:pt x="93" y="0"/>
                  </a:moveTo>
                  <a:cubicBezTo>
                    <a:pt x="48" y="0"/>
                    <a:pt x="1" y="49"/>
                    <a:pt x="9" y="97"/>
                  </a:cubicBezTo>
                  <a:cubicBezTo>
                    <a:pt x="390" y="2228"/>
                    <a:pt x="1759" y="4098"/>
                    <a:pt x="2973" y="5848"/>
                  </a:cubicBezTo>
                  <a:cubicBezTo>
                    <a:pt x="2994" y="5868"/>
                    <a:pt x="3019" y="5877"/>
                    <a:pt x="3043" y="5877"/>
                  </a:cubicBezTo>
                  <a:cubicBezTo>
                    <a:pt x="3104" y="5877"/>
                    <a:pt x="3159" y="5821"/>
                    <a:pt x="3116" y="5753"/>
                  </a:cubicBezTo>
                  <a:cubicBezTo>
                    <a:pt x="1961" y="3907"/>
                    <a:pt x="1033" y="2038"/>
                    <a:pt x="152" y="38"/>
                  </a:cubicBezTo>
                  <a:cubicBezTo>
                    <a:pt x="136" y="11"/>
                    <a:pt x="115" y="0"/>
                    <a:pt x="9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1" name="Google Shape;9728;p41">
              <a:extLst>
                <a:ext uri="{FF2B5EF4-FFF2-40B4-BE49-F238E27FC236}">
                  <a16:creationId xmlns:a16="http://schemas.microsoft.com/office/drawing/2014/main" id="{0C66764D-D9DE-97D2-E17F-4294905BBAFE}"/>
                </a:ext>
              </a:extLst>
            </p:cNvPr>
            <p:cNvSpPr/>
            <p:nvPr/>
          </p:nvSpPr>
          <p:spPr>
            <a:xfrm>
              <a:off x="4828075" y="2833800"/>
              <a:ext cx="35050" cy="128475"/>
            </a:xfrm>
            <a:custGeom>
              <a:avLst/>
              <a:gdLst/>
              <a:ahLst/>
              <a:cxnLst/>
              <a:rect l="l" t="t" r="r" b="b"/>
              <a:pathLst>
                <a:path w="1402" h="5139" extrusionOk="0">
                  <a:moveTo>
                    <a:pt x="127" y="1"/>
                  </a:moveTo>
                  <a:cubicBezTo>
                    <a:pt x="65" y="1"/>
                    <a:pt x="1" y="47"/>
                    <a:pt x="8" y="120"/>
                  </a:cubicBezTo>
                  <a:cubicBezTo>
                    <a:pt x="163" y="1823"/>
                    <a:pt x="1116" y="3323"/>
                    <a:pt x="1211" y="5049"/>
                  </a:cubicBezTo>
                  <a:cubicBezTo>
                    <a:pt x="1217" y="5109"/>
                    <a:pt x="1264" y="5138"/>
                    <a:pt x="1311" y="5138"/>
                  </a:cubicBezTo>
                  <a:cubicBezTo>
                    <a:pt x="1357" y="5138"/>
                    <a:pt x="1401" y="5109"/>
                    <a:pt x="1401" y="5049"/>
                  </a:cubicBezTo>
                  <a:cubicBezTo>
                    <a:pt x="1401" y="3394"/>
                    <a:pt x="901" y="1573"/>
                    <a:pt x="223" y="60"/>
                  </a:cubicBezTo>
                  <a:cubicBezTo>
                    <a:pt x="204" y="19"/>
                    <a:pt x="166" y="1"/>
                    <a:pt x="12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2" name="Google Shape;9729;p41">
              <a:extLst>
                <a:ext uri="{FF2B5EF4-FFF2-40B4-BE49-F238E27FC236}">
                  <a16:creationId xmlns:a16="http://schemas.microsoft.com/office/drawing/2014/main" id="{B873B069-3C19-9360-77A6-E197AC284084}"/>
                </a:ext>
              </a:extLst>
            </p:cNvPr>
            <p:cNvSpPr/>
            <p:nvPr/>
          </p:nvSpPr>
          <p:spPr>
            <a:xfrm>
              <a:off x="4853075" y="2863875"/>
              <a:ext cx="17775" cy="98575"/>
            </a:xfrm>
            <a:custGeom>
              <a:avLst/>
              <a:gdLst/>
              <a:ahLst/>
              <a:cxnLst/>
              <a:rect l="l" t="t" r="r" b="b"/>
              <a:pathLst>
                <a:path w="711" h="3943" extrusionOk="0">
                  <a:moveTo>
                    <a:pt x="110" y="0"/>
                  </a:moveTo>
                  <a:cubicBezTo>
                    <a:pt x="58" y="0"/>
                    <a:pt x="0" y="59"/>
                    <a:pt x="8" y="108"/>
                  </a:cubicBezTo>
                  <a:cubicBezTo>
                    <a:pt x="187" y="1358"/>
                    <a:pt x="175" y="2572"/>
                    <a:pt x="187" y="3834"/>
                  </a:cubicBezTo>
                  <a:cubicBezTo>
                    <a:pt x="193" y="3907"/>
                    <a:pt x="249" y="3943"/>
                    <a:pt x="302" y="3943"/>
                  </a:cubicBezTo>
                  <a:cubicBezTo>
                    <a:pt x="353" y="3943"/>
                    <a:pt x="401" y="3910"/>
                    <a:pt x="401" y="3846"/>
                  </a:cubicBezTo>
                  <a:cubicBezTo>
                    <a:pt x="437" y="2608"/>
                    <a:pt x="711" y="1227"/>
                    <a:pt x="175" y="48"/>
                  </a:cubicBezTo>
                  <a:cubicBezTo>
                    <a:pt x="160" y="13"/>
                    <a:pt x="136" y="0"/>
                    <a:pt x="1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3" name="Google Shape;9730;p41">
              <a:extLst>
                <a:ext uri="{FF2B5EF4-FFF2-40B4-BE49-F238E27FC236}">
                  <a16:creationId xmlns:a16="http://schemas.microsoft.com/office/drawing/2014/main" id="{18297413-C463-55F0-E8A0-0D80B5A88C84}"/>
                </a:ext>
              </a:extLst>
            </p:cNvPr>
            <p:cNvSpPr/>
            <p:nvPr/>
          </p:nvSpPr>
          <p:spPr>
            <a:xfrm>
              <a:off x="4857150" y="2865500"/>
              <a:ext cx="30675" cy="109900"/>
            </a:xfrm>
            <a:custGeom>
              <a:avLst/>
              <a:gdLst/>
              <a:ahLst/>
              <a:cxnLst/>
              <a:rect l="l" t="t" r="r" b="b"/>
              <a:pathLst>
                <a:path w="1227" h="4396" extrusionOk="0">
                  <a:moveTo>
                    <a:pt x="133" y="1"/>
                  </a:moveTo>
                  <a:cubicBezTo>
                    <a:pt x="67" y="1"/>
                    <a:pt x="0" y="46"/>
                    <a:pt x="0" y="138"/>
                  </a:cubicBezTo>
                  <a:cubicBezTo>
                    <a:pt x="119" y="1459"/>
                    <a:pt x="893" y="2924"/>
                    <a:pt x="215" y="4210"/>
                  </a:cubicBezTo>
                  <a:cubicBezTo>
                    <a:pt x="167" y="4314"/>
                    <a:pt x="247" y="4396"/>
                    <a:pt x="331" y="4396"/>
                  </a:cubicBezTo>
                  <a:cubicBezTo>
                    <a:pt x="372" y="4396"/>
                    <a:pt x="413" y="4376"/>
                    <a:pt x="441" y="4329"/>
                  </a:cubicBezTo>
                  <a:cubicBezTo>
                    <a:pt x="1227" y="3198"/>
                    <a:pt x="929" y="1198"/>
                    <a:pt x="250" y="66"/>
                  </a:cubicBezTo>
                  <a:cubicBezTo>
                    <a:pt x="226" y="23"/>
                    <a:pt x="180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4" name="Google Shape;9731;p41">
              <a:extLst>
                <a:ext uri="{FF2B5EF4-FFF2-40B4-BE49-F238E27FC236}">
                  <a16:creationId xmlns:a16="http://schemas.microsoft.com/office/drawing/2014/main" id="{10F252F2-98B1-56AB-2634-26076338B21E}"/>
                </a:ext>
              </a:extLst>
            </p:cNvPr>
            <p:cNvSpPr/>
            <p:nvPr/>
          </p:nvSpPr>
          <p:spPr>
            <a:xfrm>
              <a:off x="4752025" y="2760725"/>
              <a:ext cx="160800" cy="205925"/>
            </a:xfrm>
            <a:custGeom>
              <a:avLst/>
              <a:gdLst/>
              <a:ahLst/>
              <a:cxnLst/>
              <a:rect l="l" t="t" r="r" b="b"/>
              <a:pathLst>
                <a:path w="6432" h="8237" extrusionOk="0">
                  <a:moveTo>
                    <a:pt x="122" y="0"/>
                  </a:moveTo>
                  <a:cubicBezTo>
                    <a:pt x="46" y="0"/>
                    <a:pt x="1" y="98"/>
                    <a:pt x="74" y="150"/>
                  </a:cubicBezTo>
                  <a:cubicBezTo>
                    <a:pt x="2276" y="1733"/>
                    <a:pt x="6074" y="4865"/>
                    <a:pt x="4598" y="7972"/>
                  </a:cubicBezTo>
                  <a:cubicBezTo>
                    <a:pt x="4533" y="8118"/>
                    <a:pt x="4651" y="8237"/>
                    <a:pt x="4759" y="8237"/>
                  </a:cubicBezTo>
                  <a:cubicBezTo>
                    <a:pt x="4809" y="8237"/>
                    <a:pt x="4857" y="8211"/>
                    <a:pt x="4884" y="8151"/>
                  </a:cubicBezTo>
                  <a:cubicBezTo>
                    <a:pt x="6432" y="4972"/>
                    <a:pt x="2812" y="1257"/>
                    <a:pt x="157" y="7"/>
                  </a:cubicBezTo>
                  <a:cubicBezTo>
                    <a:pt x="145" y="2"/>
                    <a:pt x="133" y="0"/>
                    <a:pt x="1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5" name="Google Shape;9732;p41">
              <a:extLst>
                <a:ext uri="{FF2B5EF4-FFF2-40B4-BE49-F238E27FC236}">
                  <a16:creationId xmlns:a16="http://schemas.microsoft.com/office/drawing/2014/main" id="{592E1373-4A6A-853E-D5AF-9FB0D3DCD026}"/>
                </a:ext>
              </a:extLst>
            </p:cNvPr>
            <p:cNvSpPr/>
            <p:nvPr/>
          </p:nvSpPr>
          <p:spPr>
            <a:xfrm>
              <a:off x="4753925" y="2753300"/>
              <a:ext cx="121850" cy="184775"/>
            </a:xfrm>
            <a:custGeom>
              <a:avLst/>
              <a:gdLst/>
              <a:ahLst/>
              <a:cxnLst/>
              <a:rect l="l" t="t" r="r" b="b"/>
              <a:pathLst>
                <a:path w="4874" h="7391" extrusionOk="0">
                  <a:moveTo>
                    <a:pt x="132" y="0"/>
                  </a:moveTo>
                  <a:cubicBezTo>
                    <a:pt x="63" y="0"/>
                    <a:pt x="1" y="78"/>
                    <a:pt x="45" y="149"/>
                  </a:cubicBezTo>
                  <a:cubicBezTo>
                    <a:pt x="1593" y="2471"/>
                    <a:pt x="4189" y="4423"/>
                    <a:pt x="4665" y="7317"/>
                  </a:cubicBezTo>
                  <a:cubicBezTo>
                    <a:pt x="4670" y="7366"/>
                    <a:pt x="4716" y="7390"/>
                    <a:pt x="4763" y="7390"/>
                  </a:cubicBezTo>
                  <a:cubicBezTo>
                    <a:pt x="4818" y="7390"/>
                    <a:pt x="4874" y="7357"/>
                    <a:pt x="4867" y="7293"/>
                  </a:cubicBezTo>
                  <a:cubicBezTo>
                    <a:pt x="4617" y="4352"/>
                    <a:pt x="2165" y="2007"/>
                    <a:pt x="200" y="30"/>
                  </a:cubicBezTo>
                  <a:cubicBezTo>
                    <a:pt x="179" y="9"/>
                    <a:pt x="155" y="0"/>
                    <a:pt x="1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6" name="Google Shape;9733;p41">
              <a:extLst>
                <a:ext uri="{FF2B5EF4-FFF2-40B4-BE49-F238E27FC236}">
                  <a16:creationId xmlns:a16="http://schemas.microsoft.com/office/drawing/2014/main" id="{98775F1A-D26D-229B-393F-7336FE36275B}"/>
                </a:ext>
              </a:extLst>
            </p:cNvPr>
            <p:cNvSpPr/>
            <p:nvPr/>
          </p:nvSpPr>
          <p:spPr>
            <a:xfrm>
              <a:off x="4746200" y="2821500"/>
              <a:ext cx="88250" cy="140975"/>
            </a:xfrm>
            <a:custGeom>
              <a:avLst/>
              <a:gdLst/>
              <a:ahLst/>
              <a:cxnLst/>
              <a:rect l="l" t="t" r="r" b="b"/>
              <a:pathLst>
                <a:path w="3530" h="5639" extrusionOk="0">
                  <a:moveTo>
                    <a:pt x="143" y="1"/>
                  </a:moveTo>
                  <a:cubicBezTo>
                    <a:pt x="67" y="1"/>
                    <a:pt x="1" y="93"/>
                    <a:pt x="45" y="171"/>
                  </a:cubicBezTo>
                  <a:cubicBezTo>
                    <a:pt x="973" y="2065"/>
                    <a:pt x="2343" y="3696"/>
                    <a:pt x="3319" y="5589"/>
                  </a:cubicBezTo>
                  <a:cubicBezTo>
                    <a:pt x="3335" y="5624"/>
                    <a:pt x="3364" y="5639"/>
                    <a:pt x="3396" y="5639"/>
                  </a:cubicBezTo>
                  <a:cubicBezTo>
                    <a:pt x="3460" y="5639"/>
                    <a:pt x="3530" y="5577"/>
                    <a:pt x="3498" y="5505"/>
                  </a:cubicBezTo>
                  <a:cubicBezTo>
                    <a:pt x="2688" y="3577"/>
                    <a:pt x="1616" y="1612"/>
                    <a:pt x="223" y="41"/>
                  </a:cubicBezTo>
                  <a:cubicBezTo>
                    <a:pt x="198" y="12"/>
                    <a:pt x="170" y="1"/>
                    <a:pt x="1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7" name="Google Shape;9734;p41">
              <a:extLst>
                <a:ext uri="{FF2B5EF4-FFF2-40B4-BE49-F238E27FC236}">
                  <a16:creationId xmlns:a16="http://schemas.microsoft.com/office/drawing/2014/main" id="{AE26B482-080D-B1A4-D113-3DF95E117886}"/>
                </a:ext>
              </a:extLst>
            </p:cNvPr>
            <p:cNvSpPr/>
            <p:nvPr/>
          </p:nvSpPr>
          <p:spPr>
            <a:xfrm>
              <a:off x="4763975" y="2876300"/>
              <a:ext cx="62600" cy="133200"/>
            </a:xfrm>
            <a:custGeom>
              <a:avLst/>
              <a:gdLst/>
              <a:ahLst/>
              <a:cxnLst/>
              <a:rect l="l" t="t" r="r" b="b"/>
              <a:pathLst>
                <a:path w="2504" h="5328" extrusionOk="0">
                  <a:moveTo>
                    <a:pt x="115" y="0"/>
                  </a:moveTo>
                  <a:cubicBezTo>
                    <a:pt x="57" y="0"/>
                    <a:pt x="0" y="51"/>
                    <a:pt x="24" y="123"/>
                  </a:cubicBezTo>
                  <a:cubicBezTo>
                    <a:pt x="655" y="1909"/>
                    <a:pt x="1894" y="3361"/>
                    <a:pt x="2298" y="5254"/>
                  </a:cubicBezTo>
                  <a:cubicBezTo>
                    <a:pt x="2308" y="5305"/>
                    <a:pt x="2343" y="5328"/>
                    <a:pt x="2380" y="5328"/>
                  </a:cubicBezTo>
                  <a:cubicBezTo>
                    <a:pt x="2439" y="5328"/>
                    <a:pt x="2503" y="5274"/>
                    <a:pt x="2489" y="5195"/>
                  </a:cubicBezTo>
                  <a:cubicBezTo>
                    <a:pt x="2156" y="3373"/>
                    <a:pt x="1191" y="1587"/>
                    <a:pt x="191" y="39"/>
                  </a:cubicBezTo>
                  <a:cubicBezTo>
                    <a:pt x="172" y="12"/>
                    <a:pt x="143" y="0"/>
                    <a:pt x="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8" name="Google Shape;9735;p41">
              <a:extLst>
                <a:ext uri="{FF2B5EF4-FFF2-40B4-BE49-F238E27FC236}">
                  <a16:creationId xmlns:a16="http://schemas.microsoft.com/office/drawing/2014/main" id="{E50BB56E-55CD-9E7C-0F73-E40BAE4F4359}"/>
                </a:ext>
              </a:extLst>
            </p:cNvPr>
            <p:cNvSpPr/>
            <p:nvPr/>
          </p:nvSpPr>
          <p:spPr>
            <a:xfrm>
              <a:off x="4728725" y="2863500"/>
              <a:ext cx="97475" cy="139925"/>
            </a:xfrm>
            <a:custGeom>
              <a:avLst/>
              <a:gdLst/>
              <a:ahLst/>
              <a:cxnLst/>
              <a:rect l="l" t="t" r="r" b="b"/>
              <a:pathLst>
                <a:path w="3899" h="5597" extrusionOk="0">
                  <a:moveTo>
                    <a:pt x="168" y="1"/>
                  </a:moveTo>
                  <a:cubicBezTo>
                    <a:pt x="65" y="1"/>
                    <a:pt x="0" y="118"/>
                    <a:pt x="77" y="206"/>
                  </a:cubicBezTo>
                  <a:cubicBezTo>
                    <a:pt x="1506" y="1635"/>
                    <a:pt x="3506" y="3206"/>
                    <a:pt x="3542" y="5445"/>
                  </a:cubicBezTo>
                  <a:cubicBezTo>
                    <a:pt x="3542" y="5546"/>
                    <a:pt x="3619" y="5597"/>
                    <a:pt x="3698" y="5597"/>
                  </a:cubicBezTo>
                  <a:cubicBezTo>
                    <a:pt x="3777" y="5597"/>
                    <a:pt x="3857" y="5546"/>
                    <a:pt x="3863" y="5445"/>
                  </a:cubicBezTo>
                  <a:cubicBezTo>
                    <a:pt x="3899" y="4314"/>
                    <a:pt x="3316" y="3242"/>
                    <a:pt x="2708" y="2349"/>
                  </a:cubicBezTo>
                  <a:cubicBezTo>
                    <a:pt x="2125" y="1492"/>
                    <a:pt x="1232" y="289"/>
                    <a:pt x="196" y="4"/>
                  </a:cubicBezTo>
                  <a:cubicBezTo>
                    <a:pt x="186" y="2"/>
                    <a:pt x="177" y="1"/>
                    <a:pt x="16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9" name="Google Shape;9736;p41">
              <a:extLst>
                <a:ext uri="{FF2B5EF4-FFF2-40B4-BE49-F238E27FC236}">
                  <a16:creationId xmlns:a16="http://schemas.microsoft.com/office/drawing/2014/main" id="{F71AAC93-9CC7-CECF-659C-707F1F0FCE32}"/>
                </a:ext>
              </a:extLst>
            </p:cNvPr>
            <p:cNvSpPr/>
            <p:nvPr/>
          </p:nvSpPr>
          <p:spPr>
            <a:xfrm>
              <a:off x="4742275" y="2810250"/>
              <a:ext cx="78400" cy="168825"/>
            </a:xfrm>
            <a:custGeom>
              <a:avLst/>
              <a:gdLst/>
              <a:ahLst/>
              <a:cxnLst/>
              <a:rect l="l" t="t" r="r" b="b"/>
              <a:pathLst>
                <a:path w="3136" h="6753" extrusionOk="0">
                  <a:moveTo>
                    <a:pt x="99" y="0"/>
                  </a:moveTo>
                  <a:cubicBezTo>
                    <a:pt x="50" y="0"/>
                    <a:pt x="0" y="37"/>
                    <a:pt x="23" y="98"/>
                  </a:cubicBezTo>
                  <a:cubicBezTo>
                    <a:pt x="869" y="2372"/>
                    <a:pt x="1952" y="4527"/>
                    <a:pt x="3000" y="6717"/>
                  </a:cubicBezTo>
                  <a:cubicBezTo>
                    <a:pt x="3014" y="6742"/>
                    <a:pt x="3032" y="6752"/>
                    <a:pt x="3050" y="6752"/>
                  </a:cubicBezTo>
                  <a:cubicBezTo>
                    <a:pt x="3094" y="6752"/>
                    <a:pt x="3136" y="6696"/>
                    <a:pt x="3119" y="6646"/>
                  </a:cubicBezTo>
                  <a:cubicBezTo>
                    <a:pt x="2166" y="4431"/>
                    <a:pt x="1261" y="2193"/>
                    <a:pt x="166" y="38"/>
                  </a:cubicBezTo>
                  <a:cubicBezTo>
                    <a:pt x="153" y="12"/>
                    <a:pt x="126" y="0"/>
                    <a:pt x="9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0" name="Google Shape;9737;p41">
              <a:extLst>
                <a:ext uri="{FF2B5EF4-FFF2-40B4-BE49-F238E27FC236}">
                  <a16:creationId xmlns:a16="http://schemas.microsoft.com/office/drawing/2014/main" id="{1DA4D03B-0AF2-82A1-F462-DBA63CAE452E}"/>
                </a:ext>
              </a:extLst>
            </p:cNvPr>
            <p:cNvSpPr/>
            <p:nvPr/>
          </p:nvSpPr>
          <p:spPr>
            <a:xfrm>
              <a:off x="4783225" y="2740100"/>
              <a:ext cx="68650" cy="183650"/>
            </a:xfrm>
            <a:custGeom>
              <a:avLst/>
              <a:gdLst/>
              <a:ahLst/>
              <a:cxnLst/>
              <a:rect l="l" t="t" r="r" b="b"/>
              <a:pathLst>
                <a:path w="2746" h="7346" extrusionOk="0">
                  <a:moveTo>
                    <a:pt x="145" y="1"/>
                  </a:moveTo>
                  <a:cubicBezTo>
                    <a:pt x="74" y="1"/>
                    <a:pt x="1" y="67"/>
                    <a:pt x="16" y="153"/>
                  </a:cubicBezTo>
                  <a:cubicBezTo>
                    <a:pt x="707" y="2558"/>
                    <a:pt x="1826" y="4821"/>
                    <a:pt x="2481" y="7249"/>
                  </a:cubicBezTo>
                  <a:cubicBezTo>
                    <a:pt x="2495" y="7317"/>
                    <a:pt x="2543" y="7345"/>
                    <a:pt x="2592" y="7345"/>
                  </a:cubicBezTo>
                  <a:cubicBezTo>
                    <a:pt x="2666" y="7345"/>
                    <a:pt x="2745" y="7282"/>
                    <a:pt x="2731" y="7190"/>
                  </a:cubicBezTo>
                  <a:cubicBezTo>
                    <a:pt x="2183" y="4797"/>
                    <a:pt x="1505" y="2201"/>
                    <a:pt x="243" y="58"/>
                  </a:cubicBezTo>
                  <a:cubicBezTo>
                    <a:pt x="218" y="18"/>
                    <a:pt x="182" y="1"/>
                    <a:pt x="1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1" name="Google Shape;9738;p41">
              <a:extLst>
                <a:ext uri="{FF2B5EF4-FFF2-40B4-BE49-F238E27FC236}">
                  <a16:creationId xmlns:a16="http://schemas.microsoft.com/office/drawing/2014/main" id="{66C4DD8C-FA32-14DE-E47D-E94608EEB61A}"/>
                </a:ext>
              </a:extLst>
            </p:cNvPr>
            <p:cNvSpPr/>
            <p:nvPr/>
          </p:nvSpPr>
          <p:spPr>
            <a:xfrm>
              <a:off x="4824575" y="2766625"/>
              <a:ext cx="52225" cy="153675"/>
            </a:xfrm>
            <a:custGeom>
              <a:avLst/>
              <a:gdLst/>
              <a:ahLst/>
              <a:cxnLst/>
              <a:rect l="l" t="t" r="r" b="b"/>
              <a:pathLst>
                <a:path w="2089" h="6147" extrusionOk="0">
                  <a:moveTo>
                    <a:pt x="169" y="0"/>
                  </a:moveTo>
                  <a:cubicBezTo>
                    <a:pt x="77" y="0"/>
                    <a:pt x="0" y="106"/>
                    <a:pt x="53" y="211"/>
                  </a:cubicBezTo>
                  <a:cubicBezTo>
                    <a:pt x="494" y="1140"/>
                    <a:pt x="1017" y="2009"/>
                    <a:pt x="1339" y="3009"/>
                  </a:cubicBezTo>
                  <a:cubicBezTo>
                    <a:pt x="1660" y="3986"/>
                    <a:pt x="1803" y="5033"/>
                    <a:pt x="1863" y="6057"/>
                  </a:cubicBezTo>
                  <a:cubicBezTo>
                    <a:pt x="1857" y="6117"/>
                    <a:pt x="1896" y="6147"/>
                    <a:pt x="1937" y="6147"/>
                  </a:cubicBezTo>
                  <a:cubicBezTo>
                    <a:pt x="1979" y="6147"/>
                    <a:pt x="2024" y="6117"/>
                    <a:pt x="2029" y="6057"/>
                  </a:cubicBezTo>
                  <a:cubicBezTo>
                    <a:pt x="2089" y="4045"/>
                    <a:pt x="1815" y="1497"/>
                    <a:pt x="267" y="45"/>
                  </a:cubicBezTo>
                  <a:cubicBezTo>
                    <a:pt x="236" y="14"/>
                    <a:pt x="202" y="0"/>
                    <a:pt x="1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2" name="Google Shape;9739;p41">
              <a:extLst>
                <a:ext uri="{FF2B5EF4-FFF2-40B4-BE49-F238E27FC236}">
                  <a16:creationId xmlns:a16="http://schemas.microsoft.com/office/drawing/2014/main" id="{B897B69B-0BDE-5A09-5E84-892C2D7A607F}"/>
                </a:ext>
              </a:extLst>
            </p:cNvPr>
            <p:cNvSpPr/>
            <p:nvPr/>
          </p:nvSpPr>
          <p:spPr>
            <a:xfrm>
              <a:off x="4839200" y="2782100"/>
              <a:ext cx="49525" cy="123850"/>
            </a:xfrm>
            <a:custGeom>
              <a:avLst/>
              <a:gdLst/>
              <a:ahLst/>
              <a:cxnLst/>
              <a:rect l="l" t="t" r="r" b="b"/>
              <a:pathLst>
                <a:path w="1981" h="4954" extrusionOk="0">
                  <a:moveTo>
                    <a:pt x="170" y="0"/>
                  </a:moveTo>
                  <a:cubicBezTo>
                    <a:pt x="81" y="0"/>
                    <a:pt x="0" y="97"/>
                    <a:pt x="63" y="188"/>
                  </a:cubicBezTo>
                  <a:cubicBezTo>
                    <a:pt x="1016" y="1617"/>
                    <a:pt x="1647" y="3105"/>
                    <a:pt x="1635" y="4855"/>
                  </a:cubicBezTo>
                  <a:cubicBezTo>
                    <a:pt x="1635" y="4920"/>
                    <a:pt x="1689" y="4953"/>
                    <a:pt x="1744" y="4953"/>
                  </a:cubicBezTo>
                  <a:cubicBezTo>
                    <a:pt x="1799" y="4953"/>
                    <a:pt x="1855" y="4920"/>
                    <a:pt x="1861" y="4855"/>
                  </a:cubicBezTo>
                  <a:cubicBezTo>
                    <a:pt x="1980" y="3141"/>
                    <a:pt x="1587" y="1224"/>
                    <a:pt x="254" y="33"/>
                  </a:cubicBezTo>
                  <a:cubicBezTo>
                    <a:pt x="228" y="10"/>
                    <a:pt x="199" y="0"/>
                    <a:pt x="17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3" name="Google Shape;9740;p41">
              <a:extLst>
                <a:ext uri="{FF2B5EF4-FFF2-40B4-BE49-F238E27FC236}">
                  <a16:creationId xmlns:a16="http://schemas.microsoft.com/office/drawing/2014/main" id="{CA2C8D9B-93B9-6EAB-95BC-DACB89114797}"/>
                </a:ext>
              </a:extLst>
            </p:cNvPr>
            <p:cNvSpPr/>
            <p:nvPr/>
          </p:nvSpPr>
          <p:spPr>
            <a:xfrm>
              <a:off x="4768025" y="2725050"/>
              <a:ext cx="124850" cy="137775"/>
            </a:xfrm>
            <a:custGeom>
              <a:avLst/>
              <a:gdLst/>
              <a:ahLst/>
              <a:cxnLst/>
              <a:rect l="l" t="t" r="r" b="b"/>
              <a:pathLst>
                <a:path w="4994" h="5511" extrusionOk="0">
                  <a:moveTo>
                    <a:pt x="160" y="0"/>
                  </a:moveTo>
                  <a:cubicBezTo>
                    <a:pt x="53" y="0"/>
                    <a:pt x="0" y="145"/>
                    <a:pt x="65" y="231"/>
                  </a:cubicBezTo>
                  <a:cubicBezTo>
                    <a:pt x="732" y="993"/>
                    <a:pt x="1660" y="1541"/>
                    <a:pt x="2398" y="2220"/>
                  </a:cubicBezTo>
                  <a:cubicBezTo>
                    <a:pt x="3125" y="2875"/>
                    <a:pt x="4708" y="4196"/>
                    <a:pt x="4244" y="5315"/>
                  </a:cubicBezTo>
                  <a:cubicBezTo>
                    <a:pt x="4203" y="5421"/>
                    <a:pt x="4318" y="5510"/>
                    <a:pt x="4418" y="5510"/>
                  </a:cubicBezTo>
                  <a:cubicBezTo>
                    <a:pt x="4464" y="5510"/>
                    <a:pt x="4507" y="5491"/>
                    <a:pt x="4530" y="5446"/>
                  </a:cubicBezTo>
                  <a:cubicBezTo>
                    <a:pt x="4994" y="4410"/>
                    <a:pt x="4065" y="3315"/>
                    <a:pt x="3446" y="2601"/>
                  </a:cubicBezTo>
                  <a:cubicBezTo>
                    <a:pt x="2613" y="1648"/>
                    <a:pt x="1422" y="458"/>
                    <a:pt x="196" y="5"/>
                  </a:cubicBezTo>
                  <a:cubicBezTo>
                    <a:pt x="183" y="2"/>
                    <a:pt x="172" y="0"/>
                    <a:pt x="1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4" name="Google Shape;9741;p41">
              <a:extLst>
                <a:ext uri="{FF2B5EF4-FFF2-40B4-BE49-F238E27FC236}">
                  <a16:creationId xmlns:a16="http://schemas.microsoft.com/office/drawing/2014/main" id="{DB936B7C-92FA-5653-C3B7-2BE76B0412A2}"/>
                </a:ext>
              </a:extLst>
            </p:cNvPr>
            <p:cNvSpPr/>
            <p:nvPr/>
          </p:nvSpPr>
          <p:spPr>
            <a:xfrm>
              <a:off x="4771350" y="2679300"/>
              <a:ext cx="126100" cy="181700"/>
            </a:xfrm>
            <a:custGeom>
              <a:avLst/>
              <a:gdLst/>
              <a:ahLst/>
              <a:cxnLst/>
              <a:rect l="l" t="t" r="r" b="b"/>
              <a:pathLst>
                <a:path w="5044" h="7268" extrusionOk="0">
                  <a:moveTo>
                    <a:pt x="124" y="0"/>
                  </a:moveTo>
                  <a:cubicBezTo>
                    <a:pt x="61" y="0"/>
                    <a:pt x="0" y="73"/>
                    <a:pt x="27" y="145"/>
                  </a:cubicBezTo>
                  <a:cubicBezTo>
                    <a:pt x="1384" y="2526"/>
                    <a:pt x="4123" y="4335"/>
                    <a:pt x="4682" y="7133"/>
                  </a:cubicBezTo>
                  <a:cubicBezTo>
                    <a:pt x="4697" y="7226"/>
                    <a:pt x="4764" y="7267"/>
                    <a:pt x="4834" y="7267"/>
                  </a:cubicBezTo>
                  <a:cubicBezTo>
                    <a:pt x="4935" y="7267"/>
                    <a:pt x="5044" y="7183"/>
                    <a:pt x="5016" y="7050"/>
                  </a:cubicBezTo>
                  <a:cubicBezTo>
                    <a:pt x="4528" y="4335"/>
                    <a:pt x="1908" y="2014"/>
                    <a:pt x="182" y="25"/>
                  </a:cubicBezTo>
                  <a:cubicBezTo>
                    <a:pt x="164" y="8"/>
                    <a:pt x="144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5" name="Google Shape;9742;p41">
              <a:extLst>
                <a:ext uri="{FF2B5EF4-FFF2-40B4-BE49-F238E27FC236}">
                  <a16:creationId xmlns:a16="http://schemas.microsoft.com/office/drawing/2014/main" id="{3FD1328E-2161-BF08-DB62-1FA3DE023F42}"/>
                </a:ext>
              </a:extLst>
            </p:cNvPr>
            <p:cNvSpPr/>
            <p:nvPr/>
          </p:nvSpPr>
          <p:spPr>
            <a:xfrm>
              <a:off x="4839750" y="2747625"/>
              <a:ext cx="50325" cy="111150"/>
            </a:xfrm>
            <a:custGeom>
              <a:avLst/>
              <a:gdLst/>
              <a:ahLst/>
              <a:cxnLst/>
              <a:rect l="l" t="t" r="r" b="b"/>
              <a:pathLst>
                <a:path w="2013" h="4446" extrusionOk="0">
                  <a:moveTo>
                    <a:pt x="142" y="1"/>
                  </a:moveTo>
                  <a:cubicBezTo>
                    <a:pt x="70" y="1"/>
                    <a:pt x="0" y="84"/>
                    <a:pt x="18" y="162"/>
                  </a:cubicBezTo>
                  <a:cubicBezTo>
                    <a:pt x="375" y="1662"/>
                    <a:pt x="1601" y="2805"/>
                    <a:pt x="1827" y="4389"/>
                  </a:cubicBezTo>
                  <a:cubicBezTo>
                    <a:pt x="1837" y="4429"/>
                    <a:pt x="1872" y="4445"/>
                    <a:pt x="1909" y="4445"/>
                  </a:cubicBezTo>
                  <a:cubicBezTo>
                    <a:pt x="1960" y="4445"/>
                    <a:pt x="2013" y="4413"/>
                    <a:pt x="2006" y="4365"/>
                  </a:cubicBezTo>
                  <a:cubicBezTo>
                    <a:pt x="1887" y="2876"/>
                    <a:pt x="1125" y="1210"/>
                    <a:pt x="220" y="43"/>
                  </a:cubicBezTo>
                  <a:cubicBezTo>
                    <a:pt x="197" y="13"/>
                    <a:pt x="169" y="1"/>
                    <a:pt x="14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6" name="Google Shape;9743;p41">
              <a:extLst>
                <a:ext uri="{FF2B5EF4-FFF2-40B4-BE49-F238E27FC236}">
                  <a16:creationId xmlns:a16="http://schemas.microsoft.com/office/drawing/2014/main" id="{C3067A1B-CF72-7BB6-72A3-76819EAD6651}"/>
                </a:ext>
              </a:extLst>
            </p:cNvPr>
            <p:cNvSpPr/>
            <p:nvPr/>
          </p:nvSpPr>
          <p:spPr>
            <a:xfrm>
              <a:off x="4853675" y="2731450"/>
              <a:ext cx="31950" cy="83100"/>
            </a:xfrm>
            <a:custGeom>
              <a:avLst/>
              <a:gdLst/>
              <a:ahLst/>
              <a:cxnLst/>
              <a:rect l="l" t="t" r="r" b="b"/>
              <a:pathLst>
                <a:path w="1278" h="3324" extrusionOk="0">
                  <a:moveTo>
                    <a:pt x="89" y="0"/>
                  </a:moveTo>
                  <a:cubicBezTo>
                    <a:pt x="44" y="0"/>
                    <a:pt x="0" y="40"/>
                    <a:pt x="8" y="94"/>
                  </a:cubicBezTo>
                  <a:cubicBezTo>
                    <a:pt x="246" y="1178"/>
                    <a:pt x="830" y="2166"/>
                    <a:pt x="1068" y="3250"/>
                  </a:cubicBezTo>
                  <a:cubicBezTo>
                    <a:pt x="1082" y="3302"/>
                    <a:pt x="1119" y="3324"/>
                    <a:pt x="1157" y="3324"/>
                  </a:cubicBezTo>
                  <a:cubicBezTo>
                    <a:pt x="1216" y="3324"/>
                    <a:pt x="1277" y="3274"/>
                    <a:pt x="1270" y="3202"/>
                  </a:cubicBezTo>
                  <a:cubicBezTo>
                    <a:pt x="1068" y="2119"/>
                    <a:pt x="735" y="976"/>
                    <a:pt x="151" y="35"/>
                  </a:cubicBezTo>
                  <a:cubicBezTo>
                    <a:pt x="135" y="11"/>
                    <a:pt x="112" y="0"/>
                    <a:pt x="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7" name="Google Shape;9744;p41">
              <a:extLst>
                <a:ext uri="{FF2B5EF4-FFF2-40B4-BE49-F238E27FC236}">
                  <a16:creationId xmlns:a16="http://schemas.microsoft.com/office/drawing/2014/main" id="{ACB006B2-BDBA-0AB2-E42A-46133EEDB2A7}"/>
                </a:ext>
              </a:extLst>
            </p:cNvPr>
            <p:cNvSpPr/>
            <p:nvPr/>
          </p:nvSpPr>
          <p:spPr>
            <a:xfrm>
              <a:off x="4855075" y="2703075"/>
              <a:ext cx="46750" cy="100400"/>
            </a:xfrm>
            <a:custGeom>
              <a:avLst/>
              <a:gdLst/>
              <a:ahLst/>
              <a:cxnLst/>
              <a:rect l="l" t="t" r="r" b="b"/>
              <a:pathLst>
                <a:path w="1870" h="4016" extrusionOk="0">
                  <a:moveTo>
                    <a:pt x="133" y="1"/>
                  </a:moveTo>
                  <a:cubicBezTo>
                    <a:pt x="64" y="1"/>
                    <a:pt x="0" y="96"/>
                    <a:pt x="36" y="158"/>
                  </a:cubicBezTo>
                  <a:cubicBezTo>
                    <a:pt x="595" y="1349"/>
                    <a:pt x="1452" y="2492"/>
                    <a:pt x="1452" y="3849"/>
                  </a:cubicBezTo>
                  <a:cubicBezTo>
                    <a:pt x="1446" y="3962"/>
                    <a:pt x="1518" y="4016"/>
                    <a:pt x="1594" y="4016"/>
                  </a:cubicBezTo>
                  <a:cubicBezTo>
                    <a:pt x="1670" y="4016"/>
                    <a:pt x="1750" y="3962"/>
                    <a:pt x="1762" y="3861"/>
                  </a:cubicBezTo>
                  <a:cubicBezTo>
                    <a:pt x="1869" y="2420"/>
                    <a:pt x="1095" y="1110"/>
                    <a:pt x="202" y="39"/>
                  </a:cubicBezTo>
                  <a:cubicBezTo>
                    <a:pt x="181" y="12"/>
                    <a:pt x="157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8" name="Google Shape;9745;p41">
              <a:extLst>
                <a:ext uri="{FF2B5EF4-FFF2-40B4-BE49-F238E27FC236}">
                  <a16:creationId xmlns:a16="http://schemas.microsoft.com/office/drawing/2014/main" id="{418623D4-6550-C2C3-584A-EC8BE4D6C530}"/>
                </a:ext>
              </a:extLst>
            </p:cNvPr>
            <p:cNvSpPr/>
            <p:nvPr/>
          </p:nvSpPr>
          <p:spPr>
            <a:xfrm>
              <a:off x="4858425" y="2699475"/>
              <a:ext cx="45375" cy="101500"/>
            </a:xfrm>
            <a:custGeom>
              <a:avLst/>
              <a:gdLst/>
              <a:ahLst/>
              <a:cxnLst/>
              <a:rect l="l" t="t" r="r" b="b"/>
              <a:pathLst>
                <a:path w="1815" h="4060" extrusionOk="0">
                  <a:moveTo>
                    <a:pt x="89" y="0"/>
                  </a:moveTo>
                  <a:cubicBezTo>
                    <a:pt x="43" y="0"/>
                    <a:pt x="1" y="48"/>
                    <a:pt x="33" y="111"/>
                  </a:cubicBezTo>
                  <a:cubicBezTo>
                    <a:pt x="628" y="1421"/>
                    <a:pt x="1354" y="2624"/>
                    <a:pt x="1735" y="4029"/>
                  </a:cubicBezTo>
                  <a:cubicBezTo>
                    <a:pt x="1740" y="4051"/>
                    <a:pt x="1752" y="4060"/>
                    <a:pt x="1766" y="4060"/>
                  </a:cubicBezTo>
                  <a:cubicBezTo>
                    <a:pt x="1789" y="4060"/>
                    <a:pt x="1814" y="4035"/>
                    <a:pt x="1807" y="4005"/>
                  </a:cubicBezTo>
                  <a:cubicBezTo>
                    <a:pt x="1497" y="2636"/>
                    <a:pt x="973" y="1183"/>
                    <a:pt x="152" y="40"/>
                  </a:cubicBezTo>
                  <a:cubicBezTo>
                    <a:pt x="136" y="12"/>
                    <a:pt x="112" y="0"/>
                    <a:pt x="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9" name="Google Shape;9746;p41">
              <a:extLst>
                <a:ext uri="{FF2B5EF4-FFF2-40B4-BE49-F238E27FC236}">
                  <a16:creationId xmlns:a16="http://schemas.microsoft.com/office/drawing/2014/main" id="{0F5E8DFE-4EED-2417-673B-FE8EA462489A}"/>
                </a:ext>
              </a:extLst>
            </p:cNvPr>
            <p:cNvSpPr/>
            <p:nvPr/>
          </p:nvSpPr>
          <p:spPr>
            <a:xfrm>
              <a:off x="4889300" y="2739625"/>
              <a:ext cx="23825" cy="117325"/>
            </a:xfrm>
            <a:custGeom>
              <a:avLst/>
              <a:gdLst/>
              <a:ahLst/>
              <a:cxnLst/>
              <a:rect l="l" t="t" r="r" b="b"/>
              <a:pathLst>
                <a:path w="953" h="4693" extrusionOk="0">
                  <a:moveTo>
                    <a:pt x="150" y="0"/>
                  </a:moveTo>
                  <a:cubicBezTo>
                    <a:pt x="77" y="0"/>
                    <a:pt x="0" y="51"/>
                    <a:pt x="0" y="125"/>
                  </a:cubicBezTo>
                  <a:cubicBezTo>
                    <a:pt x="119" y="1625"/>
                    <a:pt x="619" y="3030"/>
                    <a:pt x="417" y="4566"/>
                  </a:cubicBezTo>
                  <a:cubicBezTo>
                    <a:pt x="403" y="4646"/>
                    <a:pt x="469" y="4692"/>
                    <a:pt x="533" y="4692"/>
                  </a:cubicBezTo>
                  <a:cubicBezTo>
                    <a:pt x="583" y="4692"/>
                    <a:pt x="633" y="4664"/>
                    <a:pt x="643" y="4601"/>
                  </a:cubicBezTo>
                  <a:cubicBezTo>
                    <a:pt x="953" y="3137"/>
                    <a:pt x="893" y="1446"/>
                    <a:pt x="262" y="65"/>
                  </a:cubicBezTo>
                  <a:cubicBezTo>
                    <a:pt x="239" y="20"/>
                    <a:pt x="196" y="0"/>
                    <a:pt x="1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0" name="Google Shape;9747;p41">
              <a:extLst>
                <a:ext uri="{FF2B5EF4-FFF2-40B4-BE49-F238E27FC236}">
                  <a16:creationId xmlns:a16="http://schemas.microsoft.com/office/drawing/2014/main" id="{4FF875E3-DC75-3F33-7DF0-A913D039FCBE}"/>
                </a:ext>
              </a:extLst>
            </p:cNvPr>
            <p:cNvSpPr/>
            <p:nvPr/>
          </p:nvSpPr>
          <p:spPr>
            <a:xfrm>
              <a:off x="4877500" y="2700875"/>
              <a:ext cx="34150" cy="131625"/>
            </a:xfrm>
            <a:custGeom>
              <a:avLst/>
              <a:gdLst/>
              <a:ahLst/>
              <a:cxnLst/>
              <a:rect l="l" t="t" r="r" b="b"/>
              <a:pathLst>
                <a:path w="1366" h="5265" extrusionOk="0">
                  <a:moveTo>
                    <a:pt x="128" y="0"/>
                  </a:moveTo>
                  <a:cubicBezTo>
                    <a:pt x="64" y="0"/>
                    <a:pt x="1" y="55"/>
                    <a:pt x="32" y="139"/>
                  </a:cubicBezTo>
                  <a:cubicBezTo>
                    <a:pt x="579" y="1806"/>
                    <a:pt x="1008" y="3377"/>
                    <a:pt x="1091" y="5139"/>
                  </a:cubicBezTo>
                  <a:cubicBezTo>
                    <a:pt x="1079" y="5223"/>
                    <a:pt x="1139" y="5264"/>
                    <a:pt x="1203" y="5264"/>
                  </a:cubicBezTo>
                  <a:cubicBezTo>
                    <a:pt x="1267" y="5264"/>
                    <a:pt x="1335" y="5223"/>
                    <a:pt x="1341" y="5139"/>
                  </a:cubicBezTo>
                  <a:cubicBezTo>
                    <a:pt x="1365" y="3401"/>
                    <a:pt x="1175" y="1556"/>
                    <a:pt x="222" y="55"/>
                  </a:cubicBezTo>
                  <a:cubicBezTo>
                    <a:pt x="201" y="17"/>
                    <a:pt x="164" y="0"/>
                    <a:pt x="1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1" name="Google Shape;9748;p41">
              <a:extLst>
                <a:ext uri="{FF2B5EF4-FFF2-40B4-BE49-F238E27FC236}">
                  <a16:creationId xmlns:a16="http://schemas.microsoft.com/office/drawing/2014/main" id="{8054FEB9-111B-FCBF-E5A7-09558E716C9E}"/>
                </a:ext>
              </a:extLst>
            </p:cNvPr>
            <p:cNvSpPr/>
            <p:nvPr/>
          </p:nvSpPr>
          <p:spPr>
            <a:xfrm>
              <a:off x="4842500" y="2654550"/>
              <a:ext cx="80150" cy="134575"/>
            </a:xfrm>
            <a:custGeom>
              <a:avLst/>
              <a:gdLst/>
              <a:ahLst/>
              <a:cxnLst/>
              <a:rect l="l" t="t" r="r" b="b"/>
              <a:pathLst>
                <a:path w="3206" h="5383" extrusionOk="0">
                  <a:moveTo>
                    <a:pt x="134" y="1"/>
                  </a:moveTo>
                  <a:cubicBezTo>
                    <a:pt x="56" y="1"/>
                    <a:pt x="0" y="96"/>
                    <a:pt x="74" y="170"/>
                  </a:cubicBezTo>
                  <a:cubicBezTo>
                    <a:pt x="1265" y="1623"/>
                    <a:pt x="2825" y="3218"/>
                    <a:pt x="2741" y="5230"/>
                  </a:cubicBezTo>
                  <a:cubicBezTo>
                    <a:pt x="2735" y="5331"/>
                    <a:pt x="2813" y="5382"/>
                    <a:pt x="2893" y="5382"/>
                  </a:cubicBezTo>
                  <a:cubicBezTo>
                    <a:pt x="2973" y="5382"/>
                    <a:pt x="3057" y="5331"/>
                    <a:pt x="3063" y="5230"/>
                  </a:cubicBezTo>
                  <a:cubicBezTo>
                    <a:pt x="3206" y="3147"/>
                    <a:pt x="1729" y="1301"/>
                    <a:pt x="205" y="27"/>
                  </a:cubicBezTo>
                  <a:cubicBezTo>
                    <a:pt x="181" y="9"/>
                    <a:pt x="157" y="1"/>
                    <a:pt x="13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2" name="Google Shape;9749;p41">
              <a:extLst>
                <a:ext uri="{FF2B5EF4-FFF2-40B4-BE49-F238E27FC236}">
                  <a16:creationId xmlns:a16="http://schemas.microsoft.com/office/drawing/2014/main" id="{937DF20A-A079-A80B-B9D8-0002A4DA29C1}"/>
                </a:ext>
              </a:extLst>
            </p:cNvPr>
            <p:cNvSpPr/>
            <p:nvPr/>
          </p:nvSpPr>
          <p:spPr>
            <a:xfrm>
              <a:off x="4774925" y="2601025"/>
              <a:ext cx="131950" cy="217475"/>
            </a:xfrm>
            <a:custGeom>
              <a:avLst/>
              <a:gdLst/>
              <a:ahLst/>
              <a:cxnLst/>
              <a:rect l="l" t="t" r="r" b="b"/>
              <a:pathLst>
                <a:path w="5278" h="8699" extrusionOk="0">
                  <a:moveTo>
                    <a:pt x="77" y="0"/>
                  </a:moveTo>
                  <a:cubicBezTo>
                    <a:pt x="32" y="0"/>
                    <a:pt x="0" y="70"/>
                    <a:pt x="39" y="108"/>
                  </a:cubicBezTo>
                  <a:cubicBezTo>
                    <a:pt x="2361" y="2383"/>
                    <a:pt x="5075" y="5180"/>
                    <a:pt x="5147" y="8645"/>
                  </a:cubicBezTo>
                  <a:cubicBezTo>
                    <a:pt x="5147" y="8681"/>
                    <a:pt x="5176" y="8699"/>
                    <a:pt x="5206" y="8699"/>
                  </a:cubicBezTo>
                  <a:cubicBezTo>
                    <a:pt x="5236" y="8699"/>
                    <a:pt x="5266" y="8681"/>
                    <a:pt x="5266" y="8645"/>
                  </a:cubicBezTo>
                  <a:cubicBezTo>
                    <a:pt x="5278" y="5240"/>
                    <a:pt x="2765" y="1954"/>
                    <a:pt x="110" y="13"/>
                  </a:cubicBezTo>
                  <a:cubicBezTo>
                    <a:pt x="99" y="4"/>
                    <a:pt x="87" y="0"/>
                    <a:pt x="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3" name="Google Shape;9750;p41">
              <a:extLst>
                <a:ext uri="{FF2B5EF4-FFF2-40B4-BE49-F238E27FC236}">
                  <a16:creationId xmlns:a16="http://schemas.microsoft.com/office/drawing/2014/main" id="{DDDF85CA-C856-6B06-A12D-B0464101E30D}"/>
                </a:ext>
              </a:extLst>
            </p:cNvPr>
            <p:cNvSpPr/>
            <p:nvPr/>
          </p:nvSpPr>
          <p:spPr>
            <a:xfrm>
              <a:off x="4773025" y="2582925"/>
              <a:ext cx="138025" cy="207600"/>
            </a:xfrm>
            <a:custGeom>
              <a:avLst/>
              <a:gdLst/>
              <a:ahLst/>
              <a:cxnLst/>
              <a:rect l="l" t="t" r="r" b="b"/>
              <a:pathLst>
                <a:path w="5521" h="8304" extrusionOk="0">
                  <a:moveTo>
                    <a:pt x="160" y="0"/>
                  </a:moveTo>
                  <a:cubicBezTo>
                    <a:pt x="71" y="0"/>
                    <a:pt x="1" y="97"/>
                    <a:pt x="91" y="178"/>
                  </a:cubicBezTo>
                  <a:cubicBezTo>
                    <a:pt x="2329" y="2202"/>
                    <a:pt x="5163" y="5119"/>
                    <a:pt x="5461" y="8286"/>
                  </a:cubicBezTo>
                  <a:cubicBezTo>
                    <a:pt x="5461" y="8298"/>
                    <a:pt x="5473" y="8304"/>
                    <a:pt x="5485" y="8304"/>
                  </a:cubicBezTo>
                  <a:cubicBezTo>
                    <a:pt x="5496" y="8304"/>
                    <a:pt x="5508" y="8298"/>
                    <a:pt x="5508" y="8286"/>
                  </a:cubicBezTo>
                  <a:cubicBezTo>
                    <a:pt x="5520" y="6571"/>
                    <a:pt x="4687" y="5012"/>
                    <a:pt x="3782" y="3607"/>
                  </a:cubicBezTo>
                  <a:cubicBezTo>
                    <a:pt x="2901" y="2237"/>
                    <a:pt x="1722" y="713"/>
                    <a:pt x="210" y="11"/>
                  </a:cubicBezTo>
                  <a:cubicBezTo>
                    <a:pt x="193" y="3"/>
                    <a:pt x="176" y="0"/>
                    <a:pt x="1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4" name="Google Shape;9751;p41">
              <a:extLst>
                <a:ext uri="{FF2B5EF4-FFF2-40B4-BE49-F238E27FC236}">
                  <a16:creationId xmlns:a16="http://schemas.microsoft.com/office/drawing/2014/main" id="{59AE2C80-6922-2D14-190A-AA270140AF87}"/>
                </a:ext>
              </a:extLst>
            </p:cNvPr>
            <p:cNvSpPr/>
            <p:nvPr/>
          </p:nvSpPr>
          <p:spPr>
            <a:xfrm>
              <a:off x="4857800" y="2634875"/>
              <a:ext cx="59075" cy="112350"/>
            </a:xfrm>
            <a:custGeom>
              <a:avLst/>
              <a:gdLst/>
              <a:ahLst/>
              <a:cxnLst/>
              <a:rect l="l" t="t" r="r" b="b"/>
              <a:pathLst>
                <a:path w="2363" h="4494" extrusionOk="0">
                  <a:moveTo>
                    <a:pt x="130" y="0"/>
                  </a:moveTo>
                  <a:cubicBezTo>
                    <a:pt x="65" y="0"/>
                    <a:pt x="0" y="84"/>
                    <a:pt x="46" y="147"/>
                  </a:cubicBezTo>
                  <a:cubicBezTo>
                    <a:pt x="784" y="1588"/>
                    <a:pt x="1713" y="2886"/>
                    <a:pt x="2236" y="4446"/>
                  </a:cubicBezTo>
                  <a:cubicBezTo>
                    <a:pt x="2241" y="4480"/>
                    <a:pt x="2264" y="4494"/>
                    <a:pt x="2288" y="4494"/>
                  </a:cubicBezTo>
                  <a:cubicBezTo>
                    <a:pt x="2324" y="4494"/>
                    <a:pt x="2362" y="4464"/>
                    <a:pt x="2355" y="4422"/>
                  </a:cubicBezTo>
                  <a:cubicBezTo>
                    <a:pt x="2022" y="2826"/>
                    <a:pt x="1308" y="1231"/>
                    <a:pt x="189" y="28"/>
                  </a:cubicBezTo>
                  <a:cubicBezTo>
                    <a:pt x="171" y="8"/>
                    <a:pt x="151" y="0"/>
                    <a:pt x="1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5" name="Google Shape;9752;p41">
              <a:extLst>
                <a:ext uri="{FF2B5EF4-FFF2-40B4-BE49-F238E27FC236}">
                  <a16:creationId xmlns:a16="http://schemas.microsoft.com/office/drawing/2014/main" id="{EA2ACFBD-64B0-6F6A-4748-836EF4B7F989}"/>
                </a:ext>
              </a:extLst>
            </p:cNvPr>
            <p:cNvSpPr/>
            <p:nvPr/>
          </p:nvSpPr>
          <p:spPr>
            <a:xfrm>
              <a:off x="4810450" y="2573750"/>
              <a:ext cx="106550" cy="163500"/>
            </a:xfrm>
            <a:custGeom>
              <a:avLst/>
              <a:gdLst/>
              <a:ahLst/>
              <a:cxnLst/>
              <a:rect l="l" t="t" r="r" b="b"/>
              <a:pathLst>
                <a:path w="4262" h="6540" extrusionOk="0">
                  <a:moveTo>
                    <a:pt x="138" y="1"/>
                  </a:moveTo>
                  <a:cubicBezTo>
                    <a:pt x="67" y="1"/>
                    <a:pt x="1" y="67"/>
                    <a:pt x="47" y="140"/>
                  </a:cubicBezTo>
                  <a:cubicBezTo>
                    <a:pt x="1428" y="1973"/>
                    <a:pt x="3857" y="3902"/>
                    <a:pt x="3809" y="6402"/>
                  </a:cubicBezTo>
                  <a:cubicBezTo>
                    <a:pt x="3809" y="6495"/>
                    <a:pt x="3882" y="6540"/>
                    <a:pt x="3959" y="6540"/>
                  </a:cubicBezTo>
                  <a:cubicBezTo>
                    <a:pt x="4042" y="6540"/>
                    <a:pt x="4130" y="6489"/>
                    <a:pt x="4142" y="6391"/>
                  </a:cubicBezTo>
                  <a:cubicBezTo>
                    <a:pt x="4261" y="3878"/>
                    <a:pt x="1952" y="1533"/>
                    <a:pt x="201" y="21"/>
                  </a:cubicBezTo>
                  <a:cubicBezTo>
                    <a:pt x="182" y="7"/>
                    <a:pt x="160" y="1"/>
                    <a:pt x="13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6" name="Google Shape;9753;p41">
              <a:extLst>
                <a:ext uri="{FF2B5EF4-FFF2-40B4-BE49-F238E27FC236}">
                  <a16:creationId xmlns:a16="http://schemas.microsoft.com/office/drawing/2014/main" id="{A0E2B11A-73ED-8007-B965-D8E329770787}"/>
                </a:ext>
              </a:extLst>
            </p:cNvPr>
            <p:cNvSpPr/>
            <p:nvPr/>
          </p:nvSpPr>
          <p:spPr>
            <a:xfrm>
              <a:off x="4743850" y="2498950"/>
              <a:ext cx="237725" cy="217075"/>
            </a:xfrm>
            <a:custGeom>
              <a:avLst/>
              <a:gdLst/>
              <a:ahLst/>
              <a:cxnLst/>
              <a:rect l="l" t="t" r="r" b="b"/>
              <a:pathLst>
                <a:path w="9509" h="8683" extrusionOk="0">
                  <a:moveTo>
                    <a:pt x="124" y="0"/>
                  </a:moveTo>
                  <a:cubicBezTo>
                    <a:pt x="48" y="0"/>
                    <a:pt x="1" y="112"/>
                    <a:pt x="67" y="179"/>
                  </a:cubicBezTo>
                  <a:cubicBezTo>
                    <a:pt x="1056" y="1298"/>
                    <a:pt x="8497" y="6870"/>
                    <a:pt x="6699" y="8335"/>
                  </a:cubicBezTo>
                  <a:cubicBezTo>
                    <a:pt x="6530" y="8476"/>
                    <a:pt x="6672" y="8683"/>
                    <a:pt x="6844" y="8683"/>
                  </a:cubicBezTo>
                  <a:cubicBezTo>
                    <a:pt x="6891" y="8683"/>
                    <a:pt x="6939" y="8668"/>
                    <a:pt x="6985" y="8632"/>
                  </a:cubicBezTo>
                  <a:cubicBezTo>
                    <a:pt x="9509" y="6668"/>
                    <a:pt x="1556" y="989"/>
                    <a:pt x="186" y="24"/>
                  </a:cubicBezTo>
                  <a:cubicBezTo>
                    <a:pt x="165" y="7"/>
                    <a:pt x="144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7" name="Google Shape;9754;p41">
              <a:extLst>
                <a:ext uri="{FF2B5EF4-FFF2-40B4-BE49-F238E27FC236}">
                  <a16:creationId xmlns:a16="http://schemas.microsoft.com/office/drawing/2014/main" id="{096BD8BB-183C-0DF1-6518-9D8D47B52604}"/>
                </a:ext>
              </a:extLst>
            </p:cNvPr>
            <p:cNvSpPr/>
            <p:nvPr/>
          </p:nvSpPr>
          <p:spPr>
            <a:xfrm>
              <a:off x="4832475" y="2553450"/>
              <a:ext cx="99750" cy="135375"/>
            </a:xfrm>
            <a:custGeom>
              <a:avLst/>
              <a:gdLst/>
              <a:ahLst/>
              <a:cxnLst/>
              <a:rect l="l" t="t" r="r" b="b"/>
              <a:pathLst>
                <a:path w="3990" h="5415" extrusionOk="0">
                  <a:moveTo>
                    <a:pt x="140" y="0"/>
                  </a:moveTo>
                  <a:cubicBezTo>
                    <a:pt x="57" y="0"/>
                    <a:pt x="0" y="96"/>
                    <a:pt x="70" y="166"/>
                  </a:cubicBezTo>
                  <a:cubicBezTo>
                    <a:pt x="1571" y="1678"/>
                    <a:pt x="3202" y="3214"/>
                    <a:pt x="3797" y="5345"/>
                  </a:cubicBezTo>
                  <a:cubicBezTo>
                    <a:pt x="3807" y="5393"/>
                    <a:pt x="3842" y="5414"/>
                    <a:pt x="3878" y="5414"/>
                  </a:cubicBezTo>
                  <a:cubicBezTo>
                    <a:pt x="3932" y="5414"/>
                    <a:pt x="3990" y="5369"/>
                    <a:pt x="3976" y="5298"/>
                  </a:cubicBezTo>
                  <a:cubicBezTo>
                    <a:pt x="3535" y="3381"/>
                    <a:pt x="2035" y="880"/>
                    <a:pt x="189" y="11"/>
                  </a:cubicBezTo>
                  <a:cubicBezTo>
                    <a:pt x="173" y="4"/>
                    <a:pt x="156" y="0"/>
                    <a:pt x="1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8" name="Google Shape;9755;p41">
              <a:extLst>
                <a:ext uri="{FF2B5EF4-FFF2-40B4-BE49-F238E27FC236}">
                  <a16:creationId xmlns:a16="http://schemas.microsoft.com/office/drawing/2014/main" id="{2BFDAF8B-5011-69F9-8CF2-9DD8349A42D0}"/>
                </a:ext>
              </a:extLst>
            </p:cNvPr>
            <p:cNvSpPr/>
            <p:nvPr/>
          </p:nvSpPr>
          <p:spPr>
            <a:xfrm>
              <a:off x="4865250" y="2556150"/>
              <a:ext cx="45500" cy="79300"/>
            </a:xfrm>
            <a:custGeom>
              <a:avLst/>
              <a:gdLst/>
              <a:ahLst/>
              <a:cxnLst/>
              <a:rect l="l" t="t" r="r" b="b"/>
              <a:pathLst>
                <a:path w="1820" h="3172" extrusionOk="0">
                  <a:moveTo>
                    <a:pt x="116" y="0"/>
                  </a:moveTo>
                  <a:cubicBezTo>
                    <a:pt x="56" y="0"/>
                    <a:pt x="1" y="58"/>
                    <a:pt x="45" y="129"/>
                  </a:cubicBezTo>
                  <a:cubicBezTo>
                    <a:pt x="641" y="1046"/>
                    <a:pt x="1486" y="1880"/>
                    <a:pt x="1557" y="3046"/>
                  </a:cubicBezTo>
                  <a:cubicBezTo>
                    <a:pt x="1569" y="3130"/>
                    <a:pt x="1635" y="3171"/>
                    <a:pt x="1697" y="3171"/>
                  </a:cubicBezTo>
                  <a:cubicBezTo>
                    <a:pt x="1760" y="3171"/>
                    <a:pt x="1819" y="3130"/>
                    <a:pt x="1819" y="3046"/>
                  </a:cubicBezTo>
                  <a:cubicBezTo>
                    <a:pt x="1784" y="1856"/>
                    <a:pt x="1034" y="772"/>
                    <a:pt x="176" y="22"/>
                  </a:cubicBezTo>
                  <a:cubicBezTo>
                    <a:pt x="158" y="7"/>
                    <a:pt x="137" y="0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9" name="Google Shape;9756;p41">
              <a:extLst>
                <a:ext uri="{FF2B5EF4-FFF2-40B4-BE49-F238E27FC236}">
                  <a16:creationId xmlns:a16="http://schemas.microsoft.com/office/drawing/2014/main" id="{FA7A643C-23A8-427E-A066-F4525019AF77}"/>
                </a:ext>
              </a:extLst>
            </p:cNvPr>
            <p:cNvSpPr/>
            <p:nvPr/>
          </p:nvSpPr>
          <p:spPr>
            <a:xfrm>
              <a:off x="4822425" y="2466425"/>
              <a:ext cx="98450" cy="153275"/>
            </a:xfrm>
            <a:custGeom>
              <a:avLst/>
              <a:gdLst/>
              <a:ahLst/>
              <a:cxnLst/>
              <a:rect l="l" t="t" r="r" b="b"/>
              <a:pathLst>
                <a:path w="3938" h="6131" extrusionOk="0">
                  <a:moveTo>
                    <a:pt x="146" y="0"/>
                  </a:moveTo>
                  <a:cubicBezTo>
                    <a:pt x="64" y="0"/>
                    <a:pt x="1" y="130"/>
                    <a:pt x="68" y="206"/>
                  </a:cubicBezTo>
                  <a:cubicBezTo>
                    <a:pt x="1520" y="1885"/>
                    <a:pt x="3449" y="3552"/>
                    <a:pt x="3413" y="5933"/>
                  </a:cubicBezTo>
                  <a:cubicBezTo>
                    <a:pt x="3401" y="6068"/>
                    <a:pt x="3491" y="6131"/>
                    <a:pt x="3587" y="6131"/>
                  </a:cubicBezTo>
                  <a:cubicBezTo>
                    <a:pt x="3685" y="6131"/>
                    <a:pt x="3788" y="6065"/>
                    <a:pt x="3794" y="5945"/>
                  </a:cubicBezTo>
                  <a:cubicBezTo>
                    <a:pt x="3937" y="3421"/>
                    <a:pt x="2080" y="1456"/>
                    <a:pt x="210" y="27"/>
                  </a:cubicBezTo>
                  <a:cubicBezTo>
                    <a:pt x="189" y="8"/>
                    <a:pt x="167" y="0"/>
                    <a:pt x="14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0" name="Google Shape;9757;p41">
              <a:extLst>
                <a:ext uri="{FF2B5EF4-FFF2-40B4-BE49-F238E27FC236}">
                  <a16:creationId xmlns:a16="http://schemas.microsoft.com/office/drawing/2014/main" id="{896FFE47-4983-5BAF-4BE8-25908371B7E5}"/>
                </a:ext>
              </a:extLst>
            </p:cNvPr>
            <p:cNvSpPr/>
            <p:nvPr/>
          </p:nvSpPr>
          <p:spPr>
            <a:xfrm>
              <a:off x="4792800" y="2400825"/>
              <a:ext cx="162900" cy="190900"/>
            </a:xfrm>
            <a:custGeom>
              <a:avLst/>
              <a:gdLst/>
              <a:ahLst/>
              <a:cxnLst/>
              <a:rect l="l" t="t" r="r" b="b"/>
              <a:pathLst>
                <a:path w="6516" h="7636" extrusionOk="0">
                  <a:moveTo>
                    <a:pt x="141" y="1"/>
                  </a:moveTo>
                  <a:cubicBezTo>
                    <a:pt x="61" y="1"/>
                    <a:pt x="1" y="102"/>
                    <a:pt x="74" y="175"/>
                  </a:cubicBezTo>
                  <a:cubicBezTo>
                    <a:pt x="919" y="1187"/>
                    <a:pt x="1872" y="2128"/>
                    <a:pt x="2765" y="3092"/>
                  </a:cubicBezTo>
                  <a:cubicBezTo>
                    <a:pt x="3289" y="3664"/>
                    <a:pt x="6289" y="6509"/>
                    <a:pt x="5563" y="7402"/>
                  </a:cubicBezTo>
                  <a:cubicBezTo>
                    <a:pt x="5480" y="7494"/>
                    <a:pt x="5574" y="7635"/>
                    <a:pt x="5676" y="7635"/>
                  </a:cubicBezTo>
                  <a:cubicBezTo>
                    <a:pt x="5707" y="7635"/>
                    <a:pt x="5738" y="7623"/>
                    <a:pt x="5765" y="7593"/>
                  </a:cubicBezTo>
                  <a:cubicBezTo>
                    <a:pt x="6515" y="6747"/>
                    <a:pt x="4955" y="5033"/>
                    <a:pt x="4479" y="4437"/>
                  </a:cubicBezTo>
                  <a:cubicBezTo>
                    <a:pt x="3205" y="2842"/>
                    <a:pt x="1776" y="1342"/>
                    <a:pt x="217" y="32"/>
                  </a:cubicBezTo>
                  <a:cubicBezTo>
                    <a:pt x="192" y="10"/>
                    <a:pt x="166" y="1"/>
                    <a:pt x="1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1" name="Google Shape;9758;p41">
              <a:extLst>
                <a:ext uri="{FF2B5EF4-FFF2-40B4-BE49-F238E27FC236}">
                  <a16:creationId xmlns:a16="http://schemas.microsoft.com/office/drawing/2014/main" id="{9B178AA4-EA1E-3C03-0FE4-043AAC6D4627}"/>
                </a:ext>
              </a:extLst>
            </p:cNvPr>
            <p:cNvSpPr/>
            <p:nvPr/>
          </p:nvSpPr>
          <p:spPr>
            <a:xfrm>
              <a:off x="4742450" y="2356975"/>
              <a:ext cx="199500" cy="228050"/>
            </a:xfrm>
            <a:custGeom>
              <a:avLst/>
              <a:gdLst/>
              <a:ahLst/>
              <a:cxnLst/>
              <a:rect l="l" t="t" r="r" b="b"/>
              <a:pathLst>
                <a:path w="7980" h="9122" extrusionOk="0">
                  <a:moveTo>
                    <a:pt x="103" y="0"/>
                  </a:moveTo>
                  <a:cubicBezTo>
                    <a:pt x="51" y="0"/>
                    <a:pt x="1" y="80"/>
                    <a:pt x="40" y="119"/>
                  </a:cubicBezTo>
                  <a:cubicBezTo>
                    <a:pt x="1469" y="1596"/>
                    <a:pt x="3052" y="2929"/>
                    <a:pt x="4433" y="4453"/>
                  </a:cubicBezTo>
                  <a:cubicBezTo>
                    <a:pt x="5636" y="5775"/>
                    <a:pt x="7362" y="7275"/>
                    <a:pt x="7803" y="9061"/>
                  </a:cubicBezTo>
                  <a:cubicBezTo>
                    <a:pt x="7812" y="9103"/>
                    <a:pt x="7844" y="9121"/>
                    <a:pt x="7876" y="9121"/>
                  </a:cubicBezTo>
                  <a:cubicBezTo>
                    <a:pt x="7927" y="9121"/>
                    <a:pt x="7979" y="9078"/>
                    <a:pt x="7958" y="9013"/>
                  </a:cubicBezTo>
                  <a:cubicBezTo>
                    <a:pt x="7660" y="7334"/>
                    <a:pt x="6338" y="6060"/>
                    <a:pt x="5267" y="4810"/>
                  </a:cubicBezTo>
                  <a:cubicBezTo>
                    <a:pt x="3719" y="3001"/>
                    <a:pt x="2040" y="1441"/>
                    <a:pt x="135" y="12"/>
                  </a:cubicBezTo>
                  <a:cubicBezTo>
                    <a:pt x="125" y="4"/>
                    <a:pt x="114" y="0"/>
                    <a:pt x="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2" name="Google Shape;9759;p41">
              <a:extLst>
                <a:ext uri="{FF2B5EF4-FFF2-40B4-BE49-F238E27FC236}">
                  <a16:creationId xmlns:a16="http://schemas.microsoft.com/office/drawing/2014/main" id="{6558085C-228A-94F1-7821-C7AD62EBB166}"/>
                </a:ext>
              </a:extLst>
            </p:cNvPr>
            <p:cNvSpPr/>
            <p:nvPr/>
          </p:nvSpPr>
          <p:spPr>
            <a:xfrm>
              <a:off x="4782650" y="2394725"/>
              <a:ext cx="141075" cy="174050"/>
            </a:xfrm>
            <a:custGeom>
              <a:avLst/>
              <a:gdLst/>
              <a:ahLst/>
              <a:cxnLst/>
              <a:rect l="l" t="t" r="r" b="b"/>
              <a:pathLst>
                <a:path w="5643" h="6962" extrusionOk="0">
                  <a:moveTo>
                    <a:pt x="173" y="0"/>
                  </a:moveTo>
                  <a:cubicBezTo>
                    <a:pt x="77" y="0"/>
                    <a:pt x="0" y="140"/>
                    <a:pt x="87" y="217"/>
                  </a:cubicBezTo>
                  <a:cubicBezTo>
                    <a:pt x="2063" y="2312"/>
                    <a:pt x="4230" y="4193"/>
                    <a:pt x="5397" y="6896"/>
                  </a:cubicBezTo>
                  <a:cubicBezTo>
                    <a:pt x="5410" y="6942"/>
                    <a:pt x="5446" y="6962"/>
                    <a:pt x="5486" y="6962"/>
                  </a:cubicBezTo>
                  <a:cubicBezTo>
                    <a:pt x="5559" y="6962"/>
                    <a:pt x="5642" y="6897"/>
                    <a:pt x="5611" y="6813"/>
                  </a:cubicBezTo>
                  <a:cubicBezTo>
                    <a:pt x="4564" y="4134"/>
                    <a:pt x="2575" y="1693"/>
                    <a:pt x="242" y="26"/>
                  </a:cubicBezTo>
                  <a:cubicBezTo>
                    <a:pt x="219" y="8"/>
                    <a:pt x="195" y="0"/>
                    <a:pt x="17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3" name="Google Shape;9760;p41">
              <a:extLst>
                <a:ext uri="{FF2B5EF4-FFF2-40B4-BE49-F238E27FC236}">
                  <a16:creationId xmlns:a16="http://schemas.microsoft.com/office/drawing/2014/main" id="{CD66409C-8D0C-52A9-B04E-45189F1F02AA}"/>
                </a:ext>
              </a:extLst>
            </p:cNvPr>
            <p:cNvSpPr/>
            <p:nvPr/>
          </p:nvSpPr>
          <p:spPr>
            <a:xfrm>
              <a:off x="4815525" y="2390900"/>
              <a:ext cx="109375" cy="145075"/>
            </a:xfrm>
            <a:custGeom>
              <a:avLst/>
              <a:gdLst/>
              <a:ahLst/>
              <a:cxnLst/>
              <a:rect l="l" t="t" r="r" b="b"/>
              <a:pathLst>
                <a:path w="4375" h="5803" extrusionOk="0">
                  <a:moveTo>
                    <a:pt x="122" y="1"/>
                  </a:moveTo>
                  <a:cubicBezTo>
                    <a:pt x="54" y="1"/>
                    <a:pt x="1" y="84"/>
                    <a:pt x="70" y="143"/>
                  </a:cubicBezTo>
                  <a:cubicBezTo>
                    <a:pt x="1641" y="1822"/>
                    <a:pt x="3796" y="3287"/>
                    <a:pt x="4177" y="5727"/>
                  </a:cubicBezTo>
                  <a:cubicBezTo>
                    <a:pt x="4183" y="5780"/>
                    <a:pt x="4224" y="5803"/>
                    <a:pt x="4266" y="5803"/>
                  </a:cubicBezTo>
                  <a:cubicBezTo>
                    <a:pt x="4319" y="5803"/>
                    <a:pt x="4375" y="5768"/>
                    <a:pt x="4368" y="5715"/>
                  </a:cubicBezTo>
                  <a:cubicBezTo>
                    <a:pt x="4106" y="3418"/>
                    <a:pt x="2177" y="1084"/>
                    <a:pt x="165" y="12"/>
                  </a:cubicBezTo>
                  <a:cubicBezTo>
                    <a:pt x="151" y="4"/>
                    <a:pt x="136" y="1"/>
                    <a:pt x="1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4" name="Google Shape;9761;p41">
              <a:extLst>
                <a:ext uri="{FF2B5EF4-FFF2-40B4-BE49-F238E27FC236}">
                  <a16:creationId xmlns:a16="http://schemas.microsoft.com/office/drawing/2014/main" id="{20E61D5B-5187-B999-546A-AE34ACABC7C2}"/>
                </a:ext>
              </a:extLst>
            </p:cNvPr>
            <p:cNvSpPr/>
            <p:nvPr/>
          </p:nvSpPr>
          <p:spPr>
            <a:xfrm>
              <a:off x="4877175" y="2432500"/>
              <a:ext cx="58275" cy="92025"/>
            </a:xfrm>
            <a:custGeom>
              <a:avLst/>
              <a:gdLst/>
              <a:ahLst/>
              <a:cxnLst/>
              <a:rect l="l" t="t" r="r" b="b"/>
              <a:pathLst>
                <a:path w="2331" h="3681" extrusionOk="0">
                  <a:moveTo>
                    <a:pt x="134" y="1"/>
                  </a:moveTo>
                  <a:cubicBezTo>
                    <a:pt x="61" y="1"/>
                    <a:pt x="0" y="67"/>
                    <a:pt x="45" y="146"/>
                  </a:cubicBezTo>
                  <a:cubicBezTo>
                    <a:pt x="354" y="682"/>
                    <a:pt x="759" y="1146"/>
                    <a:pt x="1116" y="1670"/>
                  </a:cubicBezTo>
                  <a:cubicBezTo>
                    <a:pt x="1378" y="2051"/>
                    <a:pt x="2116" y="2992"/>
                    <a:pt x="1795" y="3480"/>
                  </a:cubicBezTo>
                  <a:cubicBezTo>
                    <a:pt x="1730" y="3586"/>
                    <a:pt x="1809" y="3680"/>
                    <a:pt x="1900" y="3680"/>
                  </a:cubicBezTo>
                  <a:cubicBezTo>
                    <a:pt x="1942" y="3680"/>
                    <a:pt x="1987" y="3660"/>
                    <a:pt x="2021" y="3611"/>
                  </a:cubicBezTo>
                  <a:cubicBezTo>
                    <a:pt x="2331" y="3159"/>
                    <a:pt x="1950" y="2480"/>
                    <a:pt x="1723" y="2063"/>
                  </a:cubicBezTo>
                  <a:cubicBezTo>
                    <a:pt x="1342" y="1337"/>
                    <a:pt x="830" y="563"/>
                    <a:pt x="211" y="27"/>
                  </a:cubicBezTo>
                  <a:cubicBezTo>
                    <a:pt x="187" y="9"/>
                    <a:pt x="159" y="1"/>
                    <a:pt x="13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5" name="Google Shape;9762;p41">
              <a:extLst>
                <a:ext uri="{FF2B5EF4-FFF2-40B4-BE49-F238E27FC236}">
                  <a16:creationId xmlns:a16="http://schemas.microsoft.com/office/drawing/2014/main" id="{99B2423F-0237-9F78-D9B0-A10E8F810DCA}"/>
                </a:ext>
              </a:extLst>
            </p:cNvPr>
            <p:cNvSpPr/>
            <p:nvPr/>
          </p:nvSpPr>
          <p:spPr>
            <a:xfrm>
              <a:off x="4895950" y="2571825"/>
              <a:ext cx="32050" cy="69550"/>
            </a:xfrm>
            <a:custGeom>
              <a:avLst/>
              <a:gdLst/>
              <a:ahLst/>
              <a:cxnLst/>
              <a:rect l="l" t="t" r="r" b="b"/>
              <a:pathLst>
                <a:path w="1282" h="2782" extrusionOk="0">
                  <a:moveTo>
                    <a:pt x="146" y="1"/>
                  </a:moveTo>
                  <a:cubicBezTo>
                    <a:pt x="74" y="1"/>
                    <a:pt x="1" y="71"/>
                    <a:pt x="20" y="157"/>
                  </a:cubicBezTo>
                  <a:cubicBezTo>
                    <a:pt x="127" y="526"/>
                    <a:pt x="329" y="836"/>
                    <a:pt x="508" y="1181"/>
                  </a:cubicBezTo>
                  <a:cubicBezTo>
                    <a:pt x="734" y="1622"/>
                    <a:pt x="865" y="2134"/>
                    <a:pt x="889" y="2622"/>
                  </a:cubicBezTo>
                  <a:cubicBezTo>
                    <a:pt x="889" y="2731"/>
                    <a:pt x="956" y="2781"/>
                    <a:pt x="1024" y="2781"/>
                  </a:cubicBezTo>
                  <a:cubicBezTo>
                    <a:pt x="1090" y="2781"/>
                    <a:pt x="1157" y="2734"/>
                    <a:pt x="1163" y="2646"/>
                  </a:cubicBezTo>
                  <a:cubicBezTo>
                    <a:pt x="1282" y="1765"/>
                    <a:pt x="1008" y="526"/>
                    <a:pt x="198" y="14"/>
                  </a:cubicBezTo>
                  <a:cubicBezTo>
                    <a:pt x="182" y="5"/>
                    <a:pt x="164" y="1"/>
                    <a:pt x="1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6" name="Google Shape;9763;p41">
              <a:extLst>
                <a:ext uri="{FF2B5EF4-FFF2-40B4-BE49-F238E27FC236}">
                  <a16:creationId xmlns:a16="http://schemas.microsoft.com/office/drawing/2014/main" id="{D5548AA9-8CD8-FD3C-5E26-F237BBADC4FD}"/>
                </a:ext>
              </a:extLst>
            </p:cNvPr>
            <p:cNvSpPr/>
            <p:nvPr/>
          </p:nvSpPr>
          <p:spPr>
            <a:xfrm>
              <a:off x="4899825" y="2560700"/>
              <a:ext cx="29075" cy="60850"/>
            </a:xfrm>
            <a:custGeom>
              <a:avLst/>
              <a:gdLst/>
              <a:ahLst/>
              <a:cxnLst/>
              <a:rect l="l" t="t" r="r" b="b"/>
              <a:pathLst>
                <a:path w="1163" h="2434" extrusionOk="0">
                  <a:moveTo>
                    <a:pt x="143" y="1"/>
                  </a:moveTo>
                  <a:cubicBezTo>
                    <a:pt x="64" y="1"/>
                    <a:pt x="1" y="80"/>
                    <a:pt x="20" y="174"/>
                  </a:cubicBezTo>
                  <a:cubicBezTo>
                    <a:pt x="55" y="483"/>
                    <a:pt x="329" y="745"/>
                    <a:pt x="472" y="1031"/>
                  </a:cubicBezTo>
                  <a:cubicBezTo>
                    <a:pt x="686" y="1388"/>
                    <a:pt x="817" y="1817"/>
                    <a:pt x="734" y="2233"/>
                  </a:cubicBezTo>
                  <a:cubicBezTo>
                    <a:pt x="684" y="2355"/>
                    <a:pt x="779" y="2433"/>
                    <a:pt x="879" y="2433"/>
                  </a:cubicBezTo>
                  <a:cubicBezTo>
                    <a:pt x="946" y="2433"/>
                    <a:pt x="1015" y="2398"/>
                    <a:pt x="1044" y="2317"/>
                  </a:cubicBezTo>
                  <a:cubicBezTo>
                    <a:pt x="1163" y="1912"/>
                    <a:pt x="1091" y="1507"/>
                    <a:pt x="948" y="1126"/>
                  </a:cubicBezTo>
                  <a:cubicBezTo>
                    <a:pt x="817" y="745"/>
                    <a:pt x="591" y="197"/>
                    <a:pt x="210" y="19"/>
                  </a:cubicBezTo>
                  <a:cubicBezTo>
                    <a:pt x="187" y="6"/>
                    <a:pt x="165" y="1"/>
                    <a:pt x="1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7" name="Google Shape;9764;p41">
              <a:extLst>
                <a:ext uri="{FF2B5EF4-FFF2-40B4-BE49-F238E27FC236}">
                  <a16:creationId xmlns:a16="http://schemas.microsoft.com/office/drawing/2014/main" id="{71924568-426E-CA56-C6E1-2B0C3F41D126}"/>
                </a:ext>
              </a:extLst>
            </p:cNvPr>
            <p:cNvSpPr/>
            <p:nvPr/>
          </p:nvSpPr>
          <p:spPr>
            <a:xfrm>
              <a:off x="4897625" y="2543375"/>
              <a:ext cx="26800" cy="65200"/>
            </a:xfrm>
            <a:custGeom>
              <a:avLst/>
              <a:gdLst/>
              <a:ahLst/>
              <a:cxnLst/>
              <a:rect l="l" t="t" r="r" b="b"/>
              <a:pathLst>
                <a:path w="1072" h="2608" extrusionOk="0">
                  <a:moveTo>
                    <a:pt x="141" y="1"/>
                  </a:moveTo>
                  <a:cubicBezTo>
                    <a:pt x="70" y="1"/>
                    <a:pt x="0" y="48"/>
                    <a:pt x="0" y="140"/>
                  </a:cubicBezTo>
                  <a:cubicBezTo>
                    <a:pt x="24" y="438"/>
                    <a:pt x="179" y="700"/>
                    <a:pt x="298" y="986"/>
                  </a:cubicBezTo>
                  <a:cubicBezTo>
                    <a:pt x="524" y="1450"/>
                    <a:pt x="679" y="1914"/>
                    <a:pt x="715" y="2438"/>
                  </a:cubicBezTo>
                  <a:cubicBezTo>
                    <a:pt x="721" y="2551"/>
                    <a:pt x="807" y="2608"/>
                    <a:pt x="892" y="2608"/>
                  </a:cubicBezTo>
                  <a:cubicBezTo>
                    <a:pt x="977" y="2608"/>
                    <a:pt x="1060" y="2551"/>
                    <a:pt x="1060" y="2438"/>
                  </a:cubicBezTo>
                  <a:cubicBezTo>
                    <a:pt x="1072" y="1700"/>
                    <a:pt x="882" y="533"/>
                    <a:pt x="250" y="45"/>
                  </a:cubicBezTo>
                  <a:cubicBezTo>
                    <a:pt x="221" y="15"/>
                    <a:pt x="180" y="1"/>
                    <a:pt x="1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8" name="Google Shape;9765;p41">
              <a:extLst>
                <a:ext uri="{FF2B5EF4-FFF2-40B4-BE49-F238E27FC236}">
                  <a16:creationId xmlns:a16="http://schemas.microsoft.com/office/drawing/2014/main" id="{88885879-1000-14F7-DE81-2F8294B786D8}"/>
                </a:ext>
              </a:extLst>
            </p:cNvPr>
            <p:cNvSpPr/>
            <p:nvPr/>
          </p:nvSpPr>
          <p:spPr>
            <a:xfrm>
              <a:off x="4899275" y="2533100"/>
              <a:ext cx="30975" cy="70675"/>
            </a:xfrm>
            <a:custGeom>
              <a:avLst/>
              <a:gdLst/>
              <a:ahLst/>
              <a:cxnLst/>
              <a:rect l="l" t="t" r="r" b="b"/>
              <a:pathLst>
                <a:path w="1239" h="2827" extrusionOk="0">
                  <a:moveTo>
                    <a:pt x="149" y="1"/>
                  </a:moveTo>
                  <a:cubicBezTo>
                    <a:pt x="69" y="1"/>
                    <a:pt x="1" y="76"/>
                    <a:pt x="18" y="170"/>
                  </a:cubicBezTo>
                  <a:cubicBezTo>
                    <a:pt x="101" y="539"/>
                    <a:pt x="304" y="861"/>
                    <a:pt x="470" y="1194"/>
                  </a:cubicBezTo>
                  <a:cubicBezTo>
                    <a:pt x="696" y="1659"/>
                    <a:pt x="827" y="2147"/>
                    <a:pt x="839" y="2659"/>
                  </a:cubicBezTo>
                  <a:cubicBezTo>
                    <a:pt x="851" y="2770"/>
                    <a:pt x="950" y="2827"/>
                    <a:pt x="1045" y="2827"/>
                  </a:cubicBezTo>
                  <a:cubicBezTo>
                    <a:pt x="1144" y="2827"/>
                    <a:pt x="1238" y="2767"/>
                    <a:pt x="1232" y="2647"/>
                  </a:cubicBezTo>
                  <a:cubicBezTo>
                    <a:pt x="1208" y="1790"/>
                    <a:pt x="911" y="599"/>
                    <a:pt x="244" y="39"/>
                  </a:cubicBezTo>
                  <a:cubicBezTo>
                    <a:pt x="214" y="12"/>
                    <a:pt x="181" y="1"/>
                    <a:pt x="1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9" name="Google Shape;9766;p41">
              <a:extLst>
                <a:ext uri="{FF2B5EF4-FFF2-40B4-BE49-F238E27FC236}">
                  <a16:creationId xmlns:a16="http://schemas.microsoft.com/office/drawing/2014/main" id="{AC09DBC8-3982-36FA-FA1D-4F443361D569}"/>
                </a:ext>
              </a:extLst>
            </p:cNvPr>
            <p:cNvSpPr/>
            <p:nvPr/>
          </p:nvSpPr>
          <p:spPr>
            <a:xfrm>
              <a:off x="4901850" y="2531425"/>
              <a:ext cx="24075" cy="55100"/>
            </a:xfrm>
            <a:custGeom>
              <a:avLst/>
              <a:gdLst/>
              <a:ahLst/>
              <a:cxnLst/>
              <a:rect l="l" t="t" r="r" b="b"/>
              <a:pathLst>
                <a:path w="963" h="2204" extrusionOk="0">
                  <a:moveTo>
                    <a:pt x="134" y="0"/>
                  </a:moveTo>
                  <a:cubicBezTo>
                    <a:pt x="74" y="0"/>
                    <a:pt x="1" y="50"/>
                    <a:pt x="10" y="106"/>
                  </a:cubicBezTo>
                  <a:cubicBezTo>
                    <a:pt x="34" y="368"/>
                    <a:pt x="153" y="583"/>
                    <a:pt x="272" y="821"/>
                  </a:cubicBezTo>
                  <a:cubicBezTo>
                    <a:pt x="474" y="1190"/>
                    <a:pt x="593" y="1607"/>
                    <a:pt x="605" y="2023"/>
                  </a:cubicBezTo>
                  <a:cubicBezTo>
                    <a:pt x="617" y="2144"/>
                    <a:pt x="709" y="2203"/>
                    <a:pt x="796" y="2203"/>
                  </a:cubicBezTo>
                  <a:cubicBezTo>
                    <a:pt x="881" y="2203"/>
                    <a:pt x="963" y="2147"/>
                    <a:pt x="963" y="2035"/>
                  </a:cubicBezTo>
                  <a:cubicBezTo>
                    <a:pt x="963" y="1368"/>
                    <a:pt x="772" y="416"/>
                    <a:pt x="177" y="11"/>
                  </a:cubicBezTo>
                  <a:cubicBezTo>
                    <a:pt x="164" y="4"/>
                    <a:pt x="150" y="0"/>
                    <a:pt x="1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0" name="Google Shape;9767;p41">
              <a:extLst>
                <a:ext uri="{FF2B5EF4-FFF2-40B4-BE49-F238E27FC236}">
                  <a16:creationId xmlns:a16="http://schemas.microsoft.com/office/drawing/2014/main" id="{869E13A3-0F43-D592-35E3-46D370F491E4}"/>
                </a:ext>
              </a:extLst>
            </p:cNvPr>
            <p:cNvSpPr/>
            <p:nvPr/>
          </p:nvSpPr>
          <p:spPr>
            <a:xfrm>
              <a:off x="4904825" y="2527150"/>
              <a:ext cx="30025" cy="57400"/>
            </a:xfrm>
            <a:custGeom>
              <a:avLst/>
              <a:gdLst/>
              <a:ahLst/>
              <a:cxnLst/>
              <a:rect l="l" t="t" r="r" b="b"/>
              <a:pathLst>
                <a:path w="1201" h="2296" extrusionOk="0">
                  <a:moveTo>
                    <a:pt x="158" y="0"/>
                  </a:moveTo>
                  <a:cubicBezTo>
                    <a:pt x="66" y="0"/>
                    <a:pt x="0" y="95"/>
                    <a:pt x="22" y="170"/>
                  </a:cubicBezTo>
                  <a:cubicBezTo>
                    <a:pt x="117" y="468"/>
                    <a:pt x="355" y="718"/>
                    <a:pt x="498" y="992"/>
                  </a:cubicBezTo>
                  <a:cubicBezTo>
                    <a:pt x="713" y="1337"/>
                    <a:pt x="844" y="1730"/>
                    <a:pt x="867" y="2135"/>
                  </a:cubicBezTo>
                  <a:cubicBezTo>
                    <a:pt x="885" y="2242"/>
                    <a:pt x="969" y="2295"/>
                    <a:pt x="1047" y="2295"/>
                  </a:cubicBezTo>
                  <a:cubicBezTo>
                    <a:pt x="1126" y="2295"/>
                    <a:pt x="1201" y="2242"/>
                    <a:pt x="1201" y="2135"/>
                  </a:cubicBezTo>
                  <a:cubicBezTo>
                    <a:pt x="1201" y="1492"/>
                    <a:pt x="891" y="242"/>
                    <a:pt x="189" y="4"/>
                  </a:cubicBezTo>
                  <a:cubicBezTo>
                    <a:pt x="178" y="1"/>
                    <a:pt x="168" y="0"/>
                    <a:pt x="15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1" name="Google Shape;9768;p41">
              <a:extLst>
                <a:ext uri="{FF2B5EF4-FFF2-40B4-BE49-F238E27FC236}">
                  <a16:creationId xmlns:a16="http://schemas.microsoft.com/office/drawing/2014/main" id="{13C4BB6C-8FD0-B525-2476-46A1F2F2B77F}"/>
                </a:ext>
              </a:extLst>
            </p:cNvPr>
            <p:cNvSpPr/>
            <p:nvPr/>
          </p:nvSpPr>
          <p:spPr>
            <a:xfrm>
              <a:off x="4905900" y="2530200"/>
              <a:ext cx="21950" cy="45350"/>
            </a:xfrm>
            <a:custGeom>
              <a:avLst/>
              <a:gdLst/>
              <a:ahLst/>
              <a:cxnLst/>
              <a:rect l="l" t="t" r="r" b="b"/>
              <a:pathLst>
                <a:path w="878" h="1814" extrusionOk="0">
                  <a:moveTo>
                    <a:pt x="110" y="0"/>
                  </a:moveTo>
                  <a:cubicBezTo>
                    <a:pt x="55" y="0"/>
                    <a:pt x="1" y="48"/>
                    <a:pt x="27" y="108"/>
                  </a:cubicBezTo>
                  <a:cubicBezTo>
                    <a:pt x="193" y="632"/>
                    <a:pt x="515" y="1072"/>
                    <a:pt x="527" y="1644"/>
                  </a:cubicBezTo>
                  <a:cubicBezTo>
                    <a:pt x="539" y="1757"/>
                    <a:pt x="628" y="1813"/>
                    <a:pt x="713" y="1813"/>
                  </a:cubicBezTo>
                  <a:cubicBezTo>
                    <a:pt x="798" y="1813"/>
                    <a:pt x="878" y="1757"/>
                    <a:pt x="872" y="1644"/>
                  </a:cubicBezTo>
                  <a:cubicBezTo>
                    <a:pt x="860" y="1060"/>
                    <a:pt x="622" y="405"/>
                    <a:pt x="170" y="24"/>
                  </a:cubicBezTo>
                  <a:cubicBezTo>
                    <a:pt x="153" y="8"/>
                    <a:pt x="131" y="0"/>
                    <a:pt x="1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2" name="Google Shape;9769;p41">
              <a:extLst>
                <a:ext uri="{FF2B5EF4-FFF2-40B4-BE49-F238E27FC236}">
                  <a16:creationId xmlns:a16="http://schemas.microsoft.com/office/drawing/2014/main" id="{8D1B84EE-2856-7819-E339-63476A143920}"/>
                </a:ext>
              </a:extLst>
            </p:cNvPr>
            <p:cNvSpPr/>
            <p:nvPr/>
          </p:nvSpPr>
          <p:spPr>
            <a:xfrm>
              <a:off x="4907925" y="2576500"/>
              <a:ext cx="23650" cy="61625"/>
            </a:xfrm>
            <a:custGeom>
              <a:avLst/>
              <a:gdLst/>
              <a:ahLst/>
              <a:cxnLst/>
              <a:rect l="l" t="t" r="r" b="b"/>
              <a:pathLst>
                <a:path w="946" h="2465" extrusionOk="0">
                  <a:moveTo>
                    <a:pt x="110" y="0"/>
                  </a:moveTo>
                  <a:cubicBezTo>
                    <a:pt x="56" y="0"/>
                    <a:pt x="0" y="54"/>
                    <a:pt x="17" y="113"/>
                  </a:cubicBezTo>
                  <a:cubicBezTo>
                    <a:pt x="243" y="863"/>
                    <a:pt x="589" y="1518"/>
                    <a:pt x="600" y="2304"/>
                  </a:cubicBezTo>
                  <a:cubicBezTo>
                    <a:pt x="606" y="2411"/>
                    <a:pt x="693" y="2465"/>
                    <a:pt x="778" y="2465"/>
                  </a:cubicBezTo>
                  <a:cubicBezTo>
                    <a:pt x="862" y="2465"/>
                    <a:pt x="946" y="2411"/>
                    <a:pt x="946" y="2304"/>
                  </a:cubicBezTo>
                  <a:cubicBezTo>
                    <a:pt x="922" y="1506"/>
                    <a:pt x="684" y="637"/>
                    <a:pt x="172" y="30"/>
                  </a:cubicBezTo>
                  <a:cubicBezTo>
                    <a:pt x="155" y="9"/>
                    <a:pt x="133" y="0"/>
                    <a:pt x="1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3" name="Google Shape;9770;p41">
              <a:extLst>
                <a:ext uri="{FF2B5EF4-FFF2-40B4-BE49-F238E27FC236}">
                  <a16:creationId xmlns:a16="http://schemas.microsoft.com/office/drawing/2014/main" id="{D39430C7-4B68-5A13-B124-9EFFB409CFC2}"/>
                </a:ext>
              </a:extLst>
            </p:cNvPr>
            <p:cNvSpPr/>
            <p:nvPr/>
          </p:nvSpPr>
          <p:spPr>
            <a:xfrm>
              <a:off x="4898250" y="2576400"/>
              <a:ext cx="33775" cy="71175"/>
            </a:xfrm>
            <a:custGeom>
              <a:avLst/>
              <a:gdLst/>
              <a:ahLst/>
              <a:cxnLst/>
              <a:rect l="l" t="t" r="r" b="b"/>
              <a:pathLst>
                <a:path w="1351" h="2847" extrusionOk="0">
                  <a:moveTo>
                    <a:pt x="114" y="0"/>
                  </a:moveTo>
                  <a:cubicBezTo>
                    <a:pt x="54" y="0"/>
                    <a:pt x="1" y="42"/>
                    <a:pt x="23" y="117"/>
                  </a:cubicBezTo>
                  <a:cubicBezTo>
                    <a:pt x="214" y="1034"/>
                    <a:pt x="857" y="1748"/>
                    <a:pt x="976" y="2677"/>
                  </a:cubicBezTo>
                  <a:cubicBezTo>
                    <a:pt x="993" y="2790"/>
                    <a:pt x="1089" y="2847"/>
                    <a:pt x="1178" y="2847"/>
                  </a:cubicBezTo>
                  <a:cubicBezTo>
                    <a:pt x="1267" y="2847"/>
                    <a:pt x="1351" y="2790"/>
                    <a:pt x="1345" y="2677"/>
                  </a:cubicBezTo>
                  <a:cubicBezTo>
                    <a:pt x="1238" y="1748"/>
                    <a:pt x="797" y="772"/>
                    <a:pt x="214" y="46"/>
                  </a:cubicBezTo>
                  <a:cubicBezTo>
                    <a:pt x="187" y="15"/>
                    <a:pt x="149" y="0"/>
                    <a:pt x="1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4" name="Google Shape;9771;p41">
              <a:extLst>
                <a:ext uri="{FF2B5EF4-FFF2-40B4-BE49-F238E27FC236}">
                  <a16:creationId xmlns:a16="http://schemas.microsoft.com/office/drawing/2014/main" id="{AF4BBFCD-2D98-70A4-9F6C-BC84A46755FD}"/>
                </a:ext>
              </a:extLst>
            </p:cNvPr>
            <p:cNvSpPr/>
            <p:nvPr/>
          </p:nvSpPr>
          <p:spPr>
            <a:xfrm>
              <a:off x="4894525" y="2590875"/>
              <a:ext cx="31400" cy="67600"/>
            </a:xfrm>
            <a:custGeom>
              <a:avLst/>
              <a:gdLst/>
              <a:ahLst/>
              <a:cxnLst/>
              <a:rect l="l" t="t" r="r" b="b"/>
              <a:pathLst>
                <a:path w="1256" h="2704" extrusionOk="0">
                  <a:moveTo>
                    <a:pt x="122" y="0"/>
                  </a:moveTo>
                  <a:cubicBezTo>
                    <a:pt x="58" y="0"/>
                    <a:pt x="1" y="59"/>
                    <a:pt x="17" y="157"/>
                  </a:cubicBezTo>
                  <a:cubicBezTo>
                    <a:pt x="244" y="1003"/>
                    <a:pt x="863" y="1657"/>
                    <a:pt x="922" y="2562"/>
                  </a:cubicBezTo>
                  <a:cubicBezTo>
                    <a:pt x="922" y="2656"/>
                    <a:pt x="1003" y="2704"/>
                    <a:pt x="1085" y="2704"/>
                  </a:cubicBezTo>
                  <a:cubicBezTo>
                    <a:pt x="1170" y="2704"/>
                    <a:pt x="1256" y="2653"/>
                    <a:pt x="1256" y="2550"/>
                  </a:cubicBezTo>
                  <a:cubicBezTo>
                    <a:pt x="1256" y="1681"/>
                    <a:pt x="898" y="586"/>
                    <a:pt x="208" y="38"/>
                  </a:cubicBezTo>
                  <a:cubicBezTo>
                    <a:pt x="182" y="12"/>
                    <a:pt x="151" y="0"/>
                    <a:pt x="1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5" name="Google Shape;9772;p41">
              <a:extLst>
                <a:ext uri="{FF2B5EF4-FFF2-40B4-BE49-F238E27FC236}">
                  <a16:creationId xmlns:a16="http://schemas.microsoft.com/office/drawing/2014/main" id="{A8E167F1-FBA6-DB44-486D-C9014452E87E}"/>
                </a:ext>
              </a:extLst>
            </p:cNvPr>
            <p:cNvSpPr/>
            <p:nvPr/>
          </p:nvSpPr>
          <p:spPr>
            <a:xfrm>
              <a:off x="4882650" y="2589625"/>
              <a:ext cx="43625" cy="78175"/>
            </a:xfrm>
            <a:custGeom>
              <a:avLst/>
              <a:gdLst/>
              <a:ahLst/>
              <a:cxnLst/>
              <a:rect l="l" t="t" r="r" b="b"/>
              <a:pathLst>
                <a:path w="1745" h="3127" extrusionOk="0">
                  <a:moveTo>
                    <a:pt x="164" y="1"/>
                  </a:moveTo>
                  <a:cubicBezTo>
                    <a:pt x="78" y="1"/>
                    <a:pt x="1" y="92"/>
                    <a:pt x="28" y="183"/>
                  </a:cubicBezTo>
                  <a:cubicBezTo>
                    <a:pt x="421" y="1172"/>
                    <a:pt x="1159" y="1946"/>
                    <a:pt x="1421" y="3005"/>
                  </a:cubicBezTo>
                  <a:cubicBezTo>
                    <a:pt x="1430" y="3090"/>
                    <a:pt x="1484" y="3126"/>
                    <a:pt x="1544" y="3126"/>
                  </a:cubicBezTo>
                  <a:cubicBezTo>
                    <a:pt x="1637" y="3126"/>
                    <a:pt x="1745" y="3040"/>
                    <a:pt x="1731" y="2910"/>
                  </a:cubicBezTo>
                  <a:cubicBezTo>
                    <a:pt x="1576" y="1934"/>
                    <a:pt x="1076" y="624"/>
                    <a:pt x="242" y="29"/>
                  </a:cubicBezTo>
                  <a:cubicBezTo>
                    <a:pt x="217" y="9"/>
                    <a:pt x="190" y="1"/>
                    <a:pt x="16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6" name="Google Shape;9773;p41">
              <a:extLst>
                <a:ext uri="{FF2B5EF4-FFF2-40B4-BE49-F238E27FC236}">
                  <a16:creationId xmlns:a16="http://schemas.microsoft.com/office/drawing/2014/main" id="{C6F28053-A03A-A2B3-D6A3-C8AACEC11D31}"/>
                </a:ext>
              </a:extLst>
            </p:cNvPr>
            <p:cNvSpPr/>
            <p:nvPr/>
          </p:nvSpPr>
          <p:spPr>
            <a:xfrm>
              <a:off x="4883425" y="2652050"/>
              <a:ext cx="37750" cy="81100"/>
            </a:xfrm>
            <a:custGeom>
              <a:avLst/>
              <a:gdLst/>
              <a:ahLst/>
              <a:cxnLst/>
              <a:rect l="l" t="t" r="r" b="b"/>
              <a:pathLst>
                <a:path w="1510" h="3244" extrusionOk="0">
                  <a:moveTo>
                    <a:pt x="127" y="0"/>
                  </a:moveTo>
                  <a:cubicBezTo>
                    <a:pt x="60" y="0"/>
                    <a:pt x="1" y="72"/>
                    <a:pt x="45" y="151"/>
                  </a:cubicBezTo>
                  <a:cubicBezTo>
                    <a:pt x="580" y="1104"/>
                    <a:pt x="1128" y="2020"/>
                    <a:pt x="1271" y="3128"/>
                  </a:cubicBezTo>
                  <a:cubicBezTo>
                    <a:pt x="1271" y="3205"/>
                    <a:pt x="1333" y="3244"/>
                    <a:pt x="1393" y="3244"/>
                  </a:cubicBezTo>
                  <a:cubicBezTo>
                    <a:pt x="1452" y="3244"/>
                    <a:pt x="1509" y="3205"/>
                    <a:pt x="1497" y="3128"/>
                  </a:cubicBezTo>
                  <a:cubicBezTo>
                    <a:pt x="1414" y="2032"/>
                    <a:pt x="985" y="806"/>
                    <a:pt x="199" y="32"/>
                  </a:cubicBezTo>
                  <a:cubicBezTo>
                    <a:pt x="177" y="10"/>
                    <a:pt x="152" y="0"/>
                    <a:pt x="12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7" name="Google Shape;9774;p41">
              <a:extLst>
                <a:ext uri="{FF2B5EF4-FFF2-40B4-BE49-F238E27FC236}">
                  <a16:creationId xmlns:a16="http://schemas.microsoft.com/office/drawing/2014/main" id="{B21B54A0-7BBE-0ED5-C23D-9542EB999D99}"/>
                </a:ext>
              </a:extLst>
            </p:cNvPr>
            <p:cNvSpPr/>
            <p:nvPr/>
          </p:nvSpPr>
          <p:spPr>
            <a:xfrm>
              <a:off x="4874425" y="2658150"/>
              <a:ext cx="45350" cy="90175"/>
            </a:xfrm>
            <a:custGeom>
              <a:avLst/>
              <a:gdLst/>
              <a:ahLst/>
              <a:cxnLst/>
              <a:rect l="l" t="t" r="r" b="b"/>
              <a:pathLst>
                <a:path w="1814" h="3607" extrusionOk="0">
                  <a:moveTo>
                    <a:pt x="107" y="0"/>
                  </a:moveTo>
                  <a:cubicBezTo>
                    <a:pt x="55" y="0"/>
                    <a:pt x="1" y="37"/>
                    <a:pt x="24" y="98"/>
                  </a:cubicBezTo>
                  <a:cubicBezTo>
                    <a:pt x="452" y="1276"/>
                    <a:pt x="1250" y="2264"/>
                    <a:pt x="1524" y="3503"/>
                  </a:cubicBezTo>
                  <a:cubicBezTo>
                    <a:pt x="1548" y="3576"/>
                    <a:pt x="1604" y="3607"/>
                    <a:pt x="1659" y="3607"/>
                  </a:cubicBezTo>
                  <a:cubicBezTo>
                    <a:pt x="1738" y="3607"/>
                    <a:pt x="1814" y="3542"/>
                    <a:pt x="1786" y="3443"/>
                  </a:cubicBezTo>
                  <a:cubicBezTo>
                    <a:pt x="1524" y="2229"/>
                    <a:pt x="833" y="1098"/>
                    <a:pt x="178" y="38"/>
                  </a:cubicBezTo>
                  <a:cubicBezTo>
                    <a:pt x="165" y="12"/>
                    <a:pt x="137" y="0"/>
                    <a:pt x="1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8" name="Google Shape;9775;p41">
              <a:extLst>
                <a:ext uri="{FF2B5EF4-FFF2-40B4-BE49-F238E27FC236}">
                  <a16:creationId xmlns:a16="http://schemas.microsoft.com/office/drawing/2014/main" id="{5C965F36-4A7E-2764-6441-F5F6F6EE8C52}"/>
                </a:ext>
              </a:extLst>
            </p:cNvPr>
            <p:cNvSpPr/>
            <p:nvPr/>
          </p:nvSpPr>
          <p:spPr>
            <a:xfrm>
              <a:off x="4878700" y="2681950"/>
              <a:ext cx="33225" cy="110375"/>
            </a:xfrm>
            <a:custGeom>
              <a:avLst/>
              <a:gdLst/>
              <a:ahLst/>
              <a:cxnLst/>
              <a:rect l="l" t="t" r="r" b="b"/>
              <a:pathLst>
                <a:path w="1329" h="4415" extrusionOk="0">
                  <a:moveTo>
                    <a:pt x="87" y="0"/>
                  </a:moveTo>
                  <a:cubicBezTo>
                    <a:pt x="43" y="0"/>
                    <a:pt x="0" y="35"/>
                    <a:pt x="7" y="98"/>
                  </a:cubicBezTo>
                  <a:cubicBezTo>
                    <a:pt x="293" y="1527"/>
                    <a:pt x="960" y="2825"/>
                    <a:pt x="1067" y="4289"/>
                  </a:cubicBezTo>
                  <a:cubicBezTo>
                    <a:pt x="1079" y="4372"/>
                    <a:pt x="1147" y="4414"/>
                    <a:pt x="1210" y="4414"/>
                  </a:cubicBezTo>
                  <a:cubicBezTo>
                    <a:pt x="1272" y="4414"/>
                    <a:pt x="1329" y="4372"/>
                    <a:pt x="1317" y="4289"/>
                  </a:cubicBezTo>
                  <a:cubicBezTo>
                    <a:pt x="1198" y="2836"/>
                    <a:pt x="686" y="1408"/>
                    <a:pt x="162" y="50"/>
                  </a:cubicBezTo>
                  <a:cubicBezTo>
                    <a:pt x="148" y="16"/>
                    <a:pt x="117" y="0"/>
                    <a:pt x="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9" name="Google Shape;9776;p41">
              <a:extLst>
                <a:ext uri="{FF2B5EF4-FFF2-40B4-BE49-F238E27FC236}">
                  <a16:creationId xmlns:a16="http://schemas.microsoft.com/office/drawing/2014/main" id="{1C9B4D9B-4A11-8F45-531C-E1CA9201440B}"/>
                </a:ext>
              </a:extLst>
            </p:cNvPr>
            <p:cNvSpPr/>
            <p:nvPr/>
          </p:nvSpPr>
          <p:spPr>
            <a:xfrm>
              <a:off x="4869975" y="2623650"/>
              <a:ext cx="47625" cy="120525"/>
            </a:xfrm>
            <a:custGeom>
              <a:avLst/>
              <a:gdLst/>
              <a:ahLst/>
              <a:cxnLst/>
              <a:rect l="l" t="t" r="r" b="b"/>
              <a:pathLst>
                <a:path w="1905" h="4821" extrusionOk="0">
                  <a:moveTo>
                    <a:pt x="152" y="0"/>
                  </a:moveTo>
                  <a:cubicBezTo>
                    <a:pt x="79" y="0"/>
                    <a:pt x="0" y="78"/>
                    <a:pt x="35" y="156"/>
                  </a:cubicBezTo>
                  <a:cubicBezTo>
                    <a:pt x="642" y="1620"/>
                    <a:pt x="1523" y="2966"/>
                    <a:pt x="1511" y="4633"/>
                  </a:cubicBezTo>
                  <a:cubicBezTo>
                    <a:pt x="1499" y="4758"/>
                    <a:pt x="1595" y="4820"/>
                    <a:pt x="1693" y="4820"/>
                  </a:cubicBezTo>
                  <a:cubicBezTo>
                    <a:pt x="1791" y="4820"/>
                    <a:pt x="1892" y="4758"/>
                    <a:pt x="1892" y="4633"/>
                  </a:cubicBezTo>
                  <a:cubicBezTo>
                    <a:pt x="1904" y="3037"/>
                    <a:pt x="1190" y="1287"/>
                    <a:pt x="225" y="37"/>
                  </a:cubicBezTo>
                  <a:cubicBezTo>
                    <a:pt x="206" y="11"/>
                    <a:pt x="179" y="0"/>
                    <a:pt x="1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0" name="Google Shape;9777;p41">
              <a:extLst>
                <a:ext uri="{FF2B5EF4-FFF2-40B4-BE49-F238E27FC236}">
                  <a16:creationId xmlns:a16="http://schemas.microsoft.com/office/drawing/2014/main" id="{94BBBC4E-3A02-5098-DED5-2392B721EC2C}"/>
                </a:ext>
              </a:extLst>
            </p:cNvPr>
            <p:cNvSpPr/>
            <p:nvPr/>
          </p:nvSpPr>
          <p:spPr>
            <a:xfrm>
              <a:off x="4811050" y="2511750"/>
              <a:ext cx="100900" cy="186325"/>
            </a:xfrm>
            <a:custGeom>
              <a:avLst/>
              <a:gdLst/>
              <a:ahLst/>
              <a:cxnLst/>
              <a:rect l="l" t="t" r="r" b="b"/>
              <a:pathLst>
                <a:path w="4036" h="7453" extrusionOk="0">
                  <a:moveTo>
                    <a:pt x="144" y="1"/>
                  </a:moveTo>
                  <a:cubicBezTo>
                    <a:pt x="75" y="1"/>
                    <a:pt x="1" y="79"/>
                    <a:pt x="46" y="143"/>
                  </a:cubicBezTo>
                  <a:cubicBezTo>
                    <a:pt x="1582" y="2275"/>
                    <a:pt x="3463" y="4668"/>
                    <a:pt x="3785" y="7347"/>
                  </a:cubicBezTo>
                  <a:cubicBezTo>
                    <a:pt x="3791" y="7417"/>
                    <a:pt x="3854" y="7452"/>
                    <a:pt x="3914" y="7452"/>
                  </a:cubicBezTo>
                  <a:cubicBezTo>
                    <a:pt x="3976" y="7452"/>
                    <a:pt x="4035" y="7414"/>
                    <a:pt x="4023" y="7335"/>
                  </a:cubicBezTo>
                  <a:cubicBezTo>
                    <a:pt x="3797" y="4632"/>
                    <a:pt x="2201" y="1846"/>
                    <a:pt x="201" y="24"/>
                  </a:cubicBezTo>
                  <a:cubicBezTo>
                    <a:pt x="185" y="8"/>
                    <a:pt x="164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1" name="Google Shape;9778;p41">
              <a:extLst>
                <a:ext uri="{FF2B5EF4-FFF2-40B4-BE49-F238E27FC236}">
                  <a16:creationId xmlns:a16="http://schemas.microsoft.com/office/drawing/2014/main" id="{0927D2AB-4821-688D-FA29-21E0836C3C41}"/>
                </a:ext>
              </a:extLst>
            </p:cNvPr>
            <p:cNvSpPr/>
            <p:nvPr/>
          </p:nvSpPr>
          <p:spPr>
            <a:xfrm>
              <a:off x="4747550" y="2438175"/>
              <a:ext cx="156050" cy="227850"/>
            </a:xfrm>
            <a:custGeom>
              <a:avLst/>
              <a:gdLst/>
              <a:ahLst/>
              <a:cxnLst/>
              <a:rect l="l" t="t" r="r" b="b"/>
              <a:pathLst>
                <a:path w="6242" h="9114" extrusionOk="0">
                  <a:moveTo>
                    <a:pt x="80" y="0"/>
                  </a:moveTo>
                  <a:cubicBezTo>
                    <a:pt x="30" y="0"/>
                    <a:pt x="1" y="63"/>
                    <a:pt x="38" y="110"/>
                  </a:cubicBezTo>
                  <a:cubicBezTo>
                    <a:pt x="2479" y="2812"/>
                    <a:pt x="5908" y="5110"/>
                    <a:pt x="6206" y="9087"/>
                  </a:cubicBezTo>
                  <a:cubicBezTo>
                    <a:pt x="6206" y="9105"/>
                    <a:pt x="6215" y="9114"/>
                    <a:pt x="6224" y="9114"/>
                  </a:cubicBezTo>
                  <a:cubicBezTo>
                    <a:pt x="6233" y="9114"/>
                    <a:pt x="6242" y="9105"/>
                    <a:pt x="6242" y="9087"/>
                  </a:cubicBezTo>
                  <a:cubicBezTo>
                    <a:pt x="6206" y="5503"/>
                    <a:pt x="3110" y="1717"/>
                    <a:pt x="122" y="14"/>
                  </a:cubicBezTo>
                  <a:cubicBezTo>
                    <a:pt x="107" y="5"/>
                    <a:pt x="93" y="0"/>
                    <a:pt x="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2" name="Google Shape;9779;p41">
              <a:extLst>
                <a:ext uri="{FF2B5EF4-FFF2-40B4-BE49-F238E27FC236}">
                  <a16:creationId xmlns:a16="http://schemas.microsoft.com/office/drawing/2014/main" id="{FC1E790E-82E3-CA6B-BB88-47162C49A58A}"/>
                </a:ext>
              </a:extLst>
            </p:cNvPr>
            <p:cNvSpPr/>
            <p:nvPr/>
          </p:nvSpPr>
          <p:spPr>
            <a:xfrm>
              <a:off x="4881350" y="2411675"/>
              <a:ext cx="46600" cy="85775"/>
            </a:xfrm>
            <a:custGeom>
              <a:avLst/>
              <a:gdLst/>
              <a:ahLst/>
              <a:cxnLst/>
              <a:rect l="l" t="t" r="r" b="b"/>
              <a:pathLst>
                <a:path w="1864" h="3431" extrusionOk="0">
                  <a:moveTo>
                    <a:pt x="129" y="0"/>
                  </a:moveTo>
                  <a:cubicBezTo>
                    <a:pt x="61" y="0"/>
                    <a:pt x="0" y="66"/>
                    <a:pt x="44" y="146"/>
                  </a:cubicBezTo>
                  <a:cubicBezTo>
                    <a:pt x="294" y="646"/>
                    <a:pt x="651" y="1086"/>
                    <a:pt x="913" y="1586"/>
                  </a:cubicBezTo>
                  <a:cubicBezTo>
                    <a:pt x="1199" y="2134"/>
                    <a:pt x="1390" y="2718"/>
                    <a:pt x="1533" y="3313"/>
                  </a:cubicBezTo>
                  <a:cubicBezTo>
                    <a:pt x="1547" y="3395"/>
                    <a:pt x="1607" y="3430"/>
                    <a:pt x="1670" y="3430"/>
                  </a:cubicBezTo>
                  <a:cubicBezTo>
                    <a:pt x="1763" y="3430"/>
                    <a:pt x="1863" y="3355"/>
                    <a:pt x="1842" y="3241"/>
                  </a:cubicBezTo>
                  <a:cubicBezTo>
                    <a:pt x="1604" y="2170"/>
                    <a:pt x="1092" y="741"/>
                    <a:pt x="199" y="27"/>
                  </a:cubicBezTo>
                  <a:cubicBezTo>
                    <a:pt x="177" y="8"/>
                    <a:pt x="153" y="0"/>
                    <a:pt x="1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3" name="Google Shape;9780;p41">
              <a:extLst>
                <a:ext uri="{FF2B5EF4-FFF2-40B4-BE49-F238E27FC236}">
                  <a16:creationId xmlns:a16="http://schemas.microsoft.com/office/drawing/2014/main" id="{75A5B734-78B4-3097-BCA8-A428DB5A3A3F}"/>
                </a:ext>
              </a:extLst>
            </p:cNvPr>
            <p:cNvSpPr/>
            <p:nvPr/>
          </p:nvSpPr>
          <p:spPr>
            <a:xfrm>
              <a:off x="4857750" y="2363725"/>
              <a:ext cx="76800" cy="111950"/>
            </a:xfrm>
            <a:custGeom>
              <a:avLst/>
              <a:gdLst/>
              <a:ahLst/>
              <a:cxnLst/>
              <a:rect l="l" t="t" r="r" b="b"/>
              <a:pathLst>
                <a:path w="3072" h="4478" extrusionOk="0">
                  <a:moveTo>
                    <a:pt x="125" y="1"/>
                  </a:moveTo>
                  <a:cubicBezTo>
                    <a:pt x="47" y="1"/>
                    <a:pt x="1" y="100"/>
                    <a:pt x="60" y="159"/>
                  </a:cubicBezTo>
                  <a:cubicBezTo>
                    <a:pt x="1048" y="1302"/>
                    <a:pt x="2655" y="2588"/>
                    <a:pt x="2417" y="4266"/>
                  </a:cubicBezTo>
                  <a:cubicBezTo>
                    <a:pt x="2388" y="4396"/>
                    <a:pt x="2489" y="4477"/>
                    <a:pt x="2585" y="4477"/>
                  </a:cubicBezTo>
                  <a:cubicBezTo>
                    <a:pt x="2647" y="4477"/>
                    <a:pt x="2708" y="4442"/>
                    <a:pt x="2727" y="4362"/>
                  </a:cubicBezTo>
                  <a:cubicBezTo>
                    <a:pt x="3072" y="2528"/>
                    <a:pt x="1584" y="933"/>
                    <a:pt x="179" y="16"/>
                  </a:cubicBezTo>
                  <a:cubicBezTo>
                    <a:pt x="160" y="5"/>
                    <a:pt x="141" y="1"/>
                    <a:pt x="1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4" name="Google Shape;9781;p41">
              <a:extLst>
                <a:ext uri="{FF2B5EF4-FFF2-40B4-BE49-F238E27FC236}">
                  <a16:creationId xmlns:a16="http://schemas.microsoft.com/office/drawing/2014/main" id="{743632AE-FC72-49FE-27B9-4630C57F1BF6}"/>
                </a:ext>
              </a:extLst>
            </p:cNvPr>
            <p:cNvSpPr/>
            <p:nvPr/>
          </p:nvSpPr>
          <p:spPr>
            <a:xfrm>
              <a:off x="4857150" y="2328325"/>
              <a:ext cx="78825" cy="98125"/>
            </a:xfrm>
            <a:custGeom>
              <a:avLst/>
              <a:gdLst/>
              <a:ahLst/>
              <a:cxnLst/>
              <a:rect l="l" t="t" r="r" b="b"/>
              <a:pathLst>
                <a:path w="3153" h="3925" extrusionOk="0">
                  <a:moveTo>
                    <a:pt x="123" y="0"/>
                  </a:moveTo>
                  <a:cubicBezTo>
                    <a:pt x="55" y="0"/>
                    <a:pt x="1" y="99"/>
                    <a:pt x="60" y="158"/>
                  </a:cubicBezTo>
                  <a:cubicBezTo>
                    <a:pt x="1143" y="1277"/>
                    <a:pt x="2548" y="2206"/>
                    <a:pt x="2882" y="3825"/>
                  </a:cubicBezTo>
                  <a:cubicBezTo>
                    <a:pt x="2906" y="3894"/>
                    <a:pt x="2959" y="3924"/>
                    <a:pt x="3011" y="3924"/>
                  </a:cubicBezTo>
                  <a:cubicBezTo>
                    <a:pt x="3083" y="3924"/>
                    <a:pt x="3152" y="3863"/>
                    <a:pt x="3132" y="3766"/>
                  </a:cubicBezTo>
                  <a:cubicBezTo>
                    <a:pt x="2846" y="2206"/>
                    <a:pt x="1488" y="837"/>
                    <a:pt x="167" y="15"/>
                  </a:cubicBezTo>
                  <a:cubicBezTo>
                    <a:pt x="152" y="5"/>
                    <a:pt x="137" y="0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5" name="Google Shape;9782;p41">
              <a:extLst>
                <a:ext uri="{FF2B5EF4-FFF2-40B4-BE49-F238E27FC236}">
                  <a16:creationId xmlns:a16="http://schemas.microsoft.com/office/drawing/2014/main" id="{42821835-9DB9-D074-33B7-9A4D9FD68FA1}"/>
                </a:ext>
              </a:extLst>
            </p:cNvPr>
            <p:cNvSpPr/>
            <p:nvPr/>
          </p:nvSpPr>
          <p:spPr>
            <a:xfrm>
              <a:off x="4837150" y="2285775"/>
              <a:ext cx="99550" cy="113425"/>
            </a:xfrm>
            <a:custGeom>
              <a:avLst/>
              <a:gdLst/>
              <a:ahLst/>
              <a:cxnLst/>
              <a:rect l="l" t="t" r="r" b="b"/>
              <a:pathLst>
                <a:path w="3982" h="4537" extrusionOk="0">
                  <a:moveTo>
                    <a:pt x="128" y="0"/>
                  </a:moveTo>
                  <a:cubicBezTo>
                    <a:pt x="59" y="0"/>
                    <a:pt x="0" y="110"/>
                    <a:pt x="50" y="169"/>
                  </a:cubicBezTo>
                  <a:cubicBezTo>
                    <a:pt x="1253" y="1443"/>
                    <a:pt x="3301" y="2610"/>
                    <a:pt x="3670" y="4420"/>
                  </a:cubicBezTo>
                  <a:cubicBezTo>
                    <a:pt x="3694" y="4502"/>
                    <a:pt x="3751" y="4537"/>
                    <a:pt x="3809" y="4537"/>
                  </a:cubicBezTo>
                  <a:cubicBezTo>
                    <a:pt x="3895" y="4537"/>
                    <a:pt x="3981" y="4462"/>
                    <a:pt x="3967" y="4348"/>
                  </a:cubicBezTo>
                  <a:cubicBezTo>
                    <a:pt x="3634" y="2479"/>
                    <a:pt x="1646" y="1015"/>
                    <a:pt x="169" y="15"/>
                  </a:cubicBezTo>
                  <a:cubicBezTo>
                    <a:pt x="155" y="5"/>
                    <a:pt x="141" y="0"/>
                    <a:pt x="1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6" name="Google Shape;9783;p41">
              <a:extLst>
                <a:ext uri="{FF2B5EF4-FFF2-40B4-BE49-F238E27FC236}">
                  <a16:creationId xmlns:a16="http://schemas.microsoft.com/office/drawing/2014/main" id="{FB8045F0-733A-7291-AA99-C89F5564F468}"/>
                </a:ext>
              </a:extLst>
            </p:cNvPr>
            <p:cNvSpPr/>
            <p:nvPr/>
          </p:nvSpPr>
          <p:spPr>
            <a:xfrm>
              <a:off x="4852050" y="2282475"/>
              <a:ext cx="89100" cy="104500"/>
            </a:xfrm>
            <a:custGeom>
              <a:avLst/>
              <a:gdLst/>
              <a:ahLst/>
              <a:cxnLst/>
              <a:rect l="l" t="t" r="r" b="b"/>
              <a:pathLst>
                <a:path w="3564" h="4180" extrusionOk="0">
                  <a:moveTo>
                    <a:pt x="124" y="1"/>
                  </a:moveTo>
                  <a:cubicBezTo>
                    <a:pt x="56" y="1"/>
                    <a:pt x="0" y="102"/>
                    <a:pt x="49" y="170"/>
                  </a:cubicBezTo>
                  <a:cubicBezTo>
                    <a:pt x="1192" y="1492"/>
                    <a:pt x="2597" y="2516"/>
                    <a:pt x="3359" y="4135"/>
                  </a:cubicBezTo>
                  <a:cubicBezTo>
                    <a:pt x="3377" y="4167"/>
                    <a:pt x="3403" y="4180"/>
                    <a:pt x="3430" y="4180"/>
                  </a:cubicBezTo>
                  <a:cubicBezTo>
                    <a:pt x="3494" y="4180"/>
                    <a:pt x="3563" y="4107"/>
                    <a:pt x="3538" y="4040"/>
                  </a:cubicBezTo>
                  <a:cubicBezTo>
                    <a:pt x="2859" y="2504"/>
                    <a:pt x="1550" y="944"/>
                    <a:pt x="168" y="16"/>
                  </a:cubicBezTo>
                  <a:cubicBezTo>
                    <a:pt x="154" y="5"/>
                    <a:pt x="139" y="1"/>
                    <a:pt x="1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7" name="Google Shape;9784;p41">
              <a:extLst>
                <a:ext uri="{FF2B5EF4-FFF2-40B4-BE49-F238E27FC236}">
                  <a16:creationId xmlns:a16="http://schemas.microsoft.com/office/drawing/2014/main" id="{7FB0FC03-3C8C-BB5D-CAAA-41583287B7A2}"/>
                </a:ext>
              </a:extLst>
            </p:cNvPr>
            <p:cNvSpPr/>
            <p:nvPr/>
          </p:nvSpPr>
          <p:spPr>
            <a:xfrm>
              <a:off x="4837475" y="2255150"/>
              <a:ext cx="84875" cy="100200"/>
            </a:xfrm>
            <a:custGeom>
              <a:avLst/>
              <a:gdLst/>
              <a:ahLst/>
              <a:cxnLst/>
              <a:rect l="l" t="t" r="r" b="b"/>
              <a:pathLst>
                <a:path w="3395" h="4008" extrusionOk="0">
                  <a:moveTo>
                    <a:pt x="111" y="0"/>
                  </a:moveTo>
                  <a:cubicBezTo>
                    <a:pt x="47" y="0"/>
                    <a:pt x="1" y="76"/>
                    <a:pt x="49" y="144"/>
                  </a:cubicBezTo>
                  <a:cubicBezTo>
                    <a:pt x="1002" y="1347"/>
                    <a:pt x="2847" y="2168"/>
                    <a:pt x="3061" y="3847"/>
                  </a:cubicBezTo>
                  <a:cubicBezTo>
                    <a:pt x="3067" y="3954"/>
                    <a:pt x="3154" y="4008"/>
                    <a:pt x="3235" y="4008"/>
                  </a:cubicBezTo>
                  <a:cubicBezTo>
                    <a:pt x="3317" y="4008"/>
                    <a:pt x="3395" y="3954"/>
                    <a:pt x="3383" y="3847"/>
                  </a:cubicBezTo>
                  <a:cubicBezTo>
                    <a:pt x="3240" y="2192"/>
                    <a:pt x="1525" y="751"/>
                    <a:pt x="156" y="13"/>
                  </a:cubicBezTo>
                  <a:cubicBezTo>
                    <a:pt x="141" y="4"/>
                    <a:pt x="125" y="0"/>
                    <a:pt x="1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8" name="Google Shape;9785;p41">
              <a:extLst>
                <a:ext uri="{FF2B5EF4-FFF2-40B4-BE49-F238E27FC236}">
                  <a16:creationId xmlns:a16="http://schemas.microsoft.com/office/drawing/2014/main" id="{E179D0B1-9595-62B8-DBE1-1151A5695244}"/>
                </a:ext>
              </a:extLst>
            </p:cNvPr>
            <p:cNvSpPr/>
            <p:nvPr/>
          </p:nvSpPr>
          <p:spPr>
            <a:xfrm>
              <a:off x="4859175" y="2247225"/>
              <a:ext cx="80175" cy="93175"/>
            </a:xfrm>
            <a:custGeom>
              <a:avLst/>
              <a:gdLst/>
              <a:ahLst/>
              <a:cxnLst/>
              <a:rect l="l" t="t" r="r" b="b"/>
              <a:pathLst>
                <a:path w="3207" h="3727" extrusionOk="0">
                  <a:moveTo>
                    <a:pt x="151" y="0"/>
                  </a:moveTo>
                  <a:cubicBezTo>
                    <a:pt x="76" y="0"/>
                    <a:pt x="0" y="73"/>
                    <a:pt x="50" y="163"/>
                  </a:cubicBezTo>
                  <a:cubicBezTo>
                    <a:pt x="407" y="664"/>
                    <a:pt x="955" y="1056"/>
                    <a:pt x="1396" y="1485"/>
                  </a:cubicBezTo>
                  <a:cubicBezTo>
                    <a:pt x="2027" y="2092"/>
                    <a:pt x="2610" y="2783"/>
                    <a:pt x="2872" y="3628"/>
                  </a:cubicBezTo>
                  <a:cubicBezTo>
                    <a:pt x="2895" y="3696"/>
                    <a:pt x="2952" y="3726"/>
                    <a:pt x="3010" y="3726"/>
                  </a:cubicBezTo>
                  <a:cubicBezTo>
                    <a:pt x="3106" y="3726"/>
                    <a:pt x="3206" y="3646"/>
                    <a:pt x="3170" y="3521"/>
                  </a:cubicBezTo>
                  <a:cubicBezTo>
                    <a:pt x="2967" y="2830"/>
                    <a:pt x="2562" y="2259"/>
                    <a:pt x="2098" y="1711"/>
                  </a:cubicBezTo>
                  <a:cubicBezTo>
                    <a:pt x="1574" y="1104"/>
                    <a:pt x="919" y="366"/>
                    <a:pt x="193" y="9"/>
                  </a:cubicBezTo>
                  <a:cubicBezTo>
                    <a:pt x="180" y="3"/>
                    <a:pt x="165" y="0"/>
                    <a:pt x="15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9" name="Google Shape;9786;p41">
              <a:extLst>
                <a:ext uri="{FF2B5EF4-FFF2-40B4-BE49-F238E27FC236}">
                  <a16:creationId xmlns:a16="http://schemas.microsoft.com/office/drawing/2014/main" id="{553194DF-0004-D65F-9841-EC6C3FA3C8B2}"/>
                </a:ext>
              </a:extLst>
            </p:cNvPr>
            <p:cNvSpPr/>
            <p:nvPr/>
          </p:nvSpPr>
          <p:spPr>
            <a:xfrm>
              <a:off x="4861200" y="2227025"/>
              <a:ext cx="84675" cy="93800"/>
            </a:xfrm>
            <a:custGeom>
              <a:avLst/>
              <a:gdLst/>
              <a:ahLst/>
              <a:cxnLst/>
              <a:rect l="l" t="t" r="r" b="b"/>
              <a:pathLst>
                <a:path w="3387" h="3752" extrusionOk="0">
                  <a:moveTo>
                    <a:pt x="117" y="1"/>
                  </a:moveTo>
                  <a:cubicBezTo>
                    <a:pt x="48" y="1"/>
                    <a:pt x="1" y="98"/>
                    <a:pt x="53" y="150"/>
                  </a:cubicBezTo>
                  <a:cubicBezTo>
                    <a:pt x="624" y="579"/>
                    <a:pt x="1172" y="1055"/>
                    <a:pt x="1696" y="1531"/>
                  </a:cubicBezTo>
                  <a:cubicBezTo>
                    <a:pt x="2231" y="2031"/>
                    <a:pt x="2958" y="2769"/>
                    <a:pt x="2874" y="3555"/>
                  </a:cubicBezTo>
                  <a:cubicBezTo>
                    <a:pt x="2862" y="3686"/>
                    <a:pt x="2958" y="3752"/>
                    <a:pt x="3059" y="3752"/>
                  </a:cubicBezTo>
                  <a:cubicBezTo>
                    <a:pt x="3160" y="3752"/>
                    <a:pt x="3267" y="3686"/>
                    <a:pt x="3279" y="3555"/>
                  </a:cubicBezTo>
                  <a:cubicBezTo>
                    <a:pt x="3386" y="2757"/>
                    <a:pt x="2779" y="2043"/>
                    <a:pt x="2255" y="1495"/>
                  </a:cubicBezTo>
                  <a:cubicBezTo>
                    <a:pt x="1660" y="852"/>
                    <a:pt x="957" y="305"/>
                    <a:pt x="148" y="7"/>
                  </a:cubicBezTo>
                  <a:cubicBezTo>
                    <a:pt x="137" y="3"/>
                    <a:pt x="127" y="1"/>
                    <a:pt x="11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0" name="Google Shape;9787;p41">
              <a:extLst>
                <a:ext uri="{FF2B5EF4-FFF2-40B4-BE49-F238E27FC236}">
                  <a16:creationId xmlns:a16="http://schemas.microsoft.com/office/drawing/2014/main" id="{964219ED-E058-D851-45C2-57C5F3B0CB27}"/>
                </a:ext>
              </a:extLst>
            </p:cNvPr>
            <p:cNvSpPr/>
            <p:nvPr/>
          </p:nvSpPr>
          <p:spPr>
            <a:xfrm>
              <a:off x="4829400" y="2178175"/>
              <a:ext cx="116800" cy="107400"/>
            </a:xfrm>
            <a:custGeom>
              <a:avLst/>
              <a:gdLst/>
              <a:ahLst/>
              <a:cxnLst/>
              <a:rect l="l" t="t" r="r" b="b"/>
              <a:pathLst>
                <a:path w="4672" h="4296" extrusionOk="0">
                  <a:moveTo>
                    <a:pt x="124" y="0"/>
                  </a:moveTo>
                  <a:cubicBezTo>
                    <a:pt x="20" y="0"/>
                    <a:pt x="1" y="146"/>
                    <a:pt x="74" y="199"/>
                  </a:cubicBezTo>
                  <a:cubicBezTo>
                    <a:pt x="1622" y="1366"/>
                    <a:pt x="3527" y="2199"/>
                    <a:pt x="4230" y="4140"/>
                  </a:cubicBezTo>
                  <a:cubicBezTo>
                    <a:pt x="4269" y="4249"/>
                    <a:pt x="4358" y="4296"/>
                    <a:pt x="4443" y="4296"/>
                  </a:cubicBezTo>
                  <a:cubicBezTo>
                    <a:pt x="4561" y="4296"/>
                    <a:pt x="4671" y="4203"/>
                    <a:pt x="4623" y="4057"/>
                  </a:cubicBezTo>
                  <a:cubicBezTo>
                    <a:pt x="3944" y="2140"/>
                    <a:pt x="2015" y="687"/>
                    <a:pt x="170" y="8"/>
                  </a:cubicBezTo>
                  <a:cubicBezTo>
                    <a:pt x="153" y="3"/>
                    <a:pt x="138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1" name="Google Shape;9788;p41">
              <a:extLst>
                <a:ext uri="{FF2B5EF4-FFF2-40B4-BE49-F238E27FC236}">
                  <a16:creationId xmlns:a16="http://schemas.microsoft.com/office/drawing/2014/main" id="{BBF3545E-339E-19BA-6EF3-3D88E97CC4C8}"/>
                </a:ext>
              </a:extLst>
            </p:cNvPr>
            <p:cNvSpPr/>
            <p:nvPr/>
          </p:nvSpPr>
          <p:spPr>
            <a:xfrm>
              <a:off x="4769000" y="2176650"/>
              <a:ext cx="157925" cy="153150"/>
            </a:xfrm>
            <a:custGeom>
              <a:avLst/>
              <a:gdLst/>
              <a:ahLst/>
              <a:cxnLst/>
              <a:rect l="l" t="t" r="r" b="b"/>
              <a:pathLst>
                <a:path w="6317" h="6126" extrusionOk="0">
                  <a:moveTo>
                    <a:pt x="106" y="1"/>
                  </a:moveTo>
                  <a:cubicBezTo>
                    <a:pt x="27" y="1"/>
                    <a:pt x="1" y="125"/>
                    <a:pt x="73" y="177"/>
                  </a:cubicBezTo>
                  <a:cubicBezTo>
                    <a:pt x="2228" y="1843"/>
                    <a:pt x="5014" y="3367"/>
                    <a:pt x="6062" y="6034"/>
                  </a:cubicBezTo>
                  <a:cubicBezTo>
                    <a:pt x="6087" y="6098"/>
                    <a:pt x="6138" y="6126"/>
                    <a:pt x="6186" y="6126"/>
                  </a:cubicBezTo>
                  <a:cubicBezTo>
                    <a:pt x="6254" y="6126"/>
                    <a:pt x="6316" y="6071"/>
                    <a:pt x="6288" y="5987"/>
                  </a:cubicBezTo>
                  <a:cubicBezTo>
                    <a:pt x="5455" y="3308"/>
                    <a:pt x="2657" y="1070"/>
                    <a:pt x="145" y="10"/>
                  </a:cubicBezTo>
                  <a:cubicBezTo>
                    <a:pt x="131" y="4"/>
                    <a:pt x="118" y="1"/>
                    <a:pt x="1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2" name="Google Shape;9789;p41">
              <a:extLst>
                <a:ext uri="{FF2B5EF4-FFF2-40B4-BE49-F238E27FC236}">
                  <a16:creationId xmlns:a16="http://schemas.microsoft.com/office/drawing/2014/main" id="{C1A51E5E-F0A7-35E4-1C7B-40092705E852}"/>
                </a:ext>
              </a:extLst>
            </p:cNvPr>
            <p:cNvSpPr/>
            <p:nvPr/>
          </p:nvSpPr>
          <p:spPr>
            <a:xfrm>
              <a:off x="4771400" y="2202625"/>
              <a:ext cx="139100" cy="116525"/>
            </a:xfrm>
            <a:custGeom>
              <a:avLst/>
              <a:gdLst/>
              <a:ahLst/>
              <a:cxnLst/>
              <a:rect l="l" t="t" r="r" b="b"/>
              <a:pathLst>
                <a:path w="5564" h="4661" extrusionOk="0">
                  <a:moveTo>
                    <a:pt x="190" y="1"/>
                  </a:moveTo>
                  <a:cubicBezTo>
                    <a:pt x="93" y="1"/>
                    <a:pt x="0" y="112"/>
                    <a:pt x="85" y="185"/>
                  </a:cubicBezTo>
                  <a:cubicBezTo>
                    <a:pt x="1847" y="1709"/>
                    <a:pt x="3775" y="2888"/>
                    <a:pt x="5347" y="4626"/>
                  </a:cubicBezTo>
                  <a:cubicBezTo>
                    <a:pt x="5366" y="4651"/>
                    <a:pt x="5389" y="4661"/>
                    <a:pt x="5411" y="4661"/>
                  </a:cubicBezTo>
                  <a:cubicBezTo>
                    <a:pt x="5488" y="4661"/>
                    <a:pt x="5564" y="4543"/>
                    <a:pt x="5490" y="4460"/>
                  </a:cubicBezTo>
                  <a:cubicBezTo>
                    <a:pt x="4085" y="2721"/>
                    <a:pt x="2263" y="1007"/>
                    <a:pt x="227" y="7"/>
                  </a:cubicBezTo>
                  <a:cubicBezTo>
                    <a:pt x="215" y="3"/>
                    <a:pt x="202" y="1"/>
                    <a:pt x="1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3" name="Google Shape;9790;p41">
              <a:extLst>
                <a:ext uri="{FF2B5EF4-FFF2-40B4-BE49-F238E27FC236}">
                  <a16:creationId xmlns:a16="http://schemas.microsoft.com/office/drawing/2014/main" id="{19659837-AEE8-459D-A704-E71B86D394FE}"/>
                </a:ext>
              </a:extLst>
            </p:cNvPr>
            <p:cNvSpPr/>
            <p:nvPr/>
          </p:nvSpPr>
          <p:spPr>
            <a:xfrm>
              <a:off x="4814900" y="2264025"/>
              <a:ext cx="99000" cy="100850"/>
            </a:xfrm>
            <a:custGeom>
              <a:avLst/>
              <a:gdLst/>
              <a:ahLst/>
              <a:cxnLst/>
              <a:rect l="l" t="t" r="r" b="b"/>
              <a:pathLst>
                <a:path w="3960" h="4034" extrusionOk="0">
                  <a:moveTo>
                    <a:pt x="124" y="0"/>
                  </a:moveTo>
                  <a:cubicBezTo>
                    <a:pt x="46" y="0"/>
                    <a:pt x="0" y="99"/>
                    <a:pt x="59" y="158"/>
                  </a:cubicBezTo>
                  <a:cubicBezTo>
                    <a:pt x="1285" y="1468"/>
                    <a:pt x="2893" y="2349"/>
                    <a:pt x="3738" y="3980"/>
                  </a:cubicBezTo>
                  <a:cubicBezTo>
                    <a:pt x="3755" y="4017"/>
                    <a:pt x="3789" y="4033"/>
                    <a:pt x="3824" y="4033"/>
                  </a:cubicBezTo>
                  <a:cubicBezTo>
                    <a:pt x="3890" y="4033"/>
                    <a:pt x="3960" y="3978"/>
                    <a:pt x="3929" y="3909"/>
                  </a:cubicBezTo>
                  <a:cubicBezTo>
                    <a:pt x="3250" y="2254"/>
                    <a:pt x="1750" y="861"/>
                    <a:pt x="178" y="15"/>
                  </a:cubicBezTo>
                  <a:cubicBezTo>
                    <a:pt x="159" y="5"/>
                    <a:pt x="141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4" name="Google Shape;9791;p41">
              <a:extLst>
                <a:ext uri="{FF2B5EF4-FFF2-40B4-BE49-F238E27FC236}">
                  <a16:creationId xmlns:a16="http://schemas.microsoft.com/office/drawing/2014/main" id="{D22EE5B3-8C75-DE42-B4AD-54118480D9F9}"/>
                </a:ext>
              </a:extLst>
            </p:cNvPr>
            <p:cNvSpPr/>
            <p:nvPr/>
          </p:nvSpPr>
          <p:spPr>
            <a:xfrm>
              <a:off x="4824925" y="2310625"/>
              <a:ext cx="89025" cy="83625"/>
            </a:xfrm>
            <a:custGeom>
              <a:avLst/>
              <a:gdLst/>
              <a:ahLst/>
              <a:cxnLst/>
              <a:rect l="l" t="t" r="r" b="b"/>
              <a:pathLst>
                <a:path w="3561" h="3345" extrusionOk="0">
                  <a:moveTo>
                    <a:pt x="106" y="1"/>
                  </a:moveTo>
                  <a:cubicBezTo>
                    <a:pt x="53" y="1"/>
                    <a:pt x="0" y="75"/>
                    <a:pt x="51" y="116"/>
                  </a:cubicBezTo>
                  <a:cubicBezTo>
                    <a:pt x="1182" y="1045"/>
                    <a:pt x="2504" y="1926"/>
                    <a:pt x="3206" y="3247"/>
                  </a:cubicBezTo>
                  <a:cubicBezTo>
                    <a:pt x="3241" y="3317"/>
                    <a:pt x="3293" y="3345"/>
                    <a:pt x="3345" y="3345"/>
                  </a:cubicBezTo>
                  <a:cubicBezTo>
                    <a:pt x="3453" y="3345"/>
                    <a:pt x="3560" y="3221"/>
                    <a:pt x="3504" y="3092"/>
                  </a:cubicBezTo>
                  <a:cubicBezTo>
                    <a:pt x="2789" y="1747"/>
                    <a:pt x="1456" y="711"/>
                    <a:pt x="134" y="9"/>
                  </a:cubicBezTo>
                  <a:cubicBezTo>
                    <a:pt x="125" y="3"/>
                    <a:pt x="116" y="1"/>
                    <a:pt x="1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5" name="Google Shape;9792;p41">
              <a:extLst>
                <a:ext uri="{FF2B5EF4-FFF2-40B4-BE49-F238E27FC236}">
                  <a16:creationId xmlns:a16="http://schemas.microsoft.com/office/drawing/2014/main" id="{EA1E52C8-4FEC-BF14-A346-DC883921D295}"/>
                </a:ext>
              </a:extLst>
            </p:cNvPr>
            <p:cNvSpPr/>
            <p:nvPr/>
          </p:nvSpPr>
          <p:spPr>
            <a:xfrm>
              <a:off x="4823075" y="2332450"/>
              <a:ext cx="87725" cy="95900"/>
            </a:xfrm>
            <a:custGeom>
              <a:avLst/>
              <a:gdLst/>
              <a:ahLst/>
              <a:cxnLst/>
              <a:rect l="l" t="t" r="r" b="b"/>
              <a:pathLst>
                <a:path w="3509" h="3836" extrusionOk="0">
                  <a:moveTo>
                    <a:pt x="97" y="1"/>
                  </a:moveTo>
                  <a:cubicBezTo>
                    <a:pt x="42" y="1"/>
                    <a:pt x="1" y="90"/>
                    <a:pt x="30" y="148"/>
                  </a:cubicBezTo>
                  <a:cubicBezTo>
                    <a:pt x="1101" y="1350"/>
                    <a:pt x="2399" y="2374"/>
                    <a:pt x="3232" y="3779"/>
                  </a:cubicBezTo>
                  <a:cubicBezTo>
                    <a:pt x="3258" y="3819"/>
                    <a:pt x="3295" y="3836"/>
                    <a:pt x="3333" y="3836"/>
                  </a:cubicBezTo>
                  <a:cubicBezTo>
                    <a:pt x="3420" y="3836"/>
                    <a:pt x="3508" y="3748"/>
                    <a:pt x="3459" y="3648"/>
                  </a:cubicBezTo>
                  <a:cubicBezTo>
                    <a:pt x="2649" y="2196"/>
                    <a:pt x="1447" y="1005"/>
                    <a:pt x="137" y="17"/>
                  </a:cubicBezTo>
                  <a:cubicBezTo>
                    <a:pt x="123" y="6"/>
                    <a:pt x="110" y="1"/>
                    <a:pt x="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6" name="Google Shape;9793;p41">
              <a:extLst>
                <a:ext uri="{FF2B5EF4-FFF2-40B4-BE49-F238E27FC236}">
                  <a16:creationId xmlns:a16="http://schemas.microsoft.com/office/drawing/2014/main" id="{E5F06142-44AA-F5C4-AE8B-A2BE6B21554A}"/>
                </a:ext>
              </a:extLst>
            </p:cNvPr>
            <p:cNvSpPr/>
            <p:nvPr/>
          </p:nvSpPr>
          <p:spPr>
            <a:xfrm>
              <a:off x="4747075" y="2226550"/>
              <a:ext cx="169000" cy="163900"/>
            </a:xfrm>
            <a:custGeom>
              <a:avLst/>
              <a:gdLst/>
              <a:ahLst/>
              <a:cxnLst/>
              <a:rect l="l" t="t" r="r" b="b"/>
              <a:pathLst>
                <a:path w="6760" h="6556" extrusionOk="0">
                  <a:moveTo>
                    <a:pt x="27" y="1"/>
                  </a:moveTo>
                  <a:cubicBezTo>
                    <a:pt x="8" y="1"/>
                    <a:pt x="0" y="51"/>
                    <a:pt x="22" y="62"/>
                  </a:cubicBezTo>
                  <a:cubicBezTo>
                    <a:pt x="2629" y="1360"/>
                    <a:pt x="5260" y="3693"/>
                    <a:pt x="6380" y="6444"/>
                  </a:cubicBezTo>
                  <a:cubicBezTo>
                    <a:pt x="6407" y="6522"/>
                    <a:pt x="6476" y="6556"/>
                    <a:pt x="6545" y="6556"/>
                  </a:cubicBezTo>
                  <a:cubicBezTo>
                    <a:pt x="6653" y="6556"/>
                    <a:pt x="6759" y="6472"/>
                    <a:pt x="6701" y="6348"/>
                  </a:cubicBezTo>
                  <a:cubicBezTo>
                    <a:pt x="5618" y="3562"/>
                    <a:pt x="2974" y="812"/>
                    <a:pt x="34" y="2"/>
                  </a:cubicBezTo>
                  <a:cubicBezTo>
                    <a:pt x="31" y="1"/>
                    <a:pt x="29" y="1"/>
                    <a:pt x="2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7" name="Google Shape;9794;p41">
              <a:extLst>
                <a:ext uri="{FF2B5EF4-FFF2-40B4-BE49-F238E27FC236}">
                  <a16:creationId xmlns:a16="http://schemas.microsoft.com/office/drawing/2014/main" id="{B45C1775-E346-8E9B-EDEE-8EC24A601973}"/>
                </a:ext>
              </a:extLst>
            </p:cNvPr>
            <p:cNvSpPr/>
            <p:nvPr/>
          </p:nvSpPr>
          <p:spPr>
            <a:xfrm>
              <a:off x="4821150" y="2257000"/>
              <a:ext cx="100125" cy="135850"/>
            </a:xfrm>
            <a:custGeom>
              <a:avLst/>
              <a:gdLst/>
              <a:ahLst/>
              <a:cxnLst/>
              <a:rect l="l" t="t" r="r" b="b"/>
              <a:pathLst>
                <a:path w="4005" h="5434" extrusionOk="0">
                  <a:moveTo>
                    <a:pt x="96" y="0"/>
                  </a:moveTo>
                  <a:cubicBezTo>
                    <a:pt x="49" y="0"/>
                    <a:pt x="0" y="50"/>
                    <a:pt x="35" y="94"/>
                  </a:cubicBezTo>
                  <a:cubicBezTo>
                    <a:pt x="1309" y="1808"/>
                    <a:pt x="3024" y="3297"/>
                    <a:pt x="3762" y="5356"/>
                  </a:cubicBezTo>
                  <a:cubicBezTo>
                    <a:pt x="3786" y="5410"/>
                    <a:pt x="3834" y="5433"/>
                    <a:pt x="3878" y="5433"/>
                  </a:cubicBezTo>
                  <a:cubicBezTo>
                    <a:pt x="3944" y="5433"/>
                    <a:pt x="4005" y="5382"/>
                    <a:pt x="3976" y="5297"/>
                  </a:cubicBezTo>
                  <a:cubicBezTo>
                    <a:pt x="3286" y="3178"/>
                    <a:pt x="1595" y="1630"/>
                    <a:pt x="142" y="23"/>
                  </a:cubicBezTo>
                  <a:cubicBezTo>
                    <a:pt x="130" y="7"/>
                    <a:pt x="113" y="0"/>
                    <a:pt x="9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8" name="Google Shape;9795;p41">
              <a:extLst>
                <a:ext uri="{FF2B5EF4-FFF2-40B4-BE49-F238E27FC236}">
                  <a16:creationId xmlns:a16="http://schemas.microsoft.com/office/drawing/2014/main" id="{108666F6-F2FA-CB6F-486D-E96DB9C81A12}"/>
                </a:ext>
              </a:extLst>
            </p:cNvPr>
            <p:cNvSpPr/>
            <p:nvPr/>
          </p:nvSpPr>
          <p:spPr>
            <a:xfrm>
              <a:off x="4806925" y="2239050"/>
              <a:ext cx="112850" cy="124525"/>
            </a:xfrm>
            <a:custGeom>
              <a:avLst/>
              <a:gdLst/>
              <a:ahLst/>
              <a:cxnLst/>
              <a:rect l="l" t="t" r="r" b="b"/>
              <a:pathLst>
                <a:path w="4514" h="4981" extrusionOk="0">
                  <a:moveTo>
                    <a:pt x="166" y="0"/>
                  </a:moveTo>
                  <a:cubicBezTo>
                    <a:pt x="71" y="0"/>
                    <a:pt x="1" y="113"/>
                    <a:pt x="80" y="193"/>
                  </a:cubicBezTo>
                  <a:cubicBezTo>
                    <a:pt x="1569" y="1741"/>
                    <a:pt x="3212" y="3003"/>
                    <a:pt x="4283" y="4908"/>
                  </a:cubicBezTo>
                  <a:cubicBezTo>
                    <a:pt x="4303" y="4959"/>
                    <a:pt x="4337" y="4980"/>
                    <a:pt x="4371" y="4980"/>
                  </a:cubicBezTo>
                  <a:cubicBezTo>
                    <a:pt x="4441" y="4980"/>
                    <a:pt x="4514" y="4892"/>
                    <a:pt x="4474" y="4789"/>
                  </a:cubicBezTo>
                  <a:cubicBezTo>
                    <a:pt x="3569" y="2943"/>
                    <a:pt x="2033" y="1038"/>
                    <a:pt x="223" y="14"/>
                  </a:cubicBezTo>
                  <a:cubicBezTo>
                    <a:pt x="204" y="4"/>
                    <a:pt x="184" y="0"/>
                    <a:pt x="1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9" name="Google Shape;9796;p41">
              <a:extLst>
                <a:ext uri="{FF2B5EF4-FFF2-40B4-BE49-F238E27FC236}">
                  <a16:creationId xmlns:a16="http://schemas.microsoft.com/office/drawing/2014/main" id="{413B59E3-05CA-E34B-DA71-787C5E3BB00D}"/>
                </a:ext>
              </a:extLst>
            </p:cNvPr>
            <p:cNvSpPr/>
            <p:nvPr/>
          </p:nvSpPr>
          <p:spPr>
            <a:xfrm>
              <a:off x="4817600" y="2316600"/>
              <a:ext cx="100825" cy="119100"/>
            </a:xfrm>
            <a:custGeom>
              <a:avLst/>
              <a:gdLst/>
              <a:ahLst/>
              <a:cxnLst/>
              <a:rect l="l" t="t" r="r" b="b"/>
              <a:pathLst>
                <a:path w="4033" h="4764" extrusionOk="0">
                  <a:moveTo>
                    <a:pt x="168" y="0"/>
                  </a:moveTo>
                  <a:cubicBezTo>
                    <a:pt x="83" y="0"/>
                    <a:pt x="0" y="109"/>
                    <a:pt x="58" y="186"/>
                  </a:cubicBezTo>
                  <a:cubicBezTo>
                    <a:pt x="1225" y="1758"/>
                    <a:pt x="2689" y="3032"/>
                    <a:pt x="3749" y="4699"/>
                  </a:cubicBezTo>
                  <a:cubicBezTo>
                    <a:pt x="3776" y="4744"/>
                    <a:pt x="3817" y="4763"/>
                    <a:pt x="3858" y="4763"/>
                  </a:cubicBezTo>
                  <a:cubicBezTo>
                    <a:pt x="3945" y="4763"/>
                    <a:pt x="4032" y="4677"/>
                    <a:pt x="3975" y="4580"/>
                  </a:cubicBezTo>
                  <a:cubicBezTo>
                    <a:pt x="3023" y="2937"/>
                    <a:pt x="1749" y="1163"/>
                    <a:pt x="225" y="20"/>
                  </a:cubicBezTo>
                  <a:cubicBezTo>
                    <a:pt x="207" y="6"/>
                    <a:pt x="187" y="0"/>
                    <a:pt x="16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0" name="Google Shape;9797;p41">
              <a:extLst>
                <a:ext uri="{FF2B5EF4-FFF2-40B4-BE49-F238E27FC236}">
                  <a16:creationId xmlns:a16="http://schemas.microsoft.com/office/drawing/2014/main" id="{FECDA238-8CF4-F6D6-AD34-41165B730E50}"/>
                </a:ext>
              </a:extLst>
            </p:cNvPr>
            <p:cNvSpPr/>
            <p:nvPr/>
          </p:nvSpPr>
          <p:spPr>
            <a:xfrm>
              <a:off x="4834000" y="2364325"/>
              <a:ext cx="84000" cy="115700"/>
            </a:xfrm>
            <a:custGeom>
              <a:avLst/>
              <a:gdLst/>
              <a:ahLst/>
              <a:cxnLst/>
              <a:rect l="l" t="t" r="r" b="b"/>
              <a:pathLst>
                <a:path w="3360" h="4628" extrusionOk="0">
                  <a:moveTo>
                    <a:pt x="189" y="1"/>
                  </a:moveTo>
                  <a:cubicBezTo>
                    <a:pt x="94" y="1"/>
                    <a:pt x="0" y="106"/>
                    <a:pt x="69" y="194"/>
                  </a:cubicBezTo>
                  <a:cubicBezTo>
                    <a:pt x="1129" y="1659"/>
                    <a:pt x="2510" y="2742"/>
                    <a:pt x="3093" y="4528"/>
                  </a:cubicBezTo>
                  <a:cubicBezTo>
                    <a:pt x="3113" y="4597"/>
                    <a:pt x="3165" y="4627"/>
                    <a:pt x="3216" y="4627"/>
                  </a:cubicBezTo>
                  <a:cubicBezTo>
                    <a:pt x="3289" y="4627"/>
                    <a:pt x="3359" y="4566"/>
                    <a:pt x="3331" y="4469"/>
                  </a:cubicBezTo>
                  <a:cubicBezTo>
                    <a:pt x="2855" y="2873"/>
                    <a:pt x="1736" y="861"/>
                    <a:pt x="248" y="16"/>
                  </a:cubicBezTo>
                  <a:cubicBezTo>
                    <a:pt x="229" y="5"/>
                    <a:pt x="209" y="1"/>
                    <a:pt x="1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1" name="Google Shape;9798;p41">
              <a:extLst>
                <a:ext uri="{FF2B5EF4-FFF2-40B4-BE49-F238E27FC236}">
                  <a16:creationId xmlns:a16="http://schemas.microsoft.com/office/drawing/2014/main" id="{89F720BD-36D6-274D-4C43-231C9662F209}"/>
                </a:ext>
              </a:extLst>
            </p:cNvPr>
            <p:cNvSpPr/>
            <p:nvPr/>
          </p:nvSpPr>
          <p:spPr>
            <a:xfrm>
              <a:off x="4753425" y="2289625"/>
              <a:ext cx="166550" cy="207125"/>
            </a:xfrm>
            <a:custGeom>
              <a:avLst/>
              <a:gdLst/>
              <a:ahLst/>
              <a:cxnLst/>
              <a:rect l="l" t="t" r="r" b="b"/>
              <a:pathLst>
                <a:path w="6662" h="8285" extrusionOk="0">
                  <a:moveTo>
                    <a:pt x="148" y="1"/>
                  </a:moveTo>
                  <a:cubicBezTo>
                    <a:pt x="65" y="1"/>
                    <a:pt x="0" y="99"/>
                    <a:pt x="65" y="182"/>
                  </a:cubicBezTo>
                  <a:cubicBezTo>
                    <a:pt x="2208" y="2813"/>
                    <a:pt x="5197" y="4885"/>
                    <a:pt x="6376" y="8195"/>
                  </a:cubicBezTo>
                  <a:cubicBezTo>
                    <a:pt x="6400" y="8257"/>
                    <a:pt x="6454" y="8285"/>
                    <a:pt x="6507" y="8285"/>
                  </a:cubicBezTo>
                  <a:cubicBezTo>
                    <a:pt x="6586" y="8285"/>
                    <a:pt x="6661" y="8223"/>
                    <a:pt x="6626" y="8123"/>
                  </a:cubicBezTo>
                  <a:cubicBezTo>
                    <a:pt x="5673" y="4778"/>
                    <a:pt x="2851" y="2147"/>
                    <a:pt x="220" y="27"/>
                  </a:cubicBezTo>
                  <a:cubicBezTo>
                    <a:pt x="196" y="9"/>
                    <a:pt x="171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2" name="Google Shape;9799;p41">
              <a:extLst>
                <a:ext uri="{FF2B5EF4-FFF2-40B4-BE49-F238E27FC236}">
                  <a16:creationId xmlns:a16="http://schemas.microsoft.com/office/drawing/2014/main" id="{58AA9B39-C1D2-E635-9BE5-92D0E510698E}"/>
                </a:ext>
              </a:extLst>
            </p:cNvPr>
            <p:cNvSpPr/>
            <p:nvPr/>
          </p:nvSpPr>
          <p:spPr>
            <a:xfrm>
              <a:off x="4832525" y="2185475"/>
              <a:ext cx="84450" cy="95450"/>
            </a:xfrm>
            <a:custGeom>
              <a:avLst/>
              <a:gdLst/>
              <a:ahLst/>
              <a:cxnLst/>
              <a:rect l="l" t="t" r="r" b="b"/>
              <a:pathLst>
                <a:path w="3378" h="3818" extrusionOk="0">
                  <a:moveTo>
                    <a:pt x="166" y="0"/>
                  </a:moveTo>
                  <a:cubicBezTo>
                    <a:pt x="71" y="0"/>
                    <a:pt x="1" y="113"/>
                    <a:pt x="80" y="193"/>
                  </a:cubicBezTo>
                  <a:cubicBezTo>
                    <a:pt x="1211" y="1229"/>
                    <a:pt x="2497" y="2205"/>
                    <a:pt x="3045" y="3705"/>
                  </a:cubicBezTo>
                  <a:cubicBezTo>
                    <a:pt x="3079" y="3783"/>
                    <a:pt x="3145" y="3817"/>
                    <a:pt x="3207" y="3817"/>
                  </a:cubicBezTo>
                  <a:cubicBezTo>
                    <a:pt x="3297" y="3817"/>
                    <a:pt x="3378" y="3746"/>
                    <a:pt x="3343" y="3634"/>
                  </a:cubicBezTo>
                  <a:cubicBezTo>
                    <a:pt x="2854" y="2110"/>
                    <a:pt x="1640" y="740"/>
                    <a:pt x="223" y="14"/>
                  </a:cubicBezTo>
                  <a:cubicBezTo>
                    <a:pt x="204" y="4"/>
                    <a:pt x="184" y="0"/>
                    <a:pt x="1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3" name="Google Shape;9800;p41">
              <a:extLst>
                <a:ext uri="{FF2B5EF4-FFF2-40B4-BE49-F238E27FC236}">
                  <a16:creationId xmlns:a16="http://schemas.microsoft.com/office/drawing/2014/main" id="{9F990939-2D7C-F117-3D37-81313453B664}"/>
                </a:ext>
              </a:extLst>
            </p:cNvPr>
            <p:cNvSpPr/>
            <p:nvPr/>
          </p:nvSpPr>
          <p:spPr>
            <a:xfrm>
              <a:off x="4852075" y="2151300"/>
              <a:ext cx="107500" cy="111150"/>
            </a:xfrm>
            <a:custGeom>
              <a:avLst/>
              <a:gdLst/>
              <a:ahLst/>
              <a:cxnLst/>
              <a:rect l="l" t="t" r="r" b="b"/>
              <a:pathLst>
                <a:path w="4300" h="4446" extrusionOk="0">
                  <a:moveTo>
                    <a:pt x="135" y="1"/>
                  </a:moveTo>
                  <a:cubicBezTo>
                    <a:pt x="58" y="1"/>
                    <a:pt x="0" y="95"/>
                    <a:pt x="60" y="155"/>
                  </a:cubicBezTo>
                  <a:cubicBezTo>
                    <a:pt x="1418" y="1572"/>
                    <a:pt x="3311" y="2357"/>
                    <a:pt x="3989" y="4346"/>
                  </a:cubicBezTo>
                  <a:cubicBezTo>
                    <a:pt x="4008" y="4415"/>
                    <a:pt x="4062" y="4445"/>
                    <a:pt x="4119" y="4445"/>
                  </a:cubicBezTo>
                  <a:cubicBezTo>
                    <a:pt x="4207" y="4445"/>
                    <a:pt x="4300" y="4372"/>
                    <a:pt x="4263" y="4262"/>
                  </a:cubicBezTo>
                  <a:cubicBezTo>
                    <a:pt x="3966" y="3393"/>
                    <a:pt x="3394" y="2679"/>
                    <a:pt x="2763" y="2024"/>
                  </a:cubicBezTo>
                  <a:cubicBezTo>
                    <a:pt x="2025" y="1286"/>
                    <a:pt x="1120" y="476"/>
                    <a:pt x="179" y="12"/>
                  </a:cubicBezTo>
                  <a:cubicBezTo>
                    <a:pt x="164" y="4"/>
                    <a:pt x="149" y="1"/>
                    <a:pt x="13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4" name="Google Shape;9801;p41">
              <a:extLst>
                <a:ext uri="{FF2B5EF4-FFF2-40B4-BE49-F238E27FC236}">
                  <a16:creationId xmlns:a16="http://schemas.microsoft.com/office/drawing/2014/main" id="{F0635F26-6147-ABC4-CCEE-1500EA1DEF6F}"/>
                </a:ext>
              </a:extLst>
            </p:cNvPr>
            <p:cNvSpPr/>
            <p:nvPr/>
          </p:nvSpPr>
          <p:spPr>
            <a:xfrm>
              <a:off x="4858425" y="2128625"/>
              <a:ext cx="84025" cy="97300"/>
            </a:xfrm>
            <a:custGeom>
              <a:avLst/>
              <a:gdLst/>
              <a:ahLst/>
              <a:cxnLst/>
              <a:rect l="l" t="t" r="r" b="b"/>
              <a:pathLst>
                <a:path w="3361" h="3892" extrusionOk="0">
                  <a:moveTo>
                    <a:pt x="166" y="0"/>
                  </a:moveTo>
                  <a:cubicBezTo>
                    <a:pt x="71" y="0"/>
                    <a:pt x="0" y="115"/>
                    <a:pt x="80" y="205"/>
                  </a:cubicBezTo>
                  <a:cubicBezTo>
                    <a:pt x="1045" y="1300"/>
                    <a:pt x="2902" y="2098"/>
                    <a:pt x="3045" y="3741"/>
                  </a:cubicBezTo>
                  <a:cubicBezTo>
                    <a:pt x="3051" y="3840"/>
                    <a:pt x="3129" y="3891"/>
                    <a:pt x="3205" y="3891"/>
                  </a:cubicBezTo>
                  <a:cubicBezTo>
                    <a:pt x="3284" y="3891"/>
                    <a:pt x="3360" y="3837"/>
                    <a:pt x="3354" y="3729"/>
                  </a:cubicBezTo>
                  <a:cubicBezTo>
                    <a:pt x="3307" y="2098"/>
                    <a:pt x="1557" y="681"/>
                    <a:pt x="223" y="14"/>
                  </a:cubicBezTo>
                  <a:cubicBezTo>
                    <a:pt x="204" y="4"/>
                    <a:pt x="184" y="0"/>
                    <a:pt x="1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5" name="Google Shape;9802;p41">
              <a:extLst>
                <a:ext uri="{FF2B5EF4-FFF2-40B4-BE49-F238E27FC236}">
                  <a16:creationId xmlns:a16="http://schemas.microsoft.com/office/drawing/2014/main" id="{1C090F63-4BE0-76D5-8750-49B43FA1E274}"/>
                </a:ext>
              </a:extLst>
            </p:cNvPr>
            <p:cNvSpPr/>
            <p:nvPr/>
          </p:nvSpPr>
          <p:spPr>
            <a:xfrm>
              <a:off x="4841725" y="2072500"/>
              <a:ext cx="101750" cy="111700"/>
            </a:xfrm>
            <a:custGeom>
              <a:avLst/>
              <a:gdLst/>
              <a:ahLst/>
              <a:cxnLst/>
              <a:rect l="l" t="t" r="r" b="b"/>
              <a:pathLst>
                <a:path w="4070" h="4468" extrusionOk="0">
                  <a:moveTo>
                    <a:pt x="101" y="0"/>
                  </a:moveTo>
                  <a:cubicBezTo>
                    <a:pt x="45" y="0"/>
                    <a:pt x="0" y="64"/>
                    <a:pt x="46" y="128"/>
                  </a:cubicBezTo>
                  <a:cubicBezTo>
                    <a:pt x="1105" y="1390"/>
                    <a:pt x="3487" y="2485"/>
                    <a:pt x="3665" y="4295"/>
                  </a:cubicBezTo>
                  <a:cubicBezTo>
                    <a:pt x="3677" y="4408"/>
                    <a:pt x="3781" y="4468"/>
                    <a:pt x="3880" y="4468"/>
                  </a:cubicBezTo>
                  <a:cubicBezTo>
                    <a:pt x="3978" y="4468"/>
                    <a:pt x="4070" y="4408"/>
                    <a:pt x="4058" y="4283"/>
                  </a:cubicBezTo>
                  <a:cubicBezTo>
                    <a:pt x="3856" y="2330"/>
                    <a:pt x="1534" y="1092"/>
                    <a:pt x="153" y="21"/>
                  </a:cubicBezTo>
                  <a:cubicBezTo>
                    <a:pt x="136" y="7"/>
                    <a:pt x="118" y="0"/>
                    <a:pt x="10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6" name="Google Shape;9803;p41">
              <a:extLst>
                <a:ext uri="{FF2B5EF4-FFF2-40B4-BE49-F238E27FC236}">
                  <a16:creationId xmlns:a16="http://schemas.microsoft.com/office/drawing/2014/main" id="{56C66947-D4C3-4AFC-CC25-DCA6D4ADF698}"/>
                </a:ext>
              </a:extLst>
            </p:cNvPr>
            <p:cNvSpPr/>
            <p:nvPr/>
          </p:nvSpPr>
          <p:spPr>
            <a:xfrm>
              <a:off x="4879750" y="2056575"/>
              <a:ext cx="55475" cy="80600"/>
            </a:xfrm>
            <a:custGeom>
              <a:avLst/>
              <a:gdLst/>
              <a:ahLst/>
              <a:cxnLst/>
              <a:rect l="l" t="t" r="r" b="b"/>
              <a:pathLst>
                <a:path w="2219" h="3224" extrusionOk="0">
                  <a:moveTo>
                    <a:pt x="129" y="1"/>
                  </a:moveTo>
                  <a:cubicBezTo>
                    <a:pt x="49" y="1"/>
                    <a:pt x="1" y="112"/>
                    <a:pt x="61" y="181"/>
                  </a:cubicBezTo>
                  <a:cubicBezTo>
                    <a:pt x="823" y="1122"/>
                    <a:pt x="1680" y="1848"/>
                    <a:pt x="1906" y="3110"/>
                  </a:cubicBezTo>
                  <a:cubicBezTo>
                    <a:pt x="1911" y="3190"/>
                    <a:pt x="1961" y="3223"/>
                    <a:pt x="2019" y="3223"/>
                  </a:cubicBezTo>
                  <a:cubicBezTo>
                    <a:pt x="2110" y="3223"/>
                    <a:pt x="2218" y="3143"/>
                    <a:pt x="2204" y="3027"/>
                  </a:cubicBezTo>
                  <a:cubicBezTo>
                    <a:pt x="2025" y="1836"/>
                    <a:pt x="1216" y="634"/>
                    <a:pt x="180" y="15"/>
                  </a:cubicBezTo>
                  <a:cubicBezTo>
                    <a:pt x="162" y="5"/>
                    <a:pt x="145" y="1"/>
                    <a:pt x="12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7" name="Google Shape;9804;p41">
              <a:extLst>
                <a:ext uri="{FF2B5EF4-FFF2-40B4-BE49-F238E27FC236}">
                  <a16:creationId xmlns:a16="http://schemas.microsoft.com/office/drawing/2014/main" id="{6F49EF7D-AC0D-BC0F-03EE-C2438ACDDD8C}"/>
                </a:ext>
              </a:extLst>
            </p:cNvPr>
            <p:cNvSpPr/>
            <p:nvPr/>
          </p:nvSpPr>
          <p:spPr>
            <a:xfrm>
              <a:off x="4850250" y="1990175"/>
              <a:ext cx="82225" cy="107550"/>
            </a:xfrm>
            <a:custGeom>
              <a:avLst/>
              <a:gdLst/>
              <a:ahLst/>
              <a:cxnLst/>
              <a:rect l="l" t="t" r="r" b="b"/>
              <a:pathLst>
                <a:path w="3289" h="4302" extrusionOk="0">
                  <a:moveTo>
                    <a:pt x="120" y="1"/>
                  </a:moveTo>
                  <a:cubicBezTo>
                    <a:pt x="49" y="1"/>
                    <a:pt x="1" y="100"/>
                    <a:pt x="50" y="158"/>
                  </a:cubicBezTo>
                  <a:cubicBezTo>
                    <a:pt x="1050" y="1230"/>
                    <a:pt x="2848" y="2480"/>
                    <a:pt x="2860" y="4088"/>
                  </a:cubicBezTo>
                  <a:cubicBezTo>
                    <a:pt x="2860" y="4230"/>
                    <a:pt x="2967" y="4302"/>
                    <a:pt x="3074" y="4302"/>
                  </a:cubicBezTo>
                  <a:cubicBezTo>
                    <a:pt x="3181" y="4302"/>
                    <a:pt x="3288" y="4230"/>
                    <a:pt x="3288" y="4088"/>
                  </a:cubicBezTo>
                  <a:cubicBezTo>
                    <a:pt x="3288" y="2397"/>
                    <a:pt x="1526" y="790"/>
                    <a:pt x="169" y="16"/>
                  </a:cubicBezTo>
                  <a:cubicBezTo>
                    <a:pt x="152" y="5"/>
                    <a:pt x="136" y="1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8" name="Google Shape;9805;p41">
              <a:extLst>
                <a:ext uri="{FF2B5EF4-FFF2-40B4-BE49-F238E27FC236}">
                  <a16:creationId xmlns:a16="http://schemas.microsoft.com/office/drawing/2014/main" id="{CFB05011-1001-2E5B-847C-9F517E761949}"/>
                </a:ext>
              </a:extLst>
            </p:cNvPr>
            <p:cNvSpPr/>
            <p:nvPr/>
          </p:nvSpPr>
          <p:spPr>
            <a:xfrm>
              <a:off x="4863900" y="1962875"/>
              <a:ext cx="50475" cy="60875"/>
            </a:xfrm>
            <a:custGeom>
              <a:avLst/>
              <a:gdLst/>
              <a:ahLst/>
              <a:cxnLst/>
              <a:rect l="l" t="t" r="r" b="b"/>
              <a:pathLst>
                <a:path w="2019" h="2435" extrusionOk="0">
                  <a:moveTo>
                    <a:pt x="91" y="0"/>
                  </a:moveTo>
                  <a:cubicBezTo>
                    <a:pt x="42" y="0"/>
                    <a:pt x="0" y="80"/>
                    <a:pt x="40" y="119"/>
                  </a:cubicBezTo>
                  <a:cubicBezTo>
                    <a:pt x="659" y="774"/>
                    <a:pt x="1540" y="1381"/>
                    <a:pt x="1730" y="2322"/>
                  </a:cubicBezTo>
                  <a:cubicBezTo>
                    <a:pt x="1745" y="2401"/>
                    <a:pt x="1799" y="2435"/>
                    <a:pt x="1855" y="2435"/>
                  </a:cubicBezTo>
                  <a:cubicBezTo>
                    <a:pt x="1934" y="2435"/>
                    <a:pt x="2018" y="2367"/>
                    <a:pt x="2004" y="2263"/>
                  </a:cubicBezTo>
                  <a:cubicBezTo>
                    <a:pt x="1790" y="1262"/>
                    <a:pt x="897" y="596"/>
                    <a:pt x="123" y="12"/>
                  </a:cubicBezTo>
                  <a:cubicBezTo>
                    <a:pt x="113" y="4"/>
                    <a:pt x="102" y="0"/>
                    <a:pt x="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9" name="Google Shape;9806;p41">
              <a:extLst>
                <a:ext uri="{FF2B5EF4-FFF2-40B4-BE49-F238E27FC236}">
                  <a16:creationId xmlns:a16="http://schemas.microsoft.com/office/drawing/2014/main" id="{764D55FF-0A6C-A723-E63F-6373EBEB6C2F}"/>
                </a:ext>
              </a:extLst>
            </p:cNvPr>
            <p:cNvSpPr/>
            <p:nvPr/>
          </p:nvSpPr>
          <p:spPr>
            <a:xfrm>
              <a:off x="4711075" y="2709300"/>
              <a:ext cx="137750" cy="216225"/>
            </a:xfrm>
            <a:custGeom>
              <a:avLst/>
              <a:gdLst/>
              <a:ahLst/>
              <a:cxnLst/>
              <a:rect l="l" t="t" r="r" b="b"/>
              <a:pathLst>
                <a:path w="5510" h="8649" extrusionOk="0">
                  <a:moveTo>
                    <a:pt x="133" y="1"/>
                  </a:moveTo>
                  <a:cubicBezTo>
                    <a:pt x="52" y="1"/>
                    <a:pt x="0" y="100"/>
                    <a:pt x="69" y="159"/>
                  </a:cubicBezTo>
                  <a:cubicBezTo>
                    <a:pt x="1271" y="1564"/>
                    <a:pt x="2093" y="3100"/>
                    <a:pt x="2998" y="4671"/>
                  </a:cubicBezTo>
                  <a:cubicBezTo>
                    <a:pt x="3664" y="5814"/>
                    <a:pt x="5022" y="7041"/>
                    <a:pt x="4962" y="8446"/>
                  </a:cubicBezTo>
                  <a:cubicBezTo>
                    <a:pt x="4962" y="8583"/>
                    <a:pt x="5057" y="8648"/>
                    <a:pt x="5157" y="8648"/>
                  </a:cubicBezTo>
                  <a:cubicBezTo>
                    <a:pt x="5257" y="8648"/>
                    <a:pt x="5361" y="8583"/>
                    <a:pt x="5379" y="8458"/>
                  </a:cubicBezTo>
                  <a:cubicBezTo>
                    <a:pt x="5510" y="7017"/>
                    <a:pt x="4367" y="5755"/>
                    <a:pt x="3617" y="4624"/>
                  </a:cubicBezTo>
                  <a:cubicBezTo>
                    <a:pt x="2581" y="3016"/>
                    <a:pt x="1878" y="1064"/>
                    <a:pt x="188" y="16"/>
                  </a:cubicBezTo>
                  <a:cubicBezTo>
                    <a:pt x="169" y="6"/>
                    <a:pt x="150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0" name="Google Shape;9807;p41">
              <a:extLst>
                <a:ext uri="{FF2B5EF4-FFF2-40B4-BE49-F238E27FC236}">
                  <a16:creationId xmlns:a16="http://schemas.microsoft.com/office/drawing/2014/main" id="{BA18160A-A1B4-129F-2B59-E44D63093854}"/>
                </a:ext>
              </a:extLst>
            </p:cNvPr>
            <p:cNvSpPr/>
            <p:nvPr/>
          </p:nvSpPr>
          <p:spPr>
            <a:xfrm>
              <a:off x="4744350" y="2711100"/>
              <a:ext cx="59700" cy="126875"/>
            </a:xfrm>
            <a:custGeom>
              <a:avLst/>
              <a:gdLst/>
              <a:ahLst/>
              <a:cxnLst/>
              <a:rect l="l" t="t" r="r" b="b"/>
              <a:pathLst>
                <a:path w="2388" h="5075" extrusionOk="0">
                  <a:moveTo>
                    <a:pt x="120" y="1"/>
                  </a:moveTo>
                  <a:cubicBezTo>
                    <a:pt x="59" y="1"/>
                    <a:pt x="1" y="47"/>
                    <a:pt x="24" y="123"/>
                  </a:cubicBezTo>
                  <a:cubicBezTo>
                    <a:pt x="619" y="1837"/>
                    <a:pt x="1738" y="3325"/>
                    <a:pt x="2321" y="5052"/>
                  </a:cubicBezTo>
                  <a:cubicBezTo>
                    <a:pt x="2332" y="5068"/>
                    <a:pt x="2348" y="5074"/>
                    <a:pt x="2361" y="5074"/>
                  </a:cubicBezTo>
                  <a:cubicBezTo>
                    <a:pt x="2376" y="5074"/>
                    <a:pt x="2388" y="5065"/>
                    <a:pt x="2381" y="5052"/>
                  </a:cubicBezTo>
                  <a:cubicBezTo>
                    <a:pt x="2107" y="3266"/>
                    <a:pt x="1309" y="1504"/>
                    <a:pt x="214" y="51"/>
                  </a:cubicBezTo>
                  <a:cubicBezTo>
                    <a:pt x="192" y="16"/>
                    <a:pt x="156" y="1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1" name="Google Shape;9808;p41">
              <a:extLst>
                <a:ext uri="{FF2B5EF4-FFF2-40B4-BE49-F238E27FC236}">
                  <a16:creationId xmlns:a16="http://schemas.microsoft.com/office/drawing/2014/main" id="{18278EC6-89C9-1373-5995-53AEE3183041}"/>
                </a:ext>
              </a:extLst>
            </p:cNvPr>
            <p:cNvSpPr/>
            <p:nvPr/>
          </p:nvSpPr>
          <p:spPr>
            <a:xfrm>
              <a:off x="4740700" y="2664275"/>
              <a:ext cx="32525" cy="117250"/>
            </a:xfrm>
            <a:custGeom>
              <a:avLst/>
              <a:gdLst/>
              <a:ahLst/>
              <a:cxnLst/>
              <a:rect l="l" t="t" r="r" b="b"/>
              <a:pathLst>
                <a:path w="1301" h="4690" extrusionOk="0">
                  <a:moveTo>
                    <a:pt x="139" y="0"/>
                  </a:moveTo>
                  <a:cubicBezTo>
                    <a:pt x="70" y="0"/>
                    <a:pt x="0" y="42"/>
                    <a:pt x="15" y="114"/>
                  </a:cubicBezTo>
                  <a:cubicBezTo>
                    <a:pt x="193" y="1662"/>
                    <a:pt x="991" y="3079"/>
                    <a:pt x="1182" y="4627"/>
                  </a:cubicBezTo>
                  <a:cubicBezTo>
                    <a:pt x="1194" y="4665"/>
                    <a:pt x="1228" y="4690"/>
                    <a:pt x="1256" y="4690"/>
                  </a:cubicBezTo>
                  <a:cubicBezTo>
                    <a:pt x="1280" y="4690"/>
                    <a:pt x="1301" y="4671"/>
                    <a:pt x="1301" y="4627"/>
                  </a:cubicBezTo>
                  <a:cubicBezTo>
                    <a:pt x="1277" y="3127"/>
                    <a:pt x="979" y="1388"/>
                    <a:pt x="253" y="55"/>
                  </a:cubicBezTo>
                  <a:cubicBezTo>
                    <a:pt x="230" y="18"/>
                    <a:pt x="184" y="0"/>
                    <a:pt x="13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2" name="Google Shape;9809;p41">
              <a:extLst>
                <a:ext uri="{FF2B5EF4-FFF2-40B4-BE49-F238E27FC236}">
                  <a16:creationId xmlns:a16="http://schemas.microsoft.com/office/drawing/2014/main" id="{62243653-2AFD-02CE-C45F-3182FA7B591F}"/>
                </a:ext>
              </a:extLst>
            </p:cNvPr>
            <p:cNvSpPr/>
            <p:nvPr/>
          </p:nvSpPr>
          <p:spPr>
            <a:xfrm>
              <a:off x="4798625" y="2748525"/>
              <a:ext cx="51400" cy="118350"/>
            </a:xfrm>
            <a:custGeom>
              <a:avLst/>
              <a:gdLst/>
              <a:ahLst/>
              <a:cxnLst/>
              <a:rect l="l" t="t" r="r" b="b"/>
              <a:pathLst>
                <a:path w="2056" h="4734" extrusionOk="0">
                  <a:moveTo>
                    <a:pt x="108" y="0"/>
                  </a:moveTo>
                  <a:cubicBezTo>
                    <a:pt x="50" y="0"/>
                    <a:pt x="1" y="44"/>
                    <a:pt x="31" y="114"/>
                  </a:cubicBezTo>
                  <a:cubicBezTo>
                    <a:pt x="639" y="1578"/>
                    <a:pt x="1746" y="2924"/>
                    <a:pt x="1746" y="4591"/>
                  </a:cubicBezTo>
                  <a:cubicBezTo>
                    <a:pt x="1746" y="4686"/>
                    <a:pt x="1820" y="4734"/>
                    <a:pt x="1895" y="4734"/>
                  </a:cubicBezTo>
                  <a:cubicBezTo>
                    <a:pt x="1969" y="4734"/>
                    <a:pt x="2044" y="4686"/>
                    <a:pt x="2044" y="4591"/>
                  </a:cubicBezTo>
                  <a:cubicBezTo>
                    <a:pt x="2055" y="2995"/>
                    <a:pt x="1115" y="1281"/>
                    <a:pt x="198" y="42"/>
                  </a:cubicBezTo>
                  <a:cubicBezTo>
                    <a:pt x="173" y="13"/>
                    <a:pt x="139" y="0"/>
                    <a:pt x="10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3" name="Google Shape;9810;p41">
              <a:extLst>
                <a:ext uri="{FF2B5EF4-FFF2-40B4-BE49-F238E27FC236}">
                  <a16:creationId xmlns:a16="http://schemas.microsoft.com/office/drawing/2014/main" id="{D61D56D9-9DE1-ACCB-4AA9-F2C08FDF19A9}"/>
                </a:ext>
              </a:extLst>
            </p:cNvPr>
            <p:cNvSpPr/>
            <p:nvPr/>
          </p:nvSpPr>
          <p:spPr>
            <a:xfrm>
              <a:off x="4789800" y="2656075"/>
              <a:ext cx="80525" cy="187075"/>
            </a:xfrm>
            <a:custGeom>
              <a:avLst/>
              <a:gdLst/>
              <a:ahLst/>
              <a:cxnLst/>
              <a:rect l="l" t="t" r="r" b="b"/>
              <a:pathLst>
                <a:path w="3221" h="7483" extrusionOk="0">
                  <a:moveTo>
                    <a:pt x="98" y="0"/>
                  </a:moveTo>
                  <a:cubicBezTo>
                    <a:pt x="47" y="0"/>
                    <a:pt x="0" y="67"/>
                    <a:pt x="27" y="121"/>
                  </a:cubicBezTo>
                  <a:cubicBezTo>
                    <a:pt x="1265" y="2490"/>
                    <a:pt x="2599" y="4753"/>
                    <a:pt x="3051" y="7431"/>
                  </a:cubicBezTo>
                  <a:cubicBezTo>
                    <a:pt x="3056" y="7466"/>
                    <a:pt x="3088" y="7482"/>
                    <a:pt x="3122" y="7482"/>
                  </a:cubicBezTo>
                  <a:cubicBezTo>
                    <a:pt x="3169" y="7482"/>
                    <a:pt x="3220" y="7451"/>
                    <a:pt x="3206" y="7396"/>
                  </a:cubicBezTo>
                  <a:cubicBezTo>
                    <a:pt x="2885" y="4788"/>
                    <a:pt x="1825" y="2074"/>
                    <a:pt x="146" y="26"/>
                  </a:cubicBezTo>
                  <a:cubicBezTo>
                    <a:pt x="131" y="8"/>
                    <a:pt x="114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4" name="Google Shape;9811;p41">
              <a:extLst>
                <a:ext uri="{FF2B5EF4-FFF2-40B4-BE49-F238E27FC236}">
                  <a16:creationId xmlns:a16="http://schemas.microsoft.com/office/drawing/2014/main" id="{5880809A-A425-33E2-0126-751302FFC486}"/>
                </a:ext>
              </a:extLst>
            </p:cNvPr>
            <p:cNvSpPr/>
            <p:nvPr/>
          </p:nvSpPr>
          <p:spPr>
            <a:xfrm>
              <a:off x="4810100" y="2704525"/>
              <a:ext cx="73400" cy="126175"/>
            </a:xfrm>
            <a:custGeom>
              <a:avLst/>
              <a:gdLst/>
              <a:ahLst/>
              <a:cxnLst/>
              <a:rect l="l" t="t" r="r" b="b"/>
              <a:pathLst>
                <a:path w="2936" h="5047" extrusionOk="0">
                  <a:moveTo>
                    <a:pt x="92" y="0"/>
                  </a:moveTo>
                  <a:cubicBezTo>
                    <a:pt x="38" y="0"/>
                    <a:pt x="0" y="87"/>
                    <a:pt x="49" y="136"/>
                  </a:cubicBezTo>
                  <a:cubicBezTo>
                    <a:pt x="1263" y="1457"/>
                    <a:pt x="2561" y="3088"/>
                    <a:pt x="2739" y="4958"/>
                  </a:cubicBezTo>
                  <a:cubicBezTo>
                    <a:pt x="2745" y="5017"/>
                    <a:pt x="2796" y="5047"/>
                    <a:pt x="2844" y="5047"/>
                  </a:cubicBezTo>
                  <a:cubicBezTo>
                    <a:pt x="2891" y="5047"/>
                    <a:pt x="2936" y="5017"/>
                    <a:pt x="2930" y="4958"/>
                  </a:cubicBezTo>
                  <a:cubicBezTo>
                    <a:pt x="2799" y="3112"/>
                    <a:pt x="1596" y="1124"/>
                    <a:pt x="132" y="17"/>
                  </a:cubicBezTo>
                  <a:cubicBezTo>
                    <a:pt x="118" y="5"/>
                    <a:pt x="105" y="0"/>
                    <a:pt x="9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5" name="Google Shape;9812;p41">
              <a:extLst>
                <a:ext uri="{FF2B5EF4-FFF2-40B4-BE49-F238E27FC236}">
                  <a16:creationId xmlns:a16="http://schemas.microsoft.com/office/drawing/2014/main" id="{7B23369B-C97C-C65F-86C1-74FEBE1EE56E}"/>
                </a:ext>
              </a:extLst>
            </p:cNvPr>
            <p:cNvSpPr/>
            <p:nvPr/>
          </p:nvSpPr>
          <p:spPr>
            <a:xfrm>
              <a:off x="4690175" y="2883575"/>
              <a:ext cx="113425" cy="225600"/>
            </a:xfrm>
            <a:custGeom>
              <a:avLst/>
              <a:gdLst/>
              <a:ahLst/>
              <a:cxnLst/>
              <a:rect l="l" t="t" r="r" b="b"/>
              <a:pathLst>
                <a:path w="4537" h="9024" extrusionOk="0">
                  <a:moveTo>
                    <a:pt x="93" y="0"/>
                  </a:moveTo>
                  <a:cubicBezTo>
                    <a:pt x="44" y="0"/>
                    <a:pt x="0" y="55"/>
                    <a:pt x="36" y="117"/>
                  </a:cubicBezTo>
                  <a:cubicBezTo>
                    <a:pt x="1905" y="2713"/>
                    <a:pt x="3953" y="5570"/>
                    <a:pt x="4238" y="8880"/>
                  </a:cubicBezTo>
                  <a:cubicBezTo>
                    <a:pt x="4244" y="8976"/>
                    <a:pt x="4319" y="9023"/>
                    <a:pt x="4392" y="9023"/>
                  </a:cubicBezTo>
                  <a:cubicBezTo>
                    <a:pt x="4465" y="9023"/>
                    <a:pt x="4536" y="8976"/>
                    <a:pt x="4536" y="8880"/>
                  </a:cubicBezTo>
                  <a:cubicBezTo>
                    <a:pt x="4441" y="5380"/>
                    <a:pt x="2488" y="2475"/>
                    <a:pt x="143" y="22"/>
                  </a:cubicBezTo>
                  <a:cubicBezTo>
                    <a:pt x="127" y="7"/>
                    <a:pt x="110" y="0"/>
                    <a:pt x="9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6" name="Google Shape;9813;p41">
              <a:extLst>
                <a:ext uri="{FF2B5EF4-FFF2-40B4-BE49-F238E27FC236}">
                  <a16:creationId xmlns:a16="http://schemas.microsoft.com/office/drawing/2014/main" id="{3EA4D4AE-1932-B4A1-4B7B-B0FBF30E2FE8}"/>
                </a:ext>
              </a:extLst>
            </p:cNvPr>
            <p:cNvSpPr/>
            <p:nvPr/>
          </p:nvSpPr>
          <p:spPr>
            <a:xfrm>
              <a:off x="4744850" y="3102575"/>
              <a:ext cx="34325" cy="119125"/>
            </a:xfrm>
            <a:custGeom>
              <a:avLst/>
              <a:gdLst/>
              <a:ahLst/>
              <a:cxnLst/>
              <a:rect l="l" t="t" r="r" b="b"/>
              <a:pathLst>
                <a:path w="1373" h="4765" extrusionOk="0">
                  <a:moveTo>
                    <a:pt x="130" y="0"/>
                  </a:moveTo>
                  <a:cubicBezTo>
                    <a:pt x="64" y="0"/>
                    <a:pt x="0" y="60"/>
                    <a:pt x="15" y="144"/>
                  </a:cubicBezTo>
                  <a:cubicBezTo>
                    <a:pt x="408" y="1692"/>
                    <a:pt x="1016" y="3121"/>
                    <a:pt x="1242" y="4716"/>
                  </a:cubicBezTo>
                  <a:cubicBezTo>
                    <a:pt x="1242" y="4749"/>
                    <a:pt x="1269" y="4764"/>
                    <a:pt x="1299" y="4764"/>
                  </a:cubicBezTo>
                  <a:cubicBezTo>
                    <a:pt x="1334" y="4764"/>
                    <a:pt x="1373" y="4743"/>
                    <a:pt x="1373" y="4704"/>
                  </a:cubicBezTo>
                  <a:cubicBezTo>
                    <a:pt x="1278" y="3145"/>
                    <a:pt x="1016" y="1430"/>
                    <a:pt x="230" y="61"/>
                  </a:cubicBezTo>
                  <a:cubicBezTo>
                    <a:pt x="204" y="18"/>
                    <a:pt x="167" y="0"/>
                    <a:pt x="1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7" name="Google Shape;9814;p41">
              <a:extLst>
                <a:ext uri="{FF2B5EF4-FFF2-40B4-BE49-F238E27FC236}">
                  <a16:creationId xmlns:a16="http://schemas.microsoft.com/office/drawing/2014/main" id="{FE317795-0FB4-BB20-13B5-CDC58403E102}"/>
                </a:ext>
              </a:extLst>
            </p:cNvPr>
            <p:cNvSpPr/>
            <p:nvPr/>
          </p:nvSpPr>
          <p:spPr>
            <a:xfrm>
              <a:off x="4764150" y="3218150"/>
              <a:ext cx="14725" cy="73675"/>
            </a:xfrm>
            <a:custGeom>
              <a:avLst/>
              <a:gdLst/>
              <a:ahLst/>
              <a:cxnLst/>
              <a:rect l="l" t="t" r="r" b="b"/>
              <a:pathLst>
                <a:path w="589" h="2947" extrusionOk="0">
                  <a:moveTo>
                    <a:pt x="375" y="1"/>
                  </a:moveTo>
                  <a:cubicBezTo>
                    <a:pt x="336" y="1"/>
                    <a:pt x="297" y="28"/>
                    <a:pt x="291" y="81"/>
                  </a:cubicBezTo>
                  <a:cubicBezTo>
                    <a:pt x="208" y="986"/>
                    <a:pt x="303" y="1891"/>
                    <a:pt x="29" y="2772"/>
                  </a:cubicBezTo>
                  <a:cubicBezTo>
                    <a:pt x="1" y="2879"/>
                    <a:pt x="83" y="2947"/>
                    <a:pt x="163" y="2947"/>
                  </a:cubicBezTo>
                  <a:cubicBezTo>
                    <a:pt x="218" y="2947"/>
                    <a:pt x="272" y="2916"/>
                    <a:pt x="291" y="2843"/>
                  </a:cubicBezTo>
                  <a:cubicBezTo>
                    <a:pt x="589" y="1951"/>
                    <a:pt x="565" y="998"/>
                    <a:pt x="458" y="81"/>
                  </a:cubicBezTo>
                  <a:cubicBezTo>
                    <a:pt x="452" y="28"/>
                    <a:pt x="413" y="1"/>
                    <a:pt x="3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8" name="Google Shape;9815;p41">
              <a:extLst>
                <a:ext uri="{FF2B5EF4-FFF2-40B4-BE49-F238E27FC236}">
                  <a16:creationId xmlns:a16="http://schemas.microsoft.com/office/drawing/2014/main" id="{9725AF7B-A13A-08CF-DF7C-270C4B57D070}"/>
                </a:ext>
              </a:extLst>
            </p:cNvPr>
            <p:cNvSpPr/>
            <p:nvPr/>
          </p:nvSpPr>
          <p:spPr>
            <a:xfrm>
              <a:off x="4760500" y="3223750"/>
              <a:ext cx="37125" cy="79400"/>
            </a:xfrm>
            <a:custGeom>
              <a:avLst/>
              <a:gdLst/>
              <a:ahLst/>
              <a:cxnLst/>
              <a:rect l="l" t="t" r="r" b="b"/>
              <a:pathLst>
                <a:path w="1485" h="3176" extrusionOk="0">
                  <a:moveTo>
                    <a:pt x="966" y="0"/>
                  </a:moveTo>
                  <a:cubicBezTo>
                    <a:pt x="905" y="0"/>
                    <a:pt x="848" y="36"/>
                    <a:pt x="830" y="107"/>
                  </a:cubicBezTo>
                  <a:cubicBezTo>
                    <a:pt x="485" y="1012"/>
                    <a:pt x="652" y="1965"/>
                    <a:pt x="116" y="2846"/>
                  </a:cubicBezTo>
                  <a:cubicBezTo>
                    <a:pt x="0" y="3019"/>
                    <a:pt x="148" y="3175"/>
                    <a:pt x="309" y="3175"/>
                  </a:cubicBezTo>
                  <a:cubicBezTo>
                    <a:pt x="380" y="3175"/>
                    <a:pt x="454" y="3145"/>
                    <a:pt x="509" y="3072"/>
                  </a:cubicBezTo>
                  <a:cubicBezTo>
                    <a:pt x="1104" y="2286"/>
                    <a:pt x="1485" y="1072"/>
                    <a:pt x="1128" y="107"/>
                  </a:cubicBezTo>
                  <a:cubicBezTo>
                    <a:pt x="1092" y="36"/>
                    <a:pt x="1027" y="0"/>
                    <a:pt x="9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9" name="Google Shape;9816;p41">
              <a:extLst>
                <a:ext uri="{FF2B5EF4-FFF2-40B4-BE49-F238E27FC236}">
                  <a16:creationId xmlns:a16="http://schemas.microsoft.com/office/drawing/2014/main" id="{2E5181DE-8ACF-ED67-970B-69C54C58628C}"/>
                </a:ext>
              </a:extLst>
            </p:cNvPr>
            <p:cNvSpPr/>
            <p:nvPr/>
          </p:nvSpPr>
          <p:spPr>
            <a:xfrm>
              <a:off x="4770975" y="3213025"/>
              <a:ext cx="31125" cy="88500"/>
            </a:xfrm>
            <a:custGeom>
              <a:avLst/>
              <a:gdLst/>
              <a:ahLst/>
              <a:cxnLst/>
              <a:rect l="l" t="t" r="r" b="b"/>
              <a:pathLst>
                <a:path w="1245" h="3540" extrusionOk="0">
                  <a:moveTo>
                    <a:pt x="776" y="0"/>
                  </a:moveTo>
                  <a:cubicBezTo>
                    <a:pt x="721" y="0"/>
                    <a:pt x="667" y="36"/>
                    <a:pt x="649" y="108"/>
                  </a:cubicBezTo>
                  <a:cubicBezTo>
                    <a:pt x="328" y="1155"/>
                    <a:pt x="566" y="2275"/>
                    <a:pt x="66" y="3322"/>
                  </a:cubicBezTo>
                  <a:cubicBezTo>
                    <a:pt x="1" y="3437"/>
                    <a:pt x="92" y="3540"/>
                    <a:pt x="190" y="3540"/>
                  </a:cubicBezTo>
                  <a:cubicBezTo>
                    <a:pt x="235" y="3540"/>
                    <a:pt x="282" y="3518"/>
                    <a:pt x="316" y="3465"/>
                  </a:cubicBezTo>
                  <a:cubicBezTo>
                    <a:pt x="923" y="2548"/>
                    <a:pt x="1245" y="1179"/>
                    <a:pt x="911" y="108"/>
                  </a:cubicBezTo>
                  <a:cubicBezTo>
                    <a:pt x="887" y="36"/>
                    <a:pt x="831" y="0"/>
                    <a:pt x="7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0" name="Google Shape;9817;p41">
              <a:extLst>
                <a:ext uri="{FF2B5EF4-FFF2-40B4-BE49-F238E27FC236}">
                  <a16:creationId xmlns:a16="http://schemas.microsoft.com/office/drawing/2014/main" id="{138CAC26-6AEA-A3A2-B855-A6672600B503}"/>
                </a:ext>
              </a:extLst>
            </p:cNvPr>
            <p:cNvSpPr/>
            <p:nvPr/>
          </p:nvSpPr>
          <p:spPr>
            <a:xfrm>
              <a:off x="4770650" y="3160050"/>
              <a:ext cx="46925" cy="150675"/>
            </a:xfrm>
            <a:custGeom>
              <a:avLst/>
              <a:gdLst/>
              <a:ahLst/>
              <a:cxnLst/>
              <a:rect l="l" t="t" r="r" b="b"/>
              <a:pathLst>
                <a:path w="1877" h="6027" extrusionOk="0">
                  <a:moveTo>
                    <a:pt x="1517" y="0"/>
                  </a:moveTo>
                  <a:cubicBezTo>
                    <a:pt x="1472" y="0"/>
                    <a:pt x="1428" y="26"/>
                    <a:pt x="1412" y="84"/>
                  </a:cubicBezTo>
                  <a:cubicBezTo>
                    <a:pt x="1031" y="2036"/>
                    <a:pt x="1031" y="3989"/>
                    <a:pt x="67" y="5810"/>
                  </a:cubicBezTo>
                  <a:cubicBezTo>
                    <a:pt x="0" y="5927"/>
                    <a:pt x="103" y="6026"/>
                    <a:pt x="207" y="6026"/>
                  </a:cubicBezTo>
                  <a:cubicBezTo>
                    <a:pt x="252" y="6026"/>
                    <a:pt x="297" y="6008"/>
                    <a:pt x="329" y="5965"/>
                  </a:cubicBezTo>
                  <a:cubicBezTo>
                    <a:pt x="1508" y="4251"/>
                    <a:pt x="1877" y="2167"/>
                    <a:pt x="1639" y="107"/>
                  </a:cubicBezTo>
                  <a:cubicBezTo>
                    <a:pt x="1632" y="41"/>
                    <a:pt x="1573" y="0"/>
                    <a:pt x="151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1" name="Google Shape;9818;p41">
              <a:extLst>
                <a:ext uri="{FF2B5EF4-FFF2-40B4-BE49-F238E27FC236}">
                  <a16:creationId xmlns:a16="http://schemas.microsoft.com/office/drawing/2014/main" id="{68414A12-5EC9-B431-28D7-B33C2209D2C2}"/>
                </a:ext>
              </a:extLst>
            </p:cNvPr>
            <p:cNvSpPr/>
            <p:nvPr/>
          </p:nvSpPr>
          <p:spPr>
            <a:xfrm>
              <a:off x="4787975" y="3136300"/>
              <a:ext cx="39425" cy="135600"/>
            </a:xfrm>
            <a:custGeom>
              <a:avLst/>
              <a:gdLst/>
              <a:ahLst/>
              <a:cxnLst/>
              <a:rect l="l" t="t" r="r" b="b"/>
              <a:pathLst>
                <a:path w="1577" h="5424" extrusionOk="0">
                  <a:moveTo>
                    <a:pt x="1148" y="1"/>
                  </a:moveTo>
                  <a:cubicBezTo>
                    <a:pt x="1103" y="1"/>
                    <a:pt x="1059" y="27"/>
                    <a:pt x="1053" y="81"/>
                  </a:cubicBezTo>
                  <a:cubicBezTo>
                    <a:pt x="696" y="1831"/>
                    <a:pt x="743" y="3653"/>
                    <a:pt x="41" y="5332"/>
                  </a:cubicBezTo>
                  <a:cubicBezTo>
                    <a:pt x="0" y="5380"/>
                    <a:pt x="53" y="5423"/>
                    <a:pt x="107" y="5423"/>
                  </a:cubicBezTo>
                  <a:cubicBezTo>
                    <a:pt x="132" y="5423"/>
                    <a:pt x="156" y="5414"/>
                    <a:pt x="172" y="5391"/>
                  </a:cubicBezTo>
                  <a:cubicBezTo>
                    <a:pt x="1005" y="3820"/>
                    <a:pt x="1577" y="1867"/>
                    <a:pt x="1243" y="81"/>
                  </a:cubicBezTo>
                  <a:cubicBezTo>
                    <a:pt x="1237" y="27"/>
                    <a:pt x="1193" y="1"/>
                    <a:pt x="1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2" name="Google Shape;9819;p41">
              <a:extLst>
                <a:ext uri="{FF2B5EF4-FFF2-40B4-BE49-F238E27FC236}">
                  <a16:creationId xmlns:a16="http://schemas.microsoft.com/office/drawing/2014/main" id="{0CD32E29-5979-EE62-0344-37DD1D9ADB44}"/>
                </a:ext>
              </a:extLst>
            </p:cNvPr>
            <p:cNvSpPr/>
            <p:nvPr/>
          </p:nvSpPr>
          <p:spPr>
            <a:xfrm>
              <a:off x="4792450" y="3097600"/>
              <a:ext cx="29600" cy="132500"/>
            </a:xfrm>
            <a:custGeom>
              <a:avLst/>
              <a:gdLst/>
              <a:ahLst/>
              <a:cxnLst/>
              <a:rect l="l" t="t" r="r" b="b"/>
              <a:pathLst>
                <a:path w="1184" h="5300" extrusionOk="0">
                  <a:moveTo>
                    <a:pt x="659" y="1"/>
                  </a:moveTo>
                  <a:cubicBezTo>
                    <a:pt x="615" y="1"/>
                    <a:pt x="570" y="28"/>
                    <a:pt x="564" y="81"/>
                  </a:cubicBezTo>
                  <a:cubicBezTo>
                    <a:pt x="290" y="1772"/>
                    <a:pt x="719" y="3546"/>
                    <a:pt x="40" y="5177"/>
                  </a:cubicBezTo>
                  <a:cubicBezTo>
                    <a:pt x="0" y="5249"/>
                    <a:pt x="73" y="5300"/>
                    <a:pt x="144" y="5300"/>
                  </a:cubicBezTo>
                  <a:cubicBezTo>
                    <a:pt x="178" y="5300"/>
                    <a:pt x="211" y="5288"/>
                    <a:pt x="231" y="5260"/>
                  </a:cubicBezTo>
                  <a:cubicBezTo>
                    <a:pt x="1183" y="3736"/>
                    <a:pt x="1052" y="1760"/>
                    <a:pt x="755" y="81"/>
                  </a:cubicBezTo>
                  <a:cubicBezTo>
                    <a:pt x="749" y="28"/>
                    <a:pt x="704" y="1"/>
                    <a:pt x="6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3" name="Google Shape;9820;p41">
              <a:extLst>
                <a:ext uri="{FF2B5EF4-FFF2-40B4-BE49-F238E27FC236}">
                  <a16:creationId xmlns:a16="http://schemas.microsoft.com/office/drawing/2014/main" id="{DE994185-3B82-D528-7C22-5F705435FB03}"/>
                </a:ext>
              </a:extLst>
            </p:cNvPr>
            <p:cNvSpPr/>
            <p:nvPr/>
          </p:nvSpPr>
          <p:spPr>
            <a:xfrm>
              <a:off x="4803575" y="3055150"/>
              <a:ext cx="20250" cy="139550"/>
            </a:xfrm>
            <a:custGeom>
              <a:avLst/>
              <a:gdLst/>
              <a:ahLst/>
              <a:cxnLst/>
              <a:rect l="l" t="t" r="r" b="b"/>
              <a:pathLst>
                <a:path w="810" h="5582" extrusionOk="0">
                  <a:moveTo>
                    <a:pt x="215" y="0"/>
                  </a:moveTo>
                  <a:cubicBezTo>
                    <a:pt x="167" y="0"/>
                    <a:pt x="119" y="38"/>
                    <a:pt x="119" y="100"/>
                  </a:cubicBezTo>
                  <a:cubicBezTo>
                    <a:pt x="0" y="1886"/>
                    <a:pt x="95" y="3696"/>
                    <a:pt x="36" y="5494"/>
                  </a:cubicBezTo>
                  <a:cubicBezTo>
                    <a:pt x="36" y="5552"/>
                    <a:pt x="78" y="5582"/>
                    <a:pt x="123" y="5582"/>
                  </a:cubicBezTo>
                  <a:cubicBezTo>
                    <a:pt x="170" y="5582"/>
                    <a:pt x="220" y="5549"/>
                    <a:pt x="226" y="5482"/>
                  </a:cubicBezTo>
                  <a:cubicBezTo>
                    <a:pt x="464" y="3708"/>
                    <a:pt x="810" y="1803"/>
                    <a:pt x="298" y="65"/>
                  </a:cubicBezTo>
                  <a:cubicBezTo>
                    <a:pt x="283" y="20"/>
                    <a:pt x="249" y="0"/>
                    <a:pt x="2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4" name="Google Shape;9821;p41">
              <a:extLst>
                <a:ext uri="{FF2B5EF4-FFF2-40B4-BE49-F238E27FC236}">
                  <a16:creationId xmlns:a16="http://schemas.microsoft.com/office/drawing/2014/main" id="{C3F8E1A3-A3F8-23A4-D38A-B811D3674E08}"/>
                </a:ext>
              </a:extLst>
            </p:cNvPr>
            <p:cNvSpPr/>
            <p:nvPr/>
          </p:nvSpPr>
          <p:spPr>
            <a:xfrm>
              <a:off x="4802500" y="3047050"/>
              <a:ext cx="41050" cy="143700"/>
            </a:xfrm>
            <a:custGeom>
              <a:avLst/>
              <a:gdLst/>
              <a:ahLst/>
              <a:cxnLst/>
              <a:rect l="l" t="t" r="r" b="b"/>
              <a:pathLst>
                <a:path w="1642" h="5748" extrusionOk="0">
                  <a:moveTo>
                    <a:pt x="1571" y="1"/>
                  </a:moveTo>
                  <a:cubicBezTo>
                    <a:pt x="1552" y="1"/>
                    <a:pt x="1536" y="10"/>
                    <a:pt x="1531" y="32"/>
                  </a:cubicBezTo>
                  <a:cubicBezTo>
                    <a:pt x="1019" y="1913"/>
                    <a:pt x="650" y="3818"/>
                    <a:pt x="7" y="5639"/>
                  </a:cubicBezTo>
                  <a:cubicBezTo>
                    <a:pt x="0" y="5704"/>
                    <a:pt x="59" y="5747"/>
                    <a:pt x="111" y="5747"/>
                  </a:cubicBezTo>
                  <a:cubicBezTo>
                    <a:pt x="145" y="5747"/>
                    <a:pt x="177" y="5729"/>
                    <a:pt x="186" y="5687"/>
                  </a:cubicBezTo>
                  <a:cubicBezTo>
                    <a:pt x="865" y="3877"/>
                    <a:pt x="1365" y="1984"/>
                    <a:pt x="1627" y="67"/>
                  </a:cubicBezTo>
                  <a:cubicBezTo>
                    <a:pt x="1642" y="29"/>
                    <a:pt x="1604" y="1"/>
                    <a:pt x="15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5" name="Google Shape;9822;p41">
              <a:extLst>
                <a:ext uri="{FF2B5EF4-FFF2-40B4-BE49-F238E27FC236}">
                  <a16:creationId xmlns:a16="http://schemas.microsoft.com/office/drawing/2014/main" id="{EAF651DC-64D6-0A94-40A6-099144DBDDEA}"/>
                </a:ext>
              </a:extLst>
            </p:cNvPr>
            <p:cNvSpPr/>
            <p:nvPr/>
          </p:nvSpPr>
          <p:spPr>
            <a:xfrm>
              <a:off x="4828100" y="2979300"/>
              <a:ext cx="28475" cy="148975"/>
            </a:xfrm>
            <a:custGeom>
              <a:avLst/>
              <a:gdLst/>
              <a:ahLst/>
              <a:cxnLst/>
              <a:rect l="l" t="t" r="r" b="b"/>
              <a:pathLst>
                <a:path w="1139" h="5959" extrusionOk="0">
                  <a:moveTo>
                    <a:pt x="781" y="0"/>
                  </a:moveTo>
                  <a:cubicBezTo>
                    <a:pt x="737" y="0"/>
                    <a:pt x="692" y="21"/>
                    <a:pt x="686" y="63"/>
                  </a:cubicBezTo>
                  <a:cubicBezTo>
                    <a:pt x="388" y="1980"/>
                    <a:pt x="329" y="3920"/>
                    <a:pt x="7" y="5825"/>
                  </a:cubicBezTo>
                  <a:cubicBezTo>
                    <a:pt x="0" y="5905"/>
                    <a:pt x="68" y="5958"/>
                    <a:pt x="130" y="5958"/>
                  </a:cubicBezTo>
                  <a:cubicBezTo>
                    <a:pt x="170" y="5958"/>
                    <a:pt x="208" y="5936"/>
                    <a:pt x="222" y="5885"/>
                  </a:cubicBezTo>
                  <a:cubicBezTo>
                    <a:pt x="757" y="3992"/>
                    <a:pt x="1138" y="2027"/>
                    <a:pt x="876" y="63"/>
                  </a:cubicBezTo>
                  <a:cubicBezTo>
                    <a:pt x="870" y="21"/>
                    <a:pt x="826" y="0"/>
                    <a:pt x="78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6" name="Google Shape;9823;p41">
              <a:extLst>
                <a:ext uri="{FF2B5EF4-FFF2-40B4-BE49-F238E27FC236}">
                  <a16:creationId xmlns:a16="http://schemas.microsoft.com/office/drawing/2014/main" id="{DC675B4C-CCD7-6F26-16AE-374E8F954F8A}"/>
                </a:ext>
              </a:extLst>
            </p:cNvPr>
            <p:cNvSpPr/>
            <p:nvPr/>
          </p:nvSpPr>
          <p:spPr>
            <a:xfrm>
              <a:off x="4827375" y="2942900"/>
              <a:ext cx="28875" cy="172525"/>
            </a:xfrm>
            <a:custGeom>
              <a:avLst/>
              <a:gdLst/>
              <a:ahLst/>
              <a:cxnLst/>
              <a:rect l="l" t="t" r="r" b="b"/>
              <a:pathLst>
                <a:path w="1155" h="6901" extrusionOk="0">
                  <a:moveTo>
                    <a:pt x="721" y="1"/>
                  </a:moveTo>
                  <a:cubicBezTo>
                    <a:pt x="681" y="1"/>
                    <a:pt x="643" y="22"/>
                    <a:pt x="620" y="78"/>
                  </a:cubicBezTo>
                  <a:cubicBezTo>
                    <a:pt x="251" y="935"/>
                    <a:pt x="382" y="2114"/>
                    <a:pt x="322" y="3019"/>
                  </a:cubicBezTo>
                  <a:cubicBezTo>
                    <a:pt x="310" y="3305"/>
                    <a:pt x="274" y="6662"/>
                    <a:pt x="120" y="6698"/>
                  </a:cubicBezTo>
                  <a:cubicBezTo>
                    <a:pt x="1" y="6734"/>
                    <a:pt x="36" y="6888"/>
                    <a:pt x="143" y="6900"/>
                  </a:cubicBezTo>
                  <a:cubicBezTo>
                    <a:pt x="146" y="6900"/>
                    <a:pt x="148" y="6900"/>
                    <a:pt x="150" y="6900"/>
                  </a:cubicBezTo>
                  <a:cubicBezTo>
                    <a:pt x="931" y="6900"/>
                    <a:pt x="1155" y="814"/>
                    <a:pt x="870" y="102"/>
                  </a:cubicBezTo>
                  <a:cubicBezTo>
                    <a:pt x="848" y="51"/>
                    <a:pt x="783" y="1"/>
                    <a:pt x="7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7" name="Google Shape;9824;p41">
              <a:extLst>
                <a:ext uri="{FF2B5EF4-FFF2-40B4-BE49-F238E27FC236}">
                  <a16:creationId xmlns:a16="http://schemas.microsoft.com/office/drawing/2014/main" id="{3B6BABA6-FF54-EB6C-5469-4E7F9BB1737F}"/>
                </a:ext>
              </a:extLst>
            </p:cNvPr>
            <p:cNvSpPr/>
            <p:nvPr/>
          </p:nvSpPr>
          <p:spPr>
            <a:xfrm>
              <a:off x="4819650" y="3052375"/>
              <a:ext cx="4475" cy="20025"/>
            </a:xfrm>
            <a:custGeom>
              <a:avLst/>
              <a:gdLst/>
              <a:ahLst/>
              <a:cxnLst/>
              <a:rect l="l" t="t" r="r" b="b"/>
              <a:pathLst>
                <a:path w="179" h="801" extrusionOk="0">
                  <a:moveTo>
                    <a:pt x="95" y="0"/>
                  </a:moveTo>
                  <a:cubicBezTo>
                    <a:pt x="71" y="0"/>
                    <a:pt x="48" y="15"/>
                    <a:pt x="48" y="45"/>
                  </a:cubicBezTo>
                  <a:cubicBezTo>
                    <a:pt x="24" y="271"/>
                    <a:pt x="24" y="485"/>
                    <a:pt x="12" y="712"/>
                  </a:cubicBezTo>
                  <a:cubicBezTo>
                    <a:pt x="0" y="771"/>
                    <a:pt x="42" y="801"/>
                    <a:pt x="86" y="801"/>
                  </a:cubicBezTo>
                  <a:cubicBezTo>
                    <a:pt x="131" y="801"/>
                    <a:pt x="179" y="771"/>
                    <a:pt x="179" y="712"/>
                  </a:cubicBezTo>
                  <a:cubicBezTo>
                    <a:pt x="167" y="485"/>
                    <a:pt x="167" y="271"/>
                    <a:pt x="143" y="45"/>
                  </a:cubicBezTo>
                  <a:cubicBezTo>
                    <a:pt x="143" y="15"/>
                    <a:pt x="119" y="0"/>
                    <a:pt x="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8" name="Google Shape;9825;p41">
              <a:extLst>
                <a:ext uri="{FF2B5EF4-FFF2-40B4-BE49-F238E27FC236}">
                  <a16:creationId xmlns:a16="http://schemas.microsoft.com/office/drawing/2014/main" id="{41BE97FA-B14F-B9ED-D5A6-7D8A07323564}"/>
                </a:ext>
              </a:extLst>
            </p:cNvPr>
            <p:cNvSpPr/>
            <p:nvPr/>
          </p:nvSpPr>
          <p:spPr>
            <a:xfrm>
              <a:off x="4737850" y="3042325"/>
              <a:ext cx="75825" cy="133950"/>
            </a:xfrm>
            <a:custGeom>
              <a:avLst/>
              <a:gdLst/>
              <a:ahLst/>
              <a:cxnLst/>
              <a:rect l="l" t="t" r="r" b="b"/>
              <a:pathLst>
                <a:path w="3033" h="5358" extrusionOk="0">
                  <a:moveTo>
                    <a:pt x="108" y="0"/>
                  </a:moveTo>
                  <a:cubicBezTo>
                    <a:pt x="53" y="0"/>
                    <a:pt x="1" y="63"/>
                    <a:pt x="34" y="137"/>
                  </a:cubicBezTo>
                  <a:cubicBezTo>
                    <a:pt x="843" y="1947"/>
                    <a:pt x="2343" y="3316"/>
                    <a:pt x="2820" y="5293"/>
                  </a:cubicBezTo>
                  <a:cubicBezTo>
                    <a:pt x="2829" y="5338"/>
                    <a:pt x="2864" y="5357"/>
                    <a:pt x="2902" y="5357"/>
                  </a:cubicBezTo>
                  <a:cubicBezTo>
                    <a:pt x="2963" y="5357"/>
                    <a:pt x="3032" y="5307"/>
                    <a:pt x="3010" y="5233"/>
                  </a:cubicBezTo>
                  <a:cubicBezTo>
                    <a:pt x="2605" y="3280"/>
                    <a:pt x="1343" y="1625"/>
                    <a:pt x="176" y="42"/>
                  </a:cubicBezTo>
                  <a:cubicBezTo>
                    <a:pt x="158" y="13"/>
                    <a:pt x="133" y="0"/>
                    <a:pt x="10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9" name="Google Shape;9826;p41">
              <a:extLst>
                <a:ext uri="{FF2B5EF4-FFF2-40B4-BE49-F238E27FC236}">
                  <a16:creationId xmlns:a16="http://schemas.microsoft.com/office/drawing/2014/main" id="{188870A1-C0BC-CF98-438C-00CBA5C3BF2D}"/>
                </a:ext>
              </a:extLst>
            </p:cNvPr>
            <p:cNvSpPr/>
            <p:nvPr/>
          </p:nvSpPr>
          <p:spPr>
            <a:xfrm>
              <a:off x="4725200" y="3000275"/>
              <a:ext cx="81675" cy="225475"/>
            </a:xfrm>
            <a:custGeom>
              <a:avLst/>
              <a:gdLst/>
              <a:ahLst/>
              <a:cxnLst/>
              <a:rect l="l" t="t" r="r" b="b"/>
              <a:pathLst>
                <a:path w="3267" h="9019" extrusionOk="0">
                  <a:moveTo>
                    <a:pt x="88" y="1"/>
                  </a:moveTo>
                  <a:cubicBezTo>
                    <a:pt x="43" y="1"/>
                    <a:pt x="1" y="32"/>
                    <a:pt x="16" y="93"/>
                  </a:cubicBezTo>
                  <a:cubicBezTo>
                    <a:pt x="1099" y="2962"/>
                    <a:pt x="2933" y="5713"/>
                    <a:pt x="2456" y="8915"/>
                  </a:cubicBezTo>
                  <a:cubicBezTo>
                    <a:pt x="2449" y="8980"/>
                    <a:pt x="2502" y="9018"/>
                    <a:pt x="2548" y="9018"/>
                  </a:cubicBezTo>
                  <a:cubicBezTo>
                    <a:pt x="2579" y="9018"/>
                    <a:pt x="2606" y="9001"/>
                    <a:pt x="2611" y="8963"/>
                  </a:cubicBezTo>
                  <a:cubicBezTo>
                    <a:pt x="3266" y="5772"/>
                    <a:pt x="1956" y="2617"/>
                    <a:pt x="159" y="33"/>
                  </a:cubicBezTo>
                  <a:cubicBezTo>
                    <a:pt x="141" y="11"/>
                    <a:pt x="114" y="1"/>
                    <a:pt x="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0" name="Google Shape;9827;p41">
              <a:extLst>
                <a:ext uri="{FF2B5EF4-FFF2-40B4-BE49-F238E27FC236}">
                  <a16:creationId xmlns:a16="http://schemas.microsoft.com/office/drawing/2014/main" id="{ECD66B6C-19FB-BEB9-CF20-CB1B10D3F9E0}"/>
                </a:ext>
              </a:extLst>
            </p:cNvPr>
            <p:cNvSpPr/>
            <p:nvPr/>
          </p:nvSpPr>
          <p:spPr>
            <a:xfrm>
              <a:off x="4738300" y="3205275"/>
              <a:ext cx="40275" cy="117975"/>
            </a:xfrm>
            <a:custGeom>
              <a:avLst/>
              <a:gdLst/>
              <a:ahLst/>
              <a:cxnLst/>
              <a:rect l="l" t="t" r="r" b="b"/>
              <a:pathLst>
                <a:path w="1611" h="4719" extrusionOk="0">
                  <a:moveTo>
                    <a:pt x="98" y="0"/>
                  </a:moveTo>
                  <a:cubicBezTo>
                    <a:pt x="49" y="0"/>
                    <a:pt x="0" y="47"/>
                    <a:pt x="16" y="108"/>
                  </a:cubicBezTo>
                  <a:cubicBezTo>
                    <a:pt x="468" y="1489"/>
                    <a:pt x="1373" y="3049"/>
                    <a:pt x="1075" y="4549"/>
                  </a:cubicBezTo>
                  <a:cubicBezTo>
                    <a:pt x="1053" y="4652"/>
                    <a:pt x="1144" y="4718"/>
                    <a:pt x="1222" y="4718"/>
                  </a:cubicBezTo>
                  <a:cubicBezTo>
                    <a:pt x="1272" y="4718"/>
                    <a:pt x="1316" y="4692"/>
                    <a:pt x="1325" y="4632"/>
                  </a:cubicBezTo>
                  <a:cubicBezTo>
                    <a:pt x="1611" y="3120"/>
                    <a:pt x="825" y="1370"/>
                    <a:pt x="170" y="49"/>
                  </a:cubicBezTo>
                  <a:cubicBezTo>
                    <a:pt x="153" y="15"/>
                    <a:pt x="126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1" name="Google Shape;9828;p41">
              <a:extLst>
                <a:ext uri="{FF2B5EF4-FFF2-40B4-BE49-F238E27FC236}">
                  <a16:creationId xmlns:a16="http://schemas.microsoft.com/office/drawing/2014/main" id="{A04CAB25-9B93-0DF2-4B03-CB6BD41486FE}"/>
                </a:ext>
              </a:extLst>
            </p:cNvPr>
            <p:cNvSpPr/>
            <p:nvPr/>
          </p:nvSpPr>
          <p:spPr>
            <a:xfrm>
              <a:off x="4744625" y="3252775"/>
              <a:ext cx="16400" cy="93475"/>
            </a:xfrm>
            <a:custGeom>
              <a:avLst/>
              <a:gdLst/>
              <a:ahLst/>
              <a:cxnLst/>
              <a:rect l="l" t="t" r="r" b="b"/>
              <a:pathLst>
                <a:path w="656" h="3739" extrusionOk="0">
                  <a:moveTo>
                    <a:pt x="123" y="1"/>
                  </a:moveTo>
                  <a:cubicBezTo>
                    <a:pt x="70" y="1"/>
                    <a:pt x="19" y="37"/>
                    <a:pt x="13" y="113"/>
                  </a:cubicBezTo>
                  <a:cubicBezTo>
                    <a:pt x="1" y="1280"/>
                    <a:pt x="346" y="2471"/>
                    <a:pt x="405" y="3649"/>
                  </a:cubicBezTo>
                  <a:cubicBezTo>
                    <a:pt x="405" y="3709"/>
                    <a:pt x="453" y="3739"/>
                    <a:pt x="501" y="3739"/>
                  </a:cubicBezTo>
                  <a:cubicBezTo>
                    <a:pt x="548" y="3739"/>
                    <a:pt x="596" y="3709"/>
                    <a:pt x="596" y="3649"/>
                  </a:cubicBezTo>
                  <a:cubicBezTo>
                    <a:pt x="632" y="2506"/>
                    <a:pt x="655" y="1149"/>
                    <a:pt x="239" y="77"/>
                  </a:cubicBezTo>
                  <a:cubicBezTo>
                    <a:pt x="217" y="28"/>
                    <a:pt x="169" y="1"/>
                    <a:pt x="12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2" name="Google Shape;9829;p41">
              <a:extLst>
                <a:ext uri="{FF2B5EF4-FFF2-40B4-BE49-F238E27FC236}">
                  <a16:creationId xmlns:a16="http://schemas.microsoft.com/office/drawing/2014/main" id="{6B9CCF1C-8668-1040-89D7-C8281B46F9CE}"/>
                </a:ext>
              </a:extLst>
            </p:cNvPr>
            <p:cNvSpPr/>
            <p:nvPr/>
          </p:nvSpPr>
          <p:spPr>
            <a:xfrm>
              <a:off x="4743450" y="3272150"/>
              <a:ext cx="21750" cy="94400"/>
            </a:xfrm>
            <a:custGeom>
              <a:avLst/>
              <a:gdLst/>
              <a:ahLst/>
              <a:cxnLst/>
              <a:rect l="l" t="t" r="r" b="b"/>
              <a:pathLst>
                <a:path w="870" h="3776" extrusionOk="0">
                  <a:moveTo>
                    <a:pt x="175" y="0"/>
                  </a:moveTo>
                  <a:cubicBezTo>
                    <a:pt x="105" y="0"/>
                    <a:pt x="36" y="54"/>
                    <a:pt x="36" y="136"/>
                  </a:cubicBezTo>
                  <a:cubicBezTo>
                    <a:pt x="0" y="1291"/>
                    <a:pt x="417" y="2386"/>
                    <a:pt x="226" y="3577"/>
                  </a:cubicBezTo>
                  <a:cubicBezTo>
                    <a:pt x="219" y="3691"/>
                    <a:pt x="324" y="3776"/>
                    <a:pt x="416" y="3776"/>
                  </a:cubicBezTo>
                  <a:cubicBezTo>
                    <a:pt x="477" y="3776"/>
                    <a:pt x="533" y="3738"/>
                    <a:pt x="548" y="3648"/>
                  </a:cubicBezTo>
                  <a:cubicBezTo>
                    <a:pt x="786" y="2553"/>
                    <a:pt x="869" y="1064"/>
                    <a:pt x="286" y="64"/>
                  </a:cubicBezTo>
                  <a:cubicBezTo>
                    <a:pt x="259" y="20"/>
                    <a:pt x="217" y="0"/>
                    <a:pt x="17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3" name="Google Shape;9830;p41">
              <a:extLst>
                <a:ext uri="{FF2B5EF4-FFF2-40B4-BE49-F238E27FC236}">
                  <a16:creationId xmlns:a16="http://schemas.microsoft.com/office/drawing/2014/main" id="{9DFC27BC-56ED-052A-BB7B-F77038027485}"/>
                </a:ext>
              </a:extLst>
            </p:cNvPr>
            <p:cNvSpPr/>
            <p:nvPr/>
          </p:nvSpPr>
          <p:spPr>
            <a:xfrm>
              <a:off x="4742800" y="3270500"/>
              <a:ext cx="27450" cy="114875"/>
            </a:xfrm>
            <a:custGeom>
              <a:avLst/>
              <a:gdLst/>
              <a:ahLst/>
              <a:cxnLst/>
              <a:rect l="l" t="t" r="r" b="b"/>
              <a:pathLst>
                <a:path w="1098" h="4595" extrusionOk="0">
                  <a:moveTo>
                    <a:pt x="565" y="1"/>
                  </a:moveTo>
                  <a:cubicBezTo>
                    <a:pt x="512" y="1"/>
                    <a:pt x="460" y="31"/>
                    <a:pt x="443" y="95"/>
                  </a:cubicBezTo>
                  <a:cubicBezTo>
                    <a:pt x="50" y="1511"/>
                    <a:pt x="681" y="3059"/>
                    <a:pt x="50" y="4440"/>
                  </a:cubicBezTo>
                  <a:cubicBezTo>
                    <a:pt x="0" y="4523"/>
                    <a:pt x="65" y="4594"/>
                    <a:pt x="138" y="4594"/>
                  </a:cubicBezTo>
                  <a:cubicBezTo>
                    <a:pt x="170" y="4594"/>
                    <a:pt x="203" y="4580"/>
                    <a:pt x="228" y="4548"/>
                  </a:cubicBezTo>
                  <a:cubicBezTo>
                    <a:pt x="1002" y="3405"/>
                    <a:pt x="1098" y="1392"/>
                    <a:pt x="705" y="95"/>
                  </a:cubicBezTo>
                  <a:cubicBezTo>
                    <a:pt x="680" y="34"/>
                    <a:pt x="622" y="1"/>
                    <a:pt x="5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4" name="Google Shape;9831;p41">
              <a:extLst>
                <a:ext uri="{FF2B5EF4-FFF2-40B4-BE49-F238E27FC236}">
                  <a16:creationId xmlns:a16="http://schemas.microsoft.com/office/drawing/2014/main" id="{86ADF687-3E6A-FE6D-7851-267CEAF22C83}"/>
                </a:ext>
              </a:extLst>
            </p:cNvPr>
            <p:cNvSpPr/>
            <p:nvPr/>
          </p:nvSpPr>
          <p:spPr>
            <a:xfrm>
              <a:off x="4748200" y="3262950"/>
              <a:ext cx="25025" cy="104250"/>
            </a:xfrm>
            <a:custGeom>
              <a:avLst/>
              <a:gdLst/>
              <a:ahLst/>
              <a:cxnLst/>
              <a:rect l="l" t="t" r="r" b="b"/>
              <a:pathLst>
                <a:path w="1001" h="4170" extrusionOk="0">
                  <a:moveTo>
                    <a:pt x="505" y="1"/>
                  </a:moveTo>
                  <a:cubicBezTo>
                    <a:pt x="444" y="1"/>
                    <a:pt x="382" y="34"/>
                    <a:pt x="358" y="99"/>
                  </a:cubicBezTo>
                  <a:cubicBezTo>
                    <a:pt x="1" y="1349"/>
                    <a:pt x="393" y="2754"/>
                    <a:pt x="96" y="4028"/>
                  </a:cubicBezTo>
                  <a:cubicBezTo>
                    <a:pt x="74" y="4114"/>
                    <a:pt x="143" y="4169"/>
                    <a:pt x="211" y="4169"/>
                  </a:cubicBezTo>
                  <a:cubicBezTo>
                    <a:pt x="257" y="4169"/>
                    <a:pt x="303" y="4145"/>
                    <a:pt x="322" y="4088"/>
                  </a:cubicBezTo>
                  <a:cubicBezTo>
                    <a:pt x="727" y="2897"/>
                    <a:pt x="1001" y="1337"/>
                    <a:pt x="643" y="99"/>
                  </a:cubicBezTo>
                  <a:cubicBezTo>
                    <a:pt x="626" y="34"/>
                    <a:pt x="566" y="1"/>
                    <a:pt x="5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5" name="Google Shape;9832;p41">
              <a:extLst>
                <a:ext uri="{FF2B5EF4-FFF2-40B4-BE49-F238E27FC236}">
                  <a16:creationId xmlns:a16="http://schemas.microsoft.com/office/drawing/2014/main" id="{438CC671-52E6-40DB-B75D-683E4E000CAD}"/>
                </a:ext>
              </a:extLst>
            </p:cNvPr>
            <p:cNvSpPr/>
            <p:nvPr/>
          </p:nvSpPr>
          <p:spPr>
            <a:xfrm>
              <a:off x="4751875" y="3256525"/>
              <a:ext cx="29400" cy="116375"/>
            </a:xfrm>
            <a:custGeom>
              <a:avLst/>
              <a:gdLst/>
              <a:ahLst/>
              <a:cxnLst/>
              <a:rect l="l" t="t" r="r" b="b"/>
              <a:pathLst>
                <a:path w="1176" h="4655" extrusionOk="0">
                  <a:moveTo>
                    <a:pt x="357" y="0"/>
                  </a:moveTo>
                  <a:cubicBezTo>
                    <a:pt x="301" y="0"/>
                    <a:pt x="239" y="39"/>
                    <a:pt x="246" y="106"/>
                  </a:cubicBezTo>
                  <a:cubicBezTo>
                    <a:pt x="365" y="1582"/>
                    <a:pt x="282" y="3059"/>
                    <a:pt x="8" y="4511"/>
                  </a:cubicBezTo>
                  <a:cubicBezTo>
                    <a:pt x="1" y="4592"/>
                    <a:pt x="79" y="4655"/>
                    <a:pt x="149" y="4655"/>
                  </a:cubicBezTo>
                  <a:cubicBezTo>
                    <a:pt x="193" y="4655"/>
                    <a:pt x="233" y="4630"/>
                    <a:pt x="246" y="4571"/>
                  </a:cubicBezTo>
                  <a:cubicBezTo>
                    <a:pt x="604" y="3071"/>
                    <a:pt x="1175" y="1523"/>
                    <a:pt x="437" y="46"/>
                  </a:cubicBezTo>
                  <a:cubicBezTo>
                    <a:pt x="423" y="15"/>
                    <a:pt x="391" y="0"/>
                    <a:pt x="35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6" name="Google Shape;9833;p41">
              <a:extLst>
                <a:ext uri="{FF2B5EF4-FFF2-40B4-BE49-F238E27FC236}">
                  <a16:creationId xmlns:a16="http://schemas.microsoft.com/office/drawing/2014/main" id="{0CD444EB-522E-AA09-C4D0-2E69575A6AC7}"/>
                </a:ext>
              </a:extLst>
            </p:cNvPr>
            <p:cNvSpPr/>
            <p:nvPr/>
          </p:nvSpPr>
          <p:spPr>
            <a:xfrm>
              <a:off x="4754100" y="3188275"/>
              <a:ext cx="46500" cy="163250"/>
            </a:xfrm>
            <a:custGeom>
              <a:avLst/>
              <a:gdLst/>
              <a:ahLst/>
              <a:cxnLst/>
              <a:rect l="l" t="t" r="r" b="b"/>
              <a:pathLst>
                <a:path w="1860" h="6530" extrusionOk="0">
                  <a:moveTo>
                    <a:pt x="334" y="0"/>
                  </a:moveTo>
                  <a:cubicBezTo>
                    <a:pt x="281" y="0"/>
                    <a:pt x="229" y="33"/>
                    <a:pt x="229" y="98"/>
                  </a:cubicBezTo>
                  <a:cubicBezTo>
                    <a:pt x="324" y="2062"/>
                    <a:pt x="1348" y="4670"/>
                    <a:pt x="38" y="6420"/>
                  </a:cubicBezTo>
                  <a:cubicBezTo>
                    <a:pt x="1" y="6467"/>
                    <a:pt x="68" y="6529"/>
                    <a:pt x="127" y="6529"/>
                  </a:cubicBezTo>
                  <a:cubicBezTo>
                    <a:pt x="142" y="6529"/>
                    <a:pt x="157" y="6525"/>
                    <a:pt x="169" y="6515"/>
                  </a:cubicBezTo>
                  <a:cubicBezTo>
                    <a:pt x="1860" y="5027"/>
                    <a:pt x="1050" y="1895"/>
                    <a:pt x="443" y="74"/>
                  </a:cubicBezTo>
                  <a:cubicBezTo>
                    <a:pt x="427" y="24"/>
                    <a:pt x="380" y="0"/>
                    <a:pt x="3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7" name="Google Shape;9834;p41">
              <a:extLst>
                <a:ext uri="{FF2B5EF4-FFF2-40B4-BE49-F238E27FC236}">
                  <a16:creationId xmlns:a16="http://schemas.microsoft.com/office/drawing/2014/main" id="{0DD25A97-409B-A25E-D0F2-17A0BB4BE856}"/>
                </a:ext>
              </a:extLst>
            </p:cNvPr>
            <p:cNvSpPr/>
            <p:nvPr/>
          </p:nvSpPr>
          <p:spPr>
            <a:xfrm>
              <a:off x="4704300" y="3043675"/>
              <a:ext cx="74275" cy="227050"/>
            </a:xfrm>
            <a:custGeom>
              <a:avLst/>
              <a:gdLst/>
              <a:ahLst/>
              <a:cxnLst/>
              <a:rect l="l" t="t" r="r" b="b"/>
              <a:pathLst>
                <a:path w="2971" h="9082" extrusionOk="0">
                  <a:moveTo>
                    <a:pt x="113" y="1"/>
                  </a:moveTo>
                  <a:cubicBezTo>
                    <a:pt x="55" y="1"/>
                    <a:pt x="1" y="84"/>
                    <a:pt x="18" y="155"/>
                  </a:cubicBezTo>
                  <a:cubicBezTo>
                    <a:pt x="1304" y="2953"/>
                    <a:pt x="2638" y="5810"/>
                    <a:pt x="2280" y="8977"/>
                  </a:cubicBezTo>
                  <a:cubicBezTo>
                    <a:pt x="2280" y="9044"/>
                    <a:pt x="2349" y="9081"/>
                    <a:pt x="2411" y="9081"/>
                  </a:cubicBezTo>
                  <a:cubicBezTo>
                    <a:pt x="2458" y="9081"/>
                    <a:pt x="2501" y="9059"/>
                    <a:pt x="2507" y="9013"/>
                  </a:cubicBezTo>
                  <a:cubicBezTo>
                    <a:pt x="2971" y="6120"/>
                    <a:pt x="2102" y="2298"/>
                    <a:pt x="173" y="36"/>
                  </a:cubicBezTo>
                  <a:cubicBezTo>
                    <a:pt x="154" y="11"/>
                    <a:pt x="133" y="1"/>
                    <a:pt x="11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8" name="Google Shape;9835;p41">
              <a:extLst>
                <a:ext uri="{FF2B5EF4-FFF2-40B4-BE49-F238E27FC236}">
                  <a16:creationId xmlns:a16="http://schemas.microsoft.com/office/drawing/2014/main" id="{4D06CA71-D8B9-4825-7818-688FE7A7557D}"/>
                </a:ext>
              </a:extLst>
            </p:cNvPr>
            <p:cNvSpPr/>
            <p:nvPr/>
          </p:nvSpPr>
          <p:spPr>
            <a:xfrm>
              <a:off x="4734425" y="3079625"/>
              <a:ext cx="45950" cy="155450"/>
            </a:xfrm>
            <a:custGeom>
              <a:avLst/>
              <a:gdLst/>
              <a:ahLst/>
              <a:cxnLst/>
              <a:rect l="l" t="t" r="r" b="b"/>
              <a:pathLst>
                <a:path w="1838" h="6218" extrusionOk="0">
                  <a:moveTo>
                    <a:pt x="89" y="1"/>
                  </a:moveTo>
                  <a:cubicBezTo>
                    <a:pt x="43" y="1"/>
                    <a:pt x="1" y="37"/>
                    <a:pt x="16" y="98"/>
                  </a:cubicBezTo>
                  <a:cubicBezTo>
                    <a:pt x="659" y="2122"/>
                    <a:pt x="1623" y="3967"/>
                    <a:pt x="1623" y="6146"/>
                  </a:cubicBezTo>
                  <a:cubicBezTo>
                    <a:pt x="1629" y="6194"/>
                    <a:pt x="1674" y="6218"/>
                    <a:pt x="1717" y="6218"/>
                  </a:cubicBezTo>
                  <a:cubicBezTo>
                    <a:pt x="1760" y="6218"/>
                    <a:pt x="1802" y="6194"/>
                    <a:pt x="1802" y="6146"/>
                  </a:cubicBezTo>
                  <a:cubicBezTo>
                    <a:pt x="1837" y="4039"/>
                    <a:pt x="1123" y="1884"/>
                    <a:pt x="159" y="38"/>
                  </a:cubicBezTo>
                  <a:cubicBezTo>
                    <a:pt x="141" y="12"/>
                    <a:pt x="115" y="1"/>
                    <a:pt x="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9" name="Google Shape;9836;p41">
              <a:extLst>
                <a:ext uri="{FF2B5EF4-FFF2-40B4-BE49-F238E27FC236}">
                  <a16:creationId xmlns:a16="http://schemas.microsoft.com/office/drawing/2014/main" id="{9BD72FAF-51F2-B485-92EB-EADD9B6CBF4D}"/>
                </a:ext>
              </a:extLst>
            </p:cNvPr>
            <p:cNvSpPr/>
            <p:nvPr/>
          </p:nvSpPr>
          <p:spPr>
            <a:xfrm>
              <a:off x="4722550" y="3041900"/>
              <a:ext cx="56025" cy="158650"/>
            </a:xfrm>
            <a:custGeom>
              <a:avLst/>
              <a:gdLst/>
              <a:ahLst/>
              <a:cxnLst/>
              <a:rect l="l" t="t" r="r" b="b"/>
              <a:pathLst>
                <a:path w="2241" h="6346" extrusionOk="0">
                  <a:moveTo>
                    <a:pt x="136" y="1"/>
                  </a:moveTo>
                  <a:cubicBezTo>
                    <a:pt x="72" y="1"/>
                    <a:pt x="1" y="63"/>
                    <a:pt x="26" y="130"/>
                  </a:cubicBezTo>
                  <a:cubicBezTo>
                    <a:pt x="812" y="2059"/>
                    <a:pt x="1943" y="4059"/>
                    <a:pt x="1574" y="6226"/>
                  </a:cubicBezTo>
                  <a:cubicBezTo>
                    <a:pt x="1560" y="6296"/>
                    <a:pt x="1624" y="6346"/>
                    <a:pt x="1684" y="6346"/>
                  </a:cubicBezTo>
                  <a:cubicBezTo>
                    <a:pt x="1726" y="6346"/>
                    <a:pt x="1767" y="6321"/>
                    <a:pt x="1777" y="6262"/>
                  </a:cubicBezTo>
                  <a:cubicBezTo>
                    <a:pt x="2241" y="4274"/>
                    <a:pt x="1550" y="1559"/>
                    <a:pt x="205" y="35"/>
                  </a:cubicBezTo>
                  <a:cubicBezTo>
                    <a:pt x="188" y="11"/>
                    <a:pt x="163" y="1"/>
                    <a:pt x="1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0" name="Google Shape;9837;p41">
              <a:extLst>
                <a:ext uri="{FF2B5EF4-FFF2-40B4-BE49-F238E27FC236}">
                  <a16:creationId xmlns:a16="http://schemas.microsoft.com/office/drawing/2014/main" id="{7EC80E3A-0B5E-685D-DF98-967B87F7E179}"/>
                </a:ext>
              </a:extLst>
            </p:cNvPr>
            <p:cNvSpPr/>
            <p:nvPr/>
          </p:nvSpPr>
          <p:spPr>
            <a:xfrm>
              <a:off x="4844375" y="2866850"/>
              <a:ext cx="37200" cy="156175"/>
            </a:xfrm>
            <a:custGeom>
              <a:avLst/>
              <a:gdLst/>
              <a:ahLst/>
              <a:cxnLst/>
              <a:rect l="l" t="t" r="r" b="b"/>
              <a:pathLst>
                <a:path w="1488" h="6247" extrusionOk="0">
                  <a:moveTo>
                    <a:pt x="934" y="1"/>
                  </a:moveTo>
                  <a:cubicBezTo>
                    <a:pt x="868" y="1"/>
                    <a:pt x="803" y="36"/>
                    <a:pt x="785" y="108"/>
                  </a:cubicBezTo>
                  <a:cubicBezTo>
                    <a:pt x="345" y="1894"/>
                    <a:pt x="1488" y="4584"/>
                    <a:pt x="59" y="6061"/>
                  </a:cubicBezTo>
                  <a:cubicBezTo>
                    <a:pt x="1" y="6138"/>
                    <a:pt x="53" y="6247"/>
                    <a:pt x="125" y="6247"/>
                  </a:cubicBezTo>
                  <a:cubicBezTo>
                    <a:pt x="142" y="6247"/>
                    <a:pt x="160" y="6241"/>
                    <a:pt x="178" y="6228"/>
                  </a:cubicBezTo>
                  <a:cubicBezTo>
                    <a:pt x="999" y="5680"/>
                    <a:pt x="1130" y="4668"/>
                    <a:pt x="1237" y="3739"/>
                  </a:cubicBezTo>
                  <a:cubicBezTo>
                    <a:pt x="1368" y="2620"/>
                    <a:pt x="1380" y="1191"/>
                    <a:pt x="1083" y="108"/>
                  </a:cubicBezTo>
                  <a:cubicBezTo>
                    <a:pt x="1065" y="36"/>
                    <a:pt x="999" y="1"/>
                    <a:pt x="93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1" name="Google Shape;9838;p41">
              <a:extLst>
                <a:ext uri="{FF2B5EF4-FFF2-40B4-BE49-F238E27FC236}">
                  <a16:creationId xmlns:a16="http://schemas.microsoft.com/office/drawing/2014/main" id="{FA7E0E02-ABD1-83EE-9973-D68E307487E2}"/>
                </a:ext>
              </a:extLst>
            </p:cNvPr>
            <p:cNvSpPr/>
            <p:nvPr/>
          </p:nvSpPr>
          <p:spPr>
            <a:xfrm>
              <a:off x="4857500" y="2755075"/>
              <a:ext cx="50875" cy="253450"/>
            </a:xfrm>
            <a:custGeom>
              <a:avLst/>
              <a:gdLst/>
              <a:ahLst/>
              <a:cxnLst/>
              <a:rect l="l" t="t" r="r" b="b"/>
              <a:pathLst>
                <a:path w="2035" h="10138" extrusionOk="0">
                  <a:moveTo>
                    <a:pt x="1677" y="1"/>
                  </a:moveTo>
                  <a:cubicBezTo>
                    <a:pt x="1620" y="1"/>
                    <a:pt x="1564" y="31"/>
                    <a:pt x="1558" y="90"/>
                  </a:cubicBezTo>
                  <a:cubicBezTo>
                    <a:pt x="1201" y="1757"/>
                    <a:pt x="951" y="3471"/>
                    <a:pt x="653" y="5150"/>
                  </a:cubicBezTo>
                  <a:cubicBezTo>
                    <a:pt x="355" y="6758"/>
                    <a:pt x="367" y="8413"/>
                    <a:pt x="22" y="9996"/>
                  </a:cubicBezTo>
                  <a:cubicBezTo>
                    <a:pt x="0" y="10082"/>
                    <a:pt x="65" y="10137"/>
                    <a:pt x="130" y="10137"/>
                  </a:cubicBezTo>
                  <a:cubicBezTo>
                    <a:pt x="173" y="10137"/>
                    <a:pt x="217" y="10113"/>
                    <a:pt x="236" y="10056"/>
                  </a:cubicBezTo>
                  <a:cubicBezTo>
                    <a:pt x="903" y="8353"/>
                    <a:pt x="1010" y="6579"/>
                    <a:pt x="1320" y="4793"/>
                  </a:cubicBezTo>
                  <a:cubicBezTo>
                    <a:pt x="1605" y="3245"/>
                    <a:pt x="2034" y="1650"/>
                    <a:pt x="1796" y="90"/>
                  </a:cubicBezTo>
                  <a:cubicBezTo>
                    <a:pt x="1790" y="31"/>
                    <a:pt x="1733" y="1"/>
                    <a:pt x="167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2" name="Google Shape;9839;p41">
              <a:extLst>
                <a:ext uri="{FF2B5EF4-FFF2-40B4-BE49-F238E27FC236}">
                  <a16:creationId xmlns:a16="http://schemas.microsoft.com/office/drawing/2014/main" id="{44F6B82A-A1D9-346F-441D-A457866E9F26}"/>
                </a:ext>
              </a:extLst>
            </p:cNvPr>
            <p:cNvSpPr/>
            <p:nvPr/>
          </p:nvSpPr>
          <p:spPr>
            <a:xfrm>
              <a:off x="4861400" y="2685450"/>
              <a:ext cx="52325" cy="294850"/>
            </a:xfrm>
            <a:custGeom>
              <a:avLst/>
              <a:gdLst/>
              <a:ahLst/>
              <a:cxnLst/>
              <a:rect l="l" t="t" r="r" b="b"/>
              <a:pathLst>
                <a:path w="2093" h="11794" extrusionOk="0">
                  <a:moveTo>
                    <a:pt x="1894" y="1"/>
                  </a:moveTo>
                  <a:cubicBezTo>
                    <a:pt x="1856" y="1"/>
                    <a:pt x="1817" y="22"/>
                    <a:pt x="1807" y="65"/>
                  </a:cubicBezTo>
                  <a:cubicBezTo>
                    <a:pt x="1271" y="1851"/>
                    <a:pt x="1283" y="3804"/>
                    <a:pt x="1104" y="5649"/>
                  </a:cubicBezTo>
                  <a:cubicBezTo>
                    <a:pt x="985" y="6923"/>
                    <a:pt x="866" y="8185"/>
                    <a:pt x="676" y="9435"/>
                  </a:cubicBezTo>
                  <a:cubicBezTo>
                    <a:pt x="592" y="9876"/>
                    <a:pt x="556" y="11352"/>
                    <a:pt x="80" y="11602"/>
                  </a:cubicBezTo>
                  <a:cubicBezTo>
                    <a:pt x="0" y="11671"/>
                    <a:pt x="30" y="11794"/>
                    <a:pt x="116" y="11794"/>
                  </a:cubicBezTo>
                  <a:cubicBezTo>
                    <a:pt x="120" y="11794"/>
                    <a:pt x="124" y="11793"/>
                    <a:pt x="128" y="11793"/>
                  </a:cubicBezTo>
                  <a:cubicBezTo>
                    <a:pt x="1283" y="11638"/>
                    <a:pt x="1402" y="8078"/>
                    <a:pt x="1509" y="7304"/>
                  </a:cubicBezTo>
                  <a:cubicBezTo>
                    <a:pt x="1830" y="4947"/>
                    <a:pt x="2092" y="2482"/>
                    <a:pt x="1985" y="89"/>
                  </a:cubicBezTo>
                  <a:cubicBezTo>
                    <a:pt x="1985" y="31"/>
                    <a:pt x="1939" y="1"/>
                    <a:pt x="18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3" name="Google Shape;9840;p41">
              <a:extLst>
                <a:ext uri="{FF2B5EF4-FFF2-40B4-BE49-F238E27FC236}">
                  <a16:creationId xmlns:a16="http://schemas.microsoft.com/office/drawing/2014/main" id="{70F70DBB-1333-1829-5FAF-80008B8FED20}"/>
                </a:ext>
              </a:extLst>
            </p:cNvPr>
            <p:cNvSpPr/>
            <p:nvPr/>
          </p:nvSpPr>
          <p:spPr>
            <a:xfrm>
              <a:off x="4876700" y="2632000"/>
              <a:ext cx="52500" cy="297400"/>
            </a:xfrm>
            <a:custGeom>
              <a:avLst/>
              <a:gdLst/>
              <a:ahLst/>
              <a:cxnLst/>
              <a:rect l="l" t="t" r="r" b="b"/>
              <a:pathLst>
                <a:path w="2100" h="11896" extrusionOk="0">
                  <a:moveTo>
                    <a:pt x="1565" y="1"/>
                  </a:moveTo>
                  <a:cubicBezTo>
                    <a:pt x="1525" y="1"/>
                    <a:pt x="1486" y="24"/>
                    <a:pt x="1480" y="72"/>
                  </a:cubicBezTo>
                  <a:cubicBezTo>
                    <a:pt x="1040" y="2179"/>
                    <a:pt x="1064" y="4442"/>
                    <a:pt x="909" y="6608"/>
                  </a:cubicBezTo>
                  <a:cubicBezTo>
                    <a:pt x="790" y="8252"/>
                    <a:pt x="1087" y="10311"/>
                    <a:pt x="64" y="11728"/>
                  </a:cubicBezTo>
                  <a:cubicBezTo>
                    <a:pt x="0" y="11791"/>
                    <a:pt x="95" y="11896"/>
                    <a:pt x="180" y="11896"/>
                  </a:cubicBezTo>
                  <a:cubicBezTo>
                    <a:pt x="207" y="11896"/>
                    <a:pt x="234" y="11885"/>
                    <a:pt x="254" y="11859"/>
                  </a:cubicBezTo>
                  <a:cubicBezTo>
                    <a:pt x="1278" y="10669"/>
                    <a:pt x="1361" y="9073"/>
                    <a:pt x="1445" y="7573"/>
                  </a:cubicBezTo>
                  <a:cubicBezTo>
                    <a:pt x="1599" y="5144"/>
                    <a:pt x="2100" y="2477"/>
                    <a:pt x="1659" y="72"/>
                  </a:cubicBezTo>
                  <a:cubicBezTo>
                    <a:pt x="1647" y="24"/>
                    <a:pt x="1605" y="1"/>
                    <a:pt x="15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4" name="Google Shape;9841;p41">
              <a:extLst>
                <a:ext uri="{FF2B5EF4-FFF2-40B4-BE49-F238E27FC236}">
                  <a16:creationId xmlns:a16="http://schemas.microsoft.com/office/drawing/2014/main" id="{7D9F0A50-234E-DB4E-5E00-8520D15FC9B2}"/>
                </a:ext>
              </a:extLst>
            </p:cNvPr>
            <p:cNvSpPr/>
            <p:nvPr/>
          </p:nvSpPr>
          <p:spPr>
            <a:xfrm>
              <a:off x="4882150" y="2568425"/>
              <a:ext cx="35150" cy="216125"/>
            </a:xfrm>
            <a:custGeom>
              <a:avLst/>
              <a:gdLst/>
              <a:ahLst/>
              <a:cxnLst/>
              <a:rect l="l" t="t" r="r" b="b"/>
              <a:pathLst>
                <a:path w="1406" h="8645" extrusionOk="0">
                  <a:moveTo>
                    <a:pt x="332" y="1"/>
                  </a:moveTo>
                  <a:cubicBezTo>
                    <a:pt x="275" y="1"/>
                    <a:pt x="215" y="46"/>
                    <a:pt x="215" y="115"/>
                  </a:cubicBezTo>
                  <a:cubicBezTo>
                    <a:pt x="0" y="2925"/>
                    <a:pt x="1024" y="5723"/>
                    <a:pt x="143" y="8509"/>
                  </a:cubicBezTo>
                  <a:cubicBezTo>
                    <a:pt x="115" y="8594"/>
                    <a:pt x="179" y="8645"/>
                    <a:pt x="244" y="8645"/>
                  </a:cubicBezTo>
                  <a:cubicBezTo>
                    <a:pt x="287" y="8645"/>
                    <a:pt x="331" y="8621"/>
                    <a:pt x="346" y="8568"/>
                  </a:cubicBezTo>
                  <a:cubicBezTo>
                    <a:pt x="1405" y="5984"/>
                    <a:pt x="1000" y="2734"/>
                    <a:pt x="429" y="79"/>
                  </a:cubicBezTo>
                  <a:cubicBezTo>
                    <a:pt x="414" y="24"/>
                    <a:pt x="374" y="1"/>
                    <a:pt x="33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5" name="Google Shape;9842;p41">
              <a:extLst>
                <a:ext uri="{FF2B5EF4-FFF2-40B4-BE49-F238E27FC236}">
                  <a16:creationId xmlns:a16="http://schemas.microsoft.com/office/drawing/2014/main" id="{421C62FE-2481-243B-6DB3-7AA7C9BF35C6}"/>
                </a:ext>
              </a:extLst>
            </p:cNvPr>
            <p:cNvSpPr/>
            <p:nvPr/>
          </p:nvSpPr>
          <p:spPr>
            <a:xfrm>
              <a:off x="4899525" y="2465150"/>
              <a:ext cx="33550" cy="201625"/>
            </a:xfrm>
            <a:custGeom>
              <a:avLst/>
              <a:gdLst/>
              <a:ahLst/>
              <a:cxnLst/>
              <a:rect l="l" t="t" r="r" b="b"/>
              <a:pathLst>
                <a:path w="1342" h="8065" extrusionOk="0">
                  <a:moveTo>
                    <a:pt x="349" y="1"/>
                  </a:moveTo>
                  <a:cubicBezTo>
                    <a:pt x="295" y="1"/>
                    <a:pt x="246" y="34"/>
                    <a:pt x="246" y="102"/>
                  </a:cubicBezTo>
                  <a:cubicBezTo>
                    <a:pt x="448" y="2745"/>
                    <a:pt x="544" y="5305"/>
                    <a:pt x="8" y="7901"/>
                  </a:cubicBezTo>
                  <a:cubicBezTo>
                    <a:pt x="1" y="8003"/>
                    <a:pt x="87" y="8065"/>
                    <a:pt x="160" y="8065"/>
                  </a:cubicBezTo>
                  <a:cubicBezTo>
                    <a:pt x="207" y="8065"/>
                    <a:pt x="249" y="8040"/>
                    <a:pt x="258" y="7984"/>
                  </a:cubicBezTo>
                  <a:cubicBezTo>
                    <a:pt x="841" y="5520"/>
                    <a:pt x="1341" y="2519"/>
                    <a:pt x="472" y="78"/>
                  </a:cubicBezTo>
                  <a:cubicBezTo>
                    <a:pt x="450" y="28"/>
                    <a:pt x="397" y="1"/>
                    <a:pt x="3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6" name="Google Shape;9843;p41">
              <a:extLst>
                <a:ext uri="{FF2B5EF4-FFF2-40B4-BE49-F238E27FC236}">
                  <a16:creationId xmlns:a16="http://schemas.microsoft.com/office/drawing/2014/main" id="{7DD0FA78-695E-4D3B-19E9-4B09A07B0974}"/>
                </a:ext>
              </a:extLst>
            </p:cNvPr>
            <p:cNvSpPr/>
            <p:nvPr/>
          </p:nvSpPr>
          <p:spPr>
            <a:xfrm>
              <a:off x="4923725" y="2385875"/>
              <a:ext cx="29275" cy="207275"/>
            </a:xfrm>
            <a:custGeom>
              <a:avLst/>
              <a:gdLst/>
              <a:ahLst/>
              <a:cxnLst/>
              <a:rect l="l" t="t" r="r" b="b"/>
              <a:pathLst>
                <a:path w="1171" h="8291" extrusionOk="0">
                  <a:moveTo>
                    <a:pt x="206" y="0"/>
                  </a:moveTo>
                  <a:cubicBezTo>
                    <a:pt x="151" y="0"/>
                    <a:pt x="99" y="36"/>
                    <a:pt x="99" y="106"/>
                  </a:cubicBezTo>
                  <a:cubicBezTo>
                    <a:pt x="171" y="2833"/>
                    <a:pt x="909" y="5535"/>
                    <a:pt x="16" y="8238"/>
                  </a:cubicBezTo>
                  <a:cubicBezTo>
                    <a:pt x="0" y="8262"/>
                    <a:pt x="36" y="8290"/>
                    <a:pt x="69" y="8290"/>
                  </a:cubicBezTo>
                  <a:cubicBezTo>
                    <a:pt x="87" y="8290"/>
                    <a:pt x="103" y="8282"/>
                    <a:pt x="111" y="8262"/>
                  </a:cubicBezTo>
                  <a:cubicBezTo>
                    <a:pt x="1171" y="5797"/>
                    <a:pt x="1171" y="2618"/>
                    <a:pt x="326" y="82"/>
                  </a:cubicBezTo>
                  <a:cubicBezTo>
                    <a:pt x="304" y="27"/>
                    <a:pt x="253" y="0"/>
                    <a:pt x="2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7" name="Google Shape;9844;p41">
              <a:extLst>
                <a:ext uri="{FF2B5EF4-FFF2-40B4-BE49-F238E27FC236}">
                  <a16:creationId xmlns:a16="http://schemas.microsoft.com/office/drawing/2014/main" id="{3C052AEE-7898-6E2B-A795-E51917D14ADF}"/>
                </a:ext>
              </a:extLst>
            </p:cNvPr>
            <p:cNvSpPr/>
            <p:nvPr/>
          </p:nvSpPr>
          <p:spPr>
            <a:xfrm>
              <a:off x="4914600" y="2472750"/>
              <a:ext cx="19350" cy="104725"/>
            </a:xfrm>
            <a:custGeom>
              <a:avLst/>
              <a:gdLst/>
              <a:ahLst/>
              <a:cxnLst/>
              <a:rect l="l" t="t" r="r" b="b"/>
              <a:pathLst>
                <a:path w="774" h="4189" extrusionOk="0">
                  <a:moveTo>
                    <a:pt x="347" y="1"/>
                  </a:moveTo>
                  <a:cubicBezTo>
                    <a:pt x="307" y="1"/>
                    <a:pt x="268" y="25"/>
                    <a:pt x="262" y="72"/>
                  </a:cubicBezTo>
                  <a:cubicBezTo>
                    <a:pt x="0" y="1394"/>
                    <a:pt x="298" y="2751"/>
                    <a:pt x="167" y="4085"/>
                  </a:cubicBezTo>
                  <a:cubicBezTo>
                    <a:pt x="167" y="4152"/>
                    <a:pt x="224" y="4189"/>
                    <a:pt x="280" y="4189"/>
                  </a:cubicBezTo>
                  <a:cubicBezTo>
                    <a:pt x="323" y="4189"/>
                    <a:pt x="366" y="4167"/>
                    <a:pt x="381" y="4120"/>
                  </a:cubicBezTo>
                  <a:cubicBezTo>
                    <a:pt x="774" y="2834"/>
                    <a:pt x="714" y="1382"/>
                    <a:pt x="441" y="72"/>
                  </a:cubicBezTo>
                  <a:cubicBezTo>
                    <a:pt x="429" y="25"/>
                    <a:pt x="387" y="1"/>
                    <a:pt x="3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8" name="Google Shape;9845;p41">
              <a:extLst>
                <a:ext uri="{FF2B5EF4-FFF2-40B4-BE49-F238E27FC236}">
                  <a16:creationId xmlns:a16="http://schemas.microsoft.com/office/drawing/2014/main" id="{31727E5E-572C-2A0F-4141-80983AB8D194}"/>
                </a:ext>
              </a:extLst>
            </p:cNvPr>
            <p:cNvSpPr/>
            <p:nvPr/>
          </p:nvSpPr>
          <p:spPr>
            <a:xfrm>
              <a:off x="4915475" y="2367850"/>
              <a:ext cx="23850" cy="191975"/>
            </a:xfrm>
            <a:custGeom>
              <a:avLst/>
              <a:gdLst/>
              <a:ahLst/>
              <a:cxnLst/>
              <a:rect l="l" t="t" r="r" b="b"/>
              <a:pathLst>
                <a:path w="954" h="7679" extrusionOk="0">
                  <a:moveTo>
                    <a:pt x="331" y="0"/>
                  </a:moveTo>
                  <a:cubicBezTo>
                    <a:pt x="291" y="0"/>
                    <a:pt x="251" y="25"/>
                    <a:pt x="251" y="65"/>
                  </a:cubicBezTo>
                  <a:cubicBezTo>
                    <a:pt x="191" y="2566"/>
                    <a:pt x="1" y="5113"/>
                    <a:pt x="37" y="7614"/>
                  </a:cubicBezTo>
                  <a:cubicBezTo>
                    <a:pt x="43" y="7654"/>
                    <a:pt x="72" y="7679"/>
                    <a:pt x="102" y="7679"/>
                  </a:cubicBezTo>
                  <a:cubicBezTo>
                    <a:pt x="126" y="7679"/>
                    <a:pt x="152" y="7663"/>
                    <a:pt x="168" y="7626"/>
                  </a:cubicBezTo>
                  <a:cubicBezTo>
                    <a:pt x="763" y="5244"/>
                    <a:pt x="953" y="2446"/>
                    <a:pt x="406" y="53"/>
                  </a:cubicBezTo>
                  <a:cubicBezTo>
                    <a:pt x="395" y="16"/>
                    <a:pt x="363" y="0"/>
                    <a:pt x="3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9" name="Google Shape;9846;p41">
              <a:extLst>
                <a:ext uri="{FF2B5EF4-FFF2-40B4-BE49-F238E27FC236}">
                  <a16:creationId xmlns:a16="http://schemas.microsoft.com/office/drawing/2014/main" id="{F5959AC3-C97A-7E19-655A-C8726CBA2674}"/>
                </a:ext>
              </a:extLst>
            </p:cNvPr>
            <p:cNvSpPr/>
            <p:nvPr/>
          </p:nvSpPr>
          <p:spPr>
            <a:xfrm>
              <a:off x="4910125" y="2293275"/>
              <a:ext cx="20575" cy="285075"/>
            </a:xfrm>
            <a:custGeom>
              <a:avLst/>
              <a:gdLst/>
              <a:ahLst/>
              <a:cxnLst/>
              <a:rect l="l" t="t" r="r" b="b"/>
              <a:pathLst>
                <a:path w="823" h="11403" extrusionOk="0">
                  <a:moveTo>
                    <a:pt x="399" y="0"/>
                  </a:moveTo>
                  <a:cubicBezTo>
                    <a:pt x="355" y="0"/>
                    <a:pt x="310" y="24"/>
                    <a:pt x="298" y="72"/>
                  </a:cubicBezTo>
                  <a:cubicBezTo>
                    <a:pt x="1" y="1739"/>
                    <a:pt x="155" y="3489"/>
                    <a:pt x="143" y="5168"/>
                  </a:cubicBezTo>
                  <a:cubicBezTo>
                    <a:pt x="120" y="7215"/>
                    <a:pt x="36" y="9299"/>
                    <a:pt x="203" y="11347"/>
                  </a:cubicBezTo>
                  <a:cubicBezTo>
                    <a:pt x="189" y="11381"/>
                    <a:pt x="218" y="11403"/>
                    <a:pt x="247" y="11403"/>
                  </a:cubicBezTo>
                  <a:cubicBezTo>
                    <a:pt x="270" y="11403"/>
                    <a:pt x="293" y="11390"/>
                    <a:pt x="298" y="11359"/>
                  </a:cubicBezTo>
                  <a:cubicBezTo>
                    <a:pt x="596" y="9501"/>
                    <a:pt x="620" y="7596"/>
                    <a:pt x="632" y="5715"/>
                  </a:cubicBezTo>
                  <a:cubicBezTo>
                    <a:pt x="643" y="3858"/>
                    <a:pt x="822" y="1905"/>
                    <a:pt x="501" y="72"/>
                  </a:cubicBezTo>
                  <a:cubicBezTo>
                    <a:pt x="489" y="24"/>
                    <a:pt x="444" y="0"/>
                    <a:pt x="39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0" name="Google Shape;9847;p41">
              <a:extLst>
                <a:ext uri="{FF2B5EF4-FFF2-40B4-BE49-F238E27FC236}">
                  <a16:creationId xmlns:a16="http://schemas.microsoft.com/office/drawing/2014/main" id="{C0D52B6A-98F8-62CA-1298-BB5AC72E4265}"/>
                </a:ext>
              </a:extLst>
            </p:cNvPr>
            <p:cNvSpPr/>
            <p:nvPr/>
          </p:nvSpPr>
          <p:spPr>
            <a:xfrm>
              <a:off x="4924700" y="2281125"/>
              <a:ext cx="21775" cy="147725"/>
            </a:xfrm>
            <a:custGeom>
              <a:avLst/>
              <a:gdLst/>
              <a:ahLst/>
              <a:cxnLst/>
              <a:rect l="l" t="t" r="r" b="b"/>
              <a:pathLst>
                <a:path w="871" h="5909" extrusionOk="0">
                  <a:moveTo>
                    <a:pt x="248" y="1"/>
                  </a:moveTo>
                  <a:cubicBezTo>
                    <a:pt x="210" y="1"/>
                    <a:pt x="174" y="18"/>
                    <a:pt x="168" y="58"/>
                  </a:cubicBezTo>
                  <a:cubicBezTo>
                    <a:pt x="1" y="915"/>
                    <a:pt x="287" y="1891"/>
                    <a:pt x="370" y="2760"/>
                  </a:cubicBezTo>
                  <a:cubicBezTo>
                    <a:pt x="477" y="3772"/>
                    <a:pt x="513" y="4832"/>
                    <a:pt x="406" y="5844"/>
                  </a:cubicBezTo>
                  <a:cubicBezTo>
                    <a:pt x="399" y="5884"/>
                    <a:pt x="437" y="5909"/>
                    <a:pt x="473" y="5909"/>
                  </a:cubicBezTo>
                  <a:cubicBezTo>
                    <a:pt x="503" y="5909"/>
                    <a:pt x="531" y="5893"/>
                    <a:pt x="537" y="5856"/>
                  </a:cubicBezTo>
                  <a:cubicBezTo>
                    <a:pt x="811" y="4820"/>
                    <a:pt x="870" y="3832"/>
                    <a:pt x="822" y="2760"/>
                  </a:cubicBezTo>
                  <a:cubicBezTo>
                    <a:pt x="775" y="1903"/>
                    <a:pt x="763" y="796"/>
                    <a:pt x="334" y="34"/>
                  </a:cubicBezTo>
                  <a:cubicBezTo>
                    <a:pt x="313" y="12"/>
                    <a:pt x="279" y="1"/>
                    <a:pt x="2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1" name="Google Shape;9848;p41">
              <a:extLst>
                <a:ext uri="{FF2B5EF4-FFF2-40B4-BE49-F238E27FC236}">
                  <a16:creationId xmlns:a16="http://schemas.microsoft.com/office/drawing/2014/main" id="{6120EAE2-98F9-ED6E-4E72-A191F28E746E}"/>
                </a:ext>
              </a:extLst>
            </p:cNvPr>
            <p:cNvSpPr/>
            <p:nvPr/>
          </p:nvSpPr>
          <p:spPr>
            <a:xfrm>
              <a:off x="4785250" y="2153300"/>
              <a:ext cx="123075" cy="91175"/>
            </a:xfrm>
            <a:custGeom>
              <a:avLst/>
              <a:gdLst/>
              <a:ahLst/>
              <a:cxnLst/>
              <a:rect l="l" t="t" r="r" b="b"/>
              <a:pathLst>
                <a:path w="4923" h="3647" extrusionOk="0">
                  <a:moveTo>
                    <a:pt x="115" y="0"/>
                  </a:moveTo>
                  <a:cubicBezTo>
                    <a:pt x="35" y="0"/>
                    <a:pt x="1" y="114"/>
                    <a:pt x="66" y="158"/>
                  </a:cubicBezTo>
                  <a:cubicBezTo>
                    <a:pt x="1781" y="1182"/>
                    <a:pt x="3424" y="2135"/>
                    <a:pt x="4793" y="3623"/>
                  </a:cubicBezTo>
                  <a:cubicBezTo>
                    <a:pt x="4801" y="3639"/>
                    <a:pt x="4814" y="3646"/>
                    <a:pt x="4827" y="3646"/>
                  </a:cubicBezTo>
                  <a:cubicBezTo>
                    <a:pt x="4870" y="3646"/>
                    <a:pt x="4922" y="3571"/>
                    <a:pt x="4876" y="3516"/>
                  </a:cubicBezTo>
                  <a:cubicBezTo>
                    <a:pt x="3626" y="2004"/>
                    <a:pt x="2019" y="611"/>
                    <a:pt x="138" y="3"/>
                  </a:cubicBezTo>
                  <a:cubicBezTo>
                    <a:pt x="130" y="1"/>
                    <a:pt x="122" y="0"/>
                    <a:pt x="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2" name="Google Shape;9849;p41">
              <a:extLst>
                <a:ext uri="{FF2B5EF4-FFF2-40B4-BE49-F238E27FC236}">
                  <a16:creationId xmlns:a16="http://schemas.microsoft.com/office/drawing/2014/main" id="{191D24B4-74A6-834F-4459-D63ABAD24F86}"/>
                </a:ext>
              </a:extLst>
            </p:cNvPr>
            <p:cNvSpPr/>
            <p:nvPr/>
          </p:nvSpPr>
          <p:spPr>
            <a:xfrm>
              <a:off x="4764625" y="2124425"/>
              <a:ext cx="152450" cy="131675"/>
            </a:xfrm>
            <a:custGeom>
              <a:avLst/>
              <a:gdLst/>
              <a:ahLst/>
              <a:cxnLst/>
              <a:rect l="l" t="t" r="r" b="b"/>
              <a:pathLst>
                <a:path w="6098" h="5267" extrusionOk="0">
                  <a:moveTo>
                    <a:pt x="142" y="0"/>
                  </a:moveTo>
                  <a:cubicBezTo>
                    <a:pt x="54" y="0"/>
                    <a:pt x="1" y="105"/>
                    <a:pt x="70" y="194"/>
                  </a:cubicBezTo>
                  <a:cubicBezTo>
                    <a:pt x="1772" y="2158"/>
                    <a:pt x="4797" y="2635"/>
                    <a:pt x="5916" y="5218"/>
                  </a:cubicBezTo>
                  <a:cubicBezTo>
                    <a:pt x="5928" y="5252"/>
                    <a:pt x="5955" y="5266"/>
                    <a:pt x="5984" y="5266"/>
                  </a:cubicBezTo>
                  <a:cubicBezTo>
                    <a:pt x="6038" y="5266"/>
                    <a:pt x="6098" y="5217"/>
                    <a:pt x="6082" y="5147"/>
                  </a:cubicBezTo>
                  <a:cubicBezTo>
                    <a:pt x="5261" y="2694"/>
                    <a:pt x="2356" y="1135"/>
                    <a:pt x="201" y="15"/>
                  </a:cubicBezTo>
                  <a:cubicBezTo>
                    <a:pt x="180" y="5"/>
                    <a:pt x="160" y="0"/>
                    <a:pt x="1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3" name="Google Shape;9850;p41">
              <a:extLst>
                <a:ext uri="{FF2B5EF4-FFF2-40B4-BE49-F238E27FC236}">
                  <a16:creationId xmlns:a16="http://schemas.microsoft.com/office/drawing/2014/main" id="{3B820F2C-67C0-CCE5-F5AB-782E6F0EA407}"/>
                </a:ext>
              </a:extLst>
            </p:cNvPr>
            <p:cNvSpPr/>
            <p:nvPr/>
          </p:nvSpPr>
          <p:spPr>
            <a:xfrm>
              <a:off x="4837800" y="2114175"/>
              <a:ext cx="92375" cy="83800"/>
            </a:xfrm>
            <a:custGeom>
              <a:avLst/>
              <a:gdLst/>
              <a:ahLst/>
              <a:cxnLst/>
              <a:rect l="l" t="t" r="r" b="b"/>
              <a:pathLst>
                <a:path w="3695" h="3352" extrusionOk="0">
                  <a:moveTo>
                    <a:pt x="133" y="1"/>
                  </a:moveTo>
                  <a:cubicBezTo>
                    <a:pt x="68" y="1"/>
                    <a:pt x="1" y="79"/>
                    <a:pt x="72" y="140"/>
                  </a:cubicBezTo>
                  <a:cubicBezTo>
                    <a:pt x="1239" y="1164"/>
                    <a:pt x="2489" y="1973"/>
                    <a:pt x="3382" y="3295"/>
                  </a:cubicBezTo>
                  <a:cubicBezTo>
                    <a:pt x="3414" y="3334"/>
                    <a:pt x="3459" y="3351"/>
                    <a:pt x="3502" y="3351"/>
                  </a:cubicBezTo>
                  <a:cubicBezTo>
                    <a:pt x="3602" y="3351"/>
                    <a:pt x="3694" y="3263"/>
                    <a:pt x="3620" y="3164"/>
                  </a:cubicBezTo>
                  <a:cubicBezTo>
                    <a:pt x="2810" y="1902"/>
                    <a:pt x="1560" y="652"/>
                    <a:pt x="167" y="9"/>
                  </a:cubicBezTo>
                  <a:cubicBezTo>
                    <a:pt x="156" y="3"/>
                    <a:pt x="145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4" name="Google Shape;9851;p41">
              <a:extLst>
                <a:ext uri="{FF2B5EF4-FFF2-40B4-BE49-F238E27FC236}">
                  <a16:creationId xmlns:a16="http://schemas.microsoft.com/office/drawing/2014/main" id="{12640074-1774-2A83-9866-2369DB05BD25}"/>
                </a:ext>
              </a:extLst>
            </p:cNvPr>
            <p:cNvSpPr/>
            <p:nvPr/>
          </p:nvSpPr>
          <p:spPr>
            <a:xfrm>
              <a:off x="4804600" y="2077400"/>
              <a:ext cx="137300" cy="113700"/>
            </a:xfrm>
            <a:custGeom>
              <a:avLst/>
              <a:gdLst/>
              <a:ahLst/>
              <a:cxnLst/>
              <a:rect l="l" t="t" r="r" b="b"/>
              <a:pathLst>
                <a:path w="5492" h="4548" extrusionOk="0">
                  <a:moveTo>
                    <a:pt x="106" y="0"/>
                  </a:moveTo>
                  <a:cubicBezTo>
                    <a:pt x="35" y="0"/>
                    <a:pt x="1" y="114"/>
                    <a:pt x="66" y="158"/>
                  </a:cubicBezTo>
                  <a:cubicBezTo>
                    <a:pt x="900" y="730"/>
                    <a:pt x="1793" y="1206"/>
                    <a:pt x="2662" y="1765"/>
                  </a:cubicBezTo>
                  <a:cubicBezTo>
                    <a:pt x="3602" y="2361"/>
                    <a:pt x="4936" y="3206"/>
                    <a:pt x="5103" y="4409"/>
                  </a:cubicBezTo>
                  <a:cubicBezTo>
                    <a:pt x="5124" y="4504"/>
                    <a:pt x="5206" y="4547"/>
                    <a:pt x="5288" y="4547"/>
                  </a:cubicBezTo>
                  <a:cubicBezTo>
                    <a:pt x="5390" y="4547"/>
                    <a:pt x="5491" y="4480"/>
                    <a:pt x="5472" y="4361"/>
                  </a:cubicBezTo>
                  <a:cubicBezTo>
                    <a:pt x="5341" y="3349"/>
                    <a:pt x="4507" y="2611"/>
                    <a:pt x="3733" y="2027"/>
                  </a:cubicBezTo>
                  <a:cubicBezTo>
                    <a:pt x="2614" y="1194"/>
                    <a:pt x="1424" y="527"/>
                    <a:pt x="126" y="3"/>
                  </a:cubicBezTo>
                  <a:cubicBezTo>
                    <a:pt x="119" y="1"/>
                    <a:pt x="112" y="0"/>
                    <a:pt x="1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5" name="Google Shape;9852;p41">
              <a:extLst>
                <a:ext uri="{FF2B5EF4-FFF2-40B4-BE49-F238E27FC236}">
                  <a16:creationId xmlns:a16="http://schemas.microsoft.com/office/drawing/2014/main" id="{D0E52BAC-FB92-537D-65CA-3EBA74D83C52}"/>
                </a:ext>
              </a:extLst>
            </p:cNvPr>
            <p:cNvSpPr/>
            <p:nvPr/>
          </p:nvSpPr>
          <p:spPr>
            <a:xfrm>
              <a:off x="4823650" y="2054175"/>
              <a:ext cx="115725" cy="117350"/>
            </a:xfrm>
            <a:custGeom>
              <a:avLst/>
              <a:gdLst/>
              <a:ahLst/>
              <a:cxnLst/>
              <a:rect l="l" t="t" r="r" b="b"/>
              <a:pathLst>
                <a:path w="4629" h="4694" extrusionOk="0">
                  <a:moveTo>
                    <a:pt x="148" y="1"/>
                  </a:moveTo>
                  <a:cubicBezTo>
                    <a:pt x="56" y="1"/>
                    <a:pt x="1" y="117"/>
                    <a:pt x="66" y="182"/>
                  </a:cubicBezTo>
                  <a:cubicBezTo>
                    <a:pt x="721" y="861"/>
                    <a:pt x="1590" y="1325"/>
                    <a:pt x="2305" y="1932"/>
                  </a:cubicBezTo>
                  <a:cubicBezTo>
                    <a:pt x="3162" y="2671"/>
                    <a:pt x="4079" y="3516"/>
                    <a:pt x="4460" y="4623"/>
                  </a:cubicBezTo>
                  <a:cubicBezTo>
                    <a:pt x="4470" y="4673"/>
                    <a:pt x="4503" y="4694"/>
                    <a:pt x="4536" y="4694"/>
                  </a:cubicBezTo>
                  <a:cubicBezTo>
                    <a:pt x="4582" y="4694"/>
                    <a:pt x="4628" y="4655"/>
                    <a:pt x="4614" y="4599"/>
                  </a:cubicBezTo>
                  <a:cubicBezTo>
                    <a:pt x="4329" y="3587"/>
                    <a:pt x="3638" y="2778"/>
                    <a:pt x="2948" y="2040"/>
                  </a:cubicBezTo>
                  <a:cubicBezTo>
                    <a:pt x="2233" y="1289"/>
                    <a:pt x="1174" y="349"/>
                    <a:pt x="173" y="4"/>
                  </a:cubicBezTo>
                  <a:cubicBezTo>
                    <a:pt x="165" y="2"/>
                    <a:pt x="156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6" name="Google Shape;9853;p41">
              <a:extLst>
                <a:ext uri="{FF2B5EF4-FFF2-40B4-BE49-F238E27FC236}">
                  <a16:creationId xmlns:a16="http://schemas.microsoft.com/office/drawing/2014/main" id="{7EAE74C6-3C25-C1F7-6736-06A67E327A4B}"/>
                </a:ext>
              </a:extLst>
            </p:cNvPr>
            <p:cNvSpPr/>
            <p:nvPr/>
          </p:nvSpPr>
          <p:spPr>
            <a:xfrm>
              <a:off x="4835400" y="2043475"/>
              <a:ext cx="104950" cy="103600"/>
            </a:xfrm>
            <a:custGeom>
              <a:avLst/>
              <a:gdLst/>
              <a:ahLst/>
              <a:cxnLst/>
              <a:rect l="l" t="t" r="r" b="b"/>
              <a:pathLst>
                <a:path w="4198" h="4144" extrusionOk="0">
                  <a:moveTo>
                    <a:pt x="137" y="1"/>
                  </a:moveTo>
                  <a:cubicBezTo>
                    <a:pt x="66" y="1"/>
                    <a:pt x="1" y="110"/>
                    <a:pt x="61" y="170"/>
                  </a:cubicBezTo>
                  <a:cubicBezTo>
                    <a:pt x="1406" y="1455"/>
                    <a:pt x="3120" y="2360"/>
                    <a:pt x="3978" y="4087"/>
                  </a:cubicBezTo>
                  <a:cubicBezTo>
                    <a:pt x="3996" y="4127"/>
                    <a:pt x="4026" y="4144"/>
                    <a:pt x="4057" y="4144"/>
                  </a:cubicBezTo>
                  <a:cubicBezTo>
                    <a:pt x="4125" y="4144"/>
                    <a:pt x="4197" y="4062"/>
                    <a:pt x="4156" y="3980"/>
                  </a:cubicBezTo>
                  <a:cubicBezTo>
                    <a:pt x="3406" y="2289"/>
                    <a:pt x="1739" y="908"/>
                    <a:pt x="180" y="15"/>
                  </a:cubicBezTo>
                  <a:cubicBezTo>
                    <a:pt x="166" y="5"/>
                    <a:pt x="151" y="1"/>
                    <a:pt x="1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7" name="Google Shape;9854;p41">
              <a:extLst>
                <a:ext uri="{FF2B5EF4-FFF2-40B4-BE49-F238E27FC236}">
                  <a16:creationId xmlns:a16="http://schemas.microsoft.com/office/drawing/2014/main" id="{C54EAC8D-F021-1D30-192B-EE6D4DF45E77}"/>
                </a:ext>
              </a:extLst>
            </p:cNvPr>
            <p:cNvSpPr/>
            <p:nvPr/>
          </p:nvSpPr>
          <p:spPr>
            <a:xfrm>
              <a:off x="4860725" y="2043825"/>
              <a:ext cx="83525" cy="81050"/>
            </a:xfrm>
            <a:custGeom>
              <a:avLst/>
              <a:gdLst/>
              <a:ahLst/>
              <a:cxnLst/>
              <a:rect l="l" t="t" r="r" b="b"/>
              <a:pathLst>
                <a:path w="3341" h="3242" extrusionOk="0">
                  <a:moveTo>
                    <a:pt x="119" y="1"/>
                  </a:moveTo>
                  <a:cubicBezTo>
                    <a:pt x="47" y="1"/>
                    <a:pt x="0" y="85"/>
                    <a:pt x="60" y="144"/>
                  </a:cubicBezTo>
                  <a:cubicBezTo>
                    <a:pt x="1107" y="1144"/>
                    <a:pt x="2250" y="1942"/>
                    <a:pt x="3036" y="3180"/>
                  </a:cubicBezTo>
                  <a:cubicBezTo>
                    <a:pt x="3069" y="3223"/>
                    <a:pt x="3113" y="3242"/>
                    <a:pt x="3155" y="3242"/>
                  </a:cubicBezTo>
                  <a:cubicBezTo>
                    <a:pt x="3252" y="3242"/>
                    <a:pt x="3340" y="3148"/>
                    <a:pt x="3274" y="3049"/>
                  </a:cubicBezTo>
                  <a:cubicBezTo>
                    <a:pt x="2548" y="1834"/>
                    <a:pt x="1429" y="632"/>
                    <a:pt x="167" y="13"/>
                  </a:cubicBezTo>
                  <a:cubicBezTo>
                    <a:pt x="150" y="5"/>
                    <a:pt x="134" y="1"/>
                    <a:pt x="1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8" name="Google Shape;9855;p41">
              <a:extLst>
                <a:ext uri="{FF2B5EF4-FFF2-40B4-BE49-F238E27FC236}">
                  <a16:creationId xmlns:a16="http://schemas.microsoft.com/office/drawing/2014/main" id="{988B5173-9F95-7331-C83C-51F4B2602707}"/>
                </a:ext>
              </a:extLst>
            </p:cNvPr>
            <p:cNvSpPr/>
            <p:nvPr/>
          </p:nvSpPr>
          <p:spPr>
            <a:xfrm>
              <a:off x="4863925" y="2024000"/>
              <a:ext cx="63200" cy="70275"/>
            </a:xfrm>
            <a:custGeom>
              <a:avLst/>
              <a:gdLst/>
              <a:ahLst/>
              <a:cxnLst/>
              <a:rect l="l" t="t" r="r" b="b"/>
              <a:pathLst>
                <a:path w="2528" h="2811" extrusionOk="0">
                  <a:moveTo>
                    <a:pt x="109" y="0"/>
                  </a:moveTo>
                  <a:cubicBezTo>
                    <a:pt x="44" y="0"/>
                    <a:pt x="0" y="77"/>
                    <a:pt x="51" y="127"/>
                  </a:cubicBezTo>
                  <a:cubicBezTo>
                    <a:pt x="872" y="925"/>
                    <a:pt x="1837" y="1556"/>
                    <a:pt x="2230" y="2711"/>
                  </a:cubicBezTo>
                  <a:cubicBezTo>
                    <a:pt x="2248" y="2780"/>
                    <a:pt x="2301" y="2810"/>
                    <a:pt x="2355" y="2810"/>
                  </a:cubicBezTo>
                  <a:cubicBezTo>
                    <a:pt x="2440" y="2810"/>
                    <a:pt x="2528" y="2737"/>
                    <a:pt x="2491" y="2627"/>
                  </a:cubicBezTo>
                  <a:cubicBezTo>
                    <a:pt x="2122" y="1484"/>
                    <a:pt x="1170" y="603"/>
                    <a:pt x="146" y="8"/>
                  </a:cubicBezTo>
                  <a:cubicBezTo>
                    <a:pt x="133" y="3"/>
                    <a:pt x="121" y="0"/>
                    <a:pt x="10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9" name="Google Shape;9856;p41">
              <a:extLst>
                <a:ext uri="{FF2B5EF4-FFF2-40B4-BE49-F238E27FC236}">
                  <a16:creationId xmlns:a16="http://schemas.microsoft.com/office/drawing/2014/main" id="{40803BC2-DF54-91AD-3805-C773D25DA48D}"/>
                </a:ext>
              </a:extLst>
            </p:cNvPr>
            <p:cNvSpPr/>
            <p:nvPr/>
          </p:nvSpPr>
          <p:spPr>
            <a:xfrm>
              <a:off x="4838025" y="1978775"/>
              <a:ext cx="87450" cy="79950"/>
            </a:xfrm>
            <a:custGeom>
              <a:avLst/>
              <a:gdLst/>
              <a:ahLst/>
              <a:cxnLst/>
              <a:rect l="l" t="t" r="r" b="b"/>
              <a:pathLst>
                <a:path w="3498" h="3198" extrusionOk="0">
                  <a:moveTo>
                    <a:pt x="115" y="1"/>
                  </a:moveTo>
                  <a:cubicBezTo>
                    <a:pt x="47" y="1"/>
                    <a:pt x="0" y="98"/>
                    <a:pt x="63" y="150"/>
                  </a:cubicBezTo>
                  <a:cubicBezTo>
                    <a:pt x="1087" y="1079"/>
                    <a:pt x="2634" y="1638"/>
                    <a:pt x="3099" y="3055"/>
                  </a:cubicBezTo>
                  <a:cubicBezTo>
                    <a:pt x="3128" y="3154"/>
                    <a:pt x="3207" y="3198"/>
                    <a:pt x="3284" y="3198"/>
                  </a:cubicBezTo>
                  <a:cubicBezTo>
                    <a:pt x="3393" y="3198"/>
                    <a:pt x="3498" y="3111"/>
                    <a:pt x="3456" y="2972"/>
                  </a:cubicBezTo>
                  <a:cubicBezTo>
                    <a:pt x="3015" y="1603"/>
                    <a:pt x="1444" y="484"/>
                    <a:pt x="146" y="7"/>
                  </a:cubicBezTo>
                  <a:cubicBezTo>
                    <a:pt x="136" y="3"/>
                    <a:pt x="125" y="1"/>
                    <a:pt x="11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0" name="Google Shape;9857;p41">
              <a:extLst>
                <a:ext uri="{FF2B5EF4-FFF2-40B4-BE49-F238E27FC236}">
                  <a16:creationId xmlns:a16="http://schemas.microsoft.com/office/drawing/2014/main" id="{2F84A7AB-B956-D387-2E15-DFD266B5CA36}"/>
                </a:ext>
              </a:extLst>
            </p:cNvPr>
            <p:cNvSpPr/>
            <p:nvPr/>
          </p:nvSpPr>
          <p:spPr>
            <a:xfrm>
              <a:off x="4814900" y="1939025"/>
              <a:ext cx="102700" cy="83475"/>
            </a:xfrm>
            <a:custGeom>
              <a:avLst/>
              <a:gdLst/>
              <a:ahLst/>
              <a:cxnLst/>
              <a:rect l="l" t="t" r="r" b="b"/>
              <a:pathLst>
                <a:path w="4108" h="3339" extrusionOk="0">
                  <a:moveTo>
                    <a:pt x="160" y="0"/>
                  </a:moveTo>
                  <a:cubicBezTo>
                    <a:pt x="66" y="0"/>
                    <a:pt x="1" y="122"/>
                    <a:pt x="71" y="192"/>
                  </a:cubicBezTo>
                  <a:cubicBezTo>
                    <a:pt x="1154" y="1371"/>
                    <a:pt x="2869" y="1824"/>
                    <a:pt x="3714" y="3252"/>
                  </a:cubicBezTo>
                  <a:cubicBezTo>
                    <a:pt x="3750" y="3313"/>
                    <a:pt x="3803" y="3338"/>
                    <a:pt x="3856" y="3338"/>
                  </a:cubicBezTo>
                  <a:cubicBezTo>
                    <a:pt x="3980" y="3338"/>
                    <a:pt x="4107" y="3200"/>
                    <a:pt x="4024" y="3050"/>
                  </a:cubicBezTo>
                  <a:cubicBezTo>
                    <a:pt x="3274" y="1585"/>
                    <a:pt x="1595" y="752"/>
                    <a:pt x="214" y="14"/>
                  </a:cubicBezTo>
                  <a:cubicBezTo>
                    <a:pt x="195" y="5"/>
                    <a:pt x="177" y="0"/>
                    <a:pt x="1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1" name="Google Shape;9858;p41">
              <a:extLst>
                <a:ext uri="{FF2B5EF4-FFF2-40B4-BE49-F238E27FC236}">
                  <a16:creationId xmlns:a16="http://schemas.microsoft.com/office/drawing/2014/main" id="{E08B612B-ED2C-96B9-6C2F-474395EF4E20}"/>
                </a:ext>
              </a:extLst>
            </p:cNvPr>
            <p:cNvSpPr/>
            <p:nvPr/>
          </p:nvSpPr>
          <p:spPr>
            <a:xfrm>
              <a:off x="4833475" y="1883325"/>
              <a:ext cx="102600" cy="115975"/>
            </a:xfrm>
            <a:custGeom>
              <a:avLst/>
              <a:gdLst/>
              <a:ahLst/>
              <a:cxnLst/>
              <a:rect l="l" t="t" r="r" b="b"/>
              <a:pathLst>
                <a:path w="4104" h="4639" extrusionOk="0">
                  <a:moveTo>
                    <a:pt x="98" y="0"/>
                  </a:moveTo>
                  <a:cubicBezTo>
                    <a:pt x="48" y="0"/>
                    <a:pt x="1" y="64"/>
                    <a:pt x="19" y="134"/>
                  </a:cubicBezTo>
                  <a:cubicBezTo>
                    <a:pt x="864" y="1920"/>
                    <a:pt x="2555" y="3337"/>
                    <a:pt x="3995" y="4623"/>
                  </a:cubicBezTo>
                  <a:cubicBezTo>
                    <a:pt x="4006" y="4634"/>
                    <a:pt x="4019" y="4639"/>
                    <a:pt x="4030" y="4639"/>
                  </a:cubicBezTo>
                  <a:cubicBezTo>
                    <a:pt x="4070" y="4639"/>
                    <a:pt x="4103" y="4588"/>
                    <a:pt x="4067" y="4552"/>
                  </a:cubicBezTo>
                  <a:cubicBezTo>
                    <a:pt x="2614" y="3135"/>
                    <a:pt x="1400" y="1623"/>
                    <a:pt x="149" y="27"/>
                  </a:cubicBezTo>
                  <a:cubicBezTo>
                    <a:pt x="134" y="8"/>
                    <a:pt x="116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2" name="Google Shape;9859;p41">
              <a:extLst>
                <a:ext uri="{FF2B5EF4-FFF2-40B4-BE49-F238E27FC236}">
                  <a16:creationId xmlns:a16="http://schemas.microsoft.com/office/drawing/2014/main" id="{0AD26E4E-1B81-92AC-E3FF-AF3373056D95}"/>
                </a:ext>
              </a:extLst>
            </p:cNvPr>
            <p:cNvSpPr/>
            <p:nvPr/>
          </p:nvSpPr>
          <p:spPr>
            <a:xfrm>
              <a:off x="4798350" y="1964500"/>
              <a:ext cx="95950" cy="101950"/>
            </a:xfrm>
            <a:custGeom>
              <a:avLst/>
              <a:gdLst/>
              <a:ahLst/>
              <a:cxnLst/>
              <a:rect l="l" t="t" r="r" b="b"/>
              <a:pathLst>
                <a:path w="3838" h="4078" extrusionOk="0">
                  <a:moveTo>
                    <a:pt x="144" y="1"/>
                  </a:moveTo>
                  <a:cubicBezTo>
                    <a:pt x="67" y="1"/>
                    <a:pt x="1" y="78"/>
                    <a:pt x="54" y="150"/>
                  </a:cubicBezTo>
                  <a:cubicBezTo>
                    <a:pt x="1066" y="1555"/>
                    <a:pt x="2543" y="2543"/>
                    <a:pt x="3495" y="3995"/>
                  </a:cubicBezTo>
                  <a:cubicBezTo>
                    <a:pt x="3534" y="4053"/>
                    <a:pt x="3588" y="4077"/>
                    <a:pt x="3638" y="4077"/>
                  </a:cubicBezTo>
                  <a:cubicBezTo>
                    <a:pt x="3744" y="4077"/>
                    <a:pt x="3838" y="3973"/>
                    <a:pt x="3757" y="3852"/>
                  </a:cubicBezTo>
                  <a:cubicBezTo>
                    <a:pt x="2852" y="2376"/>
                    <a:pt x="1531" y="1138"/>
                    <a:pt x="221" y="31"/>
                  </a:cubicBezTo>
                  <a:cubicBezTo>
                    <a:pt x="197" y="10"/>
                    <a:pt x="170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3" name="Google Shape;9860;p41">
              <a:extLst>
                <a:ext uri="{FF2B5EF4-FFF2-40B4-BE49-F238E27FC236}">
                  <a16:creationId xmlns:a16="http://schemas.microsoft.com/office/drawing/2014/main" id="{147CC34C-5E83-C41B-1864-30418732E286}"/>
                </a:ext>
              </a:extLst>
            </p:cNvPr>
            <p:cNvSpPr/>
            <p:nvPr/>
          </p:nvSpPr>
          <p:spPr>
            <a:xfrm>
              <a:off x="4812675" y="1978275"/>
              <a:ext cx="51025" cy="78125"/>
            </a:xfrm>
            <a:custGeom>
              <a:avLst/>
              <a:gdLst/>
              <a:ahLst/>
              <a:cxnLst/>
              <a:rect l="l" t="t" r="r" b="b"/>
              <a:pathLst>
                <a:path w="2041" h="3125" extrusionOk="0">
                  <a:moveTo>
                    <a:pt x="134" y="0"/>
                  </a:moveTo>
                  <a:cubicBezTo>
                    <a:pt x="68" y="0"/>
                    <a:pt x="0" y="73"/>
                    <a:pt x="17" y="158"/>
                  </a:cubicBezTo>
                  <a:cubicBezTo>
                    <a:pt x="327" y="1218"/>
                    <a:pt x="1184" y="2254"/>
                    <a:pt x="1863" y="3111"/>
                  </a:cubicBezTo>
                  <a:cubicBezTo>
                    <a:pt x="1877" y="3121"/>
                    <a:pt x="1894" y="3125"/>
                    <a:pt x="1910" y="3125"/>
                  </a:cubicBezTo>
                  <a:cubicBezTo>
                    <a:pt x="1975" y="3125"/>
                    <a:pt x="2041" y="3061"/>
                    <a:pt x="1994" y="3004"/>
                  </a:cubicBezTo>
                  <a:cubicBezTo>
                    <a:pt x="1684" y="2528"/>
                    <a:pt x="1386" y="2051"/>
                    <a:pt x="1124" y="1539"/>
                  </a:cubicBezTo>
                  <a:cubicBezTo>
                    <a:pt x="839" y="1039"/>
                    <a:pt x="600" y="468"/>
                    <a:pt x="208" y="39"/>
                  </a:cubicBezTo>
                  <a:cubicBezTo>
                    <a:pt x="187" y="12"/>
                    <a:pt x="161" y="0"/>
                    <a:pt x="1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4" name="Google Shape;9861;p41">
              <a:extLst>
                <a:ext uri="{FF2B5EF4-FFF2-40B4-BE49-F238E27FC236}">
                  <a16:creationId xmlns:a16="http://schemas.microsoft.com/office/drawing/2014/main" id="{A25D9AAE-C157-107C-AC7C-22DDE476F02C}"/>
                </a:ext>
              </a:extLst>
            </p:cNvPr>
            <p:cNvSpPr/>
            <p:nvPr/>
          </p:nvSpPr>
          <p:spPr>
            <a:xfrm>
              <a:off x="4818525" y="2040775"/>
              <a:ext cx="66800" cy="93025"/>
            </a:xfrm>
            <a:custGeom>
              <a:avLst/>
              <a:gdLst/>
              <a:ahLst/>
              <a:cxnLst/>
              <a:rect l="l" t="t" r="r" b="b"/>
              <a:pathLst>
                <a:path w="2672" h="3721" extrusionOk="0">
                  <a:moveTo>
                    <a:pt x="130" y="1"/>
                  </a:moveTo>
                  <a:cubicBezTo>
                    <a:pt x="61" y="1"/>
                    <a:pt x="1" y="67"/>
                    <a:pt x="45" y="147"/>
                  </a:cubicBezTo>
                  <a:cubicBezTo>
                    <a:pt x="712" y="1385"/>
                    <a:pt x="1652" y="2456"/>
                    <a:pt x="2367" y="3659"/>
                  </a:cubicBezTo>
                  <a:cubicBezTo>
                    <a:pt x="2395" y="3702"/>
                    <a:pt x="2437" y="3720"/>
                    <a:pt x="2478" y="3720"/>
                  </a:cubicBezTo>
                  <a:cubicBezTo>
                    <a:pt x="2575" y="3720"/>
                    <a:pt x="2672" y="3621"/>
                    <a:pt x="2605" y="3504"/>
                  </a:cubicBezTo>
                  <a:cubicBezTo>
                    <a:pt x="1974" y="2278"/>
                    <a:pt x="1236" y="956"/>
                    <a:pt x="200" y="28"/>
                  </a:cubicBezTo>
                  <a:cubicBezTo>
                    <a:pt x="178" y="9"/>
                    <a:pt x="153" y="1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5" name="Google Shape;9862;p41">
              <a:extLst>
                <a:ext uri="{FF2B5EF4-FFF2-40B4-BE49-F238E27FC236}">
                  <a16:creationId xmlns:a16="http://schemas.microsoft.com/office/drawing/2014/main" id="{58DEBE04-93BD-9153-5273-2ED989B128B0}"/>
                </a:ext>
              </a:extLst>
            </p:cNvPr>
            <p:cNvSpPr/>
            <p:nvPr/>
          </p:nvSpPr>
          <p:spPr>
            <a:xfrm>
              <a:off x="4823525" y="2057525"/>
              <a:ext cx="39775" cy="51375"/>
            </a:xfrm>
            <a:custGeom>
              <a:avLst/>
              <a:gdLst/>
              <a:ahLst/>
              <a:cxnLst/>
              <a:rect l="l" t="t" r="r" b="b"/>
              <a:pathLst>
                <a:path w="1591" h="2055" extrusionOk="0">
                  <a:moveTo>
                    <a:pt x="163" y="1"/>
                  </a:moveTo>
                  <a:cubicBezTo>
                    <a:pt x="80" y="1"/>
                    <a:pt x="0" y="86"/>
                    <a:pt x="59" y="155"/>
                  </a:cubicBezTo>
                  <a:cubicBezTo>
                    <a:pt x="274" y="441"/>
                    <a:pt x="524" y="679"/>
                    <a:pt x="714" y="953"/>
                  </a:cubicBezTo>
                  <a:cubicBezTo>
                    <a:pt x="940" y="1251"/>
                    <a:pt x="1107" y="1584"/>
                    <a:pt x="1226" y="1941"/>
                  </a:cubicBezTo>
                  <a:cubicBezTo>
                    <a:pt x="1254" y="2021"/>
                    <a:pt x="1321" y="2054"/>
                    <a:pt x="1387" y="2054"/>
                  </a:cubicBezTo>
                  <a:cubicBezTo>
                    <a:pt x="1489" y="2054"/>
                    <a:pt x="1591" y="1974"/>
                    <a:pt x="1548" y="1858"/>
                  </a:cubicBezTo>
                  <a:cubicBezTo>
                    <a:pt x="1309" y="1167"/>
                    <a:pt x="881" y="334"/>
                    <a:pt x="214" y="12"/>
                  </a:cubicBezTo>
                  <a:cubicBezTo>
                    <a:pt x="198" y="4"/>
                    <a:pt x="181" y="1"/>
                    <a:pt x="1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6" name="Google Shape;9863;p41">
              <a:extLst>
                <a:ext uri="{FF2B5EF4-FFF2-40B4-BE49-F238E27FC236}">
                  <a16:creationId xmlns:a16="http://schemas.microsoft.com/office/drawing/2014/main" id="{CE290EEE-F542-81EB-7579-648A0C1E7CC0}"/>
                </a:ext>
              </a:extLst>
            </p:cNvPr>
            <p:cNvSpPr/>
            <p:nvPr/>
          </p:nvSpPr>
          <p:spPr>
            <a:xfrm>
              <a:off x="4939700" y="2684725"/>
              <a:ext cx="115400" cy="165900"/>
            </a:xfrm>
            <a:custGeom>
              <a:avLst/>
              <a:gdLst/>
              <a:ahLst/>
              <a:cxnLst/>
              <a:rect l="l" t="t" r="r" b="b"/>
              <a:pathLst>
                <a:path w="4616" h="6636" extrusionOk="0">
                  <a:moveTo>
                    <a:pt x="4459" y="0"/>
                  </a:moveTo>
                  <a:cubicBezTo>
                    <a:pt x="4433" y="0"/>
                    <a:pt x="4405" y="10"/>
                    <a:pt x="4378" y="35"/>
                  </a:cubicBezTo>
                  <a:cubicBezTo>
                    <a:pt x="2497" y="1702"/>
                    <a:pt x="484" y="3988"/>
                    <a:pt x="8" y="6535"/>
                  </a:cubicBezTo>
                  <a:cubicBezTo>
                    <a:pt x="0" y="6590"/>
                    <a:pt x="50" y="6635"/>
                    <a:pt x="98" y="6635"/>
                  </a:cubicBezTo>
                  <a:cubicBezTo>
                    <a:pt x="122" y="6635"/>
                    <a:pt x="147" y="6623"/>
                    <a:pt x="163" y="6595"/>
                  </a:cubicBezTo>
                  <a:cubicBezTo>
                    <a:pt x="1401" y="4214"/>
                    <a:pt x="2687" y="2178"/>
                    <a:pt x="4533" y="213"/>
                  </a:cubicBezTo>
                  <a:cubicBezTo>
                    <a:pt x="4616" y="121"/>
                    <a:pt x="4549" y="0"/>
                    <a:pt x="445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7" name="Google Shape;9864;p41">
              <a:extLst>
                <a:ext uri="{FF2B5EF4-FFF2-40B4-BE49-F238E27FC236}">
                  <a16:creationId xmlns:a16="http://schemas.microsoft.com/office/drawing/2014/main" id="{D1B24299-2AC9-9807-F189-AC8E67750935}"/>
                </a:ext>
              </a:extLst>
            </p:cNvPr>
            <p:cNvSpPr/>
            <p:nvPr/>
          </p:nvSpPr>
          <p:spPr>
            <a:xfrm>
              <a:off x="4931050" y="2703450"/>
              <a:ext cx="55350" cy="66500"/>
            </a:xfrm>
            <a:custGeom>
              <a:avLst/>
              <a:gdLst/>
              <a:ahLst/>
              <a:cxnLst/>
              <a:rect l="l" t="t" r="r" b="b"/>
              <a:pathLst>
                <a:path w="2214" h="2660" extrusionOk="0">
                  <a:moveTo>
                    <a:pt x="2050" y="1"/>
                  </a:moveTo>
                  <a:cubicBezTo>
                    <a:pt x="2024" y="1"/>
                    <a:pt x="1998" y="8"/>
                    <a:pt x="1973" y="24"/>
                  </a:cubicBezTo>
                  <a:cubicBezTo>
                    <a:pt x="1545" y="393"/>
                    <a:pt x="1152" y="810"/>
                    <a:pt x="759" y="1250"/>
                  </a:cubicBezTo>
                  <a:cubicBezTo>
                    <a:pt x="414" y="1619"/>
                    <a:pt x="80" y="2048"/>
                    <a:pt x="9" y="2548"/>
                  </a:cubicBezTo>
                  <a:cubicBezTo>
                    <a:pt x="1" y="2620"/>
                    <a:pt x="58" y="2660"/>
                    <a:pt x="121" y="2660"/>
                  </a:cubicBezTo>
                  <a:cubicBezTo>
                    <a:pt x="152" y="2660"/>
                    <a:pt x="184" y="2651"/>
                    <a:pt x="211" y="2631"/>
                  </a:cubicBezTo>
                  <a:cubicBezTo>
                    <a:pt x="568" y="2274"/>
                    <a:pt x="830" y="1810"/>
                    <a:pt x="1140" y="1417"/>
                  </a:cubicBezTo>
                  <a:cubicBezTo>
                    <a:pt x="1485" y="1000"/>
                    <a:pt x="1854" y="631"/>
                    <a:pt x="2140" y="167"/>
                  </a:cubicBezTo>
                  <a:cubicBezTo>
                    <a:pt x="2214" y="84"/>
                    <a:pt x="2138" y="1"/>
                    <a:pt x="20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8" name="Google Shape;9865;p41">
              <a:extLst>
                <a:ext uri="{FF2B5EF4-FFF2-40B4-BE49-F238E27FC236}">
                  <a16:creationId xmlns:a16="http://schemas.microsoft.com/office/drawing/2014/main" id="{F1869F6D-C945-430C-CE0F-13CBB51B6B95}"/>
                </a:ext>
              </a:extLst>
            </p:cNvPr>
            <p:cNvSpPr/>
            <p:nvPr/>
          </p:nvSpPr>
          <p:spPr>
            <a:xfrm>
              <a:off x="4936725" y="2703025"/>
              <a:ext cx="36100" cy="104125"/>
            </a:xfrm>
            <a:custGeom>
              <a:avLst/>
              <a:gdLst/>
              <a:ahLst/>
              <a:cxnLst/>
              <a:rect l="l" t="t" r="r" b="b"/>
              <a:pathLst>
                <a:path w="1444" h="4165" extrusionOk="0">
                  <a:moveTo>
                    <a:pt x="1394" y="1"/>
                  </a:moveTo>
                  <a:cubicBezTo>
                    <a:pt x="1371" y="1"/>
                    <a:pt x="1347" y="13"/>
                    <a:pt x="1342" y="41"/>
                  </a:cubicBezTo>
                  <a:cubicBezTo>
                    <a:pt x="1115" y="1458"/>
                    <a:pt x="413" y="2732"/>
                    <a:pt x="8" y="4101"/>
                  </a:cubicBezTo>
                  <a:cubicBezTo>
                    <a:pt x="0" y="4133"/>
                    <a:pt x="29" y="4164"/>
                    <a:pt x="60" y="4164"/>
                  </a:cubicBezTo>
                  <a:cubicBezTo>
                    <a:pt x="76" y="4164"/>
                    <a:pt x="91" y="4156"/>
                    <a:pt x="103" y="4137"/>
                  </a:cubicBezTo>
                  <a:cubicBezTo>
                    <a:pt x="663" y="2827"/>
                    <a:pt x="1258" y="1470"/>
                    <a:pt x="1437" y="41"/>
                  </a:cubicBezTo>
                  <a:cubicBezTo>
                    <a:pt x="1443" y="16"/>
                    <a:pt x="1420" y="1"/>
                    <a:pt x="13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9" name="Google Shape;9866;p41">
              <a:extLst>
                <a:ext uri="{FF2B5EF4-FFF2-40B4-BE49-F238E27FC236}">
                  <a16:creationId xmlns:a16="http://schemas.microsoft.com/office/drawing/2014/main" id="{099FABC5-6898-450F-7B6B-E0E554AA850C}"/>
                </a:ext>
              </a:extLst>
            </p:cNvPr>
            <p:cNvSpPr/>
            <p:nvPr/>
          </p:nvSpPr>
          <p:spPr>
            <a:xfrm>
              <a:off x="4885725" y="2890100"/>
              <a:ext cx="87100" cy="175975"/>
            </a:xfrm>
            <a:custGeom>
              <a:avLst/>
              <a:gdLst/>
              <a:ahLst/>
              <a:cxnLst/>
              <a:rect l="l" t="t" r="r" b="b"/>
              <a:pathLst>
                <a:path w="3484" h="7039" extrusionOk="0">
                  <a:moveTo>
                    <a:pt x="3434" y="0"/>
                  </a:moveTo>
                  <a:cubicBezTo>
                    <a:pt x="3425" y="0"/>
                    <a:pt x="3416" y="3"/>
                    <a:pt x="3405" y="11"/>
                  </a:cubicBezTo>
                  <a:cubicBezTo>
                    <a:pt x="1572" y="1726"/>
                    <a:pt x="0" y="4452"/>
                    <a:pt x="357" y="7012"/>
                  </a:cubicBezTo>
                  <a:cubicBezTo>
                    <a:pt x="362" y="7031"/>
                    <a:pt x="376" y="7039"/>
                    <a:pt x="392" y="7039"/>
                  </a:cubicBezTo>
                  <a:cubicBezTo>
                    <a:pt x="415" y="7039"/>
                    <a:pt x="441" y="7022"/>
                    <a:pt x="441" y="7000"/>
                  </a:cubicBezTo>
                  <a:cubicBezTo>
                    <a:pt x="703" y="4405"/>
                    <a:pt x="1893" y="2083"/>
                    <a:pt x="3465" y="71"/>
                  </a:cubicBezTo>
                  <a:cubicBezTo>
                    <a:pt x="3484" y="43"/>
                    <a:pt x="3466" y="0"/>
                    <a:pt x="34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0" name="Google Shape;9867;p41">
              <a:extLst>
                <a:ext uri="{FF2B5EF4-FFF2-40B4-BE49-F238E27FC236}">
                  <a16:creationId xmlns:a16="http://schemas.microsoft.com/office/drawing/2014/main" id="{9A2943C7-0592-A417-3462-B73D5CD9CCD0}"/>
                </a:ext>
              </a:extLst>
            </p:cNvPr>
            <p:cNvSpPr/>
            <p:nvPr/>
          </p:nvSpPr>
          <p:spPr>
            <a:xfrm>
              <a:off x="4908350" y="2920850"/>
              <a:ext cx="48300" cy="62275"/>
            </a:xfrm>
            <a:custGeom>
              <a:avLst/>
              <a:gdLst/>
              <a:ahLst/>
              <a:cxnLst/>
              <a:rect l="l" t="t" r="r" b="b"/>
              <a:pathLst>
                <a:path w="1932" h="2491" extrusionOk="0">
                  <a:moveTo>
                    <a:pt x="1779" y="0"/>
                  </a:moveTo>
                  <a:cubicBezTo>
                    <a:pt x="1759" y="0"/>
                    <a:pt x="1737" y="6"/>
                    <a:pt x="1715" y="19"/>
                  </a:cubicBezTo>
                  <a:cubicBezTo>
                    <a:pt x="953" y="579"/>
                    <a:pt x="429" y="1448"/>
                    <a:pt x="36" y="2282"/>
                  </a:cubicBezTo>
                  <a:cubicBezTo>
                    <a:pt x="0" y="2380"/>
                    <a:pt x="84" y="2491"/>
                    <a:pt x="169" y="2491"/>
                  </a:cubicBezTo>
                  <a:cubicBezTo>
                    <a:pt x="198" y="2491"/>
                    <a:pt x="226" y="2478"/>
                    <a:pt x="250" y="2448"/>
                  </a:cubicBezTo>
                  <a:cubicBezTo>
                    <a:pt x="881" y="1793"/>
                    <a:pt x="1536" y="1031"/>
                    <a:pt x="1893" y="198"/>
                  </a:cubicBezTo>
                  <a:cubicBezTo>
                    <a:pt x="1932" y="111"/>
                    <a:pt x="1868" y="0"/>
                    <a:pt x="177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1" name="Google Shape;9868;p41">
              <a:extLst>
                <a:ext uri="{FF2B5EF4-FFF2-40B4-BE49-F238E27FC236}">
                  <a16:creationId xmlns:a16="http://schemas.microsoft.com/office/drawing/2014/main" id="{4D2DDC77-7879-A8D3-7BEC-2B4EED9E410F}"/>
                </a:ext>
              </a:extLst>
            </p:cNvPr>
            <p:cNvSpPr/>
            <p:nvPr/>
          </p:nvSpPr>
          <p:spPr>
            <a:xfrm>
              <a:off x="4897925" y="3009225"/>
              <a:ext cx="52150" cy="54425"/>
            </a:xfrm>
            <a:custGeom>
              <a:avLst/>
              <a:gdLst/>
              <a:ahLst/>
              <a:cxnLst/>
              <a:rect l="l" t="t" r="r" b="b"/>
              <a:pathLst>
                <a:path w="2086" h="2177" extrusionOk="0">
                  <a:moveTo>
                    <a:pt x="1988" y="0"/>
                  </a:moveTo>
                  <a:cubicBezTo>
                    <a:pt x="1977" y="0"/>
                    <a:pt x="1965" y="3"/>
                    <a:pt x="1953" y="9"/>
                  </a:cubicBezTo>
                  <a:cubicBezTo>
                    <a:pt x="1429" y="294"/>
                    <a:pt x="1048" y="783"/>
                    <a:pt x="691" y="1247"/>
                  </a:cubicBezTo>
                  <a:cubicBezTo>
                    <a:pt x="631" y="1330"/>
                    <a:pt x="0" y="2045"/>
                    <a:pt x="191" y="2164"/>
                  </a:cubicBezTo>
                  <a:cubicBezTo>
                    <a:pt x="200" y="2173"/>
                    <a:pt x="208" y="2177"/>
                    <a:pt x="216" y="2177"/>
                  </a:cubicBezTo>
                  <a:cubicBezTo>
                    <a:pt x="236" y="2177"/>
                    <a:pt x="247" y="2146"/>
                    <a:pt x="238" y="2128"/>
                  </a:cubicBezTo>
                  <a:lnTo>
                    <a:pt x="238" y="2128"/>
                  </a:lnTo>
                  <a:cubicBezTo>
                    <a:pt x="239" y="2129"/>
                    <a:pt x="240" y="2129"/>
                    <a:pt x="242" y="2129"/>
                  </a:cubicBezTo>
                  <a:cubicBezTo>
                    <a:pt x="304" y="2129"/>
                    <a:pt x="967" y="1364"/>
                    <a:pt x="1048" y="1295"/>
                  </a:cubicBezTo>
                  <a:cubicBezTo>
                    <a:pt x="1370" y="925"/>
                    <a:pt x="1655" y="461"/>
                    <a:pt x="2036" y="116"/>
                  </a:cubicBezTo>
                  <a:cubicBezTo>
                    <a:pt x="2086" y="66"/>
                    <a:pt x="2045" y="0"/>
                    <a:pt x="198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2" name="Google Shape;9869;p41">
              <a:extLst>
                <a:ext uri="{FF2B5EF4-FFF2-40B4-BE49-F238E27FC236}">
                  <a16:creationId xmlns:a16="http://schemas.microsoft.com/office/drawing/2014/main" id="{56DFF1AD-A3FB-282D-A12E-EA6CB19EB45A}"/>
                </a:ext>
              </a:extLst>
            </p:cNvPr>
            <p:cNvSpPr/>
            <p:nvPr/>
          </p:nvSpPr>
          <p:spPr>
            <a:xfrm>
              <a:off x="4866150" y="3052275"/>
              <a:ext cx="54325" cy="37100"/>
            </a:xfrm>
            <a:custGeom>
              <a:avLst/>
              <a:gdLst/>
              <a:ahLst/>
              <a:cxnLst/>
              <a:rect l="l" t="t" r="r" b="b"/>
              <a:pathLst>
                <a:path w="2173" h="1484" extrusionOk="0">
                  <a:moveTo>
                    <a:pt x="2056" y="0"/>
                  </a:moveTo>
                  <a:cubicBezTo>
                    <a:pt x="2053" y="0"/>
                    <a:pt x="2049" y="1"/>
                    <a:pt x="2045" y="1"/>
                  </a:cubicBezTo>
                  <a:cubicBezTo>
                    <a:pt x="1224" y="156"/>
                    <a:pt x="593" y="585"/>
                    <a:pt x="81" y="1239"/>
                  </a:cubicBezTo>
                  <a:cubicBezTo>
                    <a:pt x="0" y="1338"/>
                    <a:pt x="129" y="1484"/>
                    <a:pt x="238" y="1484"/>
                  </a:cubicBezTo>
                  <a:cubicBezTo>
                    <a:pt x="274" y="1484"/>
                    <a:pt x="307" y="1468"/>
                    <a:pt x="331" y="1430"/>
                  </a:cubicBezTo>
                  <a:cubicBezTo>
                    <a:pt x="795" y="846"/>
                    <a:pt x="1438" y="430"/>
                    <a:pt x="2105" y="120"/>
                  </a:cubicBezTo>
                  <a:cubicBezTo>
                    <a:pt x="2172" y="98"/>
                    <a:pt x="2123" y="0"/>
                    <a:pt x="20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3" name="Google Shape;9870;p41">
              <a:extLst>
                <a:ext uri="{FF2B5EF4-FFF2-40B4-BE49-F238E27FC236}">
                  <a16:creationId xmlns:a16="http://schemas.microsoft.com/office/drawing/2014/main" id="{BF94E4F0-DAA4-A0E1-0E31-7F179952D011}"/>
                </a:ext>
              </a:extLst>
            </p:cNvPr>
            <p:cNvSpPr/>
            <p:nvPr/>
          </p:nvSpPr>
          <p:spPr>
            <a:xfrm>
              <a:off x="4842300" y="3099975"/>
              <a:ext cx="66975" cy="62775"/>
            </a:xfrm>
            <a:custGeom>
              <a:avLst/>
              <a:gdLst/>
              <a:ahLst/>
              <a:cxnLst/>
              <a:rect l="l" t="t" r="r" b="b"/>
              <a:pathLst>
                <a:path w="2679" h="2511" extrusionOk="0">
                  <a:moveTo>
                    <a:pt x="2564" y="1"/>
                  </a:moveTo>
                  <a:cubicBezTo>
                    <a:pt x="2550" y="1"/>
                    <a:pt x="2536" y="3"/>
                    <a:pt x="2523" y="10"/>
                  </a:cubicBezTo>
                  <a:cubicBezTo>
                    <a:pt x="1654" y="689"/>
                    <a:pt x="856" y="1463"/>
                    <a:pt x="94" y="2248"/>
                  </a:cubicBezTo>
                  <a:cubicBezTo>
                    <a:pt x="0" y="2361"/>
                    <a:pt x="99" y="2511"/>
                    <a:pt x="220" y="2511"/>
                  </a:cubicBezTo>
                  <a:cubicBezTo>
                    <a:pt x="253" y="2511"/>
                    <a:pt x="288" y="2500"/>
                    <a:pt x="320" y="2475"/>
                  </a:cubicBezTo>
                  <a:cubicBezTo>
                    <a:pt x="1166" y="1784"/>
                    <a:pt x="1880" y="927"/>
                    <a:pt x="2630" y="117"/>
                  </a:cubicBezTo>
                  <a:cubicBezTo>
                    <a:pt x="2679" y="59"/>
                    <a:pt x="2624" y="1"/>
                    <a:pt x="256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4" name="Google Shape;9871;p41">
              <a:extLst>
                <a:ext uri="{FF2B5EF4-FFF2-40B4-BE49-F238E27FC236}">
                  <a16:creationId xmlns:a16="http://schemas.microsoft.com/office/drawing/2014/main" id="{1D872A76-F721-B433-3BEF-E7CA5088032E}"/>
                </a:ext>
              </a:extLst>
            </p:cNvPr>
            <p:cNvSpPr/>
            <p:nvPr/>
          </p:nvSpPr>
          <p:spPr>
            <a:xfrm>
              <a:off x="4849725" y="3140975"/>
              <a:ext cx="39300" cy="38950"/>
            </a:xfrm>
            <a:custGeom>
              <a:avLst/>
              <a:gdLst/>
              <a:ahLst/>
              <a:cxnLst/>
              <a:rect l="l" t="t" r="r" b="b"/>
              <a:pathLst>
                <a:path w="1572" h="1558" extrusionOk="0">
                  <a:moveTo>
                    <a:pt x="1480" y="0"/>
                  </a:moveTo>
                  <a:cubicBezTo>
                    <a:pt x="1467" y="0"/>
                    <a:pt x="1454" y="4"/>
                    <a:pt x="1440" y="13"/>
                  </a:cubicBezTo>
                  <a:cubicBezTo>
                    <a:pt x="857" y="323"/>
                    <a:pt x="428" y="882"/>
                    <a:pt x="59" y="1418"/>
                  </a:cubicBezTo>
                  <a:cubicBezTo>
                    <a:pt x="0" y="1485"/>
                    <a:pt x="71" y="1558"/>
                    <a:pt x="148" y="1558"/>
                  </a:cubicBezTo>
                  <a:cubicBezTo>
                    <a:pt x="180" y="1558"/>
                    <a:pt x="213" y="1545"/>
                    <a:pt x="238" y="1513"/>
                  </a:cubicBezTo>
                  <a:cubicBezTo>
                    <a:pt x="619" y="989"/>
                    <a:pt x="1059" y="561"/>
                    <a:pt x="1524" y="120"/>
                  </a:cubicBezTo>
                  <a:cubicBezTo>
                    <a:pt x="1572" y="72"/>
                    <a:pt x="1534" y="0"/>
                    <a:pt x="14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5" name="Google Shape;9872;p41">
              <a:extLst>
                <a:ext uri="{FF2B5EF4-FFF2-40B4-BE49-F238E27FC236}">
                  <a16:creationId xmlns:a16="http://schemas.microsoft.com/office/drawing/2014/main" id="{464F9495-06DE-5E26-E642-D529706D9EDF}"/>
                </a:ext>
              </a:extLst>
            </p:cNvPr>
            <p:cNvSpPr/>
            <p:nvPr/>
          </p:nvSpPr>
          <p:spPr>
            <a:xfrm>
              <a:off x="4824400" y="3188425"/>
              <a:ext cx="64700" cy="72625"/>
            </a:xfrm>
            <a:custGeom>
              <a:avLst/>
              <a:gdLst/>
              <a:ahLst/>
              <a:cxnLst/>
              <a:rect l="l" t="t" r="r" b="b"/>
              <a:pathLst>
                <a:path w="2588" h="2905" extrusionOk="0">
                  <a:moveTo>
                    <a:pt x="2477" y="0"/>
                  </a:moveTo>
                  <a:cubicBezTo>
                    <a:pt x="2466" y="0"/>
                    <a:pt x="2454" y="3"/>
                    <a:pt x="2441" y="8"/>
                  </a:cubicBezTo>
                  <a:cubicBezTo>
                    <a:pt x="1334" y="508"/>
                    <a:pt x="477" y="1687"/>
                    <a:pt x="24" y="2782"/>
                  </a:cubicBezTo>
                  <a:cubicBezTo>
                    <a:pt x="0" y="2854"/>
                    <a:pt x="62" y="2905"/>
                    <a:pt x="120" y="2905"/>
                  </a:cubicBezTo>
                  <a:cubicBezTo>
                    <a:pt x="148" y="2905"/>
                    <a:pt x="175" y="2893"/>
                    <a:pt x="191" y="2866"/>
                  </a:cubicBezTo>
                  <a:cubicBezTo>
                    <a:pt x="774" y="1746"/>
                    <a:pt x="1786" y="1092"/>
                    <a:pt x="2537" y="139"/>
                  </a:cubicBezTo>
                  <a:cubicBezTo>
                    <a:pt x="2587" y="78"/>
                    <a:pt x="2543" y="0"/>
                    <a:pt x="24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6" name="Google Shape;9873;p41">
              <a:extLst>
                <a:ext uri="{FF2B5EF4-FFF2-40B4-BE49-F238E27FC236}">
                  <a16:creationId xmlns:a16="http://schemas.microsoft.com/office/drawing/2014/main" id="{EFC8AC2C-6547-97CC-3B00-FDC72C4CE7BD}"/>
                </a:ext>
              </a:extLst>
            </p:cNvPr>
            <p:cNvSpPr/>
            <p:nvPr/>
          </p:nvSpPr>
          <p:spPr>
            <a:xfrm>
              <a:off x="4818025" y="3212725"/>
              <a:ext cx="88000" cy="95250"/>
            </a:xfrm>
            <a:custGeom>
              <a:avLst/>
              <a:gdLst/>
              <a:ahLst/>
              <a:cxnLst/>
              <a:rect l="l" t="t" r="r" b="b"/>
              <a:pathLst>
                <a:path w="3520" h="3810" extrusionOk="0">
                  <a:moveTo>
                    <a:pt x="3412" y="1"/>
                  </a:moveTo>
                  <a:cubicBezTo>
                    <a:pt x="3400" y="1"/>
                    <a:pt x="3387" y="4"/>
                    <a:pt x="3375" y="12"/>
                  </a:cubicBezTo>
                  <a:cubicBezTo>
                    <a:pt x="1958" y="870"/>
                    <a:pt x="970" y="2287"/>
                    <a:pt x="53" y="3644"/>
                  </a:cubicBezTo>
                  <a:cubicBezTo>
                    <a:pt x="0" y="3723"/>
                    <a:pt x="78" y="3810"/>
                    <a:pt x="156" y="3810"/>
                  </a:cubicBezTo>
                  <a:cubicBezTo>
                    <a:pt x="183" y="3810"/>
                    <a:pt x="210" y="3799"/>
                    <a:pt x="232" y="3775"/>
                  </a:cubicBezTo>
                  <a:cubicBezTo>
                    <a:pt x="1387" y="2632"/>
                    <a:pt x="2399" y="1358"/>
                    <a:pt x="3470" y="132"/>
                  </a:cubicBezTo>
                  <a:cubicBezTo>
                    <a:pt x="3519" y="82"/>
                    <a:pt x="3471" y="1"/>
                    <a:pt x="341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7" name="Google Shape;9874;p41">
              <a:extLst>
                <a:ext uri="{FF2B5EF4-FFF2-40B4-BE49-F238E27FC236}">
                  <a16:creationId xmlns:a16="http://schemas.microsoft.com/office/drawing/2014/main" id="{65A58359-7FA7-B520-A512-E200DC022F2B}"/>
                </a:ext>
              </a:extLst>
            </p:cNvPr>
            <p:cNvSpPr/>
            <p:nvPr/>
          </p:nvSpPr>
          <p:spPr>
            <a:xfrm>
              <a:off x="4817250" y="3234600"/>
              <a:ext cx="96850" cy="77950"/>
            </a:xfrm>
            <a:custGeom>
              <a:avLst/>
              <a:gdLst/>
              <a:ahLst/>
              <a:cxnLst/>
              <a:rect l="l" t="t" r="r" b="b"/>
              <a:pathLst>
                <a:path w="3874" h="3118" extrusionOk="0">
                  <a:moveTo>
                    <a:pt x="3750" y="0"/>
                  </a:moveTo>
                  <a:cubicBezTo>
                    <a:pt x="3739" y="0"/>
                    <a:pt x="3728" y="2"/>
                    <a:pt x="3716" y="7"/>
                  </a:cubicBezTo>
                  <a:cubicBezTo>
                    <a:pt x="2858" y="245"/>
                    <a:pt x="2108" y="840"/>
                    <a:pt x="1430" y="1388"/>
                  </a:cubicBezTo>
                  <a:cubicBezTo>
                    <a:pt x="1072" y="1674"/>
                    <a:pt x="1" y="2507"/>
                    <a:pt x="203" y="3067"/>
                  </a:cubicBezTo>
                  <a:cubicBezTo>
                    <a:pt x="203" y="3096"/>
                    <a:pt x="227" y="3117"/>
                    <a:pt x="256" y="3117"/>
                  </a:cubicBezTo>
                  <a:cubicBezTo>
                    <a:pt x="262" y="3117"/>
                    <a:pt x="268" y="3116"/>
                    <a:pt x="275" y="3114"/>
                  </a:cubicBezTo>
                  <a:cubicBezTo>
                    <a:pt x="513" y="3055"/>
                    <a:pt x="668" y="2781"/>
                    <a:pt x="834" y="2602"/>
                  </a:cubicBezTo>
                  <a:cubicBezTo>
                    <a:pt x="1120" y="2293"/>
                    <a:pt x="1453" y="2007"/>
                    <a:pt x="1787" y="1733"/>
                  </a:cubicBezTo>
                  <a:cubicBezTo>
                    <a:pt x="2430" y="1162"/>
                    <a:pt x="3180" y="733"/>
                    <a:pt x="3811" y="150"/>
                  </a:cubicBezTo>
                  <a:cubicBezTo>
                    <a:pt x="3873" y="98"/>
                    <a:pt x="3827" y="0"/>
                    <a:pt x="37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8" name="Google Shape;9875;p41">
              <a:extLst>
                <a:ext uri="{FF2B5EF4-FFF2-40B4-BE49-F238E27FC236}">
                  <a16:creationId xmlns:a16="http://schemas.microsoft.com/office/drawing/2014/main" id="{FC5E0C8C-0ACB-1C9B-AECD-4B0765FC74FA}"/>
                </a:ext>
              </a:extLst>
            </p:cNvPr>
            <p:cNvSpPr/>
            <p:nvPr/>
          </p:nvSpPr>
          <p:spPr>
            <a:xfrm>
              <a:off x="4749825" y="2641125"/>
              <a:ext cx="125675" cy="185625"/>
            </a:xfrm>
            <a:custGeom>
              <a:avLst/>
              <a:gdLst/>
              <a:ahLst/>
              <a:cxnLst/>
              <a:rect l="l" t="t" r="r" b="b"/>
              <a:pathLst>
                <a:path w="5027" h="7425" extrusionOk="0">
                  <a:moveTo>
                    <a:pt x="198" y="0"/>
                  </a:moveTo>
                  <a:cubicBezTo>
                    <a:pt x="79" y="0"/>
                    <a:pt x="0" y="143"/>
                    <a:pt x="90" y="243"/>
                  </a:cubicBezTo>
                  <a:cubicBezTo>
                    <a:pt x="2043" y="2350"/>
                    <a:pt x="4329" y="4362"/>
                    <a:pt x="4841" y="7351"/>
                  </a:cubicBezTo>
                  <a:cubicBezTo>
                    <a:pt x="4846" y="7402"/>
                    <a:pt x="4881" y="7424"/>
                    <a:pt x="4919" y="7424"/>
                  </a:cubicBezTo>
                  <a:cubicBezTo>
                    <a:pt x="4970" y="7424"/>
                    <a:pt x="5026" y="7383"/>
                    <a:pt x="5019" y="7315"/>
                  </a:cubicBezTo>
                  <a:cubicBezTo>
                    <a:pt x="4650" y="4577"/>
                    <a:pt x="2722" y="1386"/>
                    <a:pt x="269" y="17"/>
                  </a:cubicBezTo>
                  <a:cubicBezTo>
                    <a:pt x="244" y="5"/>
                    <a:pt x="220" y="0"/>
                    <a:pt x="1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9" name="Google Shape;9876;p41">
              <a:extLst>
                <a:ext uri="{FF2B5EF4-FFF2-40B4-BE49-F238E27FC236}">
                  <a16:creationId xmlns:a16="http://schemas.microsoft.com/office/drawing/2014/main" id="{58CA4534-93BE-016E-E73A-2A0709F58518}"/>
                </a:ext>
              </a:extLst>
            </p:cNvPr>
            <p:cNvSpPr/>
            <p:nvPr/>
          </p:nvSpPr>
          <p:spPr>
            <a:xfrm>
              <a:off x="4783700" y="2647775"/>
              <a:ext cx="103225" cy="154625"/>
            </a:xfrm>
            <a:custGeom>
              <a:avLst/>
              <a:gdLst/>
              <a:ahLst/>
              <a:cxnLst/>
              <a:rect l="l" t="t" r="r" b="b"/>
              <a:pathLst>
                <a:path w="4129" h="6185" extrusionOk="0">
                  <a:moveTo>
                    <a:pt x="200" y="0"/>
                  </a:moveTo>
                  <a:cubicBezTo>
                    <a:pt x="76" y="0"/>
                    <a:pt x="1" y="182"/>
                    <a:pt x="105" y="263"/>
                  </a:cubicBezTo>
                  <a:cubicBezTo>
                    <a:pt x="1724" y="1584"/>
                    <a:pt x="3950" y="3739"/>
                    <a:pt x="3653" y="6061"/>
                  </a:cubicBezTo>
                  <a:cubicBezTo>
                    <a:pt x="3653" y="6142"/>
                    <a:pt x="3718" y="6185"/>
                    <a:pt x="3776" y="6185"/>
                  </a:cubicBezTo>
                  <a:cubicBezTo>
                    <a:pt x="3821" y="6185"/>
                    <a:pt x="3862" y="6160"/>
                    <a:pt x="3867" y="6108"/>
                  </a:cubicBezTo>
                  <a:cubicBezTo>
                    <a:pt x="4129" y="4811"/>
                    <a:pt x="3545" y="3501"/>
                    <a:pt x="2902" y="2418"/>
                  </a:cubicBezTo>
                  <a:cubicBezTo>
                    <a:pt x="2355" y="1477"/>
                    <a:pt x="1402" y="120"/>
                    <a:pt x="212" y="1"/>
                  </a:cubicBezTo>
                  <a:cubicBezTo>
                    <a:pt x="208" y="0"/>
                    <a:pt x="204" y="0"/>
                    <a:pt x="20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0" name="Google Shape;9877;p41">
              <a:extLst>
                <a:ext uri="{FF2B5EF4-FFF2-40B4-BE49-F238E27FC236}">
                  <a16:creationId xmlns:a16="http://schemas.microsoft.com/office/drawing/2014/main" id="{B5727B31-844B-90CC-FF7C-0BA2BB6DF7EB}"/>
                </a:ext>
              </a:extLst>
            </p:cNvPr>
            <p:cNvSpPr/>
            <p:nvPr/>
          </p:nvSpPr>
          <p:spPr>
            <a:xfrm>
              <a:off x="4741675" y="2592925"/>
              <a:ext cx="123825" cy="162300"/>
            </a:xfrm>
            <a:custGeom>
              <a:avLst/>
              <a:gdLst/>
              <a:ahLst/>
              <a:cxnLst/>
              <a:rect l="l" t="t" r="r" b="b"/>
              <a:pathLst>
                <a:path w="4953" h="6492" extrusionOk="0">
                  <a:moveTo>
                    <a:pt x="133" y="1"/>
                  </a:moveTo>
                  <a:cubicBezTo>
                    <a:pt x="63" y="1"/>
                    <a:pt x="0" y="100"/>
                    <a:pt x="59" y="159"/>
                  </a:cubicBezTo>
                  <a:cubicBezTo>
                    <a:pt x="1893" y="2123"/>
                    <a:pt x="4286" y="3552"/>
                    <a:pt x="4774" y="6421"/>
                  </a:cubicBezTo>
                  <a:cubicBezTo>
                    <a:pt x="4779" y="6470"/>
                    <a:pt x="4817" y="6492"/>
                    <a:pt x="4856" y="6492"/>
                  </a:cubicBezTo>
                  <a:cubicBezTo>
                    <a:pt x="4903" y="6492"/>
                    <a:pt x="4953" y="6461"/>
                    <a:pt x="4953" y="6409"/>
                  </a:cubicBezTo>
                  <a:cubicBezTo>
                    <a:pt x="4643" y="3564"/>
                    <a:pt x="2452" y="1516"/>
                    <a:pt x="178" y="16"/>
                  </a:cubicBezTo>
                  <a:cubicBezTo>
                    <a:pt x="163" y="5"/>
                    <a:pt x="148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oogle Shape;792;p44">
            <a:extLst>
              <a:ext uri="{FF2B5EF4-FFF2-40B4-BE49-F238E27FC236}">
                <a16:creationId xmlns:a16="http://schemas.microsoft.com/office/drawing/2014/main" id="{9C4B7121-09C7-2E47-7CB2-34D10473B173}"/>
              </a:ext>
            </a:extLst>
          </p:cNvPr>
          <p:cNvPicPr preferRelativeResize="0"/>
          <p:nvPr/>
        </p:nvPicPr>
        <p:blipFill>
          <a:blip r:embed="rId3"/>
          <a:srcRect l="18650" r="18650"/>
          <a:stretch/>
        </p:blipFill>
        <p:spPr>
          <a:xfrm>
            <a:off x="7236471" y="2124337"/>
            <a:ext cx="1166280" cy="1166280"/>
          </a:xfrm>
          <a:prstGeom prst="ellipse">
            <a:avLst/>
          </a:prstGeom>
          <a:noFill/>
          <a:ln>
            <a:noFill/>
          </a:ln>
          <a:effectLst>
            <a:glow rad="127000">
              <a:schemeClr val="accent1">
                <a:alpha val="35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" name="Google Shape;791;p44">
            <a:extLst>
              <a:ext uri="{FF2B5EF4-FFF2-40B4-BE49-F238E27FC236}">
                <a16:creationId xmlns:a16="http://schemas.microsoft.com/office/drawing/2014/main" id="{E4509B45-F906-54C0-5825-24F120F9E474}"/>
              </a:ext>
            </a:extLst>
          </p:cNvPr>
          <p:cNvSpPr txBox="1"/>
          <p:nvPr/>
        </p:nvSpPr>
        <p:spPr>
          <a:xfrm>
            <a:off x="7104702" y="3433574"/>
            <a:ext cx="1516311" cy="617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ESHITA RANI ACHARJEE</a:t>
            </a:r>
            <a:br>
              <a:rPr lang="en" dirty="0">
                <a:latin typeface="Muli"/>
                <a:ea typeface="Muli"/>
                <a:cs typeface="Muli"/>
                <a:sym typeface="Muli"/>
              </a:rPr>
            </a:br>
            <a:r>
              <a:rPr lang="en-US" sz="8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22-46397-1</a:t>
            </a:r>
            <a:endParaRPr sz="8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7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2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7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2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1" grpId="0" animBg="1"/>
      <p:bldP spid="30" grpId="0"/>
      <p:bldP spid="32" grpId="0"/>
      <p:bldP spid="34" grpId="0"/>
      <p:bldP spid="44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3" name="Google Shape;9133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94008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/>
              <a:t>TABLE OF CONTENTS</a:t>
            </a:r>
            <a:endParaRPr sz="3200" dirty="0"/>
          </a:p>
        </p:txBody>
      </p:sp>
      <p:sp>
        <p:nvSpPr>
          <p:cNvPr id="9136" name="Google Shape;9136;p39"/>
          <p:cNvSpPr txBox="1"/>
          <p:nvPr/>
        </p:nvSpPr>
        <p:spPr>
          <a:xfrm>
            <a:off x="713225" y="1017725"/>
            <a:ext cx="4346455" cy="292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What is use case diagram </a:t>
            </a:r>
          </a:p>
          <a:p>
            <a:pPr marL="28575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Components of Use Case Diagram</a:t>
            </a:r>
          </a:p>
          <a:p>
            <a:pPr marL="28575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Use case diagram</a:t>
            </a:r>
          </a:p>
          <a:p>
            <a:pPr marL="28575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Purpose of Use Case Diagram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-US" sz="1800" b="1" dirty="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CDF5D-7CAC-EB7C-E955-8F101E66974E}"/>
              </a:ext>
            </a:extLst>
          </p:cNvPr>
          <p:cNvSpPr/>
          <p:nvPr/>
        </p:nvSpPr>
        <p:spPr>
          <a:xfrm>
            <a:off x="5653314" y="0"/>
            <a:ext cx="1480458" cy="5196114"/>
          </a:xfrm>
          <a:prstGeom prst="rect">
            <a:avLst/>
          </a:prstGeom>
          <a:solidFill>
            <a:schemeClr val="accent6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33" grpId="0"/>
      <p:bldP spid="9136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5" name="Google Shape;13705;p49"/>
          <p:cNvSpPr/>
          <p:nvPr/>
        </p:nvSpPr>
        <p:spPr>
          <a:xfrm>
            <a:off x="807295" y="-17729"/>
            <a:ext cx="327000" cy="3077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7" name="Google Shape;13707;p49"/>
          <p:cNvSpPr/>
          <p:nvPr/>
        </p:nvSpPr>
        <p:spPr>
          <a:xfrm>
            <a:off x="8295200" y="3403600"/>
            <a:ext cx="327000" cy="17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8" name="Google Shape;13708;p49"/>
          <p:cNvSpPr/>
          <p:nvPr/>
        </p:nvSpPr>
        <p:spPr>
          <a:xfrm>
            <a:off x="480295" y="-17729"/>
            <a:ext cx="327000" cy="1781361"/>
          </a:xfrm>
          <a:prstGeom prst="rect">
            <a:avLst/>
          </a:prstGeom>
          <a:solidFill>
            <a:srgbClr val="82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10" name="Google Shape;13710;p49"/>
          <p:cNvSpPr/>
          <p:nvPr/>
        </p:nvSpPr>
        <p:spPr>
          <a:xfrm>
            <a:off x="7981120" y="4355128"/>
            <a:ext cx="327000" cy="788372"/>
          </a:xfrm>
          <a:prstGeom prst="rect">
            <a:avLst/>
          </a:prstGeom>
          <a:solidFill>
            <a:srgbClr val="82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886CF3B-FA41-7916-EC5F-CD20890BCBE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352800" y="254625"/>
            <a:ext cx="3037727" cy="22782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65CE9B-8473-179C-7C8D-4002FCDBB92C}"/>
              </a:ext>
            </a:extLst>
          </p:cNvPr>
          <p:cNvSpPr txBox="1"/>
          <p:nvPr/>
        </p:nvSpPr>
        <p:spPr>
          <a:xfrm>
            <a:off x="2368937" y="2724191"/>
            <a:ext cx="4691372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entury Schoolbook" panose="02040604050505020304" pitchFamily="18" charset="0"/>
              </a:rPr>
              <a:t>Use Case Diagram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dirty="0">
                <a:latin typeface="Century Schoolbook" panose="02040604050505020304" pitchFamily="18" charset="0"/>
              </a:rPr>
              <a:t>describe high level function and scope of a system. These diagrams also identify the interactions between the system and its actors. Use case concept used in software development, product design, and other fields to describe how a system can be used to achieve specific goals or tasks.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F43CE-2377-5709-DE67-4CF9656355E4}"/>
              </a:ext>
            </a:extLst>
          </p:cNvPr>
          <p:cNvSpPr/>
          <p:nvPr/>
        </p:nvSpPr>
        <p:spPr>
          <a:xfrm>
            <a:off x="3215641" y="1822162"/>
            <a:ext cx="45719" cy="79939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0058F2-C0CA-4833-3212-E5B0B4AE269D}"/>
              </a:ext>
            </a:extLst>
          </p:cNvPr>
          <p:cNvSpPr/>
          <p:nvPr/>
        </p:nvSpPr>
        <p:spPr>
          <a:xfrm>
            <a:off x="3230880" y="2560425"/>
            <a:ext cx="1538079" cy="45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D12A99-2E43-2DF9-2569-3E7335705824}"/>
              </a:ext>
            </a:extLst>
          </p:cNvPr>
          <p:cNvSpPr/>
          <p:nvPr/>
        </p:nvSpPr>
        <p:spPr>
          <a:xfrm>
            <a:off x="6456565" y="264495"/>
            <a:ext cx="45719" cy="79939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4AD3FC-EA4B-ACD9-E2B6-4B6C00D900C4}"/>
              </a:ext>
            </a:extLst>
          </p:cNvPr>
          <p:cNvSpPr/>
          <p:nvPr/>
        </p:nvSpPr>
        <p:spPr>
          <a:xfrm>
            <a:off x="4938806" y="261956"/>
            <a:ext cx="1538079" cy="45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8743;p37">
            <a:extLst>
              <a:ext uri="{FF2B5EF4-FFF2-40B4-BE49-F238E27FC236}">
                <a16:creationId xmlns:a16="http://schemas.microsoft.com/office/drawing/2014/main" id="{0C9E1994-C72D-5844-FA1E-5C1CABBCC6AB}"/>
              </a:ext>
            </a:extLst>
          </p:cNvPr>
          <p:cNvSpPr/>
          <p:nvPr/>
        </p:nvSpPr>
        <p:spPr>
          <a:xfrm>
            <a:off x="3642303" y="4719676"/>
            <a:ext cx="2458720" cy="45719"/>
          </a:xfrm>
          <a:custGeom>
            <a:avLst/>
            <a:gdLst/>
            <a:ahLst/>
            <a:cxnLst/>
            <a:rect l="l" t="t" r="r" b="b"/>
            <a:pathLst>
              <a:path w="57726" h="379" extrusionOk="0">
                <a:moveTo>
                  <a:pt x="34730" y="0"/>
                </a:moveTo>
                <a:lnTo>
                  <a:pt x="32728" y="4"/>
                </a:lnTo>
                <a:cubicBezTo>
                  <a:pt x="30012" y="12"/>
                  <a:pt x="27201" y="17"/>
                  <a:pt x="24341" y="29"/>
                </a:cubicBezTo>
                <a:cubicBezTo>
                  <a:pt x="23545" y="33"/>
                  <a:pt x="22774" y="41"/>
                  <a:pt x="22019" y="41"/>
                </a:cubicBezTo>
                <a:cubicBezTo>
                  <a:pt x="21939" y="42"/>
                  <a:pt x="21859" y="42"/>
                  <a:pt x="21779" y="42"/>
                </a:cubicBezTo>
                <a:cubicBezTo>
                  <a:pt x="21119" y="42"/>
                  <a:pt x="20453" y="28"/>
                  <a:pt x="19762" y="21"/>
                </a:cubicBezTo>
                <a:cubicBezTo>
                  <a:pt x="19372" y="12"/>
                  <a:pt x="18982" y="12"/>
                  <a:pt x="18580" y="12"/>
                </a:cubicBezTo>
                <a:cubicBezTo>
                  <a:pt x="18174" y="17"/>
                  <a:pt x="17784" y="21"/>
                  <a:pt x="17411" y="29"/>
                </a:cubicBezTo>
                <a:cubicBezTo>
                  <a:pt x="16797" y="39"/>
                  <a:pt x="16240" y="52"/>
                  <a:pt x="15692" y="52"/>
                </a:cubicBezTo>
                <a:cubicBezTo>
                  <a:pt x="15565" y="52"/>
                  <a:pt x="15440" y="51"/>
                  <a:pt x="15314" y="49"/>
                </a:cubicBezTo>
                <a:cubicBezTo>
                  <a:pt x="14624" y="45"/>
                  <a:pt x="13931" y="33"/>
                  <a:pt x="13221" y="25"/>
                </a:cubicBezTo>
                <a:cubicBezTo>
                  <a:pt x="12864" y="23"/>
                  <a:pt x="12512" y="22"/>
                  <a:pt x="12167" y="22"/>
                </a:cubicBezTo>
                <a:cubicBezTo>
                  <a:pt x="11822" y="22"/>
                  <a:pt x="11483" y="23"/>
                  <a:pt x="11153" y="25"/>
                </a:cubicBezTo>
                <a:cubicBezTo>
                  <a:pt x="10493" y="29"/>
                  <a:pt x="9881" y="29"/>
                  <a:pt x="9278" y="29"/>
                </a:cubicBezTo>
                <a:cubicBezTo>
                  <a:pt x="8642" y="29"/>
                  <a:pt x="8043" y="33"/>
                  <a:pt x="7485" y="37"/>
                </a:cubicBezTo>
                <a:cubicBezTo>
                  <a:pt x="6927" y="41"/>
                  <a:pt x="6389" y="41"/>
                  <a:pt x="5913" y="41"/>
                </a:cubicBezTo>
                <a:cubicBezTo>
                  <a:pt x="5429" y="37"/>
                  <a:pt x="4953" y="33"/>
                  <a:pt x="4489" y="29"/>
                </a:cubicBezTo>
                <a:cubicBezTo>
                  <a:pt x="4026" y="21"/>
                  <a:pt x="3579" y="21"/>
                  <a:pt x="3156" y="21"/>
                </a:cubicBezTo>
                <a:cubicBezTo>
                  <a:pt x="2754" y="25"/>
                  <a:pt x="2393" y="29"/>
                  <a:pt x="2064" y="33"/>
                </a:cubicBezTo>
                <a:cubicBezTo>
                  <a:pt x="755" y="53"/>
                  <a:pt x="9" y="86"/>
                  <a:pt x="5" y="136"/>
                </a:cubicBezTo>
                <a:cubicBezTo>
                  <a:pt x="0" y="189"/>
                  <a:pt x="751" y="214"/>
                  <a:pt x="2073" y="218"/>
                </a:cubicBezTo>
                <a:cubicBezTo>
                  <a:pt x="2401" y="222"/>
                  <a:pt x="2770" y="222"/>
                  <a:pt x="3164" y="222"/>
                </a:cubicBezTo>
                <a:cubicBezTo>
                  <a:pt x="3529" y="222"/>
                  <a:pt x="3935" y="230"/>
                  <a:pt x="4387" y="234"/>
                </a:cubicBezTo>
                <a:cubicBezTo>
                  <a:pt x="4842" y="238"/>
                  <a:pt x="5347" y="250"/>
                  <a:pt x="5905" y="250"/>
                </a:cubicBezTo>
                <a:cubicBezTo>
                  <a:pt x="6471" y="250"/>
                  <a:pt x="7029" y="246"/>
                  <a:pt x="7604" y="238"/>
                </a:cubicBezTo>
                <a:cubicBezTo>
                  <a:pt x="8182" y="234"/>
                  <a:pt x="8765" y="226"/>
                  <a:pt x="9356" y="226"/>
                </a:cubicBezTo>
                <a:cubicBezTo>
                  <a:pt x="9996" y="222"/>
                  <a:pt x="10648" y="214"/>
                  <a:pt x="11301" y="209"/>
                </a:cubicBezTo>
                <a:cubicBezTo>
                  <a:pt x="11781" y="203"/>
                  <a:pt x="12251" y="200"/>
                  <a:pt x="12727" y="200"/>
                </a:cubicBezTo>
                <a:cubicBezTo>
                  <a:pt x="12902" y="200"/>
                  <a:pt x="13077" y="200"/>
                  <a:pt x="13254" y="201"/>
                </a:cubicBezTo>
                <a:cubicBezTo>
                  <a:pt x="13923" y="205"/>
                  <a:pt x="14637" y="214"/>
                  <a:pt x="15400" y="214"/>
                </a:cubicBezTo>
                <a:cubicBezTo>
                  <a:pt x="15469" y="214"/>
                  <a:pt x="15538" y="214"/>
                  <a:pt x="15607" y="214"/>
                </a:cubicBezTo>
                <a:cubicBezTo>
                  <a:pt x="16324" y="214"/>
                  <a:pt x="17030" y="196"/>
                  <a:pt x="17677" y="181"/>
                </a:cubicBezTo>
                <a:cubicBezTo>
                  <a:pt x="18038" y="172"/>
                  <a:pt x="18387" y="168"/>
                  <a:pt x="18728" y="168"/>
                </a:cubicBezTo>
                <a:cubicBezTo>
                  <a:pt x="19077" y="168"/>
                  <a:pt x="19442" y="168"/>
                  <a:pt x="19815" y="172"/>
                </a:cubicBezTo>
                <a:cubicBezTo>
                  <a:pt x="20558" y="185"/>
                  <a:pt x="21358" y="197"/>
                  <a:pt x="22170" y="197"/>
                </a:cubicBezTo>
                <a:cubicBezTo>
                  <a:pt x="22966" y="197"/>
                  <a:pt x="23746" y="189"/>
                  <a:pt x="24509" y="189"/>
                </a:cubicBezTo>
                <a:lnTo>
                  <a:pt x="32847" y="218"/>
                </a:lnTo>
                <a:lnTo>
                  <a:pt x="34833" y="222"/>
                </a:lnTo>
                <a:cubicBezTo>
                  <a:pt x="35444" y="226"/>
                  <a:pt x="36076" y="234"/>
                  <a:pt x="36704" y="242"/>
                </a:cubicBezTo>
                <a:cubicBezTo>
                  <a:pt x="37336" y="250"/>
                  <a:pt x="38013" y="255"/>
                  <a:pt x="38616" y="255"/>
                </a:cubicBezTo>
                <a:lnTo>
                  <a:pt x="41189" y="255"/>
                </a:lnTo>
                <a:cubicBezTo>
                  <a:pt x="41452" y="259"/>
                  <a:pt x="41694" y="259"/>
                  <a:pt x="41948" y="263"/>
                </a:cubicBezTo>
                <a:cubicBezTo>
                  <a:pt x="42449" y="271"/>
                  <a:pt x="42953" y="279"/>
                  <a:pt x="43450" y="287"/>
                </a:cubicBezTo>
                <a:lnTo>
                  <a:pt x="44193" y="300"/>
                </a:lnTo>
                <a:lnTo>
                  <a:pt x="44898" y="300"/>
                </a:lnTo>
                <a:lnTo>
                  <a:pt x="46142" y="312"/>
                </a:lnTo>
                <a:cubicBezTo>
                  <a:pt x="46917" y="316"/>
                  <a:pt x="47594" y="320"/>
                  <a:pt x="48140" y="324"/>
                </a:cubicBezTo>
                <a:lnTo>
                  <a:pt x="49404" y="341"/>
                </a:lnTo>
                <a:lnTo>
                  <a:pt x="51156" y="357"/>
                </a:lnTo>
                <a:cubicBezTo>
                  <a:pt x="51468" y="359"/>
                  <a:pt x="51764" y="360"/>
                  <a:pt x="52045" y="360"/>
                </a:cubicBezTo>
                <a:cubicBezTo>
                  <a:pt x="52325" y="360"/>
                  <a:pt x="52590" y="359"/>
                  <a:pt x="52838" y="357"/>
                </a:cubicBezTo>
                <a:cubicBezTo>
                  <a:pt x="53339" y="353"/>
                  <a:pt x="53786" y="353"/>
                  <a:pt x="54172" y="353"/>
                </a:cubicBezTo>
                <a:cubicBezTo>
                  <a:pt x="54562" y="353"/>
                  <a:pt x="54947" y="357"/>
                  <a:pt x="55296" y="365"/>
                </a:cubicBezTo>
                <a:cubicBezTo>
                  <a:pt x="55872" y="372"/>
                  <a:pt x="56377" y="379"/>
                  <a:pt x="56773" y="379"/>
                </a:cubicBezTo>
                <a:cubicBezTo>
                  <a:pt x="56862" y="379"/>
                  <a:pt x="56946" y="378"/>
                  <a:pt x="57024" y="378"/>
                </a:cubicBezTo>
                <a:cubicBezTo>
                  <a:pt x="57442" y="378"/>
                  <a:pt x="57680" y="365"/>
                  <a:pt x="57705" y="345"/>
                </a:cubicBezTo>
                <a:cubicBezTo>
                  <a:pt x="57725" y="324"/>
                  <a:pt x="57541" y="300"/>
                  <a:pt x="57179" y="271"/>
                </a:cubicBezTo>
                <a:cubicBezTo>
                  <a:pt x="56822" y="242"/>
                  <a:pt x="56297" y="205"/>
                  <a:pt x="55579" y="168"/>
                </a:cubicBezTo>
                <a:cubicBezTo>
                  <a:pt x="55218" y="148"/>
                  <a:pt x="54804" y="131"/>
                  <a:pt x="54328" y="119"/>
                </a:cubicBezTo>
                <a:cubicBezTo>
                  <a:pt x="53852" y="107"/>
                  <a:pt x="53343" y="99"/>
                  <a:pt x="52834" y="95"/>
                </a:cubicBezTo>
                <a:cubicBezTo>
                  <a:pt x="52325" y="90"/>
                  <a:pt x="51812" y="90"/>
                  <a:pt x="51316" y="82"/>
                </a:cubicBezTo>
                <a:cubicBezTo>
                  <a:pt x="50766" y="74"/>
                  <a:pt x="50167" y="66"/>
                  <a:pt x="49556" y="58"/>
                </a:cubicBezTo>
                <a:lnTo>
                  <a:pt x="48263" y="45"/>
                </a:lnTo>
                <a:cubicBezTo>
                  <a:pt x="47697" y="41"/>
                  <a:pt x="47007" y="41"/>
                  <a:pt x="46211" y="37"/>
                </a:cubicBezTo>
                <a:lnTo>
                  <a:pt x="44935" y="33"/>
                </a:lnTo>
                <a:lnTo>
                  <a:pt x="44271" y="33"/>
                </a:lnTo>
                <a:cubicBezTo>
                  <a:pt x="44049" y="33"/>
                  <a:pt x="43815" y="29"/>
                  <a:pt x="43577" y="25"/>
                </a:cubicBezTo>
                <a:cubicBezTo>
                  <a:pt x="43097" y="21"/>
                  <a:pt x="42576" y="12"/>
                  <a:pt x="42014" y="8"/>
                </a:cubicBezTo>
                <a:cubicBezTo>
                  <a:pt x="41822" y="7"/>
                  <a:pt x="41630" y="7"/>
                  <a:pt x="41437" y="7"/>
                </a:cubicBezTo>
                <a:cubicBezTo>
                  <a:pt x="41051" y="7"/>
                  <a:pt x="40664" y="8"/>
                  <a:pt x="40278" y="8"/>
                </a:cubicBezTo>
                <a:lnTo>
                  <a:pt x="38514" y="17"/>
                </a:lnTo>
                <a:cubicBezTo>
                  <a:pt x="38339" y="18"/>
                  <a:pt x="38168" y="18"/>
                  <a:pt x="37996" y="18"/>
                </a:cubicBezTo>
                <a:cubicBezTo>
                  <a:pt x="37581" y="18"/>
                  <a:pt x="37166" y="15"/>
                  <a:pt x="36716" y="12"/>
                </a:cubicBezTo>
                <a:cubicBezTo>
                  <a:pt x="36093" y="8"/>
                  <a:pt x="35428" y="0"/>
                  <a:pt x="347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26087;p71">
            <a:extLst>
              <a:ext uri="{FF2B5EF4-FFF2-40B4-BE49-F238E27FC236}">
                <a16:creationId xmlns:a16="http://schemas.microsoft.com/office/drawing/2014/main" id="{6BE66C36-7DC0-40C5-A52B-54A46CE94D77}"/>
              </a:ext>
            </a:extLst>
          </p:cNvPr>
          <p:cNvGrpSpPr/>
          <p:nvPr/>
        </p:nvGrpSpPr>
        <p:grpSpPr>
          <a:xfrm>
            <a:off x="-1319709" y="4341405"/>
            <a:ext cx="2767835" cy="1183672"/>
            <a:chOff x="732422" y="2990152"/>
            <a:chExt cx="1337773" cy="572102"/>
          </a:xfrm>
          <a:solidFill>
            <a:schemeClr val="bg2">
              <a:lumMod val="75000"/>
            </a:schemeClr>
          </a:solidFill>
        </p:grpSpPr>
        <p:sp>
          <p:nvSpPr>
            <p:cNvPr id="18" name="Google Shape;26088;p71">
              <a:extLst>
                <a:ext uri="{FF2B5EF4-FFF2-40B4-BE49-F238E27FC236}">
                  <a16:creationId xmlns:a16="http://schemas.microsoft.com/office/drawing/2014/main" id="{64116170-E80A-3F2D-7F7A-955A25BB5002}"/>
                </a:ext>
              </a:extLst>
            </p:cNvPr>
            <p:cNvSpPr/>
            <p:nvPr/>
          </p:nvSpPr>
          <p:spPr>
            <a:xfrm>
              <a:off x="923705" y="3182595"/>
              <a:ext cx="380762" cy="379464"/>
            </a:xfrm>
            <a:custGeom>
              <a:avLst/>
              <a:gdLst/>
              <a:ahLst/>
              <a:cxnLst/>
              <a:rect l="l" t="t" r="r" b="b"/>
              <a:pathLst>
                <a:path w="33153" h="33040" extrusionOk="0">
                  <a:moveTo>
                    <a:pt x="16576" y="1"/>
                  </a:moveTo>
                  <a:cubicBezTo>
                    <a:pt x="16428" y="1"/>
                    <a:pt x="16280" y="57"/>
                    <a:pt x="16167" y="170"/>
                  </a:cubicBezTo>
                  <a:lnTo>
                    <a:pt x="9658" y="6680"/>
                  </a:lnTo>
                  <a:cubicBezTo>
                    <a:pt x="9434" y="6906"/>
                    <a:pt x="9434" y="7272"/>
                    <a:pt x="9658" y="7495"/>
                  </a:cubicBezTo>
                  <a:lnTo>
                    <a:pt x="9729" y="7566"/>
                  </a:lnTo>
                  <a:cubicBezTo>
                    <a:pt x="9955" y="7789"/>
                    <a:pt x="10395" y="8000"/>
                    <a:pt x="10712" y="8032"/>
                  </a:cubicBezTo>
                  <a:cubicBezTo>
                    <a:pt x="10712" y="8032"/>
                    <a:pt x="11595" y="8116"/>
                    <a:pt x="12145" y="8663"/>
                  </a:cubicBezTo>
                  <a:cubicBezTo>
                    <a:pt x="13090" y="9608"/>
                    <a:pt x="13090" y="11141"/>
                    <a:pt x="12142" y="12089"/>
                  </a:cubicBezTo>
                  <a:cubicBezTo>
                    <a:pt x="11670" y="12562"/>
                    <a:pt x="11050" y="12798"/>
                    <a:pt x="10431" y="12798"/>
                  </a:cubicBezTo>
                  <a:cubicBezTo>
                    <a:pt x="9811" y="12798"/>
                    <a:pt x="9192" y="12562"/>
                    <a:pt x="8719" y="12089"/>
                  </a:cubicBezTo>
                  <a:cubicBezTo>
                    <a:pt x="8173" y="11539"/>
                    <a:pt x="8085" y="10656"/>
                    <a:pt x="8085" y="10656"/>
                  </a:cubicBezTo>
                  <a:cubicBezTo>
                    <a:pt x="8053" y="10339"/>
                    <a:pt x="7846" y="9899"/>
                    <a:pt x="7623" y="9672"/>
                  </a:cubicBezTo>
                  <a:lnTo>
                    <a:pt x="7551" y="9604"/>
                  </a:lnTo>
                  <a:cubicBezTo>
                    <a:pt x="7438" y="9491"/>
                    <a:pt x="7290" y="9435"/>
                    <a:pt x="7143" y="9435"/>
                  </a:cubicBezTo>
                  <a:cubicBezTo>
                    <a:pt x="6995" y="9435"/>
                    <a:pt x="6848" y="9491"/>
                    <a:pt x="6736" y="9604"/>
                  </a:cubicBezTo>
                  <a:lnTo>
                    <a:pt x="223" y="16111"/>
                  </a:lnTo>
                  <a:cubicBezTo>
                    <a:pt x="0" y="16337"/>
                    <a:pt x="0" y="16703"/>
                    <a:pt x="223" y="16929"/>
                  </a:cubicBezTo>
                  <a:lnTo>
                    <a:pt x="6733" y="23439"/>
                  </a:lnTo>
                  <a:cubicBezTo>
                    <a:pt x="6846" y="23550"/>
                    <a:pt x="6994" y="23606"/>
                    <a:pt x="7142" y="23606"/>
                  </a:cubicBezTo>
                  <a:cubicBezTo>
                    <a:pt x="7290" y="23606"/>
                    <a:pt x="7438" y="23550"/>
                    <a:pt x="7551" y="23439"/>
                  </a:cubicBezTo>
                  <a:lnTo>
                    <a:pt x="7623" y="23364"/>
                  </a:lnTo>
                  <a:cubicBezTo>
                    <a:pt x="7849" y="23141"/>
                    <a:pt x="8056" y="22698"/>
                    <a:pt x="8088" y="22381"/>
                  </a:cubicBezTo>
                  <a:cubicBezTo>
                    <a:pt x="8088" y="22381"/>
                    <a:pt x="8173" y="21497"/>
                    <a:pt x="8719" y="20951"/>
                  </a:cubicBezTo>
                  <a:cubicBezTo>
                    <a:pt x="9194" y="20469"/>
                    <a:pt x="9820" y="20228"/>
                    <a:pt x="10446" y="20228"/>
                  </a:cubicBezTo>
                  <a:cubicBezTo>
                    <a:pt x="11066" y="20228"/>
                    <a:pt x="11685" y="20465"/>
                    <a:pt x="12158" y="20938"/>
                  </a:cubicBezTo>
                  <a:cubicBezTo>
                    <a:pt x="13110" y="21889"/>
                    <a:pt x="13103" y="23432"/>
                    <a:pt x="12145" y="24374"/>
                  </a:cubicBezTo>
                  <a:cubicBezTo>
                    <a:pt x="11599" y="24924"/>
                    <a:pt x="10715" y="25008"/>
                    <a:pt x="10715" y="25008"/>
                  </a:cubicBezTo>
                  <a:cubicBezTo>
                    <a:pt x="10398" y="25040"/>
                    <a:pt x="9955" y="25250"/>
                    <a:pt x="9732" y="25474"/>
                  </a:cubicBezTo>
                  <a:lnTo>
                    <a:pt x="9658" y="25545"/>
                  </a:lnTo>
                  <a:cubicBezTo>
                    <a:pt x="9434" y="25771"/>
                    <a:pt x="9434" y="26137"/>
                    <a:pt x="9658" y="26363"/>
                  </a:cubicBezTo>
                  <a:lnTo>
                    <a:pt x="16167" y="32869"/>
                  </a:lnTo>
                  <a:cubicBezTo>
                    <a:pt x="16280" y="32983"/>
                    <a:pt x="16428" y="33039"/>
                    <a:pt x="16576" y="33039"/>
                  </a:cubicBezTo>
                  <a:cubicBezTo>
                    <a:pt x="16724" y="33039"/>
                    <a:pt x="16872" y="32983"/>
                    <a:pt x="16985" y="32869"/>
                  </a:cubicBezTo>
                  <a:lnTo>
                    <a:pt x="23492" y="26363"/>
                  </a:lnTo>
                  <a:cubicBezTo>
                    <a:pt x="23605" y="26252"/>
                    <a:pt x="23753" y="26196"/>
                    <a:pt x="23901" y="26196"/>
                  </a:cubicBezTo>
                  <a:cubicBezTo>
                    <a:pt x="24049" y="26196"/>
                    <a:pt x="24197" y="26252"/>
                    <a:pt x="24310" y="26363"/>
                  </a:cubicBezTo>
                  <a:lnTo>
                    <a:pt x="24313" y="26370"/>
                  </a:lnTo>
                  <a:cubicBezTo>
                    <a:pt x="24540" y="26593"/>
                    <a:pt x="24750" y="27036"/>
                    <a:pt x="24779" y="27353"/>
                  </a:cubicBezTo>
                  <a:cubicBezTo>
                    <a:pt x="24779" y="27353"/>
                    <a:pt x="24867" y="28237"/>
                    <a:pt x="25413" y="28783"/>
                  </a:cubicBezTo>
                  <a:cubicBezTo>
                    <a:pt x="25888" y="29265"/>
                    <a:pt x="26514" y="29506"/>
                    <a:pt x="27140" y="29506"/>
                  </a:cubicBezTo>
                  <a:cubicBezTo>
                    <a:pt x="27759" y="29506"/>
                    <a:pt x="28378" y="29269"/>
                    <a:pt x="28849" y="28796"/>
                  </a:cubicBezTo>
                  <a:cubicBezTo>
                    <a:pt x="29800" y="27845"/>
                    <a:pt x="29797" y="26302"/>
                    <a:pt x="28840" y="25357"/>
                  </a:cubicBezTo>
                  <a:cubicBezTo>
                    <a:pt x="28290" y="24810"/>
                    <a:pt x="27406" y="24726"/>
                    <a:pt x="27406" y="24726"/>
                  </a:cubicBezTo>
                  <a:cubicBezTo>
                    <a:pt x="27089" y="24694"/>
                    <a:pt x="26646" y="24487"/>
                    <a:pt x="26423" y="24260"/>
                  </a:cubicBezTo>
                  <a:lnTo>
                    <a:pt x="26420" y="24257"/>
                  </a:lnTo>
                  <a:cubicBezTo>
                    <a:pt x="26193" y="24031"/>
                    <a:pt x="26193" y="23665"/>
                    <a:pt x="26420" y="23439"/>
                  </a:cubicBezTo>
                  <a:lnTo>
                    <a:pt x="32926" y="16929"/>
                  </a:lnTo>
                  <a:cubicBezTo>
                    <a:pt x="33152" y="16703"/>
                    <a:pt x="33152" y="16337"/>
                    <a:pt x="32926" y="16111"/>
                  </a:cubicBezTo>
                  <a:lnTo>
                    <a:pt x="26420" y="9604"/>
                  </a:lnTo>
                  <a:cubicBezTo>
                    <a:pt x="26193" y="9378"/>
                    <a:pt x="26193" y="9012"/>
                    <a:pt x="26420" y="8786"/>
                  </a:cubicBezTo>
                  <a:lnTo>
                    <a:pt x="26533" y="8669"/>
                  </a:lnTo>
                  <a:cubicBezTo>
                    <a:pt x="26759" y="8446"/>
                    <a:pt x="27202" y="8236"/>
                    <a:pt x="27516" y="8207"/>
                  </a:cubicBezTo>
                  <a:cubicBezTo>
                    <a:pt x="27516" y="8207"/>
                    <a:pt x="28403" y="8119"/>
                    <a:pt x="28950" y="7573"/>
                  </a:cubicBezTo>
                  <a:cubicBezTo>
                    <a:pt x="29894" y="6628"/>
                    <a:pt x="29894" y="5094"/>
                    <a:pt x="28950" y="4147"/>
                  </a:cubicBezTo>
                  <a:cubicBezTo>
                    <a:pt x="28477" y="3674"/>
                    <a:pt x="27858" y="3438"/>
                    <a:pt x="27238" y="3438"/>
                  </a:cubicBezTo>
                  <a:cubicBezTo>
                    <a:pt x="26618" y="3438"/>
                    <a:pt x="25997" y="3674"/>
                    <a:pt x="25523" y="4147"/>
                  </a:cubicBezTo>
                  <a:cubicBezTo>
                    <a:pt x="24977" y="4697"/>
                    <a:pt x="24892" y="5580"/>
                    <a:pt x="24892" y="5580"/>
                  </a:cubicBezTo>
                  <a:cubicBezTo>
                    <a:pt x="24860" y="5894"/>
                    <a:pt x="24650" y="6337"/>
                    <a:pt x="24427" y="6563"/>
                  </a:cubicBezTo>
                  <a:lnTo>
                    <a:pt x="24310" y="6680"/>
                  </a:lnTo>
                  <a:cubicBezTo>
                    <a:pt x="24197" y="6791"/>
                    <a:pt x="24049" y="6847"/>
                    <a:pt x="23901" y="6847"/>
                  </a:cubicBezTo>
                  <a:cubicBezTo>
                    <a:pt x="23753" y="6847"/>
                    <a:pt x="23605" y="6791"/>
                    <a:pt x="23492" y="6680"/>
                  </a:cubicBezTo>
                  <a:lnTo>
                    <a:pt x="16985" y="170"/>
                  </a:lnTo>
                  <a:cubicBezTo>
                    <a:pt x="16872" y="57"/>
                    <a:pt x="16724" y="1"/>
                    <a:pt x="1657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D6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089;p71">
              <a:extLst>
                <a:ext uri="{FF2B5EF4-FFF2-40B4-BE49-F238E27FC236}">
                  <a16:creationId xmlns:a16="http://schemas.microsoft.com/office/drawing/2014/main" id="{5ADC316F-56E1-F8E3-10C1-33A919F9A274}"/>
                </a:ext>
              </a:extLst>
            </p:cNvPr>
            <p:cNvSpPr/>
            <p:nvPr/>
          </p:nvSpPr>
          <p:spPr>
            <a:xfrm>
              <a:off x="1309210" y="3183709"/>
              <a:ext cx="378534" cy="377248"/>
            </a:xfrm>
            <a:custGeom>
              <a:avLst/>
              <a:gdLst/>
              <a:ahLst/>
              <a:cxnLst/>
              <a:rect l="l" t="t" r="r" b="b"/>
              <a:pathLst>
                <a:path w="32959" h="32847" extrusionOk="0">
                  <a:moveTo>
                    <a:pt x="16480" y="1"/>
                  </a:moveTo>
                  <a:cubicBezTo>
                    <a:pt x="16334" y="1"/>
                    <a:pt x="16186" y="57"/>
                    <a:pt x="16073" y="170"/>
                  </a:cubicBezTo>
                  <a:lnTo>
                    <a:pt x="9603" y="6641"/>
                  </a:lnTo>
                  <a:cubicBezTo>
                    <a:pt x="9491" y="6753"/>
                    <a:pt x="9345" y="6808"/>
                    <a:pt x="9198" y="6808"/>
                  </a:cubicBezTo>
                  <a:cubicBezTo>
                    <a:pt x="9051" y="6808"/>
                    <a:pt x="8904" y="6753"/>
                    <a:pt x="8791" y="6641"/>
                  </a:cubicBezTo>
                  <a:lnTo>
                    <a:pt x="8677" y="6525"/>
                  </a:lnTo>
                  <a:cubicBezTo>
                    <a:pt x="8454" y="6301"/>
                    <a:pt x="8244" y="5861"/>
                    <a:pt x="8215" y="5547"/>
                  </a:cubicBezTo>
                  <a:cubicBezTo>
                    <a:pt x="8215" y="5547"/>
                    <a:pt x="8127" y="4667"/>
                    <a:pt x="7584" y="4124"/>
                  </a:cubicBezTo>
                  <a:cubicBezTo>
                    <a:pt x="7113" y="3653"/>
                    <a:pt x="6497" y="3418"/>
                    <a:pt x="5880" y="3418"/>
                  </a:cubicBezTo>
                  <a:cubicBezTo>
                    <a:pt x="5264" y="3418"/>
                    <a:pt x="4648" y="3653"/>
                    <a:pt x="4177" y="4124"/>
                  </a:cubicBezTo>
                  <a:cubicBezTo>
                    <a:pt x="3236" y="5065"/>
                    <a:pt x="3236" y="6589"/>
                    <a:pt x="4177" y="7531"/>
                  </a:cubicBezTo>
                  <a:cubicBezTo>
                    <a:pt x="4721" y="8074"/>
                    <a:pt x="5601" y="8158"/>
                    <a:pt x="5601" y="8158"/>
                  </a:cubicBezTo>
                  <a:cubicBezTo>
                    <a:pt x="5914" y="8191"/>
                    <a:pt x="6354" y="8398"/>
                    <a:pt x="6578" y="8621"/>
                  </a:cubicBezTo>
                  <a:lnTo>
                    <a:pt x="6694" y="8737"/>
                  </a:lnTo>
                  <a:cubicBezTo>
                    <a:pt x="6917" y="8961"/>
                    <a:pt x="6917" y="9323"/>
                    <a:pt x="6694" y="9550"/>
                  </a:cubicBezTo>
                  <a:lnTo>
                    <a:pt x="223" y="16020"/>
                  </a:lnTo>
                  <a:cubicBezTo>
                    <a:pt x="0" y="16243"/>
                    <a:pt x="0" y="16606"/>
                    <a:pt x="223" y="16832"/>
                  </a:cubicBezTo>
                  <a:lnTo>
                    <a:pt x="6694" y="23300"/>
                  </a:lnTo>
                  <a:cubicBezTo>
                    <a:pt x="6807" y="23411"/>
                    <a:pt x="6954" y="23467"/>
                    <a:pt x="7102" y="23467"/>
                  </a:cubicBezTo>
                  <a:cubicBezTo>
                    <a:pt x="7249" y="23467"/>
                    <a:pt x="7396" y="23411"/>
                    <a:pt x="7509" y="23300"/>
                  </a:cubicBezTo>
                  <a:lnTo>
                    <a:pt x="7577" y="23232"/>
                  </a:lnTo>
                  <a:cubicBezTo>
                    <a:pt x="7801" y="23008"/>
                    <a:pt x="8008" y="22568"/>
                    <a:pt x="8040" y="22255"/>
                  </a:cubicBezTo>
                  <a:cubicBezTo>
                    <a:pt x="8040" y="22255"/>
                    <a:pt x="8124" y="21375"/>
                    <a:pt x="8668" y="20831"/>
                  </a:cubicBezTo>
                  <a:cubicBezTo>
                    <a:pt x="9138" y="20360"/>
                    <a:pt x="9755" y="20125"/>
                    <a:pt x="10371" y="20125"/>
                  </a:cubicBezTo>
                  <a:cubicBezTo>
                    <a:pt x="10987" y="20125"/>
                    <a:pt x="11604" y="20360"/>
                    <a:pt x="12074" y="20831"/>
                  </a:cubicBezTo>
                  <a:cubicBezTo>
                    <a:pt x="13013" y="21769"/>
                    <a:pt x="13013" y="23296"/>
                    <a:pt x="12074" y="24235"/>
                  </a:cubicBezTo>
                  <a:cubicBezTo>
                    <a:pt x="11528" y="24781"/>
                    <a:pt x="10651" y="24865"/>
                    <a:pt x="10651" y="24865"/>
                  </a:cubicBezTo>
                  <a:cubicBezTo>
                    <a:pt x="10337" y="24895"/>
                    <a:pt x="9897" y="25105"/>
                    <a:pt x="9674" y="25328"/>
                  </a:cubicBezTo>
                  <a:lnTo>
                    <a:pt x="9603" y="25396"/>
                  </a:lnTo>
                  <a:cubicBezTo>
                    <a:pt x="9379" y="25619"/>
                    <a:pt x="9379" y="25985"/>
                    <a:pt x="9603" y="26208"/>
                  </a:cubicBezTo>
                  <a:lnTo>
                    <a:pt x="16073" y="32679"/>
                  </a:lnTo>
                  <a:cubicBezTo>
                    <a:pt x="16186" y="32790"/>
                    <a:pt x="16334" y="32846"/>
                    <a:pt x="16480" y="32846"/>
                  </a:cubicBezTo>
                  <a:cubicBezTo>
                    <a:pt x="16627" y="32846"/>
                    <a:pt x="16774" y="32790"/>
                    <a:pt x="16885" y="32679"/>
                  </a:cubicBezTo>
                  <a:lnTo>
                    <a:pt x="23356" y="26208"/>
                  </a:lnTo>
                  <a:cubicBezTo>
                    <a:pt x="23582" y="25985"/>
                    <a:pt x="23582" y="25619"/>
                    <a:pt x="23356" y="25396"/>
                  </a:cubicBezTo>
                  <a:lnTo>
                    <a:pt x="23285" y="25325"/>
                  </a:lnTo>
                  <a:cubicBezTo>
                    <a:pt x="23061" y="25102"/>
                    <a:pt x="22621" y="24895"/>
                    <a:pt x="22308" y="24862"/>
                  </a:cubicBezTo>
                  <a:cubicBezTo>
                    <a:pt x="22308" y="24862"/>
                    <a:pt x="21428" y="24778"/>
                    <a:pt x="20884" y="24235"/>
                  </a:cubicBezTo>
                  <a:cubicBezTo>
                    <a:pt x="19962" y="23290"/>
                    <a:pt x="19972" y="21779"/>
                    <a:pt x="20903" y="20847"/>
                  </a:cubicBezTo>
                  <a:cubicBezTo>
                    <a:pt x="21375" y="20378"/>
                    <a:pt x="21991" y="20142"/>
                    <a:pt x="22608" y="20142"/>
                  </a:cubicBezTo>
                  <a:cubicBezTo>
                    <a:pt x="23215" y="20142"/>
                    <a:pt x="23822" y="20370"/>
                    <a:pt x="24291" y="20828"/>
                  </a:cubicBezTo>
                  <a:cubicBezTo>
                    <a:pt x="24834" y="21371"/>
                    <a:pt x="24918" y="22251"/>
                    <a:pt x="24918" y="22251"/>
                  </a:cubicBezTo>
                  <a:cubicBezTo>
                    <a:pt x="24951" y="22565"/>
                    <a:pt x="25158" y="23005"/>
                    <a:pt x="25381" y="23228"/>
                  </a:cubicBezTo>
                  <a:lnTo>
                    <a:pt x="25452" y="23300"/>
                  </a:lnTo>
                  <a:cubicBezTo>
                    <a:pt x="25565" y="23411"/>
                    <a:pt x="25713" y="23467"/>
                    <a:pt x="25859" y="23467"/>
                  </a:cubicBezTo>
                  <a:cubicBezTo>
                    <a:pt x="26006" y="23467"/>
                    <a:pt x="26153" y="23411"/>
                    <a:pt x="26264" y="23300"/>
                  </a:cubicBezTo>
                  <a:lnTo>
                    <a:pt x="32735" y="16829"/>
                  </a:lnTo>
                  <a:cubicBezTo>
                    <a:pt x="32958" y="16606"/>
                    <a:pt x="32958" y="16243"/>
                    <a:pt x="32735" y="16017"/>
                  </a:cubicBezTo>
                  <a:lnTo>
                    <a:pt x="26264" y="9546"/>
                  </a:lnTo>
                  <a:cubicBezTo>
                    <a:pt x="26041" y="9323"/>
                    <a:pt x="26041" y="8961"/>
                    <a:pt x="26264" y="8734"/>
                  </a:cubicBezTo>
                  <a:lnTo>
                    <a:pt x="26271" y="8731"/>
                  </a:lnTo>
                  <a:cubicBezTo>
                    <a:pt x="26494" y="8508"/>
                    <a:pt x="26934" y="8301"/>
                    <a:pt x="27248" y="8268"/>
                  </a:cubicBezTo>
                  <a:cubicBezTo>
                    <a:pt x="27248" y="8268"/>
                    <a:pt x="28125" y="8184"/>
                    <a:pt x="28671" y="7641"/>
                  </a:cubicBezTo>
                  <a:cubicBezTo>
                    <a:pt x="29593" y="6696"/>
                    <a:pt x="29584" y="5185"/>
                    <a:pt x="28652" y="4253"/>
                  </a:cubicBezTo>
                  <a:cubicBezTo>
                    <a:pt x="28181" y="3784"/>
                    <a:pt x="27564" y="3548"/>
                    <a:pt x="26947" y="3548"/>
                  </a:cubicBezTo>
                  <a:cubicBezTo>
                    <a:pt x="26340" y="3548"/>
                    <a:pt x="25733" y="3777"/>
                    <a:pt x="25265" y="4234"/>
                  </a:cubicBezTo>
                  <a:cubicBezTo>
                    <a:pt x="24721" y="4777"/>
                    <a:pt x="24637" y="5657"/>
                    <a:pt x="24637" y="5657"/>
                  </a:cubicBezTo>
                  <a:cubicBezTo>
                    <a:pt x="24605" y="5971"/>
                    <a:pt x="24398" y="6411"/>
                    <a:pt x="24174" y="6635"/>
                  </a:cubicBezTo>
                  <a:lnTo>
                    <a:pt x="24168" y="6641"/>
                  </a:lnTo>
                  <a:cubicBezTo>
                    <a:pt x="24056" y="6753"/>
                    <a:pt x="23910" y="6808"/>
                    <a:pt x="23763" y="6808"/>
                  </a:cubicBezTo>
                  <a:cubicBezTo>
                    <a:pt x="23616" y="6808"/>
                    <a:pt x="23469" y="6753"/>
                    <a:pt x="23356" y="6641"/>
                  </a:cubicBezTo>
                  <a:lnTo>
                    <a:pt x="16885" y="170"/>
                  </a:lnTo>
                  <a:cubicBezTo>
                    <a:pt x="16774" y="57"/>
                    <a:pt x="16627" y="1"/>
                    <a:pt x="16480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090;p71">
              <a:extLst>
                <a:ext uri="{FF2B5EF4-FFF2-40B4-BE49-F238E27FC236}">
                  <a16:creationId xmlns:a16="http://schemas.microsoft.com/office/drawing/2014/main" id="{1FED65C8-00F7-DAC7-3FE7-2061EE620572}"/>
                </a:ext>
              </a:extLst>
            </p:cNvPr>
            <p:cNvSpPr/>
            <p:nvPr/>
          </p:nvSpPr>
          <p:spPr>
            <a:xfrm>
              <a:off x="732422" y="2990152"/>
              <a:ext cx="380716" cy="379441"/>
            </a:xfrm>
            <a:custGeom>
              <a:avLst/>
              <a:gdLst/>
              <a:ahLst/>
              <a:cxnLst/>
              <a:rect l="l" t="t" r="r" b="b"/>
              <a:pathLst>
                <a:path w="33149" h="33038" extrusionOk="0">
                  <a:moveTo>
                    <a:pt x="16573" y="0"/>
                  </a:moveTo>
                  <a:cubicBezTo>
                    <a:pt x="16426" y="0"/>
                    <a:pt x="16278" y="56"/>
                    <a:pt x="16167" y="168"/>
                  </a:cubicBezTo>
                  <a:lnTo>
                    <a:pt x="9657" y="6677"/>
                  </a:lnTo>
                  <a:cubicBezTo>
                    <a:pt x="9431" y="6903"/>
                    <a:pt x="9431" y="7269"/>
                    <a:pt x="9657" y="7492"/>
                  </a:cubicBezTo>
                  <a:lnTo>
                    <a:pt x="9725" y="7563"/>
                  </a:lnTo>
                  <a:cubicBezTo>
                    <a:pt x="9952" y="7787"/>
                    <a:pt x="10395" y="7997"/>
                    <a:pt x="10709" y="8026"/>
                  </a:cubicBezTo>
                  <a:cubicBezTo>
                    <a:pt x="10709" y="8026"/>
                    <a:pt x="11592" y="8113"/>
                    <a:pt x="12142" y="8660"/>
                  </a:cubicBezTo>
                  <a:cubicBezTo>
                    <a:pt x="13087" y="9605"/>
                    <a:pt x="13087" y="11142"/>
                    <a:pt x="12142" y="12086"/>
                  </a:cubicBezTo>
                  <a:cubicBezTo>
                    <a:pt x="11669" y="12561"/>
                    <a:pt x="11049" y="12798"/>
                    <a:pt x="10429" y="12798"/>
                  </a:cubicBezTo>
                  <a:cubicBezTo>
                    <a:pt x="9809" y="12798"/>
                    <a:pt x="9189" y="12562"/>
                    <a:pt x="8716" y="12090"/>
                  </a:cubicBezTo>
                  <a:cubicBezTo>
                    <a:pt x="8169" y="11540"/>
                    <a:pt x="8082" y="10656"/>
                    <a:pt x="8082" y="10656"/>
                  </a:cubicBezTo>
                  <a:cubicBezTo>
                    <a:pt x="8053" y="10339"/>
                    <a:pt x="7842" y="9899"/>
                    <a:pt x="7619" y="9673"/>
                  </a:cubicBezTo>
                  <a:lnTo>
                    <a:pt x="7548" y="9605"/>
                  </a:lnTo>
                  <a:cubicBezTo>
                    <a:pt x="7435" y="9492"/>
                    <a:pt x="7287" y="9435"/>
                    <a:pt x="7140" y="9435"/>
                  </a:cubicBezTo>
                  <a:cubicBezTo>
                    <a:pt x="6993" y="9435"/>
                    <a:pt x="6846" y="9492"/>
                    <a:pt x="6733" y="9605"/>
                  </a:cubicBezTo>
                  <a:lnTo>
                    <a:pt x="223" y="16111"/>
                  </a:lnTo>
                  <a:cubicBezTo>
                    <a:pt x="0" y="16338"/>
                    <a:pt x="0" y="16700"/>
                    <a:pt x="223" y="16926"/>
                  </a:cubicBezTo>
                  <a:lnTo>
                    <a:pt x="6733" y="23436"/>
                  </a:lnTo>
                  <a:cubicBezTo>
                    <a:pt x="6956" y="23662"/>
                    <a:pt x="6956" y="24028"/>
                    <a:pt x="6733" y="24254"/>
                  </a:cubicBezTo>
                  <a:lnTo>
                    <a:pt x="6616" y="24368"/>
                  </a:lnTo>
                  <a:cubicBezTo>
                    <a:pt x="6390" y="24594"/>
                    <a:pt x="5950" y="24804"/>
                    <a:pt x="5633" y="24833"/>
                  </a:cubicBezTo>
                  <a:cubicBezTo>
                    <a:pt x="5633" y="24833"/>
                    <a:pt x="4749" y="24921"/>
                    <a:pt x="4199" y="25468"/>
                  </a:cubicBezTo>
                  <a:cubicBezTo>
                    <a:pt x="3255" y="26412"/>
                    <a:pt x="3255" y="27946"/>
                    <a:pt x="4199" y="28890"/>
                  </a:cubicBezTo>
                  <a:cubicBezTo>
                    <a:pt x="4673" y="29364"/>
                    <a:pt x="5294" y="29601"/>
                    <a:pt x="5914" y="29601"/>
                  </a:cubicBezTo>
                  <a:cubicBezTo>
                    <a:pt x="6534" y="29601"/>
                    <a:pt x="7153" y="29364"/>
                    <a:pt x="7626" y="28890"/>
                  </a:cubicBezTo>
                  <a:cubicBezTo>
                    <a:pt x="8172" y="28344"/>
                    <a:pt x="8260" y="27460"/>
                    <a:pt x="8260" y="27460"/>
                  </a:cubicBezTo>
                  <a:cubicBezTo>
                    <a:pt x="8289" y="27143"/>
                    <a:pt x="8499" y="26700"/>
                    <a:pt x="8726" y="26477"/>
                  </a:cubicBezTo>
                  <a:lnTo>
                    <a:pt x="8839" y="26360"/>
                  </a:lnTo>
                  <a:cubicBezTo>
                    <a:pt x="8952" y="26249"/>
                    <a:pt x="9100" y="26193"/>
                    <a:pt x="9248" y="26193"/>
                  </a:cubicBezTo>
                  <a:cubicBezTo>
                    <a:pt x="9396" y="26193"/>
                    <a:pt x="9544" y="26249"/>
                    <a:pt x="9657" y="26360"/>
                  </a:cubicBezTo>
                  <a:lnTo>
                    <a:pt x="16167" y="32870"/>
                  </a:lnTo>
                  <a:cubicBezTo>
                    <a:pt x="16278" y="32982"/>
                    <a:pt x="16426" y="33037"/>
                    <a:pt x="16573" y="33037"/>
                  </a:cubicBezTo>
                  <a:cubicBezTo>
                    <a:pt x="16721" y="33037"/>
                    <a:pt x="16869" y="32982"/>
                    <a:pt x="16982" y="32870"/>
                  </a:cubicBezTo>
                  <a:lnTo>
                    <a:pt x="23491" y="26360"/>
                  </a:lnTo>
                  <a:cubicBezTo>
                    <a:pt x="23605" y="26247"/>
                    <a:pt x="23752" y="26191"/>
                    <a:pt x="23899" y="26191"/>
                  </a:cubicBezTo>
                  <a:cubicBezTo>
                    <a:pt x="24046" y="26191"/>
                    <a:pt x="24193" y="26247"/>
                    <a:pt x="24307" y="26360"/>
                  </a:cubicBezTo>
                  <a:lnTo>
                    <a:pt x="24313" y="26364"/>
                  </a:lnTo>
                  <a:cubicBezTo>
                    <a:pt x="24536" y="26590"/>
                    <a:pt x="24747" y="27033"/>
                    <a:pt x="24776" y="27350"/>
                  </a:cubicBezTo>
                  <a:cubicBezTo>
                    <a:pt x="24776" y="27350"/>
                    <a:pt x="24863" y="28234"/>
                    <a:pt x="25410" y="28780"/>
                  </a:cubicBezTo>
                  <a:cubicBezTo>
                    <a:pt x="25885" y="29262"/>
                    <a:pt x="26511" y="29503"/>
                    <a:pt x="27137" y="29503"/>
                  </a:cubicBezTo>
                  <a:cubicBezTo>
                    <a:pt x="27756" y="29503"/>
                    <a:pt x="28376" y="29267"/>
                    <a:pt x="28849" y="28793"/>
                  </a:cubicBezTo>
                  <a:cubicBezTo>
                    <a:pt x="29800" y="27842"/>
                    <a:pt x="29794" y="26299"/>
                    <a:pt x="28836" y="25354"/>
                  </a:cubicBezTo>
                  <a:cubicBezTo>
                    <a:pt x="28289" y="24808"/>
                    <a:pt x="27403" y="24720"/>
                    <a:pt x="27403" y="24720"/>
                  </a:cubicBezTo>
                  <a:cubicBezTo>
                    <a:pt x="27089" y="24691"/>
                    <a:pt x="26646" y="24484"/>
                    <a:pt x="26419" y="24258"/>
                  </a:cubicBezTo>
                  <a:lnTo>
                    <a:pt x="26416" y="24254"/>
                  </a:lnTo>
                  <a:cubicBezTo>
                    <a:pt x="26190" y="24028"/>
                    <a:pt x="26190" y="23662"/>
                    <a:pt x="26416" y="23436"/>
                  </a:cubicBezTo>
                  <a:lnTo>
                    <a:pt x="32925" y="16926"/>
                  </a:lnTo>
                  <a:cubicBezTo>
                    <a:pt x="33149" y="16700"/>
                    <a:pt x="33149" y="16338"/>
                    <a:pt x="32925" y="16111"/>
                  </a:cubicBezTo>
                  <a:lnTo>
                    <a:pt x="26416" y="9602"/>
                  </a:lnTo>
                  <a:cubicBezTo>
                    <a:pt x="26303" y="9490"/>
                    <a:pt x="26155" y="9434"/>
                    <a:pt x="26007" y="9434"/>
                  </a:cubicBezTo>
                  <a:cubicBezTo>
                    <a:pt x="25859" y="9434"/>
                    <a:pt x="25711" y="9490"/>
                    <a:pt x="25598" y="9602"/>
                  </a:cubicBezTo>
                  <a:lnTo>
                    <a:pt x="25526" y="9673"/>
                  </a:lnTo>
                  <a:cubicBezTo>
                    <a:pt x="25303" y="9899"/>
                    <a:pt x="25093" y="10339"/>
                    <a:pt x="25064" y="10656"/>
                  </a:cubicBezTo>
                  <a:cubicBezTo>
                    <a:pt x="25064" y="10656"/>
                    <a:pt x="24976" y="11540"/>
                    <a:pt x="24430" y="12090"/>
                  </a:cubicBezTo>
                  <a:cubicBezTo>
                    <a:pt x="23953" y="12577"/>
                    <a:pt x="23323" y="12822"/>
                    <a:pt x="22693" y="12822"/>
                  </a:cubicBezTo>
                  <a:cubicBezTo>
                    <a:pt x="22073" y="12822"/>
                    <a:pt x="21454" y="12585"/>
                    <a:pt x="20981" y="12112"/>
                  </a:cubicBezTo>
                  <a:cubicBezTo>
                    <a:pt x="20026" y="11158"/>
                    <a:pt x="20036" y="9605"/>
                    <a:pt x="21003" y="8663"/>
                  </a:cubicBezTo>
                  <a:cubicBezTo>
                    <a:pt x="21550" y="8117"/>
                    <a:pt x="22437" y="8029"/>
                    <a:pt x="22437" y="8029"/>
                  </a:cubicBezTo>
                  <a:cubicBezTo>
                    <a:pt x="22750" y="8000"/>
                    <a:pt x="23194" y="7790"/>
                    <a:pt x="23420" y="7567"/>
                  </a:cubicBezTo>
                  <a:lnTo>
                    <a:pt x="23491" y="7492"/>
                  </a:lnTo>
                  <a:cubicBezTo>
                    <a:pt x="23715" y="7269"/>
                    <a:pt x="23715" y="6903"/>
                    <a:pt x="23491" y="6677"/>
                  </a:cubicBezTo>
                  <a:lnTo>
                    <a:pt x="16982" y="168"/>
                  </a:lnTo>
                  <a:cubicBezTo>
                    <a:pt x="16869" y="56"/>
                    <a:pt x="16721" y="0"/>
                    <a:pt x="16573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7994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091;p71">
              <a:extLst>
                <a:ext uri="{FF2B5EF4-FFF2-40B4-BE49-F238E27FC236}">
                  <a16:creationId xmlns:a16="http://schemas.microsoft.com/office/drawing/2014/main" id="{DAD8315E-62E9-A214-4DA7-132C4AE693F9}"/>
                </a:ext>
              </a:extLst>
            </p:cNvPr>
            <p:cNvSpPr/>
            <p:nvPr/>
          </p:nvSpPr>
          <p:spPr>
            <a:xfrm>
              <a:off x="1115837" y="2990152"/>
              <a:ext cx="380728" cy="379430"/>
            </a:xfrm>
            <a:custGeom>
              <a:avLst/>
              <a:gdLst/>
              <a:ahLst/>
              <a:cxnLst/>
              <a:rect l="l" t="t" r="r" b="b"/>
              <a:pathLst>
                <a:path w="33150" h="33037" extrusionOk="0">
                  <a:moveTo>
                    <a:pt x="16576" y="0"/>
                  </a:moveTo>
                  <a:cubicBezTo>
                    <a:pt x="16429" y="0"/>
                    <a:pt x="16281" y="56"/>
                    <a:pt x="16168" y="168"/>
                  </a:cubicBezTo>
                  <a:lnTo>
                    <a:pt x="9661" y="6677"/>
                  </a:lnTo>
                  <a:cubicBezTo>
                    <a:pt x="9548" y="6789"/>
                    <a:pt x="9400" y="6844"/>
                    <a:pt x="9252" y="6844"/>
                  </a:cubicBezTo>
                  <a:cubicBezTo>
                    <a:pt x="9104" y="6844"/>
                    <a:pt x="8956" y="6789"/>
                    <a:pt x="8843" y="6677"/>
                  </a:cubicBezTo>
                  <a:lnTo>
                    <a:pt x="8836" y="6670"/>
                  </a:lnTo>
                  <a:cubicBezTo>
                    <a:pt x="8613" y="6447"/>
                    <a:pt x="8403" y="6004"/>
                    <a:pt x="8374" y="5687"/>
                  </a:cubicBezTo>
                  <a:cubicBezTo>
                    <a:pt x="8374" y="5687"/>
                    <a:pt x="8286" y="4804"/>
                    <a:pt x="7740" y="4257"/>
                  </a:cubicBezTo>
                  <a:cubicBezTo>
                    <a:pt x="7263" y="3757"/>
                    <a:pt x="6626" y="3507"/>
                    <a:pt x="5987" y="3507"/>
                  </a:cubicBezTo>
                  <a:cubicBezTo>
                    <a:pt x="5368" y="3507"/>
                    <a:pt x="4749" y="3742"/>
                    <a:pt x="4275" y="4215"/>
                  </a:cubicBezTo>
                  <a:cubicBezTo>
                    <a:pt x="3314" y="5176"/>
                    <a:pt x="3330" y="6742"/>
                    <a:pt x="4313" y="7680"/>
                  </a:cubicBezTo>
                  <a:cubicBezTo>
                    <a:pt x="4860" y="8227"/>
                    <a:pt x="5747" y="8314"/>
                    <a:pt x="5747" y="8314"/>
                  </a:cubicBezTo>
                  <a:cubicBezTo>
                    <a:pt x="6061" y="8343"/>
                    <a:pt x="6504" y="8553"/>
                    <a:pt x="6730" y="8777"/>
                  </a:cubicBezTo>
                  <a:lnTo>
                    <a:pt x="6733" y="8783"/>
                  </a:lnTo>
                  <a:cubicBezTo>
                    <a:pt x="6960" y="9010"/>
                    <a:pt x="6960" y="9372"/>
                    <a:pt x="6733" y="9598"/>
                  </a:cubicBezTo>
                  <a:lnTo>
                    <a:pt x="224" y="16111"/>
                  </a:lnTo>
                  <a:cubicBezTo>
                    <a:pt x="1" y="16338"/>
                    <a:pt x="1" y="16700"/>
                    <a:pt x="224" y="16926"/>
                  </a:cubicBezTo>
                  <a:lnTo>
                    <a:pt x="6733" y="23436"/>
                  </a:lnTo>
                  <a:cubicBezTo>
                    <a:pt x="6847" y="23547"/>
                    <a:pt x="6995" y="23603"/>
                    <a:pt x="7143" y="23603"/>
                  </a:cubicBezTo>
                  <a:cubicBezTo>
                    <a:pt x="7291" y="23603"/>
                    <a:pt x="7439" y="23547"/>
                    <a:pt x="7552" y="23436"/>
                  </a:cubicBezTo>
                  <a:lnTo>
                    <a:pt x="7623" y="23365"/>
                  </a:lnTo>
                  <a:cubicBezTo>
                    <a:pt x="7846" y="23138"/>
                    <a:pt x="8057" y="22698"/>
                    <a:pt x="8086" y="22381"/>
                  </a:cubicBezTo>
                  <a:cubicBezTo>
                    <a:pt x="8086" y="22381"/>
                    <a:pt x="8173" y="21498"/>
                    <a:pt x="8720" y="20948"/>
                  </a:cubicBezTo>
                  <a:cubicBezTo>
                    <a:pt x="9195" y="20467"/>
                    <a:pt x="9821" y="20226"/>
                    <a:pt x="10447" y="20226"/>
                  </a:cubicBezTo>
                  <a:cubicBezTo>
                    <a:pt x="11066" y="20226"/>
                    <a:pt x="11686" y="20462"/>
                    <a:pt x="12159" y="20935"/>
                  </a:cubicBezTo>
                  <a:cubicBezTo>
                    <a:pt x="13110" y="21886"/>
                    <a:pt x="13104" y="23429"/>
                    <a:pt x="12146" y="24374"/>
                  </a:cubicBezTo>
                  <a:cubicBezTo>
                    <a:pt x="11599" y="24921"/>
                    <a:pt x="10716" y="25008"/>
                    <a:pt x="10716" y="25008"/>
                  </a:cubicBezTo>
                  <a:cubicBezTo>
                    <a:pt x="10399" y="25037"/>
                    <a:pt x="9956" y="25248"/>
                    <a:pt x="9733" y="25471"/>
                  </a:cubicBezTo>
                  <a:lnTo>
                    <a:pt x="9658" y="25542"/>
                  </a:lnTo>
                  <a:cubicBezTo>
                    <a:pt x="9435" y="25768"/>
                    <a:pt x="9435" y="26134"/>
                    <a:pt x="9658" y="26360"/>
                  </a:cubicBezTo>
                  <a:lnTo>
                    <a:pt x="16168" y="32867"/>
                  </a:lnTo>
                  <a:cubicBezTo>
                    <a:pt x="16281" y="32980"/>
                    <a:pt x="16429" y="33037"/>
                    <a:pt x="16577" y="33037"/>
                  </a:cubicBezTo>
                  <a:cubicBezTo>
                    <a:pt x="16725" y="33037"/>
                    <a:pt x="16873" y="32980"/>
                    <a:pt x="16986" y="32867"/>
                  </a:cubicBezTo>
                  <a:lnTo>
                    <a:pt x="23492" y="26360"/>
                  </a:lnTo>
                  <a:cubicBezTo>
                    <a:pt x="23715" y="26134"/>
                    <a:pt x="23715" y="25768"/>
                    <a:pt x="23492" y="25542"/>
                  </a:cubicBezTo>
                  <a:lnTo>
                    <a:pt x="23421" y="25474"/>
                  </a:lnTo>
                  <a:cubicBezTo>
                    <a:pt x="23198" y="25251"/>
                    <a:pt x="22755" y="25040"/>
                    <a:pt x="22438" y="25011"/>
                  </a:cubicBezTo>
                  <a:cubicBezTo>
                    <a:pt x="22438" y="25011"/>
                    <a:pt x="21554" y="24924"/>
                    <a:pt x="21004" y="24377"/>
                  </a:cubicBezTo>
                  <a:cubicBezTo>
                    <a:pt x="20073" y="23429"/>
                    <a:pt x="20076" y="21905"/>
                    <a:pt x="21017" y="20964"/>
                  </a:cubicBezTo>
                  <a:cubicBezTo>
                    <a:pt x="21490" y="20491"/>
                    <a:pt x="22111" y="20254"/>
                    <a:pt x="22731" y="20254"/>
                  </a:cubicBezTo>
                  <a:cubicBezTo>
                    <a:pt x="23345" y="20254"/>
                    <a:pt x="23959" y="20486"/>
                    <a:pt x="24430" y="20951"/>
                  </a:cubicBezTo>
                  <a:cubicBezTo>
                    <a:pt x="24977" y="21498"/>
                    <a:pt x="25065" y="22381"/>
                    <a:pt x="25065" y="22381"/>
                  </a:cubicBezTo>
                  <a:cubicBezTo>
                    <a:pt x="25097" y="22698"/>
                    <a:pt x="25304" y="23141"/>
                    <a:pt x="25530" y="23365"/>
                  </a:cubicBezTo>
                  <a:lnTo>
                    <a:pt x="25598" y="23436"/>
                  </a:lnTo>
                  <a:cubicBezTo>
                    <a:pt x="25712" y="23547"/>
                    <a:pt x="25860" y="23603"/>
                    <a:pt x="26007" y="23603"/>
                  </a:cubicBezTo>
                  <a:cubicBezTo>
                    <a:pt x="26155" y="23603"/>
                    <a:pt x="26302" y="23547"/>
                    <a:pt x="26414" y="23436"/>
                  </a:cubicBezTo>
                  <a:lnTo>
                    <a:pt x="32923" y="16926"/>
                  </a:lnTo>
                  <a:cubicBezTo>
                    <a:pt x="33150" y="16700"/>
                    <a:pt x="33150" y="16338"/>
                    <a:pt x="32923" y="16111"/>
                  </a:cubicBezTo>
                  <a:lnTo>
                    <a:pt x="26417" y="9602"/>
                  </a:lnTo>
                  <a:cubicBezTo>
                    <a:pt x="26194" y="9375"/>
                    <a:pt x="26194" y="9010"/>
                    <a:pt x="26417" y="8783"/>
                  </a:cubicBezTo>
                  <a:lnTo>
                    <a:pt x="26533" y="8670"/>
                  </a:lnTo>
                  <a:cubicBezTo>
                    <a:pt x="26760" y="8443"/>
                    <a:pt x="27203" y="8233"/>
                    <a:pt x="27517" y="8204"/>
                  </a:cubicBezTo>
                  <a:cubicBezTo>
                    <a:pt x="27517" y="8204"/>
                    <a:pt x="28400" y="8117"/>
                    <a:pt x="28950" y="7570"/>
                  </a:cubicBezTo>
                  <a:cubicBezTo>
                    <a:pt x="29918" y="6628"/>
                    <a:pt x="29927" y="5079"/>
                    <a:pt x="28973" y="4124"/>
                  </a:cubicBezTo>
                  <a:cubicBezTo>
                    <a:pt x="28500" y="3650"/>
                    <a:pt x="27879" y="3413"/>
                    <a:pt x="27259" y="3413"/>
                  </a:cubicBezTo>
                  <a:cubicBezTo>
                    <a:pt x="26629" y="3413"/>
                    <a:pt x="25999" y="3658"/>
                    <a:pt x="25524" y="4144"/>
                  </a:cubicBezTo>
                  <a:lnTo>
                    <a:pt x="25524" y="4147"/>
                  </a:lnTo>
                  <a:cubicBezTo>
                    <a:pt x="24977" y="4694"/>
                    <a:pt x="24890" y="5577"/>
                    <a:pt x="24890" y="5577"/>
                  </a:cubicBezTo>
                  <a:cubicBezTo>
                    <a:pt x="24861" y="5894"/>
                    <a:pt x="24650" y="6337"/>
                    <a:pt x="24427" y="6560"/>
                  </a:cubicBezTo>
                  <a:lnTo>
                    <a:pt x="24311" y="6677"/>
                  </a:lnTo>
                  <a:cubicBezTo>
                    <a:pt x="24198" y="6789"/>
                    <a:pt x="24050" y="6844"/>
                    <a:pt x="23901" y="6844"/>
                  </a:cubicBezTo>
                  <a:cubicBezTo>
                    <a:pt x="23753" y="6844"/>
                    <a:pt x="23605" y="6789"/>
                    <a:pt x="23492" y="6677"/>
                  </a:cubicBezTo>
                  <a:lnTo>
                    <a:pt x="16983" y="168"/>
                  </a:lnTo>
                  <a:cubicBezTo>
                    <a:pt x="16871" y="56"/>
                    <a:pt x="16724" y="0"/>
                    <a:pt x="16576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B3C3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092;p71">
              <a:extLst>
                <a:ext uri="{FF2B5EF4-FFF2-40B4-BE49-F238E27FC236}">
                  <a16:creationId xmlns:a16="http://schemas.microsoft.com/office/drawing/2014/main" id="{CF719FEC-2601-98EC-0F32-0063869F53B4}"/>
                </a:ext>
              </a:extLst>
            </p:cNvPr>
            <p:cNvSpPr/>
            <p:nvPr/>
          </p:nvSpPr>
          <p:spPr>
            <a:xfrm>
              <a:off x="1691707" y="3184996"/>
              <a:ext cx="378488" cy="377259"/>
            </a:xfrm>
            <a:custGeom>
              <a:avLst/>
              <a:gdLst/>
              <a:ahLst/>
              <a:cxnLst/>
              <a:rect l="l" t="t" r="r" b="b"/>
              <a:pathLst>
                <a:path w="32955" h="32848" extrusionOk="0">
                  <a:moveTo>
                    <a:pt x="16478" y="1"/>
                  </a:moveTo>
                  <a:cubicBezTo>
                    <a:pt x="16331" y="1"/>
                    <a:pt x="16185" y="57"/>
                    <a:pt x="16073" y="168"/>
                  </a:cubicBezTo>
                  <a:lnTo>
                    <a:pt x="9603" y="6639"/>
                  </a:lnTo>
                  <a:cubicBezTo>
                    <a:pt x="9489" y="6752"/>
                    <a:pt x="9342" y="6809"/>
                    <a:pt x="9195" y="6809"/>
                  </a:cubicBezTo>
                  <a:cubicBezTo>
                    <a:pt x="9048" y="6809"/>
                    <a:pt x="8900" y="6752"/>
                    <a:pt x="8787" y="6639"/>
                  </a:cubicBezTo>
                  <a:lnTo>
                    <a:pt x="8674" y="6526"/>
                  </a:lnTo>
                  <a:cubicBezTo>
                    <a:pt x="8451" y="6303"/>
                    <a:pt x="8244" y="5863"/>
                    <a:pt x="8211" y="5545"/>
                  </a:cubicBezTo>
                  <a:cubicBezTo>
                    <a:pt x="8211" y="5545"/>
                    <a:pt x="8127" y="4669"/>
                    <a:pt x="7581" y="4125"/>
                  </a:cubicBezTo>
                  <a:cubicBezTo>
                    <a:pt x="7109" y="3646"/>
                    <a:pt x="6488" y="3407"/>
                    <a:pt x="5867" y="3407"/>
                  </a:cubicBezTo>
                  <a:cubicBezTo>
                    <a:pt x="5251" y="3407"/>
                    <a:pt x="4634" y="3642"/>
                    <a:pt x="4164" y="4112"/>
                  </a:cubicBezTo>
                  <a:cubicBezTo>
                    <a:pt x="3219" y="5057"/>
                    <a:pt x="3226" y="6590"/>
                    <a:pt x="4177" y="7529"/>
                  </a:cubicBezTo>
                  <a:cubicBezTo>
                    <a:pt x="4721" y="8075"/>
                    <a:pt x="5601" y="8160"/>
                    <a:pt x="5601" y="8160"/>
                  </a:cubicBezTo>
                  <a:cubicBezTo>
                    <a:pt x="5914" y="8189"/>
                    <a:pt x="6354" y="8399"/>
                    <a:pt x="6578" y="8622"/>
                  </a:cubicBezTo>
                  <a:lnTo>
                    <a:pt x="6694" y="8735"/>
                  </a:lnTo>
                  <a:cubicBezTo>
                    <a:pt x="6914" y="8962"/>
                    <a:pt x="6914" y="9324"/>
                    <a:pt x="6694" y="9548"/>
                  </a:cubicBezTo>
                  <a:lnTo>
                    <a:pt x="223" y="16018"/>
                  </a:lnTo>
                  <a:cubicBezTo>
                    <a:pt x="0" y="16245"/>
                    <a:pt x="0" y="16607"/>
                    <a:pt x="223" y="16830"/>
                  </a:cubicBezTo>
                  <a:lnTo>
                    <a:pt x="6694" y="23301"/>
                  </a:lnTo>
                  <a:cubicBezTo>
                    <a:pt x="6917" y="23527"/>
                    <a:pt x="6917" y="23890"/>
                    <a:pt x="6694" y="24113"/>
                  </a:cubicBezTo>
                  <a:lnTo>
                    <a:pt x="6688" y="24119"/>
                  </a:lnTo>
                  <a:cubicBezTo>
                    <a:pt x="6464" y="24343"/>
                    <a:pt x="6024" y="24550"/>
                    <a:pt x="5711" y="24579"/>
                  </a:cubicBezTo>
                  <a:cubicBezTo>
                    <a:pt x="5711" y="24579"/>
                    <a:pt x="4831" y="24666"/>
                    <a:pt x="4287" y="25210"/>
                  </a:cubicBezTo>
                  <a:cubicBezTo>
                    <a:pt x="3346" y="26151"/>
                    <a:pt x="3346" y="27675"/>
                    <a:pt x="4287" y="28616"/>
                  </a:cubicBezTo>
                  <a:cubicBezTo>
                    <a:pt x="4756" y="29085"/>
                    <a:pt x="5372" y="29320"/>
                    <a:pt x="5989" y="29320"/>
                  </a:cubicBezTo>
                  <a:cubicBezTo>
                    <a:pt x="6605" y="29320"/>
                    <a:pt x="7221" y="29085"/>
                    <a:pt x="7691" y="28616"/>
                  </a:cubicBezTo>
                  <a:cubicBezTo>
                    <a:pt x="8237" y="28070"/>
                    <a:pt x="8321" y="27193"/>
                    <a:pt x="8321" y="27193"/>
                  </a:cubicBezTo>
                  <a:cubicBezTo>
                    <a:pt x="8354" y="26876"/>
                    <a:pt x="8561" y="26436"/>
                    <a:pt x="8784" y="26213"/>
                  </a:cubicBezTo>
                  <a:lnTo>
                    <a:pt x="8787" y="26209"/>
                  </a:lnTo>
                  <a:cubicBezTo>
                    <a:pt x="8900" y="26098"/>
                    <a:pt x="9048" y="26042"/>
                    <a:pt x="9195" y="26042"/>
                  </a:cubicBezTo>
                  <a:cubicBezTo>
                    <a:pt x="9341" y="26042"/>
                    <a:pt x="9488" y="26098"/>
                    <a:pt x="9599" y="26209"/>
                  </a:cubicBezTo>
                  <a:lnTo>
                    <a:pt x="16070" y="32680"/>
                  </a:lnTo>
                  <a:cubicBezTo>
                    <a:pt x="16183" y="32792"/>
                    <a:pt x="16330" y="32847"/>
                    <a:pt x="16478" y="32847"/>
                  </a:cubicBezTo>
                  <a:cubicBezTo>
                    <a:pt x="16625" y="32847"/>
                    <a:pt x="16772" y="32792"/>
                    <a:pt x="16885" y="32680"/>
                  </a:cubicBezTo>
                  <a:lnTo>
                    <a:pt x="23356" y="26209"/>
                  </a:lnTo>
                  <a:cubicBezTo>
                    <a:pt x="23579" y="25983"/>
                    <a:pt x="23579" y="25620"/>
                    <a:pt x="23356" y="25397"/>
                  </a:cubicBezTo>
                  <a:lnTo>
                    <a:pt x="23281" y="25326"/>
                  </a:lnTo>
                  <a:cubicBezTo>
                    <a:pt x="23058" y="25103"/>
                    <a:pt x="22618" y="24893"/>
                    <a:pt x="22304" y="24863"/>
                  </a:cubicBezTo>
                  <a:cubicBezTo>
                    <a:pt x="22304" y="24863"/>
                    <a:pt x="21428" y="24779"/>
                    <a:pt x="20881" y="24233"/>
                  </a:cubicBezTo>
                  <a:cubicBezTo>
                    <a:pt x="19939" y="23294"/>
                    <a:pt x="19943" y="21767"/>
                    <a:pt x="20881" y="20829"/>
                  </a:cubicBezTo>
                  <a:cubicBezTo>
                    <a:pt x="21351" y="20358"/>
                    <a:pt x="21968" y="20123"/>
                    <a:pt x="22584" y="20123"/>
                  </a:cubicBezTo>
                  <a:cubicBezTo>
                    <a:pt x="23200" y="20123"/>
                    <a:pt x="23817" y="20358"/>
                    <a:pt x="24287" y="20829"/>
                  </a:cubicBezTo>
                  <a:cubicBezTo>
                    <a:pt x="24831" y="21373"/>
                    <a:pt x="24918" y="22253"/>
                    <a:pt x="24918" y="22253"/>
                  </a:cubicBezTo>
                  <a:cubicBezTo>
                    <a:pt x="24947" y="22566"/>
                    <a:pt x="25155" y="23006"/>
                    <a:pt x="25378" y="23230"/>
                  </a:cubicBezTo>
                  <a:lnTo>
                    <a:pt x="25449" y="23301"/>
                  </a:lnTo>
                  <a:cubicBezTo>
                    <a:pt x="25562" y="23412"/>
                    <a:pt x="25709" y="23468"/>
                    <a:pt x="25856" y="23468"/>
                  </a:cubicBezTo>
                  <a:cubicBezTo>
                    <a:pt x="26003" y="23468"/>
                    <a:pt x="26149" y="23412"/>
                    <a:pt x="26261" y="23301"/>
                  </a:cubicBezTo>
                  <a:lnTo>
                    <a:pt x="32732" y="16830"/>
                  </a:lnTo>
                  <a:cubicBezTo>
                    <a:pt x="32955" y="16607"/>
                    <a:pt x="32955" y="16245"/>
                    <a:pt x="32732" y="16018"/>
                  </a:cubicBezTo>
                  <a:lnTo>
                    <a:pt x="26261" y="9548"/>
                  </a:lnTo>
                  <a:cubicBezTo>
                    <a:pt x="26149" y="9436"/>
                    <a:pt x="26003" y="9380"/>
                    <a:pt x="25856" y="9380"/>
                  </a:cubicBezTo>
                  <a:cubicBezTo>
                    <a:pt x="25709" y="9380"/>
                    <a:pt x="25562" y="9436"/>
                    <a:pt x="25449" y="9548"/>
                  </a:cubicBezTo>
                  <a:lnTo>
                    <a:pt x="25381" y="9615"/>
                  </a:lnTo>
                  <a:cubicBezTo>
                    <a:pt x="25158" y="9839"/>
                    <a:pt x="24951" y="10279"/>
                    <a:pt x="24918" y="10596"/>
                  </a:cubicBezTo>
                  <a:cubicBezTo>
                    <a:pt x="24918" y="10596"/>
                    <a:pt x="24834" y="11473"/>
                    <a:pt x="24291" y="12019"/>
                  </a:cubicBezTo>
                  <a:cubicBezTo>
                    <a:pt x="23820" y="12488"/>
                    <a:pt x="23204" y="12723"/>
                    <a:pt x="22587" y="12723"/>
                  </a:cubicBezTo>
                  <a:cubicBezTo>
                    <a:pt x="21971" y="12723"/>
                    <a:pt x="21355" y="12488"/>
                    <a:pt x="20884" y="12019"/>
                  </a:cubicBezTo>
                  <a:cubicBezTo>
                    <a:pt x="19946" y="11078"/>
                    <a:pt x="19946" y="9554"/>
                    <a:pt x="20884" y="8613"/>
                  </a:cubicBezTo>
                  <a:cubicBezTo>
                    <a:pt x="21428" y="8069"/>
                    <a:pt x="22308" y="7985"/>
                    <a:pt x="22308" y="7985"/>
                  </a:cubicBezTo>
                  <a:cubicBezTo>
                    <a:pt x="22621" y="7953"/>
                    <a:pt x="23061" y="7745"/>
                    <a:pt x="23285" y="7522"/>
                  </a:cubicBezTo>
                  <a:lnTo>
                    <a:pt x="23356" y="7454"/>
                  </a:lnTo>
                  <a:cubicBezTo>
                    <a:pt x="23579" y="7228"/>
                    <a:pt x="23579" y="6865"/>
                    <a:pt x="23356" y="6639"/>
                  </a:cubicBezTo>
                  <a:lnTo>
                    <a:pt x="16885" y="168"/>
                  </a:lnTo>
                  <a:cubicBezTo>
                    <a:pt x="16772" y="57"/>
                    <a:pt x="16625" y="1"/>
                    <a:pt x="16478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093;p71">
              <a:extLst>
                <a:ext uri="{FF2B5EF4-FFF2-40B4-BE49-F238E27FC236}">
                  <a16:creationId xmlns:a16="http://schemas.microsoft.com/office/drawing/2014/main" id="{A19E57B9-446A-FF45-C3C4-EFCFFF8645CF}"/>
                </a:ext>
              </a:extLst>
            </p:cNvPr>
            <p:cNvSpPr/>
            <p:nvPr/>
          </p:nvSpPr>
          <p:spPr>
            <a:xfrm>
              <a:off x="1499792" y="2993162"/>
              <a:ext cx="378523" cy="377213"/>
            </a:xfrm>
            <a:custGeom>
              <a:avLst/>
              <a:gdLst/>
              <a:ahLst/>
              <a:cxnLst/>
              <a:rect l="l" t="t" r="r" b="b"/>
              <a:pathLst>
                <a:path w="32958" h="32844" extrusionOk="0">
                  <a:moveTo>
                    <a:pt x="16479" y="0"/>
                  </a:moveTo>
                  <a:cubicBezTo>
                    <a:pt x="16332" y="0"/>
                    <a:pt x="16185" y="56"/>
                    <a:pt x="16073" y="168"/>
                  </a:cubicBezTo>
                  <a:lnTo>
                    <a:pt x="9602" y="6638"/>
                  </a:lnTo>
                  <a:cubicBezTo>
                    <a:pt x="9489" y="6750"/>
                    <a:pt x="9342" y="6806"/>
                    <a:pt x="9195" y="6806"/>
                  </a:cubicBezTo>
                  <a:cubicBezTo>
                    <a:pt x="9048" y="6806"/>
                    <a:pt x="8902" y="6750"/>
                    <a:pt x="8790" y="6638"/>
                  </a:cubicBezTo>
                  <a:lnTo>
                    <a:pt x="8784" y="6632"/>
                  </a:lnTo>
                  <a:cubicBezTo>
                    <a:pt x="8561" y="6408"/>
                    <a:pt x="8354" y="5968"/>
                    <a:pt x="8324" y="5655"/>
                  </a:cubicBezTo>
                  <a:cubicBezTo>
                    <a:pt x="8324" y="5655"/>
                    <a:pt x="8237" y="4775"/>
                    <a:pt x="7694" y="4231"/>
                  </a:cubicBezTo>
                  <a:cubicBezTo>
                    <a:pt x="7222" y="3753"/>
                    <a:pt x="6600" y="3514"/>
                    <a:pt x="5978" y="3514"/>
                  </a:cubicBezTo>
                  <a:cubicBezTo>
                    <a:pt x="5362" y="3514"/>
                    <a:pt x="4745" y="3748"/>
                    <a:pt x="4274" y="4218"/>
                  </a:cubicBezTo>
                  <a:cubicBezTo>
                    <a:pt x="3329" y="5163"/>
                    <a:pt x="3336" y="6696"/>
                    <a:pt x="4287" y="7635"/>
                  </a:cubicBezTo>
                  <a:cubicBezTo>
                    <a:pt x="4834" y="8181"/>
                    <a:pt x="5710" y="8269"/>
                    <a:pt x="5710" y="8269"/>
                  </a:cubicBezTo>
                  <a:cubicBezTo>
                    <a:pt x="6024" y="8298"/>
                    <a:pt x="6464" y="8505"/>
                    <a:pt x="6687" y="8728"/>
                  </a:cubicBezTo>
                  <a:lnTo>
                    <a:pt x="6694" y="8735"/>
                  </a:lnTo>
                  <a:cubicBezTo>
                    <a:pt x="6917" y="8958"/>
                    <a:pt x="6917" y="9320"/>
                    <a:pt x="6694" y="9547"/>
                  </a:cubicBezTo>
                  <a:lnTo>
                    <a:pt x="223" y="16017"/>
                  </a:lnTo>
                  <a:cubicBezTo>
                    <a:pt x="0" y="16241"/>
                    <a:pt x="0" y="16603"/>
                    <a:pt x="223" y="16829"/>
                  </a:cubicBezTo>
                  <a:lnTo>
                    <a:pt x="6694" y="23300"/>
                  </a:lnTo>
                  <a:cubicBezTo>
                    <a:pt x="6805" y="23412"/>
                    <a:pt x="6952" y="23467"/>
                    <a:pt x="7099" y="23467"/>
                  </a:cubicBezTo>
                  <a:cubicBezTo>
                    <a:pt x="7245" y="23467"/>
                    <a:pt x="7393" y="23412"/>
                    <a:pt x="7506" y="23300"/>
                  </a:cubicBezTo>
                  <a:lnTo>
                    <a:pt x="7577" y="23229"/>
                  </a:lnTo>
                  <a:cubicBezTo>
                    <a:pt x="7800" y="23006"/>
                    <a:pt x="8007" y="22566"/>
                    <a:pt x="8040" y="22248"/>
                  </a:cubicBezTo>
                  <a:cubicBezTo>
                    <a:pt x="8040" y="22248"/>
                    <a:pt x="8124" y="21372"/>
                    <a:pt x="8667" y="20825"/>
                  </a:cubicBezTo>
                  <a:cubicBezTo>
                    <a:pt x="9138" y="20347"/>
                    <a:pt x="9760" y="20108"/>
                    <a:pt x="10383" y="20108"/>
                  </a:cubicBezTo>
                  <a:cubicBezTo>
                    <a:pt x="11000" y="20108"/>
                    <a:pt x="11617" y="20343"/>
                    <a:pt x="12087" y="20815"/>
                  </a:cubicBezTo>
                  <a:cubicBezTo>
                    <a:pt x="13032" y="21760"/>
                    <a:pt x="13025" y="23293"/>
                    <a:pt x="12074" y="24232"/>
                  </a:cubicBezTo>
                  <a:cubicBezTo>
                    <a:pt x="11531" y="24775"/>
                    <a:pt x="10651" y="24863"/>
                    <a:pt x="10651" y="24863"/>
                  </a:cubicBezTo>
                  <a:cubicBezTo>
                    <a:pt x="10337" y="24892"/>
                    <a:pt x="9897" y="25099"/>
                    <a:pt x="9674" y="25322"/>
                  </a:cubicBezTo>
                  <a:lnTo>
                    <a:pt x="9602" y="25393"/>
                  </a:lnTo>
                  <a:cubicBezTo>
                    <a:pt x="9376" y="25620"/>
                    <a:pt x="9376" y="25982"/>
                    <a:pt x="9602" y="26205"/>
                  </a:cubicBezTo>
                  <a:lnTo>
                    <a:pt x="16073" y="32676"/>
                  </a:lnTo>
                  <a:cubicBezTo>
                    <a:pt x="16185" y="32787"/>
                    <a:pt x="16331" y="32843"/>
                    <a:pt x="16478" y="32843"/>
                  </a:cubicBezTo>
                  <a:cubicBezTo>
                    <a:pt x="16625" y="32843"/>
                    <a:pt x="16772" y="32787"/>
                    <a:pt x="16885" y="32676"/>
                  </a:cubicBezTo>
                  <a:lnTo>
                    <a:pt x="23356" y="26205"/>
                  </a:lnTo>
                  <a:cubicBezTo>
                    <a:pt x="23579" y="25982"/>
                    <a:pt x="23579" y="25620"/>
                    <a:pt x="23356" y="25393"/>
                  </a:cubicBezTo>
                  <a:lnTo>
                    <a:pt x="23288" y="25325"/>
                  </a:lnTo>
                  <a:cubicBezTo>
                    <a:pt x="23061" y="25102"/>
                    <a:pt x="22621" y="24895"/>
                    <a:pt x="22307" y="24866"/>
                  </a:cubicBezTo>
                  <a:cubicBezTo>
                    <a:pt x="22307" y="24866"/>
                    <a:pt x="21431" y="24778"/>
                    <a:pt x="20884" y="24235"/>
                  </a:cubicBezTo>
                  <a:cubicBezTo>
                    <a:pt x="19942" y="23293"/>
                    <a:pt x="19942" y="21770"/>
                    <a:pt x="20884" y="20828"/>
                  </a:cubicBezTo>
                  <a:cubicBezTo>
                    <a:pt x="21354" y="20359"/>
                    <a:pt x="21971" y="20125"/>
                    <a:pt x="22587" y="20125"/>
                  </a:cubicBezTo>
                  <a:cubicBezTo>
                    <a:pt x="23203" y="20125"/>
                    <a:pt x="23820" y="20359"/>
                    <a:pt x="24291" y="20828"/>
                  </a:cubicBezTo>
                  <a:cubicBezTo>
                    <a:pt x="24834" y="21372"/>
                    <a:pt x="24918" y="22252"/>
                    <a:pt x="24918" y="22252"/>
                  </a:cubicBezTo>
                  <a:cubicBezTo>
                    <a:pt x="24951" y="22566"/>
                    <a:pt x="25158" y="23006"/>
                    <a:pt x="25381" y="23229"/>
                  </a:cubicBezTo>
                  <a:lnTo>
                    <a:pt x="25452" y="23300"/>
                  </a:lnTo>
                  <a:cubicBezTo>
                    <a:pt x="25564" y="23412"/>
                    <a:pt x="25710" y="23467"/>
                    <a:pt x="25857" y="23467"/>
                  </a:cubicBezTo>
                  <a:cubicBezTo>
                    <a:pt x="26004" y="23467"/>
                    <a:pt x="26151" y="23412"/>
                    <a:pt x="26264" y="23300"/>
                  </a:cubicBezTo>
                  <a:lnTo>
                    <a:pt x="32735" y="16829"/>
                  </a:lnTo>
                  <a:cubicBezTo>
                    <a:pt x="32958" y="16603"/>
                    <a:pt x="32958" y="16241"/>
                    <a:pt x="32735" y="16017"/>
                  </a:cubicBezTo>
                  <a:lnTo>
                    <a:pt x="26264" y="9547"/>
                  </a:lnTo>
                  <a:cubicBezTo>
                    <a:pt x="26041" y="9320"/>
                    <a:pt x="26041" y="8958"/>
                    <a:pt x="26264" y="8735"/>
                  </a:cubicBezTo>
                  <a:lnTo>
                    <a:pt x="26377" y="8618"/>
                  </a:lnTo>
                  <a:cubicBezTo>
                    <a:pt x="26600" y="8395"/>
                    <a:pt x="27044" y="8188"/>
                    <a:pt x="27358" y="8156"/>
                  </a:cubicBezTo>
                  <a:cubicBezTo>
                    <a:pt x="27358" y="8156"/>
                    <a:pt x="28234" y="8071"/>
                    <a:pt x="28781" y="7528"/>
                  </a:cubicBezTo>
                  <a:cubicBezTo>
                    <a:pt x="29732" y="6590"/>
                    <a:pt x="29739" y="5056"/>
                    <a:pt x="28791" y="4108"/>
                  </a:cubicBezTo>
                  <a:cubicBezTo>
                    <a:pt x="28321" y="3638"/>
                    <a:pt x="27705" y="3404"/>
                    <a:pt x="27090" y="3404"/>
                  </a:cubicBezTo>
                  <a:cubicBezTo>
                    <a:pt x="26468" y="3404"/>
                    <a:pt x="25846" y="3643"/>
                    <a:pt x="25374" y="4121"/>
                  </a:cubicBezTo>
                  <a:cubicBezTo>
                    <a:pt x="24831" y="4665"/>
                    <a:pt x="24743" y="5545"/>
                    <a:pt x="24743" y="5545"/>
                  </a:cubicBezTo>
                  <a:cubicBezTo>
                    <a:pt x="24714" y="5858"/>
                    <a:pt x="24507" y="6298"/>
                    <a:pt x="24284" y="6522"/>
                  </a:cubicBezTo>
                  <a:lnTo>
                    <a:pt x="24168" y="6638"/>
                  </a:lnTo>
                  <a:cubicBezTo>
                    <a:pt x="24056" y="6750"/>
                    <a:pt x="23909" y="6806"/>
                    <a:pt x="23762" y="6806"/>
                  </a:cubicBezTo>
                  <a:cubicBezTo>
                    <a:pt x="23614" y="6806"/>
                    <a:pt x="23467" y="6750"/>
                    <a:pt x="23356" y="6638"/>
                  </a:cubicBezTo>
                  <a:lnTo>
                    <a:pt x="16885" y="168"/>
                  </a:lnTo>
                  <a:cubicBezTo>
                    <a:pt x="16773" y="56"/>
                    <a:pt x="16626" y="0"/>
                    <a:pt x="16479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6087;p71">
            <a:extLst>
              <a:ext uri="{FF2B5EF4-FFF2-40B4-BE49-F238E27FC236}">
                <a16:creationId xmlns:a16="http://schemas.microsoft.com/office/drawing/2014/main" id="{61E7AE8D-EF38-F13E-1718-07DDDF4927ED}"/>
              </a:ext>
            </a:extLst>
          </p:cNvPr>
          <p:cNvGrpSpPr/>
          <p:nvPr/>
        </p:nvGrpSpPr>
        <p:grpSpPr>
          <a:xfrm>
            <a:off x="7116306" y="-483965"/>
            <a:ext cx="2684787" cy="1148156"/>
            <a:chOff x="732422" y="2990152"/>
            <a:chExt cx="1337773" cy="572102"/>
          </a:xfrm>
          <a:solidFill>
            <a:schemeClr val="bg2">
              <a:lumMod val="75000"/>
            </a:schemeClr>
          </a:solidFill>
        </p:grpSpPr>
        <p:sp>
          <p:nvSpPr>
            <p:cNvPr id="25" name="Google Shape;26088;p71">
              <a:extLst>
                <a:ext uri="{FF2B5EF4-FFF2-40B4-BE49-F238E27FC236}">
                  <a16:creationId xmlns:a16="http://schemas.microsoft.com/office/drawing/2014/main" id="{C63D9F3D-A680-18A2-344D-7C34534CA9C9}"/>
                </a:ext>
              </a:extLst>
            </p:cNvPr>
            <p:cNvSpPr/>
            <p:nvPr/>
          </p:nvSpPr>
          <p:spPr>
            <a:xfrm>
              <a:off x="923705" y="3182595"/>
              <a:ext cx="380762" cy="379464"/>
            </a:xfrm>
            <a:custGeom>
              <a:avLst/>
              <a:gdLst/>
              <a:ahLst/>
              <a:cxnLst/>
              <a:rect l="l" t="t" r="r" b="b"/>
              <a:pathLst>
                <a:path w="33153" h="33040" extrusionOk="0">
                  <a:moveTo>
                    <a:pt x="16576" y="1"/>
                  </a:moveTo>
                  <a:cubicBezTo>
                    <a:pt x="16428" y="1"/>
                    <a:pt x="16280" y="57"/>
                    <a:pt x="16167" y="170"/>
                  </a:cubicBezTo>
                  <a:lnTo>
                    <a:pt x="9658" y="6680"/>
                  </a:lnTo>
                  <a:cubicBezTo>
                    <a:pt x="9434" y="6906"/>
                    <a:pt x="9434" y="7272"/>
                    <a:pt x="9658" y="7495"/>
                  </a:cubicBezTo>
                  <a:lnTo>
                    <a:pt x="9729" y="7566"/>
                  </a:lnTo>
                  <a:cubicBezTo>
                    <a:pt x="9955" y="7789"/>
                    <a:pt x="10395" y="8000"/>
                    <a:pt x="10712" y="8032"/>
                  </a:cubicBezTo>
                  <a:cubicBezTo>
                    <a:pt x="10712" y="8032"/>
                    <a:pt x="11595" y="8116"/>
                    <a:pt x="12145" y="8663"/>
                  </a:cubicBezTo>
                  <a:cubicBezTo>
                    <a:pt x="13090" y="9608"/>
                    <a:pt x="13090" y="11141"/>
                    <a:pt x="12142" y="12089"/>
                  </a:cubicBezTo>
                  <a:cubicBezTo>
                    <a:pt x="11670" y="12562"/>
                    <a:pt x="11050" y="12798"/>
                    <a:pt x="10431" y="12798"/>
                  </a:cubicBezTo>
                  <a:cubicBezTo>
                    <a:pt x="9811" y="12798"/>
                    <a:pt x="9192" y="12562"/>
                    <a:pt x="8719" y="12089"/>
                  </a:cubicBezTo>
                  <a:cubicBezTo>
                    <a:pt x="8173" y="11539"/>
                    <a:pt x="8085" y="10656"/>
                    <a:pt x="8085" y="10656"/>
                  </a:cubicBezTo>
                  <a:cubicBezTo>
                    <a:pt x="8053" y="10339"/>
                    <a:pt x="7846" y="9899"/>
                    <a:pt x="7623" y="9672"/>
                  </a:cubicBezTo>
                  <a:lnTo>
                    <a:pt x="7551" y="9604"/>
                  </a:lnTo>
                  <a:cubicBezTo>
                    <a:pt x="7438" y="9491"/>
                    <a:pt x="7290" y="9435"/>
                    <a:pt x="7143" y="9435"/>
                  </a:cubicBezTo>
                  <a:cubicBezTo>
                    <a:pt x="6995" y="9435"/>
                    <a:pt x="6848" y="9491"/>
                    <a:pt x="6736" y="9604"/>
                  </a:cubicBezTo>
                  <a:lnTo>
                    <a:pt x="223" y="16111"/>
                  </a:lnTo>
                  <a:cubicBezTo>
                    <a:pt x="0" y="16337"/>
                    <a:pt x="0" y="16703"/>
                    <a:pt x="223" y="16929"/>
                  </a:cubicBezTo>
                  <a:lnTo>
                    <a:pt x="6733" y="23439"/>
                  </a:lnTo>
                  <a:cubicBezTo>
                    <a:pt x="6846" y="23550"/>
                    <a:pt x="6994" y="23606"/>
                    <a:pt x="7142" y="23606"/>
                  </a:cubicBezTo>
                  <a:cubicBezTo>
                    <a:pt x="7290" y="23606"/>
                    <a:pt x="7438" y="23550"/>
                    <a:pt x="7551" y="23439"/>
                  </a:cubicBezTo>
                  <a:lnTo>
                    <a:pt x="7623" y="23364"/>
                  </a:lnTo>
                  <a:cubicBezTo>
                    <a:pt x="7849" y="23141"/>
                    <a:pt x="8056" y="22698"/>
                    <a:pt x="8088" y="22381"/>
                  </a:cubicBezTo>
                  <a:cubicBezTo>
                    <a:pt x="8088" y="22381"/>
                    <a:pt x="8173" y="21497"/>
                    <a:pt x="8719" y="20951"/>
                  </a:cubicBezTo>
                  <a:cubicBezTo>
                    <a:pt x="9194" y="20469"/>
                    <a:pt x="9820" y="20228"/>
                    <a:pt x="10446" y="20228"/>
                  </a:cubicBezTo>
                  <a:cubicBezTo>
                    <a:pt x="11066" y="20228"/>
                    <a:pt x="11685" y="20465"/>
                    <a:pt x="12158" y="20938"/>
                  </a:cubicBezTo>
                  <a:cubicBezTo>
                    <a:pt x="13110" y="21889"/>
                    <a:pt x="13103" y="23432"/>
                    <a:pt x="12145" y="24374"/>
                  </a:cubicBezTo>
                  <a:cubicBezTo>
                    <a:pt x="11599" y="24924"/>
                    <a:pt x="10715" y="25008"/>
                    <a:pt x="10715" y="25008"/>
                  </a:cubicBezTo>
                  <a:cubicBezTo>
                    <a:pt x="10398" y="25040"/>
                    <a:pt x="9955" y="25250"/>
                    <a:pt x="9732" y="25474"/>
                  </a:cubicBezTo>
                  <a:lnTo>
                    <a:pt x="9658" y="25545"/>
                  </a:lnTo>
                  <a:cubicBezTo>
                    <a:pt x="9434" y="25771"/>
                    <a:pt x="9434" y="26137"/>
                    <a:pt x="9658" y="26363"/>
                  </a:cubicBezTo>
                  <a:lnTo>
                    <a:pt x="16167" y="32869"/>
                  </a:lnTo>
                  <a:cubicBezTo>
                    <a:pt x="16280" y="32983"/>
                    <a:pt x="16428" y="33039"/>
                    <a:pt x="16576" y="33039"/>
                  </a:cubicBezTo>
                  <a:cubicBezTo>
                    <a:pt x="16724" y="33039"/>
                    <a:pt x="16872" y="32983"/>
                    <a:pt x="16985" y="32869"/>
                  </a:cubicBezTo>
                  <a:lnTo>
                    <a:pt x="23492" y="26363"/>
                  </a:lnTo>
                  <a:cubicBezTo>
                    <a:pt x="23605" y="26252"/>
                    <a:pt x="23753" y="26196"/>
                    <a:pt x="23901" y="26196"/>
                  </a:cubicBezTo>
                  <a:cubicBezTo>
                    <a:pt x="24049" y="26196"/>
                    <a:pt x="24197" y="26252"/>
                    <a:pt x="24310" y="26363"/>
                  </a:cubicBezTo>
                  <a:lnTo>
                    <a:pt x="24313" y="26370"/>
                  </a:lnTo>
                  <a:cubicBezTo>
                    <a:pt x="24540" y="26593"/>
                    <a:pt x="24750" y="27036"/>
                    <a:pt x="24779" y="27353"/>
                  </a:cubicBezTo>
                  <a:cubicBezTo>
                    <a:pt x="24779" y="27353"/>
                    <a:pt x="24867" y="28237"/>
                    <a:pt x="25413" y="28783"/>
                  </a:cubicBezTo>
                  <a:cubicBezTo>
                    <a:pt x="25888" y="29265"/>
                    <a:pt x="26514" y="29506"/>
                    <a:pt x="27140" y="29506"/>
                  </a:cubicBezTo>
                  <a:cubicBezTo>
                    <a:pt x="27759" y="29506"/>
                    <a:pt x="28378" y="29269"/>
                    <a:pt x="28849" y="28796"/>
                  </a:cubicBezTo>
                  <a:cubicBezTo>
                    <a:pt x="29800" y="27845"/>
                    <a:pt x="29797" y="26302"/>
                    <a:pt x="28840" y="25357"/>
                  </a:cubicBezTo>
                  <a:cubicBezTo>
                    <a:pt x="28290" y="24810"/>
                    <a:pt x="27406" y="24726"/>
                    <a:pt x="27406" y="24726"/>
                  </a:cubicBezTo>
                  <a:cubicBezTo>
                    <a:pt x="27089" y="24694"/>
                    <a:pt x="26646" y="24487"/>
                    <a:pt x="26423" y="24260"/>
                  </a:cubicBezTo>
                  <a:lnTo>
                    <a:pt x="26420" y="24257"/>
                  </a:lnTo>
                  <a:cubicBezTo>
                    <a:pt x="26193" y="24031"/>
                    <a:pt x="26193" y="23665"/>
                    <a:pt x="26420" y="23439"/>
                  </a:cubicBezTo>
                  <a:lnTo>
                    <a:pt x="32926" y="16929"/>
                  </a:lnTo>
                  <a:cubicBezTo>
                    <a:pt x="33152" y="16703"/>
                    <a:pt x="33152" y="16337"/>
                    <a:pt x="32926" y="16111"/>
                  </a:cubicBezTo>
                  <a:lnTo>
                    <a:pt x="26420" y="9604"/>
                  </a:lnTo>
                  <a:cubicBezTo>
                    <a:pt x="26193" y="9378"/>
                    <a:pt x="26193" y="9012"/>
                    <a:pt x="26420" y="8786"/>
                  </a:cubicBezTo>
                  <a:lnTo>
                    <a:pt x="26533" y="8669"/>
                  </a:lnTo>
                  <a:cubicBezTo>
                    <a:pt x="26759" y="8446"/>
                    <a:pt x="27202" y="8236"/>
                    <a:pt x="27516" y="8207"/>
                  </a:cubicBezTo>
                  <a:cubicBezTo>
                    <a:pt x="27516" y="8207"/>
                    <a:pt x="28403" y="8119"/>
                    <a:pt x="28950" y="7573"/>
                  </a:cubicBezTo>
                  <a:cubicBezTo>
                    <a:pt x="29894" y="6628"/>
                    <a:pt x="29894" y="5094"/>
                    <a:pt x="28950" y="4147"/>
                  </a:cubicBezTo>
                  <a:cubicBezTo>
                    <a:pt x="28477" y="3674"/>
                    <a:pt x="27858" y="3438"/>
                    <a:pt x="27238" y="3438"/>
                  </a:cubicBezTo>
                  <a:cubicBezTo>
                    <a:pt x="26618" y="3438"/>
                    <a:pt x="25997" y="3674"/>
                    <a:pt x="25523" y="4147"/>
                  </a:cubicBezTo>
                  <a:cubicBezTo>
                    <a:pt x="24977" y="4697"/>
                    <a:pt x="24892" y="5580"/>
                    <a:pt x="24892" y="5580"/>
                  </a:cubicBezTo>
                  <a:cubicBezTo>
                    <a:pt x="24860" y="5894"/>
                    <a:pt x="24650" y="6337"/>
                    <a:pt x="24427" y="6563"/>
                  </a:cubicBezTo>
                  <a:lnTo>
                    <a:pt x="24310" y="6680"/>
                  </a:lnTo>
                  <a:cubicBezTo>
                    <a:pt x="24197" y="6791"/>
                    <a:pt x="24049" y="6847"/>
                    <a:pt x="23901" y="6847"/>
                  </a:cubicBezTo>
                  <a:cubicBezTo>
                    <a:pt x="23753" y="6847"/>
                    <a:pt x="23605" y="6791"/>
                    <a:pt x="23492" y="6680"/>
                  </a:cubicBezTo>
                  <a:lnTo>
                    <a:pt x="16985" y="170"/>
                  </a:lnTo>
                  <a:cubicBezTo>
                    <a:pt x="16872" y="57"/>
                    <a:pt x="16724" y="1"/>
                    <a:pt x="1657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D6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089;p71">
              <a:extLst>
                <a:ext uri="{FF2B5EF4-FFF2-40B4-BE49-F238E27FC236}">
                  <a16:creationId xmlns:a16="http://schemas.microsoft.com/office/drawing/2014/main" id="{32D0845D-08AB-19D1-8343-4C1457543231}"/>
                </a:ext>
              </a:extLst>
            </p:cNvPr>
            <p:cNvSpPr/>
            <p:nvPr/>
          </p:nvSpPr>
          <p:spPr>
            <a:xfrm>
              <a:off x="1309210" y="3183709"/>
              <a:ext cx="378534" cy="377248"/>
            </a:xfrm>
            <a:custGeom>
              <a:avLst/>
              <a:gdLst/>
              <a:ahLst/>
              <a:cxnLst/>
              <a:rect l="l" t="t" r="r" b="b"/>
              <a:pathLst>
                <a:path w="32959" h="32847" extrusionOk="0">
                  <a:moveTo>
                    <a:pt x="16480" y="1"/>
                  </a:moveTo>
                  <a:cubicBezTo>
                    <a:pt x="16334" y="1"/>
                    <a:pt x="16186" y="57"/>
                    <a:pt x="16073" y="170"/>
                  </a:cubicBezTo>
                  <a:lnTo>
                    <a:pt x="9603" y="6641"/>
                  </a:lnTo>
                  <a:cubicBezTo>
                    <a:pt x="9491" y="6753"/>
                    <a:pt x="9345" y="6808"/>
                    <a:pt x="9198" y="6808"/>
                  </a:cubicBezTo>
                  <a:cubicBezTo>
                    <a:pt x="9051" y="6808"/>
                    <a:pt x="8904" y="6753"/>
                    <a:pt x="8791" y="6641"/>
                  </a:cubicBezTo>
                  <a:lnTo>
                    <a:pt x="8677" y="6525"/>
                  </a:lnTo>
                  <a:cubicBezTo>
                    <a:pt x="8454" y="6301"/>
                    <a:pt x="8244" y="5861"/>
                    <a:pt x="8215" y="5547"/>
                  </a:cubicBezTo>
                  <a:cubicBezTo>
                    <a:pt x="8215" y="5547"/>
                    <a:pt x="8127" y="4667"/>
                    <a:pt x="7584" y="4124"/>
                  </a:cubicBezTo>
                  <a:cubicBezTo>
                    <a:pt x="7113" y="3653"/>
                    <a:pt x="6497" y="3418"/>
                    <a:pt x="5880" y="3418"/>
                  </a:cubicBezTo>
                  <a:cubicBezTo>
                    <a:pt x="5264" y="3418"/>
                    <a:pt x="4648" y="3653"/>
                    <a:pt x="4177" y="4124"/>
                  </a:cubicBezTo>
                  <a:cubicBezTo>
                    <a:pt x="3236" y="5065"/>
                    <a:pt x="3236" y="6589"/>
                    <a:pt x="4177" y="7531"/>
                  </a:cubicBezTo>
                  <a:cubicBezTo>
                    <a:pt x="4721" y="8074"/>
                    <a:pt x="5601" y="8158"/>
                    <a:pt x="5601" y="8158"/>
                  </a:cubicBezTo>
                  <a:cubicBezTo>
                    <a:pt x="5914" y="8191"/>
                    <a:pt x="6354" y="8398"/>
                    <a:pt x="6578" y="8621"/>
                  </a:cubicBezTo>
                  <a:lnTo>
                    <a:pt x="6694" y="8737"/>
                  </a:lnTo>
                  <a:cubicBezTo>
                    <a:pt x="6917" y="8961"/>
                    <a:pt x="6917" y="9323"/>
                    <a:pt x="6694" y="9550"/>
                  </a:cubicBezTo>
                  <a:lnTo>
                    <a:pt x="223" y="16020"/>
                  </a:lnTo>
                  <a:cubicBezTo>
                    <a:pt x="0" y="16243"/>
                    <a:pt x="0" y="16606"/>
                    <a:pt x="223" y="16832"/>
                  </a:cubicBezTo>
                  <a:lnTo>
                    <a:pt x="6694" y="23300"/>
                  </a:lnTo>
                  <a:cubicBezTo>
                    <a:pt x="6807" y="23411"/>
                    <a:pt x="6954" y="23467"/>
                    <a:pt x="7102" y="23467"/>
                  </a:cubicBezTo>
                  <a:cubicBezTo>
                    <a:pt x="7249" y="23467"/>
                    <a:pt x="7396" y="23411"/>
                    <a:pt x="7509" y="23300"/>
                  </a:cubicBezTo>
                  <a:lnTo>
                    <a:pt x="7577" y="23232"/>
                  </a:lnTo>
                  <a:cubicBezTo>
                    <a:pt x="7801" y="23008"/>
                    <a:pt x="8008" y="22568"/>
                    <a:pt x="8040" y="22255"/>
                  </a:cubicBezTo>
                  <a:cubicBezTo>
                    <a:pt x="8040" y="22255"/>
                    <a:pt x="8124" y="21375"/>
                    <a:pt x="8668" y="20831"/>
                  </a:cubicBezTo>
                  <a:cubicBezTo>
                    <a:pt x="9138" y="20360"/>
                    <a:pt x="9755" y="20125"/>
                    <a:pt x="10371" y="20125"/>
                  </a:cubicBezTo>
                  <a:cubicBezTo>
                    <a:pt x="10987" y="20125"/>
                    <a:pt x="11604" y="20360"/>
                    <a:pt x="12074" y="20831"/>
                  </a:cubicBezTo>
                  <a:cubicBezTo>
                    <a:pt x="13013" y="21769"/>
                    <a:pt x="13013" y="23296"/>
                    <a:pt x="12074" y="24235"/>
                  </a:cubicBezTo>
                  <a:cubicBezTo>
                    <a:pt x="11528" y="24781"/>
                    <a:pt x="10651" y="24865"/>
                    <a:pt x="10651" y="24865"/>
                  </a:cubicBezTo>
                  <a:cubicBezTo>
                    <a:pt x="10337" y="24895"/>
                    <a:pt x="9897" y="25105"/>
                    <a:pt x="9674" y="25328"/>
                  </a:cubicBezTo>
                  <a:lnTo>
                    <a:pt x="9603" y="25396"/>
                  </a:lnTo>
                  <a:cubicBezTo>
                    <a:pt x="9379" y="25619"/>
                    <a:pt x="9379" y="25985"/>
                    <a:pt x="9603" y="26208"/>
                  </a:cubicBezTo>
                  <a:lnTo>
                    <a:pt x="16073" y="32679"/>
                  </a:lnTo>
                  <a:cubicBezTo>
                    <a:pt x="16186" y="32790"/>
                    <a:pt x="16334" y="32846"/>
                    <a:pt x="16480" y="32846"/>
                  </a:cubicBezTo>
                  <a:cubicBezTo>
                    <a:pt x="16627" y="32846"/>
                    <a:pt x="16774" y="32790"/>
                    <a:pt x="16885" y="32679"/>
                  </a:cubicBezTo>
                  <a:lnTo>
                    <a:pt x="23356" y="26208"/>
                  </a:lnTo>
                  <a:cubicBezTo>
                    <a:pt x="23582" y="25985"/>
                    <a:pt x="23582" y="25619"/>
                    <a:pt x="23356" y="25396"/>
                  </a:cubicBezTo>
                  <a:lnTo>
                    <a:pt x="23285" y="25325"/>
                  </a:lnTo>
                  <a:cubicBezTo>
                    <a:pt x="23061" y="25102"/>
                    <a:pt x="22621" y="24895"/>
                    <a:pt x="22308" y="24862"/>
                  </a:cubicBezTo>
                  <a:cubicBezTo>
                    <a:pt x="22308" y="24862"/>
                    <a:pt x="21428" y="24778"/>
                    <a:pt x="20884" y="24235"/>
                  </a:cubicBezTo>
                  <a:cubicBezTo>
                    <a:pt x="19962" y="23290"/>
                    <a:pt x="19972" y="21779"/>
                    <a:pt x="20903" y="20847"/>
                  </a:cubicBezTo>
                  <a:cubicBezTo>
                    <a:pt x="21375" y="20378"/>
                    <a:pt x="21991" y="20142"/>
                    <a:pt x="22608" y="20142"/>
                  </a:cubicBezTo>
                  <a:cubicBezTo>
                    <a:pt x="23215" y="20142"/>
                    <a:pt x="23822" y="20370"/>
                    <a:pt x="24291" y="20828"/>
                  </a:cubicBezTo>
                  <a:cubicBezTo>
                    <a:pt x="24834" y="21371"/>
                    <a:pt x="24918" y="22251"/>
                    <a:pt x="24918" y="22251"/>
                  </a:cubicBezTo>
                  <a:cubicBezTo>
                    <a:pt x="24951" y="22565"/>
                    <a:pt x="25158" y="23005"/>
                    <a:pt x="25381" y="23228"/>
                  </a:cubicBezTo>
                  <a:lnTo>
                    <a:pt x="25452" y="23300"/>
                  </a:lnTo>
                  <a:cubicBezTo>
                    <a:pt x="25565" y="23411"/>
                    <a:pt x="25713" y="23467"/>
                    <a:pt x="25859" y="23467"/>
                  </a:cubicBezTo>
                  <a:cubicBezTo>
                    <a:pt x="26006" y="23467"/>
                    <a:pt x="26153" y="23411"/>
                    <a:pt x="26264" y="23300"/>
                  </a:cubicBezTo>
                  <a:lnTo>
                    <a:pt x="32735" y="16829"/>
                  </a:lnTo>
                  <a:cubicBezTo>
                    <a:pt x="32958" y="16606"/>
                    <a:pt x="32958" y="16243"/>
                    <a:pt x="32735" y="16017"/>
                  </a:cubicBezTo>
                  <a:lnTo>
                    <a:pt x="26264" y="9546"/>
                  </a:lnTo>
                  <a:cubicBezTo>
                    <a:pt x="26041" y="9323"/>
                    <a:pt x="26041" y="8961"/>
                    <a:pt x="26264" y="8734"/>
                  </a:cubicBezTo>
                  <a:lnTo>
                    <a:pt x="26271" y="8731"/>
                  </a:lnTo>
                  <a:cubicBezTo>
                    <a:pt x="26494" y="8508"/>
                    <a:pt x="26934" y="8301"/>
                    <a:pt x="27248" y="8268"/>
                  </a:cubicBezTo>
                  <a:cubicBezTo>
                    <a:pt x="27248" y="8268"/>
                    <a:pt x="28125" y="8184"/>
                    <a:pt x="28671" y="7641"/>
                  </a:cubicBezTo>
                  <a:cubicBezTo>
                    <a:pt x="29593" y="6696"/>
                    <a:pt x="29584" y="5185"/>
                    <a:pt x="28652" y="4253"/>
                  </a:cubicBezTo>
                  <a:cubicBezTo>
                    <a:pt x="28181" y="3784"/>
                    <a:pt x="27564" y="3548"/>
                    <a:pt x="26947" y="3548"/>
                  </a:cubicBezTo>
                  <a:cubicBezTo>
                    <a:pt x="26340" y="3548"/>
                    <a:pt x="25733" y="3777"/>
                    <a:pt x="25265" y="4234"/>
                  </a:cubicBezTo>
                  <a:cubicBezTo>
                    <a:pt x="24721" y="4777"/>
                    <a:pt x="24637" y="5657"/>
                    <a:pt x="24637" y="5657"/>
                  </a:cubicBezTo>
                  <a:cubicBezTo>
                    <a:pt x="24605" y="5971"/>
                    <a:pt x="24398" y="6411"/>
                    <a:pt x="24174" y="6635"/>
                  </a:cubicBezTo>
                  <a:lnTo>
                    <a:pt x="24168" y="6641"/>
                  </a:lnTo>
                  <a:cubicBezTo>
                    <a:pt x="24056" y="6753"/>
                    <a:pt x="23910" y="6808"/>
                    <a:pt x="23763" y="6808"/>
                  </a:cubicBezTo>
                  <a:cubicBezTo>
                    <a:pt x="23616" y="6808"/>
                    <a:pt x="23469" y="6753"/>
                    <a:pt x="23356" y="6641"/>
                  </a:cubicBezTo>
                  <a:lnTo>
                    <a:pt x="16885" y="170"/>
                  </a:lnTo>
                  <a:cubicBezTo>
                    <a:pt x="16774" y="57"/>
                    <a:pt x="16627" y="1"/>
                    <a:pt x="16480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090;p71">
              <a:extLst>
                <a:ext uri="{FF2B5EF4-FFF2-40B4-BE49-F238E27FC236}">
                  <a16:creationId xmlns:a16="http://schemas.microsoft.com/office/drawing/2014/main" id="{84178CC0-5A82-E1A8-F985-F36382897AE1}"/>
                </a:ext>
              </a:extLst>
            </p:cNvPr>
            <p:cNvSpPr/>
            <p:nvPr/>
          </p:nvSpPr>
          <p:spPr>
            <a:xfrm>
              <a:off x="732422" y="2990152"/>
              <a:ext cx="380716" cy="379441"/>
            </a:xfrm>
            <a:custGeom>
              <a:avLst/>
              <a:gdLst/>
              <a:ahLst/>
              <a:cxnLst/>
              <a:rect l="l" t="t" r="r" b="b"/>
              <a:pathLst>
                <a:path w="33149" h="33038" extrusionOk="0">
                  <a:moveTo>
                    <a:pt x="16573" y="0"/>
                  </a:moveTo>
                  <a:cubicBezTo>
                    <a:pt x="16426" y="0"/>
                    <a:pt x="16278" y="56"/>
                    <a:pt x="16167" y="168"/>
                  </a:cubicBezTo>
                  <a:lnTo>
                    <a:pt x="9657" y="6677"/>
                  </a:lnTo>
                  <a:cubicBezTo>
                    <a:pt x="9431" y="6903"/>
                    <a:pt x="9431" y="7269"/>
                    <a:pt x="9657" y="7492"/>
                  </a:cubicBezTo>
                  <a:lnTo>
                    <a:pt x="9725" y="7563"/>
                  </a:lnTo>
                  <a:cubicBezTo>
                    <a:pt x="9952" y="7787"/>
                    <a:pt x="10395" y="7997"/>
                    <a:pt x="10709" y="8026"/>
                  </a:cubicBezTo>
                  <a:cubicBezTo>
                    <a:pt x="10709" y="8026"/>
                    <a:pt x="11592" y="8113"/>
                    <a:pt x="12142" y="8660"/>
                  </a:cubicBezTo>
                  <a:cubicBezTo>
                    <a:pt x="13087" y="9605"/>
                    <a:pt x="13087" y="11142"/>
                    <a:pt x="12142" y="12086"/>
                  </a:cubicBezTo>
                  <a:cubicBezTo>
                    <a:pt x="11669" y="12561"/>
                    <a:pt x="11049" y="12798"/>
                    <a:pt x="10429" y="12798"/>
                  </a:cubicBezTo>
                  <a:cubicBezTo>
                    <a:pt x="9809" y="12798"/>
                    <a:pt x="9189" y="12562"/>
                    <a:pt x="8716" y="12090"/>
                  </a:cubicBezTo>
                  <a:cubicBezTo>
                    <a:pt x="8169" y="11540"/>
                    <a:pt x="8082" y="10656"/>
                    <a:pt x="8082" y="10656"/>
                  </a:cubicBezTo>
                  <a:cubicBezTo>
                    <a:pt x="8053" y="10339"/>
                    <a:pt x="7842" y="9899"/>
                    <a:pt x="7619" y="9673"/>
                  </a:cubicBezTo>
                  <a:lnTo>
                    <a:pt x="7548" y="9605"/>
                  </a:lnTo>
                  <a:cubicBezTo>
                    <a:pt x="7435" y="9492"/>
                    <a:pt x="7287" y="9435"/>
                    <a:pt x="7140" y="9435"/>
                  </a:cubicBezTo>
                  <a:cubicBezTo>
                    <a:pt x="6993" y="9435"/>
                    <a:pt x="6846" y="9492"/>
                    <a:pt x="6733" y="9605"/>
                  </a:cubicBezTo>
                  <a:lnTo>
                    <a:pt x="223" y="16111"/>
                  </a:lnTo>
                  <a:cubicBezTo>
                    <a:pt x="0" y="16338"/>
                    <a:pt x="0" y="16700"/>
                    <a:pt x="223" y="16926"/>
                  </a:cubicBezTo>
                  <a:lnTo>
                    <a:pt x="6733" y="23436"/>
                  </a:lnTo>
                  <a:cubicBezTo>
                    <a:pt x="6956" y="23662"/>
                    <a:pt x="6956" y="24028"/>
                    <a:pt x="6733" y="24254"/>
                  </a:cubicBezTo>
                  <a:lnTo>
                    <a:pt x="6616" y="24368"/>
                  </a:lnTo>
                  <a:cubicBezTo>
                    <a:pt x="6390" y="24594"/>
                    <a:pt x="5950" y="24804"/>
                    <a:pt x="5633" y="24833"/>
                  </a:cubicBezTo>
                  <a:cubicBezTo>
                    <a:pt x="5633" y="24833"/>
                    <a:pt x="4749" y="24921"/>
                    <a:pt x="4199" y="25468"/>
                  </a:cubicBezTo>
                  <a:cubicBezTo>
                    <a:pt x="3255" y="26412"/>
                    <a:pt x="3255" y="27946"/>
                    <a:pt x="4199" y="28890"/>
                  </a:cubicBezTo>
                  <a:cubicBezTo>
                    <a:pt x="4673" y="29364"/>
                    <a:pt x="5294" y="29601"/>
                    <a:pt x="5914" y="29601"/>
                  </a:cubicBezTo>
                  <a:cubicBezTo>
                    <a:pt x="6534" y="29601"/>
                    <a:pt x="7153" y="29364"/>
                    <a:pt x="7626" y="28890"/>
                  </a:cubicBezTo>
                  <a:cubicBezTo>
                    <a:pt x="8172" y="28344"/>
                    <a:pt x="8260" y="27460"/>
                    <a:pt x="8260" y="27460"/>
                  </a:cubicBezTo>
                  <a:cubicBezTo>
                    <a:pt x="8289" y="27143"/>
                    <a:pt x="8499" y="26700"/>
                    <a:pt x="8726" y="26477"/>
                  </a:cubicBezTo>
                  <a:lnTo>
                    <a:pt x="8839" y="26360"/>
                  </a:lnTo>
                  <a:cubicBezTo>
                    <a:pt x="8952" y="26249"/>
                    <a:pt x="9100" y="26193"/>
                    <a:pt x="9248" y="26193"/>
                  </a:cubicBezTo>
                  <a:cubicBezTo>
                    <a:pt x="9396" y="26193"/>
                    <a:pt x="9544" y="26249"/>
                    <a:pt x="9657" y="26360"/>
                  </a:cubicBezTo>
                  <a:lnTo>
                    <a:pt x="16167" y="32870"/>
                  </a:lnTo>
                  <a:cubicBezTo>
                    <a:pt x="16278" y="32982"/>
                    <a:pt x="16426" y="33037"/>
                    <a:pt x="16573" y="33037"/>
                  </a:cubicBezTo>
                  <a:cubicBezTo>
                    <a:pt x="16721" y="33037"/>
                    <a:pt x="16869" y="32982"/>
                    <a:pt x="16982" y="32870"/>
                  </a:cubicBezTo>
                  <a:lnTo>
                    <a:pt x="23491" y="26360"/>
                  </a:lnTo>
                  <a:cubicBezTo>
                    <a:pt x="23605" y="26247"/>
                    <a:pt x="23752" y="26191"/>
                    <a:pt x="23899" y="26191"/>
                  </a:cubicBezTo>
                  <a:cubicBezTo>
                    <a:pt x="24046" y="26191"/>
                    <a:pt x="24193" y="26247"/>
                    <a:pt x="24307" y="26360"/>
                  </a:cubicBezTo>
                  <a:lnTo>
                    <a:pt x="24313" y="26364"/>
                  </a:lnTo>
                  <a:cubicBezTo>
                    <a:pt x="24536" y="26590"/>
                    <a:pt x="24747" y="27033"/>
                    <a:pt x="24776" y="27350"/>
                  </a:cubicBezTo>
                  <a:cubicBezTo>
                    <a:pt x="24776" y="27350"/>
                    <a:pt x="24863" y="28234"/>
                    <a:pt x="25410" y="28780"/>
                  </a:cubicBezTo>
                  <a:cubicBezTo>
                    <a:pt x="25885" y="29262"/>
                    <a:pt x="26511" y="29503"/>
                    <a:pt x="27137" y="29503"/>
                  </a:cubicBezTo>
                  <a:cubicBezTo>
                    <a:pt x="27756" y="29503"/>
                    <a:pt x="28376" y="29267"/>
                    <a:pt x="28849" y="28793"/>
                  </a:cubicBezTo>
                  <a:cubicBezTo>
                    <a:pt x="29800" y="27842"/>
                    <a:pt x="29794" y="26299"/>
                    <a:pt x="28836" y="25354"/>
                  </a:cubicBezTo>
                  <a:cubicBezTo>
                    <a:pt x="28289" y="24808"/>
                    <a:pt x="27403" y="24720"/>
                    <a:pt x="27403" y="24720"/>
                  </a:cubicBezTo>
                  <a:cubicBezTo>
                    <a:pt x="27089" y="24691"/>
                    <a:pt x="26646" y="24484"/>
                    <a:pt x="26419" y="24258"/>
                  </a:cubicBezTo>
                  <a:lnTo>
                    <a:pt x="26416" y="24254"/>
                  </a:lnTo>
                  <a:cubicBezTo>
                    <a:pt x="26190" y="24028"/>
                    <a:pt x="26190" y="23662"/>
                    <a:pt x="26416" y="23436"/>
                  </a:cubicBezTo>
                  <a:lnTo>
                    <a:pt x="32925" y="16926"/>
                  </a:lnTo>
                  <a:cubicBezTo>
                    <a:pt x="33149" y="16700"/>
                    <a:pt x="33149" y="16338"/>
                    <a:pt x="32925" y="16111"/>
                  </a:cubicBezTo>
                  <a:lnTo>
                    <a:pt x="26416" y="9602"/>
                  </a:lnTo>
                  <a:cubicBezTo>
                    <a:pt x="26303" y="9490"/>
                    <a:pt x="26155" y="9434"/>
                    <a:pt x="26007" y="9434"/>
                  </a:cubicBezTo>
                  <a:cubicBezTo>
                    <a:pt x="25859" y="9434"/>
                    <a:pt x="25711" y="9490"/>
                    <a:pt x="25598" y="9602"/>
                  </a:cubicBezTo>
                  <a:lnTo>
                    <a:pt x="25526" y="9673"/>
                  </a:lnTo>
                  <a:cubicBezTo>
                    <a:pt x="25303" y="9899"/>
                    <a:pt x="25093" y="10339"/>
                    <a:pt x="25064" y="10656"/>
                  </a:cubicBezTo>
                  <a:cubicBezTo>
                    <a:pt x="25064" y="10656"/>
                    <a:pt x="24976" y="11540"/>
                    <a:pt x="24430" y="12090"/>
                  </a:cubicBezTo>
                  <a:cubicBezTo>
                    <a:pt x="23953" y="12577"/>
                    <a:pt x="23323" y="12822"/>
                    <a:pt x="22693" y="12822"/>
                  </a:cubicBezTo>
                  <a:cubicBezTo>
                    <a:pt x="22073" y="12822"/>
                    <a:pt x="21454" y="12585"/>
                    <a:pt x="20981" y="12112"/>
                  </a:cubicBezTo>
                  <a:cubicBezTo>
                    <a:pt x="20026" y="11158"/>
                    <a:pt x="20036" y="9605"/>
                    <a:pt x="21003" y="8663"/>
                  </a:cubicBezTo>
                  <a:cubicBezTo>
                    <a:pt x="21550" y="8117"/>
                    <a:pt x="22437" y="8029"/>
                    <a:pt x="22437" y="8029"/>
                  </a:cubicBezTo>
                  <a:cubicBezTo>
                    <a:pt x="22750" y="8000"/>
                    <a:pt x="23194" y="7790"/>
                    <a:pt x="23420" y="7567"/>
                  </a:cubicBezTo>
                  <a:lnTo>
                    <a:pt x="23491" y="7492"/>
                  </a:lnTo>
                  <a:cubicBezTo>
                    <a:pt x="23715" y="7269"/>
                    <a:pt x="23715" y="6903"/>
                    <a:pt x="23491" y="6677"/>
                  </a:cubicBezTo>
                  <a:lnTo>
                    <a:pt x="16982" y="168"/>
                  </a:lnTo>
                  <a:cubicBezTo>
                    <a:pt x="16869" y="56"/>
                    <a:pt x="16721" y="0"/>
                    <a:pt x="16573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7994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091;p71">
              <a:extLst>
                <a:ext uri="{FF2B5EF4-FFF2-40B4-BE49-F238E27FC236}">
                  <a16:creationId xmlns:a16="http://schemas.microsoft.com/office/drawing/2014/main" id="{153D1BAD-9E3F-51DC-FB04-7D2E3B869013}"/>
                </a:ext>
              </a:extLst>
            </p:cNvPr>
            <p:cNvSpPr/>
            <p:nvPr/>
          </p:nvSpPr>
          <p:spPr>
            <a:xfrm>
              <a:off x="1115837" y="2990152"/>
              <a:ext cx="380728" cy="379430"/>
            </a:xfrm>
            <a:custGeom>
              <a:avLst/>
              <a:gdLst/>
              <a:ahLst/>
              <a:cxnLst/>
              <a:rect l="l" t="t" r="r" b="b"/>
              <a:pathLst>
                <a:path w="33150" h="33037" extrusionOk="0">
                  <a:moveTo>
                    <a:pt x="16576" y="0"/>
                  </a:moveTo>
                  <a:cubicBezTo>
                    <a:pt x="16429" y="0"/>
                    <a:pt x="16281" y="56"/>
                    <a:pt x="16168" y="168"/>
                  </a:cubicBezTo>
                  <a:lnTo>
                    <a:pt x="9661" y="6677"/>
                  </a:lnTo>
                  <a:cubicBezTo>
                    <a:pt x="9548" y="6789"/>
                    <a:pt x="9400" y="6844"/>
                    <a:pt x="9252" y="6844"/>
                  </a:cubicBezTo>
                  <a:cubicBezTo>
                    <a:pt x="9104" y="6844"/>
                    <a:pt x="8956" y="6789"/>
                    <a:pt x="8843" y="6677"/>
                  </a:cubicBezTo>
                  <a:lnTo>
                    <a:pt x="8836" y="6670"/>
                  </a:lnTo>
                  <a:cubicBezTo>
                    <a:pt x="8613" y="6447"/>
                    <a:pt x="8403" y="6004"/>
                    <a:pt x="8374" y="5687"/>
                  </a:cubicBezTo>
                  <a:cubicBezTo>
                    <a:pt x="8374" y="5687"/>
                    <a:pt x="8286" y="4804"/>
                    <a:pt x="7740" y="4257"/>
                  </a:cubicBezTo>
                  <a:cubicBezTo>
                    <a:pt x="7263" y="3757"/>
                    <a:pt x="6626" y="3507"/>
                    <a:pt x="5987" y="3507"/>
                  </a:cubicBezTo>
                  <a:cubicBezTo>
                    <a:pt x="5368" y="3507"/>
                    <a:pt x="4749" y="3742"/>
                    <a:pt x="4275" y="4215"/>
                  </a:cubicBezTo>
                  <a:cubicBezTo>
                    <a:pt x="3314" y="5176"/>
                    <a:pt x="3330" y="6742"/>
                    <a:pt x="4313" y="7680"/>
                  </a:cubicBezTo>
                  <a:cubicBezTo>
                    <a:pt x="4860" y="8227"/>
                    <a:pt x="5747" y="8314"/>
                    <a:pt x="5747" y="8314"/>
                  </a:cubicBezTo>
                  <a:cubicBezTo>
                    <a:pt x="6061" y="8343"/>
                    <a:pt x="6504" y="8553"/>
                    <a:pt x="6730" y="8777"/>
                  </a:cubicBezTo>
                  <a:lnTo>
                    <a:pt x="6733" y="8783"/>
                  </a:lnTo>
                  <a:cubicBezTo>
                    <a:pt x="6960" y="9010"/>
                    <a:pt x="6960" y="9372"/>
                    <a:pt x="6733" y="9598"/>
                  </a:cubicBezTo>
                  <a:lnTo>
                    <a:pt x="224" y="16111"/>
                  </a:lnTo>
                  <a:cubicBezTo>
                    <a:pt x="1" y="16338"/>
                    <a:pt x="1" y="16700"/>
                    <a:pt x="224" y="16926"/>
                  </a:cubicBezTo>
                  <a:lnTo>
                    <a:pt x="6733" y="23436"/>
                  </a:lnTo>
                  <a:cubicBezTo>
                    <a:pt x="6847" y="23547"/>
                    <a:pt x="6995" y="23603"/>
                    <a:pt x="7143" y="23603"/>
                  </a:cubicBezTo>
                  <a:cubicBezTo>
                    <a:pt x="7291" y="23603"/>
                    <a:pt x="7439" y="23547"/>
                    <a:pt x="7552" y="23436"/>
                  </a:cubicBezTo>
                  <a:lnTo>
                    <a:pt x="7623" y="23365"/>
                  </a:lnTo>
                  <a:cubicBezTo>
                    <a:pt x="7846" y="23138"/>
                    <a:pt x="8057" y="22698"/>
                    <a:pt x="8086" y="22381"/>
                  </a:cubicBezTo>
                  <a:cubicBezTo>
                    <a:pt x="8086" y="22381"/>
                    <a:pt x="8173" y="21498"/>
                    <a:pt x="8720" y="20948"/>
                  </a:cubicBezTo>
                  <a:cubicBezTo>
                    <a:pt x="9195" y="20467"/>
                    <a:pt x="9821" y="20226"/>
                    <a:pt x="10447" y="20226"/>
                  </a:cubicBezTo>
                  <a:cubicBezTo>
                    <a:pt x="11066" y="20226"/>
                    <a:pt x="11686" y="20462"/>
                    <a:pt x="12159" y="20935"/>
                  </a:cubicBezTo>
                  <a:cubicBezTo>
                    <a:pt x="13110" y="21886"/>
                    <a:pt x="13104" y="23429"/>
                    <a:pt x="12146" y="24374"/>
                  </a:cubicBezTo>
                  <a:cubicBezTo>
                    <a:pt x="11599" y="24921"/>
                    <a:pt x="10716" y="25008"/>
                    <a:pt x="10716" y="25008"/>
                  </a:cubicBezTo>
                  <a:cubicBezTo>
                    <a:pt x="10399" y="25037"/>
                    <a:pt x="9956" y="25248"/>
                    <a:pt x="9733" y="25471"/>
                  </a:cubicBezTo>
                  <a:lnTo>
                    <a:pt x="9658" y="25542"/>
                  </a:lnTo>
                  <a:cubicBezTo>
                    <a:pt x="9435" y="25768"/>
                    <a:pt x="9435" y="26134"/>
                    <a:pt x="9658" y="26360"/>
                  </a:cubicBezTo>
                  <a:lnTo>
                    <a:pt x="16168" y="32867"/>
                  </a:lnTo>
                  <a:cubicBezTo>
                    <a:pt x="16281" y="32980"/>
                    <a:pt x="16429" y="33037"/>
                    <a:pt x="16577" y="33037"/>
                  </a:cubicBezTo>
                  <a:cubicBezTo>
                    <a:pt x="16725" y="33037"/>
                    <a:pt x="16873" y="32980"/>
                    <a:pt x="16986" y="32867"/>
                  </a:cubicBezTo>
                  <a:lnTo>
                    <a:pt x="23492" y="26360"/>
                  </a:lnTo>
                  <a:cubicBezTo>
                    <a:pt x="23715" y="26134"/>
                    <a:pt x="23715" y="25768"/>
                    <a:pt x="23492" y="25542"/>
                  </a:cubicBezTo>
                  <a:lnTo>
                    <a:pt x="23421" y="25474"/>
                  </a:lnTo>
                  <a:cubicBezTo>
                    <a:pt x="23198" y="25251"/>
                    <a:pt x="22755" y="25040"/>
                    <a:pt x="22438" y="25011"/>
                  </a:cubicBezTo>
                  <a:cubicBezTo>
                    <a:pt x="22438" y="25011"/>
                    <a:pt x="21554" y="24924"/>
                    <a:pt x="21004" y="24377"/>
                  </a:cubicBezTo>
                  <a:cubicBezTo>
                    <a:pt x="20073" y="23429"/>
                    <a:pt x="20076" y="21905"/>
                    <a:pt x="21017" y="20964"/>
                  </a:cubicBezTo>
                  <a:cubicBezTo>
                    <a:pt x="21490" y="20491"/>
                    <a:pt x="22111" y="20254"/>
                    <a:pt x="22731" y="20254"/>
                  </a:cubicBezTo>
                  <a:cubicBezTo>
                    <a:pt x="23345" y="20254"/>
                    <a:pt x="23959" y="20486"/>
                    <a:pt x="24430" y="20951"/>
                  </a:cubicBezTo>
                  <a:cubicBezTo>
                    <a:pt x="24977" y="21498"/>
                    <a:pt x="25065" y="22381"/>
                    <a:pt x="25065" y="22381"/>
                  </a:cubicBezTo>
                  <a:cubicBezTo>
                    <a:pt x="25097" y="22698"/>
                    <a:pt x="25304" y="23141"/>
                    <a:pt x="25530" y="23365"/>
                  </a:cubicBezTo>
                  <a:lnTo>
                    <a:pt x="25598" y="23436"/>
                  </a:lnTo>
                  <a:cubicBezTo>
                    <a:pt x="25712" y="23547"/>
                    <a:pt x="25860" y="23603"/>
                    <a:pt x="26007" y="23603"/>
                  </a:cubicBezTo>
                  <a:cubicBezTo>
                    <a:pt x="26155" y="23603"/>
                    <a:pt x="26302" y="23547"/>
                    <a:pt x="26414" y="23436"/>
                  </a:cubicBezTo>
                  <a:lnTo>
                    <a:pt x="32923" y="16926"/>
                  </a:lnTo>
                  <a:cubicBezTo>
                    <a:pt x="33150" y="16700"/>
                    <a:pt x="33150" y="16338"/>
                    <a:pt x="32923" y="16111"/>
                  </a:cubicBezTo>
                  <a:lnTo>
                    <a:pt x="26417" y="9602"/>
                  </a:lnTo>
                  <a:cubicBezTo>
                    <a:pt x="26194" y="9375"/>
                    <a:pt x="26194" y="9010"/>
                    <a:pt x="26417" y="8783"/>
                  </a:cubicBezTo>
                  <a:lnTo>
                    <a:pt x="26533" y="8670"/>
                  </a:lnTo>
                  <a:cubicBezTo>
                    <a:pt x="26760" y="8443"/>
                    <a:pt x="27203" y="8233"/>
                    <a:pt x="27517" y="8204"/>
                  </a:cubicBezTo>
                  <a:cubicBezTo>
                    <a:pt x="27517" y="8204"/>
                    <a:pt x="28400" y="8117"/>
                    <a:pt x="28950" y="7570"/>
                  </a:cubicBezTo>
                  <a:cubicBezTo>
                    <a:pt x="29918" y="6628"/>
                    <a:pt x="29927" y="5079"/>
                    <a:pt x="28973" y="4124"/>
                  </a:cubicBezTo>
                  <a:cubicBezTo>
                    <a:pt x="28500" y="3650"/>
                    <a:pt x="27879" y="3413"/>
                    <a:pt x="27259" y="3413"/>
                  </a:cubicBezTo>
                  <a:cubicBezTo>
                    <a:pt x="26629" y="3413"/>
                    <a:pt x="25999" y="3658"/>
                    <a:pt x="25524" y="4144"/>
                  </a:cubicBezTo>
                  <a:lnTo>
                    <a:pt x="25524" y="4147"/>
                  </a:lnTo>
                  <a:cubicBezTo>
                    <a:pt x="24977" y="4694"/>
                    <a:pt x="24890" y="5577"/>
                    <a:pt x="24890" y="5577"/>
                  </a:cubicBezTo>
                  <a:cubicBezTo>
                    <a:pt x="24861" y="5894"/>
                    <a:pt x="24650" y="6337"/>
                    <a:pt x="24427" y="6560"/>
                  </a:cubicBezTo>
                  <a:lnTo>
                    <a:pt x="24311" y="6677"/>
                  </a:lnTo>
                  <a:cubicBezTo>
                    <a:pt x="24198" y="6789"/>
                    <a:pt x="24050" y="6844"/>
                    <a:pt x="23901" y="6844"/>
                  </a:cubicBezTo>
                  <a:cubicBezTo>
                    <a:pt x="23753" y="6844"/>
                    <a:pt x="23605" y="6789"/>
                    <a:pt x="23492" y="6677"/>
                  </a:cubicBezTo>
                  <a:lnTo>
                    <a:pt x="16983" y="168"/>
                  </a:lnTo>
                  <a:cubicBezTo>
                    <a:pt x="16871" y="56"/>
                    <a:pt x="16724" y="0"/>
                    <a:pt x="16576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B3C3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092;p71">
              <a:extLst>
                <a:ext uri="{FF2B5EF4-FFF2-40B4-BE49-F238E27FC236}">
                  <a16:creationId xmlns:a16="http://schemas.microsoft.com/office/drawing/2014/main" id="{43F92101-1C34-EB26-00C2-E60021822359}"/>
                </a:ext>
              </a:extLst>
            </p:cNvPr>
            <p:cNvSpPr/>
            <p:nvPr/>
          </p:nvSpPr>
          <p:spPr>
            <a:xfrm>
              <a:off x="1691707" y="3184996"/>
              <a:ext cx="378488" cy="377259"/>
            </a:xfrm>
            <a:custGeom>
              <a:avLst/>
              <a:gdLst/>
              <a:ahLst/>
              <a:cxnLst/>
              <a:rect l="l" t="t" r="r" b="b"/>
              <a:pathLst>
                <a:path w="32955" h="32848" extrusionOk="0">
                  <a:moveTo>
                    <a:pt x="16478" y="1"/>
                  </a:moveTo>
                  <a:cubicBezTo>
                    <a:pt x="16331" y="1"/>
                    <a:pt x="16185" y="57"/>
                    <a:pt x="16073" y="168"/>
                  </a:cubicBezTo>
                  <a:lnTo>
                    <a:pt x="9603" y="6639"/>
                  </a:lnTo>
                  <a:cubicBezTo>
                    <a:pt x="9489" y="6752"/>
                    <a:pt x="9342" y="6809"/>
                    <a:pt x="9195" y="6809"/>
                  </a:cubicBezTo>
                  <a:cubicBezTo>
                    <a:pt x="9048" y="6809"/>
                    <a:pt x="8900" y="6752"/>
                    <a:pt x="8787" y="6639"/>
                  </a:cubicBezTo>
                  <a:lnTo>
                    <a:pt x="8674" y="6526"/>
                  </a:lnTo>
                  <a:cubicBezTo>
                    <a:pt x="8451" y="6303"/>
                    <a:pt x="8244" y="5863"/>
                    <a:pt x="8211" y="5545"/>
                  </a:cubicBezTo>
                  <a:cubicBezTo>
                    <a:pt x="8211" y="5545"/>
                    <a:pt x="8127" y="4669"/>
                    <a:pt x="7581" y="4125"/>
                  </a:cubicBezTo>
                  <a:cubicBezTo>
                    <a:pt x="7109" y="3646"/>
                    <a:pt x="6488" y="3407"/>
                    <a:pt x="5867" y="3407"/>
                  </a:cubicBezTo>
                  <a:cubicBezTo>
                    <a:pt x="5251" y="3407"/>
                    <a:pt x="4634" y="3642"/>
                    <a:pt x="4164" y="4112"/>
                  </a:cubicBezTo>
                  <a:cubicBezTo>
                    <a:pt x="3219" y="5057"/>
                    <a:pt x="3226" y="6590"/>
                    <a:pt x="4177" y="7529"/>
                  </a:cubicBezTo>
                  <a:cubicBezTo>
                    <a:pt x="4721" y="8075"/>
                    <a:pt x="5601" y="8160"/>
                    <a:pt x="5601" y="8160"/>
                  </a:cubicBezTo>
                  <a:cubicBezTo>
                    <a:pt x="5914" y="8189"/>
                    <a:pt x="6354" y="8399"/>
                    <a:pt x="6578" y="8622"/>
                  </a:cubicBezTo>
                  <a:lnTo>
                    <a:pt x="6694" y="8735"/>
                  </a:lnTo>
                  <a:cubicBezTo>
                    <a:pt x="6914" y="8962"/>
                    <a:pt x="6914" y="9324"/>
                    <a:pt x="6694" y="9548"/>
                  </a:cubicBezTo>
                  <a:lnTo>
                    <a:pt x="223" y="16018"/>
                  </a:lnTo>
                  <a:cubicBezTo>
                    <a:pt x="0" y="16245"/>
                    <a:pt x="0" y="16607"/>
                    <a:pt x="223" y="16830"/>
                  </a:cubicBezTo>
                  <a:lnTo>
                    <a:pt x="6694" y="23301"/>
                  </a:lnTo>
                  <a:cubicBezTo>
                    <a:pt x="6917" y="23527"/>
                    <a:pt x="6917" y="23890"/>
                    <a:pt x="6694" y="24113"/>
                  </a:cubicBezTo>
                  <a:lnTo>
                    <a:pt x="6688" y="24119"/>
                  </a:lnTo>
                  <a:cubicBezTo>
                    <a:pt x="6464" y="24343"/>
                    <a:pt x="6024" y="24550"/>
                    <a:pt x="5711" y="24579"/>
                  </a:cubicBezTo>
                  <a:cubicBezTo>
                    <a:pt x="5711" y="24579"/>
                    <a:pt x="4831" y="24666"/>
                    <a:pt x="4287" y="25210"/>
                  </a:cubicBezTo>
                  <a:cubicBezTo>
                    <a:pt x="3346" y="26151"/>
                    <a:pt x="3346" y="27675"/>
                    <a:pt x="4287" y="28616"/>
                  </a:cubicBezTo>
                  <a:cubicBezTo>
                    <a:pt x="4756" y="29085"/>
                    <a:pt x="5372" y="29320"/>
                    <a:pt x="5989" y="29320"/>
                  </a:cubicBezTo>
                  <a:cubicBezTo>
                    <a:pt x="6605" y="29320"/>
                    <a:pt x="7221" y="29085"/>
                    <a:pt x="7691" y="28616"/>
                  </a:cubicBezTo>
                  <a:cubicBezTo>
                    <a:pt x="8237" y="28070"/>
                    <a:pt x="8321" y="27193"/>
                    <a:pt x="8321" y="27193"/>
                  </a:cubicBezTo>
                  <a:cubicBezTo>
                    <a:pt x="8354" y="26876"/>
                    <a:pt x="8561" y="26436"/>
                    <a:pt x="8784" y="26213"/>
                  </a:cubicBezTo>
                  <a:lnTo>
                    <a:pt x="8787" y="26209"/>
                  </a:lnTo>
                  <a:cubicBezTo>
                    <a:pt x="8900" y="26098"/>
                    <a:pt x="9048" y="26042"/>
                    <a:pt x="9195" y="26042"/>
                  </a:cubicBezTo>
                  <a:cubicBezTo>
                    <a:pt x="9341" y="26042"/>
                    <a:pt x="9488" y="26098"/>
                    <a:pt x="9599" y="26209"/>
                  </a:cubicBezTo>
                  <a:lnTo>
                    <a:pt x="16070" y="32680"/>
                  </a:lnTo>
                  <a:cubicBezTo>
                    <a:pt x="16183" y="32792"/>
                    <a:pt x="16330" y="32847"/>
                    <a:pt x="16478" y="32847"/>
                  </a:cubicBezTo>
                  <a:cubicBezTo>
                    <a:pt x="16625" y="32847"/>
                    <a:pt x="16772" y="32792"/>
                    <a:pt x="16885" y="32680"/>
                  </a:cubicBezTo>
                  <a:lnTo>
                    <a:pt x="23356" y="26209"/>
                  </a:lnTo>
                  <a:cubicBezTo>
                    <a:pt x="23579" y="25983"/>
                    <a:pt x="23579" y="25620"/>
                    <a:pt x="23356" y="25397"/>
                  </a:cubicBezTo>
                  <a:lnTo>
                    <a:pt x="23281" y="25326"/>
                  </a:lnTo>
                  <a:cubicBezTo>
                    <a:pt x="23058" y="25103"/>
                    <a:pt x="22618" y="24893"/>
                    <a:pt x="22304" y="24863"/>
                  </a:cubicBezTo>
                  <a:cubicBezTo>
                    <a:pt x="22304" y="24863"/>
                    <a:pt x="21428" y="24779"/>
                    <a:pt x="20881" y="24233"/>
                  </a:cubicBezTo>
                  <a:cubicBezTo>
                    <a:pt x="19939" y="23294"/>
                    <a:pt x="19943" y="21767"/>
                    <a:pt x="20881" y="20829"/>
                  </a:cubicBezTo>
                  <a:cubicBezTo>
                    <a:pt x="21351" y="20358"/>
                    <a:pt x="21968" y="20123"/>
                    <a:pt x="22584" y="20123"/>
                  </a:cubicBezTo>
                  <a:cubicBezTo>
                    <a:pt x="23200" y="20123"/>
                    <a:pt x="23817" y="20358"/>
                    <a:pt x="24287" y="20829"/>
                  </a:cubicBezTo>
                  <a:cubicBezTo>
                    <a:pt x="24831" y="21373"/>
                    <a:pt x="24918" y="22253"/>
                    <a:pt x="24918" y="22253"/>
                  </a:cubicBezTo>
                  <a:cubicBezTo>
                    <a:pt x="24947" y="22566"/>
                    <a:pt x="25155" y="23006"/>
                    <a:pt x="25378" y="23230"/>
                  </a:cubicBezTo>
                  <a:lnTo>
                    <a:pt x="25449" y="23301"/>
                  </a:lnTo>
                  <a:cubicBezTo>
                    <a:pt x="25562" y="23412"/>
                    <a:pt x="25709" y="23468"/>
                    <a:pt x="25856" y="23468"/>
                  </a:cubicBezTo>
                  <a:cubicBezTo>
                    <a:pt x="26003" y="23468"/>
                    <a:pt x="26149" y="23412"/>
                    <a:pt x="26261" y="23301"/>
                  </a:cubicBezTo>
                  <a:lnTo>
                    <a:pt x="32732" y="16830"/>
                  </a:lnTo>
                  <a:cubicBezTo>
                    <a:pt x="32955" y="16607"/>
                    <a:pt x="32955" y="16245"/>
                    <a:pt x="32732" y="16018"/>
                  </a:cubicBezTo>
                  <a:lnTo>
                    <a:pt x="26261" y="9548"/>
                  </a:lnTo>
                  <a:cubicBezTo>
                    <a:pt x="26149" y="9436"/>
                    <a:pt x="26003" y="9380"/>
                    <a:pt x="25856" y="9380"/>
                  </a:cubicBezTo>
                  <a:cubicBezTo>
                    <a:pt x="25709" y="9380"/>
                    <a:pt x="25562" y="9436"/>
                    <a:pt x="25449" y="9548"/>
                  </a:cubicBezTo>
                  <a:lnTo>
                    <a:pt x="25381" y="9615"/>
                  </a:lnTo>
                  <a:cubicBezTo>
                    <a:pt x="25158" y="9839"/>
                    <a:pt x="24951" y="10279"/>
                    <a:pt x="24918" y="10596"/>
                  </a:cubicBezTo>
                  <a:cubicBezTo>
                    <a:pt x="24918" y="10596"/>
                    <a:pt x="24834" y="11473"/>
                    <a:pt x="24291" y="12019"/>
                  </a:cubicBezTo>
                  <a:cubicBezTo>
                    <a:pt x="23820" y="12488"/>
                    <a:pt x="23204" y="12723"/>
                    <a:pt x="22587" y="12723"/>
                  </a:cubicBezTo>
                  <a:cubicBezTo>
                    <a:pt x="21971" y="12723"/>
                    <a:pt x="21355" y="12488"/>
                    <a:pt x="20884" y="12019"/>
                  </a:cubicBezTo>
                  <a:cubicBezTo>
                    <a:pt x="19946" y="11078"/>
                    <a:pt x="19946" y="9554"/>
                    <a:pt x="20884" y="8613"/>
                  </a:cubicBezTo>
                  <a:cubicBezTo>
                    <a:pt x="21428" y="8069"/>
                    <a:pt x="22308" y="7985"/>
                    <a:pt x="22308" y="7985"/>
                  </a:cubicBezTo>
                  <a:cubicBezTo>
                    <a:pt x="22621" y="7953"/>
                    <a:pt x="23061" y="7745"/>
                    <a:pt x="23285" y="7522"/>
                  </a:cubicBezTo>
                  <a:lnTo>
                    <a:pt x="23356" y="7454"/>
                  </a:lnTo>
                  <a:cubicBezTo>
                    <a:pt x="23579" y="7228"/>
                    <a:pt x="23579" y="6865"/>
                    <a:pt x="23356" y="6639"/>
                  </a:cubicBezTo>
                  <a:lnTo>
                    <a:pt x="16885" y="168"/>
                  </a:lnTo>
                  <a:cubicBezTo>
                    <a:pt x="16772" y="57"/>
                    <a:pt x="16625" y="1"/>
                    <a:pt x="16478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093;p71">
              <a:extLst>
                <a:ext uri="{FF2B5EF4-FFF2-40B4-BE49-F238E27FC236}">
                  <a16:creationId xmlns:a16="http://schemas.microsoft.com/office/drawing/2014/main" id="{D49C13CF-9F22-6323-7437-842C0633D5DA}"/>
                </a:ext>
              </a:extLst>
            </p:cNvPr>
            <p:cNvSpPr/>
            <p:nvPr/>
          </p:nvSpPr>
          <p:spPr>
            <a:xfrm>
              <a:off x="1499792" y="2993162"/>
              <a:ext cx="378523" cy="377213"/>
            </a:xfrm>
            <a:custGeom>
              <a:avLst/>
              <a:gdLst/>
              <a:ahLst/>
              <a:cxnLst/>
              <a:rect l="l" t="t" r="r" b="b"/>
              <a:pathLst>
                <a:path w="32958" h="32844" extrusionOk="0">
                  <a:moveTo>
                    <a:pt x="16479" y="0"/>
                  </a:moveTo>
                  <a:cubicBezTo>
                    <a:pt x="16332" y="0"/>
                    <a:pt x="16185" y="56"/>
                    <a:pt x="16073" y="168"/>
                  </a:cubicBezTo>
                  <a:lnTo>
                    <a:pt x="9602" y="6638"/>
                  </a:lnTo>
                  <a:cubicBezTo>
                    <a:pt x="9489" y="6750"/>
                    <a:pt x="9342" y="6806"/>
                    <a:pt x="9195" y="6806"/>
                  </a:cubicBezTo>
                  <a:cubicBezTo>
                    <a:pt x="9048" y="6806"/>
                    <a:pt x="8902" y="6750"/>
                    <a:pt x="8790" y="6638"/>
                  </a:cubicBezTo>
                  <a:lnTo>
                    <a:pt x="8784" y="6632"/>
                  </a:lnTo>
                  <a:cubicBezTo>
                    <a:pt x="8561" y="6408"/>
                    <a:pt x="8354" y="5968"/>
                    <a:pt x="8324" y="5655"/>
                  </a:cubicBezTo>
                  <a:cubicBezTo>
                    <a:pt x="8324" y="5655"/>
                    <a:pt x="8237" y="4775"/>
                    <a:pt x="7694" y="4231"/>
                  </a:cubicBezTo>
                  <a:cubicBezTo>
                    <a:pt x="7222" y="3753"/>
                    <a:pt x="6600" y="3514"/>
                    <a:pt x="5978" y="3514"/>
                  </a:cubicBezTo>
                  <a:cubicBezTo>
                    <a:pt x="5362" y="3514"/>
                    <a:pt x="4745" y="3748"/>
                    <a:pt x="4274" y="4218"/>
                  </a:cubicBezTo>
                  <a:cubicBezTo>
                    <a:pt x="3329" y="5163"/>
                    <a:pt x="3336" y="6696"/>
                    <a:pt x="4287" y="7635"/>
                  </a:cubicBezTo>
                  <a:cubicBezTo>
                    <a:pt x="4834" y="8181"/>
                    <a:pt x="5710" y="8269"/>
                    <a:pt x="5710" y="8269"/>
                  </a:cubicBezTo>
                  <a:cubicBezTo>
                    <a:pt x="6024" y="8298"/>
                    <a:pt x="6464" y="8505"/>
                    <a:pt x="6687" y="8728"/>
                  </a:cubicBezTo>
                  <a:lnTo>
                    <a:pt x="6694" y="8735"/>
                  </a:lnTo>
                  <a:cubicBezTo>
                    <a:pt x="6917" y="8958"/>
                    <a:pt x="6917" y="9320"/>
                    <a:pt x="6694" y="9547"/>
                  </a:cubicBezTo>
                  <a:lnTo>
                    <a:pt x="223" y="16017"/>
                  </a:lnTo>
                  <a:cubicBezTo>
                    <a:pt x="0" y="16241"/>
                    <a:pt x="0" y="16603"/>
                    <a:pt x="223" y="16829"/>
                  </a:cubicBezTo>
                  <a:lnTo>
                    <a:pt x="6694" y="23300"/>
                  </a:lnTo>
                  <a:cubicBezTo>
                    <a:pt x="6805" y="23412"/>
                    <a:pt x="6952" y="23467"/>
                    <a:pt x="7099" y="23467"/>
                  </a:cubicBezTo>
                  <a:cubicBezTo>
                    <a:pt x="7245" y="23467"/>
                    <a:pt x="7393" y="23412"/>
                    <a:pt x="7506" y="23300"/>
                  </a:cubicBezTo>
                  <a:lnTo>
                    <a:pt x="7577" y="23229"/>
                  </a:lnTo>
                  <a:cubicBezTo>
                    <a:pt x="7800" y="23006"/>
                    <a:pt x="8007" y="22566"/>
                    <a:pt x="8040" y="22248"/>
                  </a:cubicBezTo>
                  <a:cubicBezTo>
                    <a:pt x="8040" y="22248"/>
                    <a:pt x="8124" y="21372"/>
                    <a:pt x="8667" y="20825"/>
                  </a:cubicBezTo>
                  <a:cubicBezTo>
                    <a:pt x="9138" y="20347"/>
                    <a:pt x="9760" y="20108"/>
                    <a:pt x="10383" y="20108"/>
                  </a:cubicBezTo>
                  <a:cubicBezTo>
                    <a:pt x="11000" y="20108"/>
                    <a:pt x="11617" y="20343"/>
                    <a:pt x="12087" y="20815"/>
                  </a:cubicBezTo>
                  <a:cubicBezTo>
                    <a:pt x="13032" y="21760"/>
                    <a:pt x="13025" y="23293"/>
                    <a:pt x="12074" y="24232"/>
                  </a:cubicBezTo>
                  <a:cubicBezTo>
                    <a:pt x="11531" y="24775"/>
                    <a:pt x="10651" y="24863"/>
                    <a:pt x="10651" y="24863"/>
                  </a:cubicBezTo>
                  <a:cubicBezTo>
                    <a:pt x="10337" y="24892"/>
                    <a:pt x="9897" y="25099"/>
                    <a:pt x="9674" y="25322"/>
                  </a:cubicBezTo>
                  <a:lnTo>
                    <a:pt x="9602" y="25393"/>
                  </a:lnTo>
                  <a:cubicBezTo>
                    <a:pt x="9376" y="25620"/>
                    <a:pt x="9376" y="25982"/>
                    <a:pt x="9602" y="26205"/>
                  </a:cubicBezTo>
                  <a:lnTo>
                    <a:pt x="16073" y="32676"/>
                  </a:lnTo>
                  <a:cubicBezTo>
                    <a:pt x="16185" y="32787"/>
                    <a:pt x="16331" y="32843"/>
                    <a:pt x="16478" y="32843"/>
                  </a:cubicBezTo>
                  <a:cubicBezTo>
                    <a:pt x="16625" y="32843"/>
                    <a:pt x="16772" y="32787"/>
                    <a:pt x="16885" y="32676"/>
                  </a:cubicBezTo>
                  <a:lnTo>
                    <a:pt x="23356" y="26205"/>
                  </a:lnTo>
                  <a:cubicBezTo>
                    <a:pt x="23579" y="25982"/>
                    <a:pt x="23579" y="25620"/>
                    <a:pt x="23356" y="25393"/>
                  </a:cubicBezTo>
                  <a:lnTo>
                    <a:pt x="23288" y="25325"/>
                  </a:lnTo>
                  <a:cubicBezTo>
                    <a:pt x="23061" y="25102"/>
                    <a:pt x="22621" y="24895"/>
                    <a:pt x="22307" y="24866"/>
                  </a:cubicBezTo>
                  <a:cubicBezTo>
                    <a:pt x="22307" y="24866"/>
                    <a:pt x="21431" y="24778"/>
                    <a:pt x="20884" y="24235"/>
                  </a:cubicBezTo>
                  <a:cubicBezTo>
                    <a:pt x="19942" y="23293"/>
                    <a:pt x="19942" y="21770"/>
                    <a:pt x="20884" y="20828"/>
                  </a:cubicBezTo>
                  <a:cubicBezTo>
                    <a:pt x="21354" y="20359"/>
                    <a:pt x="21971" y="20125"/>
                    <a:pt x="22587" y="20125"/>
                  </a:cubicBezTo>
                  <a:cubicBezTo>
                    <a:pt x="23203" y="20125"/>
                    <a:pt x="23820" y="20359"/>
                    <a:pt x="24291" y="20828"/>
                  </a:cubicBezTo>
                  <a:cubicBezTo>
                    <a:pt x="24834" y="21372"/>
                    <a:pt x="24918" y="22252"/>
                    <a:pt x="24918" y="22252"/>
                  </a:cubicBezTo>
                  <a:cubicBezTo>
                    <a:pt x="24951" y="22566"/>
                    <a:pt x="25158" y="23006"/>
                    <a:pt x="25381" y="23229"/>
                  </a:cubicBezTo>
                  <a:lnTo>
                    <a:pt x="25452" y="23300"/>
                  </a:lnTo>
                  <a:cubicBezTo>
                    <a:pt x="25564" y="23412"/>
                    <a:pt x="25710" y="23467"/>
                    <a:pt x="25857" y="23467"/>
                  </a:cubicBezTo>
                  <a:cubicBezTo>
                    <a:pt x="26004" y="23467"/>
                    <a:pt x="26151" y="23412"/>
                    <a:pt x="26264" y="23300"/>
                  </a:cubicBezTo>
                  <a:lnTo>
                    <a:pt x="32735" y="16829"/>
                  </a:lnTo>
                  <a:cubicBezTo>
                    <a:pt x="32958" y="16603"/>
                    <a:pt x="32958" y="16241"/>
                    <a:pt x="32735" y="16017"/>
                  </a:cubicBezTo>
                  <a:lnTo>
                    <a:pt x="26264" y="9547"/>
                  </a:lnTo>
                  <a:cubicBezTo>
                    <a:pt x="26041" y="9320"/>
                    <a:pt x="26041" y="8958"/>
                    <a:pt x="26264" y="8735"/>
                  </a:cubicBezTo>
                  <a:lnTo>
                    <a:pt x="26377" y="8618"/>
                  </a:lnTo>
                  <a:cubicBezTo>
                    <a:pt x="26600" y="8395"/>
                    <a:pt x="27044" y="8188"/>
                    <a:pt x="27358" y="8156"/>
                  </a:cubicBezTo>
                  <a:cubicBezTo>
                    <a:pt x="27358" y="8156"/>
                    <a:pt x="28234" y="8071"/>
                    <a:pt x="28781" y="7528"/>
                  </a:cubicBezTo>
                  <a:cubicBezTo>
                    <a:pt x="29732" y="6590"/>
                    <a:pt x="29739" y="5056"/>
                    <a:pt x="28791" y="4108"/>
                  </a:cubicBezTo>
                  <a:cubicBezTo>
                    <a:pt x="28321" y="3638"/>
                    <a:pt x="27705" y="3404"/>
                    <a:pt x="27090" y="3404"/>
                  </a:cubicBezTo>
                  <a:cubicBezTo>
                    <a:pt x="26468" y="3404"/>
                    <a:pt x="25846" y="3643"/>
                    <a:pt x="25374" y="4121"/>
                  </a:cubicBezTo>
                  <a:cubicBezTo>
                    <a:pt x="24831" y="4665"/>
                    <a:pt x="24743" y="5545"/>
                    <a:pt x="24743" y="5545"/>
                  </a:cubicBezTo>
                  <a:cubicBezTo>
                    <a:pt x="24714" y="5858"/>
                    <a:pt x="24507" y="6298"/>
                    <a:pt x="24284" y="6522"/>
                  </a:cubicBezTo>
                  <a:lnTo>
                    <a:pt x="24168" y="6638"/>
                  </a:lnTo>
                  <a:cubicBezTo>
                    <a:pt x="24056" y="6750"/>
                    <a:pt x="23909" y="6806"/>
                    <a:pt x="23762" y="6806"/>
                  </a:cubicBezTo>
                  <a:cubicBezTo>
                    <a:pt x="23614" y="6806"/>
                    <a:pt x="23467" y="6750"/>
                    <a:pt x="23356" y="6638"/>
                  </a:cubicBezTo>
                  <a:lnTo>
                    <a:pt x="16885" y="168"/>
                  </a:lnTo>
                  <a:cubicBezTo>
                    <a:pt x="16773" y="56"/>
                    <a:pt x="16626" y="0"/>
                    <a:pt x="16479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9;p34">
            <a:extLst>
              <a:ext uri="{FF2B5EF4-FFF2-40B4-BE49-F238E27FC236}">
                <a16:creationId xmlns:a16="http://schemas.microsoft.com/office/drawing/2014/main" id="{5579EFE0-5BFF-CD70-5EEE-7635F8C338F0}"/>
              </a:ext>
            </a:extLst>
          </p:cNvPr>
          <p:cNvSpPr txBox="1">
            <a:spLocks/>
          </p:cNvSpPr>
          <p:nvPr/>
        </p:nvSpPr>
        <p:spPr>
          <a:xfrm>
            <a:off x="452864" y="1061932"/>
            <a:ext cx="5170859" cy="57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45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lvl="0">
              <a:spcBef>
                <a:spcPts val="400"/>
              </a:spcBef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Lucida Bright" panose="02040602050505020304" pitchFamily="18" charset="0"/>
                <a:ea typeface="Muli"/>
                <a:cs typeface="Muli"/>
                <a:sym typeface="Muli"/>
              </a:rPr>
              <a:t>Components of Use Case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2EC02-1AE3-FE1A-306F-1CE882E05768}"/>
              </a:ext>
            </a:extLst>
          </p:cNvPr>
          <p:cNvSpPr txBox="1"/>
          <p:nvPr/>
        </p:nvSpPr>
        <p:spPr>
          <a:xfrm>
            <a:off x="5173451" y="2335754"/>
            <a:ext cx="320722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Merriweather" panose="00000500000000000000" pitchFamily="2" charset="0"/>
              </a:rPr>
              <a:t>Actors </a:t>
            </a:r>
            <a:endParaRPr lang="en-US" sz="1600" dirty="0">
              <a:latin typeface="Merriweather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Merriweather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Merriweather" panose="00000500000000000000" pitchFamily="2" charset="0"/>
              </a:rPr>
              <a:t>Use cases</a:t>
            </a:r>
            <a:endParaRPr lang="en-US" sz="1600" dirty="0">
              <a:latin typeface="Merriweather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Merriweather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Merriweather" panose="00000500000000000000" pitchFamily="2" charset="0"/>
              </a:rPr>
              <a:t>Relationships</a:t>
            </a:r>
          </a:p>
          <a:p>
            <a:endParaRPr lang="en-US" sz="1800" dirty="0">
              <a:latin typeface="Merriweather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Merriweather" panose="00000500000000000000" pitchFamily="2" charset="0"/>
              </a:rPr>
              <a:t>Systems</a:t>
            </a:r>
          </a:p>
        </p:txBody>
      </p:sp>
      <p:sp>
        <p:nvSpPr>
          <p:cNvPr id="8" name="Scroll: Horizontal 7">
            <a:extLst>
              <a:ext uri="{FF2B5EF4-FFF2-40B4-BE49-F238E27FC236}">
                <a16:creationId xmlns:a16="http://schemas.microsoft.com/office/drawing/2014/main" id="{5441C075-69D8-6772-DB67-7171BB4BC80C}"/>
              </a:ext>
            </a:extLst>
          </p:cNvPr>
          <p:cNvSpPr/>
          <p:nvPr/>
        </p:nvSpPr>
        <p:spPr>
          <a:xfrm>
            <a:off x="1039091" y="1870364"/>
            <a:ext cx="3311236" cy="2736273"/>
          </a:xfrm>
          <a:prstGeom prst="horizontalScroll">
            <a:avLst>
              <a:gd name="adj" fmla="val 10050"/>
            </a:avLst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8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91;p44">
            <a:extLst>
              <a:ext uri="{FF2B5EF4-FFF2-40B4-BE49-F238E27FC236}">
                <a16:creationId xmlns:a16="http://schemas.microsoft.com/office/drawing/2014/main" id="{C7C7AEAF-D8F2-8C29-63BA-16CC939CEB2E}"/>
              </a:ext>
            </a:extLst>
          </p:cNvPr>
          <p:cNvSpPr txBox="1"/>
          <p:nvPr/>
        </p:nvSpPr>
        <p:spPr>
          <a:xfrm>
            <a:off x="3761703" y="3371700"/>
            <a:ext cx="1620593" cy="44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4400" b="1" dirty="0">
              <a:solidFill>
                <a:srgbClr val="EC868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CA23996-2875-624C-51D0-A48F3B45A769}"/>
              </a:ext>
            </a:extLst>
          </p:cNvPr>
          <p:cNvSpPr/>
          <p:nvPr/>
        </p:nvSpPr>
        <p:spPr>
          <a:xfrm>
            <a:off x="117764" y="55419"/>
            <a:ext cx="8908472" cy="5022272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1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136;p39">
            <a:extLst>
              <a:ext uri="{FF2B5EF4-FFF2-40B4-BE49-F238E27FC236}">
                <a16:creationId xmlns:a16="http://schemas.microsoft.com/office/drawing/2014/main" id="{109473D2-6730-6F46-2FBC-B74E4E44A91F}"/>
              </a:ext>
            </a:extLst>
          </p:cNvPr>
          <p:cNvSpPr txBox="1"/>
          <p:nvPr/>
        </p:nvSpPr>
        <p:spPr>
          <a:xfrm>
            <a:off x="5060238" y="1442242"/>
            <a:ext cx="3433608" cy="292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-US" sz="1800" b="1" dirty="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DB21DE-3D02-4A6D-9848-764CD123D66D}"/>
              </a:ext>
            </a:extLst>
          </p:cNvPr>
          <p:cNvSpPr/>
          <p:nvPr/>
        </p:nvSpPr>
        <p:spPr>
          <a:xfrm>
            <a:off x="3588485" y="2471572"/>
            <a:ext cx="1774463" cy="9969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 Diagram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188CF58-7C1D-42D2-9850-13DA24586543}"/>
              </a:ext>
            </a:extLst>
          </p:cNvPr>
          <p:cNvSpPr/>
          <p:nvPr/>
        </p:nvSpPr>
        <p:spPr>
          <a:xfrm>
            <a:off x="5432325" y="2616753"/>
            <a:ext cx="560793" cy="706587"/>
          </a:xfrm>
          <a:prstGeom prst="rightArrow">
            <a:avLst>
              <a:gd name="adj1" fmla="val 50000"/>
              <a:gd name="adj2" fmla="val 48868"/>
            </a:avLst>
          </a:prstGeom>
          <a:solidFill>
            <a:schemeClr val="accent5">
              <a:lumMod val="25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F1862C6-42D9-AADC-D6ED-7F0F04A76EC3}"/>
              </a:ext>
            </a:extLst>
          </p:cNvPr>
          <p:cNvSpPr/>
          <p:nvPr/>
        </p:nvSpPr>
        <p:spPr>
          <a:xfrm rot="10800000">
            <a:off x="2974848" y="2651760"/>
            <a:ext cx="544260" cy="671662"/>
          </a:xfrm>
          <a:prstGeom prst="rightArrow">
            <a:avLst>
              <a:gd name="adj1" fmla="val 50000"/>
              <a:gd name="adj2" fmla="val 51022"/>
            </a:avLst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1070FB3-291B-C586-435A-FFEE70ED39CF}"/>
              </a:ext>
            </a:extLst>
          </p:cNvPr>
          <p:cNvSpPr/>
          <p:nvPr/>
        </p:nvSpPr>
        <p:spPr>
          <a:xfrm rot="5400000">
            <a:off x="4217040" y="3445377"/>
            <a:ext cx="517355" cy="710152"/>
          </a:xfrm>
          <a:prstGeom prst="rightArrow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CED629A-9D7E-6452-AA10-446D2017B296}"/>
              </a:ext>
            </a:extLst>
          </p:cNvPr>
          <p:cNvSpPr/>
          <p:nvPr/>
        </p:nvSpPr>
        <p:spPr>
          <a:xfrm rot="16200000">
            <a:off x="4210291" y="1813115"/>
            <a:ext cx="469901" cy="648751"/>
          </a:xfrm>
          <a:prstGeom prst="rightArrow">
            <a:avLst>
              <a:gd name="adj1" fmla="val 50000"/>
              <a:gd name="adj2" fmla="val 50001"/>
            </a:avLst>
          </a:prstGeom>
          <a:solidFill>
            <a:schemeClr val="accent5">
              <a:lumMod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213E82-56BC-1316-EC92-66F07DAF35EB}"/>
              </a:ext>
            </a:extLst>
          </p:cNvPr>
          <p:cNvSpPr/>
          <p:nvPr/>
        </p:nvSpPr>
        <p:spPr>
          <a:xfrm>
            <a:off x="3575482" y="963168"/>
            <a:ext cx="1733681" cy="8536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 and collaboration</a:t>
            </a:r>
            <a:endParaRPr lang="en-SG" sz="16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29AA4F-DB2E-A927-F7C2-85A0531380A6}"/>
              </a:ext>
            </a:extLst>
          </p:cNvPr>
          <p:cNvSpPr/>
          <p:nvPr/>
        </p:nvSpPr>
        <p:spPr>
          <a:xfrm>
            <a:off x="1256322" y="2531450"/>
            <a:ext cx="1631948" cy="9348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i="1" dirty="0">
                <a:solidFill>
                  <a:schemeClr val="tx1"/>
                </a:solidFill>
                <a:latin typeface="Muli"/>
                <a:ea typeface="Calibri" panose="020F0502020204030204" pitchFamily="34" charset="0"/>
                <a:cs typeface="Calibri" panose="020F0502020204030204" pitchFamily="34" charset="0"/>
              </a:rPr>
              <a:t>Understanding System Requirements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137E37-270E-3A5D-EA28-002CF4A391F9}"/>
              </a:ext>
            </a:extLst>
          </p:cNvPr>
          <p:cNvSpPr/>
          <p:nvPr/>
        </p:nvSpPr>
        <p:spPr>
          <a:xfrm>
            <a:off x="3664190" y="4132384"/>
            <a:ext cx="1631948" cy="8981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  <a:latin typeface="Muli"/>
                <a:ea typeface="Calibri" panose="020F0502020204030204" pitchFamily="34" charset="0"/>
                <a:cs typeface="Calibri" panose="020F0502020204030204" pitchFamily="34" charset="0"/>
              </a:rPr>
              <a:t>System design and architecture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83450938-228A-9110-B09A-072714E24FF3}"/>
              </a:ext>
            </a:extLst>
          </p:cNvPr>
          <p:cNvSpPr/>
          <p:nvPr/>
        </p:nvSpPr>
        <p:spPr>
          <a:xfrm rot="7379951">
            <a:off x="8678428" y="22938"/>
            <a:ext cx="533677" cy="427461"/>
          </a:xfrm>
          <a:prstGeom prst="pentagon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CCB743-C5A7-006B-0984-9849AF34D6A3}"/>
              </a:ext>
            </a:extLst>
          </p:cNvPr>
          <p:cNvSpPr/>
          <p:nvPr/>
        </p:nvSpPr>
        <p:spPr>
          <a:xfrm>
            <a:off x="6081084" y="2501776"/>
            <a:ext cx="1631948" cy="9348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Use cases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EE37CA28-1213-A1A8-F33D-8D4DF54913FA}"/>
              </a:ext>
            </a:extLst>
          </p:cNvPr>
          <p:cNvSpPr/>
          <p:nvPr/>
        </p:nvSpPr>
        <p:spPr>
          <a:xfrm rot="8835721">
            <a:off x="-8782" y="2250"/>
            <a:ext cx="546893" cy="530090"/>
          </a:xfrm>
          <a:prstGeom prst="pentagon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E0EA36A1-010B-CA61-3BA8-EF5FECDFAEEC}"/>
              </a:ext>
            </a:extLst>
          </p:cNvPr>
          <p:cNvSpPr/>
          <p:nvPr/>
        </p:nvSpPr>
        <p:spPr>
          <a:xfrm rot="8835589">
            <a:off x="-88317" y="4690714"/>
            <a:ext cx="550240" cy="473717"/>
          </a:xfrm>
          <a:prstGeom prst="pentagon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46DBA389-367F-7231-0222-B20F6CFB4D7A}"/>
              </a:ext>
            </a:extLst>
          </p:cNvPr>
          <p:cNvSpPr/>
          <p:nvPr/>
        </p:nvSpPr>
        <p:spPr>
          <a:xfrm rot="8542182">
            <a:off x="8671821" y="4662526"/>
            <a:ext cx="546893" cy="530090"/>
          </a:xfrm>
          <a:prstGeom prst="pentagon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Google Shape;490;p34">
            <a:extLst>
              <a:ext uri="{FF2B5EF4-FFF2-40B4-BE49-F238E27FC236}">
                <a16:creationId xmlns:a16="http://schemas.microsoft.com/office/drawing/2014/main" id="{AC131661-8408-5BF6-74F8-FBF76D696685}"/>
              </a:ext>
            </a:extLst>
          </p:cNvPr>
          <p:cNvSpPr txBox="1">
            <a:spLocks/>
          </p:cNvSpPr>
          <p:nvPr/>
        </p:nvSpPr>
        <p:spPr>
          <a:xfrm>
            <a:off x="1576082" y="18491"/>
            <a:ext cx="5799267" cy="732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 algn="ctr"/>
            <a:r>
              <a:rPr lang="en-US" sz="2400" b="1" dirty="0">
                <a:solidFill>
                  <a:schemeClr val="accent1">
                    <a:lumMod val="10000"/>
                  </a:schemeClr>
                </a:solidFill>
                <a:latin typeface="Merriweather"/>
                <a:ea typeface="Merriweather"/>
                <a:cs typeface="Merriweather"/>
                <a:sym typeface="Arial"/>
              </a:rPr>
              <a:t>Purpose of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75700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website&#10;&#10;Description automatically generated">
            <a:extLst>
              <a:ext uri="{FF2B5EF4-FFF2-40B4-BE49-F238E27FC236}">
                <a16:creationId xmlns:a16="http://schemas.microsoft.com/office/drawing/2014/main" id="{241700C8-3BE8-65A9-21D2-A26BCE11E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3" y="0"/>
            <a:ext cx="75798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38919"/>
      </p:ext>
    </p:extLst>
  </p:cSld>
  <p:clrMapOvr>
    <a:masterClrMapping/>
  </p:clrMapOvr>
</p:sld>
</file>

<file path=ppt/theme/theme1.xml><?xml version="1.0" encoding="utf-8"?>
<a:theme xmlns:a="http://schemas.openxmlformats.org/drawingml/2006/main" name="Writing History Thesis by Slidesgo">
  <a:themeElements>
    <a:clrScheme name="Simple Light">
      <a:dk1>
        <a:srgbClr val="3F3742"/>
      </a:dk1>
      <a:lt1>
        <a:srgbClr val="FFFFFF"/>
      </a:lt1>
      <a:dk2>
        <a:srgbClr val="007D85"/>
      </a:dk2>
      <a:lt2>
        <a:srgbClr val="3F3742"/>
      </a:lt2>
      <a:accent1>
        <a:srgbClr val="FFF6E0"/>
      </a:accent1>
      <a:accent2>
        <a:srgbClr val="EC8686"/>
      </a:accent2>
      <a:accent3>
        <a:srgbClr val="007D85"/>
      </a:accent3>
      <a:accent4>
        <a:srgbClr val="37313A"/>
      </a:accent4>
      <a:accent5>
        <a:srgbClr val="FFF6E0"/>
      </a:accent5>
      <a:accent6>
        <a:srgbClr val="FFFFFF"/>
      </a:accent6>
      <a:hlink>
        <a:srgbClr val="3731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137</Words>
  <Application>Microsoft Office PowerPoint</Application>
  <PresentationFormat>On-screen Show (16:9)</PresentationFormat>
  <Paragraphs>29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Century Schoolbook</vt:lpstr>
      <vt:lpstr>Livvic</vt:lpstr>
      <vt:lpstr>Vijaya</vt:lpstr>
      <vt:lpstr>Calibri</vt:lpstr>
      <vt:lpstr>Wingdings</vt:lpstr>
      <vt:lpstr>Muli</vt:lpstr>
      <vt:lpstr>Arial</vt:lpstr>
      <vt:lpstr>Lucida Bright</vt:lpstr>
      <vt:lpstr>Merriweather</vt:lpstr>
      <vt:lpstr>Writing History Thesis by Slidesgo</vt:lpstr>
      <vt:lpstr>PowerPoint Presentation</vt:lpstr>
      <vt:lpstr>PowerPoint Presentation</vt:lpstr>
      <vt:lpstr>TEAM 04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 History Thesis</dc:title>
  <dc:creator>MD Zahidul Islam</dc:creator>
  <cp:lastModifiedBy>mustakim jarif</cp:lastModifiedBy>
  <cp:revision>64</cp:revision>
  <dcterms:modified xsi:type="dcterms:W3CDTF">2024-02-20T07:19:26Z</dcterms:modified>
</cp:coreProperties>
</file>