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114" d="100"/>
          <a:sy n="114" d="100"/>
        </p:scale>
        <p:origin x="4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67E2-5EDA-4AC9-9DEC-FA27DD1DA6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F804A424-09D4-4988-A1E2-0A0735D49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291E636D-F1C3-42E3-B1BA-7AD3C5577FB6}"/>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5" name="Footer Placeholder 4">
            <a:extLst>
              <a:ext uri="{FF2B5EF4-FFF2-40B4-BE49-F238E27FC236}">
                <a16:creationId xmlns:a16="http://schemas.microsoft.com/office/drawing/2014/main" id="{07E2E1C5-A199-43C1-B856-5E0067CF53D4}"/>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F6FA0B0-7824-47E4-9BBE-82C2B057F10A}"/>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92712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23FE-0D3B-4512-BC56-8038D1CF58EF}"/>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C3EB61A4-E193-4A44-8C8D-10E276F59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982416D-9420-4E77-AB1A-76A565132BC5}"/>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5" name="Footer Placeholder 4">
            <a:extLst>
              <a:ext uri="{FF2B5EF4-FFF2-40B4-BE49-F238E27FC236}">
                <a16:creationId xmlns:a16="http://schemas.microsoft.com/office/drawing/2014/main" id="{1157E696-731F-4FA5-931A-C6A9A8A59C0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ED0FFE0-D78A-476A-9D9B-B959C27CB37A}"/>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105679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900F3-9777-4885-88F2-783F866873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175BAE05-294B-47B9-9833-3233E78642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3ADAEC3-01D8-44F4-B478-2FF935CE335D}"/>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5" name="Footer Placeholder 4">
            <a:extLst>
              <a:ext uri="{FF2B5EF4-FFF2-40B4-BE49-F238E27FC236}">
                <a16:creationId xmlns:a16="http://schemas.microsoft.com/office/drawing/2014/main" id="{4CB4A52F-EEFE-4DC9-AC67-4B7FDEDF23C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D8013FA-3F9E-429E-BB76-1469984A7FEA}"/>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139966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C8933-20F8-4048-833D-D6DD0788880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4DB98B0-65E5-44FF-8310-273BA6D99C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D905C83-B4CB-45BC-BEF3-5B4637C07251}"/>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5" name="Footer Placeholder 4">
            <a:extLst>
              <a:ext uri="{FF2B5EF4-FFF2-40B4-BE49-F238E27FC236}">
                <a16:creationId xmlns:a16="http://schemas.microsoft.com/office/drawing/2014/main" id="{53FD6535-C361-4FE9-BBE2-045EE294F46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37C2499-7F60-42E3-AE37-8A71015133F9}"/>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423977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88CB-580F-42C0-B958-2E6AE0577D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37F5AAF1-0C48-47A7-88EC-A4F34EC1E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680DD8-196C-4F54-9177-00CA64B7766C}"/>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5" name="Footer Placeholder 4">
            <a:extLst>
              <a:ext uri="{FF2B5EF4-FFF2-40B4-BE49-F238E27FC236}">
                <a16:creationId xmlns:a16="http://schemas.microsoft.com/office/drawing/2014/main" id="{ECFD2863-F3D1-4D5A-8134-4616CA2A331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8490C07-939B-4402-A942-07F9C8046909}"/>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332560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4039-F4C1-46C3-9D16-358EB335C0F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F444A09-29DB-47ED-9DD4-B3E1B14EA8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7FA42DA-F2D8-4E1A-B5DD-00BFFFF2EB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6B418BB1-587E-4AEA-8A62-2F3D3C401312}"/>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6" name="Footer Placeholder 5">
            <a:extLst>
              <a:ext uri="{FF2B5EF4-FFF2-40B4-BE49-F238E27FC236}">
                <a16:creationId xmlns:a16="http://schemas.microsoft.com/office/drawing/2014/main" id="{FE5923B9-5E26-4362-97F3-562CEB7DFF6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ED2E585-7727-4401-BC4A-FB4A87B59D39}"/>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353530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61FF-1905-4082-BB3F-6FC66DA00FD4}"/>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A7AD2C6-35F9-4399-A651-9C834356F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01B030-3BBD-4E6E-81FD-E84841A6FB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F0744AC-686A-4462-A5A7-523B09CE3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6651F-5208-452A-AE46-9A186F9C3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37BE98CD-C354-4491-BDF0-099B6C43BB90}"/>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8" name="Footer Placeholder 7">
            <a:extLst>
              <a:ext uri="{FF2B5EF4-FFF2-40B4-BE49-F238E27FC236}">
                <a16:creationId xmlns:a16="http://schemas.microsoft.com/office/drawing/2014/main" id="{BE163029-C8B7-465D-B071-42920BCB9EB4}"/>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80B1B9BA-81CB-4E70-8297-27E7F80D4E25}"/>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293369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E370-4442-4020-BC11-DCA38882E196}"/>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24EA8651-9766-4E7A-B0C5-A0021C72470C}"/>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4" name="Footer Placeholder 3">
            <a:extLst>
              <a:ext uri="{FF2B5EF4-FFF2-40B4-BE49-F238E27FC236}">
                <a16:creationId xmlns:a16="http://schemas.microsoft.com/office/drawing/2014/main" id="{2557E32E-E898-4BFE-8819-D1DE72BF071E}"/>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8089048-5002-45F6-93F4-624E9E8806A2}"/>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149610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E8F8DD-0AD5-4930-8C9A-1380B80F7611}"/>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3" name="Footer Placeholder 2">
            <a:extLst>
              <a:ext uri="{FF2B5EF4-FFF2-40B4-BE49-F238E27FC236}">
                <a16:creationId xmlns:a16="http://schemas.microsoft.com/office/drawing/2014/main" id="{EF476107-7958-4042-9D23-50A9F7745257}"/>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BC2394FE-43F6-46CF-82B1-8208521A2AFD}"/>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367480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286D-2157-4A92-97D3-F79ED2D63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562D7EFB-869E-437D-A704-88C3A0825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C2C75F7-1C50-43B2-B807-D6BABC266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3F89E-DB41-42FD-9CAC-D2D86602C5C6}"/>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6" name="Footer Placeholder 5">
            <a:extLst>
              <a:ext uri="{FF2B5EF4-FFF2-40B4-BE49-F238E27FC236}">
                <a16:creationId xmlns:a16="http://schemas.microsoft.com/office/drawing/2014/main" id="{0C86F0A4-FC96-4B70-9F73-6B21E7EB754C}"/>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ACEA2DC-FC8A-4E4A-A3A8-695ED43FF774}"/>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192301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44A1-96BA-4EA6-AFBA-EC8D39FF9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F2CFE1D9-64EF-4637-B8F9-713BC7E72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A763979-4E28-422F-8872-03598E097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9906A-FFF5-4611-8215-A4FC777B4118}"/>
              </a:ext>
            </a:extLst>
          </p:cNvPr>
          <p:cNvSpPr>
            <a:spLocks noGrp="1"/>
          </p:cNvSpPr>
          <p:nvPr>
            <p:ph type="dt" sz="half" idx="10"/>
          </p:nvPr>
        </p:nvSpPr>
        <p:spPr/>
        <p:txBody>
          <a:bodyPr/>
          <a:lstStyle/>
          <a:p>
            <a:fld id="{788001A0-B83F-40CE-A01B-324FA8521DEA}" type="datetimeFigureOut">
              <a:rPr lang="tr-TR" smtClean="0"/>
              <a:t>5.03.2023</a:t>
            </a:fld>
            <a:endParaRPr lang="tr-TR"/>
          </a:p>
        </p:txBody>
      </p:sp>
      <p:sp>
        <p:nvSpPr>
          <p:cNvPr id="6" name="Footer Placeholder 5">
            <a:extLst>
              <a:ext uri="{FF2B5EF4-FFF2-40B4-BE49-F238E27FC236}">
                <a16:creationId xmlns:a16="http://schemas.microsoft.com/office/drawing/2014/main" id="{B7E9346B-736F-4885-A4AC-B1FA4B2E210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7F78309E-F403-4A24-B402-CDE309E6E7A1}"/>
              </a:ext>
            </a:extLst>
          </p:cNvPr>
          <p:cNvSpPr>
            <a:spLocks noGrp="1"/>
          </p:cNvSpPr>
          <p:nvPr>
            <p:ph type="sldNum" sz="quarter" idx="12"/>
          </p:nvPr>
        </p:nvSpPr>
        <p:spPr/>
        <p:txBody>
          <a:bodyPr/>
          <a:lstStyle/>
          <a:p>
            <a:fld id="{98A916C6-C679-4F11-9E9F-108D6FC3B3C0}" type="slidenum">
              <a:rPr lang="tr-TR" smtClean="0"/>
              <a:t>‹#›</a:t>
            </a:fld>
            <a:endParaRPr lang="tr-TR"/>
          </a:p>
        </p:txBody>
      </p:sp>
    </p:spTree>
    <p:extLst>
      <p:ext uri="{BB962C8B-B14F-4D97-AF65-F5344CB8AC3E}">
        <p14:creationId xmlns:p14="http://schemas.microsoft.com/office/powerpoint/2010/main" val="109004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0CC2E-38BC-4D3E-9F89-469532428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5B727C3-C723-48C2-B4FE-4FD9346F67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0532DE4-80B4-4AD4-B9B5-7A261DC81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01A0-B83F-40CE-A01B-324FA8521DEA}" type="datetimeFigureOut">
              <a:rPr lang="tr-TR" smtClean="0"/>
              <a:t>5.03.2023</a:t>
            </a:fld>
            <a:endParaRPr lang="tr-TR"/>
          </a:p>
        </p:txBody>
      </p:sp>
      <p:sp>
        <p:nvSpPr>
          <p:cNvPr id="5" name="Footer Placeholder 4">
            <a:extLst>
              <a:ext uri="{FF2B5EF4-FFF2-40B4-BE49-F238E27FC236}">
                <a16:creationId xmlns:a16="http://schemas.microsoft.com/office/drawing/2014/main" id="{25BDA4B5-D3B6-4024-A536-E03C764F5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4AB25317-AA8C-42A4-A340-A021B9C84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916C6-C679-4F11-9E9F-108D6FC3B3C0}" type="slidenum">
              <a:rPr lang="tr-TR" smtClean="0"/>
              <a:t>‹#›</a:t>
            </a:fld>
            <a:endParaRPr lang="tr-TR"/>
          </a:p>
        </p:txBody>
      </p:sp>
    </p:spTree>
    <p:extLst>
      <p:ext uri="{BB962C8B-B14F-4D97-AF65-F5344CB8AC3E}">
        <p14:creationId xmlns:p14="http://schemas.microsoft.com/office/powerpoint/2010/main" val="289990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BF51-CA2E-4BAF-B247-FE81E8D2F97A}"/>
              </a:ext>
            </a:extLst>
          </p:cNvPr>
          <p:cNvSpPr>
            <a:spLocks noGrp="1"/>
          </p:cNvSpPr>
          <p:nvPr>
            <p:ph type="ctrTitle"/>
          </p:nvPr>
        </p:nvSpPr>
        <p:spPr/>
        <p:txBody>
          <a:bodyPr/>
          <a:lstStyle/>
          <a:p>
            <a:r>
              <a:rPr lang="tr-TR" b="1" dirty="0"/>
              <a:t>Deprem Sonrası Yapay Zeka Destekli İletişim Ağı Projesi</a:t>
            </a:r>
          </a:p>
        </p:txBody>
      </p:sp>
      <p:sp>
        <p:nvSpPr>
          <p:cNvPr id="3" name="Subtitle 2">
            <a:extLst>
              <a:ext uri="{FF2B5EF4-FFF2-40B4-BE49-F238E27FC236}">
                <a16:creationId xmlns:a16="http://schemas.microsoft.com/office/drawing/2014/main" id="{E7B8A0B0-04A4-4ACA-95A3-FB786B6B3C23}"/>
              </a:ext>
            </a:extLst>
          </p:cNvPr>
          <p:cNvSpPr>
            <a:spLocks noGrp="1"/>
          </p:cNvSpPr>
          <p:nvPr>
            <p:ph type="subTitle" idx="1"/>
          </p:nvPr>
        </p:nvSpPr>
        <p:spPr/>
        <p:txBody>
          <a:bodyPr/>
          <a:lstStyle/>
          <a:p>
            <a:endParaRPr lang="tr-TR" dirty="0"/>
          </a:p>
          <a:p>
            <a:r>
              <a:rPr lang="tr-TR" dirty="0"/>
              <a:t>Abdullah KARAKAYA</a:t>
            </a:r>
          </a:p>
          <a:p>
            <a:r>
              <a:rPr lang="tr-TR" dirty="0" err="1"/>
              <a:t>Aygaz</a:t>
            </a:r>
            <a:r>
              <a:rPr lang="tr-TR" dirty="0"/>
              <a:t> Yapay Zeka Okuryazarlığı </a:t>
            </a:r>
            <a:r>
              <a:rPr lang="tr-TR" dirty="0" err="1"/>
              <a:t>Bootcamp</a:t>
            </a:r>
            <a:r>
              <a:rPr lang="tr-TR" dirty="0"/>
              <a:t> Projesi</a:t>
            </a:r>
          </a:p>
        </p:txBody>
      </p:sp>
    </p:spTree>
    <p:extLst>
      <p:ext uri="{BB962C8B-B14F-4D97-AF65-F5344CB8AC3E}">
        <p14:creationId xmlns:p14="http://schemas.microsoft.com/office/powerpoint/2010/main" val="252801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EA6D-2B83-4BE3-ADE0-9238E4950A7B}"/>
              </a:ext>
            </a:extLst>
          </p:cNvPr>
          <p:cNvSpPr>
            <a:spLocks noGrp="1"/>
          </p:cNvSpPr>
          <p:nvPr>
            <p:ph type="title"/>
          </p:nvPr>
        </p:nvSpPr>
        <p:spPr/>
        <p:txBody>
          <a:bodyPr>
            <a:normAutofit/>
          </a:bodyPr>
          <a:lstStyle/>
          <a:p>
            <a:r>
              <a:rPr lang="tr-TR" sz="3600" b="1" dirty="0"/>
              <a:t>İçerik</a:t>
            </a:r>
          </a:p>
        </p:txBody>
      </p:sp>
      <p:sp>
        <p:nvSpPr>
          <p:cNvPr id="3" name="Content Placeholder 2">
            <a:extLst>
              <a:ext uri="{FF2B5EF4-FFF2-40B4-BE49-F238E27FC236}">
                <a16:creationId xmlns:a16="http://schemas.microsoft.com/office/drawing/2014/main" id="{1BFE55C7-3E54-49EE-90F4-14E8B8160476}"/>
              </a:ext>
            </a:extLst>
          </p:cNvPr>
          <p:cNvSpPr>
            <a:spLocks noGrp="1"/>
          </p:cNvSpPr>
          <p:nvPr>
            <p:ph idx="1"/>
          </p:nvPr>
        </p:nvSpPr>
        <p:spPr/>
        <p:txBody>
          <a:bodyPr/>
          <a:lstStyle/>
          <a:p>
            <a:r>
              <a:rPr lang="tr-TR" dirty="0"/>
              <a:t>İçerik özeti</a:t>
            </a:r>
          </a:p>
          <a:p>
            <a:r>
              <a:rPr lang="tr-TR" dirty="0"/>
              <a:t>Mobil uygulamalar ve bu uygulamaların deprem erken uyarı sistemleri ile birlikte devreye girmesi ve iletişim ağının kurulması</a:t>
            </a:r>
          </a:p>
          <a:p>
            <a:r>
              <a:rPr lang="tr-TR" dirty="0"/>
              <a:t>Deprem sırasında ve sonrası verilerin yapay zeka tarafından işlenmesi</a:t>
            </a:r>
          </a:p>
          <a:p>
            <a:pPr marL="0" indent="0">
              <a:buNone/>
            </a:pPr>
            <a:endParaRPr lang="tr-TR" dirty="0"/>
          </a:p>
          <a:p>
            <a:endParaRPr lang="tr-TR" dirty="0"/>
          </a:p>
        </p:txBody>
      </p:sp>
    </p:spTree>
    <p:extLst>
      <p:ext uri="{BB962C8B-B14F-4D97-AF65-F5344CB8AC3E}">
        <p14:creationId xmlns:p14="http://schemas.microsoft.com/office/powerpoint/2010/main" val="312136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A697-0285-49C4-8CB3-6F7E6601FB17}"/>
              </a:ext>
            </a:extLst>
          </p:cNvPr>
          <p:cNvSpPr>
            <a:spLocks noGrp="1"/>
          </p:cNvSpPr>
          <p:nvPr>
            <p:ph type="title"/>
          </p:nvPr>
        </p:nvSpPr>
        <p:spPr/>
        <p:txBody>
          <a:bodyPr>
            <a:normAutofit/>
          </a:bodyPr>
          <a:lstStyle/>
          <a:p>
            <a:r>
              <a:rPr lang="tr-TR" sz="3600" b="1" dirty="0"/>
              <a:t>İçerik özeti </a:t>
            </a:r>
          </a:p>
        </p:txBody>
      </p:sp>
      <p:sp>
        <p:nvSpPr>
          <p:cNvPr id="3" name="Content Placeholder 2">
            <a:extLst>
              <a:ext uri="{FF2B5EF4-FFF2-40B4-BE49-F238E27FC236}">
                <a16:creationId xmlns:a16="http://schemas.microsoft.com/office/drawing/2014/main" id="{8746D618-1BC4-42A5-BC70-CABA212F4CAF}"/>
              </a:ext>
            </a:extLst>
          </p:cNvPr>
          <p:cNvSpPr>
            <a:spLocks noGrp="1"/>
          </p:cNvSpPr>
          <p:nvPr>
            <p:ph idx="1"/>
          </p:nvPr>
        </p:nvSpPr>
        <p:spPr/>
        <p:txBody>
          <a:bodyPr/>
          <a:lstStyle/>
          <a:p>
            <a:r>
              <a:rPr lang="tr-TR" dirty="0"/>
              <a:t>Afetler sonrasında kullanılacak yapay zeka destekli mobil uygulamalar ile kesintisiz iletişim ağının kurulması ve afet bölgelerindeki insanların anlık konumlarının kayıt altına alınması ve takip edilmesi projesi </a:t>
            </a:r>
          </a:p>
        </p:txBody>
      </p:sp>
    </p:spTree>
    <p:extLst>
      <p:ext uri="{BB962C8B-B14F-4D97-AF65-F5344CB8AC3E}">
        <p14:creationId xmlns:p14="http://schemas.microsoft.com/office/powerpoint/2010/main" val="158335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2B03-58CB-4B85-BEBF-BE333D842DEB}"/>
              </a:ext>
            </a:extLst>
          </p:cNvPr>
          <p:cNvSpPr>
            <a:spLocks noGrp="1"/>
          </p:cNvSpPr>
          <p:nvPr>
            <p:ph type="title"/>
          </p:nvPr>
        </p:nvSpPr>
        <p:spPr>
          <a:xfrm>
            <a:off x="302005" y="365125"/>
            <a:ext cx="11719420" cy="1325563"/>
          </a:xfrm>
        </p:spPr>
        <p:txBody>
          <a:bodyPr>
            <a:noAutofit/>
          </a:bodyPr>
          <a:lstStyle/>
          <a:p>
            <a:r>
              <a:rPr lang="tr-TR" sz="3600" b="1" dirty="0"/>
              <a:t>Mobil uygulamalar ve bu uygulamaların deprem erken uyarı sistemleri ile birlikte devreye girmesi ve iletişim ağının kurulması</a:t>
            </a:r>
          </a:p>
        </p:txBody>
      </p:sp>
      <p:sp>
        <p:nvSpPr>
          <p:cNvPr id="3" name="Content Placeholder 2">
            <a:extLst>
              <a:ext uri="{FF2B5EF4-FFF2-40B4-BE49-F238E27FC236}">
                <a16:creationId xmlns:a16="http://schemas.microsoft.com/office/drawing/2014/main" id="{46F3D604-4D5B-43A5-A4F0-09F9C9CFBCC7}"/>
              </a:ext>
            </a:extLst>
          </p:cNvPr>
          <p:cNvSpPr>
            <a:spLocks noGrp="1"/>
          </p:cNvSpPr>
          <p:nvPr>
            <p:ph idx="1"/>
          </p:nvPr>
        </p:nvSpPr>
        <p:spPr/>
        <p:txBody>
          <a:bodyPr/>
          <a:lstStyle/>
          <a:p>
            <a:pPr marL="0" indent="0">
              <a:buNone/>
            </a:pPr>
            <a:r>
              <a:rPr lang="tr-TR" dirty="0"/>
              <a:t>Bilindiği üzere deprem erken uyarı sistemleri birçok gelişmiş ülkede aktif olarak kullanılmaktadır. Mobil cihaz üreticileri ile birlikte çalışılarak dahili olarak tüm mobil cihazlarda dahili bulunan uygulamalar, deprem erken uyarı sistemleri ile birlikte uyarı verilen bölgelerde otomatik olarak devreye girecektir. Her mobil cihaz kendi etrafındaki mobil cihazlarla kablosuz haberleşme teknolojilerini(</a:t>
            </a:r>
            <a:r>
              <a:rPr lang="tr-TR" dirty="0" err="1"/>
              <a:t>wifi</a:t>
            </a:r>
            <a:r>
              <a:rPr lang="tr-TR" dirty="0"/>
              <a:t>, </a:t>
            </a:r>
            <a:r>
              <a:rPr lang="tr-TR" dirty="0" err="1"/>
              <a:t>bluetooth</a:t>
            </a:r>
            <a:r>
              <a:rPr lang="tr-TR" dirty="0"/>
              <a:t> </a:t>
            </a:r>
            <a:r>
              <a:rPr lang="tr-TR" dirty="0" err="1"/>
              <a:t>vb</a:t>
            </a:r>
            <a:r>
              <a:rPr lang="tr-TR" dirty="0"/>
              <a:t>) kullanarak lokal ağlar oluşturulacaktır. Bu oluşacak ağlar mobil veri yükünü hafifletecektir.</a:t>
            </a:r>
          </a:p>
        </p:txBody>
      </p:sp>
    </p:spTree>
    <p:extLst>
      <p:ext uri="{BB962C8B-B14F-4D97-AF65-F5344CB8AC3E}">
        <p14:creationId xmlns:p14="http://schemas.microsoft.com/office/powerpoint/2010/main" val="115698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FD68-AD08-4E11-9501-790424D2189D}"/>
              </a:ext>
            </a:extLst>
          </p:cNvPr>
          <p:cNvSpPr>
            <a:spLocks noGrp="1"/>
          </p:cNvSpPr>
          <p:nvPr>
            <p:ph type="title"/>
          </p:nvPr>
        </p:nvSpPr>
        <p:spPr/>
        <p:txBody>
          <a:bodyPr>
            <a:normAutofit/>
          </a:bodyPr>
          <a:lstStyle/>
          <a:p>
            <a:r>
              <a:rPr lang="tr-TR" sz="3600" b="1" dirty="0"/>
              <a:t>Afet sırasında ve sonrası verilerin yapay zeka tarafından işlenmesi</a:t>
            </a:r>
          </a:p>
        </p:txBody>
      </p:sp>
      <p:sp>
        <p:nvSpPr>
          <p:cNvPr id="3" name="Content Placeholder 2">
            <a:extLst>
              <a:ext uri="{FF2B5EF4-FFF2-40B4-BE49-F238E27FC236}">
                <a16:creationId xmlns:a16="http://schemas.microsoft.com/office/drawing/2014/main" id="{93790CE5-8D63-402A-9647-B4B2755DCE09}"/>
              </a:ext>
            </a:extLst>
          </p:cNvPr>
          <p:cNvSpPr>
            <a:spLocks noGrp="1"/>
          </p:cNvSpPr>
          <p:nvPr>
            <p:ph idx="1"/>
          </p:nvPr>
        </p:nvSpPr>
        <p:spPr/>
        <p:txBody>
          <a:bodyPr/>
          <a:lstStyle/>
          <a:p>
            <a:pPr marL="0" indent="0">
              <a:buNone/>
            </a:pPr>
            <a:r>
              <a:rPr lang="tr-TR" dirty="0"/>
              <a:t>Erken uyarı sistemi ile birlikte devreye giren yapay zeka destekli uygulamalar cihazdan gerekli verileri toplamaya başlayacaktır. Toplanan veriler(mikrofon, eğim, ışık </a:t>
            </a:r>
            <a:r>
              <a:rPr lang="tr-TR" dirty="0" err="1"/>
              <a:t>sensörleri</a:t>
            </a:r>
            <a:r>
              <a:rPr lang="tr-TR" dirty="0"/>
              <a:t>, mobil cihaz ID, konum, cihaz durumu, kullanıcı durumu </a:t>
            </a:r>
            <a:r>
              <a:rPr lang="tr-TR" dirty="0" err="1"/>
              <a:t>vs</a:t>
            </a:r>
            <a:r>
              <a:rPr lang="tr-TR" dirty="0"/>
              <a:t>) yapay zeka tarafından değerlendirilerek kişilerin durumunu sisteme gönderecektir. Sistemde bütün verileri </a:t>
            </a:r>
            <a:r>
              <a:rPr lang="tr-TR" dirty="0" err="1"/>
              <a:t>ileyen</a:t>
            </a:r>
            <a:r>
              <a:rPr lang="tr-TR" dirty="0"/>
              <a:t> yapay zeka destekli yazılım uygulamalardan gelen verileri değerlendirerek kritik insanları sınıflandırarak ilgili birimlere öncelik vererek bildirecektir. İletişimin kesildiği mobil cihazların da değerlendirilmesine devam ederek can kaybını en aza indirmek için çalışacaktır.</a:t>
            </a:r>
          </a:p>
        </p:txBody>
      </p:sp>
    </p:spTree>
    <p:extLst>
      <p:ext uri="{BB962C8B-B14F-4D97-AF65-F5344CB8AC3E}">
        <p14:creationId xmlns:p14="http://schemas.microsoft.com/office/powerpoint/2010/main" val="3097272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256</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Deprem Sonrası Yapay Zeka Destekli İletişim Ağı Projesi</vt:lpstr>
      <vt:lpstr>İçerik</vt:lpstr>
      <vt:lpstr>İçerik özeti </vt:lpstr>
      <vt:lpstr>Mobil uygulamalar ve bu uygulamaların deprem erken uyarı sistemleri ile birlikte devreye girmesi ve iletişim ağının kurulması</vt:lpstr>
      <vt:lpstr>Afet sırasında ve sonrası verilerin yapay zeka tarafından işlenmesi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Deprem Sonrası Yapay Zeka Destekli İletişim</dc:title>
  <dc:creator>Karakaya, Abdullah - Lenze</dc:creator>
  <cp:lastModifiedBy>Karakaya, Abdullah - Lenze</cp:lastModifiedBy>
  <cp:revision>8</cp:revision>
  <dcterms:created xsi:type="dcterms:W3CDTF">2023-03-05T14:05:39Z</dcterms:created>
  <dcterms:modified xsi:type="dcterms:W3CDTF">2023-03-05T19:44:41Z</dcterms:modified>
</cp:coreProperties>
</file>