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06" autoAdjust="0"/>
  </p:normalViewPr>
  <p:slideViewPr>
    <p:cSldViewPr snapToGrid="0" showGuides="1">
      <p:cViewPr varScale="1">
        <p:scale>
          <a:sx n="42" d="100"/>
          <a:sy n="42" d="100"/>
        </p:scale>
        <p:origin x="1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E48B-A2B5-4E91-8F93-DD1220D8FB1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1B036-81D0-411F-8659-BE57D01B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Single task thread</a:t>
            </a:r>
            <a:r>
              <a:rPr lang="en-US" dirty="0"/>
              <a:t>: request receives from the client -&gt; creates thread -&gt; generate a response and deallocates the memory.</a:t>
            </a:r>
          </a:p>
          <a:p>
            <a:endParaRPr lang="en-US" dirty="0"/>
          </a:p>
          <a:p>
            <a:r>
              <a:rPr lang="en-US" b="1" dirty="0"/>
              <a:t>Worker thread: </a:t>
            </a:r>
            <a:r>
              <a:rPr lang="en-US" b="0" dirty="0"/>
              <a:t>Stays in the memory and waits for the task to be assigned.</a:t>
            </a:r>
          </a:p>
          <a:p>
            <a:endParaRPr lang="en-US" b="0" dirty="0"/>
          </a:p>
          <a:p>
            <a:r>
              <a:rPr lang="en-US" b="1" dirty="0"/>
              <a:t>Thread pools: </a:t>
            </a:r>
            <a:r>
              <a:rPr lang="en-US" b="0" dirty="0"/>
              <a:t>Same as worker thread but we have more than one threads in our pool that do their work and again waits in the pool.</a:t>
            </a:r>
          </a:p>
          <a:p>
            <a:endParaRPr lang="en-US" b="0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Hyper </a:t>
            </a:r>
            <a:r>
              <a:rPr lang="en-US" b="1" dirty="0"/>
              <a:t>threading</a:t>
            </a:r>
            <a:r>
              <a:rPr lang="en-US" dirty="0"/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Hyper-threading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process by which a CPU divides up its physical cores into virtual cores that are treated as if they are actually physical cores by the operating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757-54C5-117C-1431-3A5C4009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0E494-9186-22D9-058D-E91CE5886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86D3-4A76-5554-D86A-AB5E8A23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577C-0FF1-689D-68B5-9C64B47E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6D77-61B3-3F0F-76E8-58B399CC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17F4-B2A5-2A54-948B-7B373E79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5068F-03D4-3919-0766-7FB0EBA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A7A9-C6AA-8C26-568E-A6905579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90D0-1EA8-DC6C-D172-4C7E1DA6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A82F-9AFE-BC03-BBD9-CBEE06FC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0A96F-25FD-53A8-3061-53BC32857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98477-6A04-8955-5DDC-79F5B20B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5F9D-D4A3-D806-9A5D-83C99E52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8CA6-2AE5-91F4-4081-6F3AF417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C6AE-F5A3-C71A-4D05-087B25A0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2E58-9C7F-66DA-B4B0-DA3A45C9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17D2-01E6-E42C-EB15-D2BA8B2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1717-1A66-7E69-8744-58DCB323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81C0-4B7C-6BD9-E75D-1516CF5E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6908-66BF-AF78-F04F-982BCDA0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E774-FE35-416B-1FD1-0241674D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3D8ED-B058-E0BF-165D-F78AE5BF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35B9-02C7-6706-32C8-95E9204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0186-0A76-2BAE-E276-E10E9D6A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0D9A-BF92-2711-7468-51ED1492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3E0-1397-1B96-4C7B-F6C05E30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2F8C-AE1E-6AF3-A898-2CC6CBC47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C73A-98E9-04D9-0498-403F8C1B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3E09-56D3-57E5-8577-A5345EC6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E5B63-C013-98FE-11E8-3E29D77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6C50-08E6-FD6E-4675-0042A849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E2B0-EE2E-E885-59D8-06B93A26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6FBA-0028-9B12-E7D6-2641E0F7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844A-8685-B5CE-A558-C1178BAA4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2018B-8F9C-F341-4B5E-EE1A0E980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B3286-D6E7-C6EA-96FF-A31716FE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214F5-4347-7BB9-ECBD-F233BC53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F1E83-4982-8065-AD29-7A74F63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F4825-B63B-580A-F48F-E28480BA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7F32-FD59-7773-3E97-7FC11DE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4AE98-BE95-4F9A-9D0F-A27B85AD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A01-4807-7188-752E-DBE387E7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75CFA-BC81-A750-8DD2-06422289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F1-2BB8-7385-D903-DA1AD635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639C4-1017-26C6-5740-EA7C6B21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6E790-173F-9EAC-DF6A-61EF6B8C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E85C-2785-4A9F-15C7-56AB92FE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2E37-5A82-3691-696C-E9D33CCA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C5710-828A-7650-716D-7C02D893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73D38-11D4-067B-7AAF-9E9DFF9F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FE39-F9A4-F514-840B-57467BF0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9D57E-A72C-A9A8-25DA-D2D470C3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D18B-3656-0E37-9D06-8D5F810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5C62-5753-D179-9ACA-D3A0B6710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8991-E3FB-8C85-1DD5-2C7E93B6E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9314-A320-5FF1-6D45-0A42B6F0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AEAD-94A8-BF1D-0864-395ED7DE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B8EAE-F310-A23A-B198-687D9FFE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C20B3-1C43-C33A-2CD1-E4B5402D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007F-09CD-9FDB-420E-06735C53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0E39-301C-0956-8472-0635CA19B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1BB9-A81F-66DE-B45F-9E981C4C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59FF-AFE0-FAE6-E970-B451FD7F2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DD8-E05F-E3C4-5891-F7756CEA6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4A2BB-572D-5D50-2ABE-5FC5E93E8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Muhammad Saifullah</a:t>
            </a:r>
          </a:p>
        </p:txBody>
      </p:sp>
    </p:spTree>
    <p:extLst>
      <p:ext uri="{BB962C8B-B14F-4D97-AF65-F5344CB8AC3E}">
        <p14:creationId xmlns:p14="http://schemas.microsoft.com/office/powerpoint/2010/main" val="137695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63FA-E3DD-635C-C1FA-9C7362C3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thread library on top of multiple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6558-1191-CD23-A106-A0C905F2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1:1 – </a:t>
            </a:r>
            <a:r>
              <a:rPr lang="en-US" sz="4000" dirty="0"/>
              <a:t>pure kernel threads only (1 user thread = 1 kernel thread)</a:t>
            </a:r>
          </a:p>
          <a:p>
            <a:r>
              <a:rPr lang="en-US" sz="4000" b="1" dirty="0"/>
              <a:t>N:1 – </a:t>
            </a:r>
            <a:r>
              <a:rPr lang="en-US" sz="4000" dirty="0"/>
              <a:t>pure user threads only (</a:t>
            </a:r>
            <a:r>
              <a:rPr lang="en-US" sz="4000" i="1" dirty="0"/>
              <a:t>N </a:t>
            </a:r>
            <a:r>
              <a:rPr lang="en-US" sz="4000" dirty="0"/>
              <a:t>user threads on 1 kernel thread/process)</a:t>
            </a:r>
          </a:p>
          <a:p>
            <a:r>
              <a:rPr lang="en-US" sz="4000" b="1" dirty="0"/>
              <a:t>N:M – </a:t>
            </a:r>
            <a:r>
              <a:rPr lang="en-US" sz="4000" dirty="0"/>
              <a:t>hybrid threading </a:t>
            </a:r>
            <a:r>
              <a:rPr lang="en-US" sz="4000" i="1" dirty="0"/>
              <a:t>(N </a:t>
            </a:r>
            <a:r>
              <a:rPr lang="en-US" sz="4000" dirty="0"/>
              <a:t>user threads on </a:t>
            </a:r>
            <a:r>
              <a:rPr lang="en-US" sz="4000" i="1" dirty="0"/>
              <a:t>M </a:t>
            </a:r>
            <a:r>
              <a:rPr lang="en-US" sz="4000" dirty="0"/>
              <a:t>kernel threads</a:t>
            </a:r>
            <a:r>
              <a:rPr lang="en-US" sz="4000" i="1" dirty="0"/>
              <a:t>)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403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47E6-D10E-CC7D-F899-5FF71AD7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60DA-0BD9-A7D2-5241-F890C03F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b="1" dirty="0"/>
              <a:t>thread </a:t>
            </a:r>
            <a:r>
              <a:rPr lang="en-US" sz="4000" dirty="0"/>
              <a:t>is a subset of a process</a:t>
            </a:r>
          </a:p>
          <a:p>
            <a:pPr lvl="1"/>
            <a:r>
              <a:rPr lang="en-US" sz="4000" dirty="0"/>
              <a:t>One process contain one or more threads</a:t>
            </a:r>
          </a:p>
          <a:p>
            <a:r>
              <a:rPr lang="en-US" sz="4000" b="1" dirty="0"/>
              <a:t>Properties:</a:t>
            </a:r>
          </a:p>
          <a:p>
            <a:pPr lvl="1"/>
            <a:r>
              <a:rPr lang="en-US" sz="4000" dirty="0"/>
              <a:t>Separate program counter, registers, stack</a:t>
            </a:r>
          </a:p>
          <a:p>
            <a:pPr lvl="1"/>
            <a:r>
              <a:rPr lang="en-US" sz="4000" dirty="0"/>
              <a:t>Shared memory includes heap and global/static data</a:t>
            </a:r>
          </a:p>
          <a:p>
            <a:pPr lvl="1"/>
            <a:r>
              <a:rPr lang="en-US" sz="4000" dirty="0"/>
              <a:t>No memory protection among threads.</a:t>
            </a:r>
          </a:p>
        </p:txBody>
      </p:sp>
    </p:spTree>
    <p:extLst>
      <p:ext uri="{BB962C8B-B14F-4D97-AF65-F5344CB8AC3E}">
        <p14:creationId xmlns:p14="http://schemas.microsoft.com/office/powerpoint/2010/main" val="32892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E5E-C949-1AC7-001E-CB6137FB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in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077E-EC4A-D6D7-DCE4-93331E76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Threads shares:</a:t>
            </a:r>
          </a:p>
          <a:p>
            <a:pPr lvl="1"/>
            <a:r>
              <a:rPr lang="en-US" sz="4000" dirty="0"/>
              <a:t>Text segment (Instructions)</a:t>
            </a:r>
          </a:p>
          <a:p>
            <a:pPr lvl="1"/>
            <a:r>
              <a:rPr lang="en-US" sz="4000" dirty="0"/>
              <a:t>Data Segment (static and global data)</a:t>
            </a:r>
          </a:p>
          <a:p>
            <a:pPr lvl="1"/>
            <a:r>
              <a:rPr lang="en-US" sz="4000" dirty="0"/>
              <a:t>BSS Segment (uninitialized Data)</a:t>
            </a:r>
          </a:p>
          <a:p>
            <a:pPr lvl="1"/>
            <a:r>
              <a:rPr lang="en-US" sz="4000" dirty="0"/>
              <a:t>Open file descriptors</a:t>
            </a:r>
          </a:p>
          <a:p>
            <a:pPr lvl="1"/>
            <a:r>
              <a:rPr lang="en-US" sz="4000" dirty="0"/>
              <a:t>Signals</a:t>
            </a:r>
          </a:p>
          <a:p>
            <a:pPr lvl="1"/>
            <a:r>
              <a:rPr lang="en-US" sz="4000" dirty="0"/>
              <a:t>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7514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5562-0BE4-EC82-E74D-458F7C81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in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0A36-2598-C66C-C62D-045650FB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r>
              <a:rPr lang="en-US" sz="4000" dirty="0"/>
              <a:t>Threads do not share:</a:t>
            </a:r>
          </a:p>
          <a:p>
            <a:pPr lvl="1"/>
            <a:r>
              <a:rPr lang="en-US" sz="4000" dirty="0"/>
              <a:t>Threads ID</a:t>
            </a:r>
          </a:p>
          <a:p>
            <a:pPr lvl="1"/>
            <a:r>
              <a:rPr lang="en-US" sz="4000" dirty="0"/>
              <a:t>Saved Registers, Stack pointer, Instruction pointer</a:t>
            </a:r>
          </a:p>
          <a:p>
            <a:pPr lvl="1"/>
            <a:r>
              <a:rPr lang="en-US" sz="4000" dirty="0"/>
              <a:t>Stack (Local variables, temporary variables, return address)</a:t>
            </a:r>
          </a:p>
          <a:p>
            <a:pPr lvl="1"/>
            <a:r>
              <a:rPr lang="en-US" sz="4000" dirty="0"/>
              <a:t>Signal Mask</a:t>
            </a:r>
          </a:p>
          <a:p>
            <a:pPr lvl="1"/>
            <a:r>
              <a:rPr lang="en-US" sz="4000" dirty="0"/>
              <a:t>Priority (Scheduling Information)</a:t>
            </a:r>
          </a:p>
        </p:txBody>
      </p:sp>
    </p:spTree>
    <p:extLst>
      <p:ext uri="{BB962C8B-B14F-4D97-AF65-F5344CB8AC3E}">
        <p14:creationId xmlns:p14="http://schemas.microsoft.com/office/powerpoint/2010/main" val="257461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68C2-2877-AB97-FF16-36F1C815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are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987A-9C54-FA51-FB4F-9846D13C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Take advantage of CPU</a:t>
            </a:r>
          </a:p>
          <a:p>
            <a:pPr lvl="1"/>
            <a:r>
              <a:rPr lang="en-US" sz="4000" dirty="0"/>
              <a:t>Utilizes cores just like CPU</a:t>
            </a:r>
          </a:p>
          <a:p>
            <a:r>
              <a:rPr lang="en-US" sz="4000" b="1" dirty="0"/>
              <a:t>Sharing memory is easy</a:t>
            </a:r>
          </a:p>
          <a:p>
            <a:pPr lvl="1"/>
            <a:r>
              <a:rPr lang="en-US" sz="4000" dirty="0"/>
              <a:t>No need of inter process communication </a:t>
            </a:r>
          </a:p>
          <a:p>
            <a:r>
              <a:rPr lang="en-US" sz="4000" b="1" dirty="0"/>
              <a:t>Threads are more efficient </a:t>
            </a:r>
          </a:p>
          <a:p>
            <a:pPr lvl="1"/>
            <a:r>
              <a:rPr lang="en-US" sz="4000" dirty="0"/>
              <a:t>Less over head: no need to create a new copy of memory space, file descriptor etc.</a:t>
            </a:r>
          </a:p>
        </p:txBody>
      </p:sp>
    </p:spTree>
    <p:extLst>
      <p:ext uri="{BB962C8B-B14F-4D97-AF65-F5344CB8AC3E}">
        <p14:creationId xmlns:p14="http://schemas.microsoft.com/office/powerpoint/2010/main" val="282857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6019-7BDC-7F61-4028-7CA1661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/>
          <a:lstStyle/>
          <a:p>
            <a:r>
              <a:rPr lang="en-US" dirty="0"/>
              <a:t>Thread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8847-2941-5568-5A33-EC837B2C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667250"/>
          </a:xfrm>
        </p:spPr>
        <p:txBody>
          <a:bodyPr>
            <a:noAutofit/>
          </a:bodyPr>
          <a:lstStyle/>
          <a:p>
            <a:r>
              <a:rPr lang="en-US" sz="4000" dirty="0"/>
              <a:t>PCB contains more than one or more TCB</a:t>
            </a:r>
          </a:p>
          <a:p>
            <a:r>
              <a:rPr lang="en-US" sz="4000" dirty="0"/>
              <a:t>Properties included in TCB:</a:t>
            </a:r>
          </a:p>
          <a:p>
            <a:pPr lvl="1"/>
            <a:r>
              <a:rPr lang="en-US" sz="4000" b="1" dirty="0"/>
              <a:t>Thread ID</a:t>
            </a:r>
          </a:p>
          <a:p>
            <a:pPr lvl="1"/>
            <a:r>
              <a:rPr lang="en-US" sz="4000" b="1" dirty="0"/>
              <a:t>Saved Registers</a:t>
            </a:r>
          </a:p>
          <a:p>
            <a:pPr lvl="1"/>
            <a:r>
              <a:rPr lang="en-US" sz="4000" b="1" dirty="0"/>
              <a:t>Other thread info</a:t>
            </a:r>
          </a:p>
          <a:p>
            <a:pPr lvl="2"/>
            <a:r>
              <a:rPr lang="en-US" sz="4000" dirty="0"/>
              <a:t>Signal Mask</a:t>
            </a:r>
          </a:p>
          <a:p>
            <a:pPr lvl="2"/>
            <a:r>
              <a:rPr lang="en-US" sz="4000" dirty="0"/>
              <a:t>Scheduling Parameter</a:t>
            </a:r>
          </a:p>
        </p:txBody>
      </p:sp>
    </p:spTree>
    <p:extLst>
      <p:ext uri="{BB962C8B-B14F-4D97-AF65-F5344CB8AC3E}">
        <p14:creationId xmlns:p14="http://schemas.microsoft.com/office/powerpoint/2010/main" val="311493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55C4-1BD3-7A81-06BC-04483E3F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667" y="0"/>
            <a:ext cx="5444066" cy="1122363"/>
          </a:xfrm>
        </p:spPr>
        <p:txBody>
          <a:bodyPr/>
          <a:lstStyle/>
          <a:p>
            <a:r>
              <a:rPr lang="en-US" dirty="0"/>
              <a:t>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4A37-7EC9-E5FC-63F1-991B3CD4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8268"/>
            <a:ext cx="12192000" cy="5909732"/>
          </a:xfrm>
        </p:spPr>
        <p:txBody>
          <a:bodyPr>
            <a:noAutofit/>
          </a:bodyPr>
          <a:lstStyle/>
          <a:p>
            <a:r>
              <a:rPr lang="en-US" sz="3600" b="1" dirty="0"/>
              <a:t>Single task thread</a:t>
            </a:r>
          </a:p>
          <a:p>
            <a:pPr lvl="1"/>
            <a:r>
              <a:rPr lang="en-US" sz="3600" dirty="0"/>
              <a:t>Do a specific job and then release the thread.</a:t>
            </a:r>
          </a:p>
          <a:p>
            <a:r>
              <a:rPr lang="en-US" sz="3600" b="1" dirty="0"/>
              <a:t>Worker threads</a:t>
            </a:r>
          </a:p>
          <a:p>
            <a:pPr lvl="1"/>
            <a:r>
              <a:rPr lang="en-US" sz="3600" dirty="0"/>
              <a:t>Specific task for each worker thread</a:t>
            </a:r>
          </a:p>
          <a:p>
            <a:pPr lvl="1"/>
            <a:r>
              <a:rPr lang="en-US" sz="3600" dirty="0"/>
              <a:t>Dispatch task to the thread that handles it</a:t>
            </a:r>
          </a:p>
          <a:p>
            <a:r>
              <a:rPr lang="en-US" sz="3600" b="1" dirty="0"/>
              <a:t>Thread pools</a:t>
            </a:r>
          </a:p>
          <a:p>
            <a:pPr lvl="1"/>
            <a:r>
              <a:rPr lang="en-US" sz="3600" dirty="0"/>
              <a:t>Create a pool of threads a priori</a:t>
            </a:r>
          </a:p>
          <a:p>
            <a:pPr lvl="1"/>
            <a:r>
              <a:rPr lang="en-US" sz="3600" dirty="0"/>
              <a:t>Use an existing thread to perform a task; wait if no threads available.</a:t>
            </a:r>
          </a:p>
          <a:p>
            <a:pPr lvl="1"/>
            <a:r>
              <a:rPr lang="en-US" sz="3600" dirty="0"/>
              <a:t>Common model for servers</a:t>
            </a:r>
          </a:p>
        </p:txBody>
      </p:sp>
    </p:spTree>
    <p:extLst>
      <p:ext uri="{BB962C8B-B14F-4D97-AF65-F5344CB8AC3E}">
        <p14:creationId xmlns:p14="http://schemas.microsoft.com/office/powerpoint/2010/main" val="222277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6437-8DFB-8DC5-71FA-B1D6FDA0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 Vs Kernel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A9B8-8CA0-8652-A9E2-DE491BCB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56266"/>
            <a:ext cx="11971866" cy="5401733"/>
          </a:xfrm>
        </p:spPr>
        <p:txBody>
          <a:bodyPr>
            <a:noAutofit/>
          </a:bodyPr>
          <a:lstStyle/>
          <a:p>
            <a:r>
              <a:rPr lang="en-US" sz="4000" b="1" dirty="0"/>
              <a:t>Kernel-level</a:t>
            </a:r>
          </a:p>
          <a:p>
            <a:pPr lvl="1"/>
            <a:r>
              <a:rPr lang="en-US" sz="4000" dirty="0"/>
              <a:t>Threads supported by operating system</a:t>
            </a:r>
          </a:p>
          <a:p>
            <a:pPr lvl="1"/>
            <a:r>
              <a:rPr lang="en-US" sz="4000" dirty="0"/>
              <a:t>OS handles scheduling, creation, synchronization</a:t>
            </a:r>
          </a:p>
          <a:p>
            <a:r>
              <a:rPr lang="en-US" sz="4000" b="1" dirty="0"/>
              <a:t>User-level</a:t>
            </a:r>
          </a:p>
          <a:p>
            <a:pPr lvl="1"/>
            <a:r>
              <a:rPr lang="en-US" sz="4000" dirty="0"/>
              <a:t>Library with code for creation, termination, scheduling</a:t>
            </a:r>
          </a:p>
          <a:p>
            <a:pPr lvl="1"/>
            <a:r>
              <a:rPr lang="en-US" sz="4000" dirty="0"/>
              <a:t>Kernel sees one execution context: </a:t>
            </a:r>
            <a:r>
              <a:rPr lang="en-US" sz="4000" i="1" dirty="0"/>
              <a:t>one process</a:t>
            </a:r>
          </a:p>
          <a:p>
            <a:pPr lvl="1"/>
            <a:r>
              <a:rPr lang="en-US" sz="4000" dirty="0"/>
              <a:t>May or may not be preemptive</a:t>
            </a:r>
          </a:p>
        </p:txBody>
      </p:sp>
    </p:spTree>
    <p:extLst>
      <p:ext uri="{BB962C8B-B14F-4D97-AF65-F5344CB8AC3E}">
        <p14:creationId xmlns:p14="http://schemas.microsoft.com/office/powerpoint/2010/main" val="104059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41FA-4D76-4364-4C58-8CF41422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99" y="0"/>
            <a:ext cx="4648200" cy="1306247"/>
          </a:xfrm>
        </p:spPr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64A9-30E1-FAA4-BF71-DE82DB44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6133"/>
            <a:ext cx="12192000" cy="5621867"/>
          </a:xfrm>
        </p:spPr>
        <p:txBody>
          <a:bodyPr>
            <a:noAutofit/>
          </a:bodyPr>
          <a:lstStyle/>
          <a:p>
            <a:r>
              <a:rPr lang="en-US" sz="3600" b="1" dirty="0"/>
              <a:t>Advantages</a:t>
            </a:r>
          </a:p>
          <a:p>
            <a:pPr lvl="1"/>
            <a:r>
              <a:rPr lang="en-US" sz="3600" i="1" dirty="0"/>
              <a:t>Low-cost</a:t>
            </a:r>
            <a:r>
              <a:rPr lang="en-US" sz="3600" dirty="0"/>
              <a:t>: user level operations that do not require switching to the kernel</a:t>
            </a:r>
          </a:p>
          <a:p>
            <a:pPr lvl="1"/>
            <a:r>
              <a:rPr lang="en-US" sz="3600" dirty="0"/>
              <a:t>Scheduling algorithms can be replaced easily and custom to app</a:t>
            </a:r>
          </a:p>
          <a:p>
            <a:pPr lvl="1"/>
            <a:r>
              <a:rPr lang="en-US" sz="3600" dirty="0"/>
              <a:t>Great portability</a:t>
            </a:r>
          </a:p>
          <a:p>
            <a:r>
              <a:rPr lang="en-US" sz="3600" b="1" dirty="0"/>
              <a:t>Disadvantages</a:t>
            </a:r>
          </a:p>
          <a:p>
            <a:pPr lvl="1"/>
            <a:r>
              <a:rPr lang="en-US" sz="3600" dirty="0"/>
              <a:t>Cannot take advantage of multiprocessing</a:t>
            </a:r>
          </a:p>
          <a:p>
            <a:pPr lvl="1"/>
            <a:r>
              <a:rPr lang="en-US" sz="3600" dirty="0"/>
              <a:t>If a thread is blocked, all threads for the process are blocked</a:t>
            </a:r>
          </a:p>
          <a:p>
            <a:pPr lvl="2"/>
            <a:r>
              <a:rPr lang="en-US" sz="3600" dirty="0"/>
              <a:t>Every System call needs an asynchronous counterpart.</a:t>
            </a:r>
          </a:p>
        </p:txBody>
      </p:sp>
    </p:spTree>
    <p:extLst>
      <p:ext uri="{BB962C8B-B14F-4D97-AF65-F5344CB8AC3E}">
        <p14:creationId xmlns:p14="http://schemas.microsoft.com/office/powerpoint/2010/main" val="32397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508</Words>
  <Application>Microsoft Office PowerPoint</Application>
  <PresentationFormat>Widescreen</PresentationFormat>
  <Paragraphs>85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Threads </vt:lpstr>
      <vt:lpstr>What is thread?</vt:lpstr>
      <vt:lpstr>Sharing in Threads</vt:lpstr>
      <vt:lpstr>Sharing in Threads</vt:lpstr>
      <vt:lpstr>Why threads are good?</vt:lpstr>
      <vt:lpstr>Thread Control Block</vt:lpstr>
      <vt:lpstr>Programming Patterns</vt:lpstr>
      <vt:lpstr>User Thread Vs Kernel Thread</vt:lpstr>
      <vt:lpstr>User-level threads</vt:lpstr>
      <vt:lpstr>User level thread library on top of multiple kernel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</dc:title>
  <dc:creator>M Saifullah Tanvir</dc:creator>
  <cp:lastModifiedBy>M Saifullah Tanvir</cp:lastModifiedBy>
  <cp:revision>45</cp:revision>
  <dcterms:created xsi:type="dcterms:W3CDTF">2023-03-06T06:59:45Z</dcterms:created>
  <dcterms:modified xsi:type="dcterms:W3CDTF">2023-03-14T09:10:06Z</dcterms:modified>
</cp:coreProperties>
</file>