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4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06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71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182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28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748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381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8339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85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02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5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0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16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81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76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65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9C7B-29C8-4DEA-BFA3-099E778F9D07}" type="datetimeFigureOut">
              <a:rPr lang="en-IE" smtClean="0"/>
              <a:t>07/08/2024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07CD-B0DE-420C-8EFE-A988A7EDD3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58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4068" y="1649383"/>
            <a:ext cx="347472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/>
                </a:solidFill>
              </a:rPr>
              <a:t>Project no 17</a:t>
            </a:r>
            <a:endParaRPr lang="en-IE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890" y="4615542"/>
            <a:ext cx="781158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 smtClean="0">
                <a:ln/>
                <a:solidFill>
                  <a:schemeClr val="accent3"/>
                </a:solidFill>
              </a:rPr>
              <a:t>ABDULLAH   HABIBULLAH AND SUBHAN</a:t>
            </a:r>
            <a:endParaRPr lang="en-IE" sz="32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4526" y="317862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GROUP MEAMBER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857" y="1071154"/>
            <a:ext cx="30915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 smtClean="0">
                <a:ln/>
                <a:solidFill>
                  <a:schemeClr val="accent3"/>
                </a:solidFill>
              </a:rPr>
              <a:t>PREPARED</a:t>
            </a:r>
            <a:endParaRPr lang="en-IE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6743" y="2325189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GOVERNMENT SALARY SHEET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6412" y="2909744"/>
            <a:ext cx="346601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ATTENDENCE SHEET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6412" y="349429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MARKSHEET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6412" y="4078854"/>
            <a:ext cx="267353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PRIVATE SALARY SHEET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412" y="4663409"/>
            <a:ext cx="244602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CHART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6743" y="1744291"/>
            <a:ext cx="288906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SUMMARY SHEET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9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977" y="1271451"/>
            <a:ext cx="464166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RECIPES WITH INGREDIENTS AND COSTS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4754" y="2656114"/>
            <a:ext cx="250806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PANCAKE RECIPE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4754" y="337892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CHICKEN QORMA RECIPE</a:t>
            </a:r>
            <a:endParaRPr lang="en-IE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2540" y="192024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000" b="1" dirty="0" smtClean="0">
                <a:ln/>
                <a:solidFill>
                  <a:schemeClr val="accent3"/>
                </a:solidFill>
              </a:rPr>
              <a:t>THE END</a:t>
            </a:r>
            <a:endParaRPr lang="en-IE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0940" y="4152900"/>
            <a:ext cx="565404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3"/>
                </a:solidFill>
              </a:rPr>
              <a:t>THANKS FOR WATCHING</a:t>
            </a:r>
            <a:endParaRPr lang="en-IE" sz="36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581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54</TotalTime>
  <Words>37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2024-08-07T17:39:13Z</dcterms:created>
  <dcterms:modified xsi:type="dcterms:W3CDTF">2024-08-07T18:34:11Z</dcterms:modified>
</cp:coreProperties>
</file>