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369" r:id="rId4"/>
    <p:sldId id="383" r:id="rId5"/>
    <p:sldId id="382" r:id="rId6"/>
    <p:sldId id="384" r:id="rId7"/>
    <p:sldId id="385" r:id="rId8"/>
    <p:sldId id="386" r:id="rId9"/>
    <p:sldId id="390" r:id="rId10"/>
    <p:sldId id="391" r:id="rId11"/>
    <p:sldId id="387" r:id="rId12"/>
    <p:sldId id="392" r:id="rId13"/>
    <p:sldId id="393" r:id="rId14"/>
    <p:sldId id="388" r:id="rId15"/>
    <p:sldId id="398" r:id="rId16"/>
    <p:sldId id="396" r:id="rId17"/>
    <p:sldId id="394" r:id="rId18"/>
    <p:sldId id="397" r:id="rId19"/>
    <p:sldId id="299" r:id="rId2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E592C-D3CA-40C9-B124-E8C5D6545B2C}" v="133" dt="2024-04-20T22:05:03.447"/>
    <p1510:client id="{F9C796F4-40FD-4770-BC06-F2788564D190}" v="62" dt="2024-04-21T10:15:00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7" autoAdjust="0"/>
    <p:restoredTop sz="94118" autoAdjust="0"/>
  </p:normalViewPr>
  <p:slideViewPr>
    <p:cSldViewPr snapToGrid="0">
      <p:cViewPr varScale="1">
        <p:scale>
          <a:sx n="62" d="100"/>
          <a:sy n="62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6A9F2CEA-EEE2-4C71-80FB-086F7BB8642F}"/>
    <pc:docChg chg="undo custSel addSld delSld modSld sldOrd">
      <pc:chgData name="Noura.Elmaghawry" userId="b691f193-aaf6-4e62-bc5c-f933985003e3" providerId="ADAL" clId="{6A9F2CEA-EEE2-4C71-80FB-086F7BB8642F}" dt="2024-03-02T22:10:01.162" v="3397" actId="1076"/>
      <pc:docMkLst>
        <pc:docMk/>
      </pc:docMkLst>
      <pc:sldChg chg="addSp delSp modSp">
        <pc:chgData name="Noura.Elmaghawry" userId="b691f193-aaf6-4e62-bc5c-f933985003e3" providerId="ADAL" clId="{6A9F2CEA-EEE2-4C71-80FB-086F7BB8642F}" dt="2024-03-02T20:55:56.685" v="2026"/>
        <pc:sldMkLst>
          <pc:docMk/>
          <pc:sldMk cId="3613174555" sldId="338"/>
        </pc:sldMkLst>
        <pc:spChg chg="del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3" creationId="{6A0E4539-4D63-B039-0D08-32214C09F90B}"/>
          </ac:spMkLst>
        </pc:spChg>
        <pc:spChg chg="add mod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4" creationId="{F938F81D-57B9-32E6-4FDA-7ADA8DE5F335}"/>
          </ac:spMkLst>
        </pc:spChg>
      </pc:sldChg>
      <pc:sldChg chg="modSp">
        <pc:chgData name="Noura.Elmaghawry" userId="b691f193-aaf6-4e62-bc5c-f933985003e3" providerId="ADAL" clId="{6A9F2CEA-EEE2-4C71-80FB-086F7BB8642F}" dt="2024-03-02T20:38:46.183" v="1906" actId="1076"/>
        <pc:sldMkLst>
          <pc:docMk/>
          <pc:sldMk cId="4071928854" sldId="384"/>
        </pc:sldMkLst>
        <pc:picChg chg="mod">
          <ac:chgData name="Noura.Elmaghawry" userId="b691f193-aaf6-4e62-bc5c-f933985003e3" providerId="ADAL" clId="{6A9F2CEA-EEE2-4C71-80FB-086F7BB8642F}" dt="2024-03-02T20:38:46.183" v="1906" actId="1076"/>
          <ac:picMkLst>
            <pc:docMk/>
            <pc:sldMk cId="4071928854" sldId="384"/>
            <ac:picMk id="7" creationId="{6F9D1906-E4FC-D51A-D95E-700C7DFC4FD9}"/>
          </ac:picMkLst>
        </pc:picChg>
      </pc:sldChg>
      <pc:sldChg chg="addSp delSp modSp mod ord">
        <pc:chgData name="Noura.Elmaghawry" userId="b691f193-aaf6-4e62-bc5c-f933985003e3" providerId="ADAL" clId="{6A9F2CEA-EEE2-4C71-80FB-086F7BB8642F}" dt="2024-03-02T19:42:39.223" v="1373"/>
        <pc:sldMkLst>
          <pc:docMk/>
          <pc:sldMk cId="3656525333" sldId="385"/>
        </pc:sldMkLst>
        <pc:spChg chg="mod">
          <ac:chgData name="Noura.Elmaghawry" userId="b691f193-aaf6-4e62-bc5c-f933985003e3" providerId="ADAL" clId="{6A9F2CEA-EEE2-4C71-80FB-086F7BB8642F}" dt="2024-03-02T19:04:13.167" v="671" actId="20577"/>
          <ac:spMkLst>
            <pc:docMk/>
            <pc:sldMk cId="3656525333" sldId="385"/>
            <ac:spMk id="2" creationId="{67BD8917-13DE-0185-7FA2-882824F4F966}"/>
          </ac:spMkLst>
        </pc:spChg>
        <pc:spChg chg="mod">
          <ac:chgData name="Noura.Elmaghawry" userId="b691f193-aaf6-4e62-bc5c-f933985003e3" providerId="ADAL" clId="{6A9F2CEA-EEE2-4C71-80FB-086F7BB8642F}" dt="2024-03-02T19:11:28.019" v="884" actId="12"/>
          <ac:spMkLst>
            <pc:docMk/>
            <pc:sldMk cId="3656525333" sldId="385"/>
            <ac:spMk id="3" creationId="{707F74DF-D514-F27F-BE4E-0D3D03279E52}"/>
          </ac:spMkLst>
        </pc:spChg>
        <pc:picChg chg="add del mod">
          <ac:chgData name="Noura.Elmaghawry" userId="b691f193-aaf6-4e62-bc5c-f933985003e3" providerId="ADAL" clId="{6A9F2CEA-EEE2-4C71-80FB-086F7BB8642F}" dt="2024-03-02T18:54:41.498" v="494" actId="478"/>
          <ac:picMkLst>
            <pc:docMk/>
            <pc:sldMk cId="3656525333" sldId="385"/>
            <ac:picMk id="4" creationId="{68FE7DD9-7060-037D-D9DB-A95623CA26FB}"/>
          </ac:picMkLst>
        </pc:picChg>
        <pc:picChg chg="add del mod">
          <ac:chgData name="Noura.Elmaghawry" userId="b691f193-aaf6-4e62-bc5c-f933985003e3" providerId="ADAL" clId="{6A9F2CEA-EEE2-4C71-80FB-086F7BB8642F}" dt="2024-03-02T18:55:03.977" v="499" actId="478"/>
          <ac:picMkLst>
            <pc:docMk/>
            <pc:sldMk cId="3656525333" sldId="385"/>
            <ac:picMk id="5" creationId="{0E0B2A4C-74F7-DA69-559E-028FE8261AC3}"/>
          </ac:picMkLst>
        </pc:picChg>
      </pc:sldChg>
      <pc:sldChg chg="addSp delSp modSp del mod">
        <pc:chgData name="Noura.Elmaghawry" userId="b691f193-aaf6-4e62-bc5c-f933985003e3" providerId="ADAL" clId="{6A9F2CEA-EEE2-4C71-80FB-086F7BB8642F}" dt="2024-03-02T21:07:46.059" v="2133" actId="47"/>
        <pc:sldMkLst>
          <pc:docMk/>
          <pc:sldMk cId="2033021541" sldId="386"/>
        </pc:sldMkLst>
        <pc:spChg chg="mod">
          <ac:chgData name="Noura.Elmaghawry" userId="b691f193-aaf6-4e62-bc5c-f933985003e3" providerId="ADAL" clId="{6A9F2CEA-EEE2-4C71-80FB-086F7BB8642F}" dt="2024-03-02T20:49:44.928" v="1952" actId="21"/>
          <ac:spMkLst>
            <pc:docMk/>
            <pc:sldMk cId="2033021541" sldId="386"/>
            <ac:spMk id="3" creationId="{1D8FA5D9-2B88-E8F8-160A-CF917635B8D8}"/>
          </ac:spMkLst>
        </pc:spChg>
        <pc:spChg chg="add del mod">
          <ac:chgData name="Noura.Elmaghawry" userId="b691f193-aaf6-4e62-bc5c-f933985003e3" providerId="ADAL" clId="{6A9F2CEA-EEE2-4C71-80FB-086F7BB8642F}" dt="2024-03-02T20:56:16.299" v="2027" actId="478"/>
          <ac:spMkLst>
            <pc:docMk/>
            <pc:sldMk cId="2033021541" sldId="386"/>
            <ac:spMk id="10" creationId="{92F9A57E-45B9-3E6F-4104-D371BBF6F0D4}"/>
          </ac:spMkLst>
        </pc:spChg>
      </pc:sldChg>
      <pc:sldChg chg="addSp delSp modSp mod ord">
        <pc:chgData name="Noura.Elmaghawry" userId="b691f193-aaf6-4e62-bc5c-f933985003e3" providerId="ADAL" clId="{6A9F2CEA-EEE2-4C71-80FB-086F7BB8642F}" dt="2024-03-02T18:56:40.614" v="520" actId="255"/>
        <pc:sldMkLst>
          <pc:docMk/>
          <pc:sldMk cId="2614229207" sldId="387"/>
        </pc:sldMkLst>
        <pc:spChg chg="mod">
          <ac:chgData name="Noura.Elmaghawry" userId="b691f193-aaf6-4e62-bc5c-f933985003e3" providerId="ADAL" clId="{6A9F2CEA-EEE2-4C71-80FB-086F7BB8642F}" dt="2024-03-02T18:56:28.512" v="516" actId="6549"/>
          <ac:spMkLst>
            <pc:docMk/>
            <pc:sldMk cId="2614229207" sldId="387"/>
            <ac:spMk id="3" creationId="{5F8B758E-F0C0-4F6C-BE40-966EA3D7664E}"/>
          </ac:spMkLst>
        </pc:spChg>
        <pc:spChg chg="add mod">
          <ac:chgData name="Noura.Elmaghawry" userId="b691f193-aaf6-4e62-bc5c-f933985003e3" providerId="ADAL" clId="{6A9F2CEA-EEE2-4C71-80FB-086F7BB8642F}" dt="2024-03-02T18:56:40.614" v="520" actId="255"/>
          <ac:spMkLst>
            <pc:docMk/>
            <pc:sldMk cId="2614229207" sldId="387"/>
            <ac:spMk id="6" creationId="{3C327F21-2455-3A2E-563F-E0EE44DE81E0}"/>
          </ac:spMkLst>
        </pc:spChg>
        <pc:picChg chg="add mod">
          <ac:chgData name="Noura.Elmaghawry" userId="b691f193-aaf6-4e62-bc5c-f933985003e3" providerId="ADAL" clId="{6A9F2CEA-EEE2-4C71-80FB-086F7BB8642F}" dt="2024-03-02T18:56:08.333" v="507" actId="1076"/>
          <ac:picMkLst>
            <pc:docMk/>
            <pc:sldMk cId="2614229207" sldId="387"/>
            <ac:picMk id="4" creationId="{7613A7FA-FE8E-9F3E-45FB-86AE0D9A6DC3}"/>
          </ac:picMkLst>
        </pc:picChg>
        <pc:picChg chg="add mod">
          <ac:chgData name="Noura.Elmaghawry" userId="b691f193-aaf6-4e62-bc5c-f933985003e3" providerId="ADAL" clId="{6A9F2CEA-EEE2-4C71-80FB-086F7BB8642F}" dt="2024-03-02T18:56:32.118" v="517" actId="1076"/>
          <ac:picMkLst>
            <pc:docMk/>
            <pc:sldMk cId="2614229207" sldId="387"/>
            <ac:picMk id="5122" creationId="{2F38BC3B-AEB3-0086-28AF-AE2A0C6D7A48}"/>
          </ac:picMkLst>
        </pc:picChg>
        <pc:picChg chg="add del mod">
          <ac:chgData name="Noura.Elmaghawry" userId="b691f193-aaf6-4e62-bc5c-f933985003e3" providerId="ADAL" clId="{6A9F2CEA-EEE2-4C71-80FB-086F7BB8642F}" dt="2024-03-02T18:52:08.492" v="482" actId="478"/>
          <ac:picMkLst>
            <pc:docMk/>
            <pc:sldMk cId="2614229207" sldId="387"/>
            <ac:picMk id="5124" creationId="{377BAB96-E06F-36A1-CD23-5D36AB6F4B4E}"/>
          </ac:picMkLst>
        </pc:picChg>
        <pc:picChg chg="add mod">
          <ac:chgData name="Noura.Elmaghawry" userId="b691f193-aaf6-4e62-bc5c-f933985003e3" providerId="ADAL" clId="{6A9F2CEA-EEE2-4C71-80FB-086F7BB8642F}" dt="2024-03-02T18:56:07.108" v="506" actId="1076"/>
          <ac:picMkLst>
            <pc:docMk/>
            <pc:sldMk cId="2614229207" sldId="387"/>
            <ac:picMk id="5126" creationId="{F9F75A92-EE15-7B78-05AE-06B94BD651D6}"/>
          </ac:picMkLst>
        </pc:picChg>
      </pc:sldChg>
      <pc:sldChg chg="del">
        <pc:chgData name="Noura.Elmaghawry" userId="b691f193-aaf6-4e62-bc5c-f933985003e3" providerId="ADAL" clId="{6A9F2CEA-EEE2-4C71-80FB-086F7BB8642F}" dt="2024-03-02T20:48:04.395" v="1931" actId="47"/>
        <pc:sldMkLst>
          <pc:docMk/>
          <pc:sldMk cId="2478305754" sldId="388"/>
        </pc:sldMkLst>
      </pc:sldChg>
      <pc:sldChg chg="addSp delSp modSp add del mod ord">
        <pc:chgData name="Noura.Elmaghawry" userId="b691f193-aaf6-4e62-bc5c-f933985003e3" providerId="ADAL" clId="{6A9F2CEA-EEE2-4C71-80FB-086F7BB8642F}" dt="2024-03-02T21:07:39.797" v="2132" actId="6549"/>
        <pc:sldMkLst>
          <pc:docMk/>
          <pc:sldMk cId="3766030415" sldId="389"/>
        </pc:sldMkLst>
        <pc:spChg chg="mod">
          <ac:chgData name="Noura.Elmaghawry" userId="b691f193-aaf6-4e62-bc5c-f933985003e3" providerId="ADAL" clId="{6A9F2CEA-EEE2-4C71-80FB-086F7BB8642F}" dt="2024-03-02T21:07:39.797" v="2132" actId="6549"/>
          <ac:spMkLst>
            <pc:docMk/>
            <pc:sldMk cId="3766030415" sldId="389"/>
            <ac:spMk id="2" creationId="{EBB30444-7D2B-68DA-DF57-3B6A8CD8AC63}"/>
          </ac:spMkLst>
        </pc:spChg>
        <pc:spChg chg="mod">
          <ac:chgData name="Noura.Elmaghawry" userId="b691f193-aaf6-4e62-bc5c-f933985003e3" providerId="ADAL" clId="{6A9F2CEA-EEE2-4C71-80FB-086F7BB8642F}" dt="2024-03-02T21:07:23.056" v="2105" actId="20577"/>
          <ac:spMkLst>
            <pc:docMk/>
            <pc:sldMk cId="3766030415" sldId="389"/>
            <ac:spMk id="3" creationId="{4226EAD8-3DC2-1A63-5105-D2E52FF403D3}"/>
          </ac:spMkLst>
        </pc:spChg>
        <pc:inkChg chg="add del">
          <ac:chgData name="Noura.Elmaghawry" userId="b691f193-aaf6-4e62-bc5c-f933985003e3" providerId="ADAL" clId="{6A9F2CEA-EEE2-4C71-80FB-086F7BB8642F}" dt="2024-03-02T20:48:15.936" v="1935" actId="9405"/>
          <ac:inkMkLst>
            <pc:docMk/>
            <pc:sldMk cId="3766030415" sldId="389"/>
            <ac:inkMk id="4" creationId="{8F7CE4F4-9AB6-1391-B992-2F2067807F2A}"/>
          </ac:inkMkLst>
        </pc:inkChg>
      </pc:sldChg>
      <pc:sldChg chg="del">
        <pc:chgData name="Noura.Elmaghawry" userId="b691f193-aaf6-4e62-bc5c-f933985003e3" providerId="ADAL" clId="{6A9F2CEA-EEE2-4C71-80FB-086F7BB8642F}" dt="2024-03-02T20:47:16.541" v="1930" actId="47"/>
        <pc:sldMkLst>
          <pc:docMk/>
          <pc:sldMk cId="3396888220" sldId="390"/>
        </pc:sldMkLst>
      </pc:sldChg>
      <pc:sldChg chg="addSp delSp modSp mod ord modAnim">
        <pc:chgData name="Noura.Elmaghawry" userId="b691f193-aaf6-4e62-bc5c-f933985003e3" providerId="ADAL" clId="{6A9F2CEA-EEE2-4C71-80FB-086F7BB8642F}" dt="2024-03-02T19:01:18.091" v="542" actId="9405"/>
        <pc:sldMkLst>
          <pc:docMk/>
          <pc:sldMk cId="3789655332" sldId="391"/>
        </pc:sldMkLst>
        <pc:spChg chg="add del">
          <ac:chgData name="Noura.Elmaghawry" userId="b691f193-aaf6-4e62-bc5c-f933985003e3" providerId="ADAL" clId="{6A9F2CEA-EEE2-4C71-80FB-086F7BB8642F}" dt="2024-03-02T17:50:14.892" v="4" actId="478"/>
          <ac:spMkLst>
            <pc:docMk/>
            <pc:sldMk cId="3789655332" sldId="391"/>
            <ac:spMk id="5" creationId="{EB9A0D2E-CA46-DDA9-31CA-0FDAB04A0E40}"/>
          </ac:spMkLst>
        </pc:spChg>
        <pc:spChg chg="add mod">
          <ac:chgData name="Noura.Elmaghawry" userId="b691f193-aaf6-4e62-bc5c-f933985003e3" providerId="ADAL" clId="{6A9F2CEA-EEE2-4C71-80FB-086F7BB8642F}" dt="2024-03-02T17:54:21.676" v="48" actId="14100"/>
          <ac:spMkLst>
            <pc:docMk/>
            <pc:sldMk cId="3789655332" sldId="391"/>
            <ac:spMk id="20" creationId="{653E2951-40D9-06BE-83FB-CDC725963F16}"/>
          </ac:spMkLst>
        </pc:spChg>
        <pc:picChg chg="add del mod">
          <ac:chgData name="Noura.Elmaghawry" userId="b691f193-aaf6-4e62-bc5c-f933985003e3" providerId="ADAL" clId="{6A9F2CEA-EEE2-4C71-80FB-086F7BB8642F}" dt="2024-03-02T17:52:12.156" v="11" actId="478"/>
          <ac:picMkLst>
            <pc:docMk/>
            <pc:sldMk cId="3789655332" sldId="391"/>
            <ac:picMk id="7" creationId="{3D6F28D2-1CDF-01C7-B7C1-8DC077D0F420}"/>
          </ac:picMkLst>
        </pc:picChg>
        <pc:picChg chg="add mod">
          <ac:chgData name="Noura.Elmaghawry" userId="b691f193-aaf6-4e62-bc5c-f933985003e3" providerId="ADAL" clId="{6A9F2CEA-EEE2-4C71-80FB-086F7BB8642F}" dt="2024-03-02T17:53:00.228" v="22" actId="14100"/>
          <ac:picMkLst>
            <pc:docMk/>
            <pc:sldMk cId="3789655332" sldId="391"/>
            <ac:picMk id="9" creationId="{7756E0DC-29CB-2965-3968-83CB6203C09C}"/>
          </ac:picMkLst>
        </pc:picChg>
        <pc:picChg chg="add mod">
          <ac:chgData name="Noura.Elmaghawry" userId="b691f193-aaf6-4e62-bc5c-f933985003e3" providerId="ADAL" clId="{6A9F2CEA-EEE2-4C71-80FB-086F7BB8642F}" dt="2024-03-02T17:52:57.965" v="21" actId="14100"/>
          <ac:picMkLst>
            <pc:docMk/>
            <pc:sldMk cId="3789655332" sldId="391"/>
            <ac:picMk id="11" creationId="{7D0C5889-3376-2B6F-092C-65C0E7458371}"/>
          </ac:picMkLst>
        </pc:picChg>
        <pc:picChg chg="add mod">
          <ac:chgData name="Noura.Elmaghawry" userId="b691f193-aaf6-4e62-bc5c-f933985003e3" providerId="ADAL" clId="{6A9F2CEA-EEE2-4C71-80FB-086F7BB8642F}" dt="2024-03-02T17:52:38.778" v="16" actId="1076"/>
          <ac:picMkLst>
            <pc:docMk/>
            <pc:sldMk cId="3789655332" sldId="391"/>
            <ac:picMk id="12" creationId="{D0ECD426-34D5-68BC-84EB-6650946F1301}"/>
          </ac:picMkLst>
        </pc:picChg>
        <pc:picChg chg="add mod">
          <ac:chgData name="Noura.Elmaghawry" userId="b691f193-aaf6-4e62-bc5c-f933985003e3" providerId="ADAL" clId="{6A9F2CEA-EEE2-4C71-80FB-086F7BB8642F}" dt="2024-03-02T17:52:55.894" v="20" actId="14100"/>
          <ac:picMkLst>
            <pc:docMk/>
            <pc:sldMk cId="3789655332" sldId="391"/>
            <ac:picMk id="14" creationId="{588F9336-F1E8-4168-51B2-BFE29F417BBF}"/>
          </ac:picMkLst>
        </pc:picChg>
        <pc:picChg chg="add mod">
          <ac:chgData name="Noura.Elmaghawry" userId="b691f193-aaf6-4e62-bc5c-f933985003e3" providerId="ADAL" clId="{6A9F2CEA-EEE2-4C71-80FB-086F7BB8642F}" dt="2024-03-02T17:55:14.411" v="54" actId="1076"/>
          <ac:picMkLst>
            <pc:docMk/>
            <pc:sldMk cId="3789655332" sldId="391"/>
            <ac:picMk id="1026" creationId="{08DAC343-51B8-20EC-DA02-F8BF58FF988A}"/>
          </ac:picMkLst>
        </pc:picChg>
        <pc:inkChg chg="add">
          <ac:chgData name="Noura.Elmaghawry" userId="b691f193-aaf6-4e62-bc5c-f933985003e3" providerId="ADAL" clId="{6A9F2CEA-EEE2-4C71-80FB-086F7BB8642F}" dt="2024-03-02T17:53:24.691" v="25" actId="9405"/>
          <ac:inkMkLst>
            <pc:docMk/>
            <pc:sldMk cId="3789655332" sldId="391"/>
            <ac:inkMk id="17" creationId="{9DB8D014-3911-D29C-D7D3-2AA73408B141}"/>
          </ac:inkMkLst>
        </pc:inkChg>
        <pc:inkChg chg="add">
          <ac:chgData name="Noura.Elmaghawry" userId="b691f193-aaf6-4e62-bc5c-f933985003e3" providerId="ADAL" clId="{6A9F2CEA-EEE2-4C71-80FB-086F7BB8642F}" dt="2024-03-02T17:53:28.702" v="26" actId="9405"/>
          <ac:inkMkLst>
            <pc:docMk/>
            <pc:sldMk cId="3789655332" sldId="391"/>
            <ac:inkMk id="18" creationId="{A64485E8-04FC-E9B2-B793-5E5B98C9749B}"/>
          </ac:inkMkLst>
        </pc:inkChg>
        <pc:inkChg chg="add">
          <ac:chgData name="Noura.Elmaghawry" userId="b691f193-aaf6-4e62-bc5c-f933985003e3" providerId="ADAL" clId="{6A9F2CEA-EEE2-4C71-80FB-086F7BB8642F}" dt="2024-03-02T17:53:56.748" v="27" actId="9405"/>
          <ac:inkMkLst>
            <pc:docMk/>
            <pc:sldMk cId="3789655332" sldId="391"/>
            <ac:inkMk id="19" creationId="{7456A474-0D4A-4AA5-F8A5-73C4F96E0F78}"/>
          </ac:inkMkLst>
        </pc:inkChg>
        <pc:inkChg chg="add">
          <ac:chgData name="Noura.Elmaghawry" userId="b691f193-aaf6-4e62-bc5c-f933985003e3" providerId="ADAL" clId="{6A9F2CEA-EEE2-4C71-80FB-086F7BB8642F}" dt="2024-03-02T19:01:18.091" v="542" actId="9405"/>
          <ac:inkMkLst>
            <pc:docMk/>
            <pc:sldMk cId="3789655332" sldId="391"/>
            <ac:inkMk id="21" creationId="{BDB48C04-C242-238D-95BF-E09829574232}"/>
          </ac:inkMkLst>
        </pc:inkChg>
        <pc:cxnChg chg="add del">
          <ac:chgData name="Noura.Elmaghawry" userId="b691f193-aaf6-4e62-bc5c-f933985003e3" providerId="ADAL" clId="{6A9F2CEA-EEE2-4C71-80FB-086F7BB8642F}" dt="2024-03-02T17:53:15.551" v="24" actId="478"/>
          <ac:cxnSpMkLst>
            <pc:docMk/>
            <pc:sldMk cId="3789655332" sldId="391"/>
            <ac:cxnSpMk id="16" creationId="{4DFE4043-E53A-2558-5E35-77705A054090}"/>
          </ac:cxnSpMkLst>
        </pc:cxnChg>
      </pc:sldChg>
      <pc:sldChg chg="del ord">
        <pc:chgData name="Noura.Elmaghawry" userId="b691f193-aaf6-4e62-bc5c-f933985003e3" providerId="ADAL" clId="{6A9F2CEA-EEE2-4C71-80FB-086F7BB8642F}" dt="2024-03-02T19:24:55.969" v="958" actId="47"/>
        <pc:sldMkLst>
          <pc:docMk/>
          <pc:sldMk cId="3231430499" sldId="392"/>
        </pc:sldMkLst>
      </pc:sldChg>
      <pc:sldChg chg="addSp delSp modSp new mod ord">
        <pc:chgData name="Noura.Elmaghawry" userId="b691f193-aaf6-4e62-bc5c-f933985003e3" providerId="ADAL" clId="{6A9F2CEA-EEE2-4C71-80FB-086F7BB8642F}" dt="2024-03-02T20:13:32.812" v="1568" actId="255"/>
        <pc:sldMkLst>
          <pc:docMk/>
          <pc:sldMk cId="4027074296" sldId="393"/>
        </pc:sldMkLst>
        <pc:spChg chg="mod">
          <ac:chgData name="Noura.Elmaghawry" userId="b691f193-aaf6-4e62-bc5c-f933985003e3" providerId="ADAL" clId="{6A9F2CEA-EEE2-4C71-80FB-086F7BB8642F}" dt="2024-03-02T18:29:37.337" v="387" actId="20577"/>
          <ac:spMkLst>
            <pc:docMk/>
            <pc:sldMk cId="4027074296" sldId="393"/>
            <ac:spMk id="2" creationId="{6C04F9C7-47DD-7373-36E4-A34A9C3DDAA8}"/>
          </ac:spMkLst>
        </pc:spChg>
        <pc:spChg chg="del">
          <ac:chgData name="Noura.Elmaghawry" userId="b691f193-aaf6-4e62-bc5c-f933985003e3" providerId="ADAL" clId="{6A9F2CEA-EEE2-4C71-80FB-086F7BB8642F}" dt="2024-03-02T18:07:51.124" v="67" actId="478"/>
          <ac:spMkLst>
            <pc:docMk/>
            <pc:sldMk cId="4027074296" sldId="393"/>
            <ac:spMk id="3" creationId="{CA9379DE-00D6-A8B9-DAFB-52D7FF9FA62D}"/>
          </ac:spMkLst>
        </pc:spChg>
        <pc:graphicFrameChg chg="add del mod modGraphic">
          <ac:chgData name="Noura.Elmaghawry" userId="b691f193-aaf6-4e62-bc5c-f933985003e3" providerId="ADAL" clId="{6A9F2CEA-EEE2-4C71-80FB-086F7BB8642F}" dt="2024-03-02T18:09:42.733" v="138" actId="478"/>
          <ac:graphicFrameMkLst>
            <pc:docMk/>
            <pc:sldMk cId="4027074296" sldId="393"/>
            <ac:graphicFrameMk id="4" creationId="{41BD2BD4-60BD-FF1C-A622-17CF3A8334CA}"/>
          </ac:graphicFrameMkLst>
        </pc:graphicFrameChg>
        <pc:graphicFrameChg chg="add del modGraphic">
          <ac:chgData name="Noura.Elmaghawry" userId="b691f193-aaf6-4e62-bc5c-f933985003e3" providerId="ADAL" clId="{6A9F2CEA-EEE2-4C71-80FB-086F7BB8642F}" dt="2024-03-02T18:09:39.722" v="137" actId="478"/>
          <ac:graphicFrameMkLst>
            <pc:docMk/>
            <pc:sldMk cId="4027074296" sldId="393"/>
            <ac:graphicFrameMk id="5" creationId="{6D13AC32-EB70-62C6-13DE-50AF6E5B6310}"/>
          </ac:graphicFrameMkLst>
        </pc:graphicFrameChg>
        <pc:graphicFrameChg chg="add mod modGraphic">
          <ac:chgData name="Noura.Elmaghawry" userId="b691f193-aaf6-4e62-bc5c-f933985003e3" providerId="ADAL" clId="{6A9F2CEA-EEE2-4C71-80FB-086F7BB8642F}" dt="2024-03-02T20:13:32.812" v="1568" actId="255"/>
          <ac:graphicFrameMkLst>
            <pc:docMk/>
            <pc:sldMk cId="4027074296" sldId="393"/>
            <ac:graphicFrameMk id="6" creationId="{0B21A5FE-BA42-17EC-79D2-044C745DB5D1}"/>
          </ac:graphicFrameMkLst>
        </pc:graphicFrameChg>
      </pc:sldChg>
      <pc:sldChg chg="new del">
        <pc:chgData name="Noura.Elmaghawry" userId="b691f193-aaf6-4e62-bc5c-f933985003e3" providerId="ADAL" clId="{6A9F2CEA-EEE2-4C71-80FB-086F7BB8642F}" dt="2024-03-02T18:07:33.523" v="65" actId="680"/>
        <pc:sldMkLst>
          <pc:docMk/>
          <pc:sldMk cId="4294468260" sldId="393"/>
        </pc:sldMkLst>
      </pc:sldChg>
      <pc:sldChg chg="addSp modSp add mod ord">
        <pc:chgData name="Noura.Elmaghawry" userId="b691f193-aaf6-4e62-bc5c-f933985003e3" providerId="ADAL" clId="{6A9F2CEA-EEE2-4C71-80FB-086F7BB8642F}" dt="2024-03-02T20:13:52.253" v="1571" actId="255"/>
        <pc:sldMkLst>
          <pc:docMk/>
          <pc:sldMk cId="3582829172" sldId="394"/>
        </pc:sldMkLst>
        <pc:spChg chg="add mod">
          <ac:chgData name="Noura.Elmaghawry" userId="b691f193-aaf6-4e62-bc5c-f933985003e3" providerId="ADAL" clId="{6A9F2CEA-EEE2-4C71-80FB-086F7BB8642F}" dt="2024-03-02T18:12:11.627" v="282" actId="122"/>
          <ac:spMkLst>
            <pc:docMk/>
            <pc:sldMk cId="3582829172" sldId="394"/>
            <ac:spMk id="3" creationId="{10BE0498-4000-1748-14C9-2E6917892E14}"/>
          </ac:spMkLst>
        </pc:spChg>
        <pc:graphicFrameChg chg="mod">
          <ac:chgData name="Noura.Elmaghawry" userId="b691f193-aaf6-4e62-bc5c-f933985003e3" providerId="ADAL" clId="{6A9F2CEA-EEE2-4C71-80FB-086F7BB8642F}" dt="2024-03-02T20:13:52.253" v="1571" actId="255"/>
          <ac:graphicFrameMkLst>
            <pc:docMk/>
            <pc:sldMk cId="3582829172" sldId="394"/>
            <ac:graphicFrameMk id="6" creationId="{E5FA184E-FDAD-CB5A-1665-A46E040B7BBC}"/>
          </ac:graphicFrameMkLst>
        </pc:graphicFrameChg>
        <pc:cxnChg chg="add mod">
          <ac:chgData name="Noura.Elmaghawry" userId="b691f193-aaf6-4e62-bc5c-f933985003e3" providerId="ADAL" clId="{6A9F2CEA-EEE2-4C71-80FB-086F7BB8642F}" dt="2024-03-02T18:12:28.890" v="289" actId="692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18:22:36.294" v="349" actId="1076"/>
        <pc:sldMkLst>
          <pc:docMk/>
          <pc:sldMk cId="157103510" sldId="395"/>
        </pc:sldMkLst>
        <pc:spChg chg="mod">
          <ac:chgData name="Noura.Elmaghawry" userId="b691f193-aaf6-4e62-bc5c-f933985003e3" providerId="ADAL" clId="{6A9F2CEA-EEE2-4C71-80FB-086F7BB8642F}" dt="2024-03-02T18:20:19.331" v="296"/>
          <ac:spMkLst>
            <pc:docMk/>
            <pc:sldMk cId="157103510" sldId="395"/>
            <ac:spMk id="2" creationId="{9B6D55ED-872D-585D-6342-38B279939C83}"/>
          </ac:spMkLst>
        </pc:spChg>
        <pc:spChg chg="mod">
          <ac:chgData name="Noura.Elmaghawry" userId="b691f193-aaf6-4e62-bc5c-f933985003e3" providerId="ADAL" clId="{6A9F2CEA-EEE2-4C71-80FB-086F7BB8642F}" dt="2024-03-02T18:20:46.303" v="302"/>
          <ac:spMkLst>
            <pc:docMk/>
            <pc:sldMk cId="157103510" sldId="395"/>
            <ac:spMk id="3" creationId="{1878EBD8-7B5F-C0D0-89FC-F5994DC4F487}"/>
          </ac:spMkLst>
        </pc:spChg>
        <pc:spChg chg="add del mod">
          <ac:chgData name="Noura.Elmaghawry" userId="b691f193-aaf6-4e62-bc5c-f933985003e3" providerId="ADAL" clId="{6A9F2CEA-EEE2-4C71-80FB-086F7BB8642F}" dt="2024-03-02T18:21:02.447" v="305" actId="478"/>
          <ac:spMkLst>
            <pc:docMk/>
            <pc:sldMk cId="157103510" sldId="395"/>
            <ac:spMk id="8" creationId="{A0EC2DF2-EDE1-E472-0747-8D505E99E416}"/>
          </ac:spMkLst>
        </pc:spChg>
        <pc:spChg chg="add mod">
          <ac:chgData name="Noura.Elmaghawry" userId="b691f193-aaf6-4e62-bc5c-f933985003e3" providerId="ADAL" clId="{6A9F2CEA-EEE2-4C71-80FB-086F7BB8642F}" dt="2024-03-02T18:21:22.397" v="327" actId="692"/>
          <ac:spMkLst>
            <pc:docMk/>
            <pc:sldMk cId="157103510" sldId="395"/>
            <ac:spMk id="9" creationId="{81C30960-BAA0-2AB7-1494-163C9EC54330}"/>
          </ac:spMkLst>
        </pc:spChg>
        <pc:spChg chg="add mod">
          <ac:chgData name="Noura.Elmaghawry" userId="b691f193-aaf6-4e62-bc5c-f933985003e3" providerId="ADAL" clId="{6A9F2CEA-EEE2-4C71-80FB-086F7BB8642F}" dt="2024-03-02T18:21:36.666" v="329" actId="1076"/>
          <ac:spMkLst>
            <pc:docMk/>
            <pc:sldMk cId="157103510" sldId="395"/>
            <ac:spMk id="10" creationId="{BD871CBF-205C-8501-8B05-34C8BF8C252F}"/>
          </ac:spMkLst>
        </pc:spChg>
        <pc:spChg chg="add mod">
          <ac:chgData name="Noura.Elmaghawry" userId="b691f193-aaf6-4e62-bc5c-f933985003e3" providerId="ADAL" clId="{6A9F2CEA-EEE2-4C71-80FB-086F7BB8642F}" dt="2024-03-02T18:22:36.294" v="349" actId="1076"/>
          <ac:spMkLst>
            <pc:docMk/>
            <pc:sldMk cId="157103510" sldId="395"/>
            <ac:spMk id="14" creationId="{852FF42A-E1C0-E48B-7A79-15BD18C46B5E}"/>
          </ac:spMkLst>
        </pc:spChg>
        <pc:picChg chg="add mod">
          <ac:chgData name="Noura.Elmaghawry" userId="b691f193-aaf6-4e62-bc5c-f933985003e3" providerId="ADAL" clId="{6A9F2CEA-EEE2-4C71-80FB-086F7BB8642F}" dt="2024-03-02T18:20:49.945" v="303" actId="14100"/>
          <ac:picMkLst>
            <pc:docMk/>
            <pc:sldMk cId="157103510" sldId="395"/>
            <ac:picMk id="5" creationId="{612EC105-10AE-9226-C0F7-4CA01A115F17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6" creationId="{D43D3406-2AB7-07CD-2249-A66D41C0F989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7" creationId="{721A125D-725B-FCFC-8F22-11C782424F7F}"/>
          </ac:picMkLst>
        </pc:picChg>
        <pc:inkChg chg="add del">
          <ac:chgData name="Noura.Elmaghawry" userId="b691f193-aaf6-4e62-bc5c-f933985003e3" providerId="ADAL" clId="{6A9F2CEA-EEE2-4C71-80FB-086F7BB8642F}" dt="2024-03-02T18:22:02.948" v="331" actId="9405"/>
          <ac:inkMkLst>
            <pc:docMk/>
            <pc:sldMk cId="157103510" sldId="395"/>
            <ac:inkMk id="11" creationId="{29B1C0D5-6AEF-05F0-9539-41885A54070D}"/>
          </ac:inkMkLst>
        </pc:inkChg>
        <pc:inkChg chg="add">
          <ac:chgData name="Noura.Elmaghawry" userId="b691f193-aaf6-4e62-bc5c-f933985003e3" providerId="ADAL" clId="{6A9F2CEA-EEE2-4C71-80FB-086F7BB8642F}" dt="2024-03-02T18:22:09.992" v="332" actId="9405"/>
          <ac:inkMkLst>
            <pc:docMk/>
            <pc:sldMk cId="157103510" sldId="395"/>
            <ac:inkMk id="12" creationId="{0093C2B3-4D3F-5F74-7E7D-07A7BF5A3B6A}"/>
          </ac:inkMkLst>
        </pc:inkChg>
        <pc:inkChg chg="add">
          <ac:chgData name="Noura.Elmaghawry" userId="b691f193-aaf6-4e62-bc5c-f933985003e3" providerId="ADAL" clId="{6A9F2CEA-EEE2-4C71-80FB-086F7BB8642F}" dt="2024-03-02T18:22:13.993" v="333" actId="9405"/>
          <ac:inkMkLst>
            <pc:docMk/>
            <pc:sldMk cId="157103510" sldId="395"/>
            <ac:inkMk id="13" creationId="{7E8708D2-30F2-68FF-42EB-6434B7406420}"/>
          </ac:inkMkLst>
        </pc:inkChg>
      </pc:sldChg>
      <pc:sldChg chg="addSp delSp modSp new mod ord modAnim">
        <pc:chgData name="Noura.Elmaghawry" userId="b691f193-aaf6-4e62-bc5c-f933985003e3" providerId="ADAL" clId="{6A9F2CEA-EEE2-4C71-80FB-086F7BB8642F}" dt="2024-03-02T19:02:56.669" v="624" actId="14100"/>
        <pc:sldMkLst>
          <pc:docMk/>
          <pc:sldMk cId="3908104637" sldId="396"/>
        </pc:sldMkLst>
        <pc:spChg chg="mod">
          <ac:chgData name="Noura.Elmaghawry" userId="b691f193-aaf6-4e62-bc5c-f933985003e3" providerId="ADAL" clId="{6A9F2CEA-EEE2-4C71-80FB-086F7BB8642F}" dt="2024-03-02T18:29:56.965" v="407" actId="20577"/>
          <ac:spMkLst>
            <pc:docMk/>
            <pc:sldMk cId="3908104637" sldId="396"/>
            <ac:spMk id="2" creationId="{1A453853-A229-20B2-A34B-802CEBAFA8EA}"/>
          </ac:spMkLst>
        </pc:spChg>
        <pc:spChg chg="mod">
          <ac:chgData name="Noura.Elmaghawry" userId="b691f193-aaf6-4e62-bc5c-f933985003e3" providerId="ADAL" clId="{6A9F2CEA-EEE2-4C71-80FB-086F7BB8642F}" dt="2024-03-02T18:30:14.323" v="413" actId="5793"/>
          <ac:spMkLst>
            <pc:docMk/>
            <pc:sldMk cId="3908104637" sldId="396"/>
            <ac:spMk id="3" creationId="{7D5242FC-DCAB-2B91-BBD0-D8403B278D25}"/>
          </ac:spMkLst>
        </pc:spChg>
        <pc:spChg chg="add">
          <ac:chgData name="Noura.Elmaghawry" userId="b691f193-aaf6-4e62-bc5c-f933985003e3" providerId="ADAL" clId="{6A9F2CEA-EEE2-4C71-80FB-086F7BB8642F}" dt="2024-03-02T18:57:30.770" v="521"/>
          <ac:spMkLst>
            <pc:docMk/>
            <pc:sldMk cId="3908104637" sldId="396"/>
            <ac:spMk id="4" creationId="{9E1A1B57-9D74-2E80-3093-14CBCB8C4D07}"/>
          </ac:spMkLst>
        </pc:spChg>
        <pc:spChg chg="add mod">
          <ac:chgData name="Noura.Elmaghawry" userId="b691f193-aaf6-4e62-bc5c-f933985003e3" providerId="ADAL" clId="{6A9F2CEA-EEE2-4C71-80FB-086F7BB8642F}" dt="2024-03-02T19:02:01.269" v="577" actId="122"/>
          <ac:spMkLst>
            <pc:docMk/>
            <pc:sldMk cId="3908104637" sldId="396"/>
            <ac:spMk id="19" creationId="{9261148E-9096-F345-A7BC-33772909684F}"/>
          </ac:spMkLst>
        </pc:spChg>
        <pc:spChg chg="add mod">
          <ac:chgData name="Noura.Elmaghawry" userId="b691f193-aaf6-4e62-bc5c-f933985003e3" providerId="ADAL" clId="{6A9F2CEA-EEE2-4C71-80FB-086F7BB8642F}" dt="2024-03-02T19:02:56.669" v="624" actId="14100"/>
          <ac:spMkLst>
            <pc:docMk/>
            <pc:sldMk cId="3908104637" sldId="396"/>
            <ac:spMk id="20" creationId="{975A873E-B3D8-4910-08C5-EB34AE530B66}"/>
          </ac:spMkLst>
        </pc:spChg>
        <pc:grpChg chg="mod">
          <ac:chgData name="Noura.Elmaghawry" userId="b691f193-aaf6-4e62-bc5c-f933985003e3" providerId="ADAL" clId="{6A9F2CEA-EEE2-4C71-80FB-086F7BB8642F}" dt="2024-03-02T19:01:07.747" v="540"/>
          <ac:grpSpMkLst>
            <pc:docMk/>
            <pc:sldMk cId="3908104637" sldId="396"/>
            <ac:grpSpMk id="17" creationId="{9ED38D24-2C71-38CA-F7DC-72F8C521FBE5}"/>
          </ac:grpSpMkLst>
        </pc:grpChg>
        <pc:picChg chg="add mod">
          <ac:chgData name="Noura.Elmaghawry" userId="b691f193-aaf6-4e62-bc5c-f933985003e3" providerId="ADAL" clId="{6A9F2CEA-EEE2-4C71-80FB-086F7BB8642F}" dt="2024-03-02T18:59:16.993" v="525" actId="1076"/>
          <ac:picMkLst>
            <pc:docMk/>
            <pc:sldMk cId="3908104637" sldId="396"/>
            <ac:picMk id="6" creationId="{C12423FC-8FDE-1AB1-C1BA-568B0BCC3AC9}"/>
          </ac:picMkLst>
        </pc:picChg>
        <pc:picChg chg="add mod">
          <ac:chgData name="Noura.Elmaghawry" userId="b691f193-aaf6-4e62-bc5c-f933985003e3" providerId="ADAL" clId="{6A9F2CEA-EEE2-4C71-80FB-086F7BB8642F}" dt="2024-03-02T18:59:30.648" v="527" actId="1076"/>
          <ac:picMkLst>
            <pc:docMk/>
            <pc:sldMk cId="3908104637" sldId="396"/>
            <ac:picMk id="8" creationId="{D77F98D5-B1E8-CBA6-4927-A8A50E746D41}"/>
          </ac:picMkLst>
        </pc:picChg>
        <pc:picChg chg="add mod">
          <ac:chgData name="Noura.Elmaghawry" userId="b691f193-aaf6-4e62-bc5c-f933985003e3" providerId="ADAL" clId="{6A9F2CEA-EEE2-4C71-80FB-086F7BB8642F}" dt="2024-03-02T18:59:46.301" v="529" actId="1076"/>
          <ac:picMkLst>
            <pc:docMk/>
            <pc:sldMk cId="3908104637" sldId="396"/>
            <ac:picMk id="9" creationId="{31AB7E10-F411-5EDD-BCF7-4AB1D62F7495}"/>
          </ac:picMkLst>
        </pc:picChg>
        <pc:inkChg chg="add">
          <ac:chgData name="Noura.Elmaghawry" userId="b691f193-aaf6-4e62-bc5c-f933985003e3" providerId="ADAL" clId="{6A9F2CEA-EEE2-4C71-80FB-086F7BB8642F}" dt="2024-03-02T19:00:12.592" v="530" actId="9405"/>
          <ac:inkMkLst>
            <pc:docMk/>
            <pc:sldMk cId="3908104637" sldId="396"/>
            <ac:inkMk id="10" creationId="{4040D04F-BE73-6EE1-7999-99A60624190E}"/>
          </ac:inkMkLst>
        </pc:inkChg>
        <pc:inkChg chg="add del">
          <ac:chgData name="Noura.Elmaghawry" userId="b691f193-aaf6-4e62-bc5c-f933985003e3" providerId="ADAL" clId="{6A9F2CEA-EEE2-4C71-80FB-086F7BB8642F}" dt="2024-03-02T19:00:16.308" v="532" actId="9405"/>
          <ac:inkMkLst>
            <pc:docMk/>
            <pc:sldMk cId="3908104637" sldId="396"/>
            <ac:inkMk id="11" creationId="{35981D24-EC89-1C52-0F62-1E001E8E0633}"/>
          </ac:inkMkLst>
        </pc:inkChg>
        <pc:inkChg chg="add">
          <ac:chgData name="Noura.Elmaghawry" userId="b691f193-aaf6-4e62-bc5c-f933985003e3" providerId="ADAL" clId="{6A9F2CEA-EEE2-4C71-80FB-086F7BB8642F}" dt="2024-03-02T19:00:22.970" v="533" actId="9405"/>
          <ac:inkMkLst>
            <pc:docMk/>
            <pc:sldMk cId="3908104637" sldId="396"/>
            <ac:inkMk id="12" creationId="{1A89DCDE-41B6-05E5-141D-D211E3856D2A}"/>
          </ac:inkMkLst>
        </pc:inkChg>
        <pc:inkChg chg="add del">
          <ac:chgData name="Noura.Elmaghawry" userId="b691f193-aaf6-4e62-bc5c-f933985003e3" providerId="ADAL" clId="{6A9F2CEA-EEE2-4C71-80FB-086F7BB8642F}" dt="2024-03-02T19:01:01.587" v="537" actId="9405"/>
          <ac:inkMkLst>
            <pc:docMk/>
            <pc:sldMk cId="3908104637" sldId="396"/>
            <ac:inkMk id="13" creationId="{ECA7390A-AD07-0260-77C6-F8F149619D16}"/>
          </ac:inkMkLst>
        </pc:inkChg>
        <pc:inkChg chg="add del">
          <ac:chgData name="Noura.Elmaghawry" userId="b691f193-aaf6-4e62-bc5c-f933985003e3" providerId="ADAL" clId="{6A9F2CEA-EEE2-4C71-80FB-086F7BB8642F}" dt="2024-03-02T19:01:00.761" v="536" actId="9405"/>
          <ac:inkMkLst>
            <pc:docMk/>
            <pc:sldMk cId="3908104637" sldId="396"/>
            <ac:inkMk id="14" creationId="{E9685CAD-1138-42B1-D5C6-44696D6FF80C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5" creationId="{3C3C63A7-82D6-92EE-1E45-4001D591BCD2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6" creationId="{FDEDB333-52C7-1509-6A23-87E3B7DEFE61}"/>
          </ac:inkMkLst>
        </pc:inkChg>
        <pc:inkChg chg="add">
          <ac:chgData name="Noura.Elmaghawry" userId="b691f193-aaf6-4e62-bc5c-f933985003e3" providerId="ADAL" clId="{6A9F2CEA-EEE2-4C71-80FB-086F7BB8642F}" dt="2024-03-02T19:01:10.932" v="541" actId="9405"/>
          <ac:inkMkLst>
            <pc:docMk/>
            <pc:sldMk cId="3908104637" sldId="396"/>
            <ac:inkMk id="18" creationId="{5C038D65-70F0-42E8-B963-33F41B02B195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50:05.917" v="1955" actId="21"/>
        <pc:sldMkLst>
          <pc:docMk/>
          <pc:sldMk cId="158307534" sldId="397"/>
        </pc:sldMkLst>
        <pc:spChg chg="mod">
          <ac:chgData name="Noura.Elmaghawry" userId="b691f193-aaf6-4e62-bc5c-f933985003e3" providerId="ADAL" clId="{6A9F2CEA-EEE2-4C71-80FB-086F7BB8642F}" dt="2024-03-02T18:38:17.423" v="453" actId="20577"/>
          <ac:spMkLst>
            <pc:docMk/>
            <pc:sldMk cId="158307534" sldId="397"/>
            <ac:spMk id="2" creationId="{878FE7C4-B5E4-842F-A507-18287E6B39A4}"/>
          </ac:spMkLst>
        </pc:spChg>
        <pc:spChg chg="del">
          <ac:chgData name="Noura.Elmaghawry" userId="b691f193-aaf6-4e62-bc5c-f933985003e3" providerId="ADAL" clId="{6A9F2CEA-EEE2-4C71-80FB-086F7BB8642F}" dt="2024-03-02T18:37:53.577" v="424" actId="478"/>
          <ac:spMkLst>
            <pc:docMk/>
            <pc:sldMk cId="158307534" sldId="397"/>
            <ac:spMk id="3" creationId="{6514B25F-BE7A-BEDA-A987-E8213AC36928}"/>
          </ac:spMkLst>
        </pc:spChg>
        <pc:spChg chg="add del">
          <ac:chgData name="Noura.Elmaghawry" userId="b691f193-aaf6-4e62-bc5c-f933985003e3" providerId="ADAL" clId="{6A9F2CEA-EEE2-4C71-80FB-086F7BB8642F}" dt="2024-03-02T18:32:08.996" v="416" actId="22"/>
          <ac:spMkLst>
            <pc:docMk/>
            <pc:sldMk cId="158307534" sldId="397"/>
            <ac:spMk id="5" creationId="{97D3ADBA-D98C-89B5-D83B-29110C88331A}"/>
          </ac:spMkLst>
        </pc:spChg>
        <pc:spChg chg="add del mod">
          <ac:chgData name="Noura.Elmaghawry" userId="b691f193-aaf6-4e62-bc5c-f933985003e3" providerId="ADAL" clId="{6A9F2CEA-EEE2-4C71-80FB-086F7BB8642F}" dt="2024-03-02T20:50:05.917" v="1955" actId="21"/>
          <ac:spMkLst>
            <pc:docMk/>
            <pc:sldMk cId="158307534" sldId="397"/>
            <ac:spMk id="10" creationId="{92F9A57E-45B9-3E6F-4104-D371BBF6F0D4}"/>
          </ac:spMkLst>
        </pc:spChg>
        <pc:picChg chg="add del mod">
          <ac:chgData name="Noura.Elmaghawry" userId="b691f193-aaf6-4e62-bc5c-f933985003e3" providerId="ADAL" clId="{6A9F2CEA-EEE2-4C71-80FB-086F7BB8642F}" dt="2024-03-02T18:37:45.127" v="421" actId="478"/>
          <ac:picMkLst>
            <pc:docMk/>
            <pc:sldMk cId="158307534" sldId="397"/>
            <ac:picMk id="7" creationId="{8793E83A-C627-050A-5A3A-5BAFD9A3CB1B}"/>
          </ac:picMkLst>
        </pc:picChg>
        <pc:picChg chg="add mod">
          <ac:chgData name="Noura.Elmaghawry" userId="b691f193-aaf6-4e62-bc5c-f933985003e3" providerId="ADAL" clId="{6A9F2CEA-EEE2-4C71-80FB-086F7BB8642F}" dt="2024-03-02T18:38:04.898" v="426" actId="1076"/>
          <ac:picMkLst>
            <pc:docMk/>
            <pc:sldMk cId="158307534" sldId="397"/>
            <ac:picMk id="8" creationId="{50299976-30D8-0FB5-02D7-696F2F9B497A}"/>
          </ac:picMkLst>
        </pc:picChg>
        <pc:picChg chg="add mod">
          <ac:chgData name="Noura.Elmaghawry" userId="b691f193-aaf6-4e62-bc5c-f933985003e3" providerId="ADAL" clId="{6A9F2CEA-EEE2-4C71-80FB-086F7BB8642F}" dt="2024-03-02T18:37:49.769" v="423" actId="1076"/>
          <ac:picMkLst>
            <pc:docMk/>
            <pc:sldMk cId="158307534" sldId="397"/>
            <ac:picMk id="2050" creationId="{656846AE-BB45-2CA0-8CFC-49123583F98B}"/>
          </ac:picMkLst>
        </pc:picChg>
      </pc:sldChg>
      <pc:sldChg chg="addSp delSp modSp new mod modAnim">
        <pc:chgData name="Noura.Elmaghawry" userId="b691f193-aaf6-4e62-bc5c-f933985003e3" providerId="ADAL" clId="{6A9F2CEA-EEE2-4C71-80FB-086F7BB8642F}" dt="2024-03-02T19:54:54.427" v="1406" actId="14100"/>
        <pc:sldMkLst>
          <pc:docMk/>
          <pc:sldMk cId="2557468336" sldId="398"/>
        </pc:sldMkLst>
        <pc:spChg chg="mod">
          <ac:chgData name="Noura.Elmaghawry" userId="b691f193-aaf6-4e62-bc5c-f933985003e3" providerId="ADAL" clId="{6A9F2CEA-EEE2-4C71-80FB-086F7BB8642F}" dt="2024-03-02T19:21:56.255" v="917" actId="20577"/>
          <ac:spMkLst>
            <pc:docMk/>
            <pc:sldMk cId="2557468336" sldId="398"/>
            <ac:spMk id="2" creationId="{2A6873F9-EBB3-B5DB-7BAB-842D65A1CBC0}"/>
          </ac:spMkLst>
        </pc:spChg>
        <pc:spChg chg="del mod">
          <ac:chgData name="Noura.Elmaghawry" userId="b691f193-aaf6-4e62-bc5c-f933985003e3" providerId="ADAL" clId="{6A9F2CEA-EEE2-4C71-80FB-086F7BB8642F}" dt="2024-03-02T19:53:40.814" v="1395" actId="478"/>
          <ac:spMkLst>
            <pc:docMk/>
            <pc:sldMk cId="2557468336" sldId="398"/>
            <ac:spMk id="3" creationId="{79B6ACBB-0FB2-0986-3021-0DF1FC5CA69A}"/>
          </ac:spMkLst>
        </pc:spChg>
        <pc:spChg chg="add mod">
          <ac:chgData name="Noura.Elmaghawry" userId="b691f193-aaf6-4e62-bc5c-f933985003e3" providerId="ADAL" clId="{6A9F2CEA-EEE2-4C71-80FB-086F7BB8642F}" dt="2024-03-02T19:54:42.033" v="1403" actId="1076"/>
          <ac:spMkLst>
            <pc:docMk/>
            <pc:sldMk cId="2557468336" sldId="398"/>
            <ac:spMk id="11" creationId="{82165218-3746-C066-3ADD-8DF106812869}"/>
          </ac:spMkLst>
        </pc:spChg>
        <pc:picChg chg="add mod">
          <ac:chgData name="Noura.Elmaghawry" userId="b691f193-aaf6-4e62-bc5c-f933985003e3" providerId="ADAL" clId="{6A9F2CEA-EEE2-4C71-80FB-086F7BB8642F}" dt="2024-03-02T19:18:56.098" v="887" actId="1076"/>
          <ac:picMkLst>
            <pc:docMk/>
            <pc:sldMk cId="2557468336" sldId="398"/>
            <ac:picMk id="5" creationId="{4F0D0915-1E42-533A-AFD5-FC6AAD38D5DE}"/>
          </ac:picMkLst>
        </pc:picChg>
        <pc:picChg chg="add mod">
          <ac:chgData name="Noura.Elmaghawry" userId="b691f193-aaf6-4e62-bc5c-f933985003e3" providerId="ADAL" clId="{6A9F2CEA-EEE2-4C71-80FB-086F7BB8642F}" dt="2024-03-02T19:19:15.444" v="889" actId="1076"/>
          <ac:picMkLst>
            <pc:docMk/>
            <pc:sldMk cId="2557468336" sldId="398"/>
            <ac:picMk id="6" creationId="{2ED1A9A4-2415-C068-E7E6-CCDA09362C8C}"/>
          </ac:picMkLst>
        </pc:picChg>
        <pc:picChg chg="add mod">
          <ac:chgData name="Noura.Elmaghawry" userId="b691f193-aaf6-4e62-bc5c-f933985003e3" providerId="ADAL" clId="{6A9F2CEA-EEE2-4C71-80FB-086F7BB8642F}" dt="2024-03-02T19:54:54.427" v="1406" actId="14100"/>
          <ac:picMkLst>
            <pc:docMk/>
            <pc:sldMk cId="2557468336" sldId="398"/>
            <ac:picMk id="8" creationId="{60AF631E-FFF0-5721-CD66-684F0E20B5B4}"/>
          </ac:picMkLst>
        </pc:picChg>
        <pc:picChg chg="add del mod">
          <ac:chgData name="Noura.Elmaghawry" userId="b691f193-aaf6-4e62-bc5c-f933985003e3" providerId="ADAL" clId="{6A9F2CEA-EEE2-4C71-80FB-086F7BB8642F}" dt="2024-03-02T19:23:53.031" v="950" actId="478"/>
          <ac:picMkLst>
            <pc:docMk/>
            <pc:sldMk cId="2557468336" sldId="398"/>
            <ac:picMk id="10" creationId="{A1108F7C-318B-FABE-46C4-782E13E4AAE4}"/>
          </ac:picMkLst>
        </pc:picChg>
        <pc:picChg chg="add mod">
          <ac:chgData name="Noura.Elmaghawry" userId="b691f193-aaf6-4e62-bc5c-f933985003e3" providerId="ADAL" clId="{6A9F2CEA-EEE2-4C71-80FB-086F7BB8642F}" dt="2024-03-02T19:54:46.742" v="1404" actId="1076"/>
          <ac:picMkLst>
            <pc:docMk/>
            <pc:sldMk cId="2557468336" sldId="398"/>
            <ac:picMk id="12" creationId="{20597FE0-670E-46D6-16C0-91E0C3A2BE44}"/>
          </ac:picMkLst>
        </pc:picChg>
        <pc:picChg chg="add del mod ord">
          <ac:chgData name="Noura.Elmaghawry" userId="b691f193-aaf6-4e62-bc5c-f933985003e3" providerId="ADAL" clId="{6A9F2CEA-EEE2-4C71-80FB-086F7BB8642F}" dt="2024-03-02T19:53:44.831" v="1397" actId="478"/>
          <ac:picMkLst>
            <pc:docMk/>
            <pc:sldMk cId="2557468336" sldId="398"/>
            <ac:picMk id="18" creationId="{7284185C-E009-23E5-6704-E59DD7E6D917}"/>
          </ac:picMkLst>
        </pc:picChg>
        <pc:picChg chg="add mod ord">
          <ac:chgData name="Noura.Elmaghawry" userId="b691f193-aaf6-4e62-bc5c-f933985003e3" providerId="ADAL" clId="{6A9F2CEA-EEE2-4C71-80FB-086F7BB8642F}" dt="2024-03-02T19:54:51.147" v="1405" actId="1076"/>
          <ac:picMkLst>
            <pc:docMk/>
            <pc:sldMk cId="2557468336" sldId="398"/>
            <ac:picMk id="20" creationId="{D3D453FD-B38A-7A53-25D8-AEDC9775FDF6}"/>
          </ac:picMkLst>
        </pc:picChg>
        <pc:cxnChg chg="add mod">
          <ac:chgData name="Noura.Elmaghawry" userId="b691f193-aaf6-4e62-bc5c-f933985003e3" providerId="ADAL" clId="{6A9F2CEA-EEE2-4C71-80FB-086F7BB8642F}" dt="2024-03-02T19:54:38.859" v="1402" actId="1076"/>
          <ac:cxnSpMkLst>
            <pc:docMk/>
            <pc:sldMk cId="2557468336" sldId="398"/>
            <ac:cxnSpMk id="14" creationId="{E597D428-9B06-E83D-0EC7-3196433D6DFA}"/>
          </ac:cxnSpMkLst>
        </pc:cxnChg>
      </pc:sldChg>
      <pc:sldChg chg="addSp delSp modSp new mod">
        <pc:chgData name="Noura.Elmaghawry" userId="b691f193-aaf6-4e62-bc5c-f933985003e3" providerId="ADAL" clId="{6A9F2CEA-EEE2-4C71-80FB-086F7BB8642F}" dt="2024-03-02T20:13:42.845" v="1570" actId="1076"/>
        <pc:sldMkLst>
          <pc:docMk/>
          <pc:sldMk cId="3389854086" sldId="399"/>
        </pc:sldMkLst>
        <pc:spChg chg="mod">
          <ac:chgData name="Noura.Elmaghawry" userId="b691f193-aaf6-4e62-bc5c-f933985003e3" providerId="ADAL" clId="{6A9F2CEA-EEE2-4C71-80FB-086F7BB8642F}" dt="2024-03-02T19:35:39.911" v="1212" actId="20577"/>
          <ac:spMkLst>
            <pc:docMk/>
            <pc:sldMk cId="3389854086" sldId="399"/>
            <ac:spMk id="2" creationId="{F3E71FD5-A201-5C81-B695-E0FE18AAFE49}"/>
          </ac:spMkLst>
        </pc:spChg>
        <pc:spChg chg="add del">
          <ac:chgData name="Noura.Elmaghawry" userId="b691f193-aaf6-4e62-bc5c-f933985003e3" providerId="ADAL" clId="{6A9F2CEA-EEE2-4C71-80FB-086F7BB8642F}" dt="2024-03-02T19:34:16.522" v="1121" actId="478"/>
          <ac:spMkLst>
            <pc:docMk/>
            <pc:sldMk cId="3389854086" sldId="399"/>
            <ac:spMk id="3" creationId="{9CD8F59D-AD8B-DED1-F496-C9B95210B17B}"/>
          </ac:spMkLst>
        </pc:spChg>
        <pc:spChg chg="add mod">
          <ac:chgData name="Noura.Elmaghawry" userId="b691f193-aaf6-4e62-bc5c-f933985003e3" providerId="ADAL" clId="{6A9F2CEA-EEE2-4C71-80FB-086F7BB8642F}" dt="2024-03-02T20:13:40.193" v="1569" actId="1076"/>
          <ac:spMkLst>
            <pc:docMk/>
            <pc:sldMk cId="3389854086" sldId="399"/>
            <ac:spMk id="4" creationId="{AFFF9C47-C125-F3B4-37EB-0A759CEC5A48}"/>
          </ac:spMkLst>
        </pc:spChg>
        <pc:spChg chg="add mod">
          <ac:chgData name="Noura.Elmaghawry" userId="b691f193-aaf6-4e62-bc5c-f933985003e3" providerId="ADAL" clId="{6A9F2CEA-EEE2-4C71-80FB-086F7BB8642F}" dt="2024-03-02T20:13:42.845" v="1570" actId="1076"/>
          <ac:spMkLst>
            <pc:docMk/>
            <pc:sldMk cId="3389854086" sldId="399"/>
            <ac:spMk id="5" creationId="{9F4B934B-1E1A-59ED-C619-FC1DF7BEF821}"/>
          </ac:spMkLst>
        </pc:spChg>
        <pc:spChg chg="add mod">
          <ac:chgData name="Noura.Elmaghawry" userId="b691f193-aaf6-4e62-bc5c-f933985003e3" providerId="ADAL" clId="{6A9F2CEA-EEE2-4C71-80FB-086F7BB8642F}" dt="2024-03-02T19:34:22.604" v="1123" actId="1076"/>
          <ac:spMkLst>
            <pc:docMk/>
            <pc:sldMk cId="3389854086" sldId="399"/>
            <ac:spMk id="7" creationId="{FA965FBC-D60A-8311-9033-2D5C78E6736F}"/>
          </ac:spMkLst>
        </pc:spChg>
        <pc:spChg chg="add mod">
          <ac:chgData name="Noura.Elmaghawry" userId="b691f193-aaf6-4e62-bc5c-f933985003e3" providerId="ADAL" clId="{6A9F2CEA-EEE2-4C71-80FB-086F7BB8642F}" dt="2024-03-02T19:34:31.682" v="1126" actId="1076"/>
          <ac:spMkLst>
            <pc:docMk/>
            <pc:sldMk cId="3389854086" sldId="399"/>
            <ac:spMk id="8" creationId="{1DF6AE21-97F7-77A2-F904-FFC2E747E87C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9" creationId="{E3C81AAB-30D4-4D1D-29AC-6AB55991AA4A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10" creationId="{EAFFB8E4-F1FF-6C18-2320-38E6EB8F5AE7}"/>
          </ac:spMkLst>
        </pc:spChg>
        <pc:spChg chg="add mod">
          <ac:chgData name="Noura.Elmaghawry" userId="b691f193-aaf6-4e62-bc5c-f933985003e3" providerId="ADAL" clId="{6A9F2CEA-EEE2-4C71-80FB-086F7BB8642F}" dt="2024-03-02T19:34:42.854" v="1130" actId="20577"/>
          <ac:spMkLst>
            <pc:docMk/>
            <pc:sldMk cId="3389854086" sldId="399"/>
            <ac:spMk id="11" creationId="{745B61B1-4EF8-6F6F-1CF7-BEA4A2E6F2F8}"/>
          </ac:spMkLst>
        </pc:spChg>
        <pc:spChg chg="add mod">
          <ac:chgData name="Noura.Elmaghawry" userId="b691f193-aaf6-4e62-bc5c-f933985003e3" providerId="ADAL" clId="{6A9F2CEA-EEE2-4C71-80FB-086F7BB8642F}" dt="2024-03-02T19:35:05.656" v="1180" actId="20577"/>
          <ac:spMkLst>
            <pc:docMk/>
            <pc:sldMk cId="3389854086" sldId="399"/>
            <ac:spMk id="12" creationId="{A3718628-9C92-8ACB-8896-22AEF02F59C8}"/>
          </ac:spMkLst>
        </pc:spChg>
        <pc:picChg chg="add del mod ord">
          <ac:chgData name="Noura.Elmaghawry" userId="b691f193-aaf6-4e62-bc5c-f933985003e3" providerId="ADAL" clId="{6A9F2CEA-EEE2-4C71-80FB-086F7BB8642F}" dt="2024-03-02T19:28:29.704" v="1021" actId="34307"/>
          <ac:picMkLst>
            <pc:docMk/>
            <pc:sldMk cId="3389854086" sldId="399"/>
            <ac:picMk id="6" creationId="{24BEA8A3-36E3-90D6-6E97-3FA00164D162}"/>
          </ac:picMkLst>
        </pc:picChg>
        <pc:inkChg chg="add del">
          <ac:chgData name="Noura.Elmaghawry" userId="b691f193-aaf6-4e62-bc5c-f933985003e3" providerId="ADAL" clId="{6A9F2CEA-EEE2-4C71-80FB-086F7BB8642F}" dt="2024-03-02T19:35:15.426" v="1182" actId="9405"/>
          <ac:inkMkLst>
            <pc:docMk/>
            <pc:sldMk cId="3389854086" sldId="399"/>
            <ac:inkMk id="13" creationId="{B788D2FB-76C3-64CA-2219-58DFBEFD3F9D}"/>
          </ac:inkMkLst>
        </pc:inkChg>
        <pc:inkChg chg="add">
          <ac:chgData name="Noura.Elmaghawry" userId="b691f193-aaf6-4e62-bc5c-f933985003e3" providerId="ADAL" clId="{6A9F2CEA-EEE2-4C71-80FB-086F7BB8642F}" dt="2024-03-02T19:35:18.957" v="1183" actId="9405"/>
          <ac:inkMkLst>
            <pc:docMk/>
            <pc:sldMk cId="3389854086" sldId="399"/>
            <ac:inkMk id="14" creationId="{121414A2-1194-F84F-D26A-D15EDF141048}"/>
          </ac:inkMkLst>
        </pc:inkChg>
        <pc:inkChg chg="add">
          <ac:chgData name="Noura.Elmaghawry" userId="b691f193-aaf6-4e62-bc5c-f933985003e3" providerId="ADAL" clId="{6A9F2CEA-EEE2-4C71-80FB-086F7BB8642F}" dt="2024-03-02T19:35:21.544" v="1184" actId="9405"/>
          <ac:inkMkLst>
            <pc:docMk/>
            <pc:sldMk cId="3389854086" sldId="399"/>
            <ac:inkMk id="15" creationId="{51966D63-2C63-9425-619A-0296050D2443}"/>
          </ac:inkMkLst>
        </pc:inkChg>
      </pc:sldChg>
      <pc:sldChg chg="addSp delSp modSp add mod delAnim">
        <pc:chgData name="Noura.Elmaghawry" userId="b691f193-aaf6-4e62-bc5c-f933985003e3" providerId="ADAL" clId="{6A9F2CEA-EEE2-4C71-80FB-086F7BB8642F}" dt="2024-03-02T20:49:06.382" v="1951" actId="14100"/>
        <pc:sldMkLst>
          <pc:docMk/>
          <pc:sldMk cId="3723757992" sldId="400"/>
        </pc:sldMkLst>
        <pc:spChg chg="del mod">
          <ac:chgData name="Noura.Elmaghawry" userId="b691f193-aaf6-4e62-bc5c-f933985003e3" providerId="ADAL" clId="{6A9F2CEA-EEE2-4C71-80FB-086F7BB8642F}" dt="2024-03-02T19:41:04.473" v="1327" actId="478"/>
          <ac:spMkLst>
            <pc:docMk/>
            <pc:sldMk cId="3723757992" sldId="400"/>
            <ac:spMk id="3" creationId="{B3DFAC35-9EA6-FDD8-33D8-94F5CE1FA8DD}"/>
          </ac:spMkLst>
        </pc:spChg>
        <pc:spChg chg="mod">
          <ac:chgData name="Noura.Elmaghawry" userId="b691f193-aaf6-4e62-bc5c-f933985003e3" providerId="ADAL" clId="{6A9F2CEA-EEE2-4C71-80FB-086F7BB8642F}" dt="2024-03-02T19:56:31.804" v="1426" actId="1076"/>
          <ac:spMkLst>
            <pc:docMk/>
            <pc:sldMk cId="3723757992" sldId="400"/>
            <ac:spMk id="11" creationId="{B3DA4E28-50B1-2FC8-357E-BFA53FC1E05C}"/>
          </ac:spMkLst>
        </pc:spChg>
        <pc:spChg chg="add mod">
          <ac:chgData name="Noura.Elmaghawry" userId="b691f193-aaf6-4e62-bc5c-f933985003e3" providerId="ADAL" clId="{6A9F2CEA-EEE2-4C71-80FB-086F7BB8642F}" dt="2024-03-02T19:55:34.763" v="1417" actId="1076"/>
          <ac:spMkLst>
            <pc:docMk/>
            <pc:sldMk cId="3723757992" sldId="400"/>
            <ac:spMk id="21" creationId="{0890EECB-1773-0347-9164-469B7F528F68}"/>
          </ac:spMkLst>
        </pc:spChg>
        <pc:spChg chg="add mod">
          <ac:chgData name="Noura.Elmaghawry" userId="b691f193-aaf6-4e62-bc5c-f933985003e3" providerId="ADAL" clId="{6A9F2CEA-EEE2-4C71-80FB-086F7BB8642F}" dt="2024-03-02T20:49:06.382" v="1951" actId="14100"/>
          <ac:spMkLst>
            <pc:docMk/>
            <pc:sldMk cId="3723757992" sldId="400"/>
            <ac:spMk id="26" creationId="{115A6301-0305-8991-F93E-F1104A4D000E}"/>
          </ac:spMkLst>
        </pc:spChg>
        <pc:spChg chg="add mod">
          <ac:chgData name="Noura.Elmaghawry" userId="b691f193-aaf6-4e62-bc5c-f933985003e3" providerId="ADAL" clId="{6A9F2CEA-EEE2-4C71-80FB-086F7BB8642F}" dt="2024-03-02T19:41:21.632" v="1344" actId="1076"/>
          <ac:spMkLst>
            <pc:docMk/>
            <pc:sldMk cId="3723757992" sldId="400"/>
            <ac:spMk id="30" creationId="{462B7555-872D-6E22-8CCD-056F5298BB1E}"/>
          </ac:spMkLst>
        </pc:spChg>
        <pc:spChg chg="add mod">
          <ac:chgData name="Noura.Elmaghawry" userId="b691f193-aaf6-4e62-bc5c-f933985003e3" providerId="ADAL" clId="{6A9F2CEA-EEE2-4C71-80FB-086F7BB8642F}" dt="2024-03-02T19:41:56.663" v="1368" actId="20577"/>
          <ac:spMkLst>
            <pc:docMk/>
            <pc:sldMk cId="3723757992" sldId="400"/>
            <ac:spMk id="33" creationId="{D79F76E5-E659-BEFF-1625-FD65762A0C3D}"/>
          </ac:spMkLst>
        </pc:spChg>
        <pc:spChg chg="add mod">
          <ac:chgData name="Noura.Elmaghawry" userId="b691f193-aaf6-4e62-bc5c-f933985003e3" providerId="ADAL" clId="{6A9F2CEA-EEE2-4C71-80FB-086F7BB8642F}" dt="2024-03-02T19:55:29.017" v="1415" actId="1076"/>
          <ac:spMkLst>
            <pc:docMk/>
            <pc:sldMk cId="3723757992" sldId="400"/>
            <ac:spMk id="34" creationId="{4789C10D-86CC-8A76-B7BD-80B14DDF493B}"/>
          </ac:spMkLst>
        </pc:spChg>
        <pc:spChg chg="add mod">
          <ac:chgData name="Noura.Elmaghawry" userId="b691f193-aaf6-4e62-bc5c-f933985003e3" providerId="ADAL" clId="{6A9F2CEA-EEE2-4C71-80FB-086F7BB8642F}" dt="2024-03-02T19:56:01.669" v="1419" actId="1076"/>
          <ac:spMkLst>
            <pc:docMk/>
            <pc:sldMk cId="3723757992" sldId="400"/>
            <ac:spMk id="38" creationId="{222BF79C-D9F6-74F4-6325-F804B50E33F6}"/>
          </ac:spMkLst>
        </pc:spChg>
        <pc:picChg chg="del">
          <ac:chgData name="Noura.Elmaghawry" userId="b691f193-aaf6-4e62-bc5c-f933985003e3" providerId="ADAL" clId="{6A9F2CEA-EEE2-4C71-80FB-086F7BB8642F}" dt="2024-03-02T19:38:02.021" v="1253" actId="478"/>
          <ac:picMkLst>
            <pc:docMk/>
            <pc:sldMk cId="3723757992" sldId="400"/>
            <ac:picMk id="5" creationId="{F3B6D987-83AC-9D8D-8191-2B2651750BD2}"/>
          </ac:picMkLst>
        </pc:picChg>
        <pc:picChg chg="del">
          <ac:chgData name="Noura.Elmaghawry" userId="b691f193-aaf6-4e62-bc5c-f933985003e3" providerId="ADAL" clId="{6A9F2CEA-EEE2-4C71-80FB-086F7BB8642F}" dt="2024-03-02T19:38:06.916" v="1255" actId="478"/>
          <ac:picMkLst>
            <pc:docMk/>
            <pc:sldMk cId="3723757992" sldId="400"/>
            <ac:picMk id="6" creationId="{FD0426BC-18F9-2E76-67F2-61C61F129EDD}"/>
          </ac:picMkLst>
        </pc:picChg>
        <pc:picChg chg="mod">
          <ac:chgData name="Noura.Elmaghawry" userId="b691f193-aaf6-4e62-bc5c-f933985003e3" providerId="ADAL" clId="{6A9F2CEA-EEE2-4C71-80FB-086F7BB8642F}" dt="2024-03-02T19:55:25.505" v="1414" actId="1076"/>
          <ac:picMkLst>
            <pc:docMk/>
            <pc:sldMk cId="3723757992" sldId="400"/>
            <ac:picMk id="8" creationId="{55079266-8F7F-EE74-0821-3056C719B19E}"/>
          </ac:picMkLst>
        </pc:picChg>
        <pc:picChg chg="mod">
          <ac:chgData name="Noura.Elmaghawry" userId="b691f193-aaf6-4e62-bc5c-f933985003e3" providerId="ADAL" clId="{6A9F2CEA-EEE2-4C71-80FB-086F7BB8642F}" dt="2024-03-02T19:56:33.391" v="1427" actId="1076"/>
          <ac:picMkLst>
            <pc:docMk/>
            <pc:sldMk cId="3723757992" sldId="400"/>
            <ac:picMk id="12" creationId="{BFBFCB77-F7B4-26FC-7C75-03D59A78328A}"/>
          </ac:picMkLst>
        </pc:picChg>
        <pc:picChg chg="del mod">
          <ac:chgData name="Noura.Elmaghawry" userId="b691f193-aaf6-4e62-bc5c-f933985003e3" providerId="ADAL" clId="{6A9F2CEA-EEE2-4C71-80FB-086F7BB8642F}" dt="2024-03-02T19:55:04.835" v="1407" actId="478"/>
          <ac:picMkLst>
            <pc:docMk/>
            <pc:sldMk cId="3723757992" sldId="400"/>
            <ac:picMk id="18" creationId="{69563050-5FF0-FD57-A9F8-2CB51D8D687B}"/>
          </ac:picMkLst>
        </pc:picChg>
        <pc:picChg chg="add mod ord">
          <ac:chgData name="Noura.Elmaghawry" userId="b691f193-aaf6-4e62-bc5c-f933985003e3" providerId="ADAL" clId="{6A9F2CEA-EEE2-4C71-80FB-086F7BB8642F}" dt="2024-03-02T19:55:14.860" v="1410" actId="1076"/>
          <ac:picMkLst>
            <pc:docMk/>
            <pc:sldMk cId="3723757992" sldId="400"/>
            <ac:picMk id="39" creationId="{AEBB8106-F961-DA11-2DB4-DD3320437D99}"/>
          </ac:picMkLst>
        </pc:picChg>
        <pc:cxnChg chg="add del mod">
          <ac:chgData name="Noura.Elmaghawry" userId="b691f193-aaf6-4e62-bc5c-f933985003e3" providerId="ADAL" clId="{6A9F2CEA-EEE2-4C71-80FB-086F7BB8642F}" dt="2024-03-02T19:36:40.268" v="1219" actId="478"/>
          <ac:cxnSpMkLst>
            <pc:docMk/>
            <pc:sldMk cId="3723757992" sldId="400"/>
            <ac:cxnSpMk id="4" creationId="{A5566769-3607-15F6-3BAB-C02FA76ABE7C}"/>
          </ac:cxnSpMkLst>
        </pc:cxnChg>
        <pc:cxnChg chg="mod">
          <ac:chgData name="Noura.Elmaghawry" userId="b691f193-aaf6-4e62-bc5c-f933985003e3" providerId="ADAL" clId="{6A9F2CEA-EEE2-4C71-80FB-086F7BB8642F}" dt="2024-03-02T19:56:29.054" v="1425" actId="1076"/>
          <ac:cxnSpMkLst>
            <pc:docMk/>
            <pc:sldMk cId="3723757992" sldId="400"/>
            <ac:cxnSpMk id="14" creationId="{52FE9BD4-6A37-F990-71F3-747223EDAAB8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5" creationId="{BCCB83B6-0FF6-8F0B-6D53-8D89D86166A6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6" creationId="{73F941E2-B3E6-6C39-7B62-F12959C1EEF0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7" creationId="{37F8EC62-C109-2172-4F6E-D90CCCA944ED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20" creationId="{4E2FBE39-7F07-8555-44F9-9FBC12FF026F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2" creationId="{A3ED8661-2069-6757-C60C-3BC7ACCA9D94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3" creationId="{526FCBA9-378F-11DC-B1CD-6DC8F9549180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4" creationId="{BF4DEABA-BE65-5B49-30B5-718EAA34FCA8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5" creationId="{4498ADE1-8B93-B71C-1113-26A22EBC1727}"/>
          </ac:cxnSpMkLst>
        </pc:cxnChg>
        <pc:cxnChg chg="add mod">
          <ac:chgData name="Noura.Elmaghawry" userId="b691f193-aaf6-4e62-bc5c-f933985003e3" providerId="ADAL" clId="{6A9F2CEA-EEE2-4C71-80FB-086F7BB8642F}" dt="2024-03-02T19:56:06.071" v="1420" actId="14100"/>
          <ac:cxnSpMkLst>
            <pc:docMk/>
            <pc:sldMk cId="3723757992" sldId="400"/>
            <ac:cxnSpMk id="27" creationId="{E4F76BC7-09EA-936B-7419-BF35B4677BAE}"/>
          </ac:cxnSpMkLst>
        </pc:cxnChg>
        <pc:cxnChg chg="add mod">
          <ac:chgData name="Noura.Elmaghawry" userId="b691f193-aaf6-4e62-bc5c-f933985003e3" providerId="ADAL" clId="{6A9F2CEA-EEE2-4C71-80FB-086F7BB8642F}" dt="2024-03-02T19:56:10.076" v="1422" actId="14100"/>
          <ac:cxnSpMkLst>
            <pc:docMk/>
            <pc:sldMk cId="3723757992" sldId="400"/>
            <ac:cxnSpMk id="31" creationId="{B1857CD2-629B-BCA6-E5C6-330F7B3D85F0}"/>
          </ac:cxnSpMkLst>
        </pc:cxnChg>
        <pc:cxnChg chg="add mod">
          <ac:chgData name="Noura.Elmaghawry" userId="b691f193-aaf6-4e62-bc5c-f933985003e3" providerId="ADAL" clId="{6A9F2CEA-EEE2-4C71-80FB-086F7BB8642F}" dt="2024-03-02T19:55:31.411" v="1416" actId="1076"/>
          <ac:cxnSpMkLst>
            <pc:docMk/>
            <pc:sldMk cId="3723757992" sldId="400"/>
            <ac:cxnSpMk id="35" creationId="{B66FB70B-9498-DF34-19C2-31D2207C06A2}"/>
          </ac:cxnSpMkLst>
        </pc:cxnChg>
      </pc:sldChg>
      <pc:sldChg chg="new del">
        <pc:chgData name="Noura.Elmaghawry" userId="b691f193-aaf6-4e62-bc5c-f933985003e3" providerId="ADAL" clId="{6A9F2CEA-EEE2-4C71-80FB-086F7BB8642F}" dt="2024-03-02T20:01:53.758" v="1430" actId="47"/>
        <pc:sldMkLst>
          <pc:docMk/>
          <pc:sldMk cId="3213958397" sldId="401"/>
        </pc:sldMkLst>
      </pc:sldChg>
      <pc:sldChg chg="addSp delSp modSp add mod">
        <pc:chgData name="Noura.Elmaghawry" userId="b691f193-aaf6-4e62-bc5c-f933985003e3" providerId="ADAL" clId="{6A9F2CEA-EEE2-4C71-80FB-086F7BB8642F}" dt="2024-03-02T20:54:50.311" v="2025" actId="692"/>
        <pc:sldMkLst>
          <pc:docMk/>
          <pc:sldMk cId="3524590385" sldId="402"/>
        </pc:sldMkLst>
        <pc:spChg chg="del">
          <ac:chgData name="Noura.Elmaghawry" userId="b691f193-aaf6-4e62-bc5c-f933985003e3" providerId="ADAL" clId="{6A9F2CEA-EEE2-4C71-80FB-086F7BB8642F}" dt="2024-03-02T20:04:30.893" v="1440" actId="478"/>
          <ac:spMkLst>
            <pc:docMk/>
            <pc:sldMk cId="3524590385" sldId="402"/>
            <ac:spMk id="11" creationId="{D19FD673-4C2A-A149-343B-179D6CDD238F}"/>
          </ac:spMkLst>
        </pc:spChg>
        <pc:spChg chg="del">
          <ac:chgData name="Noura.Elmaghawry" userId="b691f193-aaf6-4e62-bc5c-f933985003e3" providerId="ADAL" clId="{6A9F2CEA-EEE2-4C71-80FB-086F7BB8642F}" dt="2024-03-02T20:04:33.245" v="1441" actId="478"/>
          <ac:spMkLst>
            <pc:docMk/>
            <pc:sldMk cId="3524590385" sldId="402"/>
            <ac:spMk id="21" creationId="{9F9A9452-FBF8-19AE-7CAF-D4B06D3282E0}"/>
          </ac:spMkLst>
        </pc:spChg>
        <pc:spChg chg="del">
          <ac:chgData name="Noura.Elmaghawry" userId="b691f193-aaf6-4e62-bc5c-f933985003e3" providerId="ADAL" clId="{6A9F2CEA-EEE2-4C71-80FB-086F7BB8642F}" dt="2024-03-02T20:04:13.945" v="1431" actId="478"/>
          <ac:spMkLst>
            <pc:docMk/>
            <pc:sldMk cId="3524590385" sldId="402"/>
            <ac:spMk id="26" creationId="{444FAD51-0C09-F46A-83E8-C658BE36BB8A}"/>
          </ac:spMkLst>
        </pc:spChg>
        <pc:spChg chg="del">
          <ac:chgData name="Noura.Elmaghawry" userId="b691f193-aaf6-4e62-bc5c-f933985003e3" providerId="ADAL" clId="{6A9F2CEA-EEE2-4C71-80FB-086F7BB8642F}" dt="2024-03-02T20:04:52.146" v="1452" actId="478"/>
          <ac:spMkLst>
            <pc:docMk/>
            <pc:sldMk cId="3524590385" sldId="402"/>
            <ac:spMk id="30" creationId="{F316A5D7-0EB6-13A4-F0EE-C50A0FEE0C22}"/>
          </ac:spMkLst>
        </pc:spChg>
        <pc:spChg chg="del">
          <ac:chgData name="Noura.Elmaghawry" userId="b691f193-aaf6-4e62-bc5c-f933985003e3" providerId="ADAL" clId="{6A9F2CEA-EEE2-4C71-80FB-086F7BB8642F}" dt="2024-03-02T20:04:47.203" v="1449" actId="478"/>
          <ac:spMkLst>
            <pc:docMk/>
            <pc:sldMk cId="3524590385" sldId="402"/>
            <ac:spMk id="33" creationId="{43A2E213-CE68-AAD7-B8EC-D86AA433389E}"/>
          </ac:spMkLst>
        </pc:spChg>
        <pc:spChg chg="del">
          <ac:chgData name="Noura.Elmaghawry" userId="b691f193-aaf6-4e62-bc5c-f933985003e3" providerId="ADAL" clId="{6A9F2CEA-EEE2-4C71-80FB-086F7BB8642F}" dt="2024-03-02T20:04:39.560" v="1447" actId="478"/>
          <ac:spMkLst>
            <pc:docMk/>
            <pc:sldMk cId="3524590385" sldId="402"/>
            <ac:spMk id="34" creationId="{AA8BEBD4-8DB4-8AF1-AA38-75AB5016CD32}"/>
          </ac:spMkLst>
        </pc:spChg>
        <pc:spChg chg="del">
          <ac:chgData name="Noura.Elmaghawry" userId="b691f193-aaf6-4e62-bc5c-f933985003e3" providerId="ADAL" clId="{6A9F2CEA-EEE2-4C71-80FB-086F7BB8642F}" dt="2024-03-02T20:04:34.689" v="1442" actId="478"/>
          <ac:spMkLst>
            <pc:docMk/>
            <pc:sldMk cId="3524590385" sldId="402"/>
            <ac:spMk id="38" creationId="{ABF51A99-9EE7-4169-C267-18DB43671CD0}"/>
          </ac:spMkLst>
        </pc:spChg>
        <pc:picChg chg="add mod">
          <ac:chgData name="Noura.Elmaghawry" userId="b691f193-aaf6-4e62-bc5c-f933985003e3" providerId="ADAL" clId="{6A9F2CEA-EEE2-4C71-80FB-086F7BB8642F}" dt="2024-03-02T20:06:56.216" v="1465" actId="1076"/>
          <ac:picMkLst>
            <pc:docMk/>
            <pc:sldMk cId="3524590385" sldId="402"/>
            <ac:picMk id="4" creationId="{DCD0F8AF-A057-A2D8-291B-FB61F85D3D48}"/>
          </ac:picMkLst>
        </pc:picChg>
        <pc:picChg chg="add mod">
          <ac:chgData name="Noura.Elmaghawry" userId="b691f193-aaf6-4e62-bc5c-f933985003e3" providerId="ADAL" clId="{6A9F2CEA-EEE2-4C71-80FB-086F7BB8642F}" dt="2024-03-02T20:06:58.422" v="1466" actId="14100"/>
          <ac:picMkLst>
            <pc:docMk/>
            <pc:sldMk cId="3524590385" sldId="402"/>
            <ac:picMk id="6" creationId="{667B4BB6-A4F8-EED1-050A-E8D9ABBD545A}"/>
          </ac:picMkLst>
        </pc:picChg>
        <pc:picChg chg="mod">
          <ac:chgData name="Noura.Elmaghawry" userId="b691f193-aaf6-4e62-bc5c-f933985003e3" providerId="ADAL" clId="{6A9F2CEA-EEE2-4C71-80FB-086F7BB8642F}" dt="2024-03-02T20:07:02.741" v="1467" actId="14100"/>
          <ac:picMkLst>
            <pc:docMk/>
            <pc:sldMk cId="3524590385" sldId="402"/>
            <ac:picMk id="8" creationId="{CDDAB394-26B0-D9F9-10F5-8D59FBE2301D}"/>
          </ac:picMkLst>
        </pc:picChg>
        <pc:picChg chg="del">
          <ac:chgData name="Noura.Elmaghawry" userId="b691f193-aaf6-4e62-bc5c-f933985003e3" providerId="ADAL" clId="{6A9F2CEA-EEE2-4C71-80FB-086F7BB8642F}" dt="2024-03-02T20:04:28.897" v="1439" actId="478"/>
          <ac:picMkLst>
            <pc:docMk/>
            <pc:sldMk cId="3524590385" sldId="402"/>
            <ac:picMk id="12" creationId="{7339F74A-FA8E-2B4C-00C6-22ED469C7FE0}"/>
          </ac:picMkLst>
        </pc:picChg>
        <pc:picChg chg="add del mod">
          <ac:chgData name="Noura.Elmaghawry" userId="b691f193-aaf6-4e62-bc5c-f933985003e3" providerId="ADAL" clId="{6A9F2CEA-EEE2-4C71-80FB-086F7BB8642F}" dt="2024-03-02T20:07:06.648" v="1468" actId="14100"/>
          <ac:picMkLst>
            <pc:docMk/>
            <pc:sldMk cId="3524590385" sldId="402"/>
            <ac:picMk id="39" creationId="{F1160346-B00B-829B-AE34-2F3B32B8B655}"/>
          </ac:picMkLst>
        </pc:picChg>
        <pc:inkChg chg="add">
          <ac:chgData name="Noura.Elmaghawry" userId="b691f193-aaf6-4e62-bc5c-f933985003e3" providerId="ADAL" clId="{6A9F2CEA-EEE2-4C71-80FB-086F7BB8642F}" dt="2024-03-02T20:07:13.818" v="1469" actId="9405"/>
          <ac:inkMkLst>
            <pc:docMk/>
            <pc:sldMk cId="3524590385" sldId="402"/>
            <ac:inkMk id="7" creationId="{048F447A-C778-507E-3792-1E81C123B6FE}"/>
          </ac:inkMkLst>
        </pc:inkChg>
        <pc:inkChg chg="add">
          <ac:chgData name="Noura.Elmaghawry" userId="b691f193-aaf6-4e62-bc5c-f933985003e3" providerId="ADAL" clId="{6A9F2CEA-EEE2-4C71-80FB-086F7BB8642F}" dt="2024-03-02T20:07:16.064" v="1470" actId="9405"/>
          <ac:inkMkLst>
            <pc:docMk/>
            <pc:sldMk cId="3524590385" sldId="402"/>
            <ac:inkMk id="9" creationId="{AC75EAEA-CE6F-51F9-C822-65E4C8433A12}"/>
          </ac:inkMkLst>
        </pc:inkChg>
        <pc:inkChg chg="add">
          <ac:chgData name="Noura.Elmaghawry" userId="b691f193-aaf6-4e62-bc5c-f933985003e3" providerId="ADAL" clId="{6A9F2CEA-EEE2-4C71-80FB-086F7BB8642F}" dt="2024-03-02T20:07:21.386" v="1471" actId="9405"/>
          <ac:inkMkLst>
            <pc:docMk/>
            <pc:sldMk cId="3524590385" sldId="402"/>
            <ac:inkMk id="10" creationId="{E14C2D27-C134-E4A1-708A-B6D6E3E4D221}"/>
          </ac:inkMkLst>
        </pc:inkChg>
        <pc:cxnChg chg="del">
          <ac:chgData name="Noura.Elmaghawry" userId="b691f193-aaf6-4e62-bc5c-f933985003e3" providerId="ADAL" clId="{6A9F2CEA-EEE2-4C71-80FB-086F7BB8642F}" dt="2024-03-02T20:04:27.446" v="1438" actId="478"/>
          <ac:cxnSpMkLst>
            <pc:docMk/>
            <pc:sldMk cId="3524590385" sldId="402"/>
            <ac:cxnSpMk id="14" creationId="{2D4AEC05-92D3-40DD-A03F-288DE2908ABB}"/>
          </ac:cxnSpMkLst>
        </pc:cxnChg>
        <pc:cxnChg chg="del">
          <ac:chgData name="Noura.Elmaghawry" userId="b691f193-aaf6-4e62-bc5c-f933985003e3" providerId="ADAL" clId="{6A9F2CEA-EEE2-4C71-80FB-086F7BB8642F}" dt="2024-03-02T20:04:38.647" v="1446" actId="478"/>
          <ac:cxnSpMkLst>
            <pc:docMk/>
            <pc:sldMk cId="3524590385" sldId="402"/>
            <ac:cxnSpMk id="15" creationId="{CE0312B9-432A-6A26-893F-489EBC0E144E}"/>
          </ac:cxnSpMkLst>
        </pc:cxnChg>
        <pc:cxnChg chg="del">
          <ac:chgData name="Noura.Elmaghawry" userId="b691f193-aaf6-4e62-bc5c-f933985003e3" providerId="ADAL" clId="{6A9F2CEA-EEE2-4C71-80FB-086F7BB8642F}" dt="2024-03-02T20:04:37.604" v="1445" actId="478"/>
          <ac:cxnSpMkLst>
            <pc:docMk/>
            <pc:sldMk cId="3524590385" sldId="402"/>
            <ac:cxnSpMk id="16" creationId="{61D2BE1C-E835-04D9-CD23-A0D02AEDBC29}"/>
          </ac:cxnSpMkLst>
        </pc:cxnChg>
        <pc:cxnChg chg="del">
          <ac:chgData name="Noura.Elmaghawry" userId="b691f193-aaf6-4e62-bc5c-f933985003e3" providerId="ADAL" clId="{6A9F2CEA-EEE2-4C71-80FB-086F7BB8642F}" dt="2024-03-02T20:04:36.762" v="1444" actId="478"/>
          <ac:cxnSpMkLst>
            <pc:docMk/>
            <pc:sldMk cId="3524590385" sldId="402"/>
            <ac:cxnSpMk id="17" creationId="{892327E1-27DF-6BCA-9208-CEAAD4F20437}"/>
          </ac:cxnSpMkLst>
        </pc:cxnChg>
        <pc:cxnChg chg="add mod">
          <ac:chgData name="Noura.Elmaghawry" userId="b691f193-aaf6-4e62-bc5c-f933985003e3" providerId="ADAL" clId="{6A9F2CEA-EEE2-4C71-80FB-086F7BB8642F}" dt="2024-03-02T20:54:50.311" v="2025" actId="692"/>
          <ac:cxnSpMkLst>
            <pc:docMk/>
            <pc:sldMk cId="3524590385" sldId="402"/>
            <ac:cxnSpMk id="18" creationId="{8C62FED5-8417-3FC3-2456-F87F42AC4F69}"/>
          </ac:cxnSpMkLst>
        </pc:cxnChg>
        <pc:cxnChg chg="del">
          <ac:chgData name="Noura.Elmaghawry" userId="b691f193-aaf6-4e62-bc5c-f933985003e3" providerId="ADAL" clId="{6A9F2CEA-EEE2-4C71-80FB-086F7BB8642F}" dt="2024-03-02T20:04:35.781" v="1443" actId="478"/>
          <ac:cxnSpMkLst>
            <pc:docMk/>
            <pc:sldMk cId="3524590385" sldId="402"/>
            <ac:cxnSpMk id="20" creationId="{223BCC3B-11C8-D40C-9670-C01FC6BDF317}"/>
          </ac:cxnSpMkLst>
        </pc:cxnChg>
        <pc:cxnChg chg="del">
          <ac:chgData name="Noura.Elmaghawry" userId="b691f193-aaf6-4e62-bc5c-f933985003e3" providerId="ADAL" clId="{6A9F2CEA-EEE2-4C71-80FB-086F7BB8642F}" dt="2024-03-02T20:04:20.182" v="1433" actId="478"/>
          <ac:cxnSpMkLst>
            <pc:docMk/>
            <pc:sldMk cId="3524590385" sldId="402"/>
            <ac:cxnSpMk id="22" creationId="{D97253EC-12D2-35BC-EA08-915B2D22D803}"/>
          </ac:cxnSpMkLst>
        </pc:cxnChg>
        <pc:cxnChg chg="del">
          <ac:chgData name="Noura.Elmaghawry" userId="b691f193-aaf6-4e62-bc5c-f933985003e3" providerId="ADAL" clId="{6A9F2CEA-EEE2-4C71-80FB-086F7BB8642F}" dt="2024-03-02T20:04:21.245" v="1434" actId="478"/>
          <ac:cxnSpMkLst>
            <pc:docMk/>
            <pc:sldMk cId="3524590385" sldId="402"/>
            <ac:cxnSpMk id="23" creationId="{45343122-E858-DD3E-DA72-2F4CFFB1B9F9}"/>
          </ac:cxnSpMkLst>
        </pc:cxnChg>
        <pc:cxnChg chg="del">
          <ac:chgData name="Noura.Elmaghawry" userId="b691f193-aaf6-4e62-bc5c-f933985003e3" providerId="ADAL" clId="{6A9F2CEA-EEE2-4C71-80FB-086F7BB8642F}" dt="2024-03-02T20:04:26.313" v="1437" actId="478"/>
          <ac:cxnSpMkLst>
            <pc:docMk/>
            <pc:sldMk cId="3524590385" sldId="402"/>
            <ac:cxnSpMk id="24" creationId="{FADE7EA9-03A8-37DF-4F7D-A501902303CA}"/>
          </ac:cxnSpMkLst>
        </pc:cxnChg>
        <pc:cxnChg chg="del">
          <ac:chgData name="Noura.Elmaghawry" userId="b691f193-aaf6-4e62-bc5c-f933985003e3" providerId="ADAL" clId="{6A9F2CEA-EEE2-4C71-80FB-086F7BB8642F}" dt="2024-03-02T20:04:15.342" v="1432" actId="478"/>
          <ac:cxnSpMkLst>
            <pc:docMk/>
            <pc:sldMk cId="3524590385" sldId="402"/>
            <ac:cxnSpMk id="25" creationId="{56912EBF-86D8-9108-7E68-0C148E667994}"/>
          </ac:cxnSpMkLst>
        </pc:cxnChg>
        <pc:cxnChg chg="del">
          <ac:chgData name="Noura.Elmaghawry" userId="b691f193-aaf6-4e62-bc5c-f933985003e3" providerId="ADAL" clId="{6A9F2CEA-EEE2-4C71-80FB-086F7BB8642F}" dt="2024-03-02T20:04:49.672" v="1451" actId="478"/>
          <ac:cxnSpMkLst>
            <pc:docMk/>
            <pc:sldMk cId="3524590385" sldId="402"/>
            <ac:cxnSpMk id="27" creationId="{EF35B538-4DC8-CDFB-D9E8-CFD5D333389E}"/>
          </ac:cxnSpMkLst>
        </pc:cxnChg>
        <pc:cxnChg chg="del">
          <ac:chgData name="Noura.Elmaghawry" userId="b691f193-aaf6-4e62-bc5c-f933985003e3" providerId="ADAL" clId="{6A9F2CEA-EEE2-4C71-80FB-086F7BB8642F}" dt="2024-03-02T20:04:48.232" v="1450" actId="478"/>
          <ac:cxnSpMkLst>
            <pc:docMk/>
            <pc:sldMk cId="3524590385" sldId="402"/>
            <ac:cxnSpMk id="31" creationId="{7D0C3396-34FB-F789-D015-2ED587BFA330}"/>
          </ac:cxnSpMkLst>
        </pc:cxnChg>
        <pc:cxnChg chg="del">
          <ac:chgData name="Noura.Elmaghawry" userId="b691f193-aaf6-4e62-bc5c-f933985003e3" providerId="ADAL" clId="{6A9F2CEA-EEE2-4C71-80FB-086F7BB8642F}" dt="2024-03-02T20:04:40.545" v="1448" actId="478"/>
          <ac:cxnSpMkLst>
            <pc:docMk/>
            <pc:sldMk cId="3524590385" sldId="402"/>
            <ac:cxnSpMk id="35" creationId="{17877EA2-DF7C-3C95-7F43-504968693746}"/>
          </ac:cxnSpMkLst>
        </pc:cxnChg>
      </pc:sldChg>
      <pc:sldChg chg="addSp delSp modSp add mod">
        <pc:chgData name="Noura.Elmaghawry" userId="b691f193-aaf6-4e62-bc5c-f933985003e3" providerId="ADAL" clId="{6A9F2CEA-EEE2-4C71-80FB-086F7BB8642F}" dt="2024-03-02T20:54:27.288" v="2018" actId="478"/>
        <pc:sldMkLst>
          <pc:docMk/>
          <pc:sldMk cId="573782898" sldId="403"/>
        </pc:sldMkLst>
        <pc:spChg chg="add mod">
          <ac:chgData name="Noura.Elmaghawry" userId="b691f193-aaf6-4e62-bc5c-f933985003e3" providerId="ADAL" clId="{6A9F2CEA-EEE2-4C71-80FB-086F7BB8642F}" dt="2024-03-02T20:12:37.636" v="1564" actId="20577"/>
          <ac:spMkLst>
            <pc:docMk/>
            <pc:sldMk cId="573782898" sldId="403"/>
            <ac:spMk id="16" creationId="{5D70E06F-16BB-FC36-CD38-F56AEDB9FAD0}"/>
          </ac:spMkLst>
        </pc:spChg>
        <pc:picChg chg="mod">
          <ac:chgData name="Noura.Elmaghawry" userId="b691f193-aaf6-4e62-bc5c-f933985003e3" providerId="ADAL" clId="{6A9F2CEA-EEE2-4C71-80FB-086F7BB8642F}" dt="2024-03-02T20:09:01.527" v="1477" actId="1076"/>
          <ac:picMkLst>
            <pc:docMk/>
            <pc:sldMk cId="573782898" sldId="403"/>
            <ac:picMk id="4" creationId="{99AA9F8B-0471-EDA0-9CCB-03BE54036EAD}"/>
          </ac:picMkLst>
        </pc:picChg>
        <pc:picChg chg="add mod">
          <ac:chgData name="Noura.Elmaghawry" userId="b691f193-aaf6-4e62-bc5c-f933985003e3" providerId="ADAL" clId="{6A9F2CEA-EEE2-4C71-80FB-086F7BB8642F}" dt="2024-03-02T20:10:58.824" v="1483" actId="14100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6A9F2CEA-EEE2-4C71-80FB-086F7BB8642F}" dt="2024-03-02T20:09:16.156" v="1480" actId="1076"/>
          <ac:picMkLst>
            <pc:docMk/>
            <pc:sldMk cId="573782898" sldId="403"/>
            <ac:picMk id="6" creationId="{AC7B06D8-068D-AFCD-1D69-3D7BAFAF1BE3}"/>
          </ac:picMkLst>
        </pc:picChg>
        <pc:picChg chg="del">
          <ac:chgData name="Noura.Elmaghawry" userId="b691f193-aaf6-4e62-bc5c-f933985003e3" providerId="ADAL" clId="{6A9F2CEA-EEE2-4C71-80FB-086F7BB8642F}" dt="2024-03-02T20:08:47.814" v="1474" actId="478"/>
          <ac:picMkLst>
            <pc:docMk/>
            <pc:sldMk cId="573782898" sldId="403"/>
            <ac:picMk id="8" creationId="{6A607607-E3AD-B71B-AB98-04B9C6DB48EC}"/>
          </ac:picMkLst>
        </pc:picChg>
        <pc:picChg chg="del">
          <ac:chgData name="Noura.Elmaghawry" userId="b691f193-aaf6-4e62-bc5c-f933985003e3" providerId="ADAL" clId="{6A9F2CEA-EEE2-4C71-80FB-086F7BB8642F}" dt="2024-03-02T20:08:46.989" v="1473" actId="478"/>
          <ac:picMkLst>
            <pc:docMk/>
            <pc:sldMk cId="573782898" sldId="403"/>
            <ac:picMk id="39" creationId="{D4BBB42A-4F54-E298-9930-3880B7D2BE3C}"/>
          </ac:picMkLst>
        </pc:picChg>
        <pc:inkChg chg="mod">
          <ac:chgData name="Noura.Elmaghawry" userId="b691f193-aaf6-4e62-bc5c-f933985003e3" providerId="ADAL" clId="{6A9F2CEA-EEE2-4C71-80FB-086F7BB8642F}" dt="2024-03-02T20:09:05.252" v="1478" actId="1076"/>
          <ac:inkMkLst>
            <pc:docMk/>
            <pc:sldMk cId="573782898" sldId="403"/>
            <ac:inkMk id="7" creationId="{15E0EBD9-1C42-46C1-65A7-6E29ECF39694}"/>
          </ac:inkMkLst>
        </pc:inkChg>
        <pc:inkChg chg="mod">
          <ac:chgData name="Noura.Elmaghawry" userId="b691f193-aaf6-4e62-bc5c-f933985003e3" providerId="ADAL" clId="{6A9F2CEA-EEE2-4C71-80FB-086F7BB8642F}" dt="2024-03-02T20:09:10.173" v="1479" actId="1076"/>
          <ac:inkMkLst>
            <pc:docMk/>
            <pc:sldMk cId="573782898" sldId="403"/>
            <ac:inkMk id="9" creationId="{76699D47-176E-43DE-253C-C516775ABDB1}"/>
          </ac:inkMkLst>
        </pc:inkChg>
        <pc:inkChg chg="mod">
          <ac:chgData name="Noura.Elmaghawry" userId="b691f193-aaf6-4e62-bc5c-f933985003e3" providerId="ADAL" clId="{6A9F2CEA-EEE2-4C71-80FB-086F7BB8642F}" dt="2024-03-02T20:09:16.156" v="1480" actId="1076"/>
          <ac:inkMkLst>
            <pc:docMk/>
            <pc:sldMk cId="573782898" sldId="403"/>
            <ac:inkMk id="10" creationId="{D625FB8D-822F-D17B-2614-8369C4284F04}"/>
          </ac:inkMkLst>
        </pc:inkChg>
        <pc:inkChg chg="add">
          <ac:chgData name="Noura.Elmaghawry" userId="b691f193-aaf6-4e62-bc5c-f933985003e3" providerId="ADAL" clId="{6A9F2CEA-EEE2-4C71-80FB-086F7BB8642F}" dt="2024-03-02T20:11:07.355" v="1484" actId="9405"/>
          <ac:inkMkLst>
            <pc:docMk/>
            <pc:sldMk cId="573782898" sldId="403"/>
            <ac:inkMk id="11" creationId="{2616A46B-1D6E-E8B3-58AE-852F64F507F0}"/>
          </ac:inkMkLst>
        </pc:inkChg>
        <pc:inkChg chg="add">
          <ac:chgData name="Noura.Elmaghawry" userId="b691f193-aaf6-4e62-bc5c-f933985003e3" providerId="ADAL" clId="{6A9F2CEA-EEE2-4C71-80FB-086F7BB8642F}" dt="2024-03-02T20:11:11.840" v="1485" actId="9405"/>
          <ac:inkMkLst>
            <pc:docMk/>
            <pc:sldMk cId="573782898" sldId="403"/>
            <ac:inkMk id="12" creationId="{87B531D3-F241-7ADB-C861-34318C91A1DA}"/>
          </ac:inkMkLst>
        </pc:inkChg>
        <pc:inkChg chg="add">
          <ac:chgData name="Noura.Elmaghawry" userId="b691f193-aaf6-4e62-bc5c-f933985003e3" providerId="ADAL" clId="{6A9F2CEA-EEE2-4C71-80FB-086F7BB8642F}" dt="2024-03-02T20:11:14.797" v="1486" actId="9405"/>
          <ac:inkMkLst>
            <pc:docMk/>
            <pc:sldMk cId="573782898" sldId="403"/>
            <ac:inkMk id="13" creationId="{9C79F7D4-26B9-6FEF-87B9-232CCB8C9D80}"/>
          </ac:inkMkLst>
        </pc:inkChg>
        <pc:inkChg chg="add">
          <ac:chgData name="Noura.Elmaghawry" userId="b691f193-aaf6-4e62-bc5c-f933985003e3" providerId="ADAL" clId="{6A9F2CEA-EEE2-4C71-80FB-086F7BB8642F}" dt="2024-03-02T20:11:26.072" v="1487" actId="9405"/>
          <ac:inkMkLst>
            <pc:docMk/>
            <pc:sldMk cId="573782898" sldId="403"/>
            <ac:inkMk id="14" creationId="{7B034768-22D1-9872-956A-5CCE6982DA72}"/>
          </ac:inkMkLst>
        </pc:inkChg>
        <pc:inkChg chg="add">
          <ac:chgData name="Noura.Elmaghawry" userId="b691f193-aaf6-4e62-bc5c-f933985003e3" providerId="ADAL" clId="{6A9F2CEA-EEE2-4C71-80FB-086F7BB8642F}" dt="2024-03-02T20:11:30.120" v="1488" actId="9405"/>
          <ac:inkMkLst>
            <pc:docMk/>
            <pc:sldMk cId="573782898" sldId="403"/>
            <ac:inkMk id="15" creationId="{0A1AFE00-2A1B-E614-6FF9-C52339A6DBBF}"/>
          </ac:inkMkLst>
        </pc:inkChg>
        <pc:inkChg chg="add del">
          <ac:chgData name="Noura.Elmaghawry" userId="b691f193-aaf6-4e62-bc5c-f933985003e3" providerId="ADAL" clId="{6A9F2CEA-EEE2-4C71-80FB-086F7BB8642F}" dt="2024-03-02T20:54:27.288" v="2018" actId="478"/>
          <ac:inkMkLst>
            <pc:docMk/>
            <pc:sldMk cId="573782898" sldId="403"/>
            <ac:inkMk id="17" creationId="{716DFA40-3A43-A08B-D262-6CB8A6EA59FA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25:40.158" v="1634" actId="14100"/>
        <pc:sldMkLst>
          <pc:docMk/>
          <pc:sldMk cId="439979050" sldId="404"/>
        </pc:sldMkLst>
        <pc:spChg chg="mod">
          <ac:chgData name="Noura.Elmaghawry" userId="b691f193-aaf6-4e62-bc5c-f933985003e3" providerId="ADAL" clId="{6A9F2CEA-EEE2-4C71-80FB-086F7BB8642F}" dt="2024-03-02T20:14:38.780" v="1599" actId="20577"/>
          <ac:spMkLst>
            <pc:docMk/>
            <pc:sldMk cId="439979050" sldId="404"/>
            <ac:spMk id="2" creationId="{E8FB322A-ED15-503F-C469-989EA84D36A8}"/>
          </ac:spMkLst>
        </pc:spChg>
        <pc:spChg chg="mod">
          <ac:chgData name="Noura.Elmaghawry" userId="b691f193-aaf6-4e62-bc5c-f933985003e3" providerId="ADAL" clId="{6A9F2CEA-EEE2-4C71-80FB-086F7BB8642F}" dt="2024-03-02T20:17:20.549" v="1618" actId="1076"/>
          <ac:spMkLst>
            <pc:docMk/>
            <pc:sldMk cId="439979050" sldId="404"/>
            <ac:spMk id="3" creationId="{F3DF0384-A665-9303-0EF8-4B10090557DE}"/>
          </ac:spMkLst>
        </pc:spChg>
        <pc:picChg chg="add del mod">
          <ac:chgData name="Noura.Elmaghawry" userId="b691f193-aaf6-4e62-bc5c-f933985003e3" providerId="ADAL" clId="{6A9F2CEA-EEE2-4C71-80FB-086F7BB8642F}" dt="2024-03-02T20:25:14.758" v="1630" actId="478"/>
          <ac:picMkLst>
            <pc:docMk/>
            <pc:sldMk cId="439979050" sldId="404"/>
            <ac:picMk id="5" creationId="{E3C9F39A-2F14-E592-360A-CF915BF42356}"/>
          </ac:picMkLst>
        </pc:picChg>
        <pc:picChg chg="add mod">
          <ac:chgData name="Noura.Elmaghawry" userId="b691f193-aaf6-4e62-bc5c-f933985003e3" providerId="ADAL" clId="{6A9F2CEA-EEE2-4C71-80FB-086F7BB8642F}" dt="2024-03-02T20:25:17.220" v="1631" actId="1076"/>
          <ac:picMkLst>
            <pc:docMk/>
            <pc:sldMk cId="439979050" sldId="404"/>
            <ac:picMk id="7" creationId="{DC4A7993-168A-9B71-0B69-8D35EB86A66C}"/>
          </ac:picMkLst>
        </pc:picChg>
        <pc:picChg chg="add mod">
          <ac:chgData name="Noura.Elmaghawry" userId="b691f193-aaf6-4e62-bc5c-f933985003e3" providerId="ADAL" clId="{6A9F2CEA-EEE2-4C71-80FB-086F7BB8642F}" dt="2024-03-02T20:25:40.158" v="1634" actId="14100"/>
          <ac:picMkLst>
            <pc:docMk/>
            <pc:sldMk cId="439979050" sldId="404"/>
            <ac:picMk id="9" creationId="{7749A074-92FE-E34B-C195-25BE20395BEC}"/>
          </ac:picMkLst>
        </pc:picChg>
      </pc:sldChg>
      <pc:sldChg chg="addSp delSp modSp add mod delAnim modAnim">
        <pc:chgData name="Noura.Elmaghawry" userId="b691f193-aaf6-4e62-bc5c-f933985003e3" providerId="ADAL" clId="{6A9F2CEA-EEE2-4C71-80FB-086F7BB8642F}" dt="2024-03-02T21:33:33.347" v="2892" actId="478"/>
        <pc:sldMkLst>
          <pc:docMk/>
          <pc:sldMk cId="2403445025" sldId="405"/>
        </pc:sldMkLst>
        <pc:spChg chg="add mod">
          <ac:chgData name="Noura.Elmaghawry" userId="b691f193-aaf6-4e62-bc5c-f933985003e3" providerId="ADAL" clId="{6A9F2CEA-EEE2-4C71-80FB-086F7BB8642F}" dt="2024-03-02T20:27:50.546" v="1666" actId="1076"/>
          <ac:spMkLst>
            <pc:docMk/>
            <pc:sldMk cId="2403445025" sldId="405"/>
            <ac:spMk id="4" creationId="{1EA9EE6D-8382-56FA-6139-F77600153E9D}"/>
          </ac:spMkLst>
        </pc:spChg>
        <pc:spChg chg="add mod">
          <ac:chgData name="Noura.Elmaghawry" userId="b691f193-aaf6-4e62-bc5c-f933985003e3" providerId="ADAL" clId="{6A9F2CEA-EEE2-4C71-80FB-086F7BB8642F}" dt="2024-03-02T20:27:42.022" v="1663" actId="1076"/>
          <ac:spMkLst>
            <pc:docMk/>
            <pc:sldMk cId="2403445025" sldId="405"/>
            <ac:spMk id="5" creationId="{07BF8410-79CB-DF1A-830B-DF2E14B1D3F3}"/>
          </ac:spMkLst>
        </pc:spChg>
        <pc:spChg chg="add mod">
          <ac:chgData name="Noura.Elmaghawry" userId="b691f193-aaf6-4e62-bc5c-f933985003e3" providerId="ADAL" clId="{6A9F2CEA-EEE2-4C71-80FB-086F7BB8642F}" dt="2024-03-02T20:27:59.081" v="1668" actId="1076"/>
          <ac:spMkLst>
            <pc:docMk/>
            <pc:sldMk cId="2403445025" sldId="405"/>
            <ac:spMk id="6" creationId="{CFB03BC3-8F7D-9DAE-D485-BB12EA547E86}"/>
          </ac:spMkLst>
        </pc:spChg>
        <pc:spChg chg="add del mod">
          <ac:chgData name="Noura.Elmaghawry" userId="b691f193-aaf6-4e62-bc5c-f933985003e3" providerId="ADAL" clId="{6A9F2CEA-EEE2-4C71-80FB-086F7BB8642F}" dt="2024-03-02T20:28:15.824" v="1669" actId="478"/>
          <ac:spMkLst>
            <pc:docMk/>
            <pc:sldMk cId="2403445025" sldId="405"/>
            <ac:spMk id="8" creationId="{78CCDBAA-B213-9BAB-8F67-D9F412479CF2}"/>
          </ac:spMkLst>
        </pc:spChg>
        <pc:spChg chg="add mod">
          <ac:chgData name="Noura.Elmaghawry" userId="b691f193-aaf6-4e62-bc5c-f933985003e3" providerId="ADAL" clId="{6A9F2CEA-EEE2-4C71-80FB-086F7BB8642F}" dt="2024-03-02T20:27:53.361" v="1667" actId="20577"/>
          <ac:spMkLst>
            <pc:docMk/>
            <pc:sldMk cId="2403445025" sldId="405"/>
            <ac:spMk id="10" creationId="{09E38059-F78B-1BA6-53B5-8EDE1E5A193D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1" creationId="{BA3B1645-0D67-435B-2348-76F66FEB5B69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2" creationId="{ECCBC247-AF1F-59B2-397A-BCC846251962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3" creationId="{5365D76B-86A2-FED5-4F2D-65529C71D0C9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4" creationId="{BC6D7FD8-D88F-E19F-164E-F86E459C6F37}"/>
          </ac:spMkLst>
        </pc:spChg>
        <pc:spChg chg="add mod">
          <ac:chgData name="Noura.Elmaghawry" userId="b691f193-aaf6-4e62-bc5c-f933985003e3" providerId="ADAL" clId="{6A9F2CEA-EEE2-4C71-80FB-086F7BB8642F}" dt="2024-03-02T20:31:09.995" v="1728" actId="1076"/>
          <ac:spMkLst>
            <pc:docMk/>
            <pc:sldMk cId="2403445025" sldId="405"/>
            <ac:spMk id="19" creationId="{764B68D0-01C7-060B-98AE-0CC58C13BB02}"/>
          </ac:spMkLst>
        </pc:spChg>
        <pc:spChg chg="add mod">
          <ac:chgData name="Noura.Elmaghawry" userId="b691f193-aaf6-4e62-bc5c-f933985003e3" providerId="ADAL" clId="{6A9F2CEA-EEE2-4C71-80FB-086F7BB8642F}" dt="2024-03-02T20:31:27.976" v="1732" actId="20577"/>
          <ac:spMkLst>
            <pc:docMk/>
            <pc:sldMk cId="2403445025" sldId="405"/>
            <ac:spMk id="20" creationId="{D6E2AE87-455A-7D97-B8BF-1F991BBE29DC}"/>
          </ac:spMkLst>
        </pc:spChg>
        <pc:spChg chg="add mod">
          <ac:chgData name="Noura.Elmaghawry" userId="b691f193-aaf6-4e62-bc5c-f933985003e3" providerId="ADAL" clId="{6A9F2CEA-EEE2-4C71-80FB-086F7BB8642F}" dt="2024-03-02T20:31:39.043" v="1734" actId="20577"/>
          <ac:spMkLst>
            <pc:docMk/>
            <pc:sldMk cId="2403445025" sldId="405"/>
            <ac:spMk id="21" creationId="{1109B2F1-4468-F820-6261-B438D81E296A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2" creationId="{BC48AAB9-D7E7-531C-7962-F27EC6DC7708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3" creationId="{03D89C3D-FD1A-A9B7-E4EB-1695DC7E20EB}"/>
          </ac:spMkLst>
        </pc:spChg>
        <pc:picChg chg="mod">
          <ac:chgData name="Noura.Elmaghawry" userId="b691f193-aaf6-4e62-bc5c-f933985003e3" providerId="ADAL" clId="{6A9F2CEA-EEE2-4C71-80FB-086F7BB8642F}" dt="2024-03-02T20:26:03.477" v="1636" actId="14100"/>
          <ac:picMkLst>
            <pc:docMk/>
            <pc:sldMk cId="2403445025" sldId="405"/>
            <ac:picMk id="7" creationId="{AB975398-8ECE-85DE-3B1D-F987B16F85FA}"/>
          </ac:picMkLst>
        </pc:picChg>
        <pc:picChg chg="mod">
          <ac:chgData name="Noura.Elmaghawry" userId="b691f193-aaf6-4e62-bc5c-f933985003e3" providerId="ADAL" clId="{6A9F2CEA-EEE2-4C71-80FB-086F7BB8642F}" dt="2024-03-02T20:26:08.868" v="1639" actId="1076"/>
          <ac:picMkLst>
            <pc:docMk/>
            <pc:sldMk cId="2403445025" sldId="405"/>
            <ac:picMk id="9" creationId="{F660D1EA-5867-8F00-4F01-536503089271}"/>
          </ac:picMkLst>
        </pc:picChg>
        <pc:picChg chg="add mod">
          <ac:chgData name="Noura.Elmaghawry" userId="b691f193-aaf6-4e62-bc5c-f933985003e3" providerId="ADAL" clId="{6A9F2CEA-EEE2-4C71-80FB-086F7BB8642F}" dt="2024-03-02T20:30:19.208" v="1679" actId="14100"/>
          <ac:picMkLst>
            <pc:docMk/>
            <pc:sldMk cId="2403445025" sldId="405"/>
            <ac:picMk id="16" creationId="{74ACD7F4-FB56-5BDB-B6A6-2FE8F3073500}"/>
          </ac:picMkLst>
        </pc:picChg>
        <pc:picChg chg="add mod">
          <ac:chgData name="Noura.Elmaghawry" userId="b691f193-aaf6-4e62-bc5c-f933985003e3" providerId="ADAL" clId="{6A9F2CEA-EEE2-4C71-80FB-086F7BB8642F}" dt="2024-03-02T20:32:21.832" v="1738" actId="1076"/>
          <ac:picMkLst>
            <pc:docMk/>
            <pc:sldMk cId="2403445025" sldId="405"/>
            <ac:picMk id="25" creationId="{A64CE6BB-1B8D-B3FF-708F-620C038E8301}"/>
          </ac:picMkLst>
        </pc:picChg>
        <pc:picChg chg="add mod">
          <ac:chgData name="Noura.Elmaghawry" userId="b691f193-aaf6-4e62-bc5c-f933985003e3" providerId="ADAL" clId="{6A9F2CEA-EEE2-4C71-80FB-086F7BB8642F}" dt="2024-03-02T20:32:39.716" v="1740" actId="1076"/>
          <ac:picMkLst>
            <pc:docMk/>
            <pc:sldMk cId="2403445025" sldId="405"/>
            <ac:picMk id="26" creationId="{3A0D7E80-E8FF-16C8-F0EE-C1ABA24CFF87}"/>
          </ac:picMkLst>
        </pc:picChg>
        <pc:picChg chg="add del mod">
          <ac:chgData name="Noura.Elmaghawry" userId="b691f193-aaf6-4e62-bc5c-f933985003e3" providerId="ADAL" clId="{6A9F2CEA-EEE2-4C71-80FB-086F7BB8642F}" dt="2024-03-02T21:33:33.347" v="2892" actId="478"/>
          <ac:picMkLst>
            <pc:docMk/>
            <pc:sldMk cId="2403445025" sldId="405"/>
            <ac:picMk id="27" creationId="{230C84F1-F54D-FE81-E2B0-507024D16FF9}"/>
          </ac:picMkLst>
        </pc:picChg>
        <pc:picChg chg="add">
          <ac:chgData name="Noura.Elmaghawry" userId="b691f193-aaf6-4e62-bc5c-f933985003e3" providerId="ADAL" clId="{6A9F2CEA-EEE2-4C71-80FB-086F7BB8642F}" dt="2024-03-02T20:29:57.351" v="1672"/>
          <ac:picMkLst>
            <pc:docMk/>
            <pc:sldMk cId="2403445025" sldId="405"/>
            <ac:picMk id="8194" creationId="{D9A5EFC5-170B-D147-E493-9B6A704A8D02}"/>
          </ac:picMkLst>
        </pc:picChg>
        <pc:cxnChg chg="add">
          <ac:chgData name="Noura.Elmaghawry" userId="b691f193-aaf6-4e62-bc5c-f933985003e3" providerId="ADAL" clId="{6A9F2CEA-EEE2-4C71-80FB-086F7BB8642F}" dt="2024-03-02T20:30:36.949" v="1681" actId="11529"/>
          <ac:cxnSpMkLst>
            <pc:docMk/>
            <pc:sldMk cId="2403445025" sldId="405"/>
            <ac:cxnSpMk id="18" creationId="{E8EBF586-0928-EE19-B215-A7341B192DA8}"/>
          </ac:cxnSpMkLst>
        </pc:cxnChg>
      </pc:sldChg>
      <pc:sldChg chg="addSp delSp modSp add mod delAnim">
        <pc:chgData name="Noura.Elmaghawry" userId="b691f193-aaf6-4e62-bc5c-f933985003e3" providerId="ADAL" clId="{6A9F2CEA-EEE2-4C71-80FB-086F7BB8642F}" dt="2024-03-02T20:41:16.746" v="1929" actId="9405"/>
        <pc:sldMkLst>
          <pc:docMk/>
          <pc:sldMk cId="2671026020" sldId="406"/>
        </pc:sldMkLst>
        <pc:spChg chg="mod">
          <ac:chgData name="Noura.Elmaghawry" userId="b691f193-aaf6-4e62-bc5c-f933985003e3" providerId="ADAL" clId="{6A9F2CEA-EEE2-4C71-80FB-086F7BB8642F}" dt="2024-03-02T20:40:37.162" v="1921" actId="20577"/>
          <ac:spMkLst>
            <pc:docMk/>
            <pc:sldMk cId="2671026020" sldId="406"/>
            <ac:spMk id="13" creationId="{CCB67A05-AE4A-2403-4E44-7374C851D552}"/>
          </ac:spMkLst>
        </pc:spChg>
        <pc:spChg chg="mod">
          <ac:chgData name="Noura.Elmaghawry" userId="b691f193-aaf6-4e62-bc5c-f933985003e3" providerId="ADAL" clId="{6A9F2CEA-EEE2-4C71-80FB-086F7BB8642F}" dt="2024-03-02T20:40:41.196" v="1924" actId="20577"/>
          <ac:spMkLst>
            <pc:docMk/>
            <pc:sldMk cId="2671026020" sldId="406"/>
            <ac:spMk id="14" creationId="{06F4A7B7-F4C7-7C03-0307-256EA63CF2A9}"/>
          </ac:spMkLst>
        </pc:spChg>
        <pc:spChg chg="add mod">
          <ac:chgData name="Noura.Elmaghawry" userId="b691f193-aaf6-4e62-bc5c-f933985003e3" providerId="ADAL" clId="{6A9F2CEA-EEE2-4C71-80FB-086F7BB8642F}" dt="2024-03-02T20:38:34.819" v="1905" actId="14100"/>
          <ac:spMkLst>
            <pc:docMk/>
            <pc:sldMk cId="2671026020" sldId="406"/>
            <ac:spMk id="17" creationId="{832D1A55-B9BA-42A9-CCEF-028863BE064C}"/>
          </ac:spMkLst>
        </pc:spChg>
        <pc:spChg chg="mod">
          <ac:chgData name="Noura.Elmaghawry" userId="b691f193-aaf6-4e62-bc5c-f933985003e3" providerId="ADAL" clId="{6A9F2CEA-EEE2-4C71-80FB-086F7BB8642F}" dt="2024-03-02T20:40:43.551" v="1925" actId="20577"/>
          <ac:spMkLst>
            <pc:docMk/>
            <pc:sldMk cId="2671026020" sldId="406"/>
            <ac:spMk id="22" creationId="{4A8E4AFE-3623-09EF-761C-669B3FF9DF8D}"/>
          </ac:spMkLst>
        </pc:spChg>
        <pc:spChg chg="mod">
          <ac:chgData name="Noura.Elmaghawry" userId="b691f193-aaf6-4e62-bc5c-f933985003e3" providerId="ADAL" clId="{6A9F2CEA-EEE2-4C71-80FB-086F7BB8642F}" dt="2024-03-02T20:40:45.259" v="1926" actId="20577"/>
          <ac:spMkLst>
            <pc:docMk/>
            <pc:sldMk cId="2671026020" sldId="406"/>
            <ac:spMk id="23" creationId="{00F4AC2A-184C-0977-1D2E-E2CACD90144C}"/>
          </ac:spMkLst>
        </pc:spChg>
        <pc:spChg chg="add del">
          <ac:chgData name="Noura.Elmaghawry" userId="b691f193-aaf6-4e62-bc5c-f933985003e3" providerId="ADAL" clId="{6A9F2CEA-EEE2-4C71-80FB-086F7BB8642F}" dt="2024-03-02T20:39:18.752" v="1908" actId="478"/>
          <ac:spMkLst>
            <pc:docMk/>
            <pc:sldMk cId="2671026020" sldId="406"/>
            <ac:spMk id="28" creationId="{B4302F4D-544F-D317-B086-43AB03A59A07}"/>
          </ac:spMkLst>
        </pc:spChg>
        <pc:picChg chg="del">
          <ac:chgData name="Noura.Elmaghawry" userId="b691f193-aaf6-4e62-bc5c-f933985003e3" providerId="ADAL" clId="{6A9F2CEA-EEE2-4C71-80FB-086F7BB8642F}" dt="2024-03-02T20:37:29.575" v="1743" actId="478"/>
          <ac:picMkLst>
            <pc:docMk/>
            <pc:sldMk cId="2671026020" sldId="406"/>
            <ac:picMk id="7" creationId="{981413D0-58A7-FF20-5A46-7EADB2E953BC}"/>
          </ac:picMkLst>
        </pc:picChg>
        <pc:picChg chg="add mod">
          <ac:chgData name="Noura.Elmaghawry" userId="b691f193-aaf6-4e62-bc5c-f933985003e3" providerId="ADAL" clId="{6A9F2CEA-EEE2-4C71-80FB-086F7BB8642F}" dt="2024-03-02T20:37:34.831" v="1746" actId="14100"/>
          <ac:picMkLst>
            <pc:docMk/>
            <pc:sldMk cId="2671026020" sldId="406"/>
            <ac:picMk id="15" creationId="{05D9D5E2-04A8-7A20-9E63-4CE249D6B85E}"/>
          </ac:picMkLst>
        </pc:picChg>
        <pc:picChg chg="del">
          <ac:chgData name="Noura.Elmaghawry" userId="b691f193-aaf6-4e62-bc5c-f933985003e3" providerId="ADAL" clId="{6A9F2CEA-EEE2-4C71-80FB-086F7BB8642F}" dt="2024-03-02T20:37:44.448" v="1747" actId="478"/>
          <ac:picMkLst>
            <pc:docMk/>
            <pc:sldMk cId="2671026020" sldId="406"/>
            <ac:picMk id="25" creationId="{97059125-96A1-5E95-C7D8-30A204F275E3}"/>
          </ac:picMkLst>
        </pc:picChg>
        <pc:picChg chg="del">
          <ac:chgData name="Noura.Elmaghawry" userId="b691f193-aaf6-4e62-bc5c-f933985003e3" providerId="ADAL" clId="{6A9F2CEA-EEE2-4C71-80FB-086F7BB8642F}" dt="2024-03-02T20:37:46.407" v="1748" actId="478"/>
          <ac:picMkLst>
            <pc:docMk/>
            <pc:sldMk cId="2671026020" sldId="406"/>
            <ac:picMk id="26" creationId="{051C2DB9-23CF-E514-ABCD-34EAF90CE085}"/>
          </ac:picMkLst>
        </pc:picChg>
        <pc:picChg chg="del">
          <ac:chgData name="Noura.Elmaghawry" userId="b691f193-aaf6-4e62-bc5c-f933985003e3" providerId="ADAL" clId="{6A9F2CEA-EEE2-4C71-80FB-086F7BB8642F}" dt="2024-03-02T20:41:10.900" v="1928" actId="478"/>
          <ac:picMkLst>
            <pc:docMk/>
            <pc:sldMk cId="2671026020" sldId="406"/>
            <ac:picMk id="27" creationId="{B6C25288-C906-3F88-B028-896B4BA6759C}"/>
          </ac:picMkLst>
        </pc:picChg>
        <pc:picChg chg="add del mod">
          <ac:chgData name="Noura.Elmaghawry" userId="b691f193-aaf6-4e62-bc5c-f933985003e3" providerId="ADAL" clId="{6A9F2CEA-EEE2-4C71-80FB-086F7BB8642F}" dt="2024-03-02T20:39:47.276" v="1914" actId="478"/>
          <ac:picMkLst>
            <pc:docMk/>
            <pc:sldMk cId="2671026020" sldId="406"/>
            <ac:picMk id="13314" creationId="{EDEC8618-2240-38A3-5B4C-80F9F80963DA}"/>
          </ac:picMkLst>
        </pc:picChg>
        <pc:picChg chg="add mod">
          <ac:chgData name="Noura.Elmaghawry" userId="b691f193-aaf6-4e62-bc5c-f933985003e3" providerId="ADAL" clId="{6A9F2CEA-EEE2-4C71-80FB-086F7BB8642F}" dt="2024-03-02T20:40:32.658" v="1920" actId="1076"/>
          <ac:picMkLst>
            <pc:docMk/>
            <pc:sldMk cId="2671026020" sldId="406"/>
            <ac:picMk id="13316" creationId="{4E82EF9B-3AC6-669C-B1F1-4E996B50EC09}"/>
          </ac:picMkLst>
        </pc:picChg>
        <pc:inkChg chg="add">
          <ac:chgData name="Noura.Elmaghawry" userId="b691f193-aaf6-4e62-bc5c-f933985003e3" providerId="ADAL" clId="{6A9F2CEA-EEE2-4C71-80FB-086F7BB8642F}" dt="2024-03-02T20:41:00.093" v="1927" actId="9405"/>
          <ac:inkMkLst>
            <pc:docMk/>
            <pc:sldMk cId="2671026020" sldId="406"/>
            <ac:inkMk id="29" creationId="{C92FA510-B67C-C3E3-9AAE-F833E92EAB0F}"/>
          </ac:inkMkLst>
        </pc:inkChg>
        <pc:inkChg chg="add">
          <ac:chgData name="Noura.Elmaghawry" userId="b691f193-aaf6-4e62-bc5c-f933985003e3" providerId="ADAL" clId="{6A9F2CEA-EEE2-4C71-80FB-086F7BB8642F}" dt="2024-03-02T20:41:16.746" v="1929" actId="9405"/>
          <ac:inkMkLst>
            <pc:docMk/>
            <pc:sldMk cId="2671026020" sldId="406"/>
            <ac:inkMk id="30" creationId="{D2E9AA02-052F-F52E-C74C-60354DC6D425}"/>
          </ac:inkMkLst>
        </pc:inkChg>
      </pc:sldChg>
      <pc:sldChg chg="addSp delSp modSp add mod ord">
        <pc:chgData name="Noura.Elmaghawry" userId="b691f193-aaf6-4e62-bc5c-f933985003e3" providerId="ADAL" clId="{6A9F2CEA-EEE2-4C71-80FB-086F7BB8642F}" dt="2024-03-02T21:16:08.474" v="2522" actId="207"/>
        <pc:sldMkLst>
          <pc:docMk/>
          <pc:sldMk cId="1949207127" sldId="407"/>
        </pc:sldMkLst>
        <pc:spChg chg="mod">
          <ac:chgData name="Noura.Elmaghawry" userId="b691f193-aaf6-4e62-bc5c-f933985003e3" providerId="ADAL" clId="{6A9F2CEA-EEE2-4C71-80FB-086F7BB8642F}" dt="2024-03-02T21:08:10.999" v="2157" actId="20577"/>
          <ac:spMkLst>
            <pc:docMk/>
            <pc:sldMk cId="1949207127" sldId="407"/>
            <ac:spMk id="2" creationId="{F9F65DDE-2330-D4A9-2914-12F1E276A299}"/>
          </ac:spMkLst>
        </pc:spChg>
        <pc:spChg chg="mod">
          <ac:chgData name="Noura.Elmaghawry" userId="b691f193-aaf6-4e62-bc5c-f933985003e3" providerId="ADAL" clId="{6A9F2CEA-EEE2-4C71-80FB-086F7BB8642F}" dt="2024-03-02T21:11:27.768" v="2297" actId="6549"/>
          <ac:spMkLst>
            <pc:docMk/>
            <pc:sldMk cId="1949207127" sldId="407"/>
            <ac:spMk id="3" creationId="{62C7BCEE-BFE8-0520-3E66-22DF6B182477}"/>
          </ac:spMkLst>
        </pc:spChg>
        <pc:spChg chg="add">
          <ac:chgData name="Noura.Elmaghawry" userId="b691f193-aaf6-4e62-bc5c-f933985003e3" providerId="ADAL" clId="{6A9F2CEA-EEE2-4C71-80FB-086F7BB8642F}" dt="2024-03-02T21:09:34.384" v="2160"/>
          <ac:spMkLst>
            <pc:docMk/>
            <pc:sldMk cId="1949207127" sldId="407"/>
            <ac:spMk id="4" creationId="{285AC911-E787-EC66-7DC5-919558EA306A}"/>
          </ac:spMkLst>
        </pc:spChg>
        <pc:spChg chg="add del mod">
          <ac:chgData name="Noura.Elmaghawry" userId="b691f193-aaf6-4e62-bc5c-f933985003e3" providerId="ADAL" clId="{6A9F2CEA-EEE2-4C71-80FB-086F7BB8642F}" dt="2024-03-02T21:10:33.049" v="2289" actId="478"/>
          <ac:spMkLst>
            <pc:docMk/>
            <pc:sldMk cId="1949207127" sldId="407"/>
            <ac:spMk id="5" creationId="{099CE6F3-939F-83B8-8D84-3538969813DF}"/>
          </ac:spMkLst>
        </pc:spChg>
        <pc:spChg chg="add mod">
          <ac:chgData name="Noura.Elmaghawry" userId="b691f193-aaf6-4e62-bc5c-f933985003e3" providerId="ADAL" clId="{6A9F2CEA-EEE2-4C71-80FB-086F7BB8642F}" dt="2024-03-02T21:16:03.043" v="2521" actId="207"/>
          <ac:spMkLst>
            <pc:docMk/>
            <pc:sldMk cId="1949207127" sldId="407"/>
            <ac:spMk id="9" creationId="{56126ADC-6951-1D37-5832-5F0EE5D6700C}"/>
          </ac:spMkLst>
        </pc:spChg>
        <pc:spChg chg="add mod">
          <ac:chgData name="Noura.Elmaghawry" userId="b691f193-aaf6-4e62-bc5c-f933985003e3" providerId="ADAL" clId="{6A9F2CEA-EEE2-4C71-80FB-086F7BB8642F}" dt="2024-03-02T21:16:08.474" v="2522" actId="207"/>
          <ac:spMkLst>
            <pc:docMk/>
            <pc:sldMk cId="1949207127" sldId="407"/>
            <ac:spMk id="10" creationId="{967456D1-3941-ADB4-A1A7-E1A743B438E9}"/>
          </ac:spMkLst>
        </pc:spChg>
        <pc:spChg chg="add del mod">
          <ac:chgData name="Noura.Elmaghawry" userId="b691f193-aaf6-4e62-bc5c-f933985003e3" providerId="ADAL" clId="{6A9F2CEA-EEE2-4C71-80FB-086F7BB8642F}" dt="2024-03-02T21:14:44.797" v="2519" actId="478"/>
          <ac:spMkLst>
            <pc:docMk/>
            <pc:sldMk cId="1949207127" sldId="407"/>
            <ac:spMk id="11" creationId="{43667872-11D4-92FF-63A0-B246ABC07A10}"/>
          </ac:spMkLst>
        </pc:spChg>
        <pc:picChg chg="add del mod">
          <ac:chgData name="Noura.Elmaghawry" userId="b691f193-aaf6-4e62-bc5c-f933985003e3" providerId="ADAL" clId="{6A9F2CEA-EEE2-4C71-80FB-086F7BB8642F}" dt="2024-03-02T21:11:58.132" v="2303" actId="478"/>
          <ac:picMkLst>
            <pc:docMk/>
            <pc:sldMk cId="1949207127" sldId="407"/>
            <ac:picMk id="6" creationId="{DDD15723-D99E-D0DB-E748-158C6F3D31F9}"/>
          </ac:picMkLst>
        </pc:picChg>
        <pc:picChg chg="add mod">
          <ac:chgData name="Noura.Elmaghawry" userId="b691f193-aaf6-4e62-bc5c-f933985003e3" providerId="ADAL" clId="{6A9F2CEA-EEE2-4C71-80FB-086F7BB8642F}" dt="2024-03-02T21:12:27.065" v="2306" actId="14100"/>
          <ac:picMkLst>
            <pc:docMk/>
            <pc:sldMk cId="1949207127" sldId="407"/>
            <ac:picMk id="7" creationId="{2C380784-E50D-A537-424A-E69A9D424245}"/>
          </ac:picMkLst>
        </pc:picChg>
        <pc:picChg chg="add mod">
          <ac:chgData name="Noura.Elmaghawry" userId="b691f193-aaf6-4e62-bc5c-f933985003e3" providerId="ADAL" clId="{6A9F2CEA-EEE2-4C71-80FB-086F7BB8642F}" dt="2024-03-02T21:14:48.261" v="2520" actId="14100"/>
          <ac:picMkLst>
            <pc:docMk/>
            <pc:sldMk cId="1949207127" sldId="407"/>
            <ac:picMk id="8" creationId="{75FD5BB1-9FDD-DB40-03FF-DAA8186AE41C}"/>
          </ac:picMkLst>
        </pc:picChg>
      </pc:sldChg>
      <pc:sldChg chg="addSp modSp new mod modAnim">
        <pc:chgData name="Noura.Elmaghawry" userId="b691f193-aaf6-4e62-bc5c-f933985003e3" providerId="ADAL" clId="{6A9F2CEA-EEE2-4C71-80FB-086F7BB8642F}" dt="2024-03-02T21:25:20.025" v="2826" actId="6549"/>
        <pc:sldMkLst>
          <pc:docMk/>
          <pc:sldMk cId="3549486857" sldId="408"/>
        </pc:sldMkLst>
        <pc:spChg chg="mod">
          <ac:chgData name="Noura.Elmaghawry" userId="b691f193-aaf6-4e62-bc5c-f933985003e3" providerId="ADAL" clId="{6A9F2CEA-EEE2-4C71-80FB-086F7BB8642F}" dt="2024-03-02T21:16:51.916" v="253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6A9F2CEA-EEE2-4C71-80FB-086F7BB8642F}" dt="2024-03-02T21:23:03.283" v="2743" actId="14100"/>
          <ac:spMkLst>
            <pc:docMk/>
            <pc:sldMk cId="3549486857" sldId="408"/>
            <ac:spMk id="3" creationId="{4DBB81B8-B71D-51CB-059F-AEA8375B4FA1}"/>
          </ac:spMkLst>
        </pc:spChg>
        <pc:spChg chg="add mod">
          <ac:chgData name="Noura.Elmaghawry" userId="b691f193-aaf6-4e62-bc5c-f933985003e3" providerId="ADAL" clId="{6A9F2CEA-EEE2-4C71-80FB-086F7BB8642F}" dt="2024-03-02T21:25:20.025" v="2826" actId="6549"/>
          <ac:spMkLst>
            <pc:docMk/>
            <pc:sldMk cId="3549486857" sldId="408"/>
            <ac:spMk id="10" creationId="{8A46C143-0525-9B8C-535A-AF1BA89A3BA8}"/>
          </ac:spMkLst>
        </pc:spChg>
        <pc:picChg chg="add mod">
          <ac:chgData name="Noura.Elmaghawry" userId="b691f193-aaf6-4e62-bc5c-f933985003e3" providerId="ADAL" clId="{6A9F2CEA-EEE2-4C71-80FB-086F7BB8642F}" dt="2024-03-02T21:16:49.331" v="2525" actId="1076"/>
          <ac:picMkLst>
            <pc:docMk/>
            <pc:sldMk cId="3549486857" sldId="408"/>
            <ac:picMk id="4" creationId="{148EAD19-C5E6-91C2-C769-4BB55401923D}"/>
          </ac:picMkLst>
        </pc:picChg>
        <pc:picChg chg="add mod">
          <ac:chgData name="Noura.Elmaghawry" userId="b691f193-aaf6-4e62-bc5c-f933985003e3" providerId="ADAL" clId="{6A9F2CEA-EEE2-4C71-80FB-086F7BB8642F}" dt="2024-03-02T21:23:09.314" v="2745" actId="14100"/>
          <ac:picMkLst>
            <pc:docMk/>
            <pc:sldMk cId="3549486857" sldId="408"/>
            <ac:picMk id="6" creationId="{2C29A301-4033-8B68-1A66-70E0D87722AF}"/>
          </ac:picMkLst>
        </pc:picChg>
        <pc:picChg chg="add mod">
          <ac:chgData name="Noura.Elmaghawry" userId="b691f193-aaf6-4e62-bc5c-f933985003e3" providerId="ADAL" clId="{6A9F2CEA-EEE2-4C71-80FB-086F7BB8642F}" dt="2024-03-02T21:24:02.955" v="2748" actId="14100"/>
          <ac:picMkLst>
            <pc:docMk/>
            <pc:sldMk cId="3549486857" sldId="408"/>
            <ac:picMk id="8" creationId="{A38599CF-C0ED-8E12-540E-846A02521185}"/>
          </ac:picMkLst>
        </pc:picChg>
        <pc:picChg chg="add mod">
          <ac:chgData name="Noura.Elmaghawry" userId="b691f193-aaf6-4e62-bc5c-f933985003e3" providerId="ADAL" clId="{6A9F2CEA-EEE2-4C71-80FB-086F7BB8642F}" dt="2024-03-02T21:24:28.912" v="2751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addSp delSp modSp new mod">
        <pc:chgData name="Noura.Elmaghawry" userId="b691f193-aaf6-4e62-bc5c-f933985003e3" providerId="ADAL" clId="{6A9F2CEA-EEE2-4C71-80FB-086F7BB8642F}" dt="2024-03-02T21:36:21.718" v="2982" actId="9405"/>
        <pc:sldMkLst>
          <pc:docMk/>
          <pc:sldMk cId="3596043441" sldId="409"/>
        </pc:sldMkLst>
        <pc:spChg chg="mod">
          <ac:chgData name="Noura.Elmaghawry" userId="b691f193-aaf6-4e62-bc5c-f933985003e3" providerId="ADAL" clId="{6A9F2CEA-EEE2-4C71-80FB-086F7BB8642F}" dt="2024-03-02T21:31:09.162" v="2867" actId="20577"/>
          <ac:spMkLst>
            <pc:docMk/>
            <pc:sldMk cId="3596043441" sldId="409"/>
            <ac:spMk id="2" creationId="{93A6BE28-6954-5129-9E1C-AA61529117EC}"/>
          </ac:spMkLst>
        </pc:spChg>
        <pc:spChg chg="del">
          <ac:chgData name="Noura.Elmaghawry" userId="b691f193-aaf6-4e62-bc5c-f933985003e3" providerId="ADAL" clId="{6A9F2CEA-EEE2-4C71-80FB-086F7BB8642F}" dt="2024-03-02T21:31:14.122" v="2869" actId="478"/>
          <ac:spMkLst>
            <pc:docMk/>
            <pc:sldMk cId="3596043441" sldId="409"/>
            <ac:spMk id="3" creationId="{C3823ACB-B971-4605-184D-465247DC701A}"/>
          </ac:spMkLst>
        </pc:spChg>
        <pc:spChg chg="add mod">
          <ac:chgData name="Noura.Elmaghawry" userId="b691f193-aaf6-4e62-bc5c-f933985003e3" providerId="ADAL" clId="{6A9F2CEA-EEE2-4C71-80FB-086F7BB8642F}" dt="2024-03-02T21:35:04.644" v="2969" actId="14100"/>
          <ac:spMkLst>
            <pc:docMk/>
            <pc:sldMk cId="3596043441" sldId="409"/>
            <ac:spMk id="14" creationId="{862421ED-8D46-1650-2200-9CF235398480}"/>
          </ac:spMkLst>
        </pc:spChg>
        <pc:picChg chg="add del mod">
          <ac:chgData name="Noura.Elmaghawry" userId="b691f193-aaf6-4e62-bc5c-f933985003e3" providerId="ADAL" clId="{6A9F2CEA-EEE2-4C71-80FB-086F7BB8642F}" dt="2024-03-02T21:32:17.936" v="2884" actId="478"/>
          <ac:picMkLst>
            <pc:docMk/>
            <pc:sldMk cId="3596043441" sldId="409"/>
            <ac:picMk id="5" creationId="{9BEF0AB2-1912-18A2-3298-2E0BFC3AE2DB}"/>
          </ac:picMkLst>
        </pc:picChg>
        <pc:picChg chg="add del mod">
          <ac:chgData name="Noura.Elmaghawry" userId="b691f193-aaf6-4e62-bc5c-f933985003e3" providerId="ADAL" clId="{6A9F2CEA-EEE2-4C71-80FB-086F7BB8642F}" dt="2024-03-02T21:32:03.455" v="2877" actId="478"/>
          <ac:picMkLst>
            <pc:docMk/>
            <pc:sldMk cId="3596043441" sldId="409"/>
            <ac:picMk id="7" creationId="{4C4EBE3E-4B6C-40AF-BEFA-6377B02D5ED6}"/>
          </ac:picMkLst>
        </pc:picChg>
        <pc:picChg chg="add mod">
          <ac:chgData name="Noura.Elmaghawry" userId="b691f193-aaf6-4e62-bc5c-f933985003e3" providerId="ADAL" clId="{6A9F2CEA-EEE2-4C71-80FB-086F7BB8642F}" dt="2024-03-02T21:35:10.388" v="2972" actId="1076"/>
          <ac:picMkLst>
            <pc:docMk/>
            <pc:sldMk cId="3596043441" sldId="409"/>
            <ac:picMk id="9" creationId="{C5C3BC17-9708-C249-AB67-10D3CFFC3903}"/>
          </ac:picMkLst>
        </pc:picChg>
        <pc:picChg chg="add mod">
          <ac:chgData name="Noura.Elmaghawry" userId="b691f193-aaf6-4e62-bc5c-f933985003e3" providerId="ADAL" clId="{6A9F2CEA-EEE2-4C71-80FB-086F7BB8642F}" dt="2024-03-02T21:35:13.129" v="2973" actId="1076"/>
          <ac:picMkLst>
            <pc:docMk/>
            <pc:sldMk cId="3596043441" sldId="409"/>
            <ac:picMk id="11" creationId="{8C63F139-09DC-A96C-A883-6E3544DD95EB}"/>
          </ac:picMkLst>
        </pc:picChg>
        <pc:picChg chg="add mod">
          <ac:chgData name="Noura.Elmaghawry" userId="b691f193-aaf6-4e62-bc5c-f933985003e3" providerId="ADAL" clId="{6A9F2CEA-EEE2-4C71-80FB-086F7BB8642F}" dt="2024-03-02T21:35:21.899" v="2976" actId="14100"/>
          <ac:picMkLst>
            <pc:docMk/>
            <pc:sldMk cId="3596043441" sldId="409"/>
            <ac:picMk id="13" creationId="{C1CF4FF8-E15C-B5D5-5BDB-BD7EF77EA27A}"/>
          </ac:picMkLst>
        </pc:picChg>
        <pc:inkChg chg="add">
          <ac:chgData name="Noura.Elmaghawry" userId="b691f193-aaf6-4e62-bc5c-f933985003e3" providerId="ADAL" clId="{6A9F2CEA-EEE2-4C71-80FB-086F7BB8642F}" dt="2024-03-02T21:35:37.334" v="2977" actId="9405"/>
          <ac:inkMkLst>
            <pc:docMk/>
            <pc:sldMk cId="3596043441" sldId="409"/>
            <ac:inkMk id="15" creationId="{5FBB2DD1-D103-6C3F-3E19-1B7BABF11410}"/>
          </ac:inkMkLst>
        </pc:inkChg>
        <pc:inkChg chg="add del">
          <ac:chgData name="Noura.Elmaghawry" userId="b691f193-aaf6-4e62-bc5c-f933985003e3" providerId="ADAL" clId="{6A9F2CEA-EEE2-4C71-80FB-086F7BB8642F}" dt="2024-03-02T21:36:13.947" v="2981" actId="9405"/>
          <ac:inkMkLst>
            <pc:docMk/>
            <pc:sldMk cId="3596043441" sldId="409"/>
            <ac:inkMk id="16" creationId="{A5FD15EA-6277-D27F-8650-7C2E88439974}"/>
          </ac:inkMkLst>
        </pc:inkChg>
        <pc:inkChg chg="add del">
          <ac:chgData name="Noura.Elmaghawry" userId="b691f193-aaf6-4e62-bc5c-f933985003e3" providerId="ADAL" clId="{6A9F2CEA-EEE2-4C71-80FB-086F7BB8642F}" dt="2024-03-02T21:36:12.762" v="2980" actId="9405"/>
          <ac:inkMkLst>
            <pc:docMk/>
            <pc:sldMk cId="3596043441" sldId="409"/>
            <ac:inkMk id="17" creationId="{62F4A515-5B28-7C31-92C1-E491040CC718}"/>
          </ac:inkMkLst>
        </pc:inkChg>
        <pc:inkChg chg="add">
          <ac:chgData name="Noura.Elmaghawry" userId="b691f193-aaf6-4e62-bc5c-f933985003e3" providerId="ADAL" clId="{6A9F2CEA-EEE2-4C71-80FB-086F7BB8642F}" dt="2024-03-02T21:36:21.718" v="2982" actId="9405"/>
          <ac:inkMkLst>
            <pc:docMk/>
            <pc:sldMk cId="3596043441" sldId="409"/>
            <ac:inkMk id="18" creationId="{D35CF8AC-EE97-2137-C5F4-AFFCB2B54563}"/>
          </ac:inkMkLst>
        </pc:inkChg>
      </pc:sldChg>
      <pc:sldChg chg="modSp new mod">
        <pc:chgData name="Noura.Elmaghawry" userId="b691f193-aaf6-4e62-bc5c-f933985003e3" providerId="ADAL" clId="{6A9F2CEA-EEE2-4C71-80FB-086F7BB8642F}" dt="2024-03-02T21:40:50.900" v="3069" actId="20577"/>
        <pc:sldMkLst>
          <pc:docMk/>
          <pc:sldMk cId="496564216" sldId="410"/>
        </pc:sldMkLst>
        <pc:spChg chg="mod">
          <ac:chgData name="Noura.Elmaghawry" userId="b691f193-aaf6-4e62-bc5c-f933985003e3" providerId="ADAL" clId="{6A9F2CEA-EEE2-4C71-80FB-086F7BB8642F}" dt="2024-03-02T21:38:29.344" v="3004" actId="20577"/>
          <ac:spMkLst>
            <pc:docMk/>
            <pc:sldMk cId="496564216" sldId="410"/>
            <ac:spMk id="2" creationId="{0C8B4408-1A57-9498-A9F3-B314E5725578}"/>
          </ac:spMkLst>
        </pc:spChg>
        <pc:spChg chg="mod">
          <ac:chgData name="Noura.Elmaghawry" userId="b691f193-aaf6-4e62-bc5c-f933985003e3" providerId="ADAL" clId="{6A9F2CEA-EEE2-4C71-80FB-086F7BB8642F}" dt="2024-03-02T21:40:50.900" v="3069" actId="20577"/>
          <ac:spMkLst>
            <pc:docMk/>
            <pc:sldMk cId="496564216" sldId="410"/>
            <ac:spMk id="3" creationId="{5B225885-EF8A-EBF0-6AB7-29FAF4119E9E}"/>
          </ac:spMkLst>
        </pc:spChg>
      </pc:sldChg>
      <pc:sldChg chg="new del">
        <pc:chgData name="Noura.Elmaghawry" userId="b691f193-aaf6-4e62-bc5c-f933985003e3" providerId="ADAL" clId="{6A9F2CEA-EEE2-4C71-80FB-086F7BB8642F}" dt="2024-03-02T21:41:06.393" v="3071" actId="680"/>
        <pc:sldMkLst>
          <pc:docMk/>
          <pc:sldMk cId="1762106882" sldId="411"/>
        </pc:sldMkLst>
      </pc:sldChg>
      <pc:sldChg chg="addSp delSp modSp new mod">
        <pc:chgData name="Noura.Elmaghawry" userId="b691f193-aaf6-4e62-bc5c-f933985003e3" providerId="ADAL" clId="{6A9F2CEA-EEE2-4C71-80FB-086F7BB8642F}" dt="2024-03-02T21:47:37.436" v="3119" actId="9405"/>
        <pc:sldMkLst>
          <pc:docMk/>
          <pc:sldMk cId="2485487992" sldId="411"/>
        </pc:sldMkLst>
        <pc:spChg chg="mod">
          <ac:chgData name="Noura.Elmaghawry" userId="b691f193-aaf6-4e62-bc5c-f933985003e3" providerId="ADAL" clId="{6A9F2CEA-EEE2-4C71-80FB-086F7BB8642F}" dt="2024-03-02T21:41:47.440" v="3079" actId="122"/>
          <ac:spMkLst>
            <pc:docMk/>
            <pc:sldMk cId="2485487992" sldId="411"/>
            <ac:spMk id="2" creationId="{D1E88367-5F4A-024B-C50A-7F6F73A197AA}"/>
          </ac:spMkLst>
        </pc:spChg>
        <pc:spChg chg="del mod">
          <ac:chgData name="Noura.Elmaghawry" userId="b691f193-aaf6-4e62-bc5c-f933985003e3" providerId="ADAL" clId="{6A9F2CEA-EEE2-4C71-80FB-086F7BB8642F}" dt="2024-03-02T21:41:24.598" v="3075" actId="478"/>
          <ac:spMkLst>
            <pc:docMk/>
            <pc:sldMk cId="2485487992" sldId="411"/>
            <ac:spMk id="3" creationId="{251B4944-6BFF-B9C0-3DB8-1290E4F060C3}"/>
          </ac:spMkLst>
        </pc:spChg>
        <pc:spChg chg="del">
          <ac:chgData name="Noura.Elmaghawry" userId="b691f193-aaf6-4e62-bc5c-f933985003e3" providerId="ADAL" clId="{6A9F2CEA-EEE2-4C71-80FB-086F7BB8642F}" dt="2024-03-02T21:41:26.779" v="3076" actId="478"/>
          <ac:spMkLst>
            <pc:docMk/>
            <pc:sldMk cId="2485487992" sldId="411"/>
            <ac:spMk id="4" creationId="{6558AADD-0BDB-ECCC-7F6D-F8D02716070A}"/>
          </ac:spMkLst>
        </pc:spChg>
        <pc:spChg chg="add del mod">
          <ac:chgData name="Noura.Elmaghawry" userId="b691f193-aaf6-4e62-bc5c-f933985003e3" providerId="ADAL" clId="{6A9F2CEA-EEE2-4C71-80FB-086F7BB8642F}" dt="2024-03-02T21:46:03.042" v="3104" actId="478"/>
          <ac:spMkLst>
            <pc:docMk/>
            <pc:sldMk cId="2485487992" sldId="411"/>
            <ac:spMk id="13" creationId="{7FF38932-F7B2-20C5-18D5-F5CC8A75DDFE}"/>
          </ac:spMkLst>
        </pc:spChg>
        <pc:picChg chg="add mod">
          <ac:chgData name="Noura.Elmaghawry" userId="b691f193-aaf6-4e62-bc5c-f933985003e3" providerId="ADAL" clId="{6A9F2CEA-EEE2-4C71-80FB-086F7BB8642F}" dt="2024-03-02T21:45:46.091" v="3099" actId="14100"/>
          <ac:picMkLst>
            <pc:docMk/>
            <pc:sldMk cId="2485487992" sldId="411"/>
            <ac:picMk id="6" creationId="{E8A11654-593E-D4D1-57C2-7CBE9DAA755F}"/>
          </ac:picMkLst>
        </pc:picChg>
        <pc:picChg chg="add mod">
          <ac:chgData name="Noura.Elmaghawry" userId="b691f193-aaf6-4e62-bc5c-f933985003e3" providerId="ADAL" clId="{6A9F2CEA-EEE2-4C71-80FB-086F7BB8642F}" dt="2024-03-02T21:45:44.069" v="3098" actId="14100"/>
          <ac:picMkLst>
            <pc:docMk/>
            <pc:sldMk cId="2485487992" sldId="411"/>
            <ac:picMk id="8" creationId="{3EEBA63D-95A3-3784-095F-C42780754C44}"/>
          </ac:picMkLst>
        </pc:picChg>
        <pc:picChg chg="add mod">
          <ac:chgData name="Noura.Elmaghawry" userId="b691f193-aaf6-4e62-bc5c-f933985003e3" providerId="ADAL" clId="{6A9F2CEA-EEE2-4C71-80FB-086F7BB8642F}" dt="2024-03-02T21:46:00.030" v="3103" actId="1076"/>
          <ac:picMkLst>
            <pc:docMk/>
            <pc:sldMk cId="2485487992" sldId="411"/>
            <ac:picMk id="10" creationId="{58505FE8-EE8F-7625-86C4-6A5E6FAD6659}"/>
          </ac:picMkLst>
        </pc:picChg>
        <pc:picChg chg="add mod">
          <ac:chgData name="Noura.Elmaghawry" userId="b691f193-aaf6-4e62-bc5c-f933985003e3" providerId="ADAL" clId="{6A9F2CEA-EEE2-4C71-80FB-086F7BB8642F}" dt="2024-03-02T21:45:42.249" v="3097" actId="1076"/>
          <ac:picMkLst>
            <pc:docMk/>
            <pc:sldMk cId="2485487992" sldId="411"/>
            <ac:picMk id="12" creationId="{2E400EBF-41AA-0690-7562-CCA010A270EA}"/>
          </ac:picMkLst>
        </pc:picChg>
        <pc:inkChg chg="add">
          <ac:chgData name="Noura.Elmaghawry" userId="b691f193-aaf6-4e62-bc5c-f933985003e3" providerId="ADAL" clId="{6A9F2CEA-EEE2-4C71-80FB-086F7BB8642F}" dt="2024-03-02T21:47:32.637" v="3117" actId="9405"/>
          <ac:inkMkLst>
            <pc:docMk/>
            <pc:sldMk cId="2485487992" sldId="411"/>
            <ac:inkMk id="21" creationId="{01BA3E3D-9B51-B8EC-B7A0-BAFF8F70382C}"/>
          </ac:inkMkLst>
        </pc:inkChg>
        <pc:inkChg chg="add">
          <ac:chgData name="Noura.Elmaghawry" userId="b691f193-aaf6-4e62-bc5c-f933985003e3" providerId="ADAL" clId="{6A9F2CEA-EEE2-4C71-80FB-086F7BB8642F}" dt="2024-03-02T21:47:35.032" v="3118" actId="9405"/>
          <ac:inkMkLst>
            <pc:docMk/>
            <pc:sldMk cId="2485487992" sldId="411"/>
            <ac:inkMk id="22" creationId="{FEDBBD9F-7EF4-E40E-5E28-38AC124344DB}"/>
          </ac:inkMkLst>
        </pc:inkChg>
        <pc:inkChg chg="add">
          <ac:chgData name="Noura.Elmaghawry" userId="b691f193-aaf6-4e62-bc5c-f933985003e3" providerId="ADAL" clId="{6A9F2CEA-EEE2-4C71-80FB-086F7BB8642F}" dt="2024-03-02T21:47:37.436" v="3119" actId="9405"/>
          <ac:inkMkLst>
            <pc:docMk/>
            <pc:sldMk cId="2485487992" sldId="411"/>
            <ac:inkMk id="23" creationId="{BF444D3D-74ED-4BB6-A247-FDD9E1A9F158}"/>
          </ac:inkMkLst>
        </pc:ink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5" creationId="{D1587C60-54D9-B47B-FD3A-A1A1920634A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7" creationId="{C389806C-9C5D-D668-47B4-7CA4210B514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22:09:20.984" v="3342" actId="9405"/>
        <pc:sldMkLst>
          <pc:docMk/>
          <pc:sldMk cId="3349505930" sldId="412"/>
        </pc:sldMkLst>
        <pc:spChg chg="mod">
          <ac:chgData name="Noura.Elmaghawry" userId="b691f193-aaf6-4e62-bc5c-f933985003e3" providerId="ADAL" clId="{6A9F2CEA-EEE2-4C71-80FB-086F7BB8642F}" dt="2024-03-02T21:57:44.802" v="3166" actId="20577"/>
          <ac:spMkLst>
            <pc:docMk/>
            <pc:sldMk cId="3349505930" sldId="412"/>
            <ac:spMk id="2" creationId="{8E6F72C5-5718-1ECC-6510-5FDEFB1AB02F}"/>
          </ac:spMkLst>
        </pc:spChg>
        <pc:spChg chg="del">
          <ac:chgData name="Noura.Elmaghawry" userId="b691f193-aaf6-4e62-bc5c-f933985003e3" providerId="ADAL" clId="{6A9F2CEA-EEE2-4C71-80FB-086F7BB8642F}" dt="2024-03-02T21:56:39.575" v="3121" actId="478"/>
          <ac:spMkLst>
            <pc:docMk/>
            <pc:sldMk cId="3349505930" sldId="412"/>
            <ac:spMk id="3" creationId="{225A56F8-DC51-8C20-3691-F9A836D8C97E}"/>
          </ac:spMkLst>
        </pc:spChg>
        <pc:spChg chg="add mod">
          <ac:chgData name="Noura.Elmaghawry" userId="b691f193-aaf6-4e62-bc5c-f933985003e3" providerId="ADAL" clId="{6A9F2CEA-EEE2-4C71-80FB-086F7BB8642F}" dt="2024-03-02T22:00:57.520" v="3194" actId="1076"/>
          <ac:spMkLst>
            <pc:docMk/>
            <pc:sldMk cId="3349505930" sldId="412"/>
            <ac:spMk id="24" creationId="{6CF3953B-3427-7911-566B-90769F3468CF}"/>
          </ac:spMkLst>
        </pc:spChg>
        <pc:spChg chg="add mod">
          <ac:chgData name="Noura.Elmaghawry" userId="b691f193-aaf6-4e62-bc5c-f933985003e3" providerId="ADAL" clId="{6A9F2CEA-EEE2-4C71-80FB-086F7BB8642F}" dt="2024-03-02T22:01:09.967" v="3199" actId="20577"/>
          <ac:spMkLst>
            <pc:docMk/>
            <pc:sldMk cId="3349505930" sldId="412"/>
            <ac:spMk id="25" creationId="{77D6E820-0692-7E3B-DFF4-52FDB2377EC7}"/>
          </ac:spMkLst>
        </pc:spChg>
        <pc:spChg chg="add mod">
          <ac:chgData name="Noura.Elmaghawry" userId="b691f193-aaf6-4e62-bc5c-f933985003e3" providerId="ADAL" clId="{6A9F2CEA-EEE2-4C71-80FB-086F7BB8642F}" dt="2024-03-02T22:01:20.866" v="3202" actId="20577"/>
          <ac:spMkLst>
            <pc:docMk/>
            <pc:sldMk cId="3349505930" sldId="412"/>
            <ac:spMk id="26" creationId="{9BFDEA67-CCD2-9CB4-0A18-460B322B5C74}"/>
          </ac:spMkLst>
        </pc:spChg>
        <pc:spChg chg="add mod">
          <ac:chgData name="Noura.Elmaghawry" userId="b691f193-aaf6-4e62-bc5c-f933985003e3" providerId="ADAL" clId="{6A9F2CEA-EEE2-4C71-80FB-086F7BB8642F}" dt="2024-03-02T22:01:33.433" v="3205" actId="20577"/>
          <ac:spMkLst>
            <pc:docMk/>
            <pc:sldMk cId="3349505930" sldId="412"/>
            <ac:spMk id="27" creationId="{D216B65A-18DD-B06C-AADF-3C9409D0FED7}"/>
          </ac:spMkLst>
        </pc:spChg>
        <pc:spChg chg="add mod">
          <ac:chgData name="Noura.Elmaghawry" userId="b691f193-aaf6-4e62-bc5c-f933985003e3" providerId="ADAL" clId="{6A9F2CEA-EEE2-4C71-80FB-086F7BB8642F}" dt="2024-03-02T22:04:04.770" v="3270" actId="20577"/>
          <ac:spMkLst>
            <pc:docMk/>
            <pc:sldMk cId="3349505930" sldId="412"/>
            <ac:spMk id="31" creationId="{23D9CD40-9285-277D-5DC0-284E9E9AF578}"/>
          </ac:spMkLst>
        </pc:spChg>
        <pc:grpChg chg="del mod">
          <ac:chgData name="Noura.Elmaghawry" userId="b691f193-aaf6-4e62-bc5c-f933985003e3" providerId="ADAL" clId="{6A9F2CEA-EEE2-4C71-80FB-086F7BB8642F}" dt="2024-03-02T21:59:31.720" v="3178" actId="478"/>
          <ac:grpSpMkLst>
            <pc:docMk/>
            <pc:sldMk cId="3349505930" sldId="412"/>
            <ac:grpSpMk id="13" creationId="{34B7F397-4E78-813B-70C1-011EEDC36AE7}"/>
          </ac:grpSpMkLst>
        </pc:grpChg>
        <pc:grpChg chg="mod">
          <ac:chgData name="Noura.Elmaghawry" userId="b691f193-aaf6-4e62-bc5c-f933985003e3" providerId="ADAL" clId="{6A9F2CEA-EEE2-4C71-80FB-086F7BB8642F}" dt="2024-03-02T21:59:56.489" v="3184"/>
          <ac:grpSpMkLst>
            <pc:docMk/>
            <pc:sldMk cId="3349505930" sldId="412"/>
            <ac:grpSpMk id="21" creationId="{9FAB2004-E4FE-114B-1664-7603FF1E3B1E}"/>
          </ac:grpSpMkLst>
        </pc:grpChg>
        <pc:picChg chg="add mod">
          <ac:chgData name="Noura.Elmaghawry" userId="b691f193-aaf6-4e62-bc5c-f933985003e3" providerId="ADAL" clId="{6A9F2CEA-EEE2-4C71-80FB-086F7BB8642F}" dt="2024-03-02T21:57:34.987" v="3133" actId="14100"/>
          <ac:picMkLst>
            <pc:docMk/>
            <pc:sldMk cId="3349505930" sldId="412"/>
            <ac:picMk id="5" creationId="{A55AEBE4-1338-C424-12C5-386E43B2330D}"/>
          </ac:picMkLst>
        </pc:picChg>
        <pc:picChg chg="add del mod">
          <ac:chgData name="Noura.Elmaghawry" userId="b691f193-aaf6-4e62-bc5c-f933985003e3" providerId="ADAL" clId="{6A9F2CEA-EEE2-4C71-80FB-086F7BB8642F}" dt="2024-03-02T21:59:16.803" v="3173" actId="478"/>
          <ac:picMkLst>
            <pc:docMk/>
            <pc:sldMk cId="3349505930" sldId="412"/>
            <ac:picMk id="7" creationId="{731BBF03-D35B-2601-F260-C09D81080EE0}"/>
          </ac:picMkLst>
        </pc:picChg>
        <pc:picChg chg="add mod">
          <ac:chgData name="Noura.Elmaghawry" userId="b691f193-aaf6-4e62-bc5c-f933985003e3" providerId="ADAL" clId="{6A9F2CEA-EEE2-4C71-80FB-086F7BB8642F}" dt="2024-03-02T21:59:39.356" v="3180" actId="1076"/>
          <ac:picMkLst>
            <pc:docMk/>
            <pc:sldMk cId="3349505930" sldId="412"/>
            <ac:picMk id="9" creationId="{47E286AE-D011-FF7A-2726-0719CC6F3C7B}"/>
          </ac:picMkLst>
        </pc:picChg>
        <pc:picChg chg="add mod">
          <ac:chgData name="Noura.Elmaghawry" userId="b691f193-aaf6-4e62-bc5c-f933985003e3" providerId="ADAL" clId="{6A9F2CEA-EEE2-4C71-80FB-086F7BB8642F}" dt="2024-03-02T21:59:24.371" v="3176" actId="14100"/>
          <ac:picMkLst>
            <pc:docMk/>
            <pc:sldMk cId="3349505930" sldId="412"/>
            <ac:picMk id="17" creationId="{43873F25-1AC0-A4F5-6718-C508311D04C9}"/>
          </ac:picMkLst>
        </pc:picChg>
        <pc:picChg chg="add mod">
          <ac:chgData name="Noura.Elmaghawry" userId="b691f193-aaf6-4e62-bc5c-f933985003e3" providerId="ADAL" clId="{6A9F2CEA-EEE2-4C71-80FB-086F7BB8642F}" dt="2024-03-02T22:01:45.366" v="3207" actId="1076"/>
          <ac:picMkLst>
            <pc:docMk/>
            <pc:sldMk cId="3349505930" sldId="412"/>
            <ac:picMk id="28" creationId="{C0025EDA-2D3F-CE58-31C2-3E03488062A6}"/>
          </ac:picMkLst>
        </pc:picChg>
        <pc:picChg chg="add mod">
          <ac:chgData name="Noura.Elmaghawry" userId="b691f193-aaf6-4e62-bc5c-f933985003e3" providerId="ADAL" clId="{6A9F2CEA-EEE2-4C71-80FB-086F7BB8642F}" dt="2024-03-02T22:03:04.019" v="3209" actId="1076"/>
          <ac:picMkLst>
            <pc:docMk/>
            <pc:sldMk cId="3349505930" sldId="412"/>
            <ac:picMk id="30" creationId="{64239038-A68F-0F57-D706-9A80DC365ED6}"/>
          </ac:picMkLst>
        </pc:picChg>
        <pc:inkChg chg="add del">
          <ac:chgData name="Noura.Elmaghawry" userId="b691f193-aaf6-4e62-bc5c-f933985003e3" providerId="ADAL" clId="{6A9F2CEA-EEE2-4C71-80FB-086F7BB8642F}" dt="2024-03-02T21:59:28.273" v="3177" actId="478"/>
          <ac:inkMkLst>
            <pc:docMk/>
            <pc:sldMk cId="3349505930" sldId="412"/>
            <ac:inkMk id="10" creationId="{C59BB18A-3786-633F-7DE4-4610394FD939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1" creationId="{7EE1D540-FDDE-6369-D435-753BF8A4416B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2" creationId="{AA275164-219D-3644-F65C-D8C339CB389F}"/>
          </ac:inkMkLst>
        </pc:inkChg>
        <pc:inkChg chg="add del">
          <ac:chgData name="Noura.Elmaghawry" userId="b691f193-aaf6-4e62-bc5c-f933985003e3" providerId="ADAL" clId="{6A9F2CEA-EEE2-4C71-80FB-086F7BB8642F}" dt="2024-03-02T21:59:34.374" v="3179" actId="478"/>
          <ac:inkMkLst>
            <pc:docMk/>
            <pc:sldMk cId="3349505930" sldId="412"/>
            <ac:inkMk id="14" creationId="{9EAEF855-E5F6-5AA1-D316-566D9724002A}"/>
          </ac:inkMkLst>
        </pc:inkChg>
        <pc:inkChg chg="add">
          <ac:chgData name="Noura.Elmaghawry" userId="b691f193-aaf6-4e62-bc5c-f933985003e3" providerId="ADAL" clId="{6A9F2CEA-EEE2-4C71-80FB-086F7BB8642F}" dt="2024-03-02T21:59:12.595" v="3172" actId="9405"/>
          <ac:inkMkLst>
            <pc:docMk/>
            <pc:sldMk cId="3349505930" sldId="412"/>
            <ac:inkMk id="15" creationId="{E3E4AA56-70C7-33DD-5F3F-271D420C3DD8}"/>
          </ac:inkMkLst>
        </pc:inkChg>
        <pc:inkChg chg="add">
          <ac:chgData name="Noura.Elmaghawry" userId="b691f193-aaf6-4e62-bc5c-f933985003e3" providerId="ADAL" clId="{6A9F2CEA-EEE2-4C71-80FB-086F7BB8642F}" dt="2024-03-02T21:59:48.307" v="3181" actId="9405"/>
          <ac:inkMkLst>
            <pc:docMk/>
            <pc:sldMk cId="3349505930" sldId="412"/>
            <ac:inkMk id="18" creationId="{EE8EBC5F-BBE4-6A94-4381-BDA2727A598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19" creationId="{EEF6EA76-B66F-D1B0-D1B4-72E13B63341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20" creationId="{366FD97F-5BDB-059C-81EC-E129E9094ACC}"/>
          </ac:inkMkLst>
        </pc:inkChg>
        <pc:inkChg chg="add">
          <ac:chgData name="Noura.Elmaghawry" userId="b691f193-aaf6-4e62-bc5c-f933985003e3" providerId="ADAL" clId="{6A9F2CEA-EEE2-4C71-80FB-086F7BB8642F}" dt="2024-03-02T22:00:02.047" v="3185" actId="9405"/>
          <ac:inkMkLst>
            <pc:docMk/>
            <pc:sldMk cId="3349505930" sldId="412"/>
            <ac:inkMk id="22" creationId="{052689EF-833B-097F-F99E-5266684CF24F}"/>
          </ac:inkMkLst>
        </pc:inkChg>
        <pc:inkChg chg="add">
          <ac:chgData name="Noura.Elmaghawry" userId="b691f193-aaf6-4e62-bc5c-f933985003e3" providerId="ADAL" clId="{6A9F2CEA-EEE2-4C71-80FB-086F7BB8642F}" dt="2024-03-02T22:00:10.107" v="3186" actId="9405"/>
          <ac:inkMkLst>
            <pc:docMk/>
            <pc:sldMk cId="3349505930" sldId="412"/>
            <ac:inkMk id="23" creationId="{1E380B9B-A5EC-8D82-0652-28F335181E9B}"/>
          </ac:inkMkLst>
        </pc:inkChg>
        <pc:inkChg chg="add">
          <ac:chgData name="Noura.Elmaghawry" userId="b691f193-aaf6-4e62-bc5c-f933985003e3" providerId="ADAL" clId="{6A9F2CEA-EEE2-4C71-80FB-086F7BB8642F}" dt="2024-03-02T22:09:20.984" v="3342" actId="9405"/>
          <ac:inkMkLst>
            <pc:docMk/>
            <pc:sldMk cId="3349505930" sldId="412"/>
            <ac:inkMk id="32" creationId="{B40B92EF-7797-C7FE-A07F-E0A40F1F38FC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2:10:01.162" v="3397" actId="1076"/>
        <pc:sldMkLst>
          <pc:docMk/>
          <pc:sldMk cId="1411940463" sldId="413"/>
        </pc:sldMkLst>
        <pc:spChg chg="mod">
          <ac:chgData name="Noura.Elmaghawry" userId="b691f193-aaf6-4e62-bc5c-f933985003e3" providerId="ADAL" clId="{6A9F2CEA-EEE2-4C71-80FB-086F7BB8642F}" dt="2024-03-02T22:06:00.746" v="3329" actId="20577"/>
          <ac:spMkLst>
            <pc:docMk/>
            <pc:sldMk cId="1411940463" sldId="413"/>
            <ac:spMk id="2" creationId="{D12C0F80-4D5E-5C01-1473-147C1DC53503}"/>
          </ac:spMkLst>
        </pc:spChg>
        <pc:spChg chg="del">
          <ac:chgData name="Noura.Elmaghawry" userId="b691f193-aaf6-4e62-bc5c-f933985003e3" providerId="ADAL" clId="{6A9F2CEA-EEE2-4C71-80FB-086F7BB8642F}" dt="2024-03-02T22:08:12.481" v="3331" actId="478"/>
          <ac:spMkLst>
            <pc:docMk/>
            <pc:sldMk cId="1411940463" sldId="413"/>
            <ac:spMk id="3" creationId="{A29D772D-DEE1-4385-4B52-772F577DB8D5}"/>
          </ac:spMkLst>
        </pc:spChg>
        <pc:spChg chg="add del mod">
          <ac:chgData name="Noura.Elmaghawry" userId="b691f193-aaf6-4e62-bc5c-f933985003e3" providerId="ADAL" clId="{6A9F2CEA-EEE2-4C71-80FB-086F7BB8642F}" dt="2024-03-02T22:08:16.479" v="3332" actId="478"/>
          <ac:spMkLst>
            <pc:docMk/>
            <pc:sldMk cId="1411940463" sldId="413"/>
            <ac:spMk id="5" creationId="{0FB82ADB-37B9-FA40-283D-98B19E6F1A66}"/>
          </ac:spMkLst>
        </pc:spChg>
        <pc:spChg chg="add mod">
          <ac:chgData name="Noura.Elmaghawry" userId="b691f193-aaf6-4e62-bc5c-f933985003e3" providerId="ADAL" clId="{6A9F2CEA-EEE2-4C71-80FB-086F7BB8642F}" dt="2024-03-02T22:09:50.840" v="3395" actId="1035"/>
          <ac:spMkLst>
            <pc:docMk/>
            <pc:sldMk cId="1411940463" sldId="413"/>
            <ac:spMk id="12" creationId="{5084DC55-5084-431E-5AB8-FFF3FD079A35}"/>
          </ac:spMkLst>
        </pc:sp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7" creationId="{18520B6F-93B7-8A8A-9B98-A74401D2E75D}"/>
          </ac:picMkLst>
        </pc:pic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9" creationId="{3D70FA4A-34F9-D635-F2CD-7CEFD1EBC0D9}"/>
          </ac:picMkLst>
        </pc:picChg>
        <pc:inkChg chg="add mod">
          <ac:chgData name="Noura.Elmaghawry" userId="b691f193-aaf6-4e62-bc5c-f933985003e3" providerId="ADAL" clId="{6A9F2CEA-EEE2-4C71-80FB-086F7BB8642F}" dt="2024-03-02T22:10:01.162" v="3397" actId="1076"/>
          <ac:inkMkLst>
            <pc:docMk/>
            <pc:sldMk cId="1411940463" sldId="413"/>
            <ac:inkMk id="10" creationId="{8768E980-C3CC-56D1-A085-90FD63D81E0E}"/>
          </ac:inkMkLst>
        </pc:inkChg>
        <pc:inkChg chg="add mod">
          <ac:chgData name="Noura.Elmaghawry" userId="b691f193-aaf6-4e62-bc5c-f933985003e3" providerId="ADAL" clId="{6A9F2CEA-EEE2-4C71-80FB-086F7BB8642F}" dt="2024-03-02T22:09:56.434" v="3396" actId="14100"/>
          <ac:inkMkLst>
            <pc:docMk/>
            <pc:sldMk cId="1411940463" sldId="413"/>
            <ac:inkMk id="11" creationId="{E176EF96-3B58-90F8-EC67-4E9A1065632C}"/>
          </ac:inkMkLst>
        </pc:inkChg>
      </pc:sldChg>
      <pc:sldChg chg="add">
        <pc:chgData name="Noura.Elmaghawry" userId="b691f193-aaf6-4e62-bc5c-f933985003e3" providerId="ADAL" clId="{6A9F2CEA-EEE2-4C71-80FB-086F7BB8642F}" dt="2024-03-02T22:06:06.102" v="3330"/>
        <pc:sldMkLst>
          <pc:docMk/>
          <pc:sldMk cId="3062752457" sldId="414"/>
        </pc:sldMkLst>
      </pc:sldChg>
    </pc:docChg>
  </pc:docChgLst>
  <pc:docChgLst>
    <pc:chgData name="Noura.Elmaghawry" userId="b691f193-aaf6-4e62-bc5c-f933985003e3" providerId="ADAL" clId="{C5D55BC8-61CF-4C0E-9514-71DD62D39680}"/>
    <pc:docChg chg="undo custSel addSld delSld modSld sldOrd">
      <pc:chgData name="Noura.Elmaghawry" userId="b691f193-aaf6-4e62-bc5c-f933985003e3" providerId="ADAL" clId="{C5D55BC8-61CF-4C0E-9514-71DD62D39680}" dt="2024-03-10T10:15:42.343" v="796" actId="1076"/>
      <pc:docMkLst>
        <pc:docMk/>
      </pc:docMkLst>
      <pc:sldChg chg="modAnim">
        <pc:chgData name="Noura.Elmaghawry" userId="b691f193-aaf6-4e62-bc5c-f933985003e3" providerId="ADAL" clId="{C5D55BC8-61CF-4C0E-9514-71DD62D39680}" dt="2024-03-10T07:29:45.244" v="1"/>
        <pc:sldMkLst>
          <pc:docMk/>
          <pc:sldMk cId="3058167656" sldId="305"/>
        </pc:sldMkLst>
      </pc:sldChg>
      <pc:sldChg chg="modAnim">
        <pc:chgData name="Noura.Elmaghawry" userId="b691f193-aaf6-4e62-bc5c-f933985003e3" providerId="ADAL" clId="{C5D55BC8-61CF-4C0E-9514-71DD62D39680}" dt="2024-03-10T07:30:12.220" v="2"/>
        <pc:sldMkLst>
          <pc:docMk/>
          <pc:sldMk cId="2523828606" sldId="306"/>
        </pc:sldMkLst>
      </pc:sldChg>
      <pc:sldChg chg="addSp modSp mod modAnim">
        <pc:chgData name="Noura.Elmaghawry" userId="b691f193-aaf6-4e62-bc5c-f933985003e3" providerId="ADAL" clId="{C5D55BC8-61CF-4C0E-9514-71DD62D39680}" dt="2024-03-10T08:13:14.769" v="519" actId="1076"/>
        <pc:sldMkLst>
          <pc:docMk/>
          <pc:sldMk cId="479271003" sldId="308"/>
        </pc:sldMkLst>
        <pc:spChg chg="add mod">
          <ac:chgData name="Noura.Elmaghawry" userId="b691f193-aaf6-4e62-bc5c-f933985003e3" providerId="ADAL" clId="{C5D55BC8-61CF-4C0E-9514-71DD62D39680}" dt="2024-03-10T08:13:14.769" v="519" actId="1076"/>
          <ac:spMkLst>
            <pc:docMk/>
            <pc:sldMk cId="479271003" sldId="308"/>
            <ac:spMk id="3" creationId="{CACE3AFB-FE00-8E78-E06D-52B00ADC6582}"/>
          </ac:spMkLst>
        </pc:spChg>
      </pc:sldChg>
      <pc:sldChg chg="addSp delSp modSp mod ord modAnim">
        <pc:chgData name="Noura.Elmaghawry" userId="b691f193-aaf6-4e62-bc5c-f933985003e3" providerId="ADAL" clId="{C5D55BC8-61CF-4C0E-9514-71DD62D39680}" dt="2024-03-10T08:13:23.226" v="522" actId="1076"/>
        <pc:sldMkLst>
          <pc:docMk/>
          <pc:sldMk cId="1707005413" sldId="309"/>
        </pc:sldMkLst>
        <pc:spChg chg="del">
          <ac:chgData name="Noura.Elmaghawry" userId="b691f193-aaf6-4e62-bc5c-f933985003e3" providerId="ADAL" clId="{C5D55BC8-61CF-4C0E-9514-71DD62D39680}" dt="2024-03-10T08:13:19.073" v="520" actId="478"/>
          <ac:spMkLst>
            <pc:docMk/>
            <pc:sldMk cId="1707005413" sldId="309"/>
            <ac:spMk id="3" creationId="{5B7F52A0-B023-B61F-FCAC-228F5C8B96C7}"/>
          </ac:spMkLst>
        </pc:spChg>
        <pc:spChg chg="add mod">
          <ac:chgData name="Noura.Elmaghawry" userId="b691f193-aaf6-4e62-bc5c-f933985003e3" providerId="ADAL" clId="{C5D55BC8-61CF-4C0E-9514-71DD62D39680}" dt="2024-03-10T08:13:23.226" v="522" actId="1076"/>
          <ac:spMkLst>
            <pc:docMk/>
            <pc:sldMk cId="1707005413" sldId="309"/>
            <ac:spMk id="4" creationId="{22CADF33-F42C-1103-CEDD-914820E75E71}"/>
          </ac:spMkLst>
        </pc:spChg>
      </pc:sldChg>
      <pc:sldChg chg="ord modAnim">
        <pc:chgData name="Noura.Elmaghawry" userId="b691f193-aaf6-4e62-bc5c-f933985003e3" providerId="ADAL" clId="{C5D55BC8-61CF-4C0E-9514-71DD62D39680}" dt="2024-03-10T07:43:54.003" v="115"/>
        <pc:sldMkLst>
          <pc:docMk/>
          <pc:sldMk cId="1227985362" sldId="311"/>
        </pc:sldMkLst>
      </pc:sldChg>
      <pc:sldChg chg="modAnim">
        <pc:chgData name="Noura.Elmaghawry" userId="b691f193-aaf6-4e62-bc5c-f933985003e3" providerId="ADAL" clId="{C5D55BC8-61CF-4C0E-9514-71DD62D39680}" dt="2024-03-10T07:33:54.651" v="8"/>
        <pc:sldMkLst>
          <pc:docMk/>
          <pc:sldMk cId="402244767" sldId="313"/>
        </pc:sldMkLst>
      </pc:sldChg>
      <pc:sldChg chg="modSp modAnim">
        <pc:chgData name="Noura.Elmaghawry" userId="b691f193-aaf6-4e62-bc5c-f933985003e3" providerId="ADAL" clId="{C5D55BC8-61CF-4C0E-9514-71DD62D39680}" dt="2024-03-10T07:36:19.393" v="17" actId="20577"/>
        <pc:sldMkLst>
          <pc:docMk/>
          <pc:sldMk cId="148763418" sldId="314"/>
        </pc:sldMkLst>
        <pc:spChg chg="mod">
          <ac:chgData name="Noura.Elmaghawry" userId="b691f193-aaf6-4e62-bc5c-f933985003e3" providerId="ADAL" clId="{C5D55BC8-61CF-4C0E-9514-71DD62D39680}" dt="2024-03-10T07:36:19.393" v="17" actId="20577"/>
          <ac:spMkLst>
            <pc:docMk/>
            <pc:sldMk cId="148763418" sldId="314"/>
            <ac:spMk id="10" creationId="{1B55EA70-4BAC-1924-B731-D1AAA396AAE4}"/>
          </ac:spMkLst>
        </pc:spChg>
      </pc:sldChg>
      <pc:sldChg chg="addSp modSp mod modAnim">
        <pc:chgData name="Noura.Elmaghawry" userId="b691f193-aaf6-4e62-bc5c-f933985003e3" providerId="ADAL" clId="{C5D55BC8-61CF-4C0E-9514-71DD62D39680}" dt="2024-03-10T08:00:33.676" v="459"/>
        <pc:sldMkLst>
          <pc:docMk/>
          <pc:sldMk cId="3630767528" sldId="315"/>
        </pc:sldMkLst>
        <pc:spChg chg="add mod">
          <ac:chgData name="Noura.Elmaghawry" userId="b691f193-aaf6-4e62-bc5c-f933985003e3" providerId="ADAL" clId="{C5D55BC8-61CF-4C0E-9514-71DD62D39680}" dt="2024-03-10T07:58:07.053" v="443" actId="20577"/>
          <ac:spMkLst>
            <pc:docMk/>
            <pc:sldMk cId="3630767528" sldId="315"/>
            <ac:spMk id="3" creationId="{C4C931FE-94AC-1AB0-6D45-7666DC4C2ABC}"/>
          </ac:spMkLst>
        </pc:spChg>
        <pc:picChg chg="mod">
          <ac:chgData name="Noura.Elmaghawry" userId="b691f193-aaf6-4e62-bc5c-f933985003e3" providerId="ADAL" clId="{C5D55BC8-61CF-4C0E-9514-71DD62D39680}" dt="2024-03-10T07:37:04.954" v="43" actId="1076"/>
          <ac:picMkLst>
            <pc:docMk/>
            <pc:sldMk cId="3630767528" sldId="315"/>
            <ac:picMk id="5" creationId="{1ADF494F-29D1-5925-FAE7-BA328ED00C1D}"/>
          </ac:picMkLst>
        </pc:picChg>
        <pc:inkChg chg="add">
          <ac:chgData name="Noura.Elmaghawry" userId="b691f193-aaf6-4e62-bc5c-f933985003e3" providerId="ADAL" clId="{C5D55BC8-61CF-4C0E-9514-71DD62D39680}" dt="2024-03-10T07:37:27.641" v="44" actId="9405"/>
          <ac:inkMkLst>
            <pc:docMk/>
            <pc:sldMk cId="3630767528" sldId="315"/>
            <ac:inkMk id="4" creationId="{26E02E5A-916E-4F73-4432-7C1ADD987798}"/>
          </ac:inkMkLst>
        </pc:inkChg>
      </pc:sldChg>
      <pc:sldChg chg="modAnim">
        <pc:chgData name="Noura.Elmaghawry" userId="b691f193-aaf6-4e62-bc5c-f933985003e3" providerId="ADAL" clId="{C5D55BC8-61CF-4C0E-9514-71DD62D39680}" dt="2024-03-10T07:39:44.921" v="55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C5D55BC8-61CF-4C0E-9514-71DD62D39680}" dt="2024-03-10T08:00:56.814" v="460" actId="2696"/>
        <pc:sldMkLst>
          <pc:docMk/>
          <pc:sldMk cId="125717215" sldId="319"/>
        </pc:sldMkLst>
      </pc:sldChg>
      <pc:sldChg chg="addSp modSp mod modClrScheme chgLayout">
        <pc:chgData name="Noura.Elmaghawry" userId="b691f193-aaf6-4e62-bc5c-f933985003e3" providerId="ADAL" clId="{C5D55BC8-61CF-4C0E-9514-71DD62D39680}" dt="2024-03-10T07:57:10.885" v="436" actId="207"/>
        <pc:sldMkLst>
          <pc:docMk/>
          <pc:sldMk cId="1613024500" sldId="323"/>
        </pc:sldMkLst>
        <pc:spChg chg="mod ord">
          <ac:chgData name="Noura.Elmaghawry" userId="b691f193-aaf6-4e62-bc5c-f933985003e3" providerId="ADAL" clId="{C5D55BC8-61CF-4C0E-9514-71DD62D39680}" dt="2024-03-10T07:54:13.386" v="161" actId="122"/>
          <ac:spMkLst>
            <pc:docMk/>
            <pc:sldMk cId="1613024500" sldId="323"/>
            <ac:spMk id="2" creationId="{37FC6D8B-D4A0-D0F3-0EE6-442D0A90D61C}"/>
          </ac:spMkLst>
        </pc:spChg>
        <pc:spChg chg="mod ord">
          <ac:chgData name="Noura.Elmaghawry" userId="b691f193-aaf6-4e62-bc5c-f933985003e3" providerId="ADAL" clId="{C5D55BC8-61CF-4C0E-9514-71DD62D39680}" dt="2024-03-10T07:57:05.130" v="435" actId="207"/>
          <ac:spMkLst>
            <pc:docMk/>
            <pc:sldMk cId="1613024500" sldId="323"/>
            <ac:spMk id="3" creationId="{45ADADD7-B561-9C1C-AC80-268A73CEAB98}"/>
          </ac:spMkLst>
        </pc:spChg>
        <pc:spChg chg="add mod ord">
          <ac:chgData name="Noura.Elmaghawry" userId="b691f193-aaf6-4e62-bc5c-f933985003e3" providerId="ADAL" clId="{C5D55BC8-61CF-4C0E-9514-71DD62D39680}" dt="2024-03-10T07:54:17.362" v="171" actId="20577"/>
          <ac:spMkLst>
            <pc:docMk/>
            <pc:sldMk cId="1613024500" sldId="323"/>
            <ac:spMk id="4" creationId="{AB6FD849-28C4-C740-81CA-AFCC19537367}"/>
          </ac:spMkLst>
        </pc:spChg>
        <pc:spChg chg="add mod ord">
          <ac:chgData name="Noura.Elmaghawry" userId="b691f193-aaf6-4e62-bc5c-f933985003e3" providerId="ADAL" clId="{C5D55BC8-61CF-4C0E-9514-71DD62D39680}" dt="2024-03-10T07:54:20.907" v="179" actId="20577"/>
          <ac:spMkLst>
            <pc:docMk/>
            <pc:sldMk cId="1613024500" sldId="323"/>
            <ac:spMk id="5" creationId="{A9A2DC86-B056-564B-7BA4-EE5E6AAEC59A}"/>
          </ac:spMkLst>
        </pc:spChg>
        <pc:spChg chg="add mod ord">
          <ac:chgData name="Noura.Elmaghawry" userId="b691f193-aaf6-4e62-bc5c-f933985003e3" providerId="ADAL" clId="{C5D55BC8-61CF-4C0E-9514-71DD62D39680}" dt="2024-03-10T07:57:10.885" v="436" actId="207"/>
          <ac:spMkLst>
            <pc:docMk/>
            <pc:sldMk cId="1613024500" sldId="323"/>
            <ac:spMk id="6" creationId="{DAB1A8D5-3FA1-CA13-70D7-7BF9311773B0}"/>
          </ac:spMkLst>
        </pc:spChg>
      </pc:sldChg>
      <pc:sldChg chg="addSp delSp modSp add mod delAnim modAnim">
        <pc:chgData name="Noura.Elmaghawry" userId="b691f193-aaf6-4e62-bc5c-f933985003e3" providerId="ADAL" clId="{C5D55BC8-61CF-4C0E-9514-71DD62D39680}" dt="2024-03-10T07:59:01.392" v="454" actId="1076"/>
        <pc:sldMkLst>
          <pc:docMk/>
          <pc:sldMk cId="392958767" sldId="324"/>
        </pc:sldMkLst>
        <pc:spChg chg="add del mod">
          <ac:chgData name="Noura.Elmaghawry" userId="b691f193-aaf6-4e62-bc5c-f933985003e3" providerId="ADAL" clId="{C5D55BC8-61CF-4C0E-9514-71DD62D39680}" dt="2024-03-10T07:42:49.233" v="58" actId="478"/>
          <ac:spMkLst>
            <pc:docMk/>
            <pc:sldMk cId="392958767" sldId="324"/>
            <ac:spMk id="3" creationId="{2C6B0817-B442-ED40-FAE8-599DBED32F74}"/>
          </ac:spMkLst>
        </pc:spChg>
        <pc:spChg chg="del">
          <ac:chgData name="Noura.Elmaghawry" userId="b691f193-aaf6-4e62-bc5c-f933985003e3" providerId="ADAL" clId="{C5D55BC8-61CF-4C0E-9514-71DD62D39680}" dt="2024-03-10T07:42:46.989" v="57" actId="478"/>
          <ac:spMkLst>
            <pc:docMk/>
            <pc:sldMk cId="392958767" sldId="324"/>
            <ac:spMk id="4" creationId="{C5550F12-3E51-131B-3F01-65F8035DA97D}"/>
          </ac:spMkLst>
        </pc:spChg>
        <pc:spChg chg="add 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5" creationId="{DCB1D68B-9C94-48C3-368E-7C06953CB962}"/>
          </ac:spMkLst>
        </pc:spChg>
        <pc:spChg chg="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6" creationId="{2E2A6C71-E125-30FD-92E4-201550295229}"/>
          </ac:spMkLst>
        </pc:spChg>
        <pc:spChg chg="del">
          <ac:chgData name="Noura.Elmaghawry" userId="b691f193-aaf6-4e62-bc5c-f933985003e3" providerId="ADAL" clId="{C5D55BC8-61CF-4C0E-9514-71DD62D39680}" dt="2024-03-10T07:43:23.716" v="106" actId="478"/>
          <ac:spMkLst>
            <pc:docMk/>
            <pc:sldMk cId="392958767" sldId="324"/>
            <ac:spMk id="13" creationId="{AFE6270C-00D1-859B-E826-40B61B6A37E1}"/>
          </ac:spMkLst>
        </pc:spChg>
        <pc:spChg chg="del">
          <ac:chgData name="Noura.Elmaghawry" userId="b691f193-aaf6-4e62-bc5c-f933985003e3" providerId="ADAL" clId="{C5D55BC8-61CF-4C0E-9514-71DD62D39680}" dt="2024-03-10T07:43:28.125" v="108" actId="478"/>
          <ac:spMkLst>
            <pc:docMk/>
            <pc:sldMk cId="392958767" sldId="324"/>
            <ac:spMk id="19" creationId="{9A25E0C3-2069-D18F-C368-A40AADDC60B5}"/>
          </ac:spMkLst>
        </pc:spChg>
        <pc:spChg chg="mod">
          <ac:chgData name="Noura.Elmaghawry" userId="b691f193-aaf6-4e62-bc5c-f933985003e3" providerId="ADAL" clId="{C5D55BC8-61CF-4C0E-9514-71DD62D39680}" dt="2024-03-10T07:59:01.392" v="454" actId="1076"/>
          <ac:spMkLst>
            <pc:docMk/>
            <pc:sldMk cId="392958767" sldId="324"/>
            <ac:spMk id="23" creationId="{F80C14DA-0E75-0B05-E367-CA963CB901B0}"/>
          </ac:spMkLst>
        </pc:spChg>
        <pc:graphicFrameChg chg="del">
          <ac:chgData name="Noura.Elmaghawry" userId="b691f193-aaf6-4e62-bc5c-f933985003e3" providerId="ADAL" clId="{C5D55BC8-61CF-4C0E-9514-71DD62D39680}" dt="2024-03-10T07:43:21.070" v="104" actId="478"/>
          <ac:graphicFrameMkLst>
            <pc:docMk/>
            <pc:sldMk cId="392958767" sldId="324"/>
            <ac:graphicFrameMk id="10" creationId="{E8F1E305-45B9-FA8A-DF53-92573A7AE671}"/>
          </ac:graphicFrameMkLst>
        </pc:graphicFrameChg>
        <pc:picChg chg="del mod">
          <ac:chgData name="Noura.Elmaghawry" userId="b691f193-aaf6-4e62-bc5c-f933985003e3" providerId="ADAL" clId="{C5D55BC8-61CF-4C0E-9514-71DD62D39680}" dt="2024-03-10T07:43:30.502" v="110" actId="478"/>
          <ac:picMkLst>
            <pc:docMk/>
            <pc:sldMk cId="392958767" sldId="324"/>
            <ac:picMk id="7" creationId="{5EFD632B-3F58-B058-50E3-A4309F6FD4E6}"/>
          </ac:picMkLst>
        </pc:picChg>
        <pc:picChg chg="del">
          <ac:chgData name="Noura.Elmaghawry" userId="b691f193-aaf6-4e62-bc5c-f933985003e3" providerId="ADAL" clId="{C5D55BC8-61CF-4C0E-9514-71DD62D39680}" dt="2024-03-10T07:43:31.523" v="111" actId="478"/>
          <ac:picMkLst>
            <pc:docMk/>
            <pc:sldMk cId="392958767" sldId="324"/>
            <ac:picMk id="9" creationId="{C875E58F-1DFE-F26F-CA8D-494487E32ED3}"/>
          </ac:picMkLst>
        </pc:picChg>
        <pc:picChg chg="mod">
          <ac:chgData name="Noura.Elmaghawry" userId="b691f193-aaf6-4e62-bc5c-f933985003e3" providerId="ADAL" clId="{C5D55BC8-61CF-4C0E-9514-71DD62D39680}" dt="2024-03-10T07:59:01.392" v="454" actId="1076"/>
          <ac:picMkLst>
            <pc:docMk/>
            <pc:sldMk cId="392958767" sldId="324"/>
            <ac:picMk id="24" creationId="{167EDC68-0CA0-9C39-3B7E-7807877990BC}"/>
          </ac:picMkLst>
        </pc:picChg>
        <pc:inkChg chg="add del">
          <ac:chgData name="Noura.Elmaghawry" userId="b691f193-aaf6-4e62-bc5c-f933985003e3" providerId="ADAL" clId="{C5D55BC8-61CF-4C0E-9514-71DD62D39680}" dt="2024-03-10T07:52:56.706" v="158" actId="9405"/>
          <ac:inkMkLst>
            <pc:docMk/>
            <pc:sldMk cId="392958767" sldId="324"/>
            <ac:inkMk id="14" creationId="{3A0BC8F4-719A-CDDF-27CC-9289698C1359}"/>
          </ac:inkMkLst>
        </pc:inkChg>
        <pc:inkChg chg="add mod">
          <ac:chgData name="Noura.Elmaghawry" userId="b691f193-aaf6-4e62-bc5c-f933985003e3" providerId="ADAL" clId="{C5D55BC8-61CF-4C0E-9514-71DD62D39680}" dt="2024-03-10T07:58:58.137" v="453" actId="1076"/>
          <ac:inkMkLst>
            <pc:docMk/>
            <pc:sldMk cId="392958767" sldId="324"/>
            <ac:inkMk id="15" creationId="{D4A86E39-3CD4-5964-EC4D-6A2F8344C58C}"/>
          </ac:inkMkLst>
        </pc:inkChg>
        <pc:cxnChg chg="add mod">
          <ac:chgData name="Noura.Elmaghawry" userId="b691f193-aaf6-4e62-bc5c-f933985003e3" providerId="ADAL" clId="{C5D55BC8-61CF-4C0E-9514-71DD62D39680}" dt="2024-03-10T07:58:55.947" v="452" actId="1076"/>
          <ac:cxnSpMkLst>
            <pc:docMk/>
            <pc:sldMk cId="392958767" sldId="324"/>
            <ac:cxnSpMk id="8" creationId="{ED2FA09E-A755-5453-A3D8-F5D272FDF4F4}"/>
          </ac:cxnSpMkLst>
        </pc:cxnChg>
        <pc:cxnChg chg="del">
          <ac:chgData name="Noura.Elmaghawry" userId="b691f193-aaf6-4e62-bc5c-f933985003e3" providerId="ADAL" clId="{C5D55BC8-61CF-4C0E-9514-71DD62D39680}" dt="2024-03-10T07:43:22.531" v="105" actId="478"/>
          <ac:cxnSpMkLst>
            <pc:docMk/>
            <pc:sldMk cId="392958767" sldId="324"/>
            <ac:cxnSpMk id="11" creationId="{C5FC81FA-FB61-FDF4-5652-CA624F8E695D}"/>
          </ac:cxnSpMkLst>
        </pc:cxnChg>
        <pc:cxnChg chg="del">
          <ac:chgData name="Noura.Elmaghawry" userId="b691f193-aaf6-4e62-bc5c-f933985003e3" providerId="ADAL" clId="{C5D55BC8-61CF-4C0E-9514-71DD62D39680}" dt="2024-03-10T07:43:25.835" v="107" actId="478"/>
          <ac:cxnSpMkLst>
            <pc:docMk/>
            <pc:sldMk cId="392958767" sldId="324"/>
            <ac:cxnSpMk id="12" creationId="{1693FA60-402C-6FF3-5A7E-468BB30B78BF}"/>
          </ac:cxnSpMkLst>
        </pc:cxnChg>
      </pc:sldChg>
      <pc:sldChg chg="addSp delSp modSp new mod modAnim">
        <pc:chgData name="Noura.Elmaghawry" userId="b691f193-aaf6-4e62-bc5c-f933985003e3" providerId="ADAL" clId="{C5D55BC8-61CF-4C0E-9514-71DD62D39680}" dt="2024-03-10T08:20:08.307" v="536"/>
        <pc:sldMkLst>
          <pc:docMk/>
          <pc:sldMk cId="3825671008" sldId="325"/>
        </pc:sldMkLst>
        <pc:spChg chg="mod">
          <ac:chgData name="Noura.Elmaghawry" userId="b691f193-aaf6-4e62-bc5c-f933985003e3" providerId="ADAL" clId="{C5D55BC8-61CF-4C0E-9514-71DD62D39680}" dt="2024-03-10T08:11:20.587" v="481" actId="20577"/>
          <ac:spMkLst>
            <pc:docMk/>
            <pc:sldMk cId="3825671008" sldId="325"/>
            <ac:spMk id="2" creationId="{6943A661-94FA-15F8-C63D-FC3245B33F5D}"/>
          </ac:spMkLst>
        </pc:spChg>
        <pc:spChg chg="del">
          <ac:chgData name="Noura.Elmaghawry" userId="b691f193-aaf6-4e62-bc5c-f933985003e3" providerId="ADAL" clId="{C5D55BC8-61CF-4C0E-9514-71DD62D39680}" dt="2024-03-10T08:11:23.359" v="482" actId="478"/>
          <ac:spMkLst>
            <pc:docMk/>
            <pc:sldMk cId="3825671008" sldId="325"/>
            <ac:spMk id="3" creationId="{36A879D4-2A0A-BA3A-BFE3-252A1FB60255}"/>
          </ac:spMkLst>
        </pc:spChg>
        <pc:spChg chg="add del mod">
          <ac:chgData name="Noura.Elmaghawry" userId="b691f193-aaf6-4e62-bc5c-f933985003e3" providerId="ADAL" clId="{C5D55BC8-61CF-4C0E-9514-71DD62D39680}" dt="2024-03-10T08:12:39.233" v="497" actId="478"/>
          <ac:spMkLst>
            <pc:docMk/>
            <pc:sldMk cId="3825671008" sldId="325"/>
            <ac:spMk id="9" creationId="{7DAF1128-2905-9743-B617-4800208023BC}"/>
          </ac:spMkLst>
        </pc:spChg>
        <pc:spChg chg="add mod">
          <ac:chgData name="Noura.Elmaghawry" userId="b691f193-aaf6-4e62-bc5c-f933985003e3" providerId="ADAL" clId="{C5D55BC8-61CF-4C0E-9514-71DD62D39680}" dt="2024-03-10T08:14:25.400" v="530" actId="1076"/>
          <ac:spMkLst>
            <pc:docMk/>
            <pc:sldMk cId="3825671008" sldId="325"/>
            <ac:spMk id="13" creationId="{63895E77-C359-6CC6-B92C-CA858CB8AE1C}"/>
          </ac:spMkLst>
        </pc:spChg>
        <pc:spChg chg="add mod">
          <ac:chgData name="Noura.Elmaghawry" userId="b691f193-aaf6-4e62-bc5c-f933985003e3" providerId="ADAL" clId="{C5D55BC8-61CF-4C0E-9514-71DD62D39680}" dt="2024-03-10T08:12:46.692" v="507" actId="20577"/>
          <ac:spMkLst>
            <pc:docMk/>
            <pc:sldMk cId="3825671008" sldId="325"/>
            <ac:spMk id="14" creationId="{418675CC-1F82-1469-A2C0-4D9F8E10CE84}"/>
          </ac:spMkLst>
        </pc:spChg>
        <pc:spChg chg="add mod">
          <ac:chgData name="Noura.Elmaghawry" userId="b691f193-aaf6-4e62-bc5c-f933985003e3" providerId="ADAL" clId="{C5D55BC8-61CF-4C0E-9514-71DD62D39680}" dt="2024-03-10T08:13:43.130" v="524" actId="1076"/>
          <ac:spMkLst>
            <pc:docMk/>
            <pc:sldMk cId="3825671008" sldId="325"/>
            <ac:spMk id="15" creationId="{DC3DC1B1-382D-AD99-BF35-601AB2497542}"/>
          </ac:spMkLst>
        </pc:spChg>
        <pc:spChg chg="add del">
          <ac:chgData name="Noura.Elmaghawry" userId="b691f193-aaf6-4e62-bc5c-f933985003e3" providerId="ADAL" clId="{C5D55BC8-61CF-4C0E-9514-71DD62D39680}" dt="2024-03-10T08:19:36.118" v="532" actId="21"/>
          <ac:spMkLst>
            <pc:docMk/>
            <pc:sldMk cId="3825671008" sldId="325"/>
            <ac:spMk id="19" creationId="{E09D290B-5070-E334-8B90-0671ED3ABEC5}"/>
          </ac:spMkLst>
        </pc:spChg>
        <pc:graphicFrameChg chg="add mod modGraphic">
          <ac:chgData name="Noura.Elmaghawry" userId="b691f193-aaf6-4e62-bc5c-f933985003e3" providerId="ADAL" clId="{C5D55BC8-61CF-4C0E-9514-71DD62D39680}" dt="2024-03-10T08:12:54.121" v="517" actId="20577"/>
          <ac:graphicFrameMkLst>
            <pc:docMk/>
            <pc:sldMk cId="3825671008" sldId="325"/>
            <ac:graphicFrameMk id="10" creationId="{9A260CEF-C6B6-928F-08A0-E3AA07AA6C80}"/>
          </ac:graphicFrameMkLst>
        </pc:graphicFrameChg>
        <pc:picChg chg="add del mod">
          <ac:chgData name="Noura.Elmaghawry" userId="b691f193-aaf6-4e62-bc5c-f933985003e3" providerId="ADAL" clId="{C5D55BC8-61CF-4C0E-9514-71DD62D39680}" dt="2024-03-10T08:14:12.661" v="525" actId="478"/>
          <ac:picMkLst>
            <pc:docMk/>
            <pc:sldMk cId="3825671008" sldId="325"/>
            <ac:picMk id="5" creationId="{6D0E7442-2DEF-DF97-BBBB-556273032B66}"/>
          </ac:picMkLst>
        </pc:picChg>
        <pc:picChg chg="add mod">
          <ac:chgData name="Noura.Elmaghawry" userId="b691f193-aaf6-4e62-bc5c-f933985003e3" providerId="ADAL" clId="{C5D55BC8-61CF-4C0E-9514-71DD62D39680}" dt="2024-03-10T08:12:20.032" v="494" actId="1076"/>
          <ac:picMkLst>
            <pc:docMk/>
            <pc:sldMk cId="3825671008" sldId="325"/>
            <ac:picMk id="6" creationId="{237A94ED-C918-C516-D0D9-65D059C24A81}"/>
          </ac:picMkLst>
        </pc:picChg>
        <pc:picChg chg="add mod">
          <ac:chgData name="Noura.Elmaghawry" userId="b691f193-aaf6-4e62-bc5c-f933985003e3" providerId="ADAL" clId="{C5D55BC8-61CF-4C0E-9514-71DD62D39680}" dt="2024-03-10T08:12:21.968" v="495" actId="1076"/>
          <ac:picMkLst>
            <pc:docMk/>
            <pc:sldMk cId="3825671008" sldId="325"/>
            <ac:picMk id="8" creationId="{0F8AAA47-4164-660E-109F-9245E499B199}"/>
          </ac:picMkLst>
        </pc:picChg>
        <pc:picChg chg="add mod">
          <ac:chgData name="Noura.Elmaghawry" userId="b691f193-aaf6-4e62-bc5c-f933985003e3" providerId="ADAL" clId="{C5D55BC8-61CF-4C0E-9514-71DD62D39680}" dt="2024-03-10T08:14:20.137" v="529" actId="1076"/>
          <ac:picMkLst>
            <pc:docMk/>
            <pc:sldMk cId="3825671008" sldId="325"/>
            <ac:picMk id="17" creationId="{8E6752BB-8191-9945-998F-1F157CF1AAEB}"/>
          </ac:picMkLst>
        </pc:pic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1" creationId="{26E1DC87-0A54-5126-E0AD-6272D8DF3C1E}"/>
          </ac:cxnSpMkLst>
        </pc:cxn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2" creationId="{05BD7B9A-C743-1186-35BF-CC2C85660150}"/>
          </ac:cxnSpMkLst>
        </pc:cxnChg>
      </pc:sldChg>
      <pc:sldChg chg="addSp delSp modSp add mod modAnim">
        <pc:chgData name="Noura.Elmaghawry" userId="b691f193-aaf6-4e62-bc5c-f933985003e3" providerId="ADAL" clId="{C5D55BC8-61CF-4C0E-9514-71DD62D39680}" dt="2024-03-10T08:50:22.537" v="730"/>
        <pc:sldMkLst>
          <pc:docMk/>
          <pc:sldMk cId="2355538916" sldId="326"/>
        </pc:sldMkLst>
        <pc:spChg chg="add">
          <ac:chgData name="Noura.Elmaghawry" userId="b691f193-aaf6-4e62-bc5c-f933985003e3" providerId="ADAL" clId="{C5D55BC8-61CF-4C0E-9514-71DD62D39680}" dt="2024-03-10T08:22:48.172" v="552"/>
          <ac:spMkLst>
            <pc:docMk/>
            <pc:sldMk cId="2355538916" sldId="326"/>
            <ac:spMk id="9" creationId="{1A9D0C73-C6C6-2DD3-F2D1-12ACF9D2B250}"/>
          </ac:spMkLst>
        </pc:spChg>
        <pc:spChg chg="add mod">
          <ac:chgData name="Noura.Elmaghawry" userId="b691f193-aaf6-4e62-bc5c-f933985003e3" providerId="ADAL" clId="{C5D55BC8-61CF-4C0E-9514-71DD62D39680}" dt="2024-03-10T08:24:10.592" v="570" actId="20577"/>
          <ac:spMkLst>
            <pc:docMk/>
            <pc:sldMk cId="2355538916" sldId="326"/>
            <ac:spMk id="16" creationId="{8220EFCC-713E-D53D-14DF-89CF815F31A9}"/>
          </ac:spMkLst>
        </pc:spChg>
        <pc:picChg chg="add mod">
          <ac:chgData name="Noura.Elmaghawry" userId="b691f193-aaf6-4e62-bc5c-f933985003e3" providerId="ADAL" clId="{C5D55BC8-61CF-4C0E-9514-71DD62D39680}" dt="2024-03-10T08:21:08.777" v="539" actId="14100"/>
          <ac:picMkLst>
            <pc:docMk/>
            <pc:sldMk cId="2355538916" sldId="326"/>
            <ac:picMk id="4" creationId="{DCFB822A-BB07-D5EF-A24D-B2F1E40F3EAA}"/>
          </ac:picMkLst>
        </pc:picChg>
        <pc:picChg chg="mod">
          <ac:chgData name="Noura.Elmaghawry" userId="b691f193-aaf6-4e62-bc5c-f933985003e3" providerId="ADAL" clId="{C5D55BC8-61CF-4C0E-9514-71DD62D39680}" dt="2024-03-10T08:21:10.680" v="540" actId="1076"/>
          <ac:picMkLst>
            <pc:docMk/>
            <pc:sldMk cId="2355538916" sldId="326"/>
            <ac:picMk id="6" creationId="{D90DF076-2ABE-A983-0B41-E4340D6431D2}"/>
          </ac:picMkLst>
        </pc:picChg>
        <pc:picChg chg="add mod">
          <ac:chgData name="Noura.Elmaghawry" userId="b691f193-aaf6-4e62-bc5c-f933985003e3" providerId="ADAL" clId="{C5D55BC8-61CF-4C0E-9514-71DD62D39680}" dt="2024-03-10T08:21:47.976" v="544" actId="14100"/>
          <ac:picMkLst>
            <pc:docMk/>
            <pc:sldMk cId="2355538916" sldId="326"/>
            <ac:picMk id="7" creationId="{DA1524E7-6578-E201-9DA6-F923705CD3C6}"/>
          </ac:picMkLst>
        </pc:picChg>
        <pc:picChg chg="del">
          <ac:chgData name="Noura.Elmaghawry" userId="b691f193-aaf6-4e62-bc5c-f933985003e3" providerId="ADAL" clId="{C5D55BC8-61CF-4C0E-9514-71DD62D39680}" dt="2024-03-10T08:20:01.530" v="535" actId="478"/>
          <ac:picMkLst>
            <pc:docMk/>
            <pc:sldMk cId="2355538916" sldId="326"/>
            <ac:picMk id="8" creationId="{3BB72B76-1A8F-DC51-20AB-14A6F5694C19}"/>
          </ac:picMkLst>
        </pc:picChg>
        <pc:picChg chg="del">
          <ac:chgData name="Noura.Elmaghawry" userId="b691f193-aaf6-4e62-bc5c-f933985003e3" providerId="ADAL" clId="{C5D55BC8-61CF-4C0E-9514-71DD62D39680}" dt="2024-03-10T08:19:51.531" v="534" actId="478"/>
          <ac:picMkLst>
            <pc:docMk/>
            <pc:sldMk cId="2355538916" sldId="326"/>
            <ac:picMk id="17" creationId="{F9A0D2B1-C4A3-2026-2935-43085F263E35}"/>
          </ac:picMkLst>
        </pc:picChg>
        <pc:picChg chg="add mod">
          <ac:chgData name="Noura.Elmaghawry" userId="b691f193-aaf6-4e62-bc5c-f933985003e3" providerId="ADAL" clId="{C5D55BC8-61CF-4C0E-9514-71DD62D39680}" dt="2024-03-10T08:22:35.984" v="551" actId="1076"/>
          <ac:picMkLst>
            <pc:docMk/>
            <pc:sldMk cId="2355538916" sldId="326"/>
            <ac:picMk id="1026" creationId="{4E9D23CD-6CB9-16E0-1944-FEE47921F8FC}"/>
          </ac:picMkLst>
        </pc:picChg>
      </pc:sldChg>
      <pc:sldChg chg="addSp delSp modSp new mod delAnim modAnim">
        <pc:chgData name="Noura.Elmaghawry" userId="b691f193-aaf6-4e62-bc5c-f933985003e3" providerId="ADAL" clId="{C5D55BC8-61CF-4C0E-9514-71DD62D39680}" dt="2024-03-10T10:15:13.875" v="792" actId="20577"/>
        <pc:sldMkLst>
          <pc:docMk/>
          <pc:sldMk cId="3280942326" sldId="327"/>
        </pc:sldMkLst>
        <pc:spChg chg="mod">
          <ac:chgData name="Noura.Elmaghawry" userId="b691f193-aaf6-4e62-bc5c-f933985003e3" providerId="ADAL" clId="{C5D55BC8-61CF-4C0E-9514-71DD62D39680}" dt="2024-03-10T08:33:03.908" v="593" actId="20577"/>
          <ac:spMkLst>
            <pc:docMk/>
            <pc:sldMk cId="3280942326" sldId="327"/>
            <ac:spMk id="2" creationId="{6373E975-8377-B150-8931-BD29FE4558FF}"/>
          </ac:spMkLst>
        </pc:spChg>
        <pc:spChg chg="del">
          <ac:chgData name="Noura.Elmaghawry" userId="b691f193-aaf6-4e62-bc5c-f933985003e3" providerId="ADAL" clId="{C5D55BC8-61CF-4C0E-9514-71DD62D39680}" dt="2024-03-10T08:33:07.842" v="594" actId="478"/>
          <ac:spMkLst>
            <pc:docMk/>
            <pc:sldMk cId="3280942326" sldId="327"/>
            <ac:spMk id="3" creationId="{9E53E47E-7AE8-08D7-B67C-D2C1FEFADB48}"/>
          </ac:spMkLst>
        </pc:spChg>
        <pc:spChg chg="add mod">
          <ac:chgData name="Noura.Elmaghawry" userId="b691f193-aaf6-4e62-bc5c-f933985003e3" providerId="ADAL" clId="{C5D55BC8-61CF-4C0E-9514-71DD62D39680}" dt="2024-03-10T08:34:36.573" v="605" actId="20577"/>
          <ac:spMkLst>
            <pc:docMk/>
            <pc:sldMk cId="3280942326" sldId="327"/>
            <ac:spMk id="7" creationId="{0BAE6B40-0546-FE23-D090-6809D7BE7AFC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0" creationId="{D538E1AA-8BA2-47EA-24C3-BEDE2CD2610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1" creationId="{E3DD50CB-7E02-DC88-91F0-970ECA8A61BF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2" creationId="{25BA2C68-6A43-9000-CCF9-E5940C2E73D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3" creationId="{435E6809-4B72-AB77-DEF3-D28BCAECB7A7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4" creationId="{FFE9670B-25D7-3A59-DA4E-FB695706C90E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6" creationId="{3BD23E9E-F97B-FD90-EFF3-6F49C55C4D45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5" creationId="{AE55C2CE-1DB3-AD39-05C4-A580E3833EE3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6" creationId="{985BCD3B-D8C6-58D6-12ED-CD3E9786772A}"/>
          </ac:spMkLst>
        </pc:spChg>
        <pc:spChg chg="add mod">
          <ac:chgData name="Noura.Elmaghawry" userId="b691f193-aaf6-4e62-bc5c-f933985003e3" providerId="ADAL" clId="{C5D55BC8-61CF-4C0E-9514-71DD62D39680}" dt="2024-03-10T10:15:13.875" v="792" actId="20577"/>
          <ac:spMkLst>
            <pc:docMk/>
            <pc:sldMk cId="3280942326" sldId="327"/>
            <ac:spMk id="27" creationId="{3DB0F740-6034-40EB-82D6-894AABEE6B12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8" creationId="{6A06F987-7D75-6F8E-5BAA-0B46DCAF5F49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9" creationId="{B05BA201-B2A4-4877-AD1C-9049CA60CD3F}"/>
          </ac:spMkLst>
        </pc:spChg>
        <pc:spChg chg="add del mod">
          <ac:chgData name="Noura.Elmaghawry" userId="b691f193-aaf6-4e62-bc5c-f933985003e3" providerId="ADAL" clId="{C5D55BC8-61CF-4C0E-9514-71DD62D39680}" dt="2024-03-10T08:58:43.441" v="771" actId="21"/>
          <ac:spMkLst>
            <pc:docMk/>
            <pc:sldMk cId="3280942326" sldId="327"/>
            <ac:spMk id="32" creationId="{A2A8853D-D942-3DB7-472F-F17C085A276A}"/>
          </ac:spMkLst>
        </pc:spChg>
        <pc:picChg chg="add mod">
          <ac:chgData name="Noura.Elmaghawry" userId="b691f193-aaf6-4e62-bc5c-f933985003e3" providerId="ADAL" clId="{C5D55BC8-61CF-4C0E-9514-71DD62D39680}" dt="2024-03-10T08:36:49.618" v="606" actId="14100"/>
          <ac:picMkLst>
            <pc:docMk/>
            <pc:sldMk cId="3280942326" sldId="327"/>
            <ac:picMk id="5" creationId="{4E4D2233-7ABF-BCAF-2F11-7E9A112A3ACC}"/>
          </ac:picMkLst>
        </pc:picChg>
        <pc:picChg chg="add mod">
          <ac:chgData name="Noura.Elmaghawry" userId="b691f193-aaf6-4e62-bc5c-f933985003e3" providerId="ADAL" clId="{C5D55BC8-61CF-4C0E-9514-71DD62D39680}" dt="2024-03-10T08:51:20.777" v="738" actId="14100"/>
          <ac:picMkLst>
            <pc:docMk/>
            <pc:sldMk cId="3280942326" sldId="327"/>
            <ac:picMk id="21" creationId="{ACE12C3E-89F1-6ED3-0DC3-E9CF9B99E07F}"/>
          </ac:picMkLst>
        </pc:picChg>
        <pc:picChg chg="add del mod">
          <ac:chgData name="Noura.Elmaghawry" userId="b691f193-aaf6-4e62-bc5c-f933985003e3" providerId="ADAL" clId="{C5D55BC8-61CF-4C0E-9514-71DD62D39680}" dt="2024-03-10T08:50:39.399" v="733" actId="478"/>
          <ac:picMkLst>
            <pc:docMk/>
            <pc:sldMk cId="3280942326" sldId="327"/>
            <ac:picMk id="22" creationId="{D0E88193-3E97-2D26-B2C5-2A36CE51231C}"/>
          </ac:picMkLst>
        </pc:picChg>
        <pc:picChg chg="add mod">
          <ac:chgData name="Noura.Elmaghawry" userId="b691f193-aaf6-4e62-bc5c-f933985003e3" providerId="ADAL" clId="{C5D55BC8-61CF-4C0E-9514-71DD62D39680}" dt="2024-03-10T08:51:18.689" v="737" actId="14100"/>
          <ac:picMkLst>
            <pc:docMk/>
            <pc:sldMk cId="3280942326" sldId="327"/>
            <ac:picMk id="24" creationId="{97BDB1BB-7DDD-5EAC-1EC7-C7C2ADD09FED}"/>
          </ac:picMkLst>
        </pc:picChg>
        <pc:inkChg chg="add">
          <ac:chgData name="Noura.Elmaghawry" userId="b691f193-aaf6-4e62-bc5c-f933985003e3" providerId="ADAL" clId="{C5D55BC8-61CF-4C0E-9514-71DD62D39680}" dt="2024-03-10T08:36:58.037" v="607" actId="9405"/>
          <ac:inkMkLst>
            <pc:docMk/>
            <pc:sldMk cId="3280942326" sldId="327"/>
            <ac:inkMk id="8" creationId="{159807D6-2FAE-75AF-567A-F04CF19C5B58}"/>
          </ac:inkMkLst>
        </pc:inkChg>
        <pc:inkChg chg="add">
          <ac:chgData name="Noura.Elmaghawry" userId="b691f193-aaf6-4e62-bc5c-f933985003e3" providerId="ADAL" clId="{C5D55BC8-61CF-4C0E-9514-71DD62D39680}" dt="2024-03-10T08:37:00.321" v="608" actId="9405"/>
          <ac:inkMkLst>
            <pc:docMk/>
            <pc:sldMk cId="3280942326" sldId="327"/>
            <ac:inkMk id="9" creationId="{2EFD5BF7-DB2D-EFDC-3256-2C2247FCBE5F}"/>
          </ac:inkMkLst>
        </pc:ink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8" creationId="{030A1530-A4F7-08C2-1D16-7B50477CFCC0}"/>
          </ac:cxnSpMkLst>
        </pc:cxn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9" creationId="{AF524F38-E7DF-7573-FA47-BC5BA4AA2F6D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0" creationId="{3AC8B5E4-4DC6-63D1-CCF6-78B73BDD0F0E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1" creationId="{4805BA38-3397-A7D3-C9D4-C0369830CA15}"/>
          </ac:cxnSpMkLst>
        </pc:cxnChg>
      </pc:sldChg>
      <pc:sldChg chg="delSp add del mod delAnim">
        <pc:chgData name="Noura.Elmaghawry" userId="b691f193-aaf6-4e62-bc5c-f933985003e3" providerId="ADAL" clId="{C5D55BC8-61CF-4C0E-9514-71DD62D39680}" dt="2024-03-10T08:57:56.029" v="764" actId="47"/>
        <pc:sldMkLst>
          <pc:docMk/>
          <pc:sldMk cId="315151564" sldId="328"/>
        </pc:sldMkLst>
        <pc:picChg chg="del">
          <ac:chgData name="Noura.Elmaghawry" userId="b691f193-aaf6-4e62-bc5c-f933985003e3" providerId="ADAL" clId="{C5D55BC8-61CF-4C0E-9514-71DD62D39680}" dt="2024-03-10T08:53:38.647" v="743" actId="478"/>
          <ac:picMkLst>
            <pc:docMk/>
            <pc:sldMk cId="315151564" sldId="328"/>
            <ac:picMk id="21" creationId="{CBA45390-62C9-AB63-C53A-256D82140B06}"/>
          </ac:picMkLst>
        </pc:picChg>
        <pc:picChg chg="del">
          <ac:chgData name="Noura.Elmaghawry" userId="b691f193-aaf6-4e62-bc5c-f933985003e3" providerId="ADAL" clId="{C5D55BC8-61CF-4C0E-9514-71DD62D39680}" dt="2024-03-10T08:53:37.561" v="742" actId="478"/>
          <ac:picMkLst>
            <pc:docMk/>
            <pc:sldMk cId="315151564" sldId="328"/>
            <ac:picMk id="24" creationId="{52ACC1D8-8799-E730-F55E-E66EB48846F6}"/>
          </ac:picMkLst>
        </pc:picChg>
      </pc:sldChg>
      <pc:sldChg chg="addSp delSp modSp add mod delAnim modAnim">
        <pc:chgData name="Noura.Elmaghawry" userId="b691f193-aaf6-4e62-bc5c-f933985003e3" providerId="ADAL" clId="{C5D55BC8-61CF-4C0E-9514-71DD62D39680}" dt="2024-03-10T10:15:42.343" v="796" actId="1076"/>
        <pc:sldMkLst>
          <pc:docMk/>
          <pc:sldMk cId="327863192" sldId="329"/>
        </pc:sldMkLst>
        <pc:spChg chg="add mod">
          <ac:chgData name="Noura.Elmaghawry" userId="b691f193-aaf6-4e62-bc5c-f933985003e3" providerId="ADAL" clId="{C5D55BC8-61CF-4C0E-9514-71DD62D39680}" dt="2024-03-10T10:15:42.343" v="796" actId="1076"/>
          <ac:spMkLst>
            <pc:docMk/>
            <pc:sldMk cId="327863192" sldId="329"/>
            <ac:spMk id="3" creationId="{A92BAB59-31A3-CFFF-6C8F-A1BA0DFDEEA3}"/>
          </ac:spMkLst>
        </pc:spChg>
        <pc:spChg chg="mod">
          <ac:chgData name="Noura.Elmaghawry" userId="b691f193-aaf6-4e62-bc5c-f933985003e3" providerId="ADAL" clId="{C5D55BC8-61CF-4C0E-9514-71DD62D39680}" dt="2024-03-10T08:55:20.457" v="761"/>
          <ac:spMkLst>
            <pc:docMk/>
            <pc:sldMk cId="327863192" sldId="329"/>
            <ac:spMk id="10" creationId="{C7702492-8019-8255-A2B4-D661AF75722B}"/>
          </ac:spMkLst>
        </pc:spChg>
        <pc:spChg chg="mod">
          <ac:chgData name="Noura.Elmaghawry" userId="b691f193-aaf6-4e62-bc5c-f933985003e3" providerId="ADAL" clId="{C5D55BC8-61CF-4C0E-9514-71DD62D39680}" dt="2024-03-10T08:55:03.233" v="760"/>
          <ac:spMkLst>
            <pc:docMk/>
            <pc:sldMk cId="327863192" sldId="329"/>
            <ac:spMk id="11" creationId="{03FD43BE-5D5D-4153-1D5F-0AFDA9C08CC1}"/>
          </ac:spMkLst>
        </pc:spChg>
        <pc:spChg chg="del">
          <ac:chgData name="Noura.Elmaghawry" userId="b691f193-aaf6-4e62-bc5c-f933985003e3" providerId="ADAL" clId="{C5D55BC8-61CF-4C0E-9514-71DD62D39680}" dt="2024-03-10T10:15:37.303" v="795" actId="478"/>
          <ac:spMkLst>
            <pc:docMk/>
            <pc:sldMk cId="327863192" sldId="329"/>
            <ac:spMk id="13" creationId="{E859DACB-C961-95C2-1C5F-535C119E2C06}"/>
          </ac:spMkLst>
        </pc:spChg>
        <pc:spChg chg="mod">
          <ac:chgData name="Noura.Elmaghawry" userId="b691f193-aaf6-4e62-bc5c-f933985003e3" providerId="ADAL" clId="{C5D55BC8-61CF-4C0E-9514-71DD62D39680}" dt="2024-03-10T08:55:22.264" v="762"/>
          <ac:spMkLst>
            <pc:docMk/>
            <pc:sldMk cId="327863192" sldId="329"/>
            <ac:spMk id="14" creationId="{D8824C45-2993-6CE5-1BDA-81004C28F170}"/>
          </ac:spMkLst>
        </pc:spChg>
        <pc:spChg chg="mod">
          <ac:chgData name="Noura.Elmaghawry" userId="b691f193-aaf6-4e62-bc5c-f933985003e3" providerId="ADAL" clId="{C5D55BC8-61CF-4C0E-9514-71DD62D39680}" dt="2024-03-10T08:54:57.439" v="759"/>
          <ac:spMkLst>
            <pc:docMk/>
            <pc:sldMk cId="327863192" sldId="329"/>
            <ac:spMk id="16" creationId="{547CF8A7-AABF-420B-4EF0-45B5CCBD69D2}"/>
          </ac:spMkLst>
        </pc:spChg>
        <pc:picChg chg="add mod">
          <ac:chgData name="Noura.Elmaghawry" userId="b691f193-aaf6-4e62-bc5c-f933985003e3" providerId="ADAL" clId="{C5D55BC8-61CF-4C0E-9514-71DD62D39680}" dt="2024-03-10T08:54:11.807" v="750" actId="1076"/>
          <ac:picMkLst>
            <pc:docMk/>
            <pc:sldMk cId="327863192" sldId="329"/>
            <ac:picMk id="4" creationId="{D0ABDAA3-EAF9-D60F-7EB6-C936C9C10535}"/>
          </ac:picMkLst>
        </pc:picChg>
        <pc:picChg chg="del">
          <ac:chgData name="Noura.Elmaghawry" userId="b691f193-aaf6-4e62-bc5c-f933985003e3" providerId="ADAL" clId="{C5D55BC8-61CF-4C0E-9514-71DD62D39680}" dt="2024-03-10T08:54:33.390" v="751" actId="478"/>
          <ac:picMkLst>
            <pc:docMk/>
            <pc:sldMk cId="327863192" sldId="329"/>
            <ac:picMk id="5" creationId="{9DDD2BC6-97B7-5C55-AC70-214150905EAA}"/>
          </ac:picMkLst>
        </pc:picChg>
        <pc:picChg chg="add mod">
          <ac:chgData name="Noura.Elmaghawry" userId="b691f193-aaf6-4e62-bc5c-f933985003e3" providerId="ADAL" clId="{C5D55BC8-61CF-4C0E-9514-71DD62D39680}" dt="2024-03-10T08:54:47.737" v="758" actId="1076"/>
          <ac:picMkLst>
            <pc:docMk/>
            <pc:sldMk cId="327863192" sldId="329"/>
            <ac:picMk id="15" creationId="{3F9DC0C8-46DD-2F5D-426B-C88A2BA3BEAD}"/>
          </ac:picMkLst>
        </pc:picChg>
        <pc:picChg chg="del">
          <ac:chgData name="Noura.Elmaghawry" userId="b691f193-aaf6-4e62-bc5c-f933985003e3" providerId="ADAL" clId="{C5D55BC8-61CF-4C0E-9514-71DD62D39680}" dt="2024-03-10T08:54:01.654" v="745" actId="478"/>
          <ac:picMkLst>
            <pc:docMk/>
            <pc:sldMk cId="327863192" sldId="329"/>
            <ac:picMk id="24" creationId="{0D87325A-1402-77C2-C651-4058C1AB760F}"/>
          </ac:picMkLst>
        </pc:picChg>
        <pc:inkChg chg="del">
          <ac:chgData name="Noura.Elmaghawry" userId="b691f193-aaf6-4e62-bc5c-f933985003e3" providerId="ADAL" clId="{C5D55BC8-61CF-4C0E-9514-71DD62D39680}" dt="2024-03-10T08:54:36.483" v="753" actId="478"/>
          <ac:inkMkLst>
            <pc:docMk/>
            <pc:sldMk cId="327863192" sldId="329"/>
            <ac:inkMk id="8" creationId="{F1133809-BCA6-FE8D-8B74-FED20679DB47}"/>
          </ac:inkMkLst>
        </pc:inkChg>
        <pc:inkChg chg="del">
          <ac:chgData name="Noura.Elmaghawry" userId="b691f193-aaf6-4e62-bc5c-f933985003e3" providerId="ADAL" clId="{C5D55BC8-61CF-4C0E-9514-71DD62D39680}" dt="2024-03-10T08:54:35.659" v="752" actId="478"/>
          <ac:inkMkLst>
            <pc:docMk/>
            <pc:sldMk cId="327863192" sldId="329"/>
            <ac:inkMk id="9" creationId="{1AE4FF6F-200F-B9F8-FAE8-F5275B09623E}"/>
          </ac:inkMkLst>
        </pc:inkChg>
      </pc:sldChg>
    </pc:docChg>
  </pc:docChgLst>
  <pc:docChgLst>
    <pc:chgData name="Noura.Elmaghawry" userId="b691f193-aaf6-4e62-bc5c-f933985003e3" providerId="ADAL" clId="{F9C796F4-40FD-4770-BC06-F2788564D190}"/>
    <pc:docChg chg="undo custSel addSld modSld sldOrd">
      <pc:chgData name="Noura.Elmaghawry" userId="b691f193-aaf6-4e62-bc5c-f933985003e3" providerId="ADAL" clId="{F9C796F4-40FD-4770-BC06-F2788564D190}" dt="2024-04-21T10:15:00.624" v="259"/>
      <pc:docMkLst>
        <pc:docMk/>
      </pc:docMkLst>
      <pc:sldChg chg="modSp mod">
        <pc:chgData name="Noura.Elmaghawry" userId="b691f193-aaf6-4e62-bc5c-f933985003e3" providerId="ADAL" clId="{F9C796F4-40FD-4770-BC06-F2788564D190}" dt="2024-04-21T07:53:52.189" v="2" actId="20577"/>
        <pc:sldMkLst>
          <pc:docMk/>
          <pc:sldMk cId="4125025011" sldId="383"/>
        </pc:sldMkLst>
        <pc:spChg chg="mod">
          <ac:chgData name="Noura.Elmaghawry" userId="b691f193-aaf6-4e62-bc5c-f933985003e3" providerId="ADAL" clId="{F9C796F4-40FD-4770-BC06-F2788564D190}" dt="2024-04-21T07:53:52.189" v="2" actId="20577"/>
          <ac:spMkLst>
            <pc:docMk/>
            <pc:sldMk cId="4125025011" sldId="383"/>
            <ac:spMk id="6" creationId="{0BC6E7FF-83F2-3F7E-1B61-E046512D3AF2}"/>
          </ac:spMkLst>
        </pc:spChg>
      </pc:sldChg>
      <pc:sldChg chg="modSp mod">
        <pc:chgData name="Noura.Elmaghawry" userId="b691f193-aaf6-4e62-bc5c-f933985003e3" providerId="ADAL" clId="{F9C796F4-40FD-4770-BC06-F2788564D190}" dt="2024-04-21T08:36:38.002" v="204" actId="6549"/>
        <pc:sldMkLst>
          <pc:docMk/>
          <pc:sldMk cId="2933667401" sldId="384"/>
        </pc:sldMkLst>
        <pc:spChg chg="mod">
          <ac:chgData name="Noura.Elmaghawry" userId="b691f193-aaf6-4e62-bc5c-f933985003e3" providerId="ADAL" clId="{F9C796F4-40FD-4770-BC06-F2788564D190}" dt="2024-04-21T08:36:26.040" v="202" actId="20577"/>
          <ac:spMkLst>
            <pc:docMk/>
            <pc:sldMk cId="2933667401" sldId="384"/>
            <ac:spMk id="2" creationId="{B3D14CAD-0F6F-DF27-7C91-9C3A296454DB}"/>
          </ac:spMkLst>
        </pc:spChg>
        <pc:spChg chg="mod">
          <ac:chgData name="Noura.Elmaghawry" userId="b691f193-aaf6-4e62-bc5c-f933985003e3" providerId="ADAL" clId="{F9C796F4-40FD-4770-BC06-F2788564D190}" dt="2024-04-21T08:36:38.002" v="204" actId="6549"/>
          <ac:spMkLst>
            <pc:docMk/>
            <pc:sldMk cId="2933667401" sldId="384"/>
            <ac:spMk id="3" creationId="{23A31F82-BA7D-AD83-468E-48CC0490E46C}"/>
          </ac:spMkLst>
        </pc:spChg>
      </pc:sldChg>
      <pc:sldChg chg="addSp delSp modSp mod modAnim">
        <pc:chgData name="Noura.Elmaghawry" userId="b691f193-aaf6-4e62-bc5c-f933985003e3" providerId="ADAL" clId="{F9C796F4-40FD-4770-BC06-F2788564D190}" dt="2024-04-21T10:15:00.624" v="259"/>
        <pc:sldMkLst>
          <pc:docMk/>
          <pc:sldMk cId="3402574577" sldId="393"/>
        </pc:sldMkLst>
        <pc:spChg chg="add del mod">
          <ac:chgData name="Noura.Elmaghawry" userId="b691f193-aaf6-4e62-bc5c-f933985003e3" providerId="ADAL" clId="{F9C796F4-40FD-4770-BC06-F2788564D190}" dt="2024-04-21T10:12:03.750" v="230" actId="478"/>
          <ac:spMkLst>
            <pc:docMk/>
            <pc:sldMk cId="3402574577" sldId="393"/>
            <ac:spMk id="5" creationId="{3FD0B699-77DF-29C3-6248-8671D2C759B2}"/>
          </ac:spMkLst>
        </pc:spChg>
        <pc:grpChg chg="mod">
          <ac:chgData name="Noura.Elmaghawry" userId="b691f193-aaf6-4e62-bc5c-f933985003e3" providerId="ADAL" clId="{F9C796F4-40FD-4770-BC06-F2788564D190}" dt="2024-04-21T10:12:12.932" v="233"/>
          <ac:grpSpMkLst>
            <pc:docMk/>
            <pc:sldMk cId="3402574577" sldId="393"/>
            <ac:grpSpMk id="12" creationId="{9CF9FC3F-DD50-856B-29F7-A8CC1878E620}"/>
          </ac:grpSpMkLst>
        </pc:grpChg>
        <pc:grpChg chg="mod">
          <ac:chgData name="Noura.Elmaghawry" userId="b691f193-aaf6-4e62-bc5c-f933985003e3" providerId="ADAL" clId="{F9C796F4-40FD-4770-BC06-F2788564D190}" dt="2024-04-21T10:12:35.734" v="241"/>
          <ac:grpSpMkLst>
            <pc:docMk/>
            <pc:sldMk cId="3402574577" sldId="393"/>
            <ac:grpSpMk id="35" creationId="{9D2FA7CF-ECF6-0FD5-3CA8-DF4E98262F47}"/>
          </ac:grpSpMkLst>
        </pc:grpChg>
        <pc:inkChg chg="add mod">
          <ac:chgData name="Noura.Elmaghawry" userId="b691f193-aaf6-4e62-bc5c-f933985003e3" providerId="ADAL" clId="{F9C796F4-40FD-4770-BC06-F2788564D190}" dt="2024-04-21T10:12:12.932" v="233"/>
          <ac:inkMkLst>
            <pc:docMk/>
            <pc:sldMk cId="3402574577" sldId="393"/>
            <ac:inkMk id="8" creationId="{D8B8C08F-981F-BFA3-F874-6BD8F676892C}"/>
          </ac:inkMkLst>
        </pc:inkChg>
        <pc:inkChg chg="add mod">
          <ac:chgData name="Noura.Elmaghawry" userId="b691f193-aaf6-4e62-bc5c-f933985003e3" providerId="ADAL" clId="{F9C796F4-40FD-4770-BC06-F2788564D190}" dt="2024-04-21T10:12:12.932" v="233"/>
          <ac:inkMkLst>
            <pc:docMk/>
            <pc:sldMk cId="3402574577" sldId="393"/>
            <ac:inkMk id="9" creationId="{E1A0CF5C-3AB3-4A72-B46A-9FB448296DCF}"/>
          </ac:inkMkLst>
        </pc:inkChg>
        <pc:inkChg chg="add">
          <ac:chgData name="Noura.Elmaghawry" userId="b691f193-aaf6-4e62-bc5c-f933985003e3" providerId="ADAL" clId="{F9C796F4-40FD-4770-BC06-F2788564D190}" dt="2024-04-21T10:12:16.574" v="234" actId="9405"/>
          <ac:inkMkLst>
            <pc:docMk/>
            <pc:sldMk cId="3402574577" sldId="393"/>
            <ac:inkMk id="22" creationId="{693C5290-4D1F-13F1-5386-995E0D995968}"/>
          </ac:inkMkLst>
        </pc:inkChg>
        <pc:inkChg chg="add">
          <ac:chgData name="Noura.Elmaghawry" userId="b691f193-aaf6-4e62-bc5c-f933985003e3" providerId="ADAL" clId="{F9C796F4-40FD-4770-BC06-F2788564D190}" dt="2024-04-21T10:12:20.069" v="235" actId="9405"/>
          <ac:inkMkLst>
            <pc:docMk/>
            <pc:sldMk cId="3402574577" sldId="393"/>
            <ac:inkMk id="29" creationId="{4957F18F-9ED5-F932-B7A9-EB011B5C8914}"/>
          </ac:inkMkLst>
        </pc:inkChg>
        <pc:inkChg chg="add">
          <ac:chgData name="Noura.Elmaghawry" userId="b691f193-aaf6-4e62-bc5c-f933985003e3" providerId="ADAL" clId="{F9C796F4-40FD-4770-BC06-F2788564D190}" dt="2024-04-21T10:12:23.604" v="236" actId="9405"/>
          <ac:inkMkLst>
            <pc:docMk/>
            <pc:sldMk cId="3402574577" sldId="393"/>
            <ac:inkMk id="30" creationId="{3C94B1B1-7754-146E-FA03-29896435D991}"/>
          </ac:inkMkLst>
        </pc:inkChg>
        <pc:inkChg chg="add">
          <ac:chgData name="Noura.Elmaghawry" userId="b691f193-aaf6-4e62-bc5c-f933985003e3" providerId="ADAL" clId="{F9C796F4-40FD-4770-BC06-F2788564D190}" dt="2024-04-21T10:12:27.135" v="237" actId="9405"/>
          <ac:inkMkLst>
            <pc:docMk/>
            <pc:sldMk cId="3402574577" sldId="393"/>
            <ac:inkMk id="31" creationId="{43F3E88F-E2DF-7B42-F7B6-294A3AD2A011}"/>
          </ac:inkMkLst>
        </pc:inkChg>
        <pc:inkChg chg="add mod">
          <ac:chgData name="Noura.Elmaghawry" userId="b691f193-aaf6-4e62-bc5c-f933985003e3" providerId="ADAL" clId="{F9C796F4-40FD-4770-BC06-F2788564D190}" dt="2024-04-21T10:12:35.734" v="241"/>
          <ac:inkMkLst>
            <pc:docMk/>
            <pc:sldMk cId="3402574577" sldId="393"/>
            <ac:inkMk id="32" creationId="{A93E2B4C-6A8D-6A5C-F476-C25D60A63852}"/>
          </ac:inkMkLst>
        </pc:inkChg>
        <pc:inkChg chg="add mod">
          <ac:chgData name="Noura.Elmaghawry" userId="b691f193-aaf6-4e62-bc5c-f933985003e3" providerId="ADAL" clId="{F9C796F4-40FD-4770-BC06-F2788564D190}" dt="2024-04-21T10:12:35.734" v="241"/>
          <ac:inkMkLst>
            <pc:docMk/>
            <pc:sldMk cId="3402574577" sldId="393"/>
            <ac:inkMk id="33" creationId="{496701CD-9B71-E831-247B-58E0AB39854F}"/>
          </ac:inkMkLst>
        </pc:inkChg>
        <pc:inkChg chg="add mod">
          <ac:chgData name="Noura.Elmaghawry" userId="b691f193-aaf6-4e62-bc5c-f933985003e3" providerId="ADAL" clId="{F9C796F4-40FD-4770-BC06-F2788564D190}" dt="2024-04-21T10:12:35.734" v="241"/>
          <ac:inkMkLst>
            <pc:docMk/>
            <pc:sldMk cId="3402574577" sldId="393"/>
            <ac:inkMk id="34" creationId="{AF1E0CC8-21F6-6806-4588-39738B025470}"/>
          </ac:inkMkLst>
        </pc:inkChg>
        <pc:inkChg chg="add">
          <ac:chgData name="Noura.Elmaghawry" userId="b691f193-aaf6-4e62-bc5c-f933985003e3" providerId="ADAL" clId="{F9C796F4-40FD-4770-BC06-F2788564D190}" dt="2024-04-21T10:12:37.908" v="242" actId="9405"/>
          <ac:inkMkLst>
            <pc:docMk/>
            <pc:sldMk cId="3402574577" sldId="393"/>
            <ac:inkMk id="36" creationId="{2F0894FC-BBF4-4A79-C9CE-8BBF5BB3A9AF}"/>
          </ac:inkMkLst>
        </pc:inkChg>
        <pc:inkChg chg="add">
          <ac:chgData name="Noura.Elmaghawry" userId="b691f193-aaf6-4e62-bc5c-f933985003e3" providerId="ADAL" clId="{F9C796F4-40FD-4770-BC06-F2788564D190}" dt="2024-04-21T10:12:40.930" v="243" actId="9405"/>
          <ac:inkMkLst>
            <pc:docMk/>
            <pc:sldMk cId="3402574577" sldId="393"/>
            <ac:inkMk id="37" creationId="{BE587D51-B293-EF7D-1646-67AF9FA6AD7E}"/>
          </ac:inkMkLst>
        </pc:inkChg>
      </pc:sldChg>
      <pc:sldChg chg="modSp mod">
        <pc:chgData name="Noura.Elmaghawry" userId="b691f193-aaf6-4e62-bc5c-f933985003e3" providerId="ADAL" clId="{F9C796F4-40FD-4770-BC06-F2788564D190}" dt="2024-04-21T07:58:52.479" v="28" actId="20577"/>
        <pc:sldMkLst>
          <pc:docMk/>
          <pc:sldMk cId="1546819361" sldId="394"/>
        </pc:sldMkLst>
        <pc:spChg chg="mod">
          <ac:chgData name="Noura.Elmaghawry" userId="b691f193-aaf6-4e62-bc5c-f933985003e3" providerId="ADAL" clId="{F9C796F4-40FD-4770-BC06-F2788564D190}" dt="2024-04-21T07:58:52.479" v="28" actId="20577"/>
          <ac:spMkLst>
            <pc:docMk/>
            <pc:sldMk cId="1546819361" sldId="394"/>
            <ac:spMk id="7" creationId="{5AE8BB78-02BF-4C40-DE84-643EA88B7FB6}"/>
          </ac:spMkLst>
        </pc:spChg>
        <pc:spChg chg="mod">
          <ac:chgData name="Noura.Elmaghawry" userId="b691f193-aaf6-4e62-bc5c-f933985003e3" providerId="ADAL" clId="{F9C796F4-40FD-4770-BC06-F2788564D190}" dt="2024-04-21T07:58:41.924" v="18" actId="20577"/>
          <ac:spMkLst>
            <pc:docMk/>
            <pc:sldMk cId="1546819361" sldId="394"/>
            <ac:spMk id="11" creationId="{0EE43CCE-B43F-5A8C-8EFF-4C28AECDC0A0}"/>
          </ac:spMkLst>
        </pc:spChg>
      </pc:sldChg>
      <pc:sldChg chg="ord">
        <pc:chgData name="Noura.Elmaghawry" userId="b691f193-aaf6-4e62-bc5c-f933985003e3" providerId="ADAL" clId="{F9C796F4-40FD-4770-BC06-F2788564D190}" dt="2024-04-21T08:55:15.162" v="213"/>
        <pc:sldMkLst>
          <pc:docMk/>
          <pc:sldMk cId="1568795868" sldId="396"/>
        </pc:sldMkLst>
      </pc:sldChg>
      <pc:sldChg chg="addSp delSp modSp new mod">
        <pc:chgData name="Noura.Elmaghawry" userId="b691f193-aaf6-4e62-bc5c-f933985003e3" providerId="ADAL" clId="{F9C796F4-40FD-4770-BC06-F2788564D190}" dt="2024-04-21T08:30:48.250" v="120" actId="20577"/>
        <pc:sldMkLst>
          <pc:docMk/>
          <pc:sldMk cId="1592323525" sldId="397"/>
        </pc:sldMkLst>
        <pc:spChg chg="del">
          <ac:chgData name="Noura.Elmaghawry" userId="b691f193-aaf6-4e62-bc5c-f933985003e3" providerId="ADAL" clId="{F9C796F4-40FD-4770-BC06-F2788564D190}" dt="2024-04-21T08:07:27.650" v="30" actId="478"/>
          <ac:spMkLst>
            <pc:docMk/>
            <pc:sldMk cId="1592323525" sldId="397"/>
            <ac:spMk id="3" creationId="{2D3B96C4-C53A-29E3-5D8C-5B29BCF9A167}"/>
          </ac:spMkLst>
        </pc:spChg>
        <pc:spChg chg="add del mod">
          <ac:chgData name="Noura.Elmaghawry" userId="b691f193-aaf6-4e62-bc5c-f933985003e3" providerId="ADAL" clId="{F9C796F4-40FD-4770-BC06-F2788564D190}" dt="2024-04-21T08:30:48.250" v="120" actId="20577"/>
          <ac:spMkLst>
            <pc:docMk/>
            <pc:sldMk cId="1592323525" sldId="397"/>
            <ac:spMk id="4" creationId="{E7F86145-24F7-3434-CA3A-5A776331C813}"/>
          </ac:spMkLst>
        </pc:spChg>
        <pc:spChg chg="add mod">
          <ac:chgData name="Noura.Elmaghawry" userId="b691f193-aaf6-4e62-bc5c-f933985003e3" providerId="ADAL" clId="{F9C796F4-40FD-4770-BC06-F2788564D190}" dt="2024-04-21T08:22:42.765" v="72" actId="6549"/>
          <ac:spMkLst>
            <pc:docMk/>
            <pc:sldMk cId="1592323525" sldId="397"/>
            <ac:spMk id="6" creationId="{8A61E09D-E304-15D4-92DF-3EBACEC498E6}"/>
          </ac:spMkLst>
        </pc:spChg>
        <pc:spChg chg="add mod">
          <ac:chgData name="Noura.Elmaghawry" userId="b691f193-aaf6-4e62-bc5c-f933985003e3" providerId="ADAL" clId="{F9C796F4-40FD-4770-BC06-F2788564D190}" dt="2024-04-21T08:30:02.658" v="97" actId="1076"/>
          <ac:spMkLst>
            <pc:docMk/>
            <pc:sldMk cId="1592323525" sldId="397"/>
            <ac:spMk id="7" creationId="{556C7D98-DFE2-B722-530D-2E48DFD54E3D}"/>
          </ac:spMkLst>
        </pc:spChg>
        <pc:spChg chg="add del mod">
          <ac:chgData name="Noura.Elmaghawry" userId="b691f193-aaf6-4e62-bc5c-f933985003e3" providerId="ADAL" clId="{F9C796F4-40FD-4770-BC06-F2788564D190}" dt="2024-04-21T08:29:54.272" v="95" actId="478"/>
          <ac:spMkLst>
            <pc:docMk/>
            <pc:sldMk cId="1592323525" sldId="397"/>
            <ac:spMk id="8" creationId="{7466E789-6FD7-3CB5-0A90-5C4C155B8BF3}"/>
          </ac:spMkLst>
        </pc:spChg>
        <pc:spChg chg="add mod">
          <ac:chgData name="Noura.Elmaghawry" userId="b691f193-aaf6-4e62-bc5c-f933985003e3" providerId="ADAL" clId="{F9C796F4-40FD-4770-BC06-F2788564D190}" dt="2024-04-21T08:30:43.571" v="118" actId="20577"/>
          <ac:spMkLst>
            <pc:docMk/>
            <pc:sldMk cId="1592323525" sldId="397"/>
            <ac:spMk id="9" creationId="{36F1812C-82BD-4158-F45F-42212EED9A3E}"/>
          </ac:spMkLst>
        </pc:spChg>
        <pc:picChg chg="add mod">
          <ac:chgData name="Noura.Elmaghawry" userId="b691f193-aaf6-4e62-bc5c-f933985003e3" providerId="ADAL" clId="{F9C796F4-40FD-4770-BC06-F2788564D190}" dt="2024-04-21T08:24:29.049" v="86" actId="1076"/>
          <ac:picMkLst>
            <pc:docMk/>
            <pc:sldMk cId="1592323525" sldId="397"/>
            <ac:picMk id="1026" creationId="{2FB342F5-1400-AD95-AF32-EA74E62BE5B6}"/>
          </ac:picMkLst>
        </pc:picChg>
        <pc:picChg chg="add mod">
          <ac:chgData name="Noura.Elmaghawry" userId="b691f193-aaf6-4e62-bc5c-f933985003e3" providerId="ADAL" clId="{F9C796F4-40FD-4770-BC06-F2788564D190}" dt="2024-04-21T08:28:27.865" v="91" actId="1076"/>
          <ac:picMkLst>
            <pc:docMk/>
            <pc:sldMk cId="1592323525" sldId="397"/>
            <ac:picMk id="1028" creationId="{999C0DAF-F86D-1A54-F90A-C9FC988EAA43}"/>
          </ac:picMkLst>
        </pc:picChg>
      </pc:sldChg>
      <pc:sldChg chg="addSp modSp new ord">
        <pc:chgData name="Noura.Elmaghawry" userId="b691f193-aaf6-4e62-bc5c-f933985003e3" providerId="ADAL" clId="{F9C796F4-40FD-4770-BC06-F2788564D190}" dt="2024-04-21T08:55:19.227" v="215"/>
        <pc:sldMkLst>
          <pc:docMk/>
          <pc:sldMk cId="2847810409" sldId="398"/>
        </pc:sldMkLst>
        <pc:picChg chg="add mod">
          <ac:chgData name="Noura.Elmaghawry" userId="b691f193-aaf6-4e62-bc5c-f933985003e3" providerId="ADAL" clId="{F9C796F4-40FD-4770-BC06-F2788564D190}" dt="2024-04-21T08:55:09.770" v="209" actId="14100"/>
          <ac:picMkLst>
            <pc:docMk/>
            <pc:sldMk cId="2847810409" sldId="398"/>
            <ac:picMk id="2050" creationId="{F6AF992D-CD4B-DC58-8203-BFC6D1270196}"/>
          </ac:picMkLst>
        </pc:picChg>
      </pc:sldChg>
    </pc:docChg>
  </pc:docChgLst>
  <pc:docChgLst>
    <pc:chgData name="Noura.Elmaghawry" userId="b691f193-aaf6-4e62-bc5c-f933985003e3" providerId="ADAL" clId="{D2DE592C-D3CA-40C9-B124-E8C5D6545B2C}"/>
    <pc:docChg chg="undo custSel addSld delSld modSld">
      <pc:chgData name="Noura.Elmaghawry" userId="b691f193-aaf6-4e62-bc5c-f933985003e3" providerId="ADAL" clId="{D2DE592C-D3CA-40C9-B124-E8C5D6545B2C}" dt="2024-04-20T22:06:55.615" v="1609" actId="1076"/>
      <pc:docMkLst>
        <pc:docMk/>
      </pc:docMkLst>
      <pc:sldChg chg="modSp mod">
        <pc:chgData name="Noura.Elmaghawry" userId="b691f193-aaf6-4e62-bc5c-f933985003e3" providerId="ADAL" clId="{D2DE592C-D3CA-40C9-B124-E8C5D6545B2C}" dt="2024-04-20T19:48:10.214" v="1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D2DE592C-D3CA-40C9-B124-E8C5D6545B2C}" dt="2024-04-20T19:48:10.214" v="1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del mod">
        <pc:chgData name="Noura.Elmaghawry" userId="b691f193-aaf6-4e62-bc5c-f933985003e3" providerId="ADAL" clId="{D2DE592C-D3CA-40C9-B124-E8C5D6545B2C}" dt="2024-04-20T19:48:19.972" v="6" actId="47"/>
        <pc:sldMkLst>
          <pc:docMk/>
          <pc:sldMk cId="487716833" sldId="301"/>
        </pc:sldMkLst>
        <pc:spChg chg="mod">
          <ac:chgData name="Noura.Elmaghawry" userId="b691f193-aaf6-4e62-bc5c-f933985003e3" providerId="ADAL" clId="{D2DE592C-D3CA-40C9-B124-E8C5D6545B2C}" dt="2024-04-20T19:48:16.448" v="5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del">
        <pc:chgData name="Noura.Elmaghawry" userId="b691f193-aaf6-4e62-bc5c-f933985003e3" providerId="ADAL" clId="{D2DE592C-D3CA-40C9-B124-E8C5D6545B2C}" dt="2024-04-20T19:49:28.439" v="46" actId="47"/>
        <pc:sldMkLst>
          <pc:docMk/>
          <pc:sldMk cId="251969218" sldId="321"/>
        </pc:sldMkLst>
      </pc:sldChg>
      <pc:sldChg chg="del">
        <pc:chgData name="Noura.Elmaghawry" userId="b691f193-aaf6-4e62-bc5c-f933985003e3" providerId="ADAL" clId="{D2DE592C-D3CA-40C9-B124-E8C5D6545B2C}" dt="2024-04-20T19:49:23.746" v="44" actId="47"/>
        <pc:sldMkLst>
          <pc:docMk/>
          <pc:sldMk cId="35375938" sldId="341"/>
        </pc:sldMkLst>
      </pc:sldChg>
      <pc:sldChg chg="del">
        <pc:chgData name="Noura.Elmaghawry" userId="b691f193-aaf6-4e62-bc5c-f933985003e3" providerId="ADAL" clId="{D2DE592C-D3CA-40C9-B124-E8C5D6545B2C}" dt="2024-04-20T19:49:26.875" v="45" actId="47"/>
        <pc:sldMkLst>
          <pc:docMk/>
          <pc:sldMk cId="2622212358" sldId="342"/>
        </pc:sldMkLst>
      </pc:sldChg>
      <pc:sldChg chg="del">
        <pc:chgData name="Noura.Elmaghawry" userId="b691f193-aaf6-4e62-bc5c-f933985003e3" providerId="ADAL" clId="{D2DE592C-D3CA-40C9-B124-E8C5D6545B2C}" dt="2024-04-20T19:49:13.269" v="41" actId="47"/>
        <pc:sldMkLst>
          <pc:docMk/>
          <pc:sldMk cId="1255553840" sldId="345"/>
        </pc:sldMkLst>
      </pc:sldChg>
      <pc:sldChg chg="del">
        <pc:chgData name="Noura.Elmaghawry" userId="b691f193-aaf6-4e62-bc5c-f933985003e3" providerId="ADAL" clId="{D2DE592C-D3CA-40C9-B124-E8C5D6545B2C}" dt="2024-04-20T19:49:12.219" v="40" actId="47"/>
        <pc:sldMkLst>
          <pc:docMk/>
          <pc:sldMk cId="2544444076" sldId="346"/>
        </pc:sldMkLst>
      </pc:sldChg>
      <pc:sldChg chg="del">
        <pc:chgData name="Noura.Elmaghawry" userId="b691f193-aaf6-4e62-bc5c-f933985003e3" providerId="ADAL" clId="{D2DE592C-D3CA-40C9-B124-E8C5D6545B2C}" dt="2024-04-20T19:49:11.242" v="39" actId="47"/>
        <pc:sldMkLst>
          <pc:docMk/>
          <pc:sldMk cId="3030916579" sldId="347"/>
        </pc:sldMkLst>
      </pc:sldChg>
      <pc:sldChg chg="del">
        <pc:chgData name="Noura.Elmaghawry" userId="b691f193-aaf6-4e62-bc5c-f933985003e3" providerId="ADAL" clId="{D2DE592C-D3CA-40C9-B124-E8C5D6545B2C}" dt="2024-04-20T19:49:10.211" v="38" actId="47"/>
        <pc:sldMkLst>
          <pc:docMk/>
          <pc:sldMk cId="804011278" sldId="348"/>
        </pc:sldMkLst>
      </pc:sldChg>
      <pc:sldChg chg="del">
        <pc:chgData name="Noura.Elmaghawry" userId="b691f193-aaf6-4e62-bc5c-f933985003e3" providerId="ADAL" clId="{D2DE592C-D3CA-40C9-B124-E8C5D6545B2C}" dt="2024-04-20T19:48:45.638" v="33" actId="47"/>
        <pc:sldMkLst>
          <pc:docMk/>
          <pc:sldMk cId="4193409009" sldId="349"/>
        </pc:sldMkLst>
      </pc:sldChg>
      <pc:sldChg chg="del">
        <pc:chgData name="Noura.Elmaghawry" userId="b691f193-aaf6-4e62-bc5c-f933985003e3" providerId="ADAL" clId="{D2DE592C-D3CA-40C9-B124-E8C5D6545B2C}" dt="2024-04-20T19:48:44.776" v="32" actId="47"/>
        <pc:sldMkLst>
          <pc:docMk/>
          <pc:sldMk cId="458604859" sldId="350"/>
        </pc:sldMkLst>
      </pc:sldChg>
      <pc:sldChg chg="del">
        <pc:chgData name="Noura.Elmaghawry" userId="b691f193-aaf6-4e62-bc5c-f933985003e3" providerId="ADAL" clId="{D2DE592C-D3CA-40C9-B124-E8C5D6545B2C}" dt="2024-04-20T19:48:43.122" v="30" actId="47"/>
        <pc:sldMkLst>
          <pc:docMk/>
          <pc:sldMk cId="4250209702" sldId="351"/>
        </pc:sldMkLst>
      </pc:sldChg>
      <pc:sldChg chg="del">
        <pc:chgData name="Noura.Elmaghawry" userId="b691f193-aaf6-4e62-bc5c-f933985003e3" providerId="ADAL" clId="{D2DE592C-D3CA-40C9-B124-E8C5D6545B2C}" dt="2024-04-20T19:49:50.716" v="55" actId="47"/>
        <pc:sldMkLst>
          <pc:docMk/>
          <pc:sldMk cId="373611057" sldId="355"/>
        </pc:sldMkLst>
      </pc:sldChg>
      <pc:sldChg chg="del">
        <pc:chgData name="Noura.Elmaghawry" userId="b691f193-aaf6-4e62-bc5c-f933985003e3" providerId="ADAL" clId="{D2DE592C-D3CA-40C9-B124-E8C5D6545B2C}" dt="2024-04-20T19:48:33.649" v="27" actId="47"/>
        <pc:sldMkLst>
          <pc:docMk/>
          <pc:sldMk cId="2190921170" sldId="362"/>
        </pc:sldMkLst>
      </pc:sldChg>
      <pc:sldChg chg="del">
        <pc:chgData name="Noura.Elmaghawry" userId="b691f193-aaf6-4e62-bc5c-f933985003e3" providerId="ADAL" clId="{D2DE592C-D3CA-40C9-B124-E8C5D6545B2C}" dt="2024-04-20T19:48:30.172" v="26" actId="47"/>
        <pc:sldMkLst>
          <pc:docMk/>
          <pc:sldMk cId="2381471753" sldId="364"/>
        </pc:sldMkLst>
      </pc:sldChg>
      <pc:sldChg chg="del">
        <pc:chgData name="Noura.Elmaghawry" userId="b691f193-aaf6-4e62-bc5c-f933985003e3" providerId="ADAL" clId="{D2DE592C-D3CA-40C9-B124-E8C5D6545B2C}" dt="2024-04-20T19:49:47.359" v="54" actId="47"/>
        <pc:sldMkLst>
          <pc:docMk/>
          <pc:sldMk cId="201519838" sldId="368"/>
        </pc:sldMkLst>
      </pc:sldChg>
      <pc:sldChg chg="modSp mod">
        <pc:chgData name="Noura.Elmaghawry" userId="b691f193-aaf6-4e62-bc5c-f933985003e3" providerId="ADAL" clId="{D2DE592C-D3CA-40C9-B124-E8C5D6545B2C}" dt="2024-04-20T19:48:26.378" v="25" actId="20577"/>
        <pc:sldMkLst>
          <pc:docMk/>
          <pc:sldMk cId="3066886250" sldId="369"/>
        </pc:sldMkLst>
        <pc:spChg chg="mod">
          <ac:chgData name="Noura.Elmaghawry" userId="b691f193-aaf6-4e62-bc5c-f933985003e3" providerId="ADAL" clId="{D2DE592C-D3CA-40C9-B124-E8C5D6545B2C}" dt="2024-04-20T19:48:26.378" v="25" actId="20577"/>
          <ac:spMkLst>
            <pc:docMk/>
            <pc:sldMk cId="3066886250" sldId="369"/>
            <ac:spMk id="2" creationId="{221A9121-B77B-449E-206C-DDE381C687C7}"/>
          </ac:spMkLst>
        </pc:spChg>
      </pc:sldChg>
      <pc:sldChg chg="del">
        <pc:chgData name="Noura.Elmaghawry" userId="b691f193-aaf6-4e62-bc5c-f933985003e3" providerId="ADAL" clId="{D2DE592C-D3CA-40C9-B124-E8C5D6545B2C}" dt="2024-04-20T19:48:34.769" v="28" actId="47"/>
        <pc:sldMkLst>
          <pc:docMk/>
          <pc:sldMk cId="1867770444" sldId="370"/>
        </pc:sldMkLst>
      </pc:sldChg>
      <pc:sldChg chg="del">
        <pc:chgData name="Noura.Elmaghawry" userId="b691f193-aaf6-4e62-bc5c-f933985003e3" providerId="ADAL" clId="{D2DE592C-D3CA-40C9-B124-E8C5D6545B2C}" dt="2024-04-20T19:49:45.957" v="53" actId="47"/>
        <pc:sldMkLst>
          <pc:docMk/>
          <pc:sldMk cId="2732647624" sldId="371"/>
        </pc:sldMkLst>
      </pc:sldChg>
      <pc:sldChg chg="del">
        <pc:chgData name="Noura.Elmaghawry" userId="b691f193-aaf6-4e62-bc5c-f933985003e3" providerId="ADAL" clId="{D2DE592C-D3CA-40C9-B124-E8C5D6545B2C}" dt="2024-04-20T19:49:44.461" v="52" actId="47"/>
        <pc:sldMkLst>
          <pc:docMk/>
          <pc:sldMk cId="355975730" sldId="372"/>
        </pc:sldMkLst>
      </pc:sldChg>
      <pc:sldChg chg="del">
        <pc:chgData name="Noura.Elmaghawry" userId="b691f193-aaf6-4e62-bc5c-f933985003e3" providerId="ADAL" clId="{D2DE592C-D3CA-40C9-B124-E8C5D6545B2C}" dt="2024-04-20T19:49:42.975" v="51" actId="47"/>
        <pc:sldMkLst>
          <pc:docMk/>
          <pc:sldMk cId="1487635274" sldId="374"/>
        </pc:sldMkLst>
      </pc:sldChg>
      <pc:sldChg chg="del">
        <pc:chgData name="Noura.Elmaghawry" userId="b691f193-aaf6-4e62-bc5c-f933985003e3" providerId="ADAL" clId="{D2DE592C-D3CA-40C9-B124-E8C5D6545B2C}" dt="2024-04-20T19:49:39.409" v="49" actId="47"/>
        <pc:sldMkLst>
          <pc:docMk/>
          <pc:sldMk cId="1264597709" sldId="375"/>
        </pc:sldMkLst>
      </pc:sldChg>
      <pc:sldChg chg="del">
        <pc:chgData name="Noura.Elmaghawry" userId="b691f193-aaf6-4e62-bc5c-f933985003e3" providerId="ADAL" clId="{D2DE592C-D3CA-40C9-B124-E8C5D6545B2C}" dt="2024-04-20T19:49:41.332" v="50" actId="47"/>
        <pc:sldMkLst>
          <pc:docMk/>
          <pc:sldMk cId="2373269410" sldId="376"/>
        </pc:sldMkLst>
      </pc:sldChg>
      <pc:sldChg chg="del">
        <pc:chgData name="Noura.Elmaghawry" userId="b691f193-aaf6-4e62-bc5c-f933985003e3" providerId="ADAL" clId="{D2DE592C-D3CA-40C9-B124-E8C5D6545B2C}" dt="2024-04-20T19:49:30.975" v="47" actId="47"/>
        <pc:sldMkLst>
          <pc:docMk/>
          <pc:sldMk cId="4063360791" sldId="377"/>
        </pc:sldMkLst>
      </pc:sldChg>
      <pc:sldChg chg="del">
        <pc:chgData name="Noura.Elmaghawry" userId="b691f193-aaf6-4e62-bc5c-f933985003e3" providerId="ADAL" clId="{D2DE592C-D3CA-40C9-B124-E8C5D6545B2C}" dt="2024-04-20T19:48:43.978" v="31" actId="47"/>
        <pc:sldMkLst>
          <pc:docMk/>
          <pc:sldMk cId="1862736539" sldId="378"/>
        </pc:sldMkLst>
      </pc:sldChg>
      <pc:sldChg chg="del">
        <pc:chgData name="Noura.Elmaghawry" userId="b691f193-aaf6-4e62-bc5c-f933985003e3" providerId="ADAL" clId="{D2DE592C-D3CA-40C9-B124-E8C5D6545B2C}" dt="2024-04-20T19:48:42.116" v="29" actId="47"/>
        <pc:sldMkLst>
          <pc:docMk/>
          <pc:sldMk cId="3197373518" sldId="379"/>
        </pc:sldMkLst>
      </pc:sldChg>
      <pc:sldChg chg="del">
        <pc:chgData name="Noura.Elmaghawry" userId="b691f193-aaf6-4e62-bc5c-f933985003e3" providerId="ADAL" clId="{D2DE592C-D3CA-40C9-B124-E8C5D6545B2C}" dt="2024-04-20T19:49:09.304" v="37" actId="47"/>
        <pc:sldMkLst>
          <pc:docMk/>
          <pc:sldMk cId="1210670948" sldId="380"/>
        </pc:sldMkLst>
      </pc:sldChg>
      <pc:sldChg chg="addSp modSp new del mod modAnim">
        <pc:chgData name="Noura.Elmaghawry" userId="b691f193-aaf6-4e62-bc5c-f933985003e3" providerId="ADAL" clId="{D2DE592C-D3CA-40C9-B124-E8C5D6545B2C}" dt="2024-04-20T21:49:12.494" v="1472" actId="47"/>
        <pc:sldMkLst>
          <pc:docMk/>
          <pc:sldMk cId="1295426160" sldId="381"/>
        </pc:sldMkLst>
        <pc:spChg chg="add mod">
          <ac:chgData name="Noura.Elmaghawry" userId="b691f193-aaf6-4e62-bc5c-f933985003e3" providerId="ADAL" clId="{D2DE592C-D3CA-40C9-B124-E8C5D6545B2C}" dt="2024-04-20T19:49:06.737" v="36" actId="1076"/>
          <ac:spMkLst>
            <pc:docMk/>
            <pc:sldMk cId="1295426160" sldId="381"/>
            <ac:spMk id="3" creationId="{E57E1346-A3C4-3A5C-BEB4-8593CDA15403}"/>
          </ac:spMkLst>
        </pc:spChg>
        <pc:spChg chg="add mod">
          <ac:chgData name="Noura.Elmaghawry" userId="b691f193-aaf6-4e62-bc5c-f933985003e3" providerId="ADAL" clId="{D2DE592C-D3CA-40C9-B124-E8C5D6545B2C}" dt="2024-04-20T19:49:06.737" v="36" actId="1076"/>
          <ac:spMkLst>
            <pc:docMk/>
            <pc:sldMk cId="1295426160" sldId="381"/>
            <ac:spMk id="4" creationId="{BDD2FF33-EF3F-A9BB-B33F-03D1B7CCBC93}"/>
          </ac:spMkLst>
        </pc:spChg>
        <pc:spChg chg="add mod">
          <ac:chgData name="Noura.Elmaghawry" userId="b691f193-aaf6-4e62-bc5c-f933985003e3" providerId="ADAL" clId="{D2DE592C-D3CA-40C9-B124-E8C5D6545B2C}" dt="2024-04-20T19:49:06.737" v="36" actId="1076"/>
          <ac:spMkLst>
            <pc:docMk/>
            <pc:sldMk cId="1295426160" sldId="381"/>
            <ac:spMk id="5" creationId="{F6F41931-84DA-FFA2-066E-30322BAC555B}"/>
          </ac:spMkLst>
        </pc:spChg>
        <pc:spChg chg="add mod">
          <ac:chgData name="Noura.Elmaghawry" userId="b691f193-aaf6-4e62-bc5c-f933985003e3" providerId="ADAL" clId="{D2DE592C-D3CA-40C9-B124-E8C5D6545B2C}" dt="2024-04-20T19:49:06.737" v="36" actId="1076"/>
          <ac:spMkLst>
            <pc:docMk/>
            <pc:sldMk cId="1295426160" sldId="381"/>
            <ac:spMk id="7" creationId="{44A7B983-D2FF-1C05-49DC-473A0A42FDEA}"/>
          </ac:spMkLst>
        </pc:spChg>
        <pc:picChg chg="add mod">
          <ac:chgData name="Noura.Elmaghawry" userId="b691f193-aaf6-4e62-bc5c-f933985003e3" providerId="ADAL" clId="{D2DE592C-D3CA-40C9-B124-E8C5D6545B2C}" dt="2024-04-20T19:49:36.570" v="48"/>
          <ac:picMkLst>
            <pc:docMk/>
            <pc:sldMk cId="1295426160" sldId="381"/>
            <ac:picMk id="9" creationId="{0D2008EE-81A6-1EC1-A5E8-B132C6B2F075}"/>
          </ac:picMkLst>
        </pc:picChg>
        <pc:cxnChg chg="add mod">
          <ac:chgData name="Noura.Elmaghawry" userId="b691f193-aaf6-4e62-bc5c-f933985003e3" providerId="ADAL" clId="{D2DE592C-D3CA-40C9-B124-E8C5D6545B2C}" dt="2024-04-20T19:49:06.737" v="36" actId="1076"/>
          <ac:cxnSpMkLst>
            <pc:docMk/>
            <pc:sldMk cId="1295426160" sldId="381"/>
            <ac:cxnSpMk id="6" creationId="{3EBEBCDE-EB5A-D1D2-DBE0-2003D6936D4C}"/>
          </ac:cxnSpMkLst>
        </pc:cxnChg>
        <pc:cxnChg chg="add mod">
          <ac:chgData name="Noura.Elmaghawry" userId="b691f193-aaf6-4e62-bc5c-f933985003e3" providerId="ADAL" clId="{D2DE592C-D3CA-40C9-B124-E8C5D6545B2C}" dt="2024-04-20T19:49:22.017" v="43" actId="1076"/>
          <ac:cxnSpMkLst>
            <pc:docMk/>
            <pc:sldMk cId="1295426160" sldId="381"/>
            <ac:cxnSpMk id="8" creationId="{22891500-D97F-A9B5-27ED-ECCE942AFD0B}"/>
          </ac:cxnSpMkLst>
        </pc:cxnChg>
      </pc:sldChg>
      <pc:sldChg chg="modSp new mod">
        <pc:chgData name="Noura.Elmaghawry" userId="b691f193-aaf6-4e62-bc5c-f933985003e3" providerId="ADAL" clId="{D2DE592C-D3CA-40C9-B124-E8C5D6545B2C}" dt="2024-04-20T19:50:23.015" v="101" actId="20577"/>
        <pc:sldMkLst>
          <pc:docMk/>
          <pc:sldMk cId="1344964296" sldId="382"/>
        </pc:sldMkLst>
        <pc:spChg chg="mod">
          <ac:chgData name="Noura.Elmaghawry" userId="b691f193-aaf6-4e62-bc5c-f933985003e3" providerId="ADAL" clId="{D2DE592C-D3CA-40C9-B124-E8C5D6545B2C}" dt="2024-04-20T19:50:23.015" v="101" actId="20577"/>
          <ac:spMkLst>
            <pc:docMk/>
            <pc:sldMk cId="1344964296" sldId="382"/>
            <ac:spMk id="2" creationId="{4CCF3908-027B-D627-F378-668988352CFD}"/>
          </ac:spMkLst>
        </pc:spChg>
        <pc:spChg chg="mod">
          <ac:chgData name="Noura.Elmaghawry" userId="b691f193-aaf6-4e62-bc5c-f933985003e3" providerId="ADAL" clId="{D2DE592C-D3CA-40C9-B124-E8C5D6545B2C}" dt="2024-04-20T19:50:09.429" v="59" actId="20577"/>
          <ac:spMkLst>
            <pc:docMk/>
            <pc:sldMk cId="1344964296" sldId="382"/>
            <ac:spMk id="3" creationId="{E83DC02F-F431-1077-7FC1-7DA32C0ACDC0}"/>
          </ac:spMkLst>
        </pc:spChg>
      </pc:sldChg>
      <pc:sldChg chg="addSp delSp modSp new mod">
        <pc:chgData name="Noura.Elmaghawry" userId="b691f193-aaf6-4e62-bc5c-f933985003e3" providerId="ADAL" clId="{D2DE592C-D3CA-40C9-B124-E8C5D6545B2C}" dt="2024-04-20T19:53:16.974" v="203" actId="122"/>
        <pc:sldMkLst>
          <pc:docMk/>
          <pc:sldMk cId="4125025011" sldId="383"/>
        </pc:sldMkLst>
        <pc:spChg chg="mod">
          <ac:chgData name="Noura.Elmaghawry" userId="b691f193-aaf6-4e62-bc5c-f933985003e3" providerId="ADAL" clId="{D2DE592C-D3CA-40C9-B124-E8C5D6545B2C}" dt="2024-04-20T19:50:54.468" v="125" actId="20577"/>
          <ac:spMkLst>
            <pc:docMk/>
            <pc:sldMk cId="4125025011" sldId="383"/>
            <ac:spMk id="2" creationId="{71690ECD-5036-FEE2-CB5A-74385B316DAD}"/>
          </ac:spMkLst>
        </pc:spChg>
        <pc:spChg chg="del">
          <ac:chgData name="Noura.Elmaghawry" userId="b691f193-aaf6-4e62-bc5c-f933985003e3" providerId="ADAL" clId="{D2DE592C-D3CA-40C9-B124-E8C5D6545B2C}" dt="2024-04-20T19:50:45.839" v="103"/>
          <ac:spMkLst>
            <pc:docMk/>
            <pc:sldMk cId="4125025011" sldId="383"/>
            <ac:spMk id="3" creationId="{FA709E62-1F97-E451-50D8-7D782738893C}"/>
          </ac:spMkLst>
        </pc:spChg>
        <pc:spChg chg="add mod">
          <ac:chgData name="Noura.Elmaghawry" userId="b691f193-aaf6-4e62-bc5c-f933985003e3" providerId="ADAL" clId="{D2DE592C-D3CA-40C9-B124-E8C5D6545B2C}" dt="2024-04-20T19:51:18.641" v="148" actId="1076"/>
          <ac:spMkLst>
            <pc:docMk/>
            <pc:sldMk cId="4125025011" sldId="383"/>
            <ac:spMk id="4" creationId="{EF965F31-AE21-AD2C-FB43-6A0E1E5605A0}"/>
          </ac:spMkLst>
        </pc:spChg>
        <pc:spChg chg="add mod">
          <ac:chgData name="Noura.Elmaghawry" userId="b691f193-aaf6-4e62-bc5c-f933985003e3" providerId="ADAL" clId="{D2DE592C-D3CA-40C9-B124-E8C5D6545B2C}" dt="2024-04-20T19:53:16.974" v="203" actId="122"/>
          <ac:spMkLst>
            <pc:docMk/>
            <pc:sldMk cId="4125025011" sldId="383"/>
            <ac:spMk id="6" creationId="{0BC6E7FF-83F2-3F7E-1B61-E046512D3AF2}"/>
          </ac:spMkLst>
        </pc:spChg>
      </pc:sldChg>
      <pc:sldChg chg="addSp delSp modSp new mod">
        <pc:chgData name="Noura.Elmaghawry" userId="b691f193-aaf6-4e62-bc5c-f933985003e3" providerId="ADAL" clId="{D2DE592C-D3CA-40C9-B124-E8C5D6545B2C}" dt="2024-04-20T20:24:00.587" v="393" actId="478"/>
        <pc:sldMkLst>
          <pc:docMk/>
          <pc:sldMk cId="2933667401" sldId="384"/>
        </pc:sldMkLst>
        <pc:spChg chg="mod">
          <ac:chgData name="Noura.Elmaghawry" userId="b691f193-aaf6-4e62-bc5c-f933985003e3" providerId="ADAL" clId="{D2DE592C-D3CA-40C9-B124-E8C5D6545B2C}" dt="2024-04-20T19:52:27.024" v="197" actId="20577"/>
          <ac:spMkLst>
            <pc:docMk/>
            <pc:sldMk cId="2933667401" sldId="384"/>
            <ac:spMk id="2" creationId="{B3D14CAD-0F6F-DF27-7C91-9C3A296454DB}"/>
          </ac:spMkLst>
        </pc:spChg>
        <pc:spChg chg="mod">
          <ac:chgData name="Noura.Elmaghawry" userId="b691f193-aaf6-4e62-bc5c-f933985003e3" providerId="ADAL" clId="{D2DE592C-D3CA-40C9-B124-E8C5D6545B2C}" dt="2024-04-20T19:53:48.961" v="210" actId="20577"/>
          <ac:spMkLst>
            <pc:docMk/>
            <pc:sldMk cId="2933667401" sldId="384"/>
            <ac:spMk id="3" creationId="{23A31F82-BA7D-AD83-468E-48CC0490E46C}"/>
          </ac:spMkLst>
        </pc:spChg>
        <pc:picChg chg="add del">
          <ac:chgData name="Noura.Elmaghawry" userId="b691f193-aaf6-4e62-bc5c-f933985003e3" providerId="ADAL" clId="{D2DE592C-D3CA-40C9-B124-E8C5D6545B2C}" dt="2024-04-20T20:24:00.587" v="393" actId="478"/>
          <ac:picMkLst>
            <pc:docMk/>
            <pc:sldMk cId="2933667401" sldId="384"/>
            <ac:picMk id="2050" creationId="{A0244ECB-8456-0651-D356-80B19EB8221F}"/>
          </ac:picMkLst>
        </pc:picChg>
      </pc:sldChg>
      <pc:sldChg chg="addSp delSp modSp add mod">
        <pc:chgData name="Noura.Elmaghawry" userId="b691f193-aaf6-4e62-bc5c-f933985003e3" providerId="ADAL" clId="{D2DE592C-D3CA-40C9-B124-E8C5D6545B2C}" dt="2024-04-20T20:14:14.071" v="392" actId="1076"/>
        <pc:sldMkLst>
          <pc:docMk/>
          <pc:sldMk cId="2210897188" sldId="385"/>
        </pc:sldMkLst>
        <pc:spChg chg="mod">
          <ac:chgData name="Noura.Elmaghawry" userId="b691f193-aaf6-4e62-bc5c-f933985003e3" providerId="ADAL" clId="{D2DE592C-D3CA-40C9-B124-E8C5D6545B2C}" dt="2024-04-20T20:12:42.708" v="383" actId="15"/>
          <ac:spMkLst>
            <pc:docMk/>
            <pc:sldMk cId="2210897188" sldId="385"/>
            <ac:spMk id="3" creationId="{23A31F82-BA7D-AD83-468E-48CC0490E46C}"/>
          </ac:spMkLst>
        </pc:spChg>
        <pc:spChg chg="add del">
          <ac:chgData name="Noura.Elmaghawry" userId="b691f193-aaf6-4e62-bc5c-f933985003e3" providerId="ADAL" clId="{D2DE592C-D3CA-40C9-B124-E8C5D6545B2C}" dt="2024-04-20T20:13:35.461" v="385" actId="478"/>
          <ac:spMkLst>
            <pc:docMk/>
            <pc:sldMk cId="2210897188" sldId="385"/>
            <ac:spMk id="5" creationId="{18E15434-BCFB-8FBB-FF62-D7790C574D84}"/>
          </ac:spMkLst>
        </pc:spChg>
        <pc:spChg chg="add">
          <ac:chgData name="Noura.Elmaghawry" userId="b691f193-aaf6-4e62-bc5c-f933985003e3" providerId="ADAL" clId="{D2DE592C-D3CA-40C9-B124-E8C5D6545B2C}" dt="2024-04-20T20:13:42.791" v="386"/>
          <ac:spMkLst>
            <pc:docMk/>
            <pc:sldMk cId="2210897188" sldId="385"/>
            <ac:spMk id="6" creationId="{E6E5E9CB-7993-5A49-C79A-0F8BFA36B8D6}"/>
          </ac:spMkLst>
        </pc:spChg>
        <pc:graphicFrameChg chg="add del modGraphic">
          <ac:chgData name="Noura.Elmaghawry" userId="b691f193-aaf6-4e62-bc5c-f933985003e3" providerId="ADAL" clId="{D2DE592C-D3CA-40C9-B124-E8C5D6545B2C}" dt="2024-04-20T19:57:02.944" v="250" actId="478"/>
          <ac:graphicFrameMkLst>
            <pc:docMk/>
            <pc:sldMk cId="2210897188" sldId="385"/>
            <ac:graphicFrameMk id="4" creationId="{191DF865-6094-B6F3-A933-266BBBD28FC2}"/>
          </ac:graphicFrameMkLst>
        </pc:graphicFrameChg>
        <pc:picChg chg="add mod">
          <ac:chgData name="Noura.Elmaghawry" userId="b691f193-aaf6-4e62-bc5c-f933985003e3" providerId="ADAL" clId="{D2DE592C-D3CA-40C9-B124-E8C5D6545B2C}" dt="2024-04-20T20:14:14.071" v="392" actId="1076"/>
          <ac:picMkLst>
            <pc:docMk/>
            <pc:sldMk cId="2210897188" sldId="385"/>
            <ac:picMk id="8" creationId="{90EC9147-839B-B6B5-B5E5-B1CD04434255}"/>
          </ac:picMkLst>
        </pc:picChg>
        <pc:picChg chg="mod">
          <ac:chgData name="Noura.Elmaghawry" userId="b691f193-aaf6-4e62-bc5c-f933985003e3" providerId="ADAL" clId="{D2DE592C-D3CA-40C9-B124-E8C5D6545B2C}" dt="2024-04-20T19:55:40.438" v="237" actId="1076"/>
          <ac:picMkLst>
            <pc:docMk/>
            <pc:sldMk cId="2210897188" sldId="385"/>
            <ac:picMk id="2050" creationId="{A0244ECB-8456-0651-D356-80B19EB8221F}"/>
          </ac:picMkLst>
        </pc:picChg>
      </pc:sldChg>
      <pc:sldChg chg="addSp delSp modSp new mod">
        <pc:chgData name="Noura.Elmaghawry" userId="b691f193-aaf6-4e62-bc5c-f933985003e3" providerId="ADAL" clId="{D2DE592C-D3CA-40C9-B124-E8C5D6545B2C}" dt="2024-04-20T21:04:09.145" v="887" actId="14100"/>
        <pc:sldMkLst>
          <pc:docMk/>
          <pc:sldMk cId="4282950804" sldId="386"/>
        </pc:sldMkLst>
        <pc:spChg chg="mod">
          <ac:chgData name="Noura.Elmaghawry" userId="b691f193-aaf6-4e62-bc5c-f933985003e3" providerId="ADAL" clId="{D2DE592C-D3CA-40C9-B124-E8C5D6545B2C}" dt="2024-04-20T20:53:41.495" v="615" actId="20577"/>
          <ac:spMkLst>
            <pc:docMk/>
            <pc:sldMk cId="4282950804" sldId="386"/>
            <ac:spMk id="2" creationId="{EBC60EC4-43F2-2B3F-E20E-9EC5140184ED}"/>
          </ac:spMkLst>
        </pc:spChg>
        <pc:spChg chg="mod">
          <ac:chgData name="Noura.Elmaghawry" userId="b691f193-aaf6-4e62-bc5c-f933985003e3" providerId="ADAL" clId="{D2DE592C-D3CA-40C9-B124-E8C5D6545B2C}" dt="2024-04-20T20:29:30.528" v="447" actId="255"/>
          <ac:spMkLst>
            <pc:docMk/>
            <pc:sldMk cId="4282950804" sldId="386"/>
            <ac:spMk id="3" creationId="{56B77658-9E88-715E-1C91-E0DAF6583EBB}"/>
          </ac:spMkLst>
        </pc:spChg>
        <pc:spChg chg="add del mod">
          <ac:chgData name="Noura.Elmaghawry" userId="b691f193-aaf6-4e62-bc5c-f933985003e3" providerId="ADAL" clId="{D2DE592C-D3CA-40C9-B124-E8C5D6545B2C}" dt="2024-04-20T20:24:26.878" v="396" actId="478"/>
          <ac:spMkLst>
            <pc:docMk/>
            <pc:sldMk cId="4282950804" sldId="386"/>
            <ac:spMk id="4" creationId="{97795FAE-098E-4571-60DD-7045E7B2DD30}"/>
          </ac:spMkLst>
        </pc:spChg>
        <pc:spChg chg="add del mod">
          <ac:chgData name="Noura.Elmaghawry" userId="b691f193-aaf6-4e62-bc5c-f933985003e3" providerId="ADAL" clId="{D2DE592C-D3CA-40C9-B124-E8C5D6545B2C}" dt="2024-04-20T20:27:23.045" v="439"/>
          <ac:spMkLst>
            <pc:docMk/>
            <pc:sldMk cId="4282950804" sldId="386"/>
            <ac:spMk id="5" creationId="{825DB1B3-5832-74FA-5532-B283E29FF429}"/>
          </ac:spMkLst>
        </pc:spChg>
        <pc:spChg chg="add del">
          <ac:chgData name="Noura.Elmaghawry" userId="b691f193-aaf6-4e62-bc5c-f933985003e3" providerId="ADAL" clId="{D2DE592C-D3CA-40C9-B124-E8C5D6545B2C}" dt="2024-04-20T20:25:17.399" v="427" actId="478"/>
          <ac:spMkLst>
            <pc:docMk/>
            <pc:sldMk cId="4282950804" sldId="386"/>
            <ac:spMk id="6" creationId="{E2F59C7D-725C-169B-A56B-8F4B1860D147}"/>
          </ac:spMkLst>
        </pc:spChg>
        <pc:spChg chg="add mod">
          <ac:chgData name="Noura.Elmaghawry" userId="b691f193-aaf6-4e62-bc5c-f933985003e3" providerId="ADAL" clId="{D2DE592C-D3CA-40C9-B124-E8C5D6545B2C}" dt="2024-04-20T21:03:18.173" v="879" actId="6549"/>
          <ac:spMkLst>
            <pc:docMk/>
            <pc:sldMk cId="4282950804" sldId="386"/>
            <ac:spMk id="10" creationId="{9F9F986C-EB0C-F21D-4A3D-D897DF08A303}"/>
          </ac:spMkLst>
        </pc:spChg>
        <pc:spChg chg="add del mod">
          <ac:chgData name="Noura.Elmaghawry" userId="b691f193-aaf6-4e62-bc5c-f933985003e3" providerId="ADAL" clId="{D2DE592C-D3CA-40C9-B124-E8C5D6545B2C}" dt="2024-04-20T20:47:11.969" v="518" actId="21"/>
          <ac:spMkLst>
            <pc:docMk/>
            <pc:sldMk cId="4282950804" sldId="386"/>
            <ac:spMk id="11" creationId="{6B29F400-1FEC-13BE-639F-C004DB746AB3}"/>
          </ac:spMkLst>
        </pc:spChg>
        <pc:spChg chg="add mod">
          <ac:chgData name="Noura.Elmaghawry" userId="b691f193-aaf6-4e62-bc5c-f933985003e3" providerId="ADAL" clId="{D2DE592C-D3CA-40C9-B124-E8C5D6545B2C}" dt="2024-04-20T21:03:22.296" v="880" actId="1076"/>
          <ac:spMkLst>
            <pc:docMk/>
            <pc:sldMk cId="4282950804" sldId="386"/>
            <ac:spMk id="12" creationId="{13F34EA9-DFD8-6B99-7E52-AA4425425831}"/>
          </ac:spMkLst>
        </pc:spChg>
        <pc:spChg chg="add mod">
          <ac:chgData name="Noura.Elmaghawry" userId="b691f193-aaf6-4e62-bc5c-f933985003e3" providerId="ADAL" clId="{D2DE592C-D3CA-40C9-B124-E8C5D6545B2C}" dt="2024-04-20T21:03:23.975" v="881" actId="1076"/>
          <ac:spMkLst>
            <pc:docMk/>
            <pc:sldMk cId="4282950804" sldId="386"/>
            <ac:spMk id="13" creationId="{E817109F-F77F-CCDE-91F1-45F30048891D}"/>
          </ac:spMkLst>
        </pc:spChg>
        <pc:spChg chg="add mod">
          <ac:chgData name="Noura.Elmaghawry" userId="b691f193-aaf6-4e62-bc5c-f933985003e3" providerId="ADAL" clId="{D2DE592C-D3CA-40C9-B124-E8C5D6545B2C}" dt="2024-04-20T21:04:09.145" v="887" actId="14100"/>
          <ac:spMkLst>
            <pc:docMk/>
            <pc:sldMk cId="4282950804" sldId="386"/>
            <ac:spMk id="14" creationId="{505DC991-36FF-1551-E83E-DF7537B29262}"/>
          </ac:spMkLst>
        </pc:spChg>
        <pc:picChg chg="add del mod">
          <ac:chgData name="Noura.Elmaghawry" userId="b691f193-aaf6-4e62-bc5c-f933985003e3" providerId="ADAL" clId="{D2DE592C-D3CA-40C9-B124-E8C5D6545B2C}" dt="2024-04-20T20:45:37.902" v="448" actId="478"/>
          <ac:picMkLst>
            <pc:docMk/>
            <pc:sldMk cId="4282950804" sldId="386"/>
            <ac:picMk id="8" creationId="{63501471-76D2-D7D6-E7E8-A5F07DB7E1ED}"/>
          </ac:picMkLst>
        </pc:picChg>
      </pc:sldChg>
      <pc:sldChg chg="addSp modSp add mod">
        <pc:chgData name="Noura.Elmaghawry" userId="b691f193-aaf6-4e62-bc5c-f933985003e3" providerId="ADAL" clId="{D2DE592C-D3CA-40C9-B124-E8C5D6545B2C}" dt="2024-04-20T21:38:43.221" v="1320" actId="6549"/>
        <pc:sldMkLst>
          <pc:docMk/>
          <pc:sldMk cId="2271896975" sldId="387"/>
        </pc:sldMkLst>
        <pc:spChg chg="mod">
          <ac:chgData name="Noura.Elmaghawry" userId="b691f193-aaf6-4e62-bc5c-f933985003e3" providerId="ADAL" clId="{D2DE592C-D3CA-40C9-B124-E8C5D6545B2C}" dt="2024-04-20T21:15:13.223" v="1076" actId="20577"/>
          <ac:spMkLst>
            <pc:docMk/>
            <pc:sldMk cId="2271896975" sldId="387"/>
            <ac:spMk id="2" creationId="{EBC60EC4-43F2-2B3F-E20E-9EC5140184ED}"/>
          </ac:spMkLst>
        </pc:spChg>
        <pc:spChg chg="mod">
          <ac:chgData name="Noura.Elmaghawry" userId="b691f193-aaf6-4e62-bc5c-f933985003e3" providerId="ADAL" clId="{D2DE592C-D3CA-40C9-B124-E8C5D6545B2C}" dt="2024-04-20T21:16:30.839" v="1144" actId="20577"/>
          <ac:spMkLst>
            <pc:docMk/>
            <pc:sldMk cId="2271896975" sldId="387"/>
            <ac:spMk id="3" creationId="{56B77658-9E88-715E-1C91-E0DAF6583EBB}"/>
          </ac:spMkLst>
        </pc:spChg>
        <pc:spChg chg="add mod">
          <ac:chgData name="Noura.Elmaghawry" userId="b691f193-aaf6-4e62-bc5c-f933985003e3" providerId="ADAL" clId="{D2DE592C-D3CA-40C9-B124-E8C5D6545B2C}" dt="2024-04-20T21:38:43.221" v="1320" actId="6549"/>
          <ac:spMkLst>
            <pc:docMk/>
            <pc:sldMk cId="2271896975" sldId="387"/>
            <ac:spMk id="7" creationId="{C5FCBD1E-0DFC-D7B3-4A4B-C124C0AA917A}"/>
          </ac:spMkLst>
        </pc:spChg>
        <pc:picChg chg="add mod">
          <ac:chgData name="Noura.Elmaghawry" userId="b691f193-aaf6-4e62-bc5c-f933985003e3" providerId="ADAL" clId="{D2DE592C-D3CA-40C9-B124-E8C5D6545B2C}" dt="2024-04-20T21:19:53.959" v="1157" actId="14100"/>
          <ac:picMkLst>
            <pc:docMk/>
            <pc:sldMk cId="2271896975" sldId="387"/>
            <ac:picMk id="5" creationId="{D78E06BA-C203-3386-AC07-D4F162865767}"/>
          </ac:picMkLst>
        </pc:picChg>
        <pc:picChg chg="add mod">
          <ac:chgData name="Noura.Elmaghawry" userId="b691f193-aaf6-4e62-bc5c-f933985003e3" providerId="ADAL" clId="{D2DE592C-D3CA-40C9-B124-E8C5D6545B2C}" dt="2024-04-20T21:19:56.459" v="1158" actId="14100"/>
          <ac:picMkLst>
            <pc:docMk/>
            <pc:sldMk cId="2271896975" sldId="387"/>
            <ac:picMk id="7170" creationId="{17D796D9-41D3-CACF-EF61-861EE04106F0}"/>
          </ac:picMkLst>
        </pc:picChg>
      </pc:sldChg>
      <pc:sldChg chg="addSp modSp add mod">
        <pc:chgData name="Noura.Elmaghawry" userId="b691f193-aaf6-4e62-bc5c-f933985003e3" providerId="ADAL" clId="{D2DE592C-D3CA-40C9-B124-E8C5D6545B2C}" dt="2024-04-20T22:04:43.234" v="1573" actId="20577"/>
        <pc:sldMkLst>
          <pc:docMk/>
          <pc:sldMk cId="1441942783" sldId="388"/>
        </pc:sldMkLst>
        <pc:spChg chg="mod">
          <ac:chgData name="Noura.Elmaghawry" userId="b691f193-aaf6-4e62-bc5c-f933985003e3" providerId="ADAL" clId="{D2DE592C-D3CA-40C9-B124-E8C5D6545B2C}" dt="2024-04-20T22:04:43.234" v="1573" actId="20577"/>
          <ac:spMkLst>
            <pc:docMk/>
            <pc:sldMk cId="1441942783" sldId="388"/>
            <ac:spMk id="2" creationId="{EBC60EC4-43F2-2B3F-E20E-9EC5140184ED}"/>
          </ac:spMkLst>
        </pc:spChg>
        <pc:spChg chg="mod">
          <ac:chgData name="Noura.Elmaghawry" userId="b691f193-aaf6-4e62-bc5c-f933985003e3" providerId="ADAL" clId="{D2DE592C-D3CA-40C9-B124-E8C5D6545B2C}" dt="2024-04-20T21:54:54.526" v="1501"/>
          <ac:spMkLst>
            <pc:docMk/>
            <pc:sldMk cId="1441942783" sldId="388"/>
            <ac:spMk id="3" creationId="{56B77658-9E88-715E-1C91-E0DAF6583EBB}"/>
          </ac:spMkLst>
        </pc:spChg>
        <pc:spChg chg="add mod">
          <ac:chgData name="Noura.Elmaghawry" userId="b691f193-aaf6-4e62-bc5c-f933985003e3" providerId="ADAL" clId="{D2DE592C-D3CA-40C9-B124-E8C5D6545B2C}" dt="2024-04-20T21:55:33.560" v="1508" actId="1076"/>
          <ac:spMkLst>
            <pc:docMk/>
            <pc:sldMk cId="1441942783" sldId="388"/>
            <ac:spMk id="5" creationId="{EF6F6645-5C5B-529A-DC91-35E2B5796480}"/>
          </ac:spMkLst>
        </pc:spChg>
        <pc:picChg chg="add mod">
          <ac:chgData name="Noura.Elmaghawry" userId="b691f193-aaf6-4e62-bc5c-f933985003e3" providerId="ADAL" clId="{D2DE592C-D3CA-40C9-B124-E8C5D6545B2C}" dt="2024-04-20T21:53:27.910" v="1500" actId="14100"/>
          <ac:picMkLst>
            <pc:docMk/>
            <pc:sldMk cId="1441942783" sldId="388"/>
            <ac:picMk id="11266" creationId="{F4751A5C-AC7C-E7B9-C18D-09DD6D1570E6}"/>
          </ac:picMkLst>
        </pc:picChg>
      </pc:sldChg>
      <pc:sldChg chg="addSp delSp modSp new del mod">
        <pc:chgData name="Noura.Elmaghawry" userId="b691f193-aaf6-4e62-bc5c-f933985003e3" providerId="ADAL" clId="{D2DE592C-D3CA-40C9-B124-E8C5D6545B2C}" dt="2024-04-20T21:12:36.244" v="1065" actId="47"/>
        <pc:sldMkLst>
          <pc:docMk/>
          <pc:sldMk cId="3208406989" sldId="389"/>
        </pc:sldMkLst>
        <pc:spChg chg="add del">
          <ac:chgData name="Noura.Elmaghawry" userId="b691f193-aaf6-4e62-bc5c-f933985003e3" providerId="ADAL" clId="{D2DE592C-D3CA-40C9-B124-E8C5D6545B2C}" dt="2024-04-20T20:28:08.340" v="442" actId="478"/>
          <ac:spMkLst>
            <pc:docMk/>
            <pc:sldMk cId="3208406989" sldId="389"/>
            <ac:spMk id="3" creationId="{5D1C2549-1DE6-44B3-386F-1001A314128C}"/>
          </ac:spMkLst>
        </pc:spChg>
        <pc:spChg chg="add">
          <ac:chgData name="Noura.Elmaghawry" userId="b691f193-aaf6-4e62-bc5c-f933985003e3" providerId="ADAL" clId="{D2DE592C-D3CA-40C9-B124-E8C5D6545B2C}" dt="2024-04-20T20:56:25.028" v="658"/>
          <ac:spMkLst>
            <pc:docMk/>
            <pc:sldMk cId="3208406989" sldId="389"/>
            <ac:spMk id="4" creationId="{9375ECEE-3A8C-9282-8AC2-5C4FA483F7C1}"/>
          </ac:spMkLst>
        </pc:spChg>
        <pc:picChg chg="add mod">
          <ac:chgData name="Noura.Elmaghawry" userId="b691f193-aaf6-4e62-bc5c-f933985003e3" providerId="ADAL" clId="{D2DE592C-D3CA-40C9-B124-E8C5D6545B2C}" dt="2024-04-20T20:56:50.186" v="662" actId="14100"/>
          <ac:picMkLst>
            <pc:docMk/>
            <pc:sldMk cId="3208406989" sldId="389"/>
            <ac:picMk id="6" creationId="{528B3881-68BE-6BFB-52DC-014409487751}"/>
          </ac:picMkLst>
        </pc:picChg>
      </pc:sldChg>
      <pc:sldChg chg="addSp delSp modSp new mod">
        <pc:chgData name="Noura.Elmaghawry" userId="b691f193-aaf6-4e62-bc5c-f933985003e3" providerId="ADAL" clId="{D2DE592C-D3CA-40C9-B124-E8C5D6545B2C}" dt="2024-04-20T21:06:18.559" v="961" actId="20577"/>
        <pc:sldMkLst>
          <pc:docMk/>
          <pc:sldMk cId="574180262" sldId="390"/>
        </pc:sldMkLst>
        <pc:spChg chg="mod">
          <ac:chgData name="Noura.Elmaghawry" userId="b691f193-aaf6-4e62-bc5c-f933985003e3" providerId="ADAL" clId="{D2DE592C-D3CA-40C9-B124-E8C5D6545B2C}" dt="2024-04-20T20:55:44.313" v="657" actId="20577"/>
          <ac:spMkLst>
            <pc:docMk/>
            <pc:sldMk cId="574180262" sldId="390"/>
            <ac:spMk id="2" creationId="{2122CFEC-4FF0-ED97-AECF-268FE6A3DF3F}"/>
          </ac:spMkLst>
        </pc:spChg>
        <pc:spChg chg="del">
          <ac:chgData name="Noura.Elmaghawry" userId="b691f193-aaf6-4e62-bc5c-f933985003e3" providerId="ADAL" clId="{D2DE592C-D3CA-40C9-B124-E8C5D6545B2C}" dt="2024-04-20T20:51:46.960" v="554" actId="478"/>
          <ac:spMkLst>
            <pc:docMk/>
            <pc:sldMk cId="574180262" sldId="390"/>
            <ac:spMk id="3" creationId="{CC642A43-D70E-3B1D-4AA9-9F461940B059}"/>
          </ac:spMkLst>
        </pc:spChg>
        <pc:spChg chg="add mod">
          <ac:chgData name="Noura.Elmaghawry" userId="b691f193-aaf6-4e62-bc5c-f933985003e3" providerId="ADAL" clId="{D2DE592C-D3CA-40C9-B124-E8C5D6545B2C}" dt="2024-04-20T20:53:01.385" v="582" actId="6549"/>
          <ac:spMkLst>
            <pc:docMk/>
            <pc:sldMk cId="574180262" sldId="390"/>
            <ac:spMk id="5" creationId="{BB6B6EB8-AABE-9441-3DEB-2478D9CF57BB}"/>
          </ac:spMkLst>
        </pc:spChg>
        <pc:spChg chg="add mod">
          <ac:chgData name="Noura.Elmaghawry" userId="b691f193-aaf6-4e62-bc5c-f933985003e3" providerId="ADAL" clId="{D2DE592C-D3CA-40C9-B124-E8C5D6545B2C}" dt="2024-04-20T20:53:31.191" v="604" actId="692"/>
          <ac:spMkLst>
            <pc:docMk/>
            <pc:sldMk cId="574180262" sldId="390"/>
            <ac:spMk id="7" creationId="{7263C44E-7B6E-DE25-CD11-6DB5FAFF0637}"/>
          </ac:spMkLst>
        </pc:spChg>
        <pc:spChg chg="add del">
          <ac:chgData name="Noura.Elmaghawry" userId="b691f193-aaf6-4e62-bc5c-f933985003e3" providerId="ADAL" clId="{D2DE592C-D3CA-40C9-B124-E8C5D6545B2C}" dt="2024-04-20T20:58:30.695" v="667" actId="478"/>
          <ac:spMkLst>
            <pc:docMk/>
            <pc:sldMk cId="574180262" sldId="390"/>
            <ac:spMk id="8" creationId="{BD445982-A9F4-3585-DFA6-11463A1141E0}"/>
          </ac:spMkLst>
        </pc:spChg>
        <pc:spChg chg="add mod">
          <ac:chgData name="Noura.Elmaghawry" userId="b691f193-aaf6-4e62-bc5c-f933985003e3" providerId="ADAL" clId="{D2DE592C-D3CA-40C9-B124-E8C5D6545B2C}" dt="2024-04-20T20:58:48.533" v="683" actId="20577"/>
          <ac:spMkLst>
            <pc:docMk/>
            <pc:sldMk cId="574180262" sldId="390"/>
            <ac:spMk id="9" creationId="{B8E21FCB-2621-A09A-2A00-0AC458154A81}"/>
          </ac:spMkLst>
        </pc:spChg>
        <pc:spChg chg="add mod">
          <ac:chgData name="Noura.Elmaghawry" userId="b691f193-aaf6-4e62-bc5c-f933985003e3" providerId="ADAL" clId="{D2DE592C-D3CA-40C9-B124-E8C5D6545B2C}" dt="2024-04-20T21:02:43.428" v="872" actId="207"/>
          <ac:spMkLst>
            <pc:docMk/>
            <pc:sldMk cId="574180262" sldId="390"/>
            <ac:spMk id="10" creationId="{15BD73AB-220A-B580-107C-C3C49694D4B4}"/>
          </ac:spMkLst>
        </pc:spChg>
        <pc:spChg chg="add mod">
          <ac:chgData name="Noura.Elmaghawry" userId="b691f193-aaf6-4e62-bc5c-f933985003e3" providerId="ADAL" clId="{D2DE592C-D3CA-40C9-B124-E8C5D6545B2C}" dt="2024-04-20T21:00:51.429" v="733" actId="14100"/>
          <ac:spMkLst>
            <pc:docMk/>
            <pc:sldMk cId="574180262" sldId="390"/>
            <ac:spMk id="12" creationId="{2A22323A-B8F5-1DE4-D995-0FAF226F8DFB}"/>
          </ac:spMkLst>
        </pc:spChg>
        <pc:spChg chg="add mod">
          <ac:chgData name="Noura.Elmaghawry" userId="b691f193-aaf6-4e62-bc5c-f933985003e3" providerId="ADAL" clId="{D2DE592C-D3CA-40C9-B124-E8C5D6545B2C}" dt="2024-04-20T21:06:18.559" v="961" actId="20577"/>
          <ac:spMkLst>
            <pc:docMk/>
            <pc:sldMk cId="574180262" sldId="390"/>
            <ac:spMk id="13" creationId="{1D6E27EF-9396-81D4-ADAD-D476FF989D0E}"/>
          </ac:spMkLst>
        </pc:spChg>
        <pc:picChg chg="add mod">
          <ac:chgData name="Noura.Elmaghawry" userId="b691f193-aaf6-4e62-bc5c-f933985003e3" providerId="ADAL" clId="{D2DE592C-D3CA-40C9-B124-E8C5D6545B2C}" dt="2024-04-20T20:58:23.053" v="665" actId="1076"/>
          <ac:picMkLst>
            <pc:docMk/>
            <pc:sldMk cId="574180262" sldId="390"/>
            <ac:picMk id="6146" creationId="{9425AB09-1807-F915-5734-911D4269E55C}"/>
          </ac:picMkLst>
        </pc:picChg>
        <pc:picChg chg="add mod">
          <ac:chgData name="Noura.Elmaghawry" userId="b691f193-aaf6-4e62-bc5c-f933985003e3" providerId="ADAL" clId="{D2DE592C-D3CA-40C9-B124-E8C5D6545B2C}" dt="2024-04-20T21:00:56.238" v="734" actId="1076"/>
          <ac:picMkLst>
            <pc:docMk/>
            <pc:sldMk cId="574180262" sldId="390"/>
            <ac:picMk id="6148" creationId="{7E4844E7-98F4-938A-1D8C-265B5CE572C4}"/>
          </ac:picMkLst>
        </pc:picChg>
        <pc:cxnChg chg="add mod">
          <ac:chgData name="Noura.Elmaghawry" userId="b691f193-aaf6-4e62-bc5c-f933985003e3" providerId="ADAL" clId="{D2DE592C-D3CA-40C9-B124-E8C5D6545B2C}" dt="2024-04-20T20:59:40.636" v="700" actId="1076"/>
          <ac:cxnSpMkLst>
            <pc:docMk/>
            <pc:sldMk cId="574180262" sldId="390"/>
            <ac:cxnSpMk id="11" creationId="{D97D3EFE-7047-5758-A4CE-6BB6196A1BEC}"/>
          </ac:cxnSpMkLst>
        </pc:cxnChg>
      </pc:sldChg>
      <pc:sldChg chg="addSp delSp modSp add mod modAnim">
        <pc:chgData name="Noura.Elmaghawry" userId="b691f193-aaf6-4e62-bc5c-f933985003e3" providerId="ADAL" clId="{D2DE592C-D3CA-40C9-B124-E8C5D6545B2C}" dt="2024-04-20T21:40:01.216" v="1344" actId="14100"/>
        <pc:sldMkLst>
          <pc:docMk/>
          <pc:sldMk cId="865840251" sldId="391"/>
        </pc:sldMkLst>
        <pc:spChg chg="mod">
          <ac:chgData name="Noura.Elmaghawry" userId="b691f193-aaf6-4e62-bc5c-f933985003e3" providerId="ADAL" clId="{D2DE592C-D3CA-40C9-B124-E8C5D6545B2C}" dt="2024-04-20T21:06:52.755" v="971" actId="20577"/>
          <ac:spMkLst>
            <pc:docMk/>
            <pc:sldMk cId="865840251" sldId="391"/>
            <ac:spMk id="2" creationId="{2122CFEC-4FF0-ED97-AECF-268FE6A3DF3F}"/>
          </ac:spMkLst>
        </pc:spChg>
        <pc:spChg chg="add mod">
          <ac:chgData name="Noura.Elmaghawry" userId="b691f193-aaf6-4e62-bc5c-f933985003e3" providerId="ADAL" clId="{D2DE592C-D3CA-40C9-B124-E8C5D6545B2C}" dt="2024-04-20T21:10:48.307" v="1012" actId="14100"/>
          <ac:spMkLst>
            <pc:docMk/>
            <pc:sldMk cId="865840251" sldId="391"/>
            <ac:spMk id="3" creationId="{B6E372AA-9E58-155B-DF18-4B086DFB85E1}"/>
          </ac:spMkLst>
        </pc:spChg>
        <pc:spChg chg="add mod">
          <ac:chgData name="Noura.Elmaghawry" userId="b691f193-aaf6-4e62-bc5c-f933985003e3" providerId="ADAL" clId="{D2DE592C-D3CA-40C9-B124-E8C5D6545B2C}" dt="2024-04-20T21:10:28.122" v="1006" actId="20577"/>
          <ac:spMkLst>
            <pc:docMk/>
            <pc:sldMk cId="865840251" sldId="391"/>
            <ac:spMk id="4" creationId="{CF1480FE-7DEA-011C-E8FA-A458F7126863}"/>
          </ac:spMkLst>
        </pc:spChg>
        <pc:spChg chg="mod ord">
          <ac:chgData name="Noura.Elmaghawry" userId="b691f193-aaf6-4e62-bc5c-f933985003e3" providerId="ADAL" clId="{D2DE592C-D3CA-40C9-B124-E8C5D6545B2C}" dt="2024-04-20T21:10:08.240" v="992" actId="167"/>
          <ac:spMkLst>
            <pc:docMk/>
            <pc:sldMk cId="865840251" sldId="391"/>
            <ac:spMk id="5" creationId="{BB6B6EB8-AABE-9441-3DEB-2478D9CF57BB}"/>
          </ac:spMkLst>
        </pc:spChg>
        <pc:spChg chg="mod">
          <ac:chgData name="Noura.Elmaghawry" userId="b691f193-aaf6-4e62-bc5c-f933985003e3" providerId="ADAL" clId="{D2DE592C-D3CA-40C9-B124-E8C5D6545B2C}" dt="2024-04-20T21:09:13.668" v="978" actId="1076"/>
          <ac:spMkLst>
            <pc:docMk/>
            <pc:sldMk cId="865840251" sldId="391"/>
            <ac:spMk id="7" creationId="{7263C44E-7B6E-DE25-CD11-6DB5FAFF0637}"/>
          </ac:spMkLst>
        </pc:spChg>
        <pc:spChg chg="add mod">
          <ac:chgData name="Noura.Elmaghawry" userId="b691f193-aaf6-4e62-bc5c-f933985003e3" providerId="ADAL" clId="{D2DE592C-D3CA-40C9-B124-E8C5D6545B2C}" dt="2024-04-20T21:12:24.315" v="1064" actId="1076"/>
          <ac:spMkLst>
            <pc:docMk/>
            <pc:sldMk cId="865840251" sldId="391"/>
            <ac:spMk id="8" creationId="{C16683E8-BA83-ADBB-C45C-97BD829DD58D}"/>
          </ac:spMkLst>
        </pc:spChg>
        <pc:spChg chg="del">
          <ac:chgData name="Noura.Elmaghawry" userId="b691f193-aaf6-4e62-bc5c-f933985003e3" providerId="ADAL" clId="{D2DE592C-D3CA-40C9-B124-E8C5D6545B2C}" dt="2024-04-20T21:10:36.596" v="1009" actId="478"/>
          <ac:spMkLst>
            <pc:docMk/>
            <pc:sldMk cId="865840251" sldId="391"/>
            <ac:spMk id="9" creationId="{B8E21FCB-2621-A09A-2A00-0AC458154A81}"/>
          </ac:spMkLst>
        </pc:spChg>
        <pc:spChg chg="del">
          <ac:chgData name="Noura.Elmaghawry" userId="b691f193-aaf6-4e62-bc5c-f933985003e3" providerId="ADAL" clId="{D2DE592C-D3CA-40C9-B124-E8C5D6545B2C}" dt="2024-04-20T21:10:34.125" v="1008" actId="478"/>
          <ac:spMkLst>
            <pc:docMk/>
            <pc:sldMk cId="865840251" sldId="391"/>
            <ac:spMk id="10" creationId="{15BD73AB-220A-B580-107C-C3C49694D4B4}"/>
          </ac:spMkLst>
        </pc:spChg>
        <pc:spChg chg="del">
          <ac:chgData name="Noura.Elmaghawry" userId="b691f193-aaf6-4e62-bc5c-f933985003e3" providerId="ADAL" clId="{D2DE592C-D3CA-40C9-B124-E8C5D6545B2C}" dt="2024-04-20T21:10:31.495" v="1007" actId="478"/>
          <ac:spMkLst>
            <pc:docMk/>
            <pc:sldMk cId="865840251" sldId="391"/>
            <ac:spMk id="12" creationId="{2A22323A-B8F5-1DE4-D995-0FAF226F8DFB}"/>
          </ac:spMkLst>
        </pc:spChg>
        <pc:spChg chg="del mod">
          <ac:chgData name="Noura.Elmaghawry" userId="b691f193-aaf6-4e62-bc5c-f933985003e3" providerId="ADAL" clId="{D2DE592C-D3CA-40C9-B124-E8C5D6545B2C}" dt="2024-04-20T21:09:09.439" v="976" actId="478"/>
          <ac:spMkLst>
            <pc:docMk/>
            <pc:sldMk cId="865840251" sldId="391"/>
            <ac:spMk id="13" creationId="{1D6E27EF-9396-81D4-ADAD-D476FF989D0E}"/>
          </ac:spMkLst>
        </pc:spChg>
        <pc:spChg chg="add mod">
          <ac:chgData name="Noura.Elmaghawry" userId="b691f193-aaf6-4e62-bc5c-f933985003e3" providerId="ADAL" clId="{D2DE592C-D3CA-40C9-B124-E8C5D6545B2C}" dt="2024-04-20T21:40:01.216" v="1344" actId="14100"/>
          <ac:spMkLst>
            <pc:docMk/>
            <pc:sldMk cId="865840251" sldId="391"/>
            <ac:spMk id="16" creationId="{F425F909-E287-DDE4-1399-BA9D2EE3379F}"/>
          </ac:spMkLst>
        </pc:spChg>
        <pc:picChg chg="add mod">
          <ac:chgData name="Noura.Elmaghawry" userId="b691f193-aaf6-4e62-bc5c-f933985003e3" providerId="ADAL" clId="{D2DE592C-D3CA-40C9-B124-E8C5D6545B2C}" dt="2024-04-20T21:11:41.928" v="1017" actId="1076"/>
          <ac:picMkLst>
            <pc:docMk/>
            <pc:sldMk cId="865840251" sldId="391"/>
            <ac:picMk id="6" creationId="{1EB56E91-F524-8E4B-6994-2DA2F01B955C}"/>
          </ac:picMkLst>
        </pc:picChg>
        <pc:picChg chg="add mod">
          <ac:chgData name="Noura.Elmaghawry" userId="b691f193-aaf6-4e62-bc5c-f933985003e3" providerId="ADAL" clId="{D2DE592C-D3CA-40C9-B124-E8C5D6545B2C}" dt="2024-04-20T21:39:49.730" v="1338" actId="1076"/>
          <ac:picMkLst>
            <pc:docMk/>
            <pc:sldMk cId="865840251" sldId="391"/>
            <ac:picMk id="14" creationId="{D212F67B-061F-F34F-5FE6-1494157F5FE8}"/>
          </ac:picMkLst>
        </pc:picChg>
        <pc:picChg chg="del">
          <ac:chgData name="Noura.Elmaghawry" userId="b691f193-aaf6-4e62-bc5c-f933985003e3" providerId="ADAL" clId="{D2DE592C-D3CA-40C9-B124-E8C5D6545B2C}" dt="2024-04-20T21:09:01.411" v="973" actId="478"/>
          <ac:picMkLst>
            <pc:docMk/>
            <pc:sldMk cId="865840251" sldId="391"/>
            <ac:picMk id="6146" creationId="{9425AB09-1807-F915-5734-911D4269E55C}"/>
          </ac:picMkLst>
        </pc:picChg>
        <pc:picChg chg="del">
          <ac:chgData name="Noura.Elmaghawry" userId="b691f193-aaf6-4e62-bc5c-f933985003e3" providerId="ADAL" clId="{D2DE592C-D3CA-40C9-B124-E8C5D6545B2C}" dt="2024-04-20T21:10:40.334" v="1011" actId="478"/>
          <ac:picMkLst>
            <pc:docMk/>
            <pc:sldMk cId="865840251" sldId="391"/>
            <ac:picMk id="6148" creationId="{7E4844E7-98F4-938A-1D8C-265B5CE572C4}"/>
          </ac:picMkLst>
        </pc:picChg>
        <pc:cxnChg chg="del">
          <ac:chgData name="Noura.Elmaghawry" userId="b691f193-aaf6-4e62-bc5c-f933985003e3" providerId="ADAL" clId="{D2DE592C-D3CA-40C9-B124-E8C5D6545B2C}" dt="2024-04-20T21:10:38.795" v="1010" actId="478"/>
          <ac:cxnSpMkLst>
            <pc:docMk/>
            <pc:sldMk cId="865840251" sldId="391"/>
            <ac:cxnSpMk id="11" creationId="{D97D3EFE-7047-5758-A4CE-6BB6196A1BEC}"/>
          </ac:cxnSpMkLst>
        </pc:cxnChg>
      </pc:sldChg>
      <pc:sldChg chg="addSp modSp new mod modAnim">
        <pc:chgData name="Noura.Elmaghawry" userId="b691f193-aaf6-4e62-bc5c-f933985003e3" providerId="ADAL" clId="{D2DE592C-D3CA-40C9-B124-E8C5D6545B2C}" dt="2024-04-20T21:43:47.290" v="1399"/>
        <pc:sldMkLst>
          <pc:docMk/>
          <pc:sldMk cId="2257359486" sldId="392"/>
        </pc:sldMkLst>
        <pc:spChg chg="mod">
          <ac:chgData name="Noura.Elmaghawry" userId="b691f193-aaf6-4e62-bc5c-f933985003e3" providerId="ADAL" clId="{D2DE592C-D3CA-40C9-B124-E8C5D6545B2C}" dt="2024-04-20T21:34:42.859" v="1173" actId="6549"/>
          <ac:spMkLst>
            <pc:docMk/>
            <pc:sldMk cId="2257359486" sldId="392"/>
            <ac:spMk id="2" creationId="{92991080-FC02-888F-FCE7-4679A8049083}"/>
          </ac:spMkLst>
        </pc:spChg>
        <pc:spChg chg="mod">
          <ac:chgData name="Noura.Elmaghawry" userId="b691f193-aaf6-4e62-bc5c-f933985003e3" providerId="ADAL" clId="{D2DE592C-D3CA-40C9-B124-E8C5D6545B2C}" dt="2024-04-20T21:34:57.813" v="1235" actId="20577"/>
          <ac:spMkLst>
            <pc:docMk/>
            <pc:sldMk cId="2257359486" sldId="392"/>
            <ac:spMk id="3" creationId="{276F26A4-C5BD-2EB8-8175-9C2B67A65669}"/>
          </ac:spMkLst>
        </pc:spChg>
        <pc:spChg chg="add mod">
          <ac:chgData name="Noura.Elmaghawry" userId="b691f193-aaf6-4e62-bc5c-f933985003e3" providerId="ADAL" clId="{D2DE592C-D3CA-40C9-B124-E8C5D6545B2C}" dt="2024-04-20T21:43:45.092" v="1398"/>
          <ac:spMkLst>
            <pc:docMk/>
            <pc:sldMk cId="2257359486" sldId="392"/>
            <ac:spMk id="4" creationId="{0FC54430-859B-5CE2-02EF-3CDDA9010596}"/>
          </ac:spMkLst>
        </pc:spChg>
        <pc:spChg chg="add mod">
          <ac:chgData name="Noura.Elmaghawry" userId="b691f193-aaf6-4e62-bc5c-f933985003e3" providerId="ADAL" clId="{D2DE592C-D3CA-40C9-B124-E8C5D6545B2C}" dt="2024-04-20T21:43:47.290" v="1399"/>
          <ac:spMkLst>
            <pc:docMk/>
            <pc:sldMk cId="2257359486" sldId="392"/>
            <ac:spMk id="5" creationId="{7D6F3D73-F887-6E06-44A1-2C588CEC52A6}"/>
          </ac:spMkLst>
        </pc:spChg>
        <pc:spChg chg="add mod">
          <ac:chgData name="Noura.Elmaghawry" userId="b691f193-aaf6-4e62-bc5c-f933985003e3" providerId="ADAL" clId="{D2DE592C-D3CA-40C9-B124-E8C5D6545B2C}" dt="2024-04-20T21:40:25.267" v="1347" actId="14100"/>
          <ac:spMkLst>
            <pc:docMk/>
            <pc:sldMk cId="2257359486" sldId="392"/>
            <ac:spMk id="6" creationId="{7CC90D4B-CD79-8B28-C30B-8B8C7DBA1E92}"/>
          </ac:spMkLst>
        </pc:spChg>
        <pc:spChg chg="add mod">
          <ac:chgData name="Noura.Elmaghawry" userId="b691f193-aaf6-4e62-bc5c-f933985003e3" providerId="ADAL" clId="{D2DE592C-D3CA-40C9-B124-E8C5D6545B2C}" dt="2024-04-20T21:40:33.015" v="1353" actId="20577"/>
          <ac:spMkLst>
            <pc:docMk/>
            <pc:sldMk cId="2257359486" sldId="392"/>
            <ac:spMk id="7" creationId="{98AB9369-C365-65B9-AAC9-3C77638B1EC8}"/>
          </ac:spMkLst>
        </pc:spChg>
        <pc:spChg chg="add mod">
          <ac:chgData name="Noura.Elmaghawry" userId="b691f193-aaf6-4e62-bc5c-f933985003e3" providerId="ADAL" clId="{D2DE592C-D3CA-40C9-B124-E8C5D6545B2C}" dt="2024-04-20T21:40:54.463" v="1357" actId="20577"/>
          <ac:spMkLst>
            <pc:docMk/>
            <pc:sldMk cId="2257359486" sldId="392"/>
            <ac:spMk id="9" creationId="{FBFD9BFF-C4EA-734C-09BE-E7379601FC5E}"/>
          </ac:spMkLst>
        </pc:spChg>
        <pc:picChg chg="add mod">
          <ac:chgData name="Noura.Elmaghawry" userId="b691f193-aaf6-4e62-bc5c-f933985003e3" providerId="ADAL" clId="{D2DE592C-D3CA-40C9-B124-E8C5D6545B2C}" dt="2024-04-20T21:40:53.029" v="1355" actId="1076"/>
          <ac:picMkLst>
            <pc:docMk/>
            <pc:sldMk cId="2257359486" sldId="392"/>
            <ac:picMk id="8" creationId="{83E2A832-EF44-3AB2-ED0E-DD2A500BE5DF}"/>
          </ac:picMkLst>
        </pc:picChg>
      </pc:sldChg>
      <pc:sldChg chg="addSp delSp modSp add mod delAnim modAnim">
        <pc:chgData name="Noura.Elmaghawry" userId="b691f193-aaf6-4e62-bc5c-f933985003e3" providerId="ADAL" clId="{D2DE592C-D3CA-40C9-B124-E8C5D6545B2C}" dt="2024-04-20T21:49:07.083" v="1471" actId="1076"/>
        <pc:sldMkLst>
          <pc:docMk/>
          <pc:sldMk cId="3402574577" sldId="393"/>
        </pc:sldMkLst>
        <pc:spChg chg="mod">
          <ac:chgData name="Noura.Elmaghawry" userId="b691f193-aaf6-4e62-bc5c-f933985003e3" providerId="ADAL" clId="{D2DE592C-D3CA-40C9-B124-E8C5D6545B2C}" dt="2024-04-20T21:44:09.014" v="1413" actId="20577"/>
          <ac:spMkLst>
            <pc:docMk/>
            <pc:sldMk cId="3402574577" sldId="393"/>
            <ac:spMk id="4" creationId="{0FC54430-859B-5CE2-02EF-3CDDA9010596}"/>
          </ac:spMkLst>
        </pc:spChg>
        <pc:spChg chg="del">
          <ac:chgData name="Noura.Elmaghawry" userId="b691f193-aaf6-4e62-bc5c-f933985003e3" providerId="ADAL" clId="{D2DE592C-D3CA-40C9-B124-E8C5D6545B2C}" dt="2024-04-20T21:41:55.914" v="1359" actId="478"/>
          <ac:spMkLst>
            <pc:docMk/>
            <pc:sldMk cId="3402574577" sldId="393"/>
            <ac:spMk id="5" creationId="{7D6F3D73-F887-6E06-44A1-2C588CEC52A6}"/>
          </ac:spMkLst>
        </pc:spChg>
        <pc:spChg chg="del">
          <ac:chgData name="Noura.Elmaghawry" userId="b691f193-aaf6-4e62-bc5c-f933985003e3" providerId="ADAL" clId="{D2DE592C-D3CA-40C9-B124-E8C5D6545B2C}" dt="2024-04-20T21:42:00.789" v="1361" actId="478"/>
          <ac:spMkLst>
            <pc:docMk/>
            <pc:sldMk cId="3402574577" sldId="393"/>
            <ac:spMk id="9" creationId="{FBFD9BFF-C4EA-734C-09BE-E7379601FC5E}"/>
          </ac:spMkLst>
        </pc:spChg>
        <pc:spChg chg="add mod">
          <ac:chgData name="Noura.Elmaghawry" userId="b691f193-aaf6-4e62-bc5c-f933985003e3" providerId="ADAL" clId="{D2DE592C-D3CA-40C9-B124-E8C5D6545B2C}" dt="2024-04-20T21:43:30.795" v="1390" actId="1076"/>
          <ac:spMkLst>
            <pc:docMk/>
            <pc:sldMk cId="3402574577" sldId="393"/>
            <ac:spMk id="10" creationId="{6D7B086D-5AF1-E8ED-8900-BD4D5097CCD8}"/>
          </ac:spMkLst>
        </pc:spChg>
        <pc:spChg chg="add mod">
          <ac:chgData name="Noura.Elmaghawry" userId="b691f193-aaf6-4e62-bc5c-f933985003e3" providerId="ADAL" clId="{D2DE592C-D3CA-40C9-B124-E8C5D6545B2C}" dt="2024-04-20T21:46:54.298" v="1443" actId="1076"/>
          <ac:spMkLst>
            <pc:docMk/>
            <pc:sldMk cId="3402574577" sldId="393"/>
            <ac:spMk id="11" creationId="{5CCCF542-DE95-BAE5-C657-C743DCFEE2F0}"/>
          </ac:spMkLst>
        </pc:spChg>
        <pc:spChg chg="add mod">
          <ac:chgData name="Noura.Elmaghawry" userId="b691f193-aaf6-4e62-bc5c-f933985003e3" providerId="ADAL" clId="{D2DE592C-D3CA-40C9-B124-E8C5D6545B2C}" dt="2024-04-20T21:47:10.954" v="1447" actId="1076"/>
          <ac:spMkLst>
            <pc:docMk/>
            <pc:sldMk cId="3402574577" sldId="393"/>
            <ac:spMk id="14" creationId="{60A4D2CC-243C-2FEF-508B-C5B6FA08141A}"/>
          </ac:spMkLst>
        </pc:spChg>
        <pc:spChg chg="add mod">
          <ac:chgData name="Noura.Elmaghawry" userId="b691f193-aaf6-4e62-bc5c-f933985003e3" providerId="ADAL" clId="{D2DE592C-D3CA-40C9-B124-E8C5D6545B2C}" dt="2024-04-20T21:47:19.322" v="1452" actId="20577"/>
          <ac:spMkLst>
            <pc:docMk/>
            <pc:sldMk cId="3402574577" sldId="393"/>
            <ac:spMk id="18" creationId="{63434760-7E0D-BDED-98CC-79BDAD676FE0}"/>
          </ac:spMkLst>
        </pc:spChg>
        <pc:spChg chg="add mod">
          <ac:chgData name="Noura.Elmaghawry" userId="b691f193-aaf6-4e62-bc5c-f933985003e3" providerId="ADAL" clId="{D2DE592C-D3CA-40C9-B124-E8C5D6545B2C}" dt="2024-04-20T21:47:31.708" v="1454" actId="1076"/>
          <ac:spMkLst>
            <pc:docMk/>
            <pc:sldMk cId="3402574577" sldId="393"/>
            <ac:spMk id="19" creationId="{4239A55D-7E72-CB11-212D-CDD2D6FC580C}"/>
          </ac:spMkLst>
        </pc:spChg>
        <pc:spChg chg="add mod">
          <ac:chgData name="Noura.Elmaghawry" userId="b691f193-aaf6-4e62-bc5c-f933985003e3" providerId="ADAL" clId="{D2DE592C-D3CA-40C9-B124-E8C5D6545B2C}" dt="2024-04-20T21:47:42.376" v="1457" actId="20577"/>
          <ac:spMkLst>
            <pc:docMk/>
            <pc:sldMk cId="3402574577" sldId="393"/>
            <ac:spMk id="21" creationId="{CC9D7728-F262-8DF2-A6A9-2E4A3951AB95}"/>
          </ac:spMkLst>
        </pc:spChg>
        <pc:spChg chg="add mod">
          <ac:chgData name="Noura.Elmaghawry" userId="b691f193-aaf6-4e62-bc5c-f933985003e3" providerId="ADAL" clId="{D2DE592C-D3CA-40C9-B124-E8C5D6545B2C}" dt="2024-04-20T21:49:07.083" v="1471" actId="1076"/>
          <ac:spMkLst>
            <pc:docMk/>
            <pc:sldMk cId="3402574577" sldId="393"/>
            <ac:spMk id="28" creationId="{67185D34-5C47-6552-6F57-B83B2148D331}"/>
          </ac:spMkLst>
        </pc:spChg>
        <pc:grpChg chg="mod">
          <ac:chgData name="Noura.Elmaghawry" userId="b691f193-aaf6-4e62-bc5c-f933985003e3" providerId="ADAL" clId="{D2DE592C-D3CA-40C9-B124-E8C5D6545B2C}" dt="2024-04-20T21:48:02.294" v="1461"/>
          <ac:grpSpMkLst>
            <pc:docMk/>
            <pc:sldMk cId="3402574577" sldId="393"/>
            <ac:grpSpMk id="25" creationId="{A4885453-8FF0-9214-2AD5-DFE136A093F6}"/>
          </ac:grpSpMkLst>
        </pc:grpChg>
        <pc:picChg chg="del">
          <ac:chgData name="Noura.Elmaghawry" userId="b691f193-aaf6-4e62-bc5c-f933985003e3" providerId="ADAL" clId="{D2DE592C-D3CA-40C9-B124-E8C5D6545B2C}" dt="2024-04-20T21:41:56.872" v="1360" actId="478"/>
          <ac:picMkLst>
            <pc:docMk/>
            <pc:sldMk cId="3402574577" sldId="393"/>
            <ac:picMk id="8" creationId="{83E2A832-EF44-3AB2-ED0E-DD2A500BE5DF}"/>
          </ac:picMkLst>
        </pc:picChg>
        <pc:picChg chg="add mod">
          <ac:chgData name="Noura.Elmaghawry" userId="b691f193-aaf6-4e62-bc5c-f933985003e3" providerId="ADAL" clId="{D2DE592C-D3CA-40C9-B124-E8C5D6545B2C}" dt="2024-04-20T21:49:07.083" v="1471" actId="1076"/>
          <ac:picMkLst>
            <pc:docMk/>
            <pc:sldMk cId="3402574577" sldId="393"/>
            <ac:picMk id="27" creationId="{065A9504-84AE-433D-B7EF-B77F2FCF9B7F}"/>
          </ac:picMkLst>
        </pc:picChg>
        <pc:picChg chg="add mod">
          <ac:chgData name="Noura.Elmaghawry" userId="b691f193-aaf6-4e62-bc5c-f933985003e3" providerId="ADAL" clId="{D2DE592C-D3CA-40C9-B124-E8C5D6545B2C}" dt="2024-04-20T21:43:32.782" v="1391" actId="1076"/>
          <ac:picMkLst>
            <pc:docMk/>
            <pc:sldMk cId="3402574577" sldId="393"/>
            <ac:picMk id="9218" creationId="{73DD3C45-F50F-36A6-8AFE-BB67B4BB48AB}"/>
          </ac:picMkLst>
        </pc:picChg>
        <pc:inkChg chg="add del">
          <ac:chgData name="Noura.Elmaghawry" userId="b691f193-aaf6-4e62-bc5c-f933985003e3" providerId="ADAL" clId="{D2DE592C-D3CA-40C9-B124-E8C5D6545B2C}" dt="2024-04-20T21:48:11.168" v="1462" actId="478"/>
          <ac:inkMkLst>
            <pc:docMk/>
            <pc:sldMk cId="3402574577" sldId="393"/>
            <ac:inkMk id="22" creationId="{26685AC8-1014-3CF1-0F02-4D3690152B03}"/>
          </ac:inkMkLst>
        </pc:inkChg>
        <pc:inkChg chg="add mod">
          <ac:chgData name="Noura.Elmaghawry" userId="b691f193-aaf6-4e62-bc5c-f933985003e3" providerId="ADAL" clId="{D2DE592C-D3CA-40C9-B124-E8C5D6545B2C}" dt="2024-04-20T21:48:02.294" v="1461"/>
          <ac:inkMkLst>
            <pc:docMk/>
            <pc:sldMk cId="3402574577" sldId="393"/>
            <ac:inkMk id="23" creationId="{D90253EF-68DA-245E-D592-D534D119F092}"/>
          </ac:inkMkLst>
        </pc:inkChg>
        <pc:inkChg chg="add mod">
          <ac:chgData name="Noura.Elmaghawry" userId="b691f193-aaf6-4e62-bc5c-f933985003e3" providerId="ADAL" clId="{D2DE592C-D3CA-40C9-B124-E8C5D6545B2C}" dt="2024-04-20T21:48:02.294" v="1461"/>
          <ac:inkMkLst>
            <pc:docMk/>
            <pc:sldMk cId="3402574577" sldId="393"/>
            <ac:inkMk id="24" creationId="{811C19BE-3E16-F89B-B43E-C58EFA55928C}"/>
          </ac:inkMkLst>
        </pc:inkChg>
        <pc:inkChg chg="add">
          <ac:chgData name="Noura.Elmaghawry" userId="b691f193-aaf6-4e62-bc5c-f933985003e3" providerId="ADAL" clId="{D2DE592C-D3CA-40C9-B124-E8C5D6545B2C}" dt="2024-04-20T21:48:19.003" v="1463" actId="9405"/>
          <ac:inkMkLst>
            <pc:docMk/>
            <pc:sldMk cId="3402574577" sldId="393"/>
            <ac:inkMk id="26" creationId="{1E0E9C13-F5B0-338A-7551-1AED047E8559}"/>
          </ac:inkMkLst>
        </pc:inkChg>
        <pc:cxnChg chg="add mod">
          <ac:chgData name="Noura.Elmaghawry" userId="b691f193-aaf6-4e62-bc5c-f933985003e3" providerId="ADAL" clId="{D2DE592C-D3CA-40C9-B124-E8C5D6545B2C}" dt="2024-04-20T21:46:14.007" v="1436" actId="692"/>
          <ac:cxnSpMkLst>
            <pc:docMk/>
            <pc:sldMk cId="3402574577" sldId="393"/>
            <ac:cxnSpMk id="13" creationId="{02A2E18D-5D9A-7BE4-40C2-C563559B8245}"/>
          </ac:cxnSpMkLst>
        </pc:cxnChg>
        <pc:cxnChg chg="add mod">
          <ac:chgData name="Noura.Elmaghawry" userId="b691f193-aaf6-4e62-bc5c-f933985003e3" providerId="ADAL" clId="{D2DE592C-D3CA-40C9-B124-E8C5D6545B2C}" dt="2024-04-20T21:46:41.292" v="1440" actId="1076"/>
          <ac:cxnSpMkLst>
            <pc:docMk/>
            <pc:sldMk cId="3402574577" sldId="393"/>
            <ac:cxnSpMk id="15" creationId="{53F3C34B-9B86-DEA9-47A3-D8F1A4D6E383}"/>
          </ac:cxnSpMkLst>
        </pc:cxnChg>
        <pc:cxnChg chg="add mod">
          <ac:chgData name="Noura.Elmaghawry" userId="b691f193-aaf6-4e62-bc5c-f933985003e3" providerId="ADAL" clId="{D2DE592C-D3CA-40C9-B124-E8C5D6545B2C}" dt="2024-04-20T21:47:05.912" v="1446" actId="1076"/>
          <ac:cxnSpMkLst>
            <pc:docMk/>
            <pc:sldMk cId="3402574577" sldId="393"/>
            <ac:cxnSpMk id="16" creationId="{334673B1-3590-B581-0673-7E15C1B54CA8}"/>
          </ac:cxnSpMkLst>
        </pc:cxnChg>
        <pc:cxnChg chg="add mod">
          <ac:chgData name="Noura.Elmaghawry" userId="b691f193-aaf6-4e62-bc5c-f933985003e3" providerId="ADAL" clId="{D2DE592C-D3CA-40C9-B124-E8C5D6545B2C}" dt="2024-04-20T21:47:05.912" v="1446" actId="1076"/>
          <ac:cxnSpMkLst>
            <pc:docMk/>
            <pc:sldMk cId="3402574577" sldId="393"/>
            <ac:cxnSpMk id="17" creationId="{9B38D7EB-7FA5-3513-0EDD-F84CDDBB862C}"/>
          </ac:cxnSpMkLst>
        </pc:cxnChg>
        <pc:cxnChg chg="add mod">
          <ac:chgData name="Noura.Elmaghawry" userId="b691f193-aaf6-4e62-bc5c-f933985003e3" providerId="ADAL" clId="{D2DE592C-D3CA-40C9-B124-E8C5D6545B2C}" dt="2024-04-20T21:47:40.169" v="1456" actId="1076"/>
          <ac:cxnSpMkLst>
            <pc:docMk/>
            <pc:sldMk cId="3402574577" sldId="393"/>
            <ac:cxnSpMk id="20" creationId="{DC3D23BD-1CEB-B1E3-04ED-AD1CF9500901}"/>
          </ac:cxnSpMkLst>
        </pc:cxnChg>
      </pc:sldChg>
      <pc:sldChg chg="addSp delSp modSp new mod modAnim">
        <pc:chgData name="Noura.Elmaghawry" userId="b691f193-aaf6-4e62-bc5c-f933985003e3" providerId="ADAL" clId="{D2DE592C-D3CA-40C9-B124-E8C5D6545B2C}" dt="2024-04-20T22:06:55.615" v="1609" actId="1076"/>
        <pc:sldMkLst>
          <pc:docMk/>
          <pc:sldMk cId="1546819361" sldId="394"/>
        </pc:sldMkLst>
        <pc:spChg chg="del">
          <ac:chgData name="Noura.Elmaghawry" userId="b691f193-aaf6-4e62-bc5c-f933985003e3" providerId="ADAL" clId="{D2DE592C-D3CA-40C9-B124-E8C5D6545B2C}" dt="2024-04-20T22:05:03.447" v="1576"/>
          <ac:spMkLst>
            <pc:docMk/>
            <pc:sldMk cId="1546819361" sldId="394"/>
            <ac:spMk id="2" creationId="{55E10788-29FF-7DA3-6B8E-53B8712DD4C9}"/>
          </ac:spMkLst>
        </pc:spChg>
        <pc:spChg chg="del">
          <ac:chgData name="Noura.Elmaghawry" userId="b691f193-aaf6-4e62-bc5c-f933985003e3" providerId="ADAL" clId="{D2DE592C-D3CA-40C9-B124-E8C5D6545B2C}" dt="2024-04-20T22:00:41.935" v="1516" actId="478"/>
          <ac:spMkLst>
            <pc:docMk/>
            <pc:sldMk cId="1546819361" sldId="394"/>
            <ac:spMk id="3" creationId="{7B5AFE27-0931-0BAF-583C-2977500A2B4A}"/>
          </ac:spMkLst>
        </pc:spChg>
        <pc:spChg chg="add mod">
          <ac:chgData name="Noura.Elmaghawry" userId="b691f193-aaf6-4e62-bc5c-f933985003e3" providerId="ADAL" clId="{D2DE592C-D3CA-40C9-B124-E8C5D6545B2C}" dt="2024-04-20T22:06:48.066" v="1605" actId="692"/>
          <ac:spMkLst>
            <pc:docMk/>
            <pc:sldMk cId="1546819361" sldId="394"/>
            <ac:spMk id="7" creationId="{5AE8BB78-02BF-4C40-DE84-643EA88B7FB6}"/>
          </ac:spMkLst>
        </pc:spChg>
        <pc:spChg chg="add mod">
          <ac:chgData name="Noura.Elmaghawry" userId="b691f193-aaf6-4e62-bc5c-f933985003e3" providerId="ADAL" clId="{D2DE592C-D3CA-40C9-B124-E8C5D6545B2C}" dt="2024-04-20T22:05:03.447" v="1576"/>
          <ac:spMkLst>
            <pc:docMk/>
            <pc:sldMk cId="1546819361" sldId="394"/>
            <ac:spMk id="9" creationId="{691EF0BF-C007-BEDB-1CB9-B62564F57405}"/>
          </ac:spMkLst>
        </pc:spChg>
        <pc:spChg chg="add mod">
          <ac:chgData name="Noura.Elmaghawry" userId="b691f193-aaf6-4e62-bc5c-f933985003e3" providerId="ADAL" clId="{D2DE592C-D3CA-40C9-B124-E8C5D6545B2C}" dt="2024-04-20T22:06:48.066" v="1605" actId="692"/>
          <ac:spMkLst>
            <pc:docMk/>
            <pc:sldMk cId="1546819361" sldId="394"/>
            <ac:spMk id="11" creationId="{0EE43CCE-B43F-5A8C-8EFF-4C28AECDC0A0}"/>
          </ac:spMkLst>
        </pc:spChg>
        <pc:picChg chg="add mod">
          <ac:chgData name="Noura.Elmaghawry" userId="b691f193-aaf6-4e62-bc5c-f933985003e3" providerId="ADAL" clId="{D2DE592C-D3CA-40C9-B124-E8C5D6545B2C}" dt="2024-04-20T22:06:55.615" v="1609" actId="1076"/>
          <ac:picMkLst>
            <pc:docMk/>
            <pc:sldMk cId="1546819361" sldId="394"/>
            <ac:picMk id="5" creationId="{5EF74BE7-7E14-5AF9-2B44-8F6E909A39C6}"/>
          </ac:picMkLst>
        </pc:picChg>
        <pc:picChg chg="add mod">
          <ac:chgData name="Noura.Elmaghawry" userId="b691f193-aaf6-4e62-bc5c-f933985003e3" providerId="ADAL" clId="{D2DE592C-D3CA-40C9-B124-E8C5D6545B2C}" dt="2024-04-20T22:06:52.091" v="1607" actId="1076"/>
          <ac:picMkLst>
            <pc:docMk/>
            <pc:sldMk cId="1546819361" sldId="394"/>
            <ac:picMk id="8" creationId="{20BB5874-A313-262E-7E2C-128134D28FD6}"/>
          </ac:picMkLst>
        </pc:picChg>
      </pc:sldChg>
      <pc:sldChg chg="new del">
        <pc:chgData name="Noura.Elmaghawry" userId="b691f193-aaf6-4e62-bc5c-f933985003e3" providerId="ADAL" clId="{D2DE592C-D3CA-40C9-B124-E8C5D6545B2C}" dt="2024-04-20T22:04:57.599" v="1575" actId="47"/>
        <pc:sldMkLst>
          <pc:docMk/>
          <pc:sldMk cId="1214855814" sldId="395"/>
        </pc:sldMkLst>
      </pc:sldChg>
      <pc:sldChg chg="addSp delSp modSp new mod">
        <pc:chgData name="Noura.Elmaghawry" userId="b691f193-aaf6-4e62-bc5c-f933985003e3" providerId="ADAL" clId="{D2DE592C-D3CA-40C9-B124-E8C5D6545B2C}" dt="2024-04-20T22:04:55.128" v="1574"/>
        <pc:sldMkLst>
          <pc:docMk/>
          <pc:sldMk cId="1568795868" sldId="396"/>
        </pc:sldMkLst>
        <pc:spChg chg="del">
          <ac:chgData name="Noura.Elmaghawry" userId="b691f193-aaf6-4e62-bc5c-f933985003e3" providerId="ADAL" clId="{D2DE592C-D3CA-40C9-B124-E8C5D6545B2C}" dt="2024-04-20T22:04:55.128" v="1574"/>
          <ac:spMkLst>
            <pc:docMk/>
            <pc:sldMk cId="1568795868" sldId="396"/>
            <ac:spMk id="2" creationId="{ACEA017A-3CFB-8BB7-6651-0CE6F92AF31C}"/>
          </ac:spMkLst>
        </pc:spChg>
        <pc:spChg chg="mod">
          <ac:chgData name="Noura.Elmaghawry" userId="b691f193-aaf6-4e62-bc5c-f933985003e3" providerId="ADAL" clId="{D2DE592C-D3CA-40C9-B124-E8C5D6545B2C}" dt="2024-04-20T22:04:00.312" v="1554" actId="20577"/>
          <ac:spMkLst>
            <pc:docMk/>
            <pc:sldMk cId="1568795868" sldId="396"/>
            <ac:spMk id="3" creationId="{0A122520-7AF3-A9B1-EB9F-E166EF3543BD}"/>
          </ac:spMkLst>
        </pc:spChg>
        <pc:spChg chg="add mod">
          <ac:chgData name="Noura.Elmaghawry" userId="b691f193-aaf6-4e62-bc5c-f933985003e3" providerId="ADAL" clId="{D2DE592C-D3CA-40C9-B124-E8C5D6545B2C}" dt="2024-04-20T22:04:35.146" v="1570" actId="14100"/>
          <ac:spMkLst>
            <pc:docMk/>
            <pc:sldMk cId="1568795868" sldId="396"/>
            <ac:spMk id="5" creationId="{ECB48A3E-DB6B-3B92-5022-98F2D6CAFE63}"/>
          </ac:spMkLst>
        </pc:spChg>
        <pc:spChg chg="add mod">
          <ac:chgData name="Noura.Elmaghawry" userId="b691f193-aaf6-4e62-bc5c-f933985003e3" providerId="ADAL" clId="{D2DE592C-D3CA-40C9-B124-E8C5D6545B2C}" dt="2024-04-20T22:04:55.128" v="1574"/>
          <ac:spMkLst>
            <pc:docMk/>
            <pc:sldMk cId="1568795868" sldId="396"/>
            <ac:spMk id="6" creationId="{0D2EC4F0-F4E4-0E8B-3378-8A72696B1484}"/>
          </ac:spMkLst>
        </pc:spChg>
        <pc:picChg chg="add mod">
          <ac:chgData name="Noura.Elmaghawry" userId="b691f193-aaf6-4e62-bc5c-f933985003e3" providerId="ADAL" clId="{D2DE592C-D3CA-40C9-B124-E8C5D6545B2C}" dt="2024-04-20T22:03:33.507" v="1548" actId="1076"/>
          <ac:picMkLst>
            <pc:docMk/>
            <pc:sldMk cId="1568795868" sldId="396"/>
            <ac:picMk id="12290" creationId="{019C79B5-B127-0A50-8D3A-9EA0979D1423}"/>
          </ac:picMkLst>
        </pc:picChg>
      </pc:sldChg>
    </pc:docChg>
  </pc:docChgLst>
  <pc:docChgLst>
    <pc:chgData name="Noura.Elmaghawry" userId="b691f193-aaf6-4e62-bc5c-f933985003e3" providerId="ADAL" clId="{267921D3-1A00-4A52-ABE3-C970677DC84B}"/>
    <pc:docChg chg="undo custSel addSld delSld modSld sldOrd">
      <pc:chgData name="Noura.Elmaghawry" userId="b691f193-aaf6-4e62-bc5c-f933985003e3" providerId="ADAL" clId="{267921D3-1A00-4A52-ABE3-C970677DC84B}" dt="2024-03-29T12:46:01.145" v="1528" actId="14100"/>
      <pc:docMkLst>
        <pc:docMk/>
      </pc:docMkLst>
      <pc:sldChg chg="modSp mod">
        <pc:chgData name="Noura.Elmaghawry" userId="b691f193-aaf6-4e62-bc5c-f933985003e3" providerId="ADAL" clId="{267921D3-1A00-4A52-ABE3-C970677DC84B}" dt="2024-03-29T10:57:26.164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267921D3-1A00-4A52-ABE3-C970677DC84B}" dt="2024-03-29T10:57:26.164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267921D3-1A00-4A52-ABE3-C970677DC84B}" dt="2024-03-29T12:38:33.765" v="1338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267921D3-1A00-4A52-ABE3-C970677DC84B}" dt="2024-03-29T12:38:33.765" v="1338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modSp mod">
        <pc:chgData name="Noura.Elmaghawry" userId="b691f193-aaf6-4e62-bc5c-f933985003e3" providerId="ADAL" clId="{267921D3-1A00-4A52-ABE3-C970677DC84B}" dt="2024-03-29T10:57:59.999" v="73" actId="20577"/>
        <pc:sldMkLst>
          <pc:docMk/>
          <pc:sldMk cId="251969218" sldId="321"/>
        </pc:sldMkLst>
        <pc:spChg chg="mod">
          <ac:chgData name="Noura.Elmaghawry" userId="b691f193-aaf6-4e62-bc5c-f933985003e3" providerId="ADAL" clId="{267921D3-1A00-4A52-ABE3-C970677DC84B}" dt="2024-03-29T10:57:59.999" v="73" actId="20577"/>
          <ac:spMkLst>
            <pc:docMk/>
            <pc:sldMk cId="251969218" sldId="321"/>
            <ac:spMk id="2" creationId="{221A9121-B77B-449E-206C-DDE381C687C7}"/>
          </ac:spMkLst>
        </pc:spChg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43114631" sldId="322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938167145" sldId="323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1239817045" sldId="324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206080126" sldId="325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1858906764" sldId="326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3985084206" sldId="327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1061445848" sldId="328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320917064" sldId="329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413475505" sldId="330"/>
        </pc:sldMkLst>
      </pc:sldChg>
      <pc:sldChg chg="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168622054" sldId="331"/>
        </pc:sldMkLst>
      </pc:sldChg>
      <pc:sldChg chg="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1849010273" sldId="332"/>
        </pc:sldMkLst>
      </pc:sldChg>
      <pc:sldChg chg="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245831622" sldId="333"/>
        </pc:sldMkLst>
      </pc:sldChg>
      <pc:sldChg chg="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4182331186" sldId="334"/>
        </pc:sldMkLst>
      </pc:sldChg>
      <pc:sldChg chg="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974363433" sldId="335"/>
        </pc:sldMkLst>
      </pc:sldChg>
      <pc:sldChg chg="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2974009490" sldId="336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3351465297" sldId="339"/>
        </pc:sldMkLst>
      </pc:sldChg>
      <pc:sldChg chg="add del">
        <pc:chgData name="Noura.Elmaghawry" userId="b691f193-aaf6-4e62-bc5c-f933985003e3" providerId="ADAL" clId="{267921D3-1A00-4A52-ABE3-C970677DC84B}" dt="2024-03-29T12:25:57.771" v="1013" actId="47"/>
        <pc:sldMkLst>
          <pc:docMk/>
          <pc:sldMk cId="504866926" sldId="340"/>
        </pc:sldMkLst>
      </pc:sldChg>
      <pc:sldChg chg="addSp delSp modSp new mod">
        <pc:chgData name="Noura.Elmaghawry" userId="b691f193-aaf6-4e62-bc5c-f933985003e3" providerId="ADAL" clId="{267921D3-1A00-4A52-ABE3-C970677DC84B}" dt="2024-03-29T12:01:12.672" v="645" actId="20577"/>
        <pc:sldMkLst>
          <pc:docMk/>
          <pc:sldMk cId="35375938" sldId="341"/>
        </pc:sldMkLst>
        <pc:spChg chg="mod">
          <ac:chgData name="Noura.Elmaghawry" userId="b691f193-aaf6-4e62-bc5c-f933985003e3" providerId="ADAL" clId="{267921D3-1A00-4A52-ABE3-C970677DC84B}" dt="2024-03-29T10:58:18.994" v="91" actId="20577"/>
          <ac:spMkLst>
            <pc:docMk/>
            <pc:sldMk cId="35375938" sldId="341"/>
            <ac:spMk id="2" creationId="{322FCFB5-3CD4-4F96-0B03-8676C6B290A1}"/>
          </ac:spMkLst>
        </pc:spChg>
        <pc:spChg chg="del">
          <ac:chgData name="Noura.Elmaghawry" userId="b691f193-aaf6-4e62-bc5c-f933985003e3" providerId="ADAL" clId="{267921D3-1A00-4A52-ABE3-C970677DC84B}" dt="2024-03-29T10:58:22.001" v="92" actId="478"/>
          <ac:spMkLst>
            <pc:docMk/>
            <pc:sldMk cId="35375938" sldId="341"/>
            <ac:spMk id="3" creationId="{A9CF60D6-C130-2D1C-0859-3710FCD54E7F}"/>
          </ac:spMkLst>
        </pc:spChg>
        <pc:graphicFrameChg chg="add mod modGraphic">
          <ac:chgData name="Noura.Elmaghawry" userId="b691f193-aaf6-4e62-bc5c-f933985003e3" providerId="ADAL" clId="{267921D3-1A00-4A52-ABE3-C970677DC84B}" dt="2024-03-29T12:01:12.672" v="645" actId="20577"/>
          <ac:graphicFrameMkLst>
            <pc:docMk/>
            <pc:sldMk cId="35375938" sldId="341"/>
            <ac:graphicFrameMk id="4" creationId="{FF9927FB-D88A-833D-2E8B-F7CDC1AC228B}"/>
          </ac:graphicFrameMkLst>
        </pc:graphicFrameChg>
      </pc:sldChg>
      <pc:sldChg chg="addSp delSp modSp new mod">
        <pc:chgData name="Noura.Elmaghawry" userId="b691f193-aaf6-4e62-bc5c-f933985003e3" providerId="ADAL" clId="{267921D3-1A00-4A52-ABE3-C970677DC84B}" dt="2024-03-29T12:16:35.173" v="897" actId="20577"/>
        <pc:sldMkLst>
          <pc:docMk/>
          <pc:sldMk cId="2622212358" sldId="342"/>
        </pc:sldMkLst>
        <pc:spChg chg="mod">
          <ac:chgData name="Noura.Elmaghawry" userId="b691f193-aaf6-4e62-bc5c-f933985003e3" providerId="ADAL" clId="{267921D3-1A00-4A52-ABE3-C970677DC84B}" dt="2024-03-29T11:59:19.670" v="639" actId="20577"/>
          <ac:spMkLst>
            <pc:docMk/>
            <pc:sldMk cId="2622212358" sldId="342"/>
            <ac:spMk id="2" creationId="{3BD10987-AD1F-E2FB-989B-458090D737A9}"/>
          </ac:spMkLst>
        </pc:spChg>
        <pc:spChg chg="mod">
          <ac:chgData name="Noura.Elmaghawry" userId="b691f193-aaf6-4e62-bc5c-f933985003e3" providerId="ADAL" clId="{267921D3-1A00-4A52-ABE3-C970677DC84B}" dt="2024-03-29T12:03:10.357" v="697" actId="6549"/>
          <ac:spMkLst>
            <pc:docMk/>
            <pc:sldMk cId="2622212358" sldId="342"/>
            <ac:spMk id="3" creationId="{5E098E2A-F5DA-8107-878C-F9BBB16C2097}"/>
          </ac:spMkLst>
        </pc:spChg>
        <pc:spChg chg="add mod">
          <ac:chgData name="Noura.Elmaghawry" userId="b691f193-aaf6-4e62-bc5c-f933985003e3" providerId="ADAL" clId="{267921D3-1A00-4A52-ABE3-C970677DC84B}" dt="2024-03-29T12:15:32.379" v="888" actId="1076"/>
          <ac:spMkLst>
            <pc:docMk/>
            <pc:sldMk cId="2622212358" sldId="342"/>
            <ac:spMk id="13" creationId="{AD4B5DEE-AAB1-3F73-80CB-964C1311E2A1}"/>
          </ac:spMkLst>
        </pc:spChg>
        <pc:spChg chg="add mod">
          <ac:chgData name="Noura.Elmaghawry" userId="b691f193-aaf6-4e62-bc5c-f933985003e3" providerId="ADAL" clId="{267921D3-1A00-4A52-ABE3-C970677DC84B}" dt="2024-03-29T12:16:35.173" v="897" actId="20577"/>
          <ac:spMkLst>
            <pc:docMk/>
            <pc:sldMk cId="2622212358" sldId="342"/>
            <ac:spMk id="14" creationId="{ACB4EB24-482E-25B3-9D4F-5487C4939691}"/>
          </ac:spMkLst>
        </pc:spChg>
        <pc:picChg chg="add del mod">
          <ac:chgData name="Noura.Elmaghawry" userId="b691f193-aaf6-4e62-bc5c-f933985003e3" providerId="ADAL" clId="{267921D3-1A00-4A52-ABE3-C970677DC84B}" dt="2024-03-29T12:01:38.748" v="647" actId="21"/>
          <ac:picMkLst>
            <pc:docMk/>
            <pc:sldMk cId="2622212358" sldId="342"/>
            <ac:picMk id="4" creationId="{4F77AA17-0707-3E91-0E9B-E5842EFC4E6A}"/>
          </ac:picMkLst>
        </pc:picChg>
        <pc:picChg chg="add mod">
          <ac:chgData name="Noura.Elmaghawry" userId="b691f193-aaf6-4e62-bc5c-f933985003e3" providerId="ADAL" clId="{267921D3-1A00-4A52-ABE3-C970677DC84B}" dt="2024-03-29T12:04:53.366" v="702" actId="14100"/>
          <ac:picMkLst>
            <pc:docMk/>
            <pc:sldMk cId="2622212358" sldId="342"/>
            <ac:picMk id="6" creationId="{16C27AD0-F3F7-27D5-8162-1C865B73D7CF}"/>
          </ac:picMkLst>
        </pc:picChg>
        <pc:picChg chg="add mod">
          <ac:chgData name="Noura.Elmaghawry" userId="b691f193-aaf6-4e62-bc5c-f933985003e3" providerId="ADAL" clId="{267921D3-1A00-4A52-ABE3-C970677DC84B}" dt="2024-03-29T12:05:58.430" v="710" actId="1076"/>
          <ac:picMkLst>
            <pc:docMk/>
            <pc:sldMk cId="2622212358" sldId="342"/>
            <ac:picMk id="8" creationId="{12CF1684-E9A1-45D9-F7C3-E2C714B2B1AB}"/>
          </ac:picMkLst>
        </pc:picChg>
        <pc:inkChg chg="add del">
          <ac:chgData name="Noura.Elmaghawry" userId="b691f193-aaf6-4e62-bc5c-f933985003e3" providerId="ADAL" clId="{267921D3-1A00-4A52-ABE3-C970677DC84B}" dt="2024-03-29T12:06:15.697" v="712" actId="9405"/>
          <ac:inkMkLst>
            <pc:docMk/>
            <pc:sldMk cId="2622212358" sldId="342"/>
            <ac:inkMk id="9" creationId="{BD65D520-E51E-A907-DE8B-B816676B8018}"/>
          </ac:inkMkLst>
        </pc:inkChg>
        <pc:inkChg chg="add del">
          <ac:chgData name="Noura.Elmaghawry" userId="b691f193-aaf6-4e62-bc5c-f933985003e3" providerId="ADAL" clId="{267921D3-1A00-4A52-ABE3-C970677DC84B}" dt="2024-03-29T12:15:50.830" v="891" actId="478"/>
          <ac:inkMkLst>
            <pc:docMk/>
            <pc:sldMk cId="2622212358" sldId="342"/>
            <ac:inkMk id="10" creationId="{BD1D76B3-C05D-848D-BA73-A45EDCEEA72B}"/>
          </ac:inkMkLst>
        </pc:inkChg>
        <pc:inkChg chg="add del">
          <ac:chgData name="Noura.Elmaghawry" userId="b691f193-aaf6-4e62-bc5c-f933985003e3" providerId="ADAL" clId="{267921D3-1A00-4A52-ABE3-C970677DC84B}" dt="2024-03-29T12:15:36.908" v="889" actId="478"/>
          <ac:inkMkLst>
            <pc:docMk/>
            <pc:sldMk cId="2622212358" sldId="342"/>
            <ac:inkMk id="11" creationId="{8EB505F2-7809-BDAD-B2EC-79F4E99E1680}"/>
          </ac:inkMkLst>
        </pc:inkChg>
        <pc:cxnChg chg="add del mod">
          <ac:chgData name="Noura.Elmaghawry" userId="b691f193-aaf6-4e62-bc5c-f933985003e3" providerId="ADAL" clId="{267921D3-1A00-4A52-ABE3-C970677DC84B}" dt="2024-03-29T12:15:42.824" v="890" actId="14100"/>
          <ac:cxnSpMkLst>
            <pc:docMk/>
            <pc:sldMk cId="2622212358" sldId="342"/>
            <ac:cxnSpMk id="12" creationId="{320800F4-CB0A-C8BA-56D2-1DFA6DD3B863}"/>
          </ac:cxnSpMkLst>
        </pc:cxnChg>
        <pc:cxnChg chg="add mod">
          <ac:chgData name="Noura.Elmaghawry" userId="b691f193-aaf6-4e62-bc5c-f933985003e3" providerId="ADAL" clId="{267921D3-1A00-4A52-ABE3-C970677DC84B}" dt="2024-03-29T12:16:22.765" v="894" actId="14100"/>
          <ac:cxnSpMkLst>
            <pc:docMk/>
            <pc:sldMk cId="2622212358" sldId="342"/>
            <ac:cxnSpMk id="17" creationId="{8FD1A5E4-B055-8FE6-66D0-44F2B93334D9}"/>
          </ac:cxnSpMkLst>
        </pc:cxnChg>
      </pc:sldChg>
      <pc:sldChg chg="addSp modSp new del mod">
        <pc:chgData name="Noura.Elmaghawry" userId="b691f193-aaf6-4e62-bc5c-f933985003e3" providerId="ADAL" clId="{267921D3-1A00-4A52-ABE3-C970677DC84B}" dt="2024-03-29T12:31:21.545" v="1177" actId="47"/>
        <pc:sldMkLst>
          <pc:docMk/>
          <pc:sldMk cId="1135553256" sldId="343"/>
        </pc:sldMkLst>
        <pc:picChg chg="add mod">
          <ac:chgData name="Noura.Elmaghawry" userId="b691f193-aaf6-4e62-bc5c-f933985003e3" providerId="ADAL" clId="{267921D3-1A00-4A52-ABE3-C970677DC84B}" dt="2024-03-29T11:29:01.240" v="257" actId="14100"/>
          <ac:picMkLst>
            <pc:docMk/>
            <pc:sldMk cId="1135553256" sldId="343"/>
            <ac:picMk id="4" creationId="{4B4220D5-42D4-BCE5-8E00-2190DFA91AAC}"/>
          </ac:picMkLst>
        </pc:picChg>
      </pc:sldChg>
      <pc:sldChg chg="addSp new">
        <pc:chgData name="Noura.Elmaghawry" userId="b691f193-aaf6-4e62-bc5c-f933985003e3" providerId="ADAL" clId="{267921D3-1A00-4A52-ABE3-C970677DC84B}" dt="2024-03-29T11:30:49.781" v="259"/>
        <pc:sldMkLst>
          <pc:docMk/>
          <pc:sldMk cId="1955053805" sldId="344"/>
        </pc:sldMkLst>
        <pc:picChg chg="add">
          <ac:chgData name="Noura.Elmaghawry" userId="b691f193-aaf6-4e62-bc5c-f933985003e3" providerId="ADAL" clId="{267921D3-1A00-4A52-ABE3-C970677DC84B}" dt="2024-03-29T11:30:49.781" v="259"/>
          <ac:picMkLst>
            <pc:docMk/>
            <pc:sldMk cId="1955053805" sldId="344"/>
            <ac:picMk id="1026" creationId="{403E8A88-DE1B-B53B-6744-F3A3CD1468D3}"/>
          </ac:picMkLst>
        </pc:picChg>
      </pc:sldChg>
      <pc:sldChg chg="addSp delSp modSp new mod ord">
        <pc:chgData name="Noura.Elmaghawry" userId="b691f193-aaf6-4e62-bc5c-f933985003e3" providerId="ADAL" clId="{267921D3-1A00-4A52-ABE3-C970677DC84B}" dt="2024-03-29T12:24:56.398" v="997"/>
        <pc:sldMkLst>
          <pc:docMk/>
          <pc:sldMk cId="1255553840" sldId="345"/>
        </pc:sldMkLst>
        <pc:spChg chg="mod">
          <ac:chgData name="Noura.Elmaghawry" userId="b691f193-aaf6-4e62-bc5c-f933985003e3" providerId="ADAL" clId="{267921D3-1A00-4A52-ABE3-C970677DC84B}" dt="2024-03-29T12:07:08.687" v="722" actId="20577"/>
          <ac:spMkLst>
            <pc:docMk/>
            <pc:sldMk cId="1255553840" sldId="345"/>
            <ac:spMk id="2" creationId="{3E076CCE-8811-3B09-BE61-B0BF30F898E2}"/>
          </ac:spMkLst>
        </pc:spChg>
        <pc:spChg chg="mod">
          <ac:chgData name="Noura.Elmaghawry" userId="b691f193-aaf6-4e62-bc5c-f933985003e3" providerId="ADAL" clId="{267921D3-1A00-4A52-ABE3-C970677DC84B}" dt="2024-03-29T12:17:25.183" v="903" actId="114"/>
          <ac:spMkLst>
            <pc:docMk/>
            <pc:sldMk cId="1255553840" sldId="345"/>
            <ac:spMk id="3" creationId="{EF632FFB-088F-05F0-CB91-242A1C6362F8}"/>
          </ac:spMkLst>
        </pc:spChg>
        <pc:spChg chg="add mod">
          <ac:chgData name="Noura.Elmaghawry" userId="b691f193-aaf6-4e62-bc5c-f933985003e3" providerId="ADAL" clId="{267921D3-1A00-4A52-ABE3-C970677DC84B}" dt="2024-03-29T12:12:25.464" v="849" actId="207"/>
          <ac:spMkLst>
            <pc:docMk/>
            <pc:sldMk cId="1255553840" sldId="345"/>
            <ac:spMk id="10" creationId="{C2ADA16C-86B4-A675-1FBA-9D4184F563DD}"/>
          </ac:spMkLst>
        </pc:spChg>
        <pc:picChg chg="add del mod">
          <ac:chgData name="Noura.Elmaghawry" userId="b691f193-aaf6-4e62-bc5c-f933985003e3" providerId="ADAL" clId="{267921D3-1A00-4A52-ABE3-C970677DC84B}" dt="2024-03-29T12:12:31.230" v="850" actId="478"/>
          <ac:picMkLst>
            <pc:docMk/>
            <pc:sldMk cId="1255553840" sldId="345"/>
            <ac:picMk id="4" creationId="{4F77AA17-0707-3E91-0E9B-E5842EFC4E6A}"/>
          </ac:picMkLst>
        </pc:picChg>
        <pc:picChg chg="add mod">
          <ac:chgData name="Noura.Elmaghawry" userId="b691f193-aaf6-4e62-bc5c-f933985003e3" providerId="ADAL" clId="{267921D3-1A00-4A52-ABE3-C970677DC84B}" dt="2024-03-29T12:09:24.319" v="820" actId="14100"/>
          <ac:picMkLst>
            <pc:docMk/>
            <pc:sldMk cId="1255553840" sldId="345"/>
            <ac:picMk id="6" creationId="{A380390F-CF9D-055D-CF18-E873BEC225A5}"/>
          </ac:picMkLst>
        </pc:picChg>
        <pc:cxnChg chg="add mod">
          <ac:chgData name="Noura.Elmaghawry" userId="b691f193-aaf6-4e62-bc5c-f933985003e3" providerId="ADAL" clId="{267921D3-1A00-4A52-ABE3-C970677DC84B}" dt="2024-03-29T12:12:06.093" v="830" actId="14100"/>
          <ac:cxnSpMkLst>
            <pc:docMk/>
            <pc:sldMk cId="1255553840" sldId="345"/>
            <ac:cxnSpMk id="8" creationId="{59FC526E-23B2-3416-52D0-1566E8554565}"/>
          </ac:cxnSpMkLst>
        </pc:cxnChg>
      </pc:sldChg>
      <pc:sldChg chg="addSp delSp modSp add mod">
        <pc:chgData name="Noura.Elmaghawry" userId="b691f193-aaf6-4e62-bc5c-f933985003e3" providerId="ADAL" clId="{267921D3-1A00-4A52-ABE3-C970677DC84B}" dt="2024-03-29T12:24:14.113" v="991" actId="478"/>
        <pc:sldMkLst>
          <pc:docMk/>
          <pc:sldMk cId="2544444076" sldId="346"/>
        </pc:sldMkLst>
        <pc:spChg chg="mod">
          <ac:chgData name="Noura.Elmaghawry" userId="b691f193-aaf6-4e62-bc5c-f933985003e3" providerId="ADAL" clId="{267921D3-1A00-4A52-ABE3-C970677DC84B}" dt="2024-03-29T12:17:09.073" v="901" actId="20577"/>
          <ac:spMkLst>
            <pc:docMk/>
            <pc:sldMk cId="2544444076" sldId="346"/>
            <ac:spMk id="2" creationId="{3E076CCE-8811-3B09-BE61-B0BF30F898E2}"/>
          </ac:spMkLst>
        </pc:spChg>
        <pc:spChg chg="mod">
          <ac:chgData name="Noura.Elmaghawry" userId="b691f193-aaf6-4e62-bc5c-f933985003e3" providerId="ADAL" clId="{267921D3-1A00-4A52-ABE3-C970677DC84B}" dt="2024-03-29T12:19:28.445" v="968" actId="114"/>
          <ac:spMkLst>
            <pc:docMk/>
            <pc:sldMk cId="2544444076" sldId="346"/>
            <ac:spMk id="3" creationId="{EF632FFB-088F-05F0-CB91-242A1C6362F8}"/>
          </ac:spMkLst>
        </pc:spChg>
        <pc:spChg chg="add mod">
          <ac:chgData name="Noura.Elmaghawry" userId="b691f193-aaf6-4e62-bc5c-f933985003e3" providerId="ADAL" clId="{267921D3-1A00-4A52-ABE3-C970677DC84B}" dt="2024-03-29T12:23:34.588" v="990" actId="20577"/>
          <ac:spMkLst>
            <pc:docMk/>
            <pc:sldMk cId="2544444076" sldId="346"/>
            <ac:spMk id="14" creationId="{8DA8ECD2-E399-3E47-4663-D57F73E18B66}"/>
          </ac:spMkLst>
        </pc:spChg>
        <pc:picChg chg="del mod">
          <ac:chgData name="Noura.Elmaghawry" userId="b691f193-aaf6-4e62-bc5c-f933985003e3" providerId="ADAL" clId="{267921D3-1A00-4A52-ABE3-C970677DC84B}" dt="2024-03-29T12:24:14.113" v="991" actId="478"/>
          <ac:picMkLst>
            <pc:docMk/>
            <pc:sldMk cId="2544444076" sldId="346"/>
            <ac:picMk id="4" creationId="{4F77AA17-0707-3E91-0E9B-E5842EFC4E6A}"/>
          </ac:picMkLst>
        </pc:picChg>
        <pc:picChg chg="del">
          <ac:chgData name="Noura.Elmaghawry" userId="b691f193-aaf6-4e62-bc5c-f933985003e3" providerId="ADAL" clId="{267921D3-1A00-4A52-ABE3-C970677DC84B}" dt="2024-03-29T12:21:44.788" v="969" actId="478"/>
          <ac:picMkLst>
            <pc:docMk/>
            <pc:sldMk cId="2544444076" sldId="346"/>
            <ac:picMk id="6" creationId="{A380390F-CF9D-055D-CF18-E873BEC225A5}"/>
          </ac:picMkLst>
        </pc:picChg>
        <pc:picChg chg="add mod">
          <ac:chgData name="Noura.Elmaghawry" userId="b691f193-aaf6-4e62-bc5c-f933985003e3" providerId="ADAL" clId="{267921D3-1A00-4A52-ABE3-C970677DC84B}" dt="2024-03-29T12:21:58.288" v="975" actId="14100"/>
          <ac:picMkLst>
            <pc:docMk/>
            <pc:sldMk cId="2544444076" sldId="346"/>
            <ac:picMk id="7" creationId="{5881AA5C-E4FC-5DE4-6903-C2765DD1FB27}"/>
          </ac:picMkLst>
        </pc:picChg>
        <pc:inkChg chg="add del">
          <ac:chgData name="Noura.Elmaghawry" userId="b691f193-aaf6-4e62-bc5c-f933985003e3" providerId="ADAL" clId="{267921D3-1A00-4A52-ABE3-C970677DC84B}" dt="2024-03-29T12:22:58.406" v="978" actId="9405"/>
          <ac:inkMkLst>
            <pc:docMk/>
            <pc:sldMk cId="2544444076" sldId="346"/>
            <ac:inkMk id="8" creationId="{33B9AF31-8722-5520-DE77-8B9922111F35}"/>
          </ac:inkMkLst>
        </pc:inkChg>
        <pc:inkChg chg="add del">
          <ac:chgData name="Noura.Elmaghawry" userId="b691f193-aaf6-4e62-bc5c-f933985003e3" providerId="ADAL" clId="{267921D3-1A00-4A52-ABE3-C970677DC84B}" dt="2024-03-29T12:23:01.538" v="980" actId="9405"/>
          <ac:inkMkLst>
            <pc:docMk/>
            <pc:sldMk cId="2544444076" sldId="346"/>
            <ac:inkMk id="9" creationId="{12D72499-2F76-8D88-7A85-67188144A5C6}"/>
          </ac:inkMkLst>
        </pc:inkChg>
        <pc:inkChg chg="add del">
          <ac:chgData name="Noura.Elmaghawry" userId="b691f193-aaf6-4e62-bc5c-f933985003e3" providerId="ADAL" clId="{267921D3-1A00-4A52-ABE3-C970677DC84B}" dt="2024-03-29T12:23:13.798" v="982" actId="9405"/>
          <ac:inkMkLst>
            <pc:docMk/>
            <pc:sldMk cId="2544444076" sldId="346"/>
            <ac:inkMk id="10" creationId="{F30CC93F-1B1F-A748-56F0-DE2BF927EAA0}"/>
          </ac:inkMkLst>
        </pc:inkChg>
        <pc:inkChg chg="add">
          <ac:chgData name="Noura.Elmaghawry" userId="b691f193-aaf6-4e62-bc5c-f933985003e3" providerId="ADAL" clId="{267921D3-1A00-4A52-ABE3-C970677DC84B}" dt="2024-03-29T12:23:17.131" v="983" actId="9405"/>
          <ac:inkMkLst>
            <pc:docMk/>
            <pc:sldMk cId="2544444076" sldId="346"/>
            <ac:inkMk id="11" creationId="{F75F02D9-F1F8-6836-28F3-CB745067DD20}"/>
          </ac:inkMkLst>
        </pc:inkChg>
        <pc:inkChg chg="add">
          <ac:chgData name="Noura.Elmaghawry" userId="b691f193-aaf6-4e62-bc5c-f933985003e3" providerId="ADAL" clId="{267921D3-1A00-4A52-ABE3-C970677DC84B}" dt="2024-03-29T12:23:18.901" v="984" actId="9405"/>
          <ac:inkMkLst>
            <pc:docMk/>
            <pc:sldMk cId="2544444076" sldId="346"/>
            <ac:inkMk id="12" creationId="{1B2B80F0-76C4-71E0-3671-9975D2EC05FF}"/>
          </ac:inkMkLst>
        </pc:inkChg>
        <pc:cxnChg chg="add mod">
          <ac:chgData name="Noura.Elmaghawry" userId="b691f193-aaf6-4e62-bc5c-f933985003e3" providerId="ADAL" clId="{267921D3-1A00-4A52-ABE3-C970677DC84B}" dt="2024-03-29T12:23:32.359" v="986" actId="1076"/>
          <ac:cxnSpMkLst>
            <pc:docMk/>
            <pc:sldMk cId="2544444076" sldId="346"/>
            <ac:cxnSpMk id="13" creationId="{13158E91-94D5-C9B9-FEA2-5FBA7FA72269}"/>
          </ac:cxnSpMkLst>
        </pc:cxnChg>
      </pc:sldChg>
      <pc:sldChg chg="addSp delSp modSp add mod">
        <pc:chgData name="Noura.Elmaghawry" userId="b691f193-aaf6-4e62-bc5c-f933985003e3" providerId="ADAL" clId="{267921D3-1A00-4A52-ABE3-C970677DC84B}" dt="2024-03-29T12:31:08.250" v="1171" actId="14100"/>
        <pc:sldMkLst>
          <pc:docMk/>
          <pc:sldMk cId="3030916579" sldId="347"/>
        </pc:sldMkLst>
        <pc:spChg chg="mod">
          <ac:chgData name="Noura.Elmaghawry" userId="b691f193-aaf6-4e62-bc5c-f933985003e3" providerId="ADAL" clId="{267921D3-1A00-4A52-ABE3-C970677DC84B}" dt="2024-03-29T12:25:12.896" v="1005" actId="6549"/>
          <ac:spMkLst>
            <pc:docMk/>
            <pc:sldMk cId="3030916579" sldId="347"/>
            <ac:spMk id="2" creationId="{3E076CCE-8811-3B09-BE61-B0BF30F898E2}"/>
          </ac:spMkLst>
        </pc:spChg>
        <pc:spChg chg="mod">
          <ac:chgData name="Noura.Elmaghawry" userId="b691f193-aaf6-4e62-bc5c-f933985003e3" providerId="ADAL" clId="{267921D3-1A00-4A52-ABE3-C970677DC84B}" dt="2024-03-29T12:28:12.694" v="1135" actId="20577"/>
          <ac:spMkLst>
            <pc:docMk/>
            <pc:sldMk cId="3030916579" sldId="347"/>
            <ac:spMk id="3" creationId="{EF632FFB-088F-05F0-CB91-242A1C6362F8}"/>
          </ac:spMkLst>
        </pc:spChg>
        <pc:spChg chg="add mod">
          <ac:chgData name="Noura.Elmaghawry" userId="b691f193-aaf6-4e62-bc5c-f933985003e3" providerId="ADAL" clId="{267921D3-1A00-4A52-ABE3-C970677DC84B}" dt="2024-03-29T12:31:08.250" v="1171" actId="14100"/>
          <ac:spMkLst>
            <pc:docMk/>
            <pc:sldMk cId="3030916579" sldId="347"/>
            <ac:spMk id="11" creationId="{6AA67B63-170C-A4F6-AA55-4B4027368462}"/>
          </ac:spMkLst>
        </pc:spChg>
        <pc:picChg chg="del">
          <ac:chgData name="Noura.Elmaghawry" userId="b691f193-aaf6-4e62-bc5c-f933985003e3" providerId="ADAL" clId="{267921D3-1A00-4A52-ABE3-C970677DC84B}" dt="2024-03-29T12:29:22.090" v="1141" actId="478"/>
          <ac:picMkLst>
            <pc:docMk/>
            <pc:sldMk cId="3030916579" sldId="347"/>
            <ac:picMk id="4" creationId="{4F77AA17-0707-3E91-0E9B-E5842EFC4E6A}"/>
          </ac:picMkLst>
        </pc:picChg>
        <pc:picChg chg="add del">
          <ac:chgData name="Noura.Elmaghawry" userId="b691f193-aaf6-4e62-bc5c-f933985003e3" providerId="ADAL" clId="{267921D3-1A00-4A52-ABE3-C970677DC84B}" dt="2024-03-29T12:28:16.081" v="1136" actId="478"/>
          <ac:picMkLst>
            <pc:docMk/>
            <pc:sldMk cId="3030916579" sldId="347"/>
            <ac:picMk id="6" creationId="{CF858A57-BEDC-F8A7-D275-B30007B188E5}"/>
          </ac:picMkLst>
        </pc:picChg>
        <pc:picChg chg="del">
          <ac:chgData name="Noura.Elmaghawry" userId="b691f193-aaf6-4e62-bc5c-f933985003e3" providerId="ADAL" clId="{267921D3-1A00-4A52-ABE3-C970677DC84B}" dt="2024-03-29T12:26:05.320" v="1014" actId="478"/>
          <ac:picMkLst>
            <pc:docMk/>
            <pc:sldMk cId="3030916579" sldId="347"/>
            <ac:picMk id="7" creationId="{5881AA5C-E4FC-5DE4-6903-C2765DD1FB27}"/>
          </ac:picMkLst>
        </pc:picChg>
        <pc:picChg chg="add mod">
          <ac:chgData name="Noura.Elmaghawry" userId="b691f193-aaf6-4e62-bc5c-f933985003e3" providerId="ADAL" clId="{267921D3-1A00-4A52-ABE3-C970677DC84B}" dt="2024-03-29T12:29:35.832" v="1144" actId="1076"/>
          <ac:picMkLst>
            <pc:docMk/>
            <pc:sldMk cId="3030916579" sldId="347"/>
            <ac:picMk id="9" creationId="{17632E67-D4E2-981C-53D1-B7229D04F538}"/>
          </ac:picMkLst>
        </pc:picChg>
        <pc:cxnChg chg="add mod">
          <ac:chgData name="Noura.Elmaghawry" userId="b691f193-aaf6-4e62-bc5c-f933985003e3" providerId="ADAL" clId="{267921D3-1A00-4A52-ABE3-C970677DC84B}" dt="2024-03-29T12:30:51.657" v="1146" actId="1076"/>
          <ac:cxnSpMkLst>
            <pc:docMk/>
            <pc:sldMk cId="3030916579" sldId="347"/>
            <ac:cxnSpMk id="10" creationId="{A26CC431-340E-F931-0884-F736AC8FC9A3}"/>
          </ac:cxnSpMkLst>
        </pc:cxnChg>
      </pc:sldChg>
      <pc:sldChg chg="addSp delSp modSp add mod">
        <pc:chgData name="Noura.Elmaghawry" userId="b691f193-aaf6-4e62-bc5c-f933985003e3" providerId="ADAL" clId="{267921D3-1A00-4A52-ABE3-C970677DC84B}" dt="2024-03-29T12:38:14.783" v="1328" actId="6549"/>
        <pc:sldMkLst>
          <pc:docMk/>
          <pc:sldMk cId="804011278" sldId="348"/>
        </pc:sldMkLst>
        <pc:spChg chg="mod">
          <ac:chgData name="Noura.Elmaghawry" userId="b691f193-aaf6-4e62-bc5c-f933985003e3" providerId="ADAL" clId="{267921D3-1A00-4A52-ABE3-C970677DC84B}" dt="2024-03-29T12:25:40.015" v="1011" actId="20577"/>
          <ac:spMkLst>
            <pc:docMk/>
            <pc:sldMk cId="804011278" sldId="348"/>
            <ac:spMk id="2" creationId="{3E076CCE-8811-3B09-BE61-B0BF30F898E2}"/>
          </ac:spMkLst>
        </pc:spChg>
        <pc:spChg chg="mod">
          <ac:chgData name="Noura.Elmaghawry" userId="b691f193-aaf6-4e62-bc5c-f933985003e3" providerId="ADAL" clId="{267921D3-1A00-4A52-ABE3-C970677DC84B}" dt="2024-03-29T12:33:10.330" v="1290" actId="20577"/>
          <ac:spMkLst>
            <pc:docMk/>
            <pc:sldMk cId="804011278" sldId="348"/>
            <ac:spMk id="3" creationId="{EF632FFB-088F-05F0-CB91-242A1C6362F8}"/>
          </ac:spMkLst>
        </pc:spChg>
        <pc:spChg chg="add mod">
          <ac:chgData name="Noura.Elmaghawry" userId="b691f193-aaf6-4e62-bc5c-f933985003e3" providerId="ADAL" clId="{267921D3-1A00-4A52-ABE3-C970677DC84B}" dt="2024-03-29T12:38:09.966" v="1327" actId="6549"/>
          <ac:spMkLst>
            <pc:docMk/>
            <pc:sldMk cId="804011278" sldId="348"/>
            <ac:spMk id="10" creationId="{6BE01742-F667-74D7-274C-B20DAD3291B5}"/>
          </ac:spMkLst>
        </pc:spChg>
        <pc:spChg chg="add mod">
          <ac:chgData name="Noura.Elmaghawry" userId="b691f193-aaf6-4e62-bc5c-f933985003e3" providerId="ADAL" clId="{267921D3-1A00-4A52-ABE3-C970677DC84B}" dt="2024-03-29T12:38:14.783" v="1328" actId="6549"/>
          <ac:spMkLst>
            <pc:docMk/>
            <pc:sldMk cId="804011278" sldId="348"/>
            <ac:spMk id="11" creationId="{02CF85F9-1ED3-4557-8A1C-F69F88CD0933}"/>
          </ac:spMkLst>
        </pc:spChg>
        <pc:picChg chg="del">
          <ac:chgData name="Noura.Elmaghawry" userId="b691f193-aaf6-4e62-bc5c-f933985003e3" providerId="ADAL" clId="{267921D3-1A00-4A52-ABE3-C970677DC84B}" dt="2024-03-29T12:36:40.281" v="1293" actId="478"/>
          <ac:picMkLst>
            <pc:docMk/>
            <pc:sldMk cId="804011278" sldId="348"/>
            <ac:picMk id="4" creationId="{4F77AA17-0707-3E91-0E9B-E5842EFC4E6A}"/>
          </ac:picMkLst>
        </pc:picChg>
        <pc:picChg chg="add del">
          <ac:chgData name="Noura.Elmaghawry" userId="b691f193-aaf6-4e62-bc5c-f933985003e3" providerId="ADAL" clId="{267921D3-1A00-4A52-ABE3-C970677DC84B}" dt="2024-03-29T12:32:11.261" v="1250" actId="478"/>
          <ac:picMkLst>
            <pc:docMk/>
            <pc:sldMk cId="804011278" sldId="348"/>
            <ac:picMk id="6" creationId="{BF433985-74B8-9DE4-6AC4-3F9AF5F67E21}"/>
          </ac:picMkLst>
        </pc:picChg>
        <pc:picChg chg="del">
          <ac:chgData name="Noura.Elmaghawry" userId="b691f193-aaf6-4e62-bc5c-f933985003e3" providerId="ADAL" clId="{267921D3-1A00-4A52-ABE3-C970677DC84B}" dt="2024-03-29T12:25:42.047" v="1012" actId="478"/>
          <ac:picMkLst>
            <pc:docMk/>
            <pc:sldMk cId="804011278" sldId="348"/>
            <ac:picMk id="7" creationId="{5881AA5C-E4FC-5DE4-6903-C2765DD1FB27}"/>
          </ac:picMkLst>
        </pc:picChg>
        <pc:picChg chg="add mod">
          <ac:chgData name="Noura.Elmaghawry" userId="b691f193-aaf6-4e62-bc5c-f933985003e3" providerId="ADAL" clId="{267921D3-1A00-4A52-ABE3-C970677DC84B}" dt="2024-03-29T12:36:45.706" v="1295" actId="14100"/>
          <ac:picMkLst>
            <pc:docMk/>
            <pc:sldMk cId="804011278" sldId="348"/>
            <ac:picMk id="9" creationId="{251C7E05-B607-B772-A1CF-EFB90C956902}"/>
          </ac:picMkLst>
        </pc:picChg>
      </pc:sldChg>
      <pc:sldChg chg="modSp add mod">
        <pc:chgData name="Noura.Elmaghawry" userId="b691f193-aaf6-4e62-bc5c-f933985003e3" providerId="ADAL" clId="{267921D3-1A00-4A52-ABE3-C970677DC84B}" dt="2024-03-29T12:39:02.861" v="1363" actId="20577"/>
        <pc:sldMkLst>
          <pc:docMk/>
          <pc:sldMk cId="4193409009" sldId="349"/>
        </pc:sldMkLst>
        <pc:spChg chg="mod">
          <ac:chgData name="Noura.Elmaghawry" userId="b691f193-aaf6-4e62-bc5c-f933985003e3" providerId="ADAL" clId="{267921D3-1A00-4A52-ABE3-C970677DC84B}" dt="2024-03-29T12:39:02.861" v="1363" actId="20577"/>
          <ac:spMkLst>
            <pc:docMk/>
            <pc:sldMk cId="4193409009" sldId="349"/>
            <ac:spMk id="2" creationId="{221A9121-B77B-449E-206C-DDE381C687C7}"/>
          </ac:spMkLst>
        </pc:spChg>
      </pc:sldChg>
      <pc:sldChg chg="modSp new mod">
        <pc:chgData name="Noura.Elmaghawry" userId="b691f193-aaf6-4e62-bc5c-f933985003e3" providerId="ADAL" clId="{267921D3-1A00-4A52-ABE3-C970677DC84B}" dt="2024-03-29T12:42:27.605" v="1418" actId="20577"/>
        <pc:sldMkLst>
          <pc:docMk/>
          <pc:sldMk cId="458604859" sldId="350"/>
        </pc:sldMkLst>
        <pc:spChg chg="mod">
          <ac:chgData name="Noura.Elmaghawry" userId="b691f193-aaf6-4e62-bc5c-f933985003e3" providerId="ADAL" clId="{267921D3-1A00-4A52-ABE3-C970677DC84B}" dt="2024-03-29T12:42:27.605" v="1418" actId="20577"/>
          <ac:spMkLst>
            <pc:docMk/>
            <pc:sldMk cId="458604859" sldId="350"/>
            <ac:spMk id="2" creationId="{3DF7C93B-DAD6-1F38-74B9-B4944252AED7}"/>
          </ac:spMkLst>
        </pc:spChg>
        <pc:spChg chg="mod">
          <ac:chgData name="Noura.Elmaghawry" userId="b691f193-aaf6-4e62-bc5c-f933985003e3" providerId="ADAL" clId="{267921D3-1A00-4A52-ABE3-C970677DC84B}" dt="2024-03-29T12:41:29.990" v="1412" actId="20577"/>
          <ac:spMkLst>
            <pc:docMk/>
            <pc:sldMk cId="458604859" sldId="350"/>
            <ac:spMk id="3" creationId="{F2B4C0DD-1023-E7C7-17F4-9F7B4C33E46C}"/>
          </ac:spMkLst>
        </pc:spChg>
      </pc:sldChg>
      <pc:sldChg chg="addSp delSp modSp add mod">
        <pc:chgData name="Noura.Elmaghawry" userId="b691f193-aaf6-4e62-bc5c-f933985003e3" providerId="ADAL" clId="{267921D3-1A00-4A52-ABE3-C970677DC84B}" dt="2024-03-29T12:46:01.145" v="1528" actId="14100"/>
        <pc:sldMkLst>
          <pc:docMk/>
          <pc:sldMk cId="4250209702" sldId="351"/>
        </pc:sldMkLst>
        <pc:spChg chg="mod">
          <ac:chgData name="Noura.Elmaghawry" userId="b691f193-aaf6-4e62-bc5c-f933985003e3" providerId="ADAL" clId="{267921D3-1A00-4A52-ABE3-C970677DC84B}" dt="2024-03-29T12:44:36.683" v="1432" actId="20577"/>
          <ac:spMkLst>
            <pc:docMk/>
            <pc:sldMk cId="4250209702" sldId="351"/>
            <ac:spMk id="2" creationId="{3DF7C93B-DAD6-1F38-74B9-B4944252AED7}"/>
          </ac:spMkLst>
        </pc:spChg>
        <pc:spChg chg="mod">
          <ac:chgData name="Noura.Elmaghawry" userId="b691f193-aaf6-4e62-bc5c-f933985003e3" providerId="ADAL" clId="{267921D3-1A00-4A52-ABE3-C970677DC84B}" dt="2024-03-29T12:45:25.218" v="1498" actId="5793"/>
          <ac:spMkLst>
            <pc:docMk/>
            <pc:sldMk cId="4250209702" sldId="351"/>
            <ac:spMk id="3" creationId="{F2B4C0DD-1023-E7C7-17F4-9F7B4C33E46C}"/>
          </ac:spMkLst>
        </pc:spChg>
        <pc:spChg chg="add del mod">
          <ac:chgData name="Noura.Elmaghawry" userId="b691f193-aaf6-4e62-bc5c-f933985003e3" providerId="ADAL" clId="{267921D3-1A00-4A52-ABE3-C970677DC84B}" dt="2024-03-29T12:45:19.591" v="1496" actId="478"/>
          <ac:spMkLst>
            <pc:docMk/>
            <pc:sldMk cId="4250209702" sldId="351"/>
            <ac:spMk id="4" creationId="{AECCB02A-152D-C095-F4A3-D6B536B5FD9F}"/>
          </ac:spMkLst>
        </pc:spChg>
        <pc:spChg chg="add mod">
          <ac:chgData name="Noura.Elmaghawry" userId="b691f193-aaf6-4e62-bc5c-f933985003e3" providerId="ADAL" clId="{267921D3-1A00-4A52-ABE3-C970677DC84B}" dt="2024-03-29T12:45:50.308" v="1524" actId="20577"/>
          <ac:spMkLst>
            <pc:docMk/>
            <pc:sldMk cId="4250209702" sldId="351"/>
            <ac:spMk id="6" creationId="{38B4694E-CD32-ECCE-1E04-BEA26BA67DB4}"/>
          </ac:spMkLst>
        </pc:spChg>
        <pc:cxnChg chg="add mod">
          <ac:chgData name="Noura.Elmaghawry" userId="b691f193-aaf6-4e62-bc5c-f933985003e3" providerId="ADAL" clId="{267921D3-1A00-4A52-ABE3-C970677DC84B}" dt="2024-03-29T12:45:43.553" v="1500" actId="1076"/>
          <ac:cxnSpMkLst>
            <pc:docMk/>
            <pc:sldMk cId="4250209702" sldId="351"/>
            <ac:cxnSpMk id="5" creationId="{E5BB2913-CEBB-003A-46D7-C9E624823800}"/>
          </ac:cxnSpMkLst>
        </pc:cxnChg>
        <pc:cxnChg chg="add mod">
          <ac:chgData name="Noura.Elmaghawry" userId="b691f193-aaf6-4e62-bc5c-f933985003e3" providerId="ADAL" clId="{267921D3-1A00-4A52-ABE3-C970677DC84B}" dt="2024-03-29T12:46:01.145" v="1528" actId="14100"/>
          <ac:cxnSpMkLst>
            <pc:docMk/>
            <pc:sldMk cId="4250209702" sldId="351"/>
            <ac:cxnSpMk id="7" creationId="{9D556FCB-1543-CF84-7FC5-A8DBFC8A0BDA}"/>
          </ac:cxnSpMkLst>
        </pc:cxnChg>
      </pc:sldChg>
    </pc:docChg>
  </pc:docChgLst>
  <pc:docChgLst>
    <pc:chgData name="Noura.Elmaghawry" userId="b691f193-aaf6-4e62-bc5c-f933985003e3" providerId="ADAL" clId="{ACFB847B-87B1-476B-B221-42A664507ACE}"/>
    <pc:docChg chg="undo custSel addSld modSld sldOrd">
      <pc:chgData name="Noura.Elmaghawry" userId="b691f193-aaf6-4e62-bc5c-f933985003e3" providerId="ADAL" clId="{ACFB847B-87B1-476B-B221-42A664507ACE}" dt="2024-03-26T11:54:13.194" v="371" actId="1076"/>
      <pc:docMkLst>
        <pc:docMk/>
      </pc:docMkLst>
      <pc:sldChg chg="delSp modSp mod">
        <pc:chgData name="Noura.Elmaghawry" userId="b691f193-aaf6-4e62-bc5c-f933985003e3" providerId="ADAL" clId="{ACFB847B-87B1-476B-B221-42A664507ACE}" dt="2024-03-26T10:23:00.501" v="172" actId="21"/>
        <pc:sldMkLst>
          <pc:docMk/>
          <pc:sldMk cId="1061445848" sldId="328"/>
        </pc:sldMkLst>
        <pc:spChg chg="del mod">
          <ac:chgData name="Noura.Elmaghawry" userId="b691f193-aaf6-4e62-bc5c-f933985003e3" providerId="ADAL" clId="{ACFB847B-87B1-476B-B221-42A664507ACE}" dt="2024-03-26T10:23:00.501" v="172" actId="21"/>
          <ac:spMkLst>
            <pc:docMk/>
            <pc:sldMk cId="1061445848" sldId="328"/>
            <ac:spMk id="4" creationId="{B139717A-8134-1582-6E53-7D7440F66126}"/>
          </ac:spMkLst>
        </pc:spChg>
        <pc:cxnChg chg="del">
          <ac:chgData name="Noura.Elmaghawry" userId="b691f193-aaf6-4e62-bc5c-f933985003e3" providerId="ADAL" clId="{ACFB847B-87B1-476B-B221-42A664507ACE}" dt="2024-03-26T10:22:57.448" v="171" actId="478"/>
          <ac:cxnSpMkLst>
            <pc:docMk/>
            <pc:sldMk cId="1061445848" sldId="328"/>
            <ac:cxnSpMk id="5" creationId="{CB8DDB31-0391-EAAF-278E-5DB6E53C6949}"/>
          </ac:cxnSpMkLst>
        </pc:cxnChg>
      </pc:sldChg>
      <pc:sldChg chg="addSp delSp modSp mod delAnim modAnim">
        <pc:chgData name="Noura.Elmaghawry" userId="b691f193-aaf6-4e62-bc5c-f933985003e3" providerId="ADAL" clId="{ACFB847B-87B1-476B-B221-42A664507ACE}" dt="2024-03-24T10:57:12.013" v="149" actId="9405"/>
        <pc:sldMkLst>
          <pc:docMk/>
          <pc:sldMk cId="2413475505" sldId="330"/>
        </pc:sldMkLst>
        <pc:spChg chg="mod">
          <ac:chgData name="Noura.Elmaghawry" userId="b691f193-aaf6-4e62-bc5c-f933985003e3" providerId="ADAL" clId="{ACFB847B-87B1-476B-B221-42A664507ACE}" dt="2024-03-24T10:51:37.712" v="25" actId="20577"/>
          <ac:spMkLst>
            <pc:docMk/>
            <pc:sldMk cId="2413475505" sldId="330"/>
            <ac:spMk id="3" creationId="{0EF4749D-E44A-DEDE-7233-5E583D2B5C47}"/>
          </ac:spMkLst>
        </pc:spChg>
        <pc:spChg chg="add mod">
          <ac:chgData name="Noura.Elmaghawry" userId="b691f193-aaf6-4e62-bc5c-f933985003e3" providerId="ADAL" clId="{ACFB847B-87B1-476B-B221-42A664507ACE}" dt="2024-03-24T10:54:25.893" v="109" actId="1076"/>
          <ac:spMkLst>
            <pc:docMk/>
            <pc:sldMk cId="2413475505" sldId="330"/>
            <ac:spMk id="5" creationId="{8E022763-71FA-55A7-9D82-B508C51FB78F}"/>
          </ac:spMkLst>
        </pc:spChg>
        <pc:spChg chg="add mod">
          <ac:chgData name="Noura.Elmaghawry" userId="b691f193-aaf6-4e62-bc5c-f933985003e3" providerId="ADAL" clId="{ACFB847B-87B1-476B-B221-42A664507ACE}" dt="2024-03-24T10:55:11.514" v="117" actId="114"/>
          <ac:spMkLst>
            <pc:docMk/>
            <pc:sldMk cId="2413475505" sldId="330"/>
            <ac:spMk id="6" creationId="{25DB6616-ADF4-8EF3-A658-0E792D265365}"/>
          </ac:spMkLst>
        </pc:spChg>
        <pc:graphicFrameChg chg="add mod modGraphic">
          <ac:chgData name="Noura.Elmaghawry" userId="b691f193-aaf6-4e62-bc5c-f933985003e3" providerId="ADAL" clId="{ACFB847B-87B1-476B-B221-42A664507ACE}" dt="2024-03-24T10:54:19.292" v="108" actId="14734"/>
          <ac:graphicFrameMkLst>
            <pc:docMk/>
            <pc:sldMk cId="2413475505" sldId="330"/>
            <ac:graphicFrameMk id="4" creationId="{F05DDCE3-3925-48DE-A2C7-5C883633DBA7}"/>
          </ac:graphicFrameMkLst>
        </pc:graphicFrameChg>
        <pc:picChg chg="del">
          <ac:chgData name="Noura.Elmaghawry" userId="b691f193-aaf6-4e62-bc5c-f933985003e3" providerId="ADAL" clId="{ACFB847B-87B1-476B-B221-42A664507ACE}" dt="2024-03-24T10:52:37.634" v="57" actId="478"/>
          <ac:picMkLst>
            <pc:docMk/>
            <pc:sldMk cId="2413475505" sldId="330"/>
            <ac:picMk id="7" creationId="{A236FBC0-E2D5-A004-B6DA-9841CB060B5F}"/>
          </ac:picMkLst>
        </pc:picChg>
        <pc:picChg chg="add mod ord">
          <ac:chgData name="Noura.Elmaghawry" userId="b691f193-aaf6-4e62-bc5c-f933985003e3" providerId="ADAL" clId="{ACFB847B-87B1-476B-B221-42A664507ACE}" dt="2024-03-24T10:56:56.114" v="148" actId="167"/>
          <ac:picMkLst>
            <pc:docMk/>
            <pc:sldMk cId="2413475505" sldId="330"/>
            <ac:picMk id="13" creationId="{C9C2963C-883D-A223-7C2A-76B100AE96F5}"/>
          </ac:picMkLst>
        </pc:picChg>
        <pc:inkChg chg="del">
          <ac:chgData name="Noura.Elmaghawry" userId="b691f193-aaf6-4e62-bc5c-f933985003e3" providerId="ADAL" clId="{ACFB847B-87B1-476B-B221-42A664507ACE}" dt="2024-03-24T10:52:39.771" v="58" actId="478"/>
          <ac:inkMkLst>
            <pc:docMk/>
            <pc:sldMk cId="2413475505" sldId="330"/>
            <ac:inkMk id="8" creationId="{3AA13C4F-741D-7810-3F44-C38F4300EC9B}"/>
          </ac:inkMkLst>
        </pc:inkChg>
        <pc:inkChg chg="add">
          <ac:chgData name="Noura.Elmaghawry" userId="b691f193-aaf6-4e62-bc5c-f933985003e3" providerId="ADAL" clId="{ACFB847B-87B1-476B-B221-42A664507ACE}" dt="2024-03-24T10:57:12.013" v="149" actId="9405"/>
          <ac:inkMkLst>
            <pc:docMk/>
            <pc:sldMk cId="2413475505" sldId="330"/>
            <ac:inkMk id="14" creationId="{DD0867BB-150B-FC6D-0F3C-C08F24CB2B30}"/>
          </ac:inkMkLst>
        </pc:inkChg>
        <pc:cxnChg chg="add mod">
          <ac:chgData name="Noura.Elmaghawry" userId="b691f193-aaf6-4e62-bc5c-f933985003e3" providerId="ADAL" clId="{ACFB847B-87B1-476B-B221-42A664507ACE}" dt="2024-03-24T10:55:32.414" v="127" actId="692"/>
          <ac:cxnSpMkLst>
            <pc:docMk/>
            <pc:sldMk cId="2413475505" sldId="330"/>
            <ac:cxnSpMk id="10" creationId="{96417CF2-0BC9-CA10-40C6-DC06460FC123}"/>
          </ac:cxnSpMkLst>
        </pc:cxnChg>
      </pc:sldChg>
      <pc:sldChg chg="addSp delSp mod">
        <pc:chgData name="Noura.Elmaghawry" userId="b691f193-aaf6-4e62-bc5c-f933985003e3" providerId="ADAL" clId="{ACFB847B-87B1-476B-B221-42A664507ACE}" dt="2024-03-26T11:53:12.762" v="327" actId="9405"/>
        <pc:sldMkLst>
          <pc:docMk/>
          <pc:sldMk cId="1849010273" sldId="332"/>
        </pc:sldMkLst>
        <pc:inkChg chg="add del">
          <ac:chgData name="Noura.Elmaghawry" userId="b691f193-aaf6-4e62-bc5c-f933985003e3" providerId="ADAL" clId="{ACFB847B-87B1-476B-B221-42A664507ACE}" dt="2024-03-26T11:53:12.762" v="327" actId="9405"/>
          <ac:inkMkLst>
            <pc:docMk/>
            <pc:sldMk cId="1849010273" sldId="332"/>
            <ac:inkMk id="4" creationId="{64FD618B-EB88-5B7C-905B-A0AC8A0BA2E7}"/>
          </ac:inkMkLst>
        </pc:inkChg>
      </pc:sldChg>
      <pc:sldChg chg="modAnim">
        <pc:chgData name="Noura.Elmaghawry" userId="b691f193-aaf6-4e62-bc5c-f933985003e3" providerId="ADAL" clId="{ACFB847B-87B1-476B-B221-42A664507ACE}" dt="2024-03-24T07:05:59.275" v="1"/>
        <pc:sldMkLst>
          <pc:docMk/>
          <pc:sldMk cId="2245831622" sldId="333"/>
        </pc:sldMkLst>
      </pc:sldChg>
      <pc:sldChg chg="delSp mod delAnim modAnim">
        <pc:chgData name="Noura.Elmaghawry" userId="b691f193-aaf6-4e62-bc5c-f933985003e3" providerId="ADAL" clId="{ACFB847B-87B1-476B-B221-42A664507ACE}" dt="2024-03-24T07:06:46.471" v="6"/>
        <pc:sldMkLst>
          <pc:docMk/>
          <pc:sldMk cId="974363433" sldId="335"/>
        </pc:sldMkLst>
        <pc:inkChg chg="del">
          <ac:chgData name="Noura.Elmaghawry" userId="b691f193-aaf6-4e62-bc5c-f933985003e3" providerId="ADAL" clId="{ACFB847B-87B1-476B-B221-42A664507ACE}" dt="2024-03-24T07:06:21.521" v="3" actId="478"/>
          <ac:inkMkLst>
            <pc:docMk/>
            <pc:sldMk cId="974363433" sldId="335"/>
            <ac:inkMk id="8" creationId="{12A9C556-52DD-507C-04E6-3FEDE0723419}"/>
          </ac:inkMkLst>
        </pc:inkChg>
      </pc:sldChg>
      <pc:sldChg chg="addSp delSp modSp mod">
        <pc:chgData name="Noura.Elmaghawry" userId="b691f193-aaf6-4e62-bc5c-f933985003e3" providerId="ADAL" clId="{ACFB847B-87B1-476B-B221-42A664507ACE}" dt="2024-03-24T10:34:20.396" v="23" actId="14100"/>
        <pc:sldMkLst>
          <pc:docMk/>
          <pc:sldMk cId="2974009490" sldId="336"/>
        </pc:sldMkLst>
        <pc:picChg chg="del">
          <ac:chgData name="Noura.Elmaghawry" userId="b691f193-aaf6-4e62-bc5c-f933985003e3" providerId="ADAL" clId="{ACFB847B-87B1-476B-B221-42A664507ACE}" dt="2024-03-24T10:32:58.088" v="8" actId="478"/>
          <ac:picMkLst>
            <pc:docMk/>
            <pc:sldMk cId="2974009490" sldId="336"/>
            <ac:picMk id="4" creationId="{A9BC20E8-FCE3-02E8-E040-AE9513F98A52}"/>
          </ac:picMkLst>
        </pc:picChg>
        <pc:picChg chg="add del mod ord">
          <ac:chgData name="Noura.Elmaghawry" userId="b691f193-aaf6-4e62-bc5c-f933985003e3" providerId="ADAL" clId="{ACFB847B-87B1-476B-B221-42A664507ACE}" dt="2024-03-24T10:34:05.743" v="16" actId="478"/>
          <ac:picMkLst>
            <pc:docMk/>
            <pc:sldMk cId="2974009490" sldId="336"/>
            <ac:picMk id="5" creationId="{C8B36C7C-8A66-81F2-4825-E6815AF195C3}"/>
          </ac:picMkLst>
        </pc:picChg>
        <pc:picChg chg="add mod ord">
          <ac:chgData name="Noura.Elmaghawry" userId="b691f193-aaf6-4e62-bc5c-f933985003e3" providerId="ADAL" clId="{ACFB847B-87B1-476B-B221-42A664507ACE}" dt="2024-03-24T10:34:20.396" v="23" actId="14100"/>
          <ac:picMkLst>
            <pc:docMk/>
            <pc:sldMk cId="2974009490" sldId="336"/>
            <ac:picMk id="9" creationId="{65EF579E-F5E1-6E48-153D-63BA3312DF42}"/>
          </ac:picMkLst>
        </pc:picChg>
        <pc:cxnChg chg="mod">
          <ac:chgData name="Noura.Elmaghawry" userId="b691f193-aaf6-4e62-bc5c-f933985003e3" providerId="ADAL" clId="{ACFB847B-87B1-476B-B221-42A664507ACE}" dt="2024-03-24T10:33:18.515" v="15" actId="1076"/>
          <ac:cxnSpMkLst>
            <pc:docMk/>
            <pc:sldMk cId="2974009490" sldId="336"/>
            <ac:cxnSpMk id="7" creationId="{CE39D4BE-30F9-E0BF-0EA0-4C69B240ECFC}"/>
          </ac:cxnSpMkLst>
        </pc:cxnChg>
      </pc:sldChg>
      <pc:sldChg chg="modAnim">
        <pc:chgData name="Noura.Elmaghawry" userId="b691f193-aaf6-4e62-bc5c-f933985003e3" providerId="ADAL" clId="{ACFB847B-87B1-476B-B221-42A664507ACE}" dt="2024-03-24T07:07:26.438" v="7"/>
        <pc:sldMkLst>
          <pc:docMk/>
          <pc:sldMk cId="1322485420" sldId="338"/>
        </pc:sldMkLst>
      </pc:sldChg>
      <pc:sldChg chg="addSp delSp modSp add mod addAnim delAnim">
        <pc:chgData name="Noura.Elmaghawry" userId="b691f193-aaf6-4e62-bc5c-f933985003e3" providerId="ADAL" clId="{ACFB847B-87B1-476B-B221-42A664507ACE}" dt="2024-03-24T10:56:42.503" v="143" actId="478"/>
        <pc:sldMkLst>
          <pc:docMk/>
          <pc:sldMk cId="3351465297" sldId="339"/>
        </pc:sldMkLst>
        <pc:spChg chg="mod">
          <ac:chgData name="Noura.Elmaghawry" userId="b691f193-aaf6-4e62-bc5c-f933985003e3" providerId="ADAL" clId="{ACFB847B-87B1-476B-B221-42A664507ACE}" dt="2024-03-24T10:51:53.748" v="56" actId="20577"/>
          <ac:spMkLst>
            <pc:docMk/>
            <pc:sldMk cId="3351465297" sldId="339"/>
            <ac:spMk id="3" creationId="{0EF4749D-E44A-DEDE-7233-5E583D2B5C47}"/>
          </ac:spMkLst>
        </pc:spChg>
        <pc:picChg chg="add del mod ord">
          <ac:chgData name="Noura.Elmaghawry" userId="b691f193-aaf6-4e62-bc5c-f933985003e3" providerId="ADAL" clId="{ACFB847B-87B1-476B-B221-42A664507ACE}" dt="2024-03-24T10:56:42.109" v="142" actId="22"/>
          <ac:picMkLst>
            <pc:docMk/>
            <pc:sldMk cId="3351465297" sldId="339"/>
            <ac:picMk id="5" creationId="{CBA5F669-C5D8-B5EA-DAD2-429E5979B4CF}"/>
          </ac:picMkLst>
        </pc:picChg>
        <pc:picChg chg="add del">
          <ac:chgData name="Noura.Elmaghawry" userId="b691f193-aaf6-4e62-bc5c-f933985003e3" providerId="ADAL" clId="{ACFB847B-87B1-476B-B221-42A664507ACE}" dt="2024-03-24T10:56:42.503" v="143" actId="478"/>
          <ac:picMkLst>
            <pc:docMk/>
            <pc:sldMk cId="3351465297" sldId="339"/>
            <ac:picMk id="7" creationId="{A236FBC0-E2D5-A004-B6DA-9841CB060B5F}"/>
          </ac:picMkLst>
        </pc:picChg>
        <pc:inkChg chg="mod">
          <ac:chgData name="Noura.Elmaghawry" userId="b691f193-aaf6-4e62-bc5c-f933985003e3" providerId="ADAL" clId="{ACFB847B-87B1-476B-B221-42A664507ACE}" dt="2024-03-24T10:56:40.091" v="136" actId="1076"/>
          <ac:inkMkLst>
            <pc:docMk/>
            <pc:sldMk cId="3351465297" sldId="339"/>
            <ac:inkMk id="8" creationId="{3AA13C4F-741D-7810-3F44-C38F4300EC9B}"/>
          </ac:inkMkLst>
        </pc:inkChg>
      </pc:sldChg>
      <pc:sldChg chg="addSp modSp new mod ord modAnim">
        <pc:chgData name="Noura.Elmaghawry" userId="b691f193-aaf6-4e62-bc5c-f933985003e3" providerId="ADAL" clId="{ACFB847B-87B1-476B-B221-42A664507ACE}" dt="2024-03-26T11:54:13.194" v="371" actId="1076"/>
        <pc:sldMkLst>
          <pc:docMk/>
          <pc:sldMk cId="504866926" sldId="340"/>
        </pc:sldMkLst>
        <pc:spChg chg="mod">
          <ac:chgData name="Noura.Elmaghawry" userId="b691f193-aaf6-4e62-bc5c-f933985003e3" providerId="ADAL" clId="{ACFB847B-87B1-476B-B221-42A664507ACE}" dt="2024-03-26T11:39:01.307" v="203" actId="20577"/>
          <ac:spMkLst>
            <pc:docMk/>
            <pc:sldMk cId="504866926" sldId="340"/>
            <ac:spMk id="2" creationId="{EDC64F44-DC58-1CD7-02F9-D40768742BDD}"/>
          </ac:spMkLst>
        </pc:spChg>
        <pc:spChg chg="mod">
          <ac:chgData name="Noura.Elmaghawry" userId="b691f193-aaf6-4e62-bc5c-f933985003e3" providerId="ADAL" clId="{ACFB847B-87B1-476B-B221-42A664507ACE}" dt="2024-03-26T11:40:06.094" v="299" actId="20577"/>
          <ac:spMkLst>
            <pc:docMk/>
            <pc:sldMk cId="504866926" sldId="340"/>
            <ac:spMk id="3" creationId="{E33E63AE-45BF-8B95-7BAA-DABD2417214C}"/>
          </ac:spMkLst>
        </pc:spChg>
        <pc:spChg chg="add mod">
          <ac:chgData name="Noura.Elmaghawry" userId="b691f193-aaf6-4e62-bc5c-f933985003e3" providerId="ADAL" clId="{ACFB847B-87B1-476B-B221-42A664507ACE}" dt="2024-03-26T11:53:52.482" v="353" actId="14100"/>
          <ac:spMkLst>
            <pc:docMk/>
            <pc:sldMk cId="504866926" sldId="340"/>
            <ac:spMk id="17" creationId="{3659CCD3-AEC9-73E1-1F66-420364AF1B01}"/>
          </ac:spMkLst>
        </pc:spChg>
        <pc:spChg chg="add mod">
          <ac:chgData name="Noura.Elmaghawry" userId="b691f193-aaf6-4e62-bc5c-f933985003e3" providerId="ADAL" clId="{ACFB847B-87B1-476B-B221-42A664507ACE}" dt="2024-03-26T11:54:08.371" v="369" actId="14100"/>
          <ac:spMkLst>
            <pc:docMk/>
            <pc:sldMk cId="504866926" sldId="340"/>
            <ac:spMk id="21" creationId="{2485F9FA-4507-E41A-9FB4-AE0A88D09601}"/>
          </ac:spMkLst>
        </pc:spChg>
        <pc:picChg chg="add mod">
          <ac:chgData name="Noura.Elmaghawry" userId="b691f193-aaf6-4e62-bc5c-f933985003e3" providerId="ADAL" clId="{ACFB847B-87B1-476B-B221-42A664507ACE}" dt="2024-03-26T11:48:47.459" v="306" actId="14100"/>
          <ac:picMkLst>
            <pc:docMk/>
            <pc:sldMk cId="504866926" sldId="340"/>
            <ac:picMk id="5" creationId="{1D1FED39-88CF-DEBA-7C88-29FC1F6EF738}"/>
          </ac:picMkLst>
        </pc:picChg>
        <pc:picChg chg="add mod">
          <ac:chgData name="Noura.Elmaghawry" userId="b691f193-aaf6-4e62-bc5c-f933985003e3" providerId="ADAL" clId="{ACFB847B-87B1-476B-B221-42A664507ACE}" dt="2024-03-26T11:53:39.218" v="334" actId="1076"/>
          <ac:picMkLst>
            <pc:docMk/>
            <pc:sldMk cId="504866926" sldId="340"/>
            <ac:picMk id="7" creationId="{16D451D1-ADCD-4D81-4122-7055E61B469D}"/>
          </ac:picMkLst>
        </pc:picChg>
        <pc:picChg chg="add mod">
          <ac:chgData name="Noura.Elmaghawry" userId="b691f193-aaf6-4e62-bc5c-f933985003e3" providerId="ADAL" clId="{ACFB847B-87B1-476B-B221-42A664507ACE}" dt="2024-03-26T11:50:32.819" v="310" actId="1076"/>
          <ac:picMkLst>
            <pc:docMk/>
            <pc:sldMk cId="504866926" sldId="340"/>
            <ac:picMk id="9" creationId="{73D4510F-5BAE-1F78-7CE1-3AA5AD4F14D9}"/>
          </ac:picMkLst>
        </pc:picChg>
        <pc:picChg chg="add mod">
          <ac:chgData name="Noura.Elmaghawry" userId="b691f193-aaf6-4e62-bc5c-f933985003e3" providerId="ADAL" clId="{ACFB847B-87B1-476B-B221-42A664507ACE}" dt="2024-03-26T11:53:39.218" v="334" actId="1076"/>
          <ac:picMkLst>
            <pc:docMk/>
            <pc:sldMk cId="504866926" sldId="340"/>
            <ac:picMk id="10" creationId="{A93CAB51-061B-905A-521F-7A6A79C2D134}"/>
          </ac:picMkLst>
        </pc:picChg>
        <pc:picChg chg="add mod">
          <ac:chgData name="Noura.Elmaghawry" userId="b691f193-aaf6-4e62-bc5c-f933985003e3" providerId="ADAL" clId="{ACFB847B-87B1-476B-B221-42A664507ACE}" dt="2024-03-26T11:54:10.987" v="370" actId="1076"/>
          <ac:picMkLst>
            <pc:docMk/>
            <pc:sldMk cId="504866926" sldId="340"/>
            <ac:picMk id="12" creationId="{D2660952-2E4F-1302-4893-DF6C7E7ACE19}"/>
          </ac:picMkLst>
        </pc:picChg>
        <pc:picChg chg="add mod">
          <ac:chgData name="Noura.Elmaghawry" userId="b691f193-aaf6-4e62-bc5c-f933985003e3" providerId="ADAL" clId="{ACFB847B-87B1-476B-B221-42A664507ACE}" dt="2024-03-26T11:54:10.987" v="370" actId="1076"/>
          <ac:picMkLst>
            <pc:docMk/>
            <pc:sldMk cId="504866926" sldId="340"/>
            <ac:picMk id="13" creationId="{F83BF968-5FC6-F11A-BCA4-973949487867}"/>
          </ac:picMkLst>
        </pc:picChg>
        <pc:picChg chg="add mod">
          <ac:chgData name="Noura.Elmaghawry" userId="b691f193-aaf6-4e62-bc5c-f933985003e3" providerId="ADAL" clId="{ACFB847B-87B1-476B-B221-42A664507ACE}" dt="2024-03-26T11:52:38.098" v="324" actId="14100"/>
          <ac:picMkLst>
            <pc:docMk/>
            <pc:sldMk cId="504866926" sldId="340"/>
            <ac:picMk id="15" creationId="{486CE842-426D-5AD6-BED2-F3FF17E452F1}"/>
          </ac:picMkLst>
        </pc:picChg>
        <pc:inkChg chg="add">
          <ac:chgData name="Noura.Elmaghawry" userId="b691f193-aaf6-4e62-bc5c-f933985003e3" providerId="ADAL" clId="{ACFB847B-87B1-476B-B221-42A664507ACE}" dt="2024-03-26T11:52:44.177" v="325" actId="9405"/>
          <ac:inkMkLst>
            <pc:docMk/>
            <pc:sldMk cId="504866926" sldId="340"/>
            <ac:inkMk id="16" creationId="{0C69FB68-CE57-DB23-71BF-1A98C378A1A8}"/>
          </ac:inkMkLst>
        </pc:inkChg>
        <pc:cxnChg chg="add mod">
          <ac:chgData name="Noura.Elmaghawry" userId="b691f193-aaf6-4e62-bc5c-f933985003e3" providerId="ADAL" clId="{ACFB847B-87B1-476B-B221-42A664507ACE}" dt="2024-03-26T11:53:42.074" v="335" actId="1076"/>
          <ac:cxnSpMkLst>
            <pc:docMk/>
            <pc:sldMk cId="504866926" sldId="340"/>
            <ac:cxnSpMk id="18" creationId="{AD6107EB-89D9-C34C-154D-B485287C3FC8}"/>
          </ac:cxnSpMkLst>
        </pc:cxnChg>
        <pc:cxnChg chg="add mod">
          <ac:chgData name="Noura.Elmaghawry" userId="b691f193-aaf6-4e62-bc5c-f933985003e3" providerId="ADAL" clId="{ACFB847B-87B1-476B-B221-42A664507ACE}" dt="2024-03-26T11:54:13.194" v="371" actId="1076"/>
          <ac:cxnSpMkLst>
            <pc:docMk/>
            <pc:sldMk cId="504866926" sldId="340"/>
            <ac:cxnSpMk id="22" creationId="{E530DA0E-0216-11CF-FBC4-71E4ECAF1F92}"/>
          </ac:cxnSpMkLst>
        </pc:cxnChg>
      </pc:sldChg>
    </pc:docChg>
  </pc:docChgLst>
  <pc:docChgLst>
    <pc:chgData name="Noura.Elmaghawry" userId="b691f193-aaf6-4e62-bc5c-f933985003e3" providerId="ADAL" clId="{16152CA0-7EAB-4920-BBA1-84D5C48A8829}"/>
    <pc:docChg chg="custSel addSld delSld modSld">
      <pc:chgData name="Noura.Elmaghawry" userId="b691f193-aaf6-4e62-bc5c-f933985003e3" providerId="ADAL" clId="{16152CA0-7EAB-4920-BBA1-84D5C48A8829}" dt="2024-02-26T14:03:14.260" v="21" actId="20577"/>
      <pc:docMkLst>
        <pc:docMk/>
      </pc:docMkLst>
      <pc:sldChg chg="modAnim">
        <pc:chgData name="Noura.Elmaghawry" userId="b691f193-aaf6-4e62-bc5c-f933985003e3" providerId="ADAL" clId="{16152CA0-7EAB-4920-BBA1-84D5C48A8829}" dt="2024-02-25T13:36:26.175" v="1"/>
        <pc:sldMkLst>
          <pc:docMk/>
          <pc:sldMk cId="937605804" sldId="348"/>
        </pc:sldMkLst>
      </pc:sldChg>
      <pc:sldChg chg="modSp mod">
        <pc:chgData name="Noura.Elmaghawry" userId="b691f193-aaf6-4e62-bc5c-f933985003e3" providerId="ADAL" clId="{16152CA0-7EAB-4920-BBA1-84D5C48A8829}" dt="2024-02-26T14:03:14.260" v="21" actId="20577"/>
        <pc:sldMkLst>
          <pc:docMk/>
          <pc:sldMk cId="192257478" sldId="366"/>
        </pc:sldMkLst>
        <pc:graphicFrameChg chg="modGraphic">
          <ac:chgData name="Noura.Elmaghawry" userId="b691f193-aaf6-4e62-bc5c-f933985003e3" providerId="ADAL" clId="{16152CA0-7EAB-4920-BBA1-84D5C48A8829}" dt="2024-02-26T14:03:14.260" v="21" actId="20577"/>
          <ac:graphicFrameMkLst>
            <pc:docMk/>
            <pc:sldMk cId="192257478" sldId="366"/>
            <ac:graphicFrameMk id="10" creationId="{728C7C10-5683-3209-CCC3-667BB877CC5E}"/>
          </ac:graphicFrameMkLst>
        </pc:graphicFrameChg>
      </pc:sldChg>
      <pc:sldChg chg="addSp delSp modSp mod delAnim modAnim">
        <pc:chgData name="Noura.Elmaghawry" userId="b691f193-aaf6-4e62-bc5c-f933985003e3" providerId="ADAL" clId="{16152CA0-7EAB-4920-BBA1-84D5C48A8829}" dt="2024-02-26T08:42:05.622" v="10"/>
        <pc:sldMkLst>
          <pc:docMk/>
          <pc:sldMk cId="3916217556" sldId="374"/>
        </pc:sldMkLst>
        <pc:spChg chg="add mod">
          <ac:chgData name="Noura.Elmaghawry" userId="b691f193-aaf6-4e62-bc5c-f933985003e3" providerId="ADAL" clId="{16152CA0-7EAB-4920-BBA1-84D5C48A8829}" dt="2024-02-26T08:41:49.583" v="8"/>
          <ac:spMkLst>
            <pc:docMk/>
            <pc:sldMk cId="3916217556" sldId="374"/>
            <ac:spMk id="11" creationId="{21057333-D8A5-AE70-C874-6EAEE110C985}"/>
          </ac:spMkLst>
        </pc:spChg>
        <pc:spChg chg="del">
          <ac:chgData name="Noura.Elmaghawry" userId="b691f193-aaf6-4e62-bc5c-f933985003e3" providerId="ADAL" clId="{16152CA0-7EAB-4920-BBA1-84D5C48A8829}" dt="2024-02-25T13:37:53.048" v="6" actId="478"/>
          <ac:spMkLst>
            <pc:docMk/>
            <pc:sldMk cId="3916217556" sldId="374"/>
            <ac:spMk id="13" creationId="{E139E2DB-8304-E30A-2328-40845D1987AF}"/>
          </ac:spMkLst>
        </pc:spChg>
        <pc:picChg chg="add mod">
          <ac:chgData name="Noura.Elmaghawry" userId="b691f193-aaf6-4e62-bc5c-f933985003e3" providerId="ADAL" clId="{16152CA0-7EAB-4920-BBA1-84D5C48A8829}" dt="2024-02-26T08:41:32.153" v="7"/>
          <ac:picMkLst>
            <pc:docMk/>
            <pc:sldMk cId="3916217556" sldId="374"/>
            <ac:picMk id="9" creationId="{1FFBEAEF-A898-5BEB-C07B-F72A8B1E4820}"/>
          </ac:picMkLst>
        </pc:picChg>
        <pc:picChg chg="del">
          <ac:chgData name="Noura.Elmaghawry" userId="b691f193-aaf6-4e62-bc5c-f933985003e3" providerId="ADAL" clId="{16152CA0-7EAB-4920-BBA1-84D5C48A8829}" dt="2024-02-25T13:37:51.975" v="5" actId="478"/>
          <ac:picMkLst>
            <pc:docMk/>
            <pc:sldMk cId="3916217556" sldId="374"/>
            <ac:picMk id="12" creationId="{A4899EEF-03EA-14D7-4882-F9DABEAFBD59}"/>
          </ac:picMkLst>
        </pc:picChg>
      </pc:sldChg>
      <pc:sldChg chg="addSp delSp modSp mod delAnim modAnim">
        <pc:chgData name="Noura.Elmaghawry" userId="b691f193-aaf6-4e62-bc5c-f933985003e3" providerId="ADAL" clId="{16152CA0-7EAB-4920-BBA1-84D5C48A8829}" dt="2024-02-26T08:43:56.424" v="16"/>
        <pc:sldMkLst>
          <pc:docMk/>
          <pc:sldMk cId="131319199" sldId="375"/>
        </pc:sldMkLst>
        <pc:picChg chg="add mod">
          <ac:chgData name="Noura.Elmaghawry" userId="b691f193-aaf6-4e62-bc5c-f933985003e3" providerId="ADAL" clId="{16152CA0-7EAB-4920-BBA1-84D5C48A8829}" dt="2024-02-26T08:43:51.695" v="15" actId="14100"/>
          <ac:picMkLst>
            <pc:docMk/>
            <pc:sldMk cId="131319199" sldId="375"/>
            <ac:picMk id="10" creationId="{2028CDE6-7866-F93E-A750-15E13DD85B2D}"/>
          </ac:picMkLst>
        </pc:picChg>
        <pc:picChg chg="del">
          <ac:chgData name="Noura.Elmaghawry" userId="b691f193-aaf6-4e62-bc5c-f933985003e3" providerId="ADAL" clId="{16152CA0-7EAB-4920-BBA1-84D5C48A8829}" dt="2024-02-26T08:43:40.342" v="11" actId="478"/>
          <ac:picMkLst>
            <pc:docMk/>
            <pc:sldMk cId="131319199" sldId="375"/>
            <ac:picMk id="11" creationId="{6B846F10-2B1A-13EC-77FC-134BA0F7E0A2}"/>
          </ac:picMkLst>
        </pc:picChg>
      </pc:sldChg>
      <pc:sldChg chg="modAnim">
        <pc:chgData name="Noura.Elmaghawry" userId="b691f193-aaf6-4e62-bc5c-f933985003e3" providerId="ADAL" clId="{16152CA0-7EAB-4920-BBA1-84D5C48A8829}" dt="2024-02-25T13:37:03.556" v="3"/>
        <pc:sldMkLst>
          <pc:docMk/>
          <pc:sldMk cId="431369937" sldId="377"/>
        </pc:sldMkLst>
      </pc:sldChg>
      <pc:sldChg chg="add del">
        <pc:chgData name="Noura.Elmaghawry" userId="b691f193-aaf6-4e62-bc5c-f933985003e3" providerId="ADAL" clId="{16152CA0-7EAB-4920-BBA1-84D5C48A8829}" dt="2024-02-26T14:02:54.871" v="18" actId="47"/>
        <pc:sldMkLst>
          <pc:docMk/>
          <pc:sldMk cId="1458168467" sldId="378"/>
        </pc:sldMkLst>
      </pc:sldChg>
      <pc:sldChg chg="modAnim">
        <pc:chgData name="Noura.Elmaghawry" userId="b691f193-aaf6-4e62-bc5c-f933985003e3" providerId="ADAL" clId="{16152CA0-7EAB-4920-BBA1-84D5C48A8829}" dt="2024-02-25T13:36:50.942" v="2"/>
        <pc:sldMkLst>
          <pc:docMk/>
          <pc:sldMk cId="3299677290" sldId="379"/>
        </pc:sldMkLst>
      </pc:sldChg>
      <pc:sldChg chg="del">
        <pc:chgData name="Noura.Elmaghawry" userId="b691f193-aaf6-4e62-bc5c-f933985003e3" providerId="ADAL" clId="{16152CA0-7EAB-4920-BBA1-84D5C48A8829}" dt="2024-02-26T14:02:57.942" v="19" actId="47"/>
        <pc:sldMkLst>
          <pc:docMk/>
          <pc:sldMk cId="3816679220" sldId="380"/>
        </pc:sldMkLst>
      </pc:sldChg>
      <pc:sldChg chg="modAnim">
        <pc:chgData name="Noura.Elmaghawry" userId="b691f193-aaf6-4e62-bc5c-f933985003e3" providerId="ADAL" clId="{16152CA0-7EAB-4920-BBA1-84D5C48A8829}" dt="2024-02-25T13:37:11.204" v="4"/>
        <pc:sldMkLst>
          <pc:docMk/>
          <pc:sldMk cId="2370583835" sldId="382"/>
        </pc:sldMkLst>
      </pc:sldChg>
    </pc:docChg>
  </pc:docChgLst>
  <pc:docChgLst>
    <pc:chgData name="Noura.Elmaghawry" userId="b691f193-aaf6-4e62-bc5c-f933985003e3" providerId="ADAL" clId="{326320AB-26CE-44B3-BD14-5A9C25AA7F73}"/>
    <pc:docChg chg="undo custSel addSld delSld modSld sldOrd">
      <pc:chgData name="Noura.Elmaghawry" userId="b691f193-aaf6-4e62-bc5c-f933985003e3" providerId="ADAL" clId="{326320AB-26CE-44B3-BD14-5A9C25AA7F73}" dt="2024-03-04T06:53:53.354" v="838"/>
      <pc:docMkLst>
        <pc:docMk/>
      </pc:docMkLst>
      <pc:sldChg chg="modSp mod">
        <pc:chgData name="Noura.Elmaghawry" userId="b691f193-aaf6-4e62-bc5c-f933985003e3" providerId="ADAL" clId="{326320AB-26CE-44B3-BD14-5A9C25AA7F73}" dt="2024-03-03T07:49:47.151" v="531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326320AB-26CE-44B3-BD14-5A9C25AA7F73}" dt="2024-03-03T07:49:47.151" v="531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 del ord">
        <pc:chgData name="Noura.Elmaghawry" userId="b691f193-aaf6-4e62-bc5c-f933985003e3" providerId="ADAL" clId="{326320AB-26CE-44B3-BD14-5A9C25AA7F73}" dt="2024-03-03T08:18:53.717" v="711" actId="47"/>
        <pc:sldMkLst>
          <pc:docMk/>
          <pc:sldMk cId="3954829174" sldId="349"/>
        </pc:sldMkLst>
      </pc:sldChg>
      <pc:sldChg chg="modSp del">
        <pc:chgData name="Noura.Elmaghawry" userId="b691f193-aaf6-4e62-bc5c-f933985003e3" providerId="ADAL" clId="{326320AB-26CE-44B3-BD14-5A9C25AA7F73}" dt="2024-03-03T08:18:50.843" v="710" actId="47"/>
        <pc:sldMkLst>
          <pc:docMk/>
          <pc:sldMk cId="4071928854" sldId="384"/>
        </pc:sldMkLst>
        <pc:picChg chg="mod">
          <ac:chgData name="Noura.Elmaghawry" userId="b691f193-aaf6-4e62-bc5c-f933985003e3" providerId="ADAL" clId="{326320AB-26CE-44B3-BD14-5A9C25AA7F73}" dt="2024-03-03T07:43:29.467" v="307" actId="1076"/>
          <ac:picMkLst>
            <pc:docMk/>
            <pc:sldMk cId="4071928854" sldId="384"/>
            <ac:picMk id="11" creationId="{3FF9DFA8-40D5-FA00-38B1-9900CD301458}"/>
          </ac:picMkLst>
        </pc:picChg>
      </pc:sldChg>
      <pc:sldChg chg="modSp mod">
        <pc:chgData name="Noura.Elmaghawry" userId="b691f193-aaf6-4e62-bc5c-f933985003e3" providerId="ADAL" clId="{326320AB-26CE-44B3-BD14-5A9C25AA7F73}" dt="2024-03-03T08:01:42.035" v="540" actId="20577"/>
        <pc:sldMkLst>
          <pc:docMk/>
          <pc:sldMk cId="3656525333" sldId="385"/>
        </pc:sldMkLst>
        <pc:spChg chg="mod">
          <ac:chgData name="Noura.Elmaghawry" userId="b691f193-aaf6-4e62-bc5c-f933985003e3" providerId="ADAL" clId="{326320AB-26CE-44B3-BD14-5A9C25AA7F73}" dt="2024-03-03T08:01:42.035" v="540" actId="20577"/>
          <ac:spMkLst>
            <pc:docMk/>
            <pc:sldMk cId="3656525333" sldId="385"/>
            <ac:spMk id="3" creationId="{707F74DF-D514-F27F-BE4E-0D3D03279E52}"/>
          </ac:spMkLst>
        </pc:spChg>
      </pc:sldChg>
      <pc:sldChg chg="modSp mod">
        <pc:chgData name="Noura.Elmaghawry" userId="b691f193-aaf6-4e62-bc5c-f933985003e3" providerId="ADAL" clId="{326320AB-26CE-44B3-BD14-5A9C25AA7F73}" dt="2024-03-03T10:49:12.813" v="805" actId="108"/>
        <pc:sldMkLst>
          <pc:docMk/>
          <pc:sldMk cId="3766030415" sldId="389"/>
        </pc:sldMkLst>
        <pc:spChg chg="mod">
          <ac:chgData name="Noura.Elmaghawry" userId="b691f193-aaf6-4e62-bc5c-f933985003e3" providerId="ADAL" clId="{326320AB-26CE-44B3-BD14-5A9C25AA7F73}" dt="2024-03-03T10:49:12.813" v="805" actId="108"/>
          <ac:spMkLst>
            <pc:docMk/>
            <pc:sldMk cId="3766030415" sldId="389"/>
            <ac:spMk id="3" creationId="{4226EAD8-3DC2-1A63-5105-D2E52FF403D3}"/>
          </ac:spMkLst>
        </pc:spChg>
      </pc:sldChg>
      <pc:sldChg chg="modAnim">
        <pc:chgData name="Noura.Elmaghawry" userId="b691f193-aaf6-4e62-bc5c-f933985003e3" providerId="ADAL" clId="{326320AB-26CE-44B3-BD14-5A9C25AA7F73}" dt="2024-03-04T06:50:39.302" v="812"/>
        <pc:sldMkLst>
          <pc:docMk/>
          <pc:sldMk cId="3789655332" sldId="391"/>
        </pc:sldMkLst>
      </pc:sldChg>
      <pc:sldChg chg="modSp mod">
        <pc:chgData name="Noura.Elmaghawry" userId="b691f193-aaf6-4e62-bc5c-f933985003e3" providerId="ADAL" clId="{326320AB-26CE-44B3-BD14-5A9C25AA7F73}" dt="2024-03-03T08:03:20.147" v="572" actId="20577"/>
        <pc:sldMkLst>
          <pc:docMk/>
          <pc:sldMk cId="3582829172" sldId="394"/>
        </pc:sldMkLst>
        <pc:spChg chg="mod">
          <ac:chgData name="Noura.Elmaghawry" userId="b691f193-aaf6-4e62-bc5c-f933985003e3" providerId="ADAL" clId="{326320AB-26CE-44B3-BD14-5A9C25AA7F73}" dt="2024-03-03T08:03:20.147" v="572" actId="20577"/>
          <ac:spMkLst>
            <pc:docMk/>
            <pc:sldMk cId="3582829172" sldId="394"/>
            <ac:spMk id="2" creationId="{01C7302C-6B2E-AFE2-8057-C0174BCB6FA7}"/>
          </ac:spMkLst>
        </pc:spChg>
      </pc:sldChg>
      <pc:sldChg chg="modAnim">
        <pc:chgData name="Noura.Elmaghawry" userId="b691f193-aaf6-4e62-bc5c-f933985003e3" providerId="ADAL" clId="{326320AB-26CE-44B3-BD14-5A9C25AA7F73}" dt="2024-03-04T06:50:34.175" v="811"/>
        <pc:sldMkLst>
          <pc:docMk/>
          <pc:sldMk cId="157103510" sldId="395"/>
        </pc:sldMkLst>
      </pc:sldChg>
      <pc:sldChg chg="modAnim">
        <pc:chgData name="Noura.Elmaghawry" userId="b691f193-aaf6-4e62-bc5c-f933985003e3" providerId="ADAL" clId="{326320AB-26CE-44B3-BD14-5A9C25AA7F73}" dt="2024-03-04T06:50:49.607" v="813"/>
        <pc:sldMkLst>
          <pc:docMk/>
          <pc:sldMk cId="3908104637" sldId="396"/>
        </pc:sldMkLst>
      </pc:sldChg>
      <pc:sldChg chg="modAnim">
        <pc:chgData name="Noura.Elmaghawry" userId="b691f193-aaf6-4e62-bc5c-f933985003e3" providerId="ADAL" clId="{326320AB-26CE-44B3-BD14-5A9C25AA7F73}" dt="2024-03-04T06:50:53.591" v="814"/>
        <pc:sldMkLst>
          <pc:docMk/>
          <pc:sldMk cId="2557468336" sldId="398"/>
        </pc:sldMkLst>
      </pc:sldChg>
      <pc:sldChg chg="modAnim">
        <pc:chgData name="Noura.Elmaghawry" userId="b691f193-aaf6-4e62-bc5c-f933985003e3" providerId="ADAL" clId="{326320AB-26CE-44B3-BD14-5A9C25AA7F73}" dt="2024-03-03T08:01:33.421" v="539"/>
        <pc:sldMkLst>
          <pc:docMk/>
          <pc:sldMk cId="3524590385" sldId="402"/>
        </pc:sldMkLst>
      </pc:sldChg>
      <pc:sldChg chg="ord">
        <pc:chgData name="Noura.Elmaghawry" userId="b691f193-aaf6-4e62-bc5c-f933985003e3" providerId="ADAL" clId="{326320AB-26CE-44B3-BD14-5A9C25AA7F73}" dt="2024-03-03T07:39:59.607" v="289"/>
        <pc:sldMkLst>
          <pc:docMk/>
          <pc:sldMk cId="573782898" sldId="403"/>
        </pc:sldMkLst>
      </pc:sldChg>
      <pc:sldChg chg="modAnim">
        <pc:chgData name="Noura.Elmaghawry" userId="b691f193-aaf6-4e62-bc5c-f933985003e3" providerId="ADAL" clId="{326320AB-26CE-44B3-BD14-5A9C25AA7F73}" dt="2024-03-04T06:51:54.505" v="818"/>
        <pc:sldMkLst>
          <pc:docMk/>
          <pc:sldMk cId="2403445025" sldId="405"/>
        </pc:sldMkLst>
      </pc:sldChg>
      <pc:sldChg chg="modAnim">
        <pc:chgData name="Noura.Elmaghawry" userId="b691f193-aaf6-4e62-bc5c-f933985003e3" providerId="ADAL" clId="{326320AB-26CE-44B3-BD14-5A9C25AA7F73}" dt="2024-03-03T08:03:50.611" v="573"/>
        <pc:sldMkLst>
          <pc:docMk/>
          <pc:sldMk cId="2671026020" sldId="406"/>
        </pc:sldMkLst>
      </pc:sldChg>
      <pc:sldChg chg="addSp modSp">
        <pc:chgData name="Noura.Elmaghawry" userId="b691f193-aaf6-4e62-bc5c-f933985003e3" providerId="ADAL" clId="{326320AB-26CE-44B3-BD14-5A9C25AA7F73}" dt="2024-03-04T06:53:04.518" v="826" actId="1076"/>
        <pc:sldMkLst>
          <pc:docMk/>
          <pc:sldMk cId="1949207127" sldId="407"/>
        </pc:sldMkLst>
        <pc:picChg chg="add mod">
          <ac:chgData name="Noura.Elmaghawry" userId="b691f193-aaf6-4e62-bc5c-f933985003e3" providerId="ADAL" clId="{326320AB-26CE-44B3-BD14-5A9C25AA7F73}" dt="2024-03-04T06:53:04.518" v="826" actId="1076"/>
          <ac:picMkLst>
            <pc:docMk/>
            <pc:sldMk cId="1949207127" sldId="407"/>
            <ac:picMk id="1026" creationId="{DAD70026-3686-3E1F-2640-508F7C58C162}"/>
          </ac:picMkLst>
        </pc:picChg>
      </pc:sldChg>
      <pc:sldChg chg="addSp delSp modSp mod ord modAnim">
        <pc:chgData name="Noura.Elmaghawry" userId="b691f193-aaf6-4e62-bc5c-f933985003e3" providerId="ADAL" clId="{326320AB-26CE-44B3-BD14-5A9C25AA7F73}" dt="2024-03-03T10:47:42.741" v="801" actId="1076"/>
        <pc:sldMkLst>
          <pc:docMk/>
          <pc:sldMk cId="3549486857" sldId="408"/>
        </pc:sldMkLst>
        <pc:spChg chg="mod">
          <ac:chgData name="Noura.Elmaghawry" userId="b691f193-aaf6-4e62-bc5c-f933985003e3" providerId="ADAL" clId="{326320AB-26CE-44B3-BD14-5A9C25AA7F73}" dt="2024-03-03T10:38:49.433" v="78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326320AB-26CE-44B3-BD14-5A9C25AA7F73}" dt="2024-03-03T10:34:25.469" v="719" actId="20577"/>
          <ac:spMkLst>
            <pc:docMk/>
            <pc:sldMk cId="3549486857" sldId="408"/>
            <ac:spMk id="10" creationId="{8A46C143-0525-9B8C-535A-AF1BA89A3BA8}"/>
          </ac:spMkLst>
        </pc:spChg>
        <pc:picChg chg="add del mod">
          <ac:chgData name="Noura.Elmaghawry" userId="b691f193-aaf6-4e62-bc5c-f933985003e3" providerId="ADAL" clId="{326320AB-26CE-44B3-BD14-5A9C25AA7F73}" dt="2024-03-03T10:35:43.653" v="740" actId="478"/>
          <ac:picMkLst>
            <pc:docMk/>
            <pc:sldMk cId="3549486857" sldId="408"/>
            <ac:picMk id="5" creationId="{5A6F1EB4-EE62-4DBC-0D16-4778B18B61EB}"/>
          </ac:picMkLst>
        </pc:picChg>
        <pc:picChg chg="add mod">
          <ac:chgData name="Noura.Elmaghawry" userId="b691f193-aaf6-4e62-bc5c-f933985003e3" providerId="ADAL" clId="{326320AB-26CE-44B3-BD14-5A9C25AA7F73}" dt="2024-03-03T10:47:42.741" v="801" actId="1076"/>
          <ac:picMkLst>
            <pc:docMk/>
            <pc:sldMk cId="3549486857" sldId="408"/>
            <ac:picMk id="7" creationId="{375635D7-BC4E-8C67-6335-C6B881859F7E}"/>
          </ac:picMkLst>
        </pc:picChg>
        <pc:picChg chg="del">
          <ac:chgData name="Noura.Elmaghawry" userId="b691f193-aaf6-4e62-bc5c-f933985003e3" providerId="ADAL" clId="{326320AB-26CE-44B3-BD14-5A9C25AA7F73}" dt="2024-03-03T07:31:28.426" v="148" actId="478"/>
          <ac:picMkLst>
            <pc:docMk/>
            <pc:sldMk cId="3549486857" sldId="408"/>
            <ac:picMk id="8" creationId="{A38599CF-C0ED-8E12-540E-846A02521185}"/>
          </ac:picMkLst>
        </pc:picChg>
        <pc:picChg chg="mod">
          <ac:chgData name="Noura.Elmaghawry" userId="b691f193-aaf6-4e62-bc5c-f933985003e3" providerId="ADAL" clId="{326320AB-26CE-44B3-BD14-5A9C25AA7F73}" dt="2024-03-03T08:14:28.129" v="690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modSp mod modAnim">
        <pc:chgData name="Noura.Elmaghawry" userId="b691f193-aaf6-4e62-bc5c-f933985003e3" providerId="ADAL" clId="{326320AB-26CE-44B3-BD14-5A9C25AA7F73}" dt="2024-03-04T06:53:53.354" v="838"/>
        <pc:sldMkLst>
          <pc:docMk/>
          <pc:sldMk cId="3596043441" sldId="409"/>
        </pc:sldMkLst>
        <pc:spChg chg="mod">
          <ac:chgData name="Noura.Elmaghawry" userId="b691f193-aaf6-4e62-bc5c-f933985003e3" providerId="ADAL" clId="{326320AB-26CE-44B3-BD14-5A9C25AA7F73}" dt="2024-03-04T06:53:34.692" v="835" actId="20577"/>
          <ac:spMkLst>
            <pc:docMk/>
            <pc:sldMk cId="3596043441" sldId="409"/>
            <ac:spMk id="14" creationId="{862421ED-8D46-1650-2200-9CF235398480}"/>
          </ac:spMkLst>
        </pc:spChg>
      </pc:sldChg>
      <pc:sldChg chg="modSp">
        <pc:chgData name="Noura.Elmaghawry" userId="b691f193-aaf6-4e62-bc5c-f933985003e3" providerId="ADAL" clId="{326320AB-26CE-44B3-BD14-5A9C25AA7F73}" dt="2024-03-03T10:51:40.771" v="810" actId="14100"/>
        <pc:sldMkLst>
          <pc:docMk/>
          <pc:sldMk cId="2485487992" sldId="411"/>
        </pc:sldMkLst>
        <pc:cxnChg chg="mod">
          <ac:chgData name="Noura.Elmaghawry" userId="b691f193-aaf6-4e62-bc5c-f933985003e3" providerId="ADAL" clId="{326320AB-26CE-44B3-BD14-5A9C25AA7F73}" dt="2024-03-03T10:51:40.771" v="810" actId="14100"/>
          <ac:cxnSpMkLst>
            <pc:docMk/>
            <pc:sldMk cId="2485487992" sldId="411"/>
            <ac:cxnSpMk id="15" creationId="{D1587C60-54D9-B47B-FD3A-A1A1920634AC}"/>
          </ac:cxnSpMkLst>
        </pc:cxnChg>
        <pc:cxnChg chg="mod">
          <ac:chgData name="Noura.Elmaghawry" userId="b691f193-aaf6-4e62-bc5c-f933985003e3" providerId="ADAL" clId="{326320AB-26CE-44B3-BD14-5A9C25AA7F73}" dt="2024-03-03T10:51:15.453" v="807" actId="692"/>
          <ac:cxnSpMkLst>
            <pc:docMk/>
            <pc:sldMk cId="2485487992" sldId="411"/>
            <ac:cxnSpMk id="17" creationId="{C389806C-9C5D-D668-47B4-7CA4210B514C}"/>
          </ac:cxnSpMkLst>
        </pc:cxnChg>
        <pc:cxnChg chg="mod">
          <ac:chgData name="Noura.Elmaghawry" userId="b691f193-aaf6-4e62-bc5c-f933985003e3" providerId="ADAL" clId="{326320AB-26CE-44B3-BD14-5A9C25AA7F73}" dt="2024-03-03T10:51:25.547" v="808" actId="14100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modAnim">
        <pc:chgData name="Noura.Elmaghawry" userId="b691f193-aaf6-4e62-bc5c-f933985003e3" providerId="ADAL" clId="{326320AB-26CE-44B3-BD14-5A9C25AA7F73}" dt="2024-03-03T07:51:51.496" v="538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326320AB-26CE-44B3-BD14-5A9C25AA7F73}" dt="2024-03-03T07:44:39.864" v="312" actId="47"/>
        <pc:sldMkLst>
          <pc:docMk/>
          <pc:sldMk cId="1411940463" sldId="413"/>
        </pc:sldMkLst>
      </pc:sldChg>
      <pc:sldChg chg="addSp delSp modSp mod ord">
        <pc:chgData name="Noura.Elmaghawry" userId="b691f193-aaf6-4e62-bc5c-f933985003e3" providerId="ADAL" clId="{326320AB-26CE-44B3-BD14-5A9C25AA7F73}" dt="2024-03-03T07:39:40.833" v="287"/>
        <pc:sldMkLst>
          <pc:docMk/>
          <pc:sldMk cId="3062752457" sldId="414"/>
        </pc:sldMkLst>
        <pc:spChg chg="mod">
          <ac:chgData name="Noura.Elmaghawry" userId="b691f193-aaf6-4e62-bc5c-f933985003e3" providerId="ADAL" clId="{326320AB-26CE-44B3-BD14-5A9C25AA7F73}" dt="2024-03-03T07:36:26.381" v="242" actId="6549"/>
          <ac:spMkLst>
            <pc:docMk/>
            <pc:sldMk cId="3062752457" sldId="414"/>
            <ac:spMk id="2" creationId="{02A5DD0A-55A6-C8CE-252B-3D22C0E8D310}"/>
          </ac:spMkLst>
        </pc:spChg>
        <pc:spChg chg="del">
          <ac:chgData name="Noura.Elmaghawry" userId="b691f193-aaf6-4e62-bc5c-f933985003e3" providerId="ADAL" clId="{326320AB-26CE-44B3-BD14-5A9C25AA7F73}" dt="2024-03-03T07:38:24.567" v="253" actId="478"/>
          <ac:spMkLst>
            <pc:docMk/>
            <pc:sldMk cId="3062752457" sldId="414"/>
            <ac:spMk id="3" creationId="{E0CE3D69-128B-22EF-4A1B-A86167C01C41}"/>
          </ac:spMkLst>
        </pc:spChg>
        <pc:spChg chg="add del">
          <ac:chgData name="Noura.Elmaghawry" userId="b691f193-aaf6-4e62-bc5c-f933985003e3" providerId="ADAL" clId="{326320AB-26CE-44B3-BD14-5A9C25AA7F73}" dt="2024-03-03T07:37:29.934" v="244" actId="478"/>
          <ac:spMkLst>
            <pc:docMk/>
            <pc:sldMk cId="3062752457" sldId="414"/>
            <ac:spMk id="4" creationId="{E8368E2A-332A-D527-8086-5930F8391940}"/>
          </ac:spMkLst>
        </pc:spChg>
        <pc:spChg chg="mod">
          <ac:chgData name="Noura.Elmaghawry" userId="b691f193-aaf6-4e62-bc5c-f933985003e3" providerId="ADAL" clId="{326320AB-26CE-44B3-BD14-5A9C25AA7F73}" dt="2024-03-03T07:39:21.301" v="282" actId="1076"/>
          <ac:spMkLst>
            <pc:docMk/>
            <pc:sldMk cId="3062752457" sldId="414"/>
            <ac:spMk id="5" creationId="{CEC9F8C8-FC58-7A91-AD5E-115D17564F0E}"/>
          </ac:spMkLst>
        </pc:spChg>
        <pc:spChg chg="add">
          <ac:chgData name="Noura.Elmaghawry" userId="b691f193-aaf6-4e62-bc5c-f933985003e3" providerId="ADAL" clId="{326320AB-26CE-44B3-BD14-5A9C25AA7F73}" dt="2024-03-03T07:38:01.208" v="245"/>
          <ac:spMkLst>
            <pc:docMk/>
            <pc:sldMk cId="3062752457" sldId="414"/>
            <ac:spMk id="6" creationId="{EA466054-234E-26EB-45B6-CFC6F3D84469}"/>
          </ac:spMkLst>
        </pc:spChg>
        <pc:spChg chg="add del">
          <ac:chgData name="Noura.Elmaghawry" userId="b691f193-aaf6-4e62-bc5c-f933985003e3" providerId="ADAL" clId="{326320AB-26CE-44B3-BD14-5A9C25AA7F73}" dt="2024-03-03T07:38:06.767" v="247" actId="478"/>
          <ac:spMkLst>
            <pc:docMk/>
            <pc:sldMk cId="3062752457" sldId="414"/>
            <ac:spMk id="7" creationId="{BFA8BB2F-00E3-502E-AEBE-611E6DB6A763}"/>
          </ac:spMkLst>
        </pc:spChg>
        <pc:picChg chg="add mod">
          <ac:chgData name="Noura.Elmaghawry" userId="b691f193-aaf6-4e62-bc5c-f933985003e3" providerId="ADAL" clId="{326320AB-26CE-44B3-BD14-5A9C25AA7F73}" dt="2024-03-03T07:39:27.437" v="283" actId="1076"/>
          <ac:picMkLst>
            <pc:docMk/>
            <pc:sldMk cId="3062752457" sldId="414"/>
            <ac:picMk id="9" creationId="{452B248F-937C-F48B-5BF9-E8443D979D57}"/>
          </ac:picMkLst>
        </pc:picChg>
      </pc:sldChg>
      <pc:sldChg chg="addSp delSp modSp add mod ord">
        <pc:chgData name="Noura.Elmaghawry" userId="b691f193-aaf6-4e62-bc5c-f933985003e3" providerId="ADAL" clId="{326320AB-26CE-44B3-BD14-5A9C25AA7F73}" dt="2024-03-03T07:25:14.594" v="132"/>
        <pc:sldMkLst>
          <pc:docMk/>
          <pc:sldMk cId="4070670826" sldId="415"/>
        </pc:sldMkLst>
        <pc:spChg chg="add mod">
          <ac:chgData name="Noura.Elmaghawry" userId="b691f193-aaf6-4e62-bc5c-f933985003e3" providerId="ADAL" clId="{326320AB-26CE-44B3-BD14-5A9C25AA7F73}" dt="2024-03-03T07:23:45.350" v="87" actId="1037"/>
          <ac:spMkLst>
            <pc:docMk/>
            <pc:sldMk cId="4070670826" sldId="415"/>
            <ac:spMk id="5" creationId="{2670C508-CED3-7567-DD8D-0BE6176CF3D0}"/>
          </ac:spMkLst>
        </pc:spChg>
        <pc:spChg chg="add mod">
          <ac:chgData name="Noura.Elmaghawry" userId="b691f193-aaf6-4e62-bc5c-f933985003e3" providerId="ADAL" clId="{326320AB-26CE-44B3-BD14-5A9C25AA7F73}" dt="2024-03-03T07:23:49.990" v="88"/>
          <ac:spMkLst>
            <pc:docMk/>
            <pc:sldMk cId="4070670826" sldId="415"/>
            <ac:spMk id="6" creationId="{C72B1A9A-D0BD-C2E1-6A88-151BDB1D6AC8}"/>
          </ac:spMkLst>
        </pc:spChg>
        <pc:spChg chg="add mod">
          <ac:chgData name="Noura.Elmaghawry" userId="b691f193-aaf6-4e62-bc5c-f933985003e3" providerId="ADAL" clId="{326320AB-26CE-44B3-BD14-5A9C25AA7F73}" dt="2024-03-03T07:24:21.150" v="129" actId="1076"/>
          <ac:spMkLst>
            <pc:docMk/>
            <pc:sldMk cId="4070670826" sldId="415"/>
            <ac:spMk id="8" creationId="{AB39D69E-596F-497A-0E22-F62DB9F58666}"/>
          </ac:spMkLst>
        </pc:spChg>
        <pc:inkChg chg="add del">
          <ac:chgData name="Noura.Elmaghawry" userId="b691f193-aaf6-4e62-bc5c-f933985003e3" providerId="ADAL" clId="{326320AB-26CE-44B3-BD14-5A9C25AA7F73}" dt="2024-03-03T07:22:21.710" v="2" actId="9405"/>
          <ac:inkMkLst>
            <pc:docMk/>
            <pc:sldMk cId="4070670826" sldId="415"/>
            <ac:inkMk id="3" creationId="{3139D05B-C255-7115-8619-9503C68AA04F}"/>
          </ac:inkMkLst>
        </pc:inkChg>
        <pc:inkChg chg="add">
          <ac:chgData name="Noura.Elmaghawry" userId="b691f193-aaf6-4e62-bc5c-f933985003e3" providerId="ADAL" clId="{326320AB-26CE-44B3-BD14-5A9C25AA7F73}" dt="2024-03-03T07:22:30.739" v="3" actId="9405"/>
          <ac:inkMkLst>
            <pc:docMk/>
            <pc:sldMk cId="4070670826" sldId="415"/>
            <ac:inkMk id="4" creationId="{9A176AB9-5522-1239-A86A-CB975349D1C0}"/>
          </ac:inkMkLst>
        </pc:inkChg>
        <pc:inkChg chg="add">
          <ac:chgData name="Noura.Elmaghawry" userId="b691f193-aaf6-4e62-bc5c-f933985003e3" providerId="ADAL" clId="{326320AB-26CE-44B3-BD14-5A9C25AA7F73}" dt="2024-03-03T07:25:05.379" v="130" actId="9405"/>
          <ac:inkMkLst>
            <pc:docMk/>
            <pc:sldMk cId="4070670826" sldId="415"/>
            <ac:inkMk id="13" creationId="{A9DEEE59-DDA2-8C69-D340-26E0D46014E1}"/>
          </ac:inkMkLst>
        </pc:inkChg>
      </pc:sldChg>
      <pc:sldChg chg="addSp delSp modSp add mod ord delAnim modAnim">
        <pc:chgData name="Noura.Elmaghawry" userId="b691f193-aaf6-4e62-bc5c-f933985003e3" providerId="ADAL" clId="{326320AB-26CE-44B3-BD14-5A9C25AA7F73}" dt="2024-03-04T06:53:19.314" v="827"/>
        <pc:sldMkLst>
          <pc:docMk/>
          <pc:sldMk cId="2565725581" sldId="416"/>
        </pc:sldMkLst>
        <pc:spChg chg="del">
          <ac:chgData name="Noura.Elmaghawry" userId="b691f193-aaf6-4e62-bc5c-f933985003e3" providerId="ADAL" clId="{326320AB-26CE-44B3-BD14-5A9C25AA7F73}" dt="2024-03-03T07:40:45.079" v="297" actId="478"/>
          <ac:spMkLst>
            <pc:docMk/>
            <pc:sldMk cId="2565725581" sldId="416"/>
            <ac:spMk id="10" creationId="{F0F2EE72-4946-3A6F-D733-ECA91D3E5B46}"/>
          </ac:spMkLst>
        </pc:spChg>
        <pc:picChg chg="add mod">
          <ac:chgData name="Noura.Elmaghawry" userId="b691f193-aaf6-4e62-bc5c-f933985003e3" providerId="ADAL" clId="{326320AB-26CE-44B3-BD14-5A9C25AA7F73}" dt="2024-03-03T10:38:37.285" v="752" actId="14100"/>
          <ac:picMkLst>
            <pc:docMk/>
            <pc:sldMk cId="2565725581" sldId="416"/>
            <ac:picMk id="6" creationId="{074729D3-FBDF-3429-AE1B-D2CCF3B54C29}"/>
          </ac:picMkLst>
        </pc:picChg>
        <pc:picChg chg="del">
          <ac:chgData name="Noura.Elmaghawry" userId="b691f193-aaf6-4e62-bc5c-f933985003e3" providerId="ADAL" clId="{326320AB-26CE-44B3-BD14-5A9C25AA7F73}" dt="2024-03-03T07:31:45.653" v="150" actId="478"/>
          <ac:picMkLst>
            <pc:docMk/>
            <pc:sldMk cId="2565725581" sldId="416"/>
            <ac:picMk id="6" creationId="{E8A6F43C-9B87-054E-8A24-3443CA30624A}"/>
          </ac:picMkLst>
        </pc:picChg>
        <pc:picChg chg="add del mod">
          <ac:chgData name="Noura.Elmaghawry" userId="b691f193-aaf6-4e62-bc5c-f933985003e3" providerId="ADAL" clId="{326320AB-26CE-44B3-BD14-5A9C25AA7F73}" dt="2024-03-03T10:35:18.111" v="739" actId="478"/>
          <ac:picMkLst>
            <pc:docMk/>
            <pc:sldMk cId="2565725581" sldId="416"/>
            <ac:picMk id="7" creationId="{C4BD4198-B216-843A-ECFF-19A1A86ABF03}"/>
          </ac:picMkLst>
        </pc:picChg>
        <pc:picChg chg="del">
          <ac:chgData name="Noura.Elmaghawry" userId="b691f193-aaf6-4e62-bc5c-f933985003e3" providerId="ADAL" clId="{326320AB-26CE-44B3-BD14-5A9C25AA7F73}" dt="2024-03-03T07:30:52.210" v="140" actId="478"/>
          <ac:picMkLst>
            <pc:docMk/>
            <pc:sldMk cId="2565725581" sldId="416"/>
            <ac:picMk id="8" creationId="{75EF8765-2DAB-98C1-A302-8FE838C7517D}"/>
          </ac:picMkLst>
        </pc:picChg>
        <pc:picChg chg="del">
          <ac:chgData name="Noura.Elmaghawry" userId="b691f193-aaf6-4e62-bc5c-f933985003e3" providerId="ADAL" clId="{326320AB-26CE-44B3-BD14-5A9C25AA7F73}" dt="2024-03-03T07:40:46.419" v="298" actId="478"/>
          <ac:picMkLst>
            <pc:docMk/>
            <pc:sldMk cId="2565725581" sldId="416"/>
            <ac:picMk id="9" creationId="{59BB3A42-6EBD-BA66-241E-66FFAEAA5E5F}"/>
          </ac:picMkLst>
        </pc:picChg>
        <pc:picChg chg="add mod">
          <ac:chgData name="Noura.Elmaghawry" userId="b691f193-aaf6-4e62-bc5c-f933985003e3" providerId="ADAL" clId="{326320AB-26CE-44B3-BD14-5A9C25AA7F73}" dt="2024-03-03T10:38:08.181" v="751" actId="1076"/>
          <ac:picMkLst>
            <pc:docMk/>
            <pc:sldMk cId="2565725581" sldId="416"/>
            <ac:picMk id="9" creationId="{A973C6B5-EFB3-4B5B-6AC5-B3ACDFF9B082}"/>
          </ac:picMkLst>
        </pc:picChg>
        <pc:picChg chg="add del mod">
          <ac:chgData name="Noura.Elmaghawry" userId="b691f193-aaf6-4e62-bc5c-f933985003e3" providerId="ADAL" clId="{326320AB-26CE-44B3-BD14-5A9C25AA7F73}" dt="2024-03-03T10:35:08.079" v="738" actId="478"/>
          <ac:picMkLst>
            <pc:docMk/>
            <pc:sldMk cId="2565725581" sldId="416"/>
            <ac:picMk id="12" creationId="{B09EEAD9-4AAE-3C2B-C809-CE08A0316149}"/>
          </ac:picMkLst>
        </pc:picChg>
      </pc:sldChg>
      <pc:sldChg chg="addSp delSp add del mod">
        <pc:chgData name="Noura.Elmaghawry" userId="b691f193-aaf6-4e62-bc5c-f933985003e3" providerId="ADAL" clId="{326320AB-26CE-44B3-BD14-5A9C25AA7F73}" dt="2024-03-03T07:40:41.487" v="296" actId="47"/>
        <pc:sldMkLst>
          <pc:docMk/>
          <pc:sldMk cId="3564479920" sldId="417"/>
        </pc:sldMkLst>
        <pc:spChg chg="add del">
          <ac:chgData name="Noura.Elmaghawry" userId="b691f193-aaf6-4e62-bc5c-f933985003e3" providerId="ADAL" clId="{326320AB-26CE-44B3-BD14-5A9C25AA7F73}" dt="2024-03-03T07:40:36.883" v="295" actId="478"/>
          <ac:spMkLst>
            <pc:docMk/>
            <pc:sldMk cId="3564479920" sldId="417"/>
            <ac:spMk id="10" creationId="{70405259-E27E-AF7E-616D-778AB157EBDC}"/>
          </ac:spMkLst>
        </pc:spChg>
        <pc:picChg chg="del">
          <ac:chgData name="Noura.Elmaghawry" userId="b691f193-aaf6-4e62-bc5c-f933985003e3" providerId="ADAL" clId="{326320AB-26CE-44B3-BD14-5A9C25AA7F73}" dt="2024-03-03T07:40:32.639" v="293" actId="478"/>
          <ac:picMkLst>
            <pc:docMk/>
            <pc:sldMk cId="3564479920" sldId="417"/>
            <ac:picMk id="4" creationId="{45F015FB-F917-AF89-E287-EBE1F00D30DB}"/>
          </ac:picMkLst>
        </pc:picChg>
        <pc:picChg chg="del">
          <ac:chgData name="Noura.Elmaghawry" userId="b691f193-aaf6-4e62-bc5c-f933985003e3" providerId="ADAL" clId="{326320AB-26CE-44B3-BD14-5A9C25AA7F73}" dt="2024-03-03T07:32:21.194" v="153" actId="478"/>
          <ac:picMkLst>
            <pc:docMk/>
            <pc:sldMk cId="3564479920" sldId="417"/>
            <ac:picMk id="5" creationId="{22876B28-B6A2-5C24-9CD8-8263256B9598}"/>
          </ac:picMkLst>
        </pc:picChg>
        <pc:picChg chg="del">
          <ac:chgData name="Noura.Elmaghawry" userId="b691f193-aaf6-4e62-bc5c-f933985003e3" providerId="ADAL" clId="{326320AB-26CE-44B3-BD14-5A9C25AA7F73}" dt="2024-03-03T07:32:20.083" v="152" actId="478"/>
          <ac:picMkLst>
            <pc:docMk/>
            <pc:sldMk cId="3564479920" sldId="417"/>
            <ac:picMk id="6" creationId="{EA0D89CC-D730-D011-A038-11F719C90601}"/>
          </ac:picMkLst>
        </pc:picChg>
      </pc:sldChg>
      <pc:sldChg chg="addSp delSp modSp add mod delAnim modAnim">
        <pc:chgData name="Noura.Elmaghawry" userId="b691f193-aaf6-4e62-bc5c-f933985003e3" providerId="ADAL" clId="{326320AB-26CE-44B3-BD14-5A9C25AA7F73}" dt="2024-03-03T10:47:21.780" v="799" actId="1076"/>
        <pc:sldMkLst>
          <pc:docMk/>
          <pc:sldMk cId="1646646454" sldId="418"/>
        </pc:sldMkLst>
        <pc:spChg chg="mod">
          <ac:chgData name="Noura.Elmaghawry" userId="b691f193-aaf6-4e62-bc5c-f933985003e3" providerId="ADAL" clId="{326320AB-26CE-44B3-BD14-5A9C25AA7F73}" dt="2024-03-03T10:34:32.234" v="727" actId="20577"/>
          <ac:spMkLst>
            <pc:docMk/>
            <pc:sldMk cId="1646646454" sldId="418"/>
            <ac:spMk id="10" creationId="{A1E56B0A-1B90-D1A0-DDDA-D213A8EE1B37}"/>
          </ac:spMkLst>
        </pc:spChg>
        <pc:spChg chg="add mod">
          <ac:chgData name="Noura.Elmaghawry" userId="b691f193-aaf6-4e62-bc5c-f933985003e3" providerId="ADAL" clId="{326320AB-26CE-44B3-BD14-5A9C25AA7F73}" dt="2024-03-03T07:33:49.085" v="209" actId="20577"/>
          <ac:spMkLst>
            <pc:docMk/>
            <pc:sldMk cId="1646646454" sldId="418"/>
            <ac:spMk id="12" creationId="{36C2DEFA-7AEE-F1D3-F147-1E3661454A21}"/>
          </ac:spMkLst>
        </pc:spChg>
        <pc:spChg chg="add mod">
          <ac:chgData name="Noura.Elmaghawry" userId="b691f193-aaf6-4e62-bc5c-f933985003e3" providerId="ADAL" clId="{326320AB-26CE-44B3-BD14-5A9C25AA7F73}" dt="2024-03-03T10:40:36.997" v="791" actId="1076"/>
          <ac:spMkLst>
            <pc:docMk/>
            <pc:sldMk cId="1646646454" sldId="418"/>
            <ac:spMk id="14" creationId="{218FD98B-4550-B414-5B4D-0FE27D865B37}"/>
          </ac:spMkLst>
        </pc:spChg>
        <pc:picChg chg="del">
          <ac:chgData name="Noura.Elmaghawry" userId="b691f193-aaf6-4e62-bc5c-f933985003e3" providerId="ADAL" clId="{326320AB-26CE-44B3-BD14-5A9C25AA7F73}" dt="2024-03-03T07:40:24.407" v="290" actId="478"/>
          <ac:picMkLst>
            <pc:docMk/>
            <pc:sldMk cId="1646646454" sldId="418"/>
            <ac:picMk id="4" creationId="{32D4F65D-05EF-CECD-286D-3994080E6CE0}"/>
          </ac:picMkLst>
        </pc:picChg>
        <pc:picChg chg="add mod ord">
          <ac:chgData name="Noura.Elmaghawry" userId="b691f193-aaf6-4e62-bc5c-f933985003e3" providerId="ADAL" clId="{326320AB-26CE-44B3-BD14-5A9C25AA7F73}" dt="2024-03-03T10:40:28.059" v="789" actId="167"/>
          <ac:picMkLst>
            <pc:docMk/>
            <pc:sldMk cId="1646646454" sldId="418"/>
            <ac:picMk id="5" creationId="{9E3EC6EC-3D79-FA6B-4BE4-486A1F410E67}"/>
          </ac:picMkLst>
        </pc:picChg>
        <pc:picChg chg="del">
          <ac:chgData name="Noura.Elmaghawry" userId="b691f193-aaf6-4e62-bc5c-f933985003e3" providerId="ADAL" clId="{326320AB-26CE-44B3-BD14-5A9C25AA7F73}" dt="2024-03-03T07:32:26.018" v="155" actId="478"/>
          <ac:picMkLst>
            <pc:docMk/>
            <pc:sldMk cId="1646646454" sldId="418"/>
            <ac:picMk id="5" creationId="{F16454E4-B0F3-09C3-C2C8-AE5FA817212D}"/>
          </ac:picMkLst>
        </pc:picChg>
        <pc:picChg chg="del">
          <ac:chgData name="Noura.Elmaghawry" userId="b691f193-aaf6-4e62-bc5c-f933985003e3" providerId="ADAL" clId="{326320AB-26CE-44B3-BD14-5A9C25AA7F73}" dt="2024-03-03T07:32:26.759" v="156" actId="478"/>
          <ac:picMkLst>
            <pc:docMk/>
            <pc:sldMk cId="1646646454" sldId="418"/>
            <ac:picMk id="6" creationId="{620FAEBC-989F-7612-4430-D9C64E521C9D}"/>
          </ac:picMkLst>
        </pc:picChg>
        <pc:picChg chg="add del mod">
          <ac:chgData name="Noura.Elmaghawry" userId="b691f193-aaf6-4e62-bc5c-f933985003e3" providerId="ADAL" clId="{326320AB-26CE-44B3-BD14-5A9C25AA7F73}" dt="2024-03-03T10:40:09.397" v="783" actId="478"/>
          <ac:picMkLst>
            <pc:docMk/>
            <pc:sldMk cId="1646646454" sldId="418"/>
            <ac:picMk id="8" creationId="{D134A808-CE76-580E-3285-A09E5E1A038D}"/>
          </ac:picMkLst>
        </pc:picChg>
        <pc:picChg chg="mod">
          <ac:chgData name="Noura.Elmaghawry" userId="b691f193-aaf6-4e62-bc5c-f933985003e3" providerId="ADAL" clId="{326320AB-26CE-44B3-BD14-5A9C25AA7F73}" dt="2024-03-03T08:14:25.530" v="689" actId="1076"/>
          <ac:picMkLst>
            <pc:docMk/>
            <pc:sldMk cId="1646646454" sldId="418"/>
            <ac:picMk id="9" creationId="{8133D5AF-E13E-01E7-B9CE-0AC352085B61}"/>
          </ac:picMkLst>
        </pc:picChg>
        <pc:picChg chg="add mod">
          <ac:chgData name="Noura.Elmaghawry" userId="b691f193-aaf6-4e62-bc5c-f933985003e3" providerId="ADAL" clId="{326320AB-26CE-44B3-BD14-5A9C25AA7F73}" dt="2024-03-03T07:34:31.461" v="214" actId="1076"/>
          <ac:picMkLst>
            <pc:docMk/>
            <pc:sldMk cId="1646646454" sldId="418"/>
            <ac:picMk id="1026" creationId="{A1643CE1-EB70-72D7-FA52-415005874478}"/>
          </ac:picMkLst>
        </pc:picChg>
        <pc:inkChg chg="add del">
          <ac:chgData name="Noura.Elmaghawry" userId="b691f193-aaf6-4e62-bc5c-f933985003e3" providerId="ADAL" clId="{326320AB-26CE-44B3-BD14-5A9C25AA7F73}" dt="2024-03-03T10:40:49.181" v="795" actId="9405"/>
          <ac:inkMkLst>
            <pc:docMk/>
            <pc:sldMk cId="1646646454" sldId="418"/>
            <ac:inkMk id="6" creationId="{95D1AC24-FBBF-31E4-E599-45BB45724BDC}"/>
          </ac:inkMkLst>
        </pc:inkChg>
        <pc:inkChg chg="add del">
          <ac:chgData name="Noura.Elmaghawry" userId="b691f193-aaf6-4e62-bc5c-f933985003e3" providerId="ADAL" clId="{326320AB-26CE-44B3-BD14-5A9C25AA7F73}" dt="2024-03-03T10:40:56.609" v="797" actId="9405"/>
          <ac:inkMkLst>
            <pc:docMk/>
            <pc:sldMk cId="1646646454" sldId="418"/>
            <ac:inkMk id="7" creationId="{B1C678BB-2D91-60D2-7E64-FBF5985EFB31}"/>
          </ac:inkMkLst>
        </pc:inkChg>
        <pc:inkChg chg="add del mod">
          <ac:chgData name="Noura.Elmaghawry" userId="b691f193-aaf6-4e62-bc5c-f933985003e3" providerId="ADAL" clId="{326320AB-26CE-44B3-BD14-5A9C25AA7F73}" dt="2024-03-03T10:47:21.780" v="799" actId="1076"/>
          <ac:inkMkLst>
            <pc:docMk/>
            <pc:sldMk cId="1646646454" sldId="418"/>
            <ac:inkMk id="11" creationId="{0BF582F8-81D0-51E4-8E84-4ABD576D3DB1}"/>
          </ac:inkMkLst>
        </pc:inkChg>
        <pc:inkChg chg="add del mod">
          <ac:chgData name="Noura.Elmaghawry" userId="b691f193-aaf6-4e62-bc5c-f933985003e3" providerId="ADAL" clId="{326320AB-26CE-44B3-BD14-5A9C25AA7F73}" dt="2024-03-03T10:40:43.278" v="793" actId="478"/>
          <ac:inkMkLst>
            <pc:docMk/>
            <pc:sldMk cId="1646646454" sldId="418"/>
            <ac:inkMk id="13" creationId="{76E51792-7437-A4D8-05CC-A09CBDBEB9FD}"/>
          </ac:inkMkLst>
        </pc:inkChg>
        <pc:inkChg chg="add">
          <ac:chgData name="Noura.Elmaghawry" userId="b691f193-aaf6-4e62-bc5c-f933985003e3" providerId="ADAL" clId="{326320AB-26CE-44B3-BD14-5A9C25AA7F73}" dt="2024-03-03T10:41:08.250" v="798" actId="9405"/>
          <ac:inkMkLst>
            <pc:docMk/>
            <pc:sldMk cId="1646646454" sldId="418"/>
            <ac:inkMk id="15" creationId="{26B20C79-FCC7-591F-77D0-04A8109CB142}"/>
          </ac:inkMkLst>
        </pc:inkChg>
      </pc:sldChg>
      <pc:sldChg chg="addSp delSp modSp new mod modAnim">
        <pc:chgData name="Noura.Elmaghawry" userId="b691f193-aaf6-4e62-bc5c-f933985003e3" providerId="ADAL" clId="{326320AB-26CE-44B3-BD14-5A9C25AA7F73}" dt="2024-03-03T08:13:28.961" v="681"/>
        <pc:sldMkLst>
          <pc:docMk/>
          <pc:sldMk cId="1285259079" sldId="419"/>
        </pc:sldMkLst>
        <pc:spChg chg="mod">
          <ac:chgData name="Noura.Elmaghawry" userId="b691f193-aaf6-4e62-bc5c-f933985003e3" providerId="ADAL" clId="{326320AB-26CE-44B3-BD14-5A9C25AA7F73}" dt="2024-03-03T08:12:46.885" v="667" actId="20577"/>
          <ac:spMkLst>
            <pc:docMk/>
            <pc:sldMk cId="1285259079" sldId="419"/>
            <ac:spMk id="2" creationId="{0FBF864C-29DE-C07C-ADFD-4B68C252888F}"/>
          </ac:spMkLst>
        </pc:spChg>
        <pc:spChg chg="del">
          <ac:chgData name="Noura.Elmaghawry" userId="b691f193-aaf6-4e62-bc5c-f933985003e3" providerId="ADAL" clId="{326320AB-26CE-44B3-BD14-5A9C25AA7F73}" dt="2024-03-03T08:10:41.004" v="577" actId="478"/>
          <ac:spMkLst>
            <pc:docMk/>
            <pc:sldMk cId="1285259079" sldId="419"/>
            <ac:spMk id="3" creationId="{3626B034-5B03-D876-0562-62C2CFAEEA3B}"/>
          </ac:spMkLst>
        </pc:spChg>
        <pc:picChg chg="add mod">
          <ac:chgData name="Noura.Elmaghawry" userId="b691f193-aaf6-4e62-bc5c-f933985003e3" providerId="ADAL" clId="{326320AB-26CE-44B3-BD14-5A9C25AA7F73}" dt="2024-03-03T08:10:49.866" v="582" actId="14100"/>
          <ac:picMkLst>
            <pc:docMk/>
            <pc:sldMk cId="1285259079" sldId="419"/>
            <ac:picMk id="5" creationId="{290DC661-E3E2-28A4-C770-24355F5B3FAE}"/>
          </ac:picMkLst>
        </pc:picChg>
        <pc:picChg chg="add mod">
          <ac:chgData name="Noura.Elmaghawry" userId="b691f193-aaf6-4e62-bc5c-f933985003e3" providerId="ADAL" clId="{326320AB-26CE-44B3-BD14-5A9C25AA7F73}" dt="2024-03-03T08:13:25.026" v="680" actId="14100"/>
          <ac:picMkLst>
            <pc:docMk/>
            <pc:sldMk cId="1285259079" sldId="419"/>
            <ac:picMk id="9" creationId="{AB085838-4008-F77F-6FCC-D923E172E96B}"/>
          </ac:picMkLst>
        </pc:picChg>
        <pc:picChg chg="add mod">
          <ac:chgData name="Noura.Elmaghawry" userId="b691f193-aaf6-4e62-bc5c-f933985003e3" providerId="ADAL" clId="{326320AB-26CE-44B3-BD14-5A9C25AA7F73}" dt="2024-03-03T08:13:20.346" v="679" actId="14100"/>
          <ac:picMkLst>
            <pc:docMk/>
            <pc:sldMk cId="1285259079" sldId="419"/>
            <ac:picMk id="11" creationId="{2F2CE4BA-D59B-0DFF-BA96-1B86B3812472}"/>
          </ac:picMkLst>
        </pc:picChg>
        <pc:inkChg chg="add">
          <ac:chgData name="Noura.Elmaghawry" userId="b691f193-aaf6-4e62-bc5c-f933985003e3" providerId="ADAL" clId="{326320AB-26CE-44B3-BD14-5A9C25AA7F73}" dt="2024-03-03T08:11:42.122" v="585" actId="9405"/>
          <ac:inkMkLst>
            <pc:docMk/>
            <pc:sldMk cId="1285259079" sldId="419"/>
            <ac:inkMk id="6" creationId="{C8162BD8-A52C-BDB7-126B-8E19D00FDDCC}"/>
          </ac:inkMkLst>
        </pc:inkChg>
        <pc:inkChg chg="add">
          <ac:chgData name="Noura.Elmaghawry" userId="b691f193-aaf6-4e62-bc5c-f933985003e3" providerId="ADAL" clId="{326320AB-26CE-44B3-BD14-5A9C25AA7F73}" dt="2024-03-03T08:11:44.632" v="586" actId="9405"/>
          <ac:inkMkLst>
            <pc:docMk/>
            <pc:sldMk cId="1285259079" sldId="419"/>
            <ac:inkMk id="7" creationId="{87CAE5B0-62B4-1233-CD2A-01720C39CC99}"/>
          </ac:inkMkLst>
        </pc:inkChg>
        <pc:inkChg chg="add">
          <ac:chgData name="Noura.Elmaghawry" userId="b691f193-aaf6-4e62-bc5c-f933985003e3" providerId="ADAL" clId="{326320AB-26CE-44B3-BD14-5A9C25AA7F73}" dt="2024-03-03T08:11:47.184" v="587" actId="9405"/>
          <ac:inkMkLst>
            <pc:docMk/>
            <pc:sldMk cId="1285259079" sldId="419"/>
            <ac:inkMk id="8" creationId="{1FB0EE09-A62D-A240-59F1-9585D098B373}"/>
          </ac:inkMkLst>
        </pc:inkChg>
      </pc:sldChg>
      <pc:sldChg chg="new del">
        <pc:chgData name="Noura.Elmaghawry" userId="b691f193-aaf6-4e62-bc5c-f933985003e3" providerId="ADAL" clId="{326320AB-26CE-44B3-BD14-5A9C25AA7F73}" dt="2024-03-03T08:10:32.549" v="575" actId="47"/>
        <pc:sldMkLst>
          <pc:docMk/>
          <pc:sldMk cId="3027125176" sldId="419"/>
        </pc:sldMkLst>
      </pc:sldChg>
      <pc:sldChg chg="addSp delSp modSp add mod">
        <pc:chgData name="Noura.Elmaghawry" userId="b691f193-aaf6-4e62-bc5c-f933985003e3" providerId="ADAL" clId="{326320AB-26CE-44B3-BD14-5A9C25AA7F73}" dt="2024-03-03T08:18:38.521" v="709" actId="14100"/>
        <pc:sldMkLst>
          <pc:docMk/>
          <pc:sldMk cId="3517190451" sldId="420"/>
        </pc:sldMkLst>
        <pc:spChg chg="mod">
          <ac:chgData name="Noura.Elmaghawry" userId="b691f193-aaf6-4e62-bc5c-f933985003e3" providerId="ADAL" clId="{326320AB-26CE-44B3-BD14-5A9C25AA7F73}" dt="2024-03-03T08:14:50.144" v="695" actId="20577"/>
          <ac:spMkLst>
            <pc:docMk/>
            <pc:sldMk cId="3517190451" sldId="420"/>
            <ac:spMk id="2" creationId="{8686EF0F-9D4A-49FB-8C45-D5EAC59C57DF}"/>
          </ac:spMkLst>
        </pc:spChg>
        <pc:picChg chg="add mod">
          <ac:chgData name="Noura.Elmaghawry" userId="b691f193-aaf6-4e62-bc5c-f933985003e3" providerId="ADAL" clId="{326320AB-26CE-44B3-BD14-5A9C25AA7F73}" dt="2024-03-03T08:17:35.841" v="704" actId="1076"/>
          <ac:picMkLst>
            <pc:docMk/>
            <pc:sldMk cId="3517190451" sldId="420"/>
            <ac:picMk id="4" creationId="{E553F2C6-8870-4759-A1DB-8543287077F9}"/>
          </ac:picMkLst>
        </pc:picChg>
        <pc:picChg chg="del">
          <ac:chgData name="Noura.Elmaghawry" userId="b691f193-aaf6-4e62-bc5c-f933985003e3" providerId="ADAL" clId="{326320AB-26CE-44B3-BD14-5A9C25AA7F73}" dt="2024-03-03T08:14:52.260" v="696" actId="478"/>
          <ac:picMkLst>
            <pc:docMk/>
            <pc:sldMk cId="3517190451" sldId="420"/>
            <ac:picMk id="5" creationId="{5A4A7DB8-1319-3BE9-BB01-840C0E19BB5A}"/>
          </ac:picMkLst>
        </pc:picChg>
        <pc:picChg chg="del">
          <ac:chgData name="Noura.Elmaghawry" userId="b691f193-aaf6-4e62-bc5c-f933985003e3" providerId="ADAL" clId="{326320AB-26CE-44B3-BD14-5A9C25AA7F73}" dt="2024-03-03T08:17:38.448" v="705" actId="478"/>
          <ac:picMkLst>
            <pc:docMk/>
            <pc:sldMk cId="3517190451" sldId="420"/>
            <ac:picMk id="11" creationId="{800AEF99-BAE3-B043-436D-4539507E90DE}"/>
          </ac:picMkLst>
        </pc:picChg>
        <pc:picChg chg="add mod">
          <ac:chgData name="Noura.Elmaghawry" userId="b691f193-aaf6-4e62-bc5c-f933985003e3" providerId="ADAL" clId="{326320AB-26CE-44B3-BD14-5A9C25AA7F73}" dt="2024-03-03T08:18:38.521" v="709" actId="14100"/>
          <ac:picMkLst>
            <pc:docMk/>
            <pc:sldMk cId="3517190451" sldId="420"/>
            <ac:picMk id="12" creationId="{C0BF3E4E-833F-3CA5-4880-1D5583691D13}"/>
          </ac:picMkLst>
        </pc:picChg>
        <pc:inkChg chg="del">
          <ac:chgData name="Noura.Elmaghawry" userId="b691f193-aaf6-4e62-bc5c-f933985003e3" providerId="ADAL" clId="{326320AB-26CE-44B3-BD14-5A9C25AA7F73}" dt="2024-03-03T08:14:55.393" v="698" actId="478"/>
          <ac:inkMkLst>
            <pc:docMk/>
            <pc:sldMk cId="3517190451" sldId="420"/>
            <ac:inkMk id="6" creationId="{9E03CB16-5A36-038A-6FB5-B9C19E20F94F}"/>
          </ac:inkMkLst>
        </pc:inkChg>
        <pc:inkChg chg="del">
          <ac:chgData name="Noura.Elmaghawry" userId="b691f193-aaf6-4e62-bc5c-f933985003e3" providerId="ADAL" clId="{326320AB-26CE-44B3-BD14-5A9C25AA7F73}" dt="2024-03-03T08:14:54.677" v="697" actId="478"/>
          <ac:inkMkLst>
            <pc:docMk/>
            <pc:sldMk cId="3517190451" sldId="420"/>
            <ac:inkMk id="7" creationId="{7A92C48A-0D18-E1A7-F0FC-E7F7E40E5F9C}"/>
          </ac:inkMkLst>
        </pc:inkChg>
        <pc:inkChg chg="del">
          <ac:chgData name="Noura.Elmaghawry" userId="b691f193-aaf6-4e62-bc5c-f933985003e3" providerId="ADAL" clId="{326320AB-26CE-44B3-BD14-5A9C25AA7F73}" dt="2024-03-03T08:14:56.223" v="699" actId="478"/>
          <ac:inkMkLst>
            <pc:docMk/>
            <pc:sldMk cId="3517190451" sldId="420"/>
            <ac:inkMk id="8" creationId="{E200E614-D9E0-F98E-3D87-B7A5451F5F75}"/>
          </ac:inkMkLst>
        </pc:inkChg>
      </pc:sldChg>
    </pc:docChg>
  </pc:docChgLst>
  <pc:docChgLst>
    <pc:chgData name="Noura.Elmaghawry" userId="b691f193-aaf6-4e62-bc5c-f933985003e3" providerId="ADAL" clId="{070F82D0-9467-49E5-A48A-EA940B8A360D}"/>
    <pc:docChg chg="undo custSel addSld delSld modSld sldOrd">
      <pc:chgData name="Noura.Elmaghawry" userId="b691f193-aaf6-4e62-bc5c-f933985003e3" providerId="ADAL" clId="{070F82D0-9467-49E5-A48A-EA940B8A360D}" dt="2024-03-09T22:05:06.025" v="3248" actId="20577"/>
      <pc:docMkLst>
        <pc:docMk/>
      </pc:docMkLst>
      <pc:sldChg chg="modSp mod">
        <pc:chgData name="Noura.Elmaghawry" userId="b691f193-aaf6-4e62-bc5c-f933985003e3" providerId="ADAL" clId="{070F82D0-9467-49E5-A48A-EA940B8A360D}" dt="2024-03-09T18:08:09.09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070F82D0-9467-49E5-A48A-EA940B8A360D}" dt="2024-03-09T18:08:09.09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070F82D0-9467-49E5-A48A-EA940B8A360D}" dt="2024-03-09T21:54:42.282" v="317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070F82D0-9467-49E5-A48A-EA940B8A360D}" dt="2024-03-09T21:54:42.282" v="317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18:21:04.440" v="330" actId="22"/>
        <pc:sldMkLst>
          <pc:docMk/>
          <pc:sldMk cId="1682701" sldId="302"/>
        </pc:sldMkLst>
        <pc:spChg chg="mod">
          <ac:chgData name="Noura.Elmaghawry" userId="b691f193-aaf6-4e62-bc5c-f933985003e3" providerId="ADAL" clId="{070F82D0-9467-49E5-A48A-EA940B8A360D}" dt="2024-03-09T18:18:53.425" v="280" actId="20577"/>
          <ac:spMkLst>
            <pc:docMk/>
            <pc:sldMk cId="1682701" sldId="302"/>
            <ac:spMk id="2" creationId="{75C432CD-CBCF-3401-7E57-8D6F711EAA40}"/>
          </ac:spMkLst>
        </pc:spChg>
        <pc:spChg chg="add del">
          <ac:chgData name="Noura.Elmaghawry" userId="b691f193-aaf6-4e62-bc5c-f933985003e3" providerId="ADAL" clId="{070F82D0-9467-49E5-A48A-EA940B8A360D}" dt="2024-03-09T18:10:40.612" v="27"/>
          <ac:spMkLst>
            <pc:docMk/>
            <pc:sldMk cId="1682701" sldId="302"/>
            <ac:spMk id="3" creationId="{46B18BF1-6094-C460-6BB5-6C032EAA9D9F}"/>
          </ac:spMkLst>
        </pc:spChg>
        <pc:spChg chg="add mod">
          <ac:chgData name="Noura.Elmaghawry" userId="b691f193-aaf6-4e62-bc5c-f933985003e3" providerId="ADAL" clId="{070F82D0-9467-49E5-A48A-EA940B8A360D}" dt="2024-03-09T18:10:38.628" v="26"/>
          <ac:spMkLst>
            <pc:docMk/>
            <pc:sldMk cId="1682701" sldId="302"/>
            <ac:spMk id="4" creationId="{15253C4E-EB92-53A5-1941-850B75FD453D}"/>
          </ac:spMkLst>
        </pc:spChg>
        <pc:spChg chg="add del mod">
          <ac:chgData name="Noura.Elmaghawry" userId="b691f193-aaf6-4e62-bc5c-f933985003e3" providerId="ADAL" clId="{070F82D0-9467-49E5-A48A-EA940B8A360D}" dt="2024-03-09T18:18:57.781" v="281" actId="478"/>
          <ac:spMkLst>
            <pc:docMk/>
            <pc:sldMk cId="1682701" sldId="302"/>
            <ac:spMk id="5" creationId="{A08B147F-07A7-63A9-FCC2-303734ADDBA4}"/>
          </ac:spMkLst>
        </pc:spChg>
        <pc:spChg chg="add mod">
          <ac:chgData name="Noura.Elmaghawry" userId="b691f193-aaf6-4e62-bc5c-f933985003e3" providerId="ADAL" clId="{070F82D0-9467-49E5-A48A-EA940B8A360D}" dt="2024-03-09T18:20:52.359" v="328" actId="1076"/>
          <ac:spMkLst>
            <pc:docMk/>
            <pc:sldMk cId="1682701" sldId="302"/>
            <ac:spMk id="7" creationId="{52B88385-6BC0-3D66-77F6-C8B4FA0394AC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3" creationId="{CD17B7D8-FCC3-D339-E850-9DB87FCD3112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4" creationId="{11CDAEA2-433C-39F7-C090-CC16B8C0FDD8}"/>
          </ac:spMkLst>
        </pc:spChg>
        <pc:spChg chg="add del mod">
          <ac:chgData name="Noura.Elmaghawry" userId="b691f193-aaf6-4e62-bc5c-f933985003e3" providerId="ADAL" clId="{070F82D0-9467-49E5-A48A-EA940B8A360D}" dt="2024-03-09T18:18:14.933" v="229"/>
          <ac:spMkLst>
            <pc:docMk/>
            <pc:sldMk cId="1682701" sldId="302"/>
            <ac:spMk id="15" creationId="{CFB7BF6F-1F6E-EB39-0E5C-F72657F204A1}"/>
          </ac:spMkLst>
        </pc:spChg>
        <pc:spChg chg="add mod">
          <ac:chgData name="Noura.Elmaghawry" userId="b691f193-aaf6-4e62-bc5c-f933985003e3" providerId="ADAL" clId="{070F82D0-9467-49E5-A48A-EA940B8A360D}" dt="2024-03-09T18:20:36.469" v="294" actId="14100"/>
          <ac:spMkLst>
            <pc:docMk/>
            <pc:sldMk cId="1682701" sldId="302"/>
            <ac:spMk id="16" creationId="{7C45E9CE-2E85-0588-5180-0FFE08F0500B}"/>
          </ac:spMkLst>
        </pc:spChg>
        <pc:spChg chg="add del">
          <ac:chgData name="Noura.Elmaghawry" userId="b691f193-aaf6-4e62-bc5c-f933985003e3" providerId="ADAL" clId="{070F82D0-9467-49E5-A48A-EA940B8A360D}" dt="2024-03-09T18:21:04.440" v="330" actId="22"/>
          <ac:spMkLst>
            <pc:docMk/>
            <pc:sldMk cId="1682701" sldId="302"/>
            <ac:spMk id="18" creationId="{199E048B-1667-E498-83E2-5D274B9E6DAE}"/>
          </ac:spMkLst>
        </pc:spChg>
        <pc:graphicFrameChg chg="add mod modGraphic">
          <ac:chgData name="Noura.Elmaghawry" userId="b691f193-aaf6-4e62-bc5c-f933985003e3" providerId="ADAL" clId="{070F82D0-9467-49E5-A48A-EA940B8A360D}" dt="2024-03-09T18:20:47.365" v="327" actId="1035"/>
          <ac:graphicFrameMkLst>
            <pc:docMk/>
            <pc:sldMk cId="1682701" sldId="302"/>
            <ac:graphicFrameMk id="6" creationId="{7E61439D-027F-8AF0-A777-A42428C5740A}"/>
          </ac:graphicFrameMkLst>
        </pc:graphicFrame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9" creationId="{430DB432-1C1B-D190-9F28-C87D295F59F2}"/>
          </ac:cxnSpMkLst>
        </pc:cxn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12" creationId="{CEA57C18-B7D1-472D-5CC1-8FC0B5F4C1AE}"/>
          </ac:cxnSpMkLst>
        </pc:cxnChg>
      </pc:sldChg>
      <pc:sldChg chg="modSp add del mod">
        <pc:chgData name="Noura.Elmaghawry" userId="b691f193-aaf6-4e62-bc5c-f933985003e3" providerId="ADAL" clId="{070F82D0-9467-49E5-A48A-EA940B8A360D}" dt="2024-03-09T18:55:37.962" v="1353" actId="47"/>
        <pc:sldMkLst>
          <pc:docMk/>
          <pc:sldMk cId="1963871189" sldId="303"/>
        </pc:sldMkLst>
        <pc:spChg chg="mod">
          <ac:chgData name="Noura.Elmaghawry" userId="b691f193-aaf6-4e62-bc5c-f933985003e3" providerId="ADAL" clId="{070F82D0-9467-49E5-A48A-EA940B8A360D}" dt="2024-03-09T18:19:05.350" v="282" actId="6549"/>
          <ac:spMkLst>
            <pc:docMk/>
            <pc:sldMk cId="1963871189" sldId="303"/>
            <ac:spMk id="5" creationId="{725821B4-A102-7B9B-A5EA-39DD240A7365}"/>
          </ac:spMkLst>
        </pc:spChg>
      </pc:sldChg>
      <pc:sldChg chg="addSp modSp add mod">
        <pc:chgData name="Noura.Elmaghawry" userId="b691f193-aaf6-4e62-bc5c-f933985003e3" providerId="ADAL" clId="{070F82D0-9467-49E5-A48A-EA940B8A360D}" dt="2024-03-09T18:33:42.508" v="851" actId="1076"/>
        <pc:sldMkLst>
          <pc:docMk/>
          <pc:sldMk cId="777022948" sldId="304"/>
        </pc:sldMkLst>
        <pc:spChg chg="add mod">
          <ac:chgData name="Noura.Elmaghawry" userId="b691f193-aaf6-4e62-bc5c-f933985003e3" providerId="ADAL" clId="{070F82D0-9467-49E5-A48A-EA940B8A360D}" dt="2024-03-09T18:33:42.508" v="851" actId="1076"/>
          <ac:spMkLst>
            <pc:docMk/>
            <pc:sldMk cId="777022948" sldId="304"/>
            <ac:spMk id="3" creationId="{CCC5184D-0EF9-77D7-42EA-EFFB95D5150E}"/>
          </ac:spMkLst>
        </pc:spChg>
        <pc:spChg chg="mod">
          <ac:chgData name="Noura.Elmaghawry" userId="b691f193-aaf6-4e62-bc5c-f933985003e3" providerId="ADAL" clId="{070F82D0-9467-49E5-A48A-EA940B8A360D}" dt="2024-03-09T18:22:37.562" v="417" actId="207"/>
          <ac:spMkLst>
            <pc:docMk/>
            <pc:sldMk cId="777022948" sldId="304"/>
            <ac:spMk id="14" creationId="{396C51B7-C9A8-5B28-CD75-47AAF2B6B204}"/>
          </ac:spMkLst>
        </pc:spChg>
        <pc:spChg chg="mod">
          <ac:chgData name="Noura.Elmaghawry" userId="b691f193-aaf6-4e62-bc5c-f933985003e3" providerId="ADAL" clId="{070F82D0-9467-49E5-A48A-EA940B8A360D}" dt="2024-03-09T18:32:18.346" v="709" actId="1076"/>
          <ac:spMkLst>
            <pc:docMk/>
            <pc:sldMk cId="777022948" sldId="304"/>
            <ac:spMk id="16" creationId="{2D589E53-251D-EEAD-FCE6-0578653AAD56}"/>
          </ac:spMkLst>
        </pc:spChg>
        <pc:picChg chg="add mod">
          <ac:chgData name="Noura.Elmaghawry" userId="b691f193-aaf6-4e62-bc5c-f933985003e3" providerId="ADAL" clId="{070F82D0-9467-49E5-A48A-EA940B8A360D}" dt="2024-03-09T18:22:27.131" v="413" actId="1076"/>
          <ac:picMkLst>
            <pc:docMk/>
            <pc:sldMk cId="777022948" sldId="304"/>
            <ac:picMk id="2050" creationId="{26E1EB98-02D6-D105-6822-E883162AA13F}"/>
          </ac:picMkLst>
        </pc:picChg>
        <pc:picChg chg="add">
          <ac:chgData name="Noura.Elmaghawry" userId="b691f193-aaf6-4e62-bc5c-f933985003e3" providerId="ADAL" clId="{070F82D0-9467-49E5-A48A-EA940B8A360D}" dt="2024-03-09T18:24:26.911" v="534"/>
          <ac:picMkLst>
            <pc:docMk/>
            <pc:sldMk cId="777022948" sldId="304"/>
            <ac:picMk id="2052" creationId="{E9CF24B9-41F9-81AE-9707-497924241A1C}"/>
          </ac:picMkLst>
        </pc:picChg>
      </pc:sldChg>
      <pc:sldChg chg="addSp delSp modSp add mod">
        <pc:chgData name="Noura.Elmaghawry" userId="b691f193-aaf6-4e62-bc5c-f933985003e3" providerId="ADAL" clId="{070F82D0-9467-49E5-A48A-EA940B8A360D}" dt="2024-03-09T18:38:05.268" v="862" actId="14100"/>
        <pc:sldMkLst>
          <pc:docMk/>
          <pc:sldMk cId="3058167656" sldId="305"/>
        </pc:sldMkLst>
        <pc:spChg chg="add del mod">
          <ac:chgData name="Noura.Elmaghawry" userId="b691f193-aaf6-4e62-bc5c-f933985003e3" providerId="ADAL" clId="{070F82D0-9467-49E5-A48A-EA940B8A360D}" dt="2024-03-09T18:26:54.801" v="539" actId="478"/>
          <ac:spMkLst>
            <pc:docMk/>
            <pc:sldMk cId="3058167656" sldId="305"/>
            <ac:spMk id="3" creationId="{93DE81FC-99A5-D6E1-9BE4-BE5D42FE2C28}"/>
          </ac:spMkLst>
        </pc:spChg>
        <pc:spChg chg="del">
          <ac:chgData name="Noura.Elmaghawry" userId="b691f193-aaf6-4e62-bc5c-f933985003e3" providerId="ADAL" clId="{070F82D0-9467-49E5-A48A-EA940B8A360D}" dt="2024-03-09T18:27:02.655" v="542" actId="478"/>
          <ac:spMkLst>
            <pc:docMk/>
            <pc:sldMk cId="3058167656" sldId="305"/>
            <ac:spMk id="7" creationId="{C16476CC-6CCD-52A7-E034-A4F6363AA43E}"/>
          </ac:spMkLst>
        </pc:spChg>
        <pc:spChg chg="add mod">
          <ac:chgData name="Noura.Elmaghawry" userId="b691f193-aaf6-4e62-bc5c-f933985003e3" providerId="ADAL" clId="{070F82D0-9467-49E5-A48A-EA940B8A360D}" dt="2024-03-09T18:32:08.675" v="707" actId="1076"/>
          <ac:spMkLst>
            <pc:docMk/>
            <pc:sldMk cId="3058167656" sldId="305"/>
            <ac:spMk id="8" creationId="{8F295254-7E2C-B8F2-594C-DA145C90777A}"/>
          </ac:spMkLst>
        </pc:spChg>
        <pc:spChg chg="del">
          <ac:chgData name="Noura.Elmaghawry" userId="b691f193-aaf6-4e62-bc5c-f933985003e3" providerId="ADAL" clId="{070F82D0-9467-49E5-A48A-EA940B8A360D}" dt="2024-03-09T18:27:07.356" v="546" actId="478"/>
          <ac:spMkLst>
            <pc:docMk/>
            <pc:sldMk cId="3058167656" sldId="305"/>
            <ac:spMk id="13" creationId="{A02E5DB2-7DC1-63FE-6092-FAABC7D03218}"/>
          </ac:spMkLst>
        </pc:spChg>
        <pc:spChg chg="del">
          <ac:chgData name="Noura.Elmaghawry" userId="b691f193-aaf6-4e62-bc5c-f933985003e3" providerId="ADAL" clId="{070F82D0-9467-49E5-A48A-EA940B8A360D}" dt="2024-03-09T18:26:57.234" v="540" actId="478"/>
          <ac:spMkLst>
            <pc:docMk/>
            <pc:sldMk cId="3058167656" sldId="305"/>
            <ac:spMk id="14" creationId="{2E000737-FFAC-8CE3-8F7A-CCEDDBF41EBA}"/>
          </ac:spMkLst>
        </pc:spChg>
        <pc:spChg chg="del">
          <ac:chgData name="Noura.Elmaghawry" userId="b691f193-aaf6-4e62-bc5c-f933985003e3" providerId="ADAL" clId="{070F82D0-9467-49E5-A48A-EA940B8A360D}" dt="2024-03-09T18:26:44.993" v="536" actId="478"/>
          <ac:spMkLst>
            <pc:docMk/>
            <pc:sldMk cId="3058167656" sldId="305"/>
            <ac:spMk id="16" creationId="{56A54DDA-CFA3-BD8C-7B68-88AA10E76CED}"/>
          </ac:spMkLst>
        </pc:spChg>
        <pc:graphicFrameChg chg="del">
          <ac:chgData name="Noura.Elmaghawry" userId="b691f193-aaf6-4e62-bc5c-f933985003e3" providerId="ADAL" clId="{070F82D0-9467-49E5-A48A-EA940B8A360D}" dt="2024-03-09T18:27:04.577" v="543" actId="478"/>
          <ac:graphicFrameMkLst>
            <pc:docMk/>
            <pc:sldMk cId="3058167656" sldId="305"/>
            <ac:graphicFrameMk id="6" creationId="{7521B026-7DEB-1859-65AD-764008D4AD01}"/>
          </ac:graphicFrameMkLst>
        </pc:graphicFrameChg>
        <pc:picChg chg="add del mod">
          <ac:chgData name="Noura.Elmaghawry" userId="b691f193-aaf6-4e62-bc5c-f933985003e3" providerId="ADAL" clId="{070F82D0-9467-49E5-A48A-EA940B8A360D}" dt="2024-03-09T18:30:51.505" v="682" actId="478"/>
          <ac:picMkLst>
            <pc:docMk/>
            <pc:sldMk cId="3058167656" sldId="305"/>
            <ac:picMk id="5" creationId="{886DEE5E-15A5-7B15-7D20-998B57069180}"/>
          </ac:picMkLst>
        </pc:picChg>
        <pc:picChg chg="add mod">
          <ac:chgData name="Noura.Elmaghawry" userId="b691f193-aaf6-4e62-bc5c-f933985003e3" providerId="ADAL" clId="{070F82D0-9467-49E5-A48A-EA940B8A360D}" dt="2024-03-09T18:31:45.120" v="704" actId="14100"/>
          <ac:picMkLst>
            <pc:docMk/>
            <pc:sldMk cId="3058167656" sldId="305"/>
            <ac:picMk id="11" creationId="{E7BC4339-F595-6ABE-9E3B-91123443021D}"/>
          </ac:picMkLst>
        </pc:picChg>
        <pc:picChg chg="del">
          <ac:chgData name="Noura.Elmaghawry" userId="b691f193-aaf6-4e62-bc5c-f933985003e3" providerId="ADAL" clId="{070F82D0-9467-49E5-A48A-EA940B8A360D}" dt="2024-03-09T18:26:59.200" v="541" actId="478"/>
          <ac:picMkLst>
            <pc:docMk/>
            <pc:sldMk cId="3058167656" sldId="305"/>
            <ac:picMk id="2050" creationId="{0CDADF40-802E-ADC9-02EC-2EF960C668FC}"/>
          </ac:picMkLst>
        </pc:picChg>
        <pc:picChg chg="add mod">
          <ac:chgData name="Noura.Elmaghawry" userId="b691f193-aaf6-4e62-bc5c-f933985003e3" providerId="ADAL" clId="{070F82D0-9467-49E5-A48A-EA940B8A360D}" dt="2024-03-09T18:38:05.268" v="862" actId="14100"/>
          <ac:picMkLst>
            <pc:docMk/>
            <pc:sldMk cId="3058167656" sldId="305"/>
            <ac:picMk id="4098" creationId="{E9ECA906-F321-8BCA-B50A-6DDF6D950663}"/>
          </ac:picMkLst>
        </pc:picChg>
        <pc:picChg chg="add mod">
          <ac:chgData name="Noura.Elmaghawry" userId="b691f193-aaf6-4e62-bc5c-f933985003e3" providerId="ADAL" clId="{070F82D0-9467-49E5-A48A-EA940B8A360D}" dt="2024-03-09T18:28:29.314" v="565" actId="14100"/>
          <ac:picMkLst>
            <pc:docMk/>
            <pc:sldMk cId="3058167656" sldId="305"/>
            <ac:picMk id="4100" creationId="{3843B314-DD83-C7D1-920D-A906AC4DF35A}"/>
          </ac:picMkLst>
        </pc:picChg>
        <pc:picChg chg="add del mod">
          <ac:chgData name="Noura.Elmaghawry" userId="b691f193-aaf6-4e62-bc5c-f933985003e3" providerId="ADAL" clId="{070F82D0-9467-49E5-A48A-EA940B8A360D}" dt="2024-03-09T18:29:56.089" v="572" actId="478"/>
          <ac:picMkLst>
            <pc:docMk/>
            <pc:sldMk cId="3058167656" sldId="305"/>
            <ac:picMk id="4102" creationId="{1D712DB3-F723-FA35-5558-E1B7EA714633}"/>
          </ac:picMkLst>
        </pc:picChg>
        <pc:picChg chg="add mod">
          <ac:chgData name="Noura.Elmaghawry" userId="b691f193-aaf6-4e62-bc5c-f933985003e3" providerId="ADAL" clId="{070F82D0-9467-49E5-A48A-EA940B8A360D}" dt="2024-03-09T18:38:03.485" v="861" actId="14100"/>
          <ac:picMkLst>
            <pc:docMk/>
            <pc:sldMk cId="3058167656" sldId="305"/>
            <ac:picMk id="4104" creationId="{9195027F-7339-9D82-D584-D3B487DFD133}"/>
          </ac:picMkLst>
        </pc:picChg>
        <pc:cxnChg chg="del">
          <ac:chgData name="Noura.Elmaghawry" userId="b691f193-aaf6-4e62-bc5c-f933985003e3" providerId="ADAL" clId="{070F82D0-9467-49E5-A48A-EA940B8A360D}" dt="2024-03-09T18:27:05.663" v="544" actId="478"/>
          <ac:cxnSpMkLst>
            <pc:docMk/>
            <pc:sldMk cId="3058167656" sldId="305"/>
            <ac:cxnSpMk id="9" creationId="{5A04F0B7-E8AF-6251-B046-F1425D88BEC7}"/>
          </ac:cxnSpMkLst>
        </pc:cxnChg>
        <pc:cxnChg chg="del">
          <ac:chgData name="Noura.Elmaghawry" userId="b691f193-aaf6-4e62-bc5c-f933985003e3" providerId="ADAL" clId="{070F82D0-9467-49E5-A48A-EA940B8A360D}" dt="2024-03-09T18:27:06.348" v="545" actId="478"/>
          <ac:cxnSpMkLst>
            <pc:docMk/>
            <pc:sldMk cId="3058167656" sldId="305"/>
            <ac:cxnSpMk id="12" creationId="{8F8E8CBA-13D1-DCD2-C6F5-4F6004FDECC0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9:38.002" v="1295" actId="20577"/>
        <pc:sldMkLst>
          <pc:docMk/>
          <pc:sldMk cId="2523828606" sldId="306"/>
        </pc:sldMkLst>
        <pc:spChg chg="mod">
          <ac:chgData name="Noura.Elmaghawry" userId="b691f193-aaf6-4e62-bc5c-f933985003e3" providerId="ADAL" clId="{070F82D0-9467-49E5-A48A-EA940B8A360D}" dt="2024-03-09T18:38:53.450" v="878" actId="20577"/>
          <ac:spMkLst>
            <pc:docMk/>
            <pc:sldMk cId="2523828606" sldId="306"/>
            <ac:spMk id="2" creationId="{1565518E-0784-18ED-ED71-8751A18903A6}"/>
          </ac:spMkLst>
        </pc:spChg>
        <pc:spChg chg="del">
          <ac:chgData name="Noura.Elmaghawry" userId="b691f193-aaf6-4e62-bc5c-f933985003e3" providerId="ADAL" clId="{070F82D0-9467-49E5-A48A-EA940B8A360D}" dt="2024-03-09T18:40:46.152" v="885" actId="478"/>
          <ac:spMkLst>
            <pc:docMk/>
            <pc:sldMk cId="2523828606" sldId="306"/>
            <ac:spMk id="3" creationId="{9F88071A-F204-5EAB-CD62-788CCF21E155}"/>
          </ac:spMkLst>
        </pc:spChg>
        <pc:spChg chg="add del mod">
          <ac:chgData name="Noura.Elmaghawry" userId="b691f193-aaf6-4e62-bc5c-f933985003e3" providerId="ADAL" clId="{070F82D0-9467-49E5-A48A-EA940B8A360D}" dt="2024-03-09T18:40:58.367" v="890"/>
          <ac:spMkLst>
            <pc:docMk/>
            <pc:sldMk cId="2523828606" sldId="306"/>
            <ac:spMk id="8" creationId="{FCC4296C-9E76-987B-F390-C8A745FAB307}"/>
          </ac:spMkLst>
        </pc:spChg>
        <pc:spChg chg="add del mod">
          <ac:chgData name="Noura.Elmaghawry" userId="b691f193-aaf6-4e62-bc5c-f933985003e3" providerId="ADAL" clId="{070F82D0-9467-49E5-A48A-EA940B8A360D}" dt="2024-03-09T18:48:20.272" v="1207" actId="478"/>
          <ac:spMkLst>
            <pc:docMk/>
            <pc:sldMk cId="2523828606" sldId="306"/>
            <ac:spMk id="10" creationId="{1A1917D5-B9F3-15B0-28DC-079927686FFB}"/>
          </ac:spMkLst>
        </pc:spChg>
        <pc:spChg chg="add del mod">
          <ac:chgData name="Noura.Elmaghawry" userId="b691f193-aaf6-4e62-bc5c-f933985003e3" providerId="ADAL" clId="{070F82D0-9467-49E5-A48A-EA940B8A360D}" dt="2024-03-09T18:48:46.462" v="1211"/>
          <ac:spMkLst>
            <pc:docMk/>
            <pc:sldMk cId="2523828606" sldId="306"/>
            <ac:spMk id="12" creationId="{2B6E2210-CCAB-5140-A573-0453882D5B09}"/>
          </ac:spMkLst>
        </pc:spChg>
        <pc:spChg chg="add mod">
          <ac:chgData name="Noura.Elmaghawry" userId="b691f193-aaf6-4e62-bc5c-f933985003e3" providerId="ADAL" clId="{070F82D0-9467-49E5-A48A-EA940B8A360D}" dt="2024-03-09T18:49:38.002" v="1295" actId="20577"/>
          <ac:spMkLst>
            <pc:docMk/>
            <pc:sldMk cId="2523828606" sldId="306"/>
            <ac:spMk id="13" creationId="{EBDFACD2-0C94-D189-487B-4AA08B35724F}"/>
          </ac:spMkLst>
        </pc:spChg>
        <pc:picChg chg="add mod">
          <ac:chgData name="Noura.Elmaghawry" userId="b691f193-aaf6-4e62-bc5c-f933985003e3" providerId="ADAL" clId="{070F82D0-9467-49E5-A48A-EA940B8A360D}" dt="2024-03-09T18:40:51.141" v="886" actId="1076"/>
          <ac:picMkLst>
            <pc:docMk/>
            <pc:sldMk cId="2523828606" sldId="306"/>
            <ac:picMk id="5" creationId="{FE6AED0C-174D-51B5-0075-71A20C90306B}"/>
          </ac:picMkLst>
        </pc:picChg>
        <pc:picChg chg="add mod">
          <ac:chgData name="Noura.Elmaghawry" userId="b691f193-aaf6-4e62-bc5c-f933985003e3" providerId="ADAL" clId="{070F82D0-9467-49E5-A48A-EA940B8A360D}" dt="2024-03-09T18:47:45.003" v="1201" actId="1076"/>
          <ac:picMkLst>
            <pc:docMk/>
            <pc:sldMk cId="2523828606" sldId="306"/>
            <ac:picMk id="7" creationId="{D9B44B35-D6F1-818A-7426-1F916BFA1527}"/>
          </ac:picMkLst>
        </pc:picChg>
        <pc:picChg chg="add mod">
          <ac:chgData name="Noura.Elmaghawry" userId="b691f193-aaf6-4e62-bc5c-f933985003e3" providerId="ADAL" clId="{070F82D0-9467-49E5-A48A-EA940B8A360D}" dt="2024-03-09T18:47:47.055" v="1202" actId="1076"/>
          <ac:picMkLst>
            <pc:docMk/>
            <pc:sldMk cId="2523828606" sldId="306"/>
            <ac:picMk id="9" creationId="{C63E5672-05D8-428C-42CB-FDBA5D25A994}"/>
          </ac:picMkLst>
        </pc:picChg>
        <pc:picChg chg="add del mod">
          <ac:chgData name="Noura.Elmaghawry" userId="b691f193-aaf6-4e62-bc5c-f933985003e3" providerId="ADAL" clId="{070F82D0-9467-49E5-A48A-EA940B8A360D}" dt="2024-03-09T18:40:58.342" v="888" actId="21"/>
          <ac:picMkLst>
            <pc:docMk/>
            <pc:sldMk cId="2523828606" sldId="306"/>
            <ac:picMk id="5122" creationId="{58A944A1-B788-8F41-2E9B-6F4FE026CAF4}"/>
          </ac:picMkLst>
        </pc:picChg>
        <pc:inkChg chg="add">
          <ac:chgData name="Noura.Elmaghawry" userId="b691f193-aaf6-4e62-bc5c-f933985003e3" providerId="ADAL" clId="{070F82D0-9467-49E5-A48A-EA940B8A360D}" dt="2024-03-09T18:48:26.341" v="1208" actId="9405"/>
          <ac:inkMkLst>
            <pc:docMk/>
            <pc:sldMk cId="2523828606" sldId="306"/>
            <ac:inkMk id="11" creationId="{2BBA3ED5-53C8-2DBA-D398-8615F0543F15}"/>
          </ac:inkMkLst>
        </pc:inkChg>
        <pc:cxnChg chg="add mod">
          <ac:chgData name="Noura.Elmaghawry" userId="b691f193-aaf6-4e62-bc5c-f933985003e3" providerId="ADAL" clId="{070F82D0-9467-49E5-A48A-EA940B8A360D}" dt="2024-03-09T18:49:27.287" v="1269" actId="1076"/>
          <ac:cxnSpMkLst>
            <pc:docMk/>
            <pc:sldMk cId="2523828606" sldId="306"/>
            <ac:cxnSpMk id="14" creationId="{3B28CADB-C8BD-EB23-6955-6162B4D597BE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3:43.803" v="1197" actId="15"/>
        <pc:sldMkLst>
          <pc:docMk/>
          <pc:sldMk cId="3518845400" sldId="307"/>
        </pc:sldMkLst>
        <pc:spChg chg="mod">
          <ac:chgData name="Noura.Elmaghawry" userId="b691f193-aaf6-4e62-bc5c-f933985003e3" providerId="ADAL" clId="{070F82D0-9467-49E5-A48A-EA940B8A360D}" dt="2024-03-09T18:41:31.985" v="894"/>
          <ac:spMkLst>
            <pc:docMk/>
            <pc:sldMk cId="3518845400" sldId="307"/>
            <ac:spMk id="2" creationId="{9426A315-274D-54EB-4B0B-A46B2D883C79}"/>
          </ac:spMkLst>
        </pc:spChg>
        <pc:spChg chg="del">
          <ac:chgData name="Noura.Elmaghawry" userId="b691f193-aaf6-4e62-bc5c-f933985003e3" providerId="ADAL" clId="{070F82D0-9467-49E5-A48A-EA940B8A360D}" dt="2024-03-09T18:41:15.038" v="893" actId="478"/>
          <ac:spMkLst>
            <pc:docMk/>
            <pc:sldMk cId="3518845400" sldId="307"/>
            <ac:spMk id="3" creationId="{D7904448-2E2E-8D9A-CDD7-1CE35C762412}"/>
          </ac:spMkLst>
        </pc:spChg>
        <pc:spChg chg="add mod">
          <ac:chgData name="Noura.Elmaghawry" userId="b691f193-aaf6-4e62-bc5c-f933985003e3" providerId="ADAL" clId="{070F82D0-9467-49E5-A48A-EA940B8A360D}" dt="2024-03-09T18:43:43.803" v="1197" actId="15"/>
          <ac:spMkLst>
            <pc:docMk/>
            <pc:sldMk cId="3518845400" sldId="307"/>
            <ac:spMk id="4" creationId="{1DB1B450-0146-89C0-CCEA-54030236ED0E}"/>
          </ac:spMkLst>
        </pc:spChg>
        <pc:picChg chg="add mod">
          <ac:chgData name="Noura.Elmaghawry" userId="b691f193-aaf6-4e62-bc5c-f933985003e3" providerId="ADAL" clId="{070F82D0-9467-49E5-A48A-EA940B8A360D}" dt="2024-03-09T18:41:34.444" v="895" actId="1076"/>
          <ac:picMkLst>
            <pc:docMk/>
            <pc:sldMk cId="3518845400" sldId="307"/>
            <ac:picMk id="5122" creationId="{58A944A1-B788-8F41-2E9B-6F4FE026CAF4}"/>
          </ac:picMkLst>
        </pc:picChg>
      </pc:sldChg>
      <pc:sldChg chg="addSp delSp modSp new mod">
        <pc:chgData name="Noura.Elmaghawry" userId="b691f193-aaf6-4e62-bc5c-f933985003e3" providerId="ADAL" clId="{070F82D0-9467-49E5-A48A-EA940B8A360D}" dt="2024-03-09T21:51:18.349" v="3119" actId="1076"/>
        <pc:sldMkLst>
          <pc:docMk/>
          <pc:sldMk cId="479271003" sldId="308"/>
        </pc:sldMkLst>
        <pc:spChg chg="mod">
          <ac:chgData name="Noura.Elmaghawry" userId="b691f193-aaf6-4e62-bc5c-f933985003e3" providerId="ADAL" clId="{070F82D0-9467-49E5-A48A-EA940B8A360D}" dt="2024-03-09T18:54:02.453" v="1344" actId="20577"/>
          <ac:spMkLst>
            <pc:docMk/>
            <pc:sldMk cId="479271003" sldId="308"/>
            <ac:spMk id="2" creationId="{BC511C43-35B6-368C-3C3D-19B52149F7CC}"/>
          </ac:spMkLst>
        </pc:spChg>
        <pc:spChg chg="del">
          <ac:chgData name="Noura.Elmaghawry" userId="b691f193-aaf6-4e62-bc5c-f933985003e3" providerId="ADAL" clId="{070F82D0-9467-49E5-A48A-EA940B8A360D}" dt="2024-03-09T18:50:23.816" v="1297"/>
          <ac:spMkLst>
            <pc:docMk/>
            <pc:sldMk cId="479271003" sldId="308"/>
            <ac:spMk id="3" creationId="{511BB7D7-A4F3-FB9A-72B1-4AA4CC5A6311}"/>
          </ac:spMkLst>
        </pc:spChg>
        <pc:spChg chg="add mod">
          <ac:chgData name="Noura.Elmaghawry" userId="b691f193-aaf6-4e62-bc5c-f933985003e3" providerId="ADAL" clId="{070F82D0-9467-49E5-A48A-EA940B8A360D}" dt="2024-03-09T18:56:16.139" v="1365" actId="20577"/>
          <ac:spMkLst>
            <pc:docMk/>
            <pc:sldMk cId="479271003" sldId="308"/>
            <ac:spMk id="4" creationId="{AFDAE8F7-8137-5B5D-77DF-0BC9646027F0}"/>
          </ac:spMkLst>
        </pc:spChg>
        <pc:spChg chg="add mod">
          <ac:chgData name="Noura.Elmaghawry" userId="b691f193-aaf6-4e62-bc5c-f933985003e3" providerId="ADAL" clId="{070F82D0-9467-49E5-A48A-EA940B8A360D}" dt="2024-03-09T21:48:16.764" v="3101" actId="21"/>
          <ac:spMkLst>
            <pc:docMk/>
            <pc:sldMk cId="479271003" sldId="308"/>
            <ac:spMk id="6" creationId="{CD3873E6-E9CB-BBE8-4924-6E3ABDB0CCF2}"/>
          </ac:spMkLst>
        </pc:spChg>
        <pc:spChg chg="add mod">
          <ac:chgData name="Noura.Elmaghawry" userId="b691f193-aaf6-4e62-bc5c-f933985003e3" providerId="ADAL" clId="{070F82D0-9467-49E5-A48A-EA940B8A360D}" dt="2024-03-09T18:58:57.876" v="1391" actId="14100"/>
          <ac:spMkLst>
            <pc:docMk/>
            <pc:sldMk cId="479271003" sldId="308"/>
            <ac:spMk id="13" creationId="{16ADF040-7040-F290-AE94-CE10CBCA500B}"/>
          </ac:spMkLst>
        </pc:spChg>
        <pc:spChg chg="add mod">
          <ac:chgData name="Noura.Elmaghawry" userId="b691f193-aaf6-4e62-bc5c-f933985003e3" providerId="ADAL" clId="{070F82D0-9467-49E5-A48A-EA940B8A360D}" dt="2024-03-09T18:59:07.295" v="1397" actId="20577"/>
          <ac:spMkLst>
            <pc:docMk/>
            <pc:sldMk cId="479271003" sldId="308"/>
            <ac:spMk id="19" creationId="{BEE0C125-1C7E-5366-5318-289397C4AE9D}"/>
          </ac:spMkLst>
        </pc:spChg>
        <pc:spChg chg="add del mod">
          <ac:chgData name="Noura.Elmaghawry" userId="b691f193-aaf6-4e62-bc5c-f933985003e3" providerId="ADAL" clId="{070F82D0-9467-49E5-A48A-EA940B8A360D}" dt="2024-03-09T21:47:26.177" v="3042" actId="478"/>
          <ac:spMkLst>
            <pc:docMk/>
            <pc:sldMk cId="479271003" sldId="308"/>
            <ac:spMk id="20" creationId="{96D10116-3AF7-FFC0-68A2-6C52F09E7D29}"/>
          </ac:spMkLst>
        </pc:spChg>
        <pc:spChg chg="add mod">
          <ac:chgData name="Noura.Elmaghawry" userId="b691f193-aaf6-4e62-bc5c-f933985003e3" providerId="ADAL" clId="{070F82D0-9467-49E5-A48A-EA940B8A360D}" dt="2024-03-09T21:51:14.824" v="3118" actId="1076"/>
          <ac:spMkLst>
            <pc:docMk/>
            <pc:sldMk cId="479271003" sldId="308"/>
            <ac:spMk id="23" creationId="{18FF70BE-781E-F590-E99C-F73B73529146}"/>
          </ac:spMkLst>
        </pc:spChg>
        <pc:graphicFrameChg chg="add mod modGraphic">
          <ac:chgData name="Noura.Elmaghawry" userId="b691f193-aaf6-4e62-bc5c-f933985003e3" providerId="ADAL" clId="{070F82D0-9467-49E5-A48A-EA940B8A360D}" dt="2024-03-09T18:58:34.993" v="1380" actId="20577"/>
          <ac:graphicFrameMkLst>
            <pc:docMk/>
            <pc:sldMk cId="479271003" sldId="308"/>
            <ac:graphicFrameMk id="10" creationId="{976F78DC-CE9F-2312-4DB0-8EC66A8F3DA5}"/>
          </ac:graphicFrameMkLst>
        </pc:graphicFrame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7" creationId="{D6BE8B45-3149-D9E9-CFFB-9D8EE4E9AE3F}"/>
          </ac:picMkLst>
        </pc:pic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9" creationId="{558B1441-E19D-933A-B8C7-4D5F70F3FE7F}"/>
          </ac:picMkLst>
        </pc:picChg>
        <pc:picChg chg="add mod">
          <ac:chgData name="Noura.Elmaghawry" userId="b691f193-aaf6-4e62-bc5c-f933985003e3" providerId="ADAL" clId="{070F82D0-9467-49E5-A48A-EA940B8A360D}" dt="2024-03-09T21:51:18.349" v="3119" actId="1076"/>
          <ac:picMkLst>
            <pc:docMk/>
            <pc:sldMk cId="479271003" sldId="308"/>
            <ac:picMk id="24" creationId="{5186F420-93DD-CA3F-9A0F-F8BA850B865F}"/>
          </ac:picMkLst>
        </pc:picChg>
        <pc:cxnChg chg="add mod">
          <ac:chgData name="Noura.Elmaghawry" userId="b691f193-aaf6-4e62-bc5c-f933985003e3" providerId="ADAL" clId="{070F82D0-9467-49E5-A48A-EA940B8A360D}" dt="2024-03-09T18:58:50.309" v="1385" actId="14100"/>
          <ac:cxnSpMkLst>
            <pc:docMk/>
            <pc:sldMk cId="479271003" sldId="308"/>
            <ac:cxnSpMk id="11" creationId="{9C100521-0307-5EFE-FC5D-58A06C2F1D37}"/>
          </ac:cxnSpMkLst>
        </pc:cxnChg>
        <pc:cxnChg chg="add mod">
          <ac:chgData name="Noura.Elmaghawry" userId="b691f193-aaf6-4e62-bc5c-f933985003e3" providerId="ADAL" clId="{070F82D0-9467-49E5-A48A-EA940B8A360D}" dt="2024-03-09T18:58:47.321" v="1384" actId="14100"/>
          <ac:cxnSpMkLst>
            <pc:docMk/>
            <pc:sldMk cId="479271003" sldId="308"/>
            <ac:cxnSpMk id="12" creationId="{E9D32AAF-BADB-E4C4-2C49-52F44CC1C6BD}"/>
          </ac:cxnSpMkLst>
        </pc:cxnChg>
        <pc:cxnChg chg="add del mod">
          <ac:chgData name="Noura.Elmaghawry" userId="b691f193-aaf6-4e62-bc5c-f933985003e3" providerId="ADAL" clId="{070F82D0-9467-49E5-A48A-EA940B8A360D}" dt="2024-03-09T21:47:26.177" v="3042" actId="478"/>
          <ac:cxnSpMkLst>
            <pc:docMk/>
            <pc:sldMk cId="479271003" sldId="308"/>
            <ac:cxnSpMk id="21" creationId="{9D96B342-A159-BD2A-7943-F17AA591409F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02:21.292" v="1440" actId="9405"/>
        <pc:sldMkLst>
          <pc:docMk/>
          <pc:sldMk cId="1707005413" sldId="309"/>
        </pc:sldMkLst>
        <pc:spChg chg="mod">
          <ac:chgData name="Noura.Elmaghawry" userId="b691f193-aaf6-4e62-bc5c-f933985003e3" providerId="ADAL" clId="{070F82D0-9467-49E5-A48A-EA940B8A360D}" dt="2024-03-09T19:01:43.069" v="1436" actId="20577"/>
          <ac:spMkLst>
            <pc:docMk/>
            <pc:sldMk cId="1707005413" sldId="309"/>
            <ac:spMk id="2" creationId="{90454A2D-079F-D293-7C43-9DE817395142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1" creationId="{491F96B5-5ABE-C7EB-2194-F435630B7983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2" creationId="{66B48351-CE84-BF45-7535-84CD74C6227A}"/>
          </ac:spMkLst>
        </pc:spChg>
        <pc:graphicFrameChg chg="add mod modGraphic">
          <ac:chgData name="Noura.Elmaghawry" userId="b691f193-aaf6-4e62-bc5c-f933985003e3" providerId="ADAL" clId="{070F82D0-9467-49E5-A48A-EA940B8A360D}" dt="2024-03-09T19:01:24.920" v="1411" actId="20577"/>
          <ac:graphicFrameMkLst>
            <pc:docMk/>
            <pc:sldMk cId="1707005413" sldId="309"/>
            <ac:graphicFrameMk id="8" creationId="{1E254E17-9251-C3CD-C139-EB00B86DD2E2}"/>
          </ac:graphicFrameMkLst>
        </pc:graphicFrameChg>
        <pc:picChg chg="add mod">
          <ac:chgData name="Noura.Elmaghawry" userId="b691f193-aaf6-4e62-bc5c-f933985003e3" providerId="ADAL" clId="{070F82D0-9467-49E5-A48A-EA940B8A360D}" dt="2024-03-09T19:01:15.911" v="1404" actId="1076"/>
          <ac:picMkLst>
            <pc:docMk/>
            <pc:sldMk cId="1707005413" sldId="309"/>
            <ac:picMk id="5" creationId="{DAE77D32-F499-B949-E892-69E7C823D756}"/>
          </ac:picMkLst>
        </pc:picChg>
        <pc:picChg chg="add mod">
          <ac:chgData name="Noura.Elmaghawry" userId="b691f193-aaf6-4e62-bc5c-f933985003e3" providerId="ADAL" clId="{070F82D0-9467-49E5-A48A-EA940B8A360D}" dt="2024-03-09T19:01:17.715" v="1405" actId="1076"/>
          <ac:picMkLst>
            <pc:docMk/>
            <pc:sldMk cId="1707005413" sldId="309"/>
            <ac:picMk id="6" creationId="{3C8F5808-46D4-16E9-AFA8-0CFEC7EEE9C7}"/>
          </ac:picMkLst>
        </pc:picChg>
        <pc:picChg chg="add del mod">
          <ac:chgData name="Noura.Elmaghawry" userId="b691f193-aaf6-4e62-bc5c-f933985003e3" providerId="ADAL" clId="{070F82D0-9467-49E5-A48A-EA940B8A360D}" dt="2024-03-09T19:01:27.368" v="1412" actId="478"/>
          <ac:picMkLst>
            <pc:docMk/>
            <pc:sldMk cId="1707005413" sldId="309"/>
            <ac:picMk id="7" creationId="{00A23E30-78ED-93AB-CF3B-2ED9124CA9E7}"/>
          </ac:picMkLst>
        </pc:picChg>
        <pc:picChg chg="add mod">
          <ac:chgData name="Noura.Elmaghawry" userId="b691f193-aaf6-4e62-bc5c-f933985003e3" providerId="ADAL" clId="{070F82D0-9467-49E5-A48A-EA940B8A360D}" dt="2024-03-09T19:02:13.300" v="1439" actId="14100"/>
          <ac:picMkLst>
            <pc:docMk/>
            <pc:sldMk cId="1707005413" sldId="309"/>
            <ac:picMk id="14" creationId="{F97640CA-63DC-53B8-2EDF-5E912F43E632}"/>
          </ac:picMkLst>
        </pc:picChg>
        <pc:inkChg chg="add">
          <ac:chgData name="Noura.Elmaghawry" userId="b691f193-aaf6-4e62-bc5c-f933985003e3" providerId="ADAL" clId="{070F82D0-9467-49E5-A48A-EA940B8A360D}" dt="2024-03-09T19:02:21.292" v="1440" actId="9405"/>
          <ac:inkMkLst>
            <pc:docMk/>
            <pc:sldMk cId="1707005413" sldId="309"/>
            <ac:inkMk id="15" creationId="{2C4131C8-E5DD-9868-9C28-A52DB42AF616}"/>
          </ac:inkMkLst>
        </pc:ink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9" creationId="{3332AB47-53A6-DAD6-1376-AC8BDCFFADB6}"/>
          </ac:cxnSpMkLst>
        </pc:cxn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10" creationId="{26F5219B-4C0B-8C8C-2DA5-8FB8422475E5}"/>
          </ac:cxnSpMkLst>
        </pc:cxnChg>
      </pc:sldChg>
      <pc:sldChg chg="addSp delSp modSp new mod ord">
        <pc:chgData name="Noura.Elmaghawry" userId="b691f193-aaf6-4e62-bc5c-f933985003e3" providerId="ADAL" clId="{070F82D0-9467-49E5-A48A-EA940B8A360D}" dt="2024-03-09T19:46:10.153" v="2128" actId="20577"/>
        <pc:sldMkLst>
          <pc:docMk/>
          <pc:sldMk cId="844157009" sldId="310"/>
        </pc:sldMkLst>
        <pc:spChg chg="mod">
          <ac:chgData name="Noura.Elmaghawry" userId="b691f193-aaf6-4e62-bc5c-f933985003e3" providerId="ADAL" clId="{070F82D0-9467-49E5-A48A-EA940B8A360D}" dt="2024-03-09T19:34:43.280" v="1890" actId="20577"/>
          <ac:spMkLst>
            <pc:docMk/>
            <pc:sldMk cId="844157009" sldId="310"/>
            <ac:spMk id="2" creationId="{F0E75AB7-A503-5D74-DFDB-CE79AE91D93E}"/>
          </ac:spMkLst>
        </pc:spChg>
        <pc:spChg chg="mod">
          <ac:chgData name="Noura.Elmaghawry" userId="b691f193-aaf6-4e62-bc5c-f933985003e3" providerId="ADAL" clId="{070F82D0-9467-49E5-A48A-EA940B8A360D}" dt="2024-03-09T19:46:10.153" v="2128" actId="20577"/>
          <ac:spMkLst>
            <pc:docMk/>
            <pc:sldMk cId="844157009" sldId="310"/>
            <ac:spMk id="3" creationId="{AE26F6F4-4B5F-0FB9-63FE-EC009DA0C351}"/>
          </ac:spMkLst>
        </pc:spChg>
        <pc:spChg chg="add mod">
          <ac:chgData name="Noura.Elmaghawry" userId="b691f193-aaf6-4e62-bc5c-f933985003e3" providerId="ADAL" clId="{070F82D0-9467-49E5-A48A-EA940B8A360D}" dt="2024-03-09T19:46:03.896" v="2127" actId="20577"/>
          <ac:spMkLst>
            <pc:docMk/>
            <pc:sldMk cId="844157009" sldId="310"/>
            <ac:spMk id="6" creationId="{955B5238-7675-56C8-2DFE-FFC9492D465A}"/>
          </ac:spMkLst>
        </pc:spChg>
        <pc:inkChg chg="add del">
          <ac:chgData name="Noura.Elmaghawry" userId="b691f193-aaf6-4e62-bc5c-f933985003e3" providerId="ADAL" clId="{070F82D0-9467-49E5-A48A-EA940B8A360D}" dt="2024-03-09T19:10:56.417" v="1445" actId="9405"/>
          <ac:inkMkLst>
            <pc:docMk/>
            <pc:sldMk cId="844157009" sldId="310"/>
            <ac:inkMk id="4" creationId="{6C20CB93-8DF5-9D2B-12EA-6AD112ACEC09}"/>
          </ac:inkMkLst>
        </pc:inkChg>
      </pc:sldChg>
      <pc:sldChg chg="new del">
        <pc:chgData name="Noura.Elmaghawry" userId="b691f193-aaf6-4e62-bc5c-f933985003e3" providerId="ADAL" clId="{070F82D0-9467-49E5-A48A-EA940B8A360D}" dt="2024-03-09T19:02:31.360" v="1442" actId="47"/>
        <pc:sldMkLst>
          <pc:docMk/>
          <pc:sldMk cId="2279731996" sldId="310"/>
        </pc:sldMkLst>
      </pc:sldChg>
      <pc:sldChg chg="addSp modSp new mod">
        <pc:chgData name="Noura.Elmaghawry" userId="b691f193-aaf6-4e62-bc5c-f933985003e3" providerId="ADAL" clId="{070F82D0-9467-49E5-A48A-EA940B8A360D}" dt="2024-03-09T19:15:16.582" v="1552" actId="20577"/>
        <pc:sldMkLst>
          <pc:docMk/>
          <pc:sldMk cId="1227985362" sldId="311"/>
        </pc:sldMkLst>
        <pc:spChg chg="mod">
          <ac:chgData name="Noura.Elmaghawry" userId="b691f193-aaf6-4e62-bc5c-f933985003e3" providerId="ADAL" clId="{070F82D0-9467-49E5-A48A-EA940B8A360D}" dt="2024-03-09T19:15:16.582" v="1552" actId="20577"/>
          <ac:spMkLst>
            <pc:docMk/>
            <pc:sldMk cId="1227985362" sldId="311"/>
            <ac:spMk id="2" creationId="{F39F7061-F3C9-364F-A751-F072318EAA83}"/>
          </ac:spMkLst>
        </pc:spChg>
        <pc:spChg chg="mod">
          <ac:chgData name="Noura.Elmaghawry" userId="b691f193-aaf6-4e62-bc5c-f933985003e3" providerId="ADAL" clId="{070F82D0-9467-49E5-A48A-EA940B8A360D}" dt="2024-03-09T19:14:38.373" v="1484" actId="20577"/>
          <ac:spMkLst>
            <pc:docMk/>
            <pc:sldMk cId="1227985362" sldId="311"/>
            <ac:spMk id="3" creationId="{1D8FCC18-6566-6E6B-8F6A-2BFF01BD0610}"/>
          </ac:spMkLst>
        </pc:spChg>
        <pc:spChg chg="add mod">
          <ac:chgData name="Noura.Elmaghawry" userId="b691f193-aaf6-4e62-bc5c-f933985003e3" providerId="ADAL" clId="{070F82D0-9467-49E5-A48A-EA940B8A360D}" dt="2024-03-09T19:14:50.818" v="1515" actId="20577"/>
          <ac:spMkLst>
            <pc:docMk/>
            <pc:sldMk cId="1227985362" sldId="311"/>
            <ac:spMk id="11" creationId="{16B6AC4E-4892-1E35-6C79-D1902B68F9B5}"/>
          </ac:spMkLst>
        </pc:spChg>
        <pc:spChg chg="add mod">
          <ac:chgData name="Noura.Elmaghawry" userId="b691f193-aaf6-4e62-bc5c-f933985003e3" providerId="ADAL" clId="{070F82D0-9467-49E5-A48A-EA940B8A360D}" dt="2024-03-09T19:15:01.720" v="1518" actId="20577"/>
          <ac:spMkLst>
            <pc:docMk/>
            <pc:sldMk cId="1227985362" sldId="311"/>
            <ac:spMk id="13" creationId="{B718D722-5C56-1DE7-2D9B-72A8076E3030}"/>
          </ac:spMkLst>
        </pc:spChg>
        <pc:picChg chg="add mod">
          <ac:chgData name="Noura.Elmaghawry" userId="b691f193-aaf6-4e62-bc5c-f933985003e3" providerId="ADAL" clId="{070F82D0-9467-49E5-A48A-EA940B8A360D}" dt="2024-03-09T19:13:04.770" v="1449" actId="1076"/>
          <ac:picMkLst>
            <pc:docMk/>
            <pc:sldMk cId="1227985362" sldId="311"/>
            <ac:picMk id="5" creationId="{1C9AD829-A0BF-B034-7C2D-B88C04331D53}"/>
          </ac:picMkLst>
        </pc:picChg>
        <pc:picChg chg="add mod">
          <ac:chgData name="Noura.Elmaghawry" userId="b691f193-aaf6-4e62-bc5c-f933985003e3" providerId="ADAL" clId="{070F82D0-9467-49E5-A48A-EA940B8A360D}" dt="2024-03-09T19:13:19.800" v="1450"/>
          <ac:picMkLst>
            <pc:docMk/>
            <pc:sldMk cId="1227985362" sldId="311"/>
            <ac:picMk id="6" creationId="{15C33C46-3CC4-4C55-DB35-DBCF30A62541}"/>
          </ac:picMkLst>
        </pc:picChg>
        <pc:picChg chg="add mod">
          <ac:chgData name="Noura.Elmaghawry" userId="b691f193-aaf6-4e62-bc5c-f933985003e3" providerId="ADAL" clId="{070F82D0-9467-49E5-A48A-EA940B8A360D}" dt="2024-03-09T19:13:48.879" v="1452" actId="1076"/>
          <ac:picMkLst>
            <pc:docMk/>
            <pc:sldMk cId="1227985362" sldId="311"/>
            <ac:picMk id="8" creationId="{30A18196-61DC-D488-BEFA-6DFB580CD660}"/>
          </ac:picMkLst>
        </pc:picChg>
        <pc:inkChg chg="add">
          <ac:chgData name="Noura.Elmaghawry" userId="b691f193-aaf6-4e62-bc5c-f933985003e3" providerId="ADAL" clId="{070F82D0-9467-49E5-A48A-EA940B8A360D}" dt="2024-03-09T19:14:03.090" v="1453" actId="9405"/>
          <ac:inkMkLst>
            <pc:docMk/>
            <pc:sldMk cId="1227985362" sldId="311"/>
            <ac:inkMk id="9" creationId="{207C6D68-DD53-70FA-3ABC-733221C2D715}"/>
          </ac:inkMkLst>
        </pc:inkChg>
        <pc:inkChg chg="add">
          <ac:chgData name="Noura.Elmaghawry" userId="b691f193-aaf6-4e62-bc5c-f933985003e3" providerId="ADAL" clId="{070F82D0-9467-49E5-A48A-EA940B8A360D}" dt="2024-03-09T19:14:05.847" v="1454" actId="9405"/>
          <ac:inkMkLst>
            <pc:docMk/>
            <pc:sldMk cId="1227985362" sldId="311"/>
            <ac:inkMk id="10" creationId="{1C9A536C-2A35-34D5-77CC-8820F264111C}"/>
          </ac:inkMkLst>
        </pc:inkChg>
        <pc:cxnChg chg="add mod">
          <ac:chgData name="Noura.Elmaghawry" userId="b691f193-aaf6-4e62-bc5c-f933985003e3" providerId="ADAL" clId="{070F82D0-9467-49E5-A48A-EA940B8A360D}" dt="2024-03-09T19:14:22.866" v="1456" actId="1076"/>
          <ac:cxnSpMkLst>
            <pc:docMk/>
            <pc:sldMk cId="1227985362" sldId="311"/>
            <ac:cxnSpMk id="12" creationId="{F50F94D6-DA47-080F-946A-518CA1E8F690}"/>
          </ac:cxnSpMkLst>
        </pc:cxnChg>
        <pc:cxnChg chg="add mod">
          <ac:chgData name="Noura.Elmaghawry" userId="b691f193-aaf6-4e62-bc5c-f933985003e3" providerId="ADAL" clId="{070F82D0-9467-49E5-A48A-EA940B8A360D}" dt="2024-03-09T19:15:00.155" v="1517" actId="1076"/>
          <ac:cxnSpMkLst>
            <pc:docMk/>
            <pc:sldMk cId="1227985362" sldId="311"/>
            <ac:cxnSpMk id="14" creationId="{5AF31132-9FEF-6F83-558D-A510B487CA81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32:46.870" v="1834" actId="1076"/>
        <pc:sldMkLst>
          <pc:docMk/>
          <pc:sldMk cId="1770016858" sldId="312"/>
        </pc:sldMkLst>
        <pc:spChg chg="mod">
          <ac:chgData name="Noura.Elmaghawry" userId="b691f193-aaf6-4e62-bc5c-f933985003e3" providerId="ADAL" clId="{070F82D0-9467-49E5-A48A-EA940B8A360D}" dt="2024-03-09T19:25:56.816" v="1564" actId="20577"/>
          <ac:spMkLst>
            <pc:docMk/>
            <pc:sldMk cId="1770016858" sldId="312"/>
            <ac:spMk id="2" creationId="{1EE4E20C-82E4-1557-DA72-EF790691B772}"/>
          </ac:spMkLst>
        </pc:spChg>
        <pc:spChg chg="mod">
          <ac:chgData name="Noura.Elmaghawry" userId="b691f193-aaf6-4e62-bc5c-f933985003e3" providerId="ADAL" clId="{070F82D0-9467-49E5-A48A-EA940B8A360D}" dt="2024-03-09T19:31:22.898" v="1800" actId="20577"/>
          <ac:spMkLst>
            <pc:docMk/>
            <pc:sldMk cId="1770016858" sldId="312"/>
            <ac:spMk id="3" creationId="{01EAFBB5-7E67-7BDF-0792-7D8CF185034D}"/>
          </ac:spMkLst>
        </pc:spChg>
        <pc:spChg chg="add del mod">
          <ac:chgData name="Noura.Elmaghawry" userId="b691f193-aaf6-4e62-bc5c-f933985003e3" providerId="ADAL" clId="{070F82D0-9467-49E5-A48A-EA940B8A360D}" dt="2024-03-09T19:28:08.968" v="1786" actId="478"/>
          <ac:spMkLst>
            <pc:docMk/>
            <pc:sldMk cId="1770016858" sldId="312"/>
            <ac:spMk id="4" creationId="{D98526E0-D927-DBC4-4394-63BC504F89E8}"/>
          </ac:spMkLst>
        </pc:spChg>
        <pc:spChg chg="add del mod">
          <ac:chgData name="Noura.Elmaghawry" userId="b691f193-aaf6-4e62-bc5c-f933985003e3" providerId="ADAL" clId="{070F82D0-9467-49E5-A48A-EA940B8A360D}" dt="2024-03-09T19:28:05.645" v="1784" actId="478"/>
          <ac:spMkLst>
            <pc:docMk/>
            <pc:sldMk cId="1770016858" sldId="312"/>
            <ac:spMk id="5" creationId="{04E33BF9-B006-C63D-5236-0C58A5A89E58}"/>
          </ac:spMkLst>
        </pc:spChg>
        <pc:spChg chg="add mod">
          <ac:chgData name="Noura.Elmaghawry" userId="b691f193-aaf6-4e62-bc5c-f933985003e3" providerId="ADAL" clId="{070F82D0-9467-49E5-A48A-EA940B8A360D}" dt="2024-03-09T19:32:46.870" v="1834" actId="1076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070F82D0-9467-49E5-A48A-EA940B8A360D}" dt="2024-03-09T19:31:59.528" v="1806" actId="1076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070F82D0-9467-49E5-A48A-EA940B8A360D}" dt="2024-03-09T19:31:45.792" v="1802" actId="1076"/>
          <ac:picMkLst>
            <pc:docMk/>
            <pc:sldMk cId="1770016858" sldId="312"/>
            <ac:picMk id="9" creationId="{6B8B6571-602C-EC0E-CCCD-97705DBF7DD3}"/>
          </ac:picMkLst>
        </pc:picChg>
        <pc:picChg chg="add mod">
          <ac:chgData name="Noura.Elmaghawry" userId="b691f193-aaf6-4e62-bc5c-f933985003e3" providerId="ADAL" clId="{070F82D0-9467-49E5-A48A-EA940B8A360D}" dt="2024-03-09T19:32:01.233" v="1807" actId="1076"/>
          <ac:picMkLst>
            <pc:docMk/>
            <pc:sldMk cId="1770016858" sldId="312"/>
            <ac:picMk id="10" creationId="{3DBEB0D6-5BEA-20CE-8CCC-DF1B0E3B01C5}"/>
          </ac:picMkLst>
        </pc:picChg>
        <pc:inkChg chg="add del">
          <ac:chgData name="Noura.Elmaghawry" userId="b691f193-aaf6-4e62-bc5c-f933985003e3" providerId="ADAL" clId="{070F82D0-9467-49E5-A48A-EA940B8A360D}" dt="2024-03-09T19:32:09.495" v="1809" actId="9405"/>
          <ac:inkMkLst>
            <pc:docMk/>
            <pc:sldMk cId="1770016858" sldId="312"/>
            <ac:inkMk id="11" creationId="{FC904F64-DAE7-E638-0048-13678D8FDAA2}"/>
          </ac:inkMkLst>
        </pc:inkChg>
        <pc:inkChg chg="add">
          <ac:chgData name="Noura.Elmaghawry" userId="b691f193-aaf6-4e62-bc5c-f933985003e3" providerId="ADAL" clId="{070F82D0-9467-49E5-A48A-EA940B8A360D}" dt="2024-03-09T19:32:16.417" v="1810" actId="9405"/>
          <ac:inkMkLst>
            <pc:docMk/>
            <pc:sldMk cId="1770016858" sldId="312"/>
            <ac:inkMk id="12" creationId="{FD8012EB-9535-F22E-02D9-E122493A8315}"/>
          </ac:inkMkLst>
        </pc:inkChg>
        <pc:inkChg chg="add">
          <ac:chgData name="Noura.Elmaghawry" userId="b691f193-aaf6-4e62-bc5c-f933985003e3" providerId="ADAL" clId="{070F82D0-9467-49E5-A48A-EA940B8A360D}" dt="2024-03-09T19:32:20.264" v="1811" actId="9405"/>
          <ac:inkMkLst>
            <pc:docMk/>
            <pc:sldMk cId="1770016858" sldId="312"/>
            <ac:inkMk id="13" creationId="{D9803C80-E3A4-E31B-E8B0-6595C5921FB0}"/>
          </ac:inkMkLst>
        </pc:inkChg>
      </pc:sldChg>
      <pc:sldChg chg="addSp modSp new mod">
        <pc:chgData name="Noura.Elmaghawry" userId="b691f193-aaf6-4e62-bc5c-f933985003e3" providerId="ADAL" clId="{070F82D0-9467-49E5-A48A-EA940B8A360D}" dt="2024-03-09T19:39:26.894" v="2013" actId="14100"/>
        <pc:sldMkLst>
          <pc:docMk/>
          <pc:sldMk cId="402244767" sldId="313"/>
        </pc:sldMkLst>
        <pc:spChg chg="mod">
          <ac:chgData name="Noura.Elmaghawry" userId="b691f193-aaf6-4e62-bc5c-f933985003e3" providerId="ADAL" clId="{070F82D0-9467-49E5-A48A-EA940B8A360D}" dt="2024-03-09T19:34:02.304" v="1865" actId="20577"/>
          <ac:spMkLst>
            <pc:docMk/>
            <pc:sldMk cId="402244767" sldId="313"/>
            <ac:spMk id="2" creationId="{B16F9B5D-890F-E9D9-00D7-8A40EDC96646}"/>
          </ac:spMkLst>
        </pc:spChg>
        <pc:spChg chg="mod">
          <ac:chgData name="Noura.Elmaghawry" userId="b691f193-aaf6-4e62-bc5c-f933985003e3" providerId="ADAL" clId="{070F82D0-9467-49E5-A48A-EA940B8A360D}" dt="2024-03-09T19:33:55.018" v="1842" actId="1076"/>
          <ac:spMkLst>
            <pc:docMk/>
            <pc:sldMk cId="402244767" sldId="313"/>
            <ac:spMk id="3" creationId="{9C154DA8-C1D4-5ECF-B737-FBA426B40557}"/>
          </ac:spMkLst>
        </pc:spChg>
        <pc:spChg chg="add mod">
          <ac:chgData name="Noura.Elmaghawry" userId="b691f193-aaf6-4e62-bc5c-f933985003e3" providerId="ADAL" clId="{070F82D0-9467-49E5-A48A-EA940B8A360D}" dt="2024-03-09T19:39:26.894" v="2013" actId="14100"/>
          <ac:spMkLst>
            <pc:docMk/>
            <pc:sldMk cId="402244767" sldId="313"/>
            <ac:spMk id="5" creationId="{F41C51BB-AE21-9C6A-58BB-BF37BADCE349}"/>
          </ac:spMkLst>
        </pc:spChg>
        <pc:spChg chg="add mod">
          <ac:chgData name="Noura.Elmaghawry" userId="b691f193-aaf6-4e62-bc5c-f933985003e3" providerId="ADAL" clId="{070F82D0-9467-49E5-A48A-EA940B8A360D}" dt="2024-03-09T19:36:03.508" v="1906" actId="14100"/>
          <ac:spMkLst>
            <pc:docMk/>
            <pc:sldMk cId="402244767" sldId="313"/>
            <ac:spMk id="7" creationId="{C34FA7DA-B60D-D203-D460-52C53A1A7391}"/>
          </ac:spMkLst>
        </pc:spChg>
        <pc:spChg chg="add mod">
          <ac:chgData name="Noura.Elmaghawry" userId="b691f193-aaf6-4e62-bc5c-f933985003e3" providerId="ADAL" clId="{070F82D0-9467-49E5-A48A-EA940B8A360D}" dt="2024-03-09T19:39:14.685" v="2011" actId="6549"/>
          <ac:spMkLst>
            <pc:docMk/>
            <pc:sldMk cId="402244767" sldId="313"/>
            <ac:spMk id="8" creationId="{D1EA110E-5889-65E0-37EB-8981CD041E80}"/>
          </ac:spMkLst>
        </pc:spChg>
        <pc:spChg chg="add mod">
          <ac:chgData name="Noura.Elmaghawry" userId="b691f193-aaf6-4e62-bc5c-f933985003e3" providerId="ADAL" clId="{070F82D0-9467-49E5-A48A-EA940B8A360D}" dt="2024-03-09T19:39:11.861" v="2010" actId="6549"/>
          <ac:spMkLst>
            <pc:docMk/>
            <pc:sldMk cId="402244767" sldId="313"/>
            <ac:spMk id="9" creationId="{F4B15284-A741-7895-DC47-2E872F6A08AF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40:31.013" v="3000" actId="207"/>
        <pc:sldMkLst>
          <pc:docMk/>
          <pc:sldMk cId="148763418" sldId="314"/>
        </pc:sldMkLst>
        <pc:spChg chg="mod">
          <ac:chgData name="Noura.Elmaghawry" userId="b691f193-aaf6-4e62-bc5c-f933985003e3" providerId="ADAL" clId="{070F82D0-9467-49E5-A48A-EA940B8A360D}" dt="2024-03-09T19:51:20.613" v="2214" actId="20577"/>
          <ac:spMkLst>
            <pc:docMk/>
            <pc:sldMk cId="148763418" sldId="314"/>
            <ac:spMk id="2" creationId="{33658845-85EF-034E-6818-4342A29DA65B}"/>
          </ac:spMkLst>
        </pc:spChg>
        <pc:spChg chg="del">
          <ac:chgData name="Noura.Elmaghawry" userId="b691f193-aaf6-4e62-bc5c-f933985003e3" providerId="ADAL" clId="{070F82D0-9467-49E5-A48A-EA940B8A360D}" dt="2024-03-09T19:49:37.623" v="2134" actId="478"/>
          <ac:spMkLst>
            <pc:docMk/>
            <pc:sldMk cId="148763418" sldId="314"/>
            <ac:spMk id="3" creationId="{4799156E-C081-5DAC-9293-6E1015B17F73}"/>
          </ac:spMkLst>
        </pc:spChg>
        <pc:spChg chg="add del mod">
          <ac:chgData name="Noura.Elmaghawry" userId="b691f193-aaf6-4e62-bc5c-f933985003e3" providerId="ADAL" clId="{070F82D0-9467-49E5-A48A-EA940B8A360D}" dt="2024-03-09T19:46:49.753" v="2130" actId="478"/>
          <ac:spMkLst>
            <pc:docMk/>
            <pc:sldMk cId="148763418" sldId="314"/>
            <ac:spMk id="4" creationId="{CAF18B1C-9155-5C93-96C0-D4DE800E2A8A}"/>
          </ac:spMkLst>
        </pc:spChg>
        <pc:spChg chg="add mod">
          <ac:chgData name="Noura.Elmaghawry" userId="b691f193-aaf6-4e62-bc5c-f933985003e3" providerId="ADAL" clId="{070F82D0-9467-49E5-A48A-EA940B8A360D}" dt="2024-03-09T19:49:33.950" v="2133" actId="21"/>
          <ac:spMkLst>
            <pc:docMk/>
            <pc:sldMk cId="148763418" sldId="314"/>
            <ac:spMk id="6" creationId="{76918817-0810-F323-F6B1-E655785F4681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8" creationId="{484DDECF-609B-199E-684B-4F28D4E21323}"/>
          </ac:spMkLst>
        </pc:spChg>
        <pc:spChg chg="add mod">
          <ac:chgData name="Noura.Elmaghawry" userId="b691f193-aaf6-4e62-bc5c-f933985003e3" providerId="ADAL" clId="{070F82D0-9467-49E5-A48A-EA940B8A360D}" dt="2024-03-09T19:51:56.664" v="2219" actId="1076"/>
          <ac:spMkLst>
            <pc:docMk/>
            <pc:sldMk cId="148763418" sldId="314"/>
            <ac:spMk id="10" creationId="{1B55EA70-4BAC-1924-B731-D1AAA396AAE4}"/>
          </ac:spMkLst>
        </pc:spChg>
        <pc:spChg chg="add mod">
          <ac:chgData name="Noura.Elmaghawry" userId="b691f193-aaf6-4e62-bc5c-f933985003e3" providerId="ADAL" clId="{070F82D0-9467-49E5-A48A-EA940B8A360D}" dt="2024-03-09T19:51:53.333" v="2218" actId="1076"/>
          <ac:spMkLst>
            <pc:docMk/>
            <pc:sldMk cId="148763418" sldId="314"/>
            <ac:spMk id="12" creationId="{7F1C1416-F158-D592-C1C4-39F6BFE2E24F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4" creationId="{15BC91C3-227A-F8CA-D9D3-858B8E9E35B2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6" creationId="{BD732A22-4637-A9E7-D048-C5E01E750E3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08:29.799" v="2596" actId="1076"/>
        <pc:sldMkLst>
          <pc:docMk/>
          <pc:sldMk cId="3630767528" sldId="315"/>
        </pc:sldMkLst>
        <pc:spChg chg="mod">
          <ac:chgData name="Noura.Elmaghawry" userId="b691f193-aaf6-4e62-bc5c-f933985003e3" providerId="ADAL" clId="{070F82D0-9467-49E5-A48A-EA940B8A360D}" dt="2024-03-09T21:00:52.269" v="2284" actId="20577"/>
          <ac:spMkLst>
            <pc:docMk/>
            <pc:sldMk cId="3630767528" sldId="315"/>
            <ac:spMk id="2" creationId="{A7155FE3-5A0D-C59B-F190-263C08BA4292}"/>
          </ac:spMkLst>
        </pc:spChg>
        <pc:spChg chg="del">
          <ac:chgData name="Noura.Elmaghawry" userId="b691f193-aaf6-4e62-bc5c-f933985003e3" providerId="ADAL" clId="{070F82D0-9467-49E5-A48A-EA940B8A360D}" dt="2024-03-09T19:55:41.873" v="2221" actId="478"/>
          <ac:spMkLst>
            <pc:docMk/>
            <pc:sldMk cId="3630767528" sldId="315"/>
            <ac:spMk id="3" creationId="{761707D9-EABE-9A63-44E6-750646165903}"/>
          </ac:spMkLst>
        </pc:spChg>
        <pc:spChg chg="add mod">
          <ac:chgData name="Noura.Elmaghawry" userId="b691f193-aaf6-4e62-bc5c-f933985003e3" providerId="ADAL" clId="{070F82D0-9467-49E5-A48A-EA940B8A360D}" dt="2024-03-09T20:00:07.942" v="2240" actId="1076"/>
          <ac:spMkLst>
            <pc:docMk/>
            <pc:sldMk cId="3630767528" sldId="315"/>
            <ac:spMk id="10" creationId="{2C654551-A133-B18E-9444-1AEBE7F8102A}"/>
          </ac:spMkLst>
        </pc:spChg>
        <pc:spChg chg="add">
          <ac:chgData name="Noura.Elmaghawry" userId="b691f193-aaf6-4e62-bc5c-f933985003e3" providerId="ADAL" clId="{070F82D0-9467-49E5-A48A-EA940B8A360D}" dt="2024-03-09T21:01:08.995" v="2285"/>
          <ac:spMkLst>
            <pc:docMk/>
            <pc:sldMk cId="3630767528" sldId="315"/>
            <ac:spMk id="17" creationId="{E35C9707-AA9E-38D8-C955-2B5D2E482F4D}"/>
          </ac:spMkLst>
        </pc:spChg>
        <pc:spChg chg="add del mod">
          <ac:chgData name="Noura.Elmaghawry" userId="b691f193-aaf6-4e62-bc5c-f933985003e3" providerId="ADAL" clId="{070F82D0-9467-49E5-A48A-EA940B8A360D}" dt="2024-03-09T21:01:46.736" v="2292"/>
          <ac:spMkLst>
            <pc:docMk/>
            <pc:sldMk cId="3630767528" sldId="315"/>
            <ac:spMk id="18" creationId="{488A24F2-2695-BC48-793E-9A969D061812}"/>
          </ac:spMkLst>
        </pc:spChg>
        <pc:spChg chg="add del mod">
          <ac:chgData name="Noura.Elmaghawry" userId="b691f193-aaf6-4e62-bc5c-f933985003e3" providerId="ADAL" clId="{070F82D0-9467-49E5-A48A-EA940B8A360D}" dt="2024-03-09T21:01:46.733" v="2290" actId="478"/>
          <ac:spMkLst>
            <pc:docMk/>
            <pc:sldMk cId="3630767528" sldId="315"/>
            <ac:spMk id="19" creationId="{35357543-A1CC-FC63-EA26-83D71D823B99}"/>
          </ac:spMkLst>
        </pc:spChg>
        <pc:spChg chg="add del mod">
          <ac:chgData name="Noura.Elmaghawry" userId="b691f193-aaf6-4e62-bc5c-f933985003e3" providerId="ADAL" clId="{070F82D0-9467-49E5-A48A-EA940B8A360D}" dt="2024-03-09T21:03:01.635" v="2416" actId="478"/>
          <ac:spMkLst>
            <pc:docMk/>
            <pc:sldMk cId="3630767528" sldId="315"/>
            <ac:spMk id="20" creationId="{A2121528-A36C-07F2-7F9D-A08F8BB42CB3}"/>
          </ac:spMkLst>
        </pc:spChg>
        <pc:spChg chg="add mod">
          <ac:chgData name="Noura.Elmaghawry" userId="b691f193-aaf6-4e62-bc5c-f933985003e3" providerId="ADAL" clId="{070F82D0-9467-49E5-A48A-EA940B8A360D}" dt="2024-03-09T21:02:50.717" v="2412" actId="207"/>
          <ac:spMkLst>
            <pc:docMk/>
            <pc:sldMk cId="3630767528" sldId="315"/>
            <ac:spMk id="21" creationId="{FEAE52DE-30AF-8CDC-8223-E4B49BCE66CC}"/>
          </ac:spMkLst>
        </pc:spChg>
        <pc:spChg chg="add del">
          <ac:chgData name="Noura.Elmaghawry" userId="b691f193-aaf6-4e62-bc5c-f933985003e3" providerId="ADAL" clId="{070F82D0-9467-49E5-A48A-EA940B8A360D}" dt="2024-03-09T21:02:58.365" v="2414" actId="478"/>
          <ac:spMkLst>
            <pc:docMk/>
            <pc:sldMk cId="3630767528" sldId="315"/>
            <ac:spMk id="22" creationId="{884E4B2A-71FF-C8B2-271F-FD89A82EE739}"/>
          </ac:spMkLst>
        </pc:spChg>
        <pc:spChg chg="add mod">
          <ac:chgData name="Noura.Elmaghawry" userId="b691f193-aaf6-4e62-bc5c-f933985003e3" providerId="ADAL" clId="{070F82D0-9467-49E5-A48A-EA940B8A360D}" dt="2024-03-09T21:07:43.381" v="2580" actId="1076"/>
          <ac:spMkLst>
            <pc:docMk/>
            <pc:sldMk cId="3630767528" sldId="315"/>
            <ac:spMk id="23" creationId="{1545A4B3-35B0-1607-5DDD-D414E477D2CB}"/>
          </ac:spMkLst>
        </pc:spChg>
        <pc:spChg chg="add del mod">
          <ac:chgData name="Noura.Elmaghawry" userId="b691f193-aaf6-4e62-bc5c-f933985003e3" providerId="ADAL" clId="{070F82D0-9467-49E5-A48A-EA940B8A360D}" dt="2024-03-09T21:04:55.832" v="2549" actId="478"/>
          <ac:spMkLst>
            <pc:docMk/>
            <pc:sldMk cId="3630767528" sldId="315"/>
            <ac:spMk id="24" creationId="{D3458AE2-0291-CADC-0534-760616697B58}"/>
          </ac:spMkLst>
        </pc:spChg>
        <pc:spChg chg="add mod">
          <ac:chgData name="Noura.Elmaghawry" userId="b691f193-aaf6-4e62-bc5c-f933985003e3" providerId="ADAL" clId="{070F82D0-9467-49E5-A48A-EA940B8A360D}" dt="2024-03-09T21:08:05.187" v="2588" actId="1076"/>
          <ac:spMkLst>
            <pc:docMk/>
            <pc:sldMk cId="3630767528" sldId="315"/>
            <ac:spMk id="27" creationId="{023F1D2C-0DAB-7377-DE2B-1F6092C8FAB8}"/>
          </ac:spMkLst>
        </pc:spChg>
        <pc:picChg chg="add mod">
          <ac:chgData name="Noura.Elmaghawry" userId="b691f193-aaf6-4e62-bc5c-f933985003e3" providerId="ADAL" clId="{070F82D0-9467-49E5-A48A-EA940B8A360D}" dt="2024-03-09T21:07:36.162" v="2577" actId="14100"/>
          <ac:picMkLst>
            <pc:docMk/>
            <pc:sldMk cId="3630767528" sldId="315"/>
            <ac:picMk id="5" creationId="{1ADF494F-29D1-5925-FAE7-BA328ED00C1D}"/>
          </ac:picMkLst>
        </pc:picChg>
        <pc:picChg chg="add mod">
          <ac:chgData name="Noura.Elmaghawry" userId="b691f193-aaf6-4e62-bc5c-f933985003e3" providerId="ADAL" clId="{070F82D0-9467-49E5-A48A-EA940B8A360D}" dt="2024-03-09T20:00:07.942" v="2240" actId="1076"/>
          <ac:picMkLst>
            <pc:docMk/>
            <pc:sldMk cId="3630767528" sldId="315"/>
            <ac:picMk id="7" creationId="{12C4A6AD-BF3B-4606-C272-D04057B4604A}"/>
          </ac:picMkLst>
        </pc:picChg>
        <pc:picChg chg="add mod">
          <ac:chgData name="Noura.Elmaghawry" userId="b691f193-aaf6-4e62-bc5c-f933985003e3" providerId="ADAL" clId="{070F82D0-9467-49E5-A48A-EA940B8A360D}" dt="2024-03-09T21:07:38.325" v="2578" actId="1076"/>
          <ac:picMkLst>
            <pc:docMk/>
            <pc:sldMk cId="3630767528" sldId="315"/>
            <ac:picMk id="12" creationId="{1F0D383D-5837-E8BB-D109-1351A1F73406}"/>
          </ac:picMkLst>
        </pc:picChg>
        <pc:picChg chg="add mod">
          <ac:chgData name="Noura.Elmaghawry" userId="b691f193-aaf6-4e62-bc5c-f933985003e3" providerId="ADAL" clId="{070F82D0-9467-49E5-A48A-EA940B8A360D}" dt="2024-03-09T21:07:49.741" v="2584" actId="1076"/>
          <ac:picMkLst>
            <pc:docMk/>
            <pc:sldMk cId="3630767528" sldId="315"/>
            <ac:picMk id="14" creationId="{AC2DFA83-1F2C-8DCB-460D-ED89F291F8B4}"/>
          </ac:picMkLst>
        </pc:picChg>
        <pc:picChg chg="add mod">
          <ac:chgData name="Noura.Elmaghawry" userId="b691f193-aaf6-4e62-bc5c-f933985003e3" providerId="ADAL" clId="{070F82D0-9467-49E5-A48A-EA940B8A360D}" dt="2024-03-09T20:00:11.071" v="2241" actId="1076"/>
          <ac:picMkLst>
            <pc:docMk/>
            <pc:sldMk cId="3630767528" sldId="315"/>
            <ac:picMk id="15" creationId="{1D5A14A6-9057-7929-5271-3545EB67B8C0}"/>
          </ac:picMkLst>
        </pc:picChg>
        <pc:picChg chg="add mod">
          <ac:chgData name="Noura.Elmaghawry" userId="b691f193-aaf6-4e62-bc5c-f933985003e3" providerId="ADAL" clId="{070F82D0-9467-49E5-A48A-EA940B8A360D}" dt="2024-03-09T21:07:47.194" v="2583" actId="1076"/>
          <ac:picMkLst>
            <pc:docMk/>
            <pc:sldMk cId="3630767528" sldId="315"/>
            <ac:picMk id="16" creationId="{745E9AC8-BA3B-1C8A-A57A-932D64A8232A}"/>
          </ac:picMkLst>
        </pc:picChg>
        <pc:picChg chg="add mod">
          <ac:chgData name="Noura.Elmaghawry" userId="b691f193-aaf6-4e62-bc5c-f933985003e3" providerId="ADAL" clId="{070F82D0-9467-49E5-A48A-EA940B8A360D}" dt="2024-03-09T21:08:29.799" v="2596" actId="1076"/>
          <ac:picMkLst>
            <pc:docMk/>
            <pc:sldMk cId="3630767528" sldId="315"/>
            <ac:picMk id="12296" creationId="{D41CE844-8A94-82EE-D3E9-B233E03E1F59}"/>
          </ac:picMkLst>
        </pc:pic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8" creationId="{E2B0E859-9BD4-7AAD-66E1-D53F47359E86}"/>
          </ac:inkMkLst>
        </pc:ink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9" creationId="{81073F47-1F7C-9123-89F2-5B426A51A834}"/>
          </ac:inkMkLst>
        </pc:inkChg>
        <pc:inkChg chg="add del">
          <ac:chgData name="Noura.Elmaghawry" userId="b691f193-aaf6-4e62-bc5c-f933985003e3" providerId="ADAL" clId="{070F82D0-9467-49E5-A48A-EA940B8A360D}" dt="2024-03-09T21:04:37.198" v="2546" actId="9405"/>
          <ac:inkMkLst>
            <pc:docMk/>
            <pc:sldMk cId="3630767528" sldId="315"/>
            <ac:inkMk id="25" creationId="{116612D1-5873-7FDD-9D13-BCBA21030328}"/>
          </ac:inkMkLst>
        </pc:inkChg>
        <pc:inkChg chg="add mod">
          <ac:chgData name="Noura.Elmaghawry" userId="b691f193-aaf6-4e62-bc5c-f933985003e3" providerId="ADAL" clId="{070F82D0-9467-49E5-A48A-EA940B8A360D}" dt="2024-03-09T21:07:40.737" v="2579" actId="1076"/>
          <ac:inkMkLst>
            <pc:docMk/>
            <pc:sldMk cId="3630767528" sldId="315"/>
            <ac:inkMk id="26" creationId="{9D677FFE-529B-92F5-FF35-B3A20A87920E}"/>
          </ac:inkMkLst>
        </pc:inkChg>
      </pc:sldChg>
      <pc:sldChg chg="addSp delSp modSp new mod">
        <pc:chgData name="Noura.Elmaghawry" userId="b691f193-aaf6-4e62-bc5c-f933985003e3" providerId="ADAL" clId="{070F82D0-9467-49E5-A48A-EA940B8A360D}" dt="2024-03-09T21:31:54.411" v="2886" actId="20577"/>
        <pc:sldMkLst>
          <pc:docMk/>
          <pc:sldMk cId="2094784839" sldId="316"/>
        </pc:sldMkLst>
        <pc:spChg chg="mod">
          <ac:chgData name="Noura.Elmaghawry" userId="b691f193-aaf6-4e62-bc5c-f933985003e3" providerId="ADAL" clId="{070F82D0-9467-49E5-A48A-EA940B8A360D}" dt="2024-03-09T21:31:54.411" v="2886" actId="20577"/>
          <ac:spMkLst>
            <pc:docMk/>
            <pc:sldMk cId="2094784839" sldId="316"/>
            <ac:spMk id="2" creationId="{9D5F4351-105C-E99B-4438-B6AC7D71CDF5}"/>
          </ac:spMkLst>
        </pc:spChg>
        <pc:spChg chg="del">
          <ac:chgData name="Noura.Elmaghawry" userId="b691f193-aaf6-4e62-bc5c-f933985003e3" providerId="ADAL" clId="{070F82D0-9467-49E5-A48A-EA940B8A360D}" dt="2024-03-09T21:22:27.935" v="2690" actId="478"/>
          <ac:spMkLst>
            <pc:docMk/>
            <pc:sldMk cId="2094784839" sldId="316"/>
            <ac:spMk id="3" creationId="{E2721D6E-3421-13E4-77C8-6ADEBA7F6EC0}"/>
          </ac:spMkLst>
        </pc:spChg>
        <pc:spChg chg="add mod">
          <ac:chgData name="Noura.Elmaghawry" userId="b691f193-aaf6-4e62-bc5c-f933985003e3" providerId="ADAL" clId="{070F82D0-9467-49E5-A48A-EA940B8A360D}" dt="2024-03-09T21:31:12.477" v="2864" actId="6549"/>
          <ac:spMkLst>
            <pc:docMk/>
            <pc:sldMk cId="2094784839" sldId="316"/>
            <ac:spMk id="6" creationId="{4DA75BE8-E833-F448-6F8B-581AC9600306}"/>
          </ac:spMkLst>
        </pc:spChg>
        <pc:picChg chg="add mod">
          <ac:chgData name="Noura.Elmaghawry" userId="b691f193-aaf6-4e62-bc5c-f933985003e3" providerId="ADAL" clId="{070F82D0-9467-49E5-A48A-EA940B8A360D}" dt="2024-03-09T21:22:31.859" v="2692" actId="1076"/>
          <ac:picMkLst>
            <pc:docMk/>
            <pc:sldMk cId="2094784839" sldId="316"/>
            <ac:picMk id="5" creationId="{1CAAC1BB-A274-8939-40D8-943062E78D9A}"/>
          </ac:picMkLst>
        </pc:picChg>
      </pc:sldChg>
      <pc:sldChg chg="addSp delSp modSp new mod modAnim">
        <pc:chgData name="Noura.Elmaghawry" userId="b691f193-aaf6-4e62-bc5c-f933985003e3" providerId="ADAL" clId="{070F82D0-9467-49E5-A48A-EA940B8A360D}" dt="2024-03-09T21:18:25.729" v="2666" actId="1076"/>
        <pc:sldMkLst>
          <pc:docMk/>
          <pc:sldMk cId="4016628031" sldId="317"/>
        </pc:sldMkLst>
        <pc:spChg chg="mod">
          <ac:chgData name="Noura.Elmaghawry" userId="b691f193-aaf6-4e62-bc5c-f933985003e3" providerId="ADAL" clId="{070F82D0-9467-49E5-A48A-EA940B8A360D}" dt="2024-03-09T21:14:37.136" v="2615" actId="20577"/>
          <ac:spMkLst>
            <pc:docMk/>
            <pc:sldMk cId="4016628031" sldId="317"/>
            <ac:spMk id="2" creationId="{33D3B13F-3337-5E8A-C102-A5C9EA7428D3}"/>
          </ac:spMkLst>
        </pc:spChg>
        <pc:spChg chg="del">
          <ac:chgData name="Noura.Elmaghawry" userId="b691f193-aaf6-4e62-bc5c-f933985003e3" providerId="ADAL" clId="{070F82D0-9467-49E5-A48A-EA940B8A360D}" dt="2024-03-09T21:17:11.046" v="2629" actId="478"/>
          <ac:spMkLst>
            <pc:docMk/>
            <pc:sldMk cId="4016628031" sldId="317"/>
            <ac:spMk id="3" creationId="{21322B6D-870D-480C-AC05-CA9BF61650E8}"/>
          </ac:spMkLst>
        </pc:spChg>
        <pc:spChg chg="add del">
          <ac:chgData name="Noura.Elmaghawry" userId="b691f193-aaf6-4e62-bc5c-f933985003e3" providerId="ADAL" clId="{070F82D0-9467-49E5-A48A-EA940B8A360D}" dt="2024-03-09T21:09:23.638" v="2598" actId="478"/>
          <ac:spMkLst>
            <pc:docMk/>
            <pc:sldMk cId="4016628031" sldId="317"/>
            <ac:spMk id="4" creationId="{B81E5F1C-5CA0-9B33-8F65-F9B67C40105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6" creationId="{F360E45C-20A3-58B8-EFAD-EAECE351B61B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8" creationId="{101EEA6E-273A-8472-B175-0D86866F1E9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13" creationId="{AD9E9743-CD2F-E8A4-30D8-412C749261B6}"/>
          </ac:spMkLst>
        </pc:spChg>
        <pc:picChg chg="add mod ord">
          <ac:chgData name="Noura.Elmaghawry" userId="b691f193-aaf6-4e62-bc5c-f933985003e3" providerId="ADAL" clId="{070F82D0-9467-49E5-A48A-EA940B8A360D}" dt="2024-03-09T21:17:06.061" v="2627" actId="167"/>
          <ac:picMkLst>
            <pc:docMk/>
            <pc:sldMk cId="4016628031" sldId="317"/>
            <ac:picMk id="10" creationId="{9D639660-5A5F-C0E1-0CCE-25B152A6AAF4}"/>
          </ac:picMkLst>
        </pc:picChg>
        <pc:picChg chg="add mod">
          <ac:chgData name="Noura.Elmaghawry" userId="b691f193-aaf6-4e62-bc5c-f933985003e3" providerId="ADAL" clId="{070F82D0-9467-49E5-A48A-EA940B8A360D}" dt="2024-03-09T21:16:41.311" v="2618" actId="1076"/>
          <ac:picMkLst>
            <pc:docMk/>
            <pc:sldMk cId="4016628031" sldId="317"/>
            <ac:picMk id="11" creationId="{90F10D6C-64D9-792F-9C39-1B9DEEE0E363}"/>
          </ac:picMkLst>
        </pc:picChg>
        <pc:picChg chg="add mod">
          <ac:chgData name="Noura.Elmaghawry" userId="b691f193-aaf6-4e62-bc5c-f933985003e3" providerId="ADAL" clId="{070F82D0-9467-49E5-A48A-EA940B8A360D}" dt="2024-03-09T21:16:47.463" v="2621" actId="1076"/>
          <ac:picMkLst>
            <pc:docMk/>
            <pc:sldMk cId="4016628031" sldId="317"/>
            <ac:picMk id="12" creationId="{2FA1155B-DF13-C068-F4E3-BD213F8015FF}"/>
          </ac:picMkLst>
        </pc:picChg>
        <pc:cxnChg chg="add mod">
          <ac:chgData name="Noura.Elmaghawry" userId="b691f193-aaf6-4e62-bc5c-f933985003e3" providerId="ADAL" clId="{070F82D0-9467-49E5-A48A-EA940B8A360D}" dt="2024-03-09T21:18:11.491" v="2661" actId="692"/>
          <ac:cxnSpMkLst>
            <pc:docMk/>
            <pc:sldMk cId="4016628031" sldId="317"/>
            <ac:cxnSpMk id="15" creationId="{CB032FC3-39B5-5953-7F6C-94042962833F}"/>
          </ac:cxnSpMkLst>
        </pc:cxnChg>
        <pc:cxnChg chg="add mod">
          <ac:chgData name="Noura.Elmaghawry" userId="b691f193-aaf6-4e62-bc5c-f933985003e3" providerId="ADAL" clId="{070F82D0-9467-49E5-A48A-EA940B8A360D}" dt="2024-03-09T21:18:17.530" v="2663" actId="1076"/>
          <ac:cxnSpMkLst>
            <pc:docMk/>
            <pc:sldMk cId="4016628031" sldId="317"/>
            <ac:cxnSpMk id="16" creationId="{62672AEB-CD79-9723-38DC-D6F2CBF6666F}"/>
          </ac:cxnSpMkLst>
        </pc:cxnChg>
        <pc:cxnChg chg="add mod">
          <ac:chgData name="Noura.Elmaghawry" userId="b691f193-aaf6-4e62-bc5c-f933985003e3" providerId="ADAL" clId="{070F82D0-9467-49E5-A48A-EA940B8A360D}" dt="2024-03-09T21:18:25.729" v="2666" actId="1076"/>
          <ac:cxnSpMkLst>
            <pc:docMk/>
            <pc:sldMk cId="4016628031" sldId="317"/>
            <ac:cxnSpMk id="17" creationId="{578C5D8D-FADD-4871-F3B4-531406A6BBBC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21:45:05.716" v="3040" actId="20577"/>
        <pc:sldMkLst>
          <pc:docMk/>
          <pc:sldMk cId="889890788" sldId="318"/>
        </pc:sldMkLst>
        <pc:spChg chg="mod">
          <ac:chgData name="Noura.Elmaghawry" userId="b691f193-aaf6-4e62-bc5c-f933985003e3" providerId="ADAL" clId="{070F82D0-9467-49E5-A48A-EA940B8A360D}" dt="2024-03-09T21:39:23.425" v="2978" actId="20577"/>
          <ac:spMkLst>
            <pc:docMk/>
            <pc:sldMk cId="889890788" sldId="318"/>
            <ac:spMk id="2" creationId="{40AA7FAD-D620-CAB5-7CB8-B2A031293B92}"/>
          </ac:spMkLst>
        </pc:spChg>
        <pc:spChg chg="del">
          <ac:chgData name="Noura.Elmaghawry" userId="b691f193-aaf6-4e62-bc5c-f933985003e3" providerId="ADAL" clId="{070F82D0-9467-49E5-A48A-EA940B8A360D}" dt="2024-03-09T21:33:13.332" v="2888" actId="478"/>
          <ac:spMkLst>
            <pc:docMk/>
            <pc:sldMk cId="889890788" sldId="318"/>
            <ac:spMk id="3" creationId="{2F565645-8381-CEBE-A5C7-4DA810F699B6}"/>
          </ac:spMkLst>
        </pc:spChg>
        <pc:spChg chg="add mod">
          <ac:chgData name="Noura.Elmaghawry" userId="b691f193-aaf6-4e62-bc5c-f933985003e3" providerId="ADAL" clId="{070F82D0-9467-49E5-A48A-EA940B8A360D}" dt="2024-03-09T21:39:20.590" v="2977" actId="14100"/>
          <ac:spMkLst>
            <pc:docMk/>
            <pc:sldMk cId="889890788" sldId="318"/>
            <ac:spMk id="4" creationId="{2FE6A51C-B779-B0BE-F8A9-9663FB076DB3}"/>
          </ac:spMkLst>
        </pc:spChg>
        <pc:spChg chg="add mod">
          <ac:chgData name="Noura.Elmaghawry" userId="b691f193-aaf6-4e62-bc5c-f933985003e3" providerId="ADAL" clId="{070F82D0-9467-49E5-A48A-EA940B8A360D}" dt="2024-03-09T21:40:14.636" v="2998" actId="20577"/>
          <ac:spMkLst>
            <pc:docMk/>
            <pc:sldMk cId="889890788" sldId="318"/>
            <ac:spMk id="6" creationId="{7E230141-B809-4D94-DF38-B090E008F58C}"/>
          </ac:spMkLst>
        </pc:spChg>
        <pc:spChg chg="add mod">
          <ac:chgData name="Noura.Elmaghawry" userId="b691f193-aaf6-4e62-bc5c-f933985003e3" providerId="ADAL" clId="{070F82D0-9467-49E5-A48A-EA940B8A360D}" dt="2024-03-09T21:41:00.382" v="3007" actId="1076"/>
          <ac:spMkLst>
            <pc:docMk/>
            <pc:sldMk cId="889890788" sldId="318"/>
            <ac:spMk id="8" creationId="{C989F4DE-84A9-F99A-ADEB-E8C63ED78AE3}"/>
          </ac:spMkLst>
        </pc:spChg>
        <pc:spChg chg="add mod">
          <ac:chgData name="Noura.Elmaghawry" userId="b691f193-aaf6-4e62-bc5c-f933985003e3" providerId="ADAL" clId="{070F82D0-9467-49E5-A48A-EA940B8A360D}" dt="2024-03-09T21:41:08.870" v="3010" actId="20577"/>
          <ac:spMkLst>
            <pc:docMk/>
            <pc:sldMk cId="889890788" sldId="318"/>
            <ac:spMk id="10" creationId="{2790645E-BC7A-3231-2B42-849919A9C63C}"/>
          </ac:spMkLst>
        </pc:spChg>
        <pc:spChg chg="add">
          <ac:chgData name="Noura.Elmaghawry" userId="b691f193-aaf6-4e62-bc5c-f933985003e3" providerId="ADAL" clId="{070F82D0-9467-49E5-A48A-EA940B8A360D}" dt="2024-03-09T21:44:28.496" v="3011"/>
          <ac:spMkLst>
            <pc:docMk/>
            <pc:sldMk cId="889890788" sldId="318"/>
            <ac:spMk id="16" creationId="{C0565CF3-C199-E123-2969-0A35601A8AEF}"/>
          </ac:spMkLst>
        </pc:spChg>
        <pc:spChg chg="add mod">
          <ac:chgData name="Noura.Elmaghawry" userId="b691f193-aaf6-4e62-bc5c-f933985003e3" providerId="ADAL" clId="{070F82D0-9467-49E5-A48A-EA940B8A360D}" dt="2024-03-09T21:45:05.716" v="3040" actId="20577"/>
          <ac:spMkLst>
            <pc:docMk/>
            <pc:sldMk cId="889890788" sldId="318"/>
            <ac:spMk id="19" creationId="{EFC31317-DEFA-E2D7-77EC-EA1392CB2935}"/>
          </ac:spMkLst>
        </pc:spChg>
        <pc:picChg chg="add mod ord">
          <ac:chgData name="Noura.Elmaghawry" userId="b691f193-aaf6-4e62-bc5c-f933985003e3" providerId="ADAL" clId="{070F82D0-9467-49E5-A48A-EA940B8A360D}" dt="2024-03-09T21:39:40.311" v="2983" actId="1076"/>
          <ac:picMkLst>
            <pc:docMk/>
            <pc:sldMk cId="889890788" sldId="318"/>
            <ac:picMk id="12" creationId="{D5917C19-0996-E8E5-93B0-09130AD5F7A3}"/>
          </ac:picMkLst>
        </pc:picChg>
        <pc:picChg chg="add mod">
          <ac:chgData name="Noura.Elmaghawry" userId="b691f193-aaf6-4e62-bc5c-f933985003e3" providerId="ADAL" clId="{070F82D0-9467-49E5-A48A-EA940B8A360D}" dt="2024-03-09T21:44:51.786" v="3014" actId="14100"/>
          <ac:picMkLst>
            <pc:docMk/>
            <pc:sldMk cId="889890788" sldId="318"/>
            <ac:picMk id="18" creationId="{ACC3B3FB-F570-789B-ED4E-233878563F9C}"/>
          </ac:picMkLst>
        </pc:picChg>
        <pc:cxnChg chg="add mod">
          <ac:chgData name="Noura.Elmaghawry" userId="b691f193-aaf6-4e62-bc5c-f933985003e3" providerId="ADAL" clId="{070F82D0-9467-49E5-A48A-EA940B8A360D}" dt="2024-03-09T21:40:46.861" v="3002" actId="1076"/>
          <ac:cxnSpMkLst>
            <pc:docMk/>
            <pc:sldMk cId="889890788" sldId="318"/>
            <ac:cxnSpMk id="13" creationId="{126B1EE3-BE1A-E36D-D07D-FCCC9610BD09}"/>
          </ac:cxnSpMkLst>
        </pc:cxnChg>
        <pc:cxnChg chg="add mod">
          <ac:chgData name="Noura.Elmaghawry" userId="b691f193-aaf6-4e62-bc5c-f933985003e3" providerId="ADAL" clId="{070F82D0-9467-49E5-A48A-EA940B8A360D}" dt="2024-03-09T21:40:57.792" v="3006" actId="1076"/>
          <ac:cxnSpMkLst>
            <pc:docMk/>
            <pc:sldMk cId="889890788" sldId="318"/>
            <ac:cxnSpMk id="14" creationId="{5B15EB3D-B802-E1C1-9D0C-34BE0D199773}"/>
          </ac:cxnSpMkLst>
        </pc:cxnChg>
        <pc:cxnChg chg="add mod">
          <ac:chgData name="Noura.Elmaghawry" userId="b691f193-aaf6-4e62-bc5c-f933985003e3" providerId="ADAL" clId="{070F82D0-9467-49E5-A48A-EA940B8A360D}" dt="2024-03-09T21:41:04.732" v="3008" actId="1076"/>
          <ac:cxnSpMkLst>
            <pc:docMk/>
            <pc:sldMk cId="889890788" sldId="318"/>
            <ac:cxnSpMk id="15" creationId="{0E274822-B234-C75F-5EC0-A4E4DF2131C8}"/>
          </ac:cxnSpMkLst>
        </pc:cxnChg>
        <pc:cxnChg chg="add mod">
          <ac:chgData name="Noura.Elmaghawry" userId="b691f193-aaf6-4e62-bc5c-f933985003e3" providerId="ADAL" clId="{070F82D0-9467-49E5-A48A-EA940B8A360D}" dt="2024-03-09T21:44:58.824" v="3016" actId="1076"/>
          <ac:cxnSpMkLst>
            <pc:docMk/>
            <pc:sldMk cId="889890788" sldId="318"/>
            <ac:cxnSpMk id="20" creationId="{114111D8-4D3D-7D4F-A0DF-4B84E13885BA}"/>
          </ac:cxnSpMkLst>
        </pc:cxnChg>
      </pc:sldChg>
      <pc:sldChg chg="addSp modSp new mod">
        <pc:chgData name="Noura.Elmaghawry" userId="b691f193-aaf6-4e62-bc5c-f933985003e3" providerId="ADAL" clId="{070F82D0-9467-49E5-A48A-EA940B8A360D}" dt="2024-03-09T21:53:07.663" v="3122" actId="1076"/>
        <pc:sldMkLst>
          <pc:docMk/>
          <pc:sldMk cId="125717215" sldId="319"/>
        </pc:sldMkLst>
        <pc:spChg chg="add mod">
          <ac:chgData name="Noura.Elmaghawry" userId="b691f193-aaf6-4e62-bc5c-f933985003e3" providerId="ADAL" clId="{070F82D0-9467-49E5-A48A-EA940B8A360D}" dt="2024-03-09T21:53:07.663" v="3122" actId="1076"/>
          <ac:spMkLst>
            <pc:docMk/>
            <pc:sldMk cId="125717215" sldId="319"/>
            <ac:spMk id="3" creationId="{2CD27C56-B5A7-3F72-459B-F1FA768F5B78}"/>
          </ac:spMkLst>
        </pc:spChg>
      </pc:sldChg>
      <pc:sldChg chg="add del">
        <pc:chgData name="Noura.Elmaghawry" userId="b691f193-aaf6-4e62-bc5c-f933985003e3" providerId="ADAL" clId="{070F82D0-9467-49E5-A48A-EA940B8A360D}" dt="2024-03-09T21:53:52.544" v="3143"/>
        <pc:sldMkLst>
          <pc:docMk/>
          <pc:sldMk cId="1179745005" sldId="320"/>
        </pc:sldMkLst>
      </pc:sldChg>
      <pc:sldChg chg="delSp modSp new mod">
        <pc:chgData name="Noura.Elmaghawry" userId="b691f193-aaf6-4e62-bc5c-f933985003e3" providerId="ADAL" clId="{070F82D0-9467-49E5-A48A-EA940B8A360D}" dt="2024-03-09T21:54:23.690" v="3163" actId="478"/>
        <pc:sldMkLst>
          <pc:docMk/>
          <pc:sldMk cId="3330644758" sldId="320"/>
        </pc:sldMkLst>
        <pc:spChg chg="mod">
          <ac:chgData name="Noura.Elmaghawry" userId="b691f193-aaf6-4e62-bc5c-f933985003e3" providerId="ADAL" clId="{070F82D0-9467-49E5-A48A-EA940B8A360D}" dt="2024-03-09T21:54:16.909" v="3162" actId="255"/>
          <ac:spMkLst>
            <pc:docMk/>
            <pc:sldMk cId="3330644758" sldId="320"/>
            <ac:spMk id="2" creationId="{8759283F-A146-7CE3-FAC3-1C29ADF58F89}"/>
          </ac:spMkLst>
        </pc:spChg>
        <pc:spChg chg="del">
          <ac:chgData name="Noura.Elmaghawry" userId="b691f193-aaf6-4e62-bc5c-f933985003e3" providerId="ADAL" clId="{070F82D0-9467-49E5-A48A-EA940B8A360D}" dt="2024-03-09T21:54:23.690" v="3163" actId="478"/>
          <ac:spMkLst>
            <pc:docMk/>
            <pc:sldMk cId="3330644758" sldId="320"/>
            <ac:spMk id="3" creationId="{CD987D6A-5C37-9B5D-F6C1-2B2A39F1506F}"/>
          </ac:spMkLst>
        </pc:spChg>
      </pc:sldChg>
      <pc:sldChg chg="modSp add mod">
        <pc:chgData name="Noura.Elmaghawry" userId="b691f193-aaf6-4e62-bc5c-f933985003e3" providerId="ADAL" clId="{070F82D0-9467-49E5-A48A-EA940B8A360D}" dt="2024-03-09T21:55:19.021" v="3195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070F82D0-9467-49E5-A48A-EA940B8A360D}" dt="2024-03-09T21:55:19.021" v="3195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add del">
        <pc:chgData name="Noura.Elmaghawry" userId="b691f193-aaf6-4e62-bc5c-f933985003e3" providerId="ADAL" clId="{070F82D0-9467-49E5-A48A-EA940B8A360D}" dt="2024-03-09T21:54:36.070" v="3165"/>
        <pc:sldMkLst>
          <pc:docMk/>
          <pc:sldMk cId="3901549534" sldId="321"/>
        </pc:sldMkLst>
      </pc:sldChg>
      <pc:sldChg chg="modSp add mod">
        <pc:chgData name="Noura.Elmaghawry" userId="b691f193-aaf6-4e62-bc5c-f933985003e3" providerId="ADAL" clId="{070F82D0-9467-49E5-A48A-EA940B8A360D}" dt="2024-03-09T21:55:34.834" v="3220" actId="20577"/>
        <pc:sldMkLst>
          <pc:docMk/>
          <pc:sldMk cId="2651491545" sldId="322"/>
        </pc:sldMkLst>
        <pc:spChg chg="mod">
          <ac:chgData name="Noura.Elmaghawry" userId="b691f193-aaf6-4e62-bc5c-f933985003e3" providerId="ADAL" clId="{070F82D0-9467-49E5-A48A-EA940B8A360D}" dt="2024-03-09T21:55:34.834" v="3220" actId="20577"/>
          <ac:spMkLst>
            <pc:docMk/>
            <pc:sldMk cId="2651491545" sldId="322"/>
            <ac:spMk id="2" creationId="{61098506-422F-AC9B-2A7C-CFE9EA71239F}"/>
          </ac:spMkLst>
        </pc:spChg>
      </pc:sldChg>
      <pc:sldChg chg="modSp new mod">
        <pc:chgData name="Noura.Elmaghawry" userId="b691f193-aaf6-4e62-bc5c-f933985003e3" providerId="ADAL" clId="{070F82D0-9467-49E5-A48A-EA940B8A360D}" dt="2024-03-09T22:05:06.025" v="3248" actId="20577"/>
        <pc:sldMkLst>
          <pc:docMk/>
          <pc:sldMk cId="1613024500" sldId="323"/>
        </pc:sldMkLst>
        <pc:spChg chg="mod">
          <ac:chgData name="Noura.Elmaghawry" userId="b691f193-aaf6-4e62-bc5c-f933985003e3" providerId="ADAL" clId="{070F82D0-9467-49E5-A48A-EA940B8A360D}" dt="2024-03-09T22:05:06.025" v="3248" actId="20577"/>
          <ac:spMkLst>
            <pc:docMk/>
            <pc:sldMk cId="1613024500" sldId="323"/>
            <ac:spMk id="2" creationId="{37FC6D8B-D4A0-D0F3-0EE6-442D0A90D61C}"/>
          </ac:spMkLst>
        </pc:spChg>
        <pc:spChg chg="mod">
          <ac:chgData name="Noura.Elmaghawry" userId="b691f193-aaf6-4e62-bc5c-f933985003e3" providerId="ADAL" clId="{070F82D0-9467-49E5-A48A-EA940B8A360D}" dt="2024-03-09T22:04:56.544" v="3222"/>
          <ac:spMkLst>
            <pc:docMk/>
            <pc:sldMk cId="1613024500" sldId="323"/>
            <ac:spMk id="3" creationId="{45ADADD7-B561-9C1C-AC80-268A73CEAB98}"/>
          </ac:spMkLst>
        </pc:spChg>
      </pc:sldChg>
      <pc:sldChg chg="modSp del mod">
        <pc:chgData name="Noura.Elmaghawry" userId="b691f193-aaf6-4e62-bc5c-f933985003e3" providerId="ADAL" clId="{070F82D0-9467-49E5-A48A-EA940B8A360D}" dt="2024-03-09T18:10:11.729" v="21" actId="47"/>
        <pc:sldMkLst>
          <pc:docMk/>
          <pc:sldMk cId="3613174555" sldId="338"/>
        </pc:sldMkLst>
        <pc:spChg chg="mod">
          <ac:chgData name="Noura.Elmaghawry" userId="b691f193-aaf6-4e62-bc5c-f933985003e3" providerId="ADAL" clId="{070F82D0-9467-49E5-A48A-EA940B8A360D}" dt="2024-03-09T18:08:32.435" v="20" actId="6549"/>
          <ac:spMkLst>
            <pc:docMk/>
            <pc:sldMk cId="3613174555" sldId="338"/>
            <ac:spMk id="4" creationId="{F938F81D-57B9-32E6-4FDA-7ADA8DE5F335}"/>
          </ac:spMkLst>
        </pc:spChg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656525333" sldId="38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14229207" sldId="38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66030415" sldId="38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89655332" sldId="39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27074296" sldId="39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82829172" sldId="39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7103510" sldId="39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908104637" sldId="39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8307534" sldId="39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57468336" sldId="39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89854086" sldId="39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23757992" sldId="40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24590385" sldId="40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573782898" sldId="40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39979050" sldId="40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03445025" sldId="40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71026020" sldId="40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949207127" sldId="40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49486857" sldId="40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96043441" sldId="40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96564216" sldId="41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85487992" sldId="41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062752457" sldId="41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70670826" sldId="41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65725581" sldId="41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646646454" sldId="41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285259079" sldId="41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17190451" sldId="420"/>
        </pc:sldMkLst>
      </pc:sldChg>
    </pc:docChg>
  </pc:docChgLst>
  <pc:docChgLst>
    <pc:chgData name="Noura.Elmaghawry" userId="b691f193-aaf6-4e62-bc5c-f933985003e3" providerId="ADAL" clId="{C64666CE-A0C3-4057-852A-3A51C82B02E1}"/>
    <pc:docChg chg="undo custSel addSld delSld modSld">
      <pc:chgData name="Noura.Elmaghawry" userId="b691f193-aaf6-4e62-bc5c-f933985003e3" providerId="ADAL" clId="{C64666CE-A0C3-4057-852A-3A51C82B02E1}" dt="2024-03-18T08:04:23.431" v="1482" actId="113"/>
      <pc:docMkLst>
        <pc:docMk/>
      </pc:docMkLst>
      <pc:sldChg chg="modSp mod">
        <pc:chgData name="Noura.Elmaghawry" userId="b691f193-aaf6-4e62-bc5c-f933985003e3" providerId="ADAL" clId="{C64666CE-A0C3-4057-852A-3A51C82B02E1}" dt="2024-03-17T07:16:46.872" v="3" actId="6549"/>
        <pc:sldMkLst>
          <pc:docMk/>
          <pc:sldMk cId="487716833" sldId="301"/>
        </pc:sldMkLst>
        <pc:spChg chg="mod">
          <ac:chgData name="Noura.Elmaghawry" userId="b691f193-aaf6-4e62-bc5c-f933985003e3" providerId="ADAL" clId="{C64666CE-A0C3-4057-852A-3A51C82B02E1}" dt="2024-03-17T07:16:46.872" v="3" actId="6549"/>
          <ac:spMkLst>
            <pc:docMk/>
            <pc:sldMk cId="487716833" sldId="301"/>
            <ac:spMk id="3" creationId="{C3CADC7E-F059-BAB8-9587-BF7CC65F0BC2}"/>
          </ac:spMkLst>
        </pc:spChg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403471978" sldId="309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1707005413" sldId="309"/>
        </pc:sldMkLst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333481551" sldId="312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1770016858" sldId="312"/>
        </pc:sldMkLst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251969218" sldId="321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3865442263" sldId="321"/>
        </pc:sldMkLst>
      </pc:sldChg>
      <pc:sldChg chg="addSp modSp mod">
        <pc:chgData name="Noura.Elmaghawry" userId="b691f193-aaf6-4e62-bc5c-f933985003e3" providerId="ADAL" clId="{C64666CE-A0C3-4057-852A-3A51C82B02E1}" dt="2024-03-17T07:18:03.975" v="18" actId="1076"/>
        <pc:sldMkLst>
          <pc:docMk/>
          <pc:sldMk cId="3389854086" sldId="399"/>
        </pc:sldMkLst>
        <pc:spChg chg="add mod">
          <ac:chgData name="Noura.Elmaghawry" userId="b691f193-aaf6-4e62-bc5c-f933985003e3" providerId="ADAL" clId="{C64666CE-A0C3-4057-852A-3A51C82B02E1}" dt="2024-03-17T07:18:03.975" v="18" actId="1076"/>
          <ac:spMkLst>
            <pc:docMk/>
            <pc:sldMk cId="3389854086" sldId="399"/>
            <ac:spMk id="3" creationId="{CD28285B-2AC4-3CE9-ED9E-3B40F187E1A1}"/>
          </ac:spMkLst>
        </pc:spChg>
        <pc:spChg chg="add mod">
          <ac:chgData name="Noura.Elmaghawry" userId="b691f193-aaf6-4e62-bc5c-f933985003e3" providerId="ADAL" clId="{C64666CE-A0C3-4057-852A-3A51C82B02E1}" dt="2024-03-17T07:18:01.159" v="17" actId="20577"/>
          <ac:spMkLst>
            <pc:docMk/>
            <pc:sldMk cId="3389854086" sldId="399"/>
            <ac:spMk id="6" creationId="{6515C2DA-F7B0-FA59-11BC-4B03269BBB3C}"/>
          </ac:spMkLst>
        </pc:spChg>
      </pc:sldChg>
      <pc:sldChg chg="del">
        <pc:chgData name="Noura.Elmaghawry" userId="b691f193-aaf6-4e62-bc5c-f933985003e3" providerId="ADAL" clId="{C64666CE-A0C3-4057-852A-3A51C82B02E1}" dt="2024-03-17T07:18:28.212" v="19" actId="47"/>
        <pc:sldMkLst>
          <pc:docMk/>
          <pc:sldMk cId="3723757992" sldId="400"/>
        </pc:sldMkLst>
      </pc:sldChg>
      <pc:sldChg chg="delSp modSp mod">
        <pc:chgData name="Noura.Elmaghawry" userId="b691f193-aaf6-4e62-bc5c-f933985003e3" providerId="ADAL" clId="{C64666CE-A0C3-4057-852A-3A51C82B02E1}" dt="2024-03-17T07:19:01.455" v="29" actId="14100"/>
        <pc:sldMkLst>
          <pc:docMk/>
          <pc:sldMk cId="573782898" sldId="403"/>
        </pc:sldMkLst>
        <pc:spChg chg="del">
          <ac:chgData name="Noura.Elmaghawry" userId="b691f193-aaf6-4e62-bc5c-f933985003e3" providerId="ADAL" clId="{C64666CE-A0C3-4057-852A-3A51C82B02E1}" dt="2024-03-17T07:18:44.977" v="23" actId="478"/>
          <ac:spMkLst>
            <pc:docMk/>
            <pc:sldMk cId="573782898" sldId="403"/>
            <ac:spMk id="16" creationId="{5D70E06F-16BB-FC36-CD38-F56AEDB9FAD0}"/>
          </ac:spMkLst>
        </pc:spChg>
        <pc:picChg chg="del">
          <ac:chgData name="Noura.Elmaghawry" userId="b691f193-aaf6-4e62-bc5c-f933985003e3" providerId="ADAL" clId="{C64666CE-A0C3-4057-852A-3A51C82B02E1}" dt="2024-03-17T07:18:41.343" v="20" actId="478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C64666CE-A0C3-4057-852A-3A51C82B02E1}" dt="2024-03-17T07:19:01.455" v="29" actId="14100"/>
          <ac:picMkLst>
            <pc:docMk/>
            <pc:sldMk cId="573782898" sldId="403"/>
            <ac:picMk id="6" creationId="{AC7B06D8-068D-AFCD-1D69-3D7BAFAF1BE3}"/>
          </ac:picMkLst>
        </pc:picChg>
        <pc:inkChg chg="mod">
          <ac:chgData name="Noura.Elmaghawry" userId="b691f193-aaf6-4e62-bc5c-f933985003e3" providerId="ADAL" clId="{C64666CE-A0C3-4057-852A-3A51C82B02E1}" dt="2024-03-17T07:18:54.838" v="27" actId="1076"/>
          <ac:inkMkLst>
            <pc:docMk/>
            <pc:sldMk cId="573782898" sldId="403"/>
            <ac:inkMk id="10" creationId="{D625FB8D-822F-D17B-2614-8369C4284F04}"/>
          </ac:inkMkLst>
        </pc:inkChg>
        <pc:inkChg chg="del">
          <ac:chgData name="Noura.Elmaghawry" userId="b691f193-aaf6-4e62-bc5c-f933985003e3" providerId="ADAL" clId="{C64666CE-A0C3-4057-852A-3A51C82B02E1}" dt="2024-03-17T07:18:55.894" v="28" actId="478"/>
          <ac:inkMkLst>
            <pc:docMk/>
            <pc:sldMk cId="573782898" sldId="403"/>
            <ac:inkMk id="11" creationId="{2616A46B-1D6E-E8B3-58AE-852F64F507F0}"/>
          </ac:inkMkLst>
        </pc:inkChg>
        <pc:inkChg chg="del">
          <ac:chgData name="Noura.Elmaghawry" userId="b691f193-aaf6-4e62-bc5c-f933985003e3" providerId="ADAL" clId="{C64666CE-A0C3-4057-852A-3A51C82B02E1}" dt="2024-03-17T07:18:47.317" v="24" actId="478"/>
          <ac:inkMkLst>
            <pc:docMk/>
            <pc:sldMk cId="573782898" sldId="403"/>
            <ac:inkMk id="12" creationId="{87B531D3-F241-7ADB-C861-34318C91A1DA}"/>
          </ac:inkMkLst>
        </pc:inkChg>
        <pc:inkChg chg="del">
          <ac:chgData name="Noura.Elmaghawry" userId="b691f193-aaf6-4e62-bc5c-f933985003e3" providerId="ADAL" clId="{C64666CE-A0C3-4057-852A-3A51C82B02E1}" dt="2024-03-17T07:18:43.558" v="22" actId="478"/>
          <ac:inkMkLst>
            <pc:docMk/>
            <pc:sldMk cId="573782898" sldId="403"/>
            <ac:inkMk id="13" creationId="{9C79F7D4-26B9-6FEF-87B9-232CCB8C9D80}"/>
          </ac:inkMkLst>
        </pc:inkChg>
        <pc:inkChg chg="del">
          <ac:chgData name="Noura.Elmaghawry" userId="b691f193-aaf6-4e62-bc5c-f933985003e3" providerId="ADAL" clId="{C64666CE-A0C3-4057-852A-3A51C82B02E1}" dt="2024-03-17T07:18:42.798" v="21" actId="478"/>
          <ac:inkMkLst>
            <pc:docMk/>
            <pc:sldMk cId="573782898" sldId="403"/>
            <ac:inkMk id="14" creationId="{7B034768-22D1-9872-956A-5CCE6982DA72}"/>
          </ac:inkMkLst>
        </pc:inkChg>
        <pc:inkChg chg="del">
          <ac:chgData name="Noura.Elmaghawry" userId="b691f193-aaf6-4e62-bc5c-f933985003e3" providerId="ADAL" clId="{C64666CE-A0C3-4057-852A-3A51C82B02E1}" dt="2024-03-17T07:18:48.560" v="25" actId="478"/>
          <ac:inkMkLst>
            <pc:docMk/>
            <pc:sldMk cId="573782898" sldId="403"/>
            <ac:inkMk id="15" creationId="{0A1AFE00-2A1B-E614-6FF9-C52339A6DBBF}"/>
          </ac:inkMkLst>
        </pc:inkChg>
      </pc:sldChg>
      <pc:sldChg chg="del">
        <pc:chgData name="Noura.Elmaghawry" userId="b691f193-aaf6-4e62-bc5c-f933985003e3" providerId="ADAL" clId="{C64666CE-A0C3-4057-852A-3A51C82B02E1}" dt="2024-03-17T07:19:16.909" v="30" actId="47"/>
        <pc:sldMkLst>
          <pc:docMk/>
          <pc:sldMk cId="439979050" sldId="404"/>
        </pc:sldMkLst>
      </pc:sldChg>
      <pc:sldChg chg="addSp modSp mod modAnim">
        <pc:chgData name="Noura.Elmaghawry" userId="b691f193-aaf6-4e62-bc5c-f933985003e3" providerId="ADAL" clId="{C64666CE-A0C3-4057-852A-3A51C82B02E1}" dt="2024-03-17T07:21:25.526" v="44"/>
        <pc:sldMkLst>
          <pc:docMk/>
          <pc:sldMk cId="1311087888" sldId="416"/>
        </pc:sldMkLst>
        <pc:spChg chg="add mod">
          <ac:chgData name="Noura.Elmaghawry" userId="b691f193-aaf6-4e62-bc5c-f933985003e3" providerId="ADAL" clId="{C64666CE-A0C3-4057-852A-3A51C82B02E1}" dt="2024-03-17T07:21:18.721" v="43" actId="1076"/>
          <ac:spMkLst>
            <pc:docMk/>
            <pc:sldMk cId="1311087888" sldId="416"/>
            <ac:spMk id="3" creationId="{CD14B103-BF30-D730-098D-59616EC64A3A}"/>
          </ac:spMkLst>
        </pc:spChg>
        <pc:cxnChg chg="add mod">
          <ac:chgData name="Noura.Elmaghawry" userId="b691f193-aaf6-4e62-bc5c-f933985003e3" providerId="ADAL" clId="{C64666CE-A0C3-4057-852A-3A51C82B02E1}" dt="2024-03-17T07:21:18.721" v="43" actId="1076"/>
          <ac:cxnSpMkLst>
            <pc:docMk/>
            <pc:sldMk cId="1311087888" sldId="416"/>
            <ac:cxnSpMk id="4" creationId="{F6D35BE6-DA78-DAF9-40CC-F83EEE7C5FCC}"/>
          </ac:cxnSpMkLst>
        </pc:cxnChg>
      </pc:sldChg>
      <pc:sldChg chg="addSp modSp mod modAnim">
        <pc:chgData name="Noura.Elmaghawry" userId="b691f193-aaf6-4e62-bc5c-f933985003e3" providerId="ADAL" clId="{C64666CE-A0C3-4057-852A-3A51C82B02E1}" dt="2024-03-17T07:20:59.040" v="40"/>
        <pc:sldMkLst>
          <pc:docMk/>
          <pc:sldMk cId="1970602582" sldId="419"/>
        </pc:sldMkLst>
        <pc:spChg chg="add mod">
          <ac:chgData name="Noura.Elmaghawry" userId="b691f193-aaf6-4e62-bc5c-f933985003e3" providerId="ADAL" clId="{C64666CE-A0C3-4057-852A-3A51C82B02E1}" dt="2024-03-17T07:20:23.119" v="35" actId="20577"/>
          <ac:spMkLst>
            <pc:docMk/>
            <pc:sldMk cId="1970602582" sldId="419"/>
            <ac:spMk id="3" creationId="{2CDC417A-FE75-4D2C-762F-BF06C935B60A}"/>
          </ac:spMkLst>
        </pc:spChg>
        <pc:graphicFrameChg chg="modGraphic">
          <ac:chgData name="Noura.Elmaghawry" userId="b691f193-aaf6-4e62-bc5c-f933985003e3" providerId="ADAL" clId="{C64666CE-A0C3-4057-852A-3A51C82B02E1}" dt="2024-03-17T07:20:16.274" v="32" actId="6549"/>
          <ac:graphicFrameMkLst>
            <pc:docMk/>
            <pc:sldMk cId="1970602582" sldId="419"/>
            <ac:graphicFrameMk id="6" creationId="{50A2A5D2-B15D-8062-4B1A-56BE2CE8095B}"/>
          </ac:graphicFrameMkLst>
        </pc:graphicFrameChg>
        <pc:cxnChg chg="add mod">
          <ac:chgData name="Noura.Elmaghawry" userId="b691f193-aaf6-4e62-bc5c-f933985003e3" providerId="ADAL" clId="{C64666CE-A0C3-4057-852A-3A51C82B02E1}" dt="2024-03-17T07:20:41.444" v="38" actId="208"/>
          <ac:cxnSpMkLst>
            <pc:docMk/>
            <pc:sldMk cId="1970602582" sldId="419"/>
            <ac:cxnSpMk id="14" creationId="{8F20FEA0-BBFC-D885-9F4E-F2ECE078B54A}"/>
          </ac:cxnSpMkLst>
        </pc:cxnChg>
      </pc:sldChg>
      <pc:sldChg chg="modAnim">
        <pc:chgData name="Noura.Elmaghawry" userId="b691f193-aaf6-4e62-bc5c-f933985003e3" providerId="ADAL" clId="{C64666CE-A0C3-4057-852A-3A51C82B02E1}" dt="2024-03-17T07:23:59.776" v="52"/>
        <pc:sldMkLst>
          <pc:docMk/>
          <pc:sldMk cId="3766112522" sldId="420"/>
        </pc:sldMkLst>
      </pc:sldChg>
      <pc:sldChg chg="addSp delSp modSp mod modAnim">
        <pc:chgData name="Noura.Elmaghawry" userId="b691f193-aaf6-4e62-bc5c-f933985003e3" providerId="ADAL" clId="{C64666CE-A0C3-4057-852A-3A51C82B02E1}" dt="2024-03-17T07:23:07.640" v="51" actId="1076"/>
        <pc:sldMkLst>
          <pc:docMk/>
          <pc:sldMk cId="336964132" sldId="424"/>
        </pc:sldMkLst>
        <pc:spChg chg="add mod">
          <ac:chgData name="Noura.Elmaghawry" userId="b691f193-aaf6-4e62-bc5c-f933985003e3" providerId="ADAL" clId="{C64666CE-A0C3-4057-852A-3A51C82B02E1}" dt="2024-03-17T07:23:07.640" v="51" actId="1076"/>
          <ac:spMkLst>
            <pc:docMk/>
            <pc:sldMk cId="336964132" sldId="424"/>
            <ac:spMk id="17" creationId="{46E9D31B-80E9-A6B9-80FB-B1BA92745BC1}"/>
          </ac:spMkLst>
        </pc:spChg>
        <pc:inkChg chg="add del">
          <ac:chgData name="Noura.Elmaghawry" userId="b691f193-aaf6-4e62-bc5c-f933985003e3" providerId="ADAL" clId="{C64666CE-A0C3-4057-852A-3A51C82B02E1}" dt="2024-03-17T07:22:34.355" v="46" actId="9405"/>
          <ac:inkMkLst>
            <pc:docMk/>
            <pc:sldMk cId="336964132" sldId="424"/>
            <ac:inkMk id="4" creationId="{0C69CD94-4D12-B056-5E4E-4385A82E5824}"/>
          </ac:inkMkLst>
        </pc:inkChg>
        <pc:inkChg chg="add">
          <ac:chgData name="Noura.Elmaghawry" userId="b691f193-aaf6-4e62-bc5c-f933985003e3" providerId="ADAL" clId="{C64666CE-A0C3-4057-852A-3A51C82B02E1}" dt="2024-03-17T07:22:38.766" v="47" actId="9405"/>
          <ac:inkMkLst>
            <pc:docMk/>
            <pc:sldMk cId="336964132" sldId="424"/>
            <ac:inkMk id="14" creationId="{8E145F66-DB40-A0FB-BFB6-8A08E61FD91D}"/>
          </ac:inkMkLst>
        </pc:inkChg>
        <pc:inkChg chg="add">
          <ac:chgData name="Noura.Elmaghawry" userId="b691f193-aaf6-4e62-bc5c-f933985003e3" providerId="ADAL" clId="{C64666CE-A0C3-4057-852A-3A51C82B02E1}" dt="2024-03-17T07:22:41.651" v="48" actId="9405"/>
          <ac:inkMkLst>
            <pc:docMk/>
            <pc:sldMk cId="336964132" sldId="424"/>
            <ac:inkMk id="15" creationId="{66C6484A-BCFB-9EDC-CD19-CB15D63BE02B}"/>
          </ac:inkMkLst>
        </pc:inkChg>
        <pc:inkChg chg="add">
          <ac:chgData name="Noura.Elmaghawry" userId="b691f193-aaf6-4e62-bc5c-f933985003e3" providerId="ADAL" clId="{C64666CE-A0C3-4057-852A-3A51C82B02E1}" dt="2024-03-17T07:22:49.348" v="49" actId="9405"/>
          <ac:inkMkLst>
            <pc:docMk/>
            <pc:sldMk cId="336964132" sldId="424"/>
            <ac:inkMk id="16" creationId="{4AF13DAB-8057-4DF2-3ED9-0648C5EB980A}"/>
          </ac:inkMkLst>
        </pc:inkChg>
        <pc:cxnChg chg="add mod">
          <ac:chgData name="Noura.Elmaghawry" userId="b691f193-aaf6-4e62-bc5c-f933985003e3" providerId="ADAL" clId="{C64666CE-A0C3-4057-852A-3A51C82B02E1}" dt="2024-03-17T07:23:07.640" v="51" actId="1076"/>
          <ac:cxnSpMkLst>
            <pc:docMk/>
            <pc:sldMk cId="336964132" sldId="424"/>
            <ac:cxnSpMk id="18" creationId="{61F7095F-DF05-9598-3446-D8668549E05C}"/>
          </ac:cxnSpMkLst>
        </pc:cxnChg>
      </pc:sldChg>
      <pc:sldChg chg="addSp delSp modSp mod">
        <pc:chgData name="Noura.Elmaghawry" userId="b691f193-aaf6-4e62-bc5c-f933985003e3" providerId="ADAL" clId="{C64666CE-A0C3-4057-852A-3A51C82B02E1}" dt="2024-03-17T07:25:42.441" v="65" actId="20577"/>
        <pc:sldMkLst>
          <pc:docMk/>
          <pc:sldMk cId="4125619121" sldId="427"/>
        </pc:sldMkLst>
        <pc:spChg chg="mod">
          <ac:chgData name="Noura.Elmaghawry" userId="b691f193-aaf6-4e62-bc5c-f933985003e3" providerId="ADAL" clId="{C64666CE-A0C3-4057-852A-3A51C82B02E1}" dt="2024-03-17T07:25:42.441" v="65" actId="20577"/>
          <ac:spMkLst>
            <pc:docMk/>
            <pc:sldMk cId="4125619121" sldId="427"/>
            <ac:spMk id="5" creationId="{A00583BA-6A3B-9B02-63D9-A1F535C5BCC8}"/>
          </ac:spMkLst>
        </pc:spChg>
        <pc:spChg chg="add del">
          <ac:chgData name="Noura.Elmaghawry" userId="b691f193-aaf6-4e62-bc5c-f933985003e3" providerId="ADAL" clId="{C64666CE-A0C3-4057-852A-3A51C82B02E1}" dt="2024-03-17T07:25:29.076" v="56" actId="478"/>
          <ac:spMkLst>
            <pc:docMk/>
            <pc:sldMk cId="4125619121" sldId="427"/>
            <ac:spMk id="6" creationId="{72C8FFDA-AEB2-C8C4-9C0A-C99BF8B1B66F}"/>
          </ac:spMkLst>
        </pc:spChg>
      </pc:sldChg>
      <pc:sldChg chg="modSp mod">
        <pc:chgData name="Noura.Elmaghawry" userId="b691f193-aaf6-4e62-bc5c-f933985003e3" providerId="ADAL" clId="{C64666CE-A0C3-4057-852A-3A51C82B02E1}" dt="2024-03-17T07:28:47.966" v="71" actId="1076"/>
        <pc:sldMkLst>
          <pc:docMk/>
          <pc:sldMk cId="48273366" sldId="429"/>
        </pc:sldMkLst>
        <pc:picChg chg="mod">
          <ac:chgData name="Noura.Elmaghawry" userId="b691f193-aaf6-4e62-bc5c-f933985003e3" providerId="ADAL" clId="{C64666CE-A0C3-4057-852A-3A51C82B02E1}" dt="2024-03-17T07:28:37.919" v="68" actId="14100"/>
          <ac:picMkLst>
            <pc:docMk/>
            <pc:sldMk cId="48273366" sldId="429"/>
            <ac:picMk id="5" creationId="{8034439B-0C71-BBA0-0818-85B648C98FB7}"/>
          </ac:picMkLst>
        </pc:picChg>
        <pc:picChg chg="mod">
          <ac:chgData name="Noura.Elmaghawry" userId="b691f193-aaf6-4e62-bc5c-f933985003e3" providerId="ADAL" clId="{C64666CE-A0C3-4057-852A-3A51C82B02E1}" dt="2024-03-17T07:28:40.566" v="69" actId="14100"/>
          <ac:picMkLst>
            <pc:docMk/>
            <pc:sldMk cId="48273366" sldId="429"/>
            <ac:picMk id="7" creationId="{FDBB5E97-6581-EA0E-9C2D-9C078B9D1E7E}"/>
          </ac:picMkLst>
        </pc:picChg>
        <pc:inkChg chg="mod">
          <ac:chgData name="Noura.Elmaghawry" userId="b691f193-aaf6-4e62-bc5c-f933985003e3" providerId="ADAL" clId="{C64666CE-A0C3-4057-852A-3A51C82B02E1}" dt="2024-03-17T07:28:44.887" v="70" actId="1076"/>
          <ac:inkMkLst>
            <pc:docMk/>
            <pc:sldMk cId="48273366" sldId="429"/>
            <ac:inkMk id="13" creationId="{0FC73BA9-2431-FE1A-930D-274E3AD06B6B}"/>
          </ac:inkMkLst>
        </pc:inkChg>
        <pc:inkChg chg="mod">
          <ac:chgData name="Noura.Elmaghawry" userId="b691f193-aaf6-4e62-bc5c-f933985003e3" providerId="ADAL" clId="{C64666CE-A0C3-4057-852A-3A51C82B02E1}" dt="2024-03-17T07:28:47.966" v="71" actId="1076"/>
          <ac:inkMkLst>
            <pc:docMk/>
            <pc:sldMk cId="48273366" sldId="429"/>
            <ac:inkMk id="14" creationId="{CC876914-D146-C32A-2152-91A719AD2A58}"/>
          </ac:inkMkLst>
        </pc:inkChg>
      </pc:sldChg>
      <pc:sldChg chg="addSp delSp modSp mod delAnim modAnim">
        <pc:chgData name="Noura.Elmaghawry" userId="b691f193-aaf6-4e62-bc5c-f933985003e3" providerId="ADAL" clId="{C64666CE-A0C3-4057-852A-3A51C82B02E1}" dt="2024-03-17T10:16:42.788" v="1048" actId="1076"/>
        <pc:sldMkLst>
          <pc:docMk/>
          <pc:sldMk cId="221101038" sldId="431"/>
        </pc:sldMkLst>
        <pc:spChg chg="add mod">
          <ac:chgData name="Noura.Elmaghawry" userId="b691f193-aaf6-4e62-bc5c-f933985003e3" providerId="ADAL" clId="{C64666CE-A0C3-4057-852A-3A51C82B02E1}" dt="2024-03-17T10:16:42.788" v="1048" actId="1076"/>
          <ac:spMkLst>
            <pc:docMk/>
            <pc:sldMk cId="221101038" sldId="431"/>
            <ac:spMk id="3" creationId="{B25638B5-20E2-EECA-759D-75040FE5C77D}"/>
          </ac:spMkLst>
        </pc:spChg>
        <pc:spChg chg="del mod">
          <ac:chgData name="Noura.Elmaghawry" userId="b691f193-aaf6-4e62-bc5c-f933985003e3" providerId="ADAL" clId="{C64666CE-A0C3-4057-852A-3A51C82B02E1}" dt="2024-03-17T07:31:53.632" v="90" actId="21"/>
          <ac:spMkLst>
            <pc:docMk/>
            <pc:sldMk cId="221101038" sldId="431"/>
            <ac:spMk id="13" creationId="{0FDB203C-1E1E-FA7F-EFA0-15FB3B57274F}"/>
          </ac:spMkLst>
        </pc:spChg>
        <pc:grpChg chg="mod">
          <ac:chgData name="Noura.Elmaghawry" userId="b691f193-aaf6-4e62-bc5c-f933985003e3" providerId="ADAL" clId="{C64666CE-A0C3-4057-852A-3A51C82B02E1}" dt="2024-03-17T07:29:01.854" v="74" actId="1076"/>
          <ac:grpSpMkLst>
            <pc:docMk/>
            <pc:sldMk cId="221101038" sldId="431"/>
            <ac:grpSpMk id="12" creationId="{1EB77C88-982E-661D-DDCB-DC984914098B}"/>
          </ac:grpSpMkLst>
        </pc:grpChg>
        <pc:picChg chg="mod">
          <ac:chgData name="Noura.Elmaghawry" userId="b691f193-aaf6-4e62-bc5c-f933985003e3" providerId="ADAL" clId="{C64666CE-A0C3-4057-852A-3A51C82B02E1}" dt="2024-03-17T07:28:55.511" v="72" actId="14100"/>
          <ac:picMkLst>
            <pc:docMk/>
            <pc:sldMk cId="221101038" sldId="431"/>
            <ac:picMk id="6" creationId="{896AF205-8505-C4EF-A70A-AD9C62AD8680}"/>
          </ac:picMkLst>
        </pc:picChg>
        <pc:picChg chg="mod">
          <ac:chgData name="Noura.Elmaghawry" userId="b691f193-aaf6-4e62-bc5c-f933985003e3" providerId="ADAL" clId="{C64666CE-A0C3-4057-852A-3A51C82B02E1}" dt="2024-03-17T07:28:59.645" v="73" actId="1076"/>
          <ac:picMkLst>
            <pc:docMk/>
            <pc:sldMk cId="221101038" sldId="431"/>
            <ac:picMk id="8" creationId="{57C731A6-3A81-FEA7-7A2B-592AA65E953C}"/>
          </ac:picMkLst>
        </pc:picChg>
      </pc:sldChg>
      <pc:sldChg chg="delSp modSp del mod">
        <pc:chgData name="Noura.Elmaghawry" userId="b691f193-aaf6-4e62-bc5c-f933985003e3" providerId="ADAL" clId="{C64666CE-A0C3-4057-852A-3A51C82B02E1}" dt="2024-03-17T07:49:10.593" v="1000" actId="47"/>
        <pc:sldMkLst>
          <pc:docMk/>
          <pc:sldMk cId="3740466613" sldId="432"/>
        </pc:sldMkLst>
        <pc:spChg chg="mod">
          <ac:chgData name="Noura.Elmaghawry" userId="b691f193-aaf6-4e62-bc5c-f933985003e3" providerId="ADAL" clId="{C64666CE-A0C3-4057-852A-3A51C82B02E1}" dt="2024-03-17T07:47:41.840" v="853"/>
          <ac:spMkLst>
            <pc:docMk/>
            <pc:sldMk cId="3740466613" sldId="432"/>
            <ac:spMk id="2" creationId="{4DD5A30B-CC41-2962-CD90-3E0D6A9FCBD8}"/>
          </ac:spMkLst>
        </pc:spChg>
        <pc:picChg chg="del">
          <ac:chgData name="Noura.Elmaghawry" userId="b691f193-aaf6-4e62-bc5c-f933985003e3" providerId="ADAL" clId="{C64666CE-A0C3-4057-852A-3A51C82B02E1}" dt="2024-03-17T07:47:58.516" v="861" actId="21"/>
          <ac:picMkLst>
            <pc:docMk/>
            <pc:sldMk cId="3740466613" sldId="432"/>
            <ac:picMk id="6" creationId="{3EB5888C-1DCD-065E-3360-120C2E06CF5B}"/>
          </ac:picMkLst>
        </pc:picChg>
        <pc:picChg chg="del">
          <ac:chgData name="Noura.Elmaghawry" userId="b691f193-aaf6-4e62-bc5c-f933985003e3" providerId="ADAL" clId="{C64666CE-A0C3-4057-852A-3A51C82B02E1}" dt="2024-03-17T07:47:58.516" v="861" actId="21"/>
          <ac:picMkLst>
            <pc:docMk/>
            <pc:sldMk cId="3740466613" sldId="432"/>
            <ac:picMk id="8" creationId="{E7A52E50-9982-DF2F-97CB-6900A53A0C2A}"/>
          </ac:picMkLst>
        </pc:picChg>
      </pc:sldChg>
      <pc:sldChg chg="modSp mod modAnim">
        <pc:chgData name="Noura.Elmaghawry" userId="b691f193-aaf6-4e62-bc5c-f933985003e3" providerId="ADAL" clId="{C64666CE-A0C3-4057-852A-3A51C82B02E1}" dt="2024-03-17T07:31:13.207" v="85" actId="14100"/>
        <pc:sldMkLst>
          <pc:docMk/>
          <pc:sldMk cId="1539021510" sldId="433"/>
        </pc:sldMkLst>
        <pc:picChg chg="mod">
          <ac:chgData name="Noura.Elmaghawry" userId="b691f193-aaf6-4e62-bc5c-f933985003e3" providerId="ADAL" clId="{C64666CE-A0C3-4057-852A-3A51C82B02E1}" dt="2024-03-17T07:30:50.375" v="81" actId="14100"/>
          <ac:picMkLst>
            <pc:docMk/>
            <pc:sldMk cId="1539021510" sldId="433"/>
            <ac:picMk id="5" creationId="{15E4E174-7FC3-673E-1F68-31F565225429}"/>
          </ac:picMkLst>
        </pc:picChg>
        <pc:picChg chg="mod">
          <ac:chgData name="Noura.Elmaghawry" userId="b691f193-aaf6-4e62-bc5c-f933985003e3" providerId="ADAL" clId="{C64666CE-A0C3-4057-852A-3A51C82B02E1}" dt="2024-03-17T07:30:56.478" v="82" actId="1076"/>
          <ac:picMkLst>
            <pc:docMk/>
            <pc:sldMk cId="1539021510" sldId="433"/>
            <ac:picMk id="6146" creationId="{CD312EBB-2745-DC28-8689-D39C512CBAED}"/>
          </ac:picMkLst>
        </pc:picChg>
        <pc:inkChg chg="mod">
          <ac:chgData name="Noura.Elmaghawry" userId="b691f193-aaf6-4e62-bc5c-f933985003e3" providerId="ADAL" clId="{C64666CE-A0C3-4057-852A-3A51C82B02E1}" dt="2024-03-17T07:31:13.207" v="85" actId="14100"/>
          <ac:inkMkLst>
            <pc:docMk/>
            <pc:sldMk cId="1539021510" sldId="433"/>
            <ac:inkMk id="6" creationId="{2293A078-FA02-D785-2891-380262FB06A7}"/>
          </ac:inkMkLst>
        </pc:inkChg>
        <pc:inkChg chg="mod">
          <ac:chgData name="Noura.Elmaghawry" userId="b691f193-aaf6-4e62-bc5c-f933985003e3" providerId="ADAL" clId="{C64666CE-A0C3-4057-852A-3A51C82B02E1}" dt="2024-03-17T07:31:01.206" v="83" actId="14100"/>
          <ac:inkMkLst>
            <pc:docMk/>
            <pc:sldMk cId="1539021510" sldId="433"/>
            <ac:inkMk id="8" creationId="{C160DDA8-5890-7680-4CA4-A9422291DC73}"/>
          </ac:inkMkLst>
        </pc:inkChg>
      </pc:sldChg>
      <pc:sldChg chg="delSp modSp mod modNotesTx">
        <pc:chgData name="Noura.Elmaghawry" userId="b691f193-aaf6-4e62-bc5c-f933985003e3" providerId="ADAL" clId="{C64666CE-A0C3-4057-852A-3A51C82B02E1}" dt="2024-03-17T07:41:50.427" v="430"/>
        <pc:sldMkLst>
          <pc:docMk/>
          <pc:sldMk cId="2396345981" sldId="434"/>
        </pc:sldMkLst>
        <pc:spChg chg="mod">
          <ac:chgData name="Noura.Elmaghawry" userId="b691f193-aaf6-4e62-bc5c-f933985003e3" providerId="ADAL" clId="{C64666CE-A0C3-4057-852A-3A51C82B02E1}" dt="2024-03-17T07:41:33.366" v="425" actId="20577"/>
          <ac:spMkLst>
            <pc:docMk/>
            <pc:sldMk cId="2396345981" sldId="434"/>
            <ac:spMk id="3" creationId="{9819C85A-7053-BA23-A3EB-73C9833B7545}"/>
          </ac:spMkLst>
        </pc:spChg>
        <pc:spChg chg="del mod">
          <ac:chgData name="Noura.Elmaghawry" userId="b691f193-aaf6-4e62-bc5c-f933985003e3" providerId="ADAL" clId="{C64666CE-A0C3-4057-852A-3A51C82B02E1}" dt="2024-03-17T07:41:50.427" v="430"/>
          <ac:spMkLst>
            <pc:docMk/>
            <pc:sldMk cId="2396345981" sldId="434"/>
            <ac:spMk id="6" creationId="{5CD6F44B-7755-0BB7-4A16-330A3A228B58}"/>
          </ac:spMkLst>
        </pc:spChg>
      </pc:sldChg>
      <pc:sldChg chg="addSp delSp modSp mod delAnim modAnim">
        <pc:chgData name="Noura.Elmaghawry" userId="b691f193-aaf6-4e62-bc5c-f933985003e3" providerId="ADAL" clId="{C64666CE-A0C3-4057-852A-3A51C82B02E1}" dt="2024-03-18T08:04:23.431" v="1482" actId="113"/>
        <pc:sldMkLst>
          <pc:docMk/>
          <pc:sldMk cId="3139435704" sldId="435"/>
        </pc:sldMkLst>
        <pc:spChg chg="mod">
          <ac:chgData name="Noura.Elmaghawry" userId="b691f193-aaf6-4e62-bc5c-f933985003e3" providerId="ADAL" clId="{C64666CE-A0C3-4057-852A-3A51C82B02E1}" dt="2024-03-17T07:43:03.225" v="508" actId="20577"/>
          <ac:spMkLst>
            <pc:docMk/>
            <pc:sldMk cId="3139435704" sldId="435"/>
            <ac:spMk id="2" creationId="{06D50130-88FC-42A1-4F4D-09B27E1B3D7C}"/>
          </ac:spMkLst>
        </pc:spChg>
        <pc:spChg chg="add del mod">
          <ac:chgData name="Noura.Elmaghawry" userId="b691f193-aaf6-4e62-bc5c-f933985003e3" providerId="ADAL" clId="{C64666CE-A0C3-4057-852A-3A51C82B02E1}" dt="2024-03-17T07:43:06.046" v="509" actId="478"/>
          <ac:spMkLst>
            <pc:docMk/>
            <pc:sldMk cId="3139435704" sldId="435"/>
            <ac:spMk id="3" creationId="{499E08FE-6746-7EF9-B053-6E7B64A73A2D}"/>
          </ac:spMkLst>
        </pc:spChg>
        <pc:spChg chg="add mod">
          <ac:chgData name="Noura.Elmaghawry" userId="b691f193-aaf6-4e62-bc5c-f933985003e3" providerId="ADAL" clId="{C64666CE-A0C3-4057-852A-3A51C82B02E1}" dt="2024-03-18T08:04:23.431" v="1482" actId="113"/>
          <ac:spMkLst>
            <pc:docMk/>
            <pc:sldMk cId="3139435704" sldId="435"/>
            <ac:spMk id="13" creationId="{C0EB2CEF-C4F6-9A58-785B-5D946B7F7BB7}"/>
          </ac:spMkLst>
        </pc:spChg>
        <pc:inkChg chg="add del">
          <ac:chgData name="Noura.Elmaghawry" userId="b691f193-aaf6-4e62-bc5c-f933985003e3" providerId="ADAL" clId="{C64666CE-A0C3-4057-852A-3A51C82B02E1}" dt="2024-03-17T07:43:33.290" v="511" actId="9405"/>
          <ac:inkMkLst>
            <pc:docMk/>
            <pc:sldMk cId="3139435704" sldId="435"/>
            <ac:inkMk id="4" creationId="{D068FE79-A7BD-28BE-A392-B797E2921541}"/>
          </ac:inkMkLst>
        </pc:inkChg>
        <pc:inkChg chg="add">
          <ac:chgData name="Noura.Elmaghawry" userId="b691f193-aaf6-4e62-bc5c-f933985003e3" providerId="ADAL" clId="{C64666CE-A0C3-4057-852A-3A51C82B02E1}" dt="2024-03-17T07:43:35.878" v="512" actId="9405"/>
          <ac:inkMkLst>
            <pc:docMk/>
            <pc:sldMk cId="3139435704" sldId="435"/>
            <ac:inkMk id="6" creationId="{2BD765EB-6186-D1BF-A6F5-EF15A5E4115B}"/>
          </ac:inkMkLst>
        </pc:inkChg>
      </pc:sldChg>
      <pc:sldChg chg="addSp delSp modSp mod modAnim">
        <pc:chgData name="Noura.Elmaghawry" userId="b691f193-aaf6-4e62-bc5c-f933985003e3" providerId="ADAL" clId="{C64666CE-A0C3-4057-852A-3A51C82B02E1}" dt="2024-03-17T07:49:01.922" v="998" actId="113"/>
        <pc:sldMkLst>
          <pc:docMk/>
          <pc:sldMk cId="2374537584" sldId="436"/>
        </pc:sldMkLst>
        <pc:spChg chg="mod">
          <ac:chgData name="Noura.Elmaghawry" userId="b691f193-aaf6-4e62-bc5c-f933985003e3" providerId="ADAL" clId="{C64666CE-A0C3-4057-852A-3A51C82B02E1}" dt="2024-03-17T07:46:22.990" v="772" actId="20577"/>
          <ac:spMkLst>
            <pc:docMk/>
            <pc:sldMk cId="2374537584" sldId="436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7T07:49:01.922" v="998" actId="113"/>
          <ac:spMkLst>
            <pc:docMk/>
            <pc:sldMk cId="2374537584" sldId="436"/>
            <ac:spMk id="3" creationId="{1BDC28E1-C3CA-D572-9CFD-AF9CC48079E6}"/>
          </ac:spMkLst>
        </pc:spChg>
        <pc:spChg chg="add mod">
          <ac:chgData name="Noura.Elmaghawry" userId="b691f193-aaf6-4e62-bc5c-f933985003e3" providerId="ADAL" clId="{C64666CE-A0C3-4057-852A-3A51C82B02E1}" dt="2024-03-17T07:47:19.847" v="849" actId="20577"/>
          <ac:spMkLst>
            <pc:docMk/>
            <pc:sldMk cId="2374537584" sldId="436"/>
            <ac:spMk id="6" creationId="{4F4B4BC0-4AE0-D082-9839-F0EE5CF6AE77}"/>
          </ac:spMkLst>
        </pc:spChg>
        <pc:grpChg chg="mod">
          <ac:chgData name="Noura.Elmaghawry" userId="b691f193-aaf6-4e62-bc5c-f933985003e3" providerId="ADAL" clId="{C64666CE-A0C3-4057-852A-3A51C82B02E1}" dt="2024-03-17T07:47:27.946" v="852"/>
          <ac:grpSpMkLst>
            <pc:docMk/>
            <pc:sldMk cId="2374537584" sldId="436"/>
            <ac:grpSpMk id="10" creationId="{147F7035-12FE-32A2-C32D-7E90FA901CA1}"/>
          </ac:grpSpMkLst>
        </pc:grpChg>
        <pc:picChg chg="mod">
          <ac:chgData name="Noura.Elmaghawry" userId="b691f193-aaf6-4e62-bc5c-f933985003e3" providerId="ADAL" clId="{C64666CE-A0C3-4057-852A-3A51C82B02E1}" dt="2024-03-17T07:44:22.597" v="519" actId="1076"/>
          <ac:picMkLst>
            <pc:docMk/>
            <pc:sldMk cId="2374537584" sldId="436"/>
            <ac:picMk id="5" creationId="{A7BC2CA9-185D-28CD-C76F-7F8A48B0FAAB}"/>
          </ac:picMkLst>
        </pc:picChg>
        <pc:picChg chg="mod">
          <ac:chgData name="Noura.Elmaghawry" userId="b691f193-aaf6-4e62-bc5c-f933985003e3" providerId="ADAL" clId="{C64666CE-A0C3-4057-852A-3A51C82B02E1}" dt="2024-03-17T07:46:26.853" v="773" actId="1076"/>
          <ac:picMkLst>
            <pc:docMk/>
            <pc:sldMk cId="2374537584" sldId="436"/>
            <ac:picMk id="9" creationId="{83A9276F-9610-0E70-BF16-C4404A884615}"/>
          </ac:picMkLst>
        </pc:picChg>
        <pc:inkChg chg="add del">
          <ac:chgData name="Noura.Elmaghawry" userId="b691f193-aaf6-4e62-bc5c-f933985003e3" providerId="ADAL" clId="{C64666CE-A0C3-4057-852A-3A51C82B02E1}" dt="2024-03-17T07:44:06.863" v="514" actId="9405"/>
          <ac:inkMkLst>
            <pc:docMk/>
            <pc:sldMk cId="2374537584" sldId="436"/>
            <ac:inkMk id="4" creationId="{7D3E7EEA-912D-A70E-B149-23E2A00B0159}"/>
          </ac:inkMkLst>
        </pc:inkChg>
        <pc:inkChg chg="add mod">
          <ac:chgData name="Noura.Elmaghawry" userId="b691f193-aaf6-4e62-bc5c-f933985003e3" providerId="ADAL" clId="{C64666CE-A0C3-4057-852A-3A51C82B02E1}" dt="2024-03-17T07:47:27.946" v="852"/>
          <ac:inkMkLst>
            <pc:docMk/>
            <pc:sldMk cId="2374537584" sldId="436"/>
            <ac:inkMk id="7" creationId="{B54EE0D9-F1C3-F155-265D-5D168723E315}"/>
          </ac:inkMkLst>
        </pc:inkChg>
        <pc:inkChg chg="add mod">
          <ac:chgData name="Noura.Elmaghawry" userId="b691f193-aaf6-4e62-bc5c-f933985003e3" providerId="ADAL" clId="{C64666CE-A0C3-4057-852A-3A51C82B02E1}" dt="2024-03-17T07:47:27.946" v="852"/>
          <ac:inkMkLst>
            <pc:docMk/>
            <pc:sldMk cId="2374537584" sldId="436"/>
            <ac:inkMk id="8" creationId="{DD4C4190-C40E-95BF-D124-253DA4B92039}"/>
          </ac:inkMkLst>
        </pc:inkChg>
      </pc:sldChg>
      <pc:sldChg chg="addSp delSp modSp mod modAnim">
        <pc:chgData name="Noura.Elmaghawry" userId="b691f193-aaf6-4e62-bc5c-f933985003e3" providerId="ADAL" clId="{C64666CE-A0C3-4057-852A-3A51C82B02E1}" dt="2024-03-17T07:49:07.974" v="999" actId="113"/>
        <pc:sldMkLst>
          <pc:docMk/>
          <pc:sldMk cId="912011277" sldId="437"/>
        </pc:sldMkLst>
        <pc:spChg chg="mod">
          <ac:chgData name="Noura.Elmaghawry" userId="b691f193-aaf6-4e62-bc5c-f933985003e3" providerId="ADAL" clId="{C64666CE-A0C3-4057-852A-3A51C82B02E1}" dt="2024-03-17T07:42:25.492" v="465" actId="20577"/>
          <ac:spMkLst>
            <pc:docMk/>
            <pc:sldMk cId="912011277" sldId="437"/>
            <ac:spMk id="2" creationId="{2C08FDE5-D88E-63FF-6B74-762C0CCD65B9}"/>
          </ac:spMkLst>
        </pc:spChg>
        <pc:spChg chg="add mod">
          <ac:chgData name="Noura.Elmaghawry" userId="b691f193-aaf6-4e62-bc5c-f933985003e3" providerId="ADAL" clId="{C64666CE-A0C3-4057-852A-3A51C82B02E1}" dt="2024-03-17T07:49:07.974" v="999" actId="113"/>
          <ac:spMkLst>
            <pc:docMk/>
            <pc:sldMk cId="912011277" sldId="437"/>
            <ac:spMk id="3" creationId="{64054780-7C13-9DB4-493F-160EC5D9CDA3}"/>
          </ac:spMkLst>
        </pc:spChg>
        <pc:spChg chg="add mod">
          <ac:chgData name="Noura.Elmaghawry" userId="b691f193-aaf6-4e62-bc5c-f933985003e3" providerId="ADAL" clId="{C64666CE-A0C3-4057-852A-3A51C82B02E1}" dt="2024-03-17T07:32:22.730" v="163" actId="20577"/>
          <ac:spMkLst>
            <pc:docMk/>
            <pc:sldMk cId="912011277" sldId="437"/>
            <ac:spMk id="13" creationId="{0FDB203C-1E1E-FA7F-EFA0-15FB3B57274F}"/>
          </ac:spMkLst>
        </pc:spChg>
        <pc:picChg chg="mod">
          <ac:chgData name="Noura.Elmaghawry" userId="b691f193-aaf6-4e62-bc5c-f933985003e3" providerId="ADAL" clId="{C64666CE-A0C3-4057-852A-3A51C82B02E1}" dt="2024-03-17T07:31:33.958" v="86" actId="14100"/>
          <ac:picMkLst>
            <pc:docMk/>
            <pc:sldMk cId="912011277" sldId="437"/>
            <ac:picMk id="5" creationId="{F336253C-8601-E595-9802-E10A047BCA92}"/>
          </ac:picMkLst>
        </pc:picChg>
        <pc:picChg chg="mod">
          <ac:chgData name="Noura.Elmaghawry" userId="b691f193-aaf6-4e62-bc5c-f933985003e3" providerId="ADAL" clId="{C64666CE-A0C3-4057-852A-3A51C82B02E1}" dt="2024-03-17T07:31:41.095" v="89" actId="1076"/>
          <ac:picMkLst>
            <pc:docMk/>
            <pc:sldMk cId="912011277" sldId="437"/>
            <ac:picMk id="7" creationId="{0C2B9A33-8557-ECC8-0CB0-A3DF7E5ED437}"/>
          </ac:picMkLst>
        </pc:picChg>
        <pc:picChg chg="mod">
          <ac:chgData name="Noura.Elmaghawry" userId="b691f193-aaf6-4e62-bc5c-f933985003e3" providerId="ADAL" clId="{C64666CE-A0C3-4057-852A-3A51C82B02E1}" dt="2024-03-17T07:42:46.301" v="493" actId="1076"/>
          <ac:picMkLst>
            <pc:docMk/>
            <pc:sldMk cId="912011277" sldId="437"/>
            <ac:picMk id="8" creationId="{07D12D02-3C6F-8100-3139-31023D0AC3A6}"/>
          </ac:picMkLst>
        </pc:picChg>
        <pc:picChg chg="mod">
          <ac:chgData name="Noura.Elmaghawry" userId="b691f193-aaf6-4e62-bc5c-f933985003e3" providerId="ADAL" clId="{C64666CE-A0C3-4057-852A-3A51C82B02E1}" dt="2024-03-17T07:42:45.164" v="492" actId="1076"/>
          <ac:picMkLst>
            <pc:docMk/>
            <pc:sldMk cId="912011277" sldId="437"/>
            <ac:picMk id="9" creationId="{E7DCE798-9674-7547-0636-ECA0A7557633}"/>
          </ac:picMkLst>
        </pc:picChg>
        <pc:inkChg chg="add del">
          <ac:chgData name="Noura.Elmaghawry" userId="b691f193-aaf6-4e62-bc5c-f933985003e3" providerId="ADAL" clId="{C64666CE-A0C3-4057-852A-3A51C82B02E1}" dt="2024-03-17T07:46:44.700" v="775" actId="9405"/>
          <ac:inkMkLst>
            <pc:docMk/>
            <pc:sldMk cId="912011277" sldId="437"/>
            <ac:inkMk id="4" creationId="{219F55D5-AC07-11C3-F2E5-E59347C4F213}"/>
          </ac:inkMkLst>
        </pc:inkChg>
      </pc:sldChg>
      <pc:sldChg chg="modSp add mod">
        <pc:chgData name="Noura.Elmaghawry" userId="b691f193-aaf6-4e62-bc5c-f933985003e3" providerId="ADAL" clId="{C64666CE-A0C3-4057-852A-3A51C82B02E1}" dt="2024-03-17T07:42:10.493" v="449" actId="20577"/>
        <pc:sldMkLst>
          <pc:docMk/>
          <pc:sldMk cId="2543312843" sldId="438"/>
        </pc:sldMkLst>
        <pc:spChg chg="mod">
          <ac:chgData name="Noura.Elmaghawry" userId="b691f193-aaf6-4e62-bc5c-f933985003e3" providerId="ADAL" clId="{C64666CE-A0C3-4057-852A-3A51C82B02E1}" dt="2024-03-17T07:42:10.493" v="449" actId="20577"/>
          <ac:spMkLst>
            <pc:docMk/>
            <pc:sldMk cId="2543312843" sldId="438"/>
            <ac:spMk id="2" creationId="{221A9121-B77B-449E-206C-DDE381C687C7}"/>
          </ac:spMkLst>
        </pc:spChg>
      </pc:sldChg>
      <pc:sldChg chg="modSp add mod">
        <pc:chgData name="Noura.Elmaghawry" userId="b691f193-aaf6-4e62-bc5c-f933985003e3" providerId="ADAL" clId="{C64666CE-A0C3-4057-852A-3A51C82B02E1}" dt="2024-03-17T07:44:58.005" v="554" actId="20577"/>
        <pc:sldMkLst>
          <pc:docMk/>
          <pc:sldMk cId="3715397690" sldId="439"/>
        </pc:sldMkLst>
        <pc:spChg chg="mod">
          <ac:chgData name="Noura.Elmaghawry" userId="b691f193-aaf6-4e62-bc5c-f933985003e3" providerId="ADAL" clId="{C64666CE-A0C3-4057-852A-3A51C82B02E1}" dt="2024-03-17T07:44:58.005" v="554" actId="20577"/>
          <ac:spMkLst>
            <pc:docMk/>
            <pc:sldMk cId="3715397690" sldId="439"/>
            <ac:spMk id="2" creationId="{221A9121-B77B-449E-206C-DDE381C687C7}"/>
          </ac:spMkLst>
        </pc:spChg>
      </pc:sldChg>
      <pc:sldChg chg="addSp delSp modSp add mod delAnim">
        <pc:chgData name="Noura.Elmaghawry" userId="b691f193-aaf6-4e62-bc5c-f933985003e3" providerId="ADAL" clId="{C64666CE-A0C3-4057-852A-3A51C82B02E1}" dt="2024-03-17T10:29:54.218" v="1262" actId="20577"/>
        <pc:sldMkLst>
          <pc:docMk/>
          <pc:sldMk cId="601719145" sldId="440"/>
        </pc:sldMkLst>
        <pc:spChg chg="mod">
          <ac:chgData name="Noura.Elmaghawry" userId="b691f193-aaf6-4e62-bc5c-f933985003e3" providerId="ADAL" clId="{C64666CE-A0C3-4057-852A-3A51C82B02E1}" dt="2024-03-17T07:47:48.940" v="856" actId="20577"/>
          <ac:spMkLst>
            <pc:docMk/>
            <pc:sldMk cId="601719145" sldId="440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7T07:48:58.303" v="997" actId="113"/>
          <ac:spMkLst>
            <pc:docMk/>
            <pc:sldMk cId="601719145" sldId="440"/>
            <ac:spMk id="3" creationId="{1BDC28E1-C3CA-D572-9CFD-AF9CC48079E6}"/>
          </ac:spMkLst>
        </pc:spChg>
        <pc:spChg chg="del">
          <ac:chgData name="Noura.Elmaghawry" userId="b691f193-aaf6-4e62-bc5c-f933985003e3" providerId="ADAL" clId="{C64666CE-A0C3-4057-852A-3A51C82B02E1}" dt="2024-03-17T07:47:54.363" v="860" actId="478"/>
          <ac:spMkLst>
            <pc:docMk/>
            <pc:sldMk cId="601719145" sldId="440"/>
            <ac:spMk id="6" creationId="{4F4B4BC0-4AE0-D082-9839-F0EE5CF6AE77}"/>
          </ac:spMkLst>
        </pc:spChg>
        <pc:spChg chg="add mod">
          <ac:chgData name="Noura.Elmaghawry" userId="b691f193-aaf6-4e62-bc5c-f933985003e3" providerId="ADAL" clId="{C64666CE-A0C3-4057-852A-3A51C82B02E1}" dt="2024-03-17T10:29:23.595" v="1204" actId="14100"/>
          <ac:spMkLst>
            <pc:docMk/>
            <pc:sldMk cId="601719145" sldId="440"/>
            <ac:spMk id="12" creationId="{C3E03915-99B7-6A3B-B0F2-AEF766E2C88D}"/>
          </ac:spMkLst>
        </pc:spChg>
        <pc:spChg chg="add mod">
          <ac:chgData name="Noura.Elmaghawry" userId="b691f193-aaf6-4e62-bc5c-f933985003e3" providerId="ADAL" clId="{C64666CE-A0C3-4057-852A-3A51C82B02E1}" dt="2024-03-17T10:29:16.090" v="1197" actId="1076"/>
          <ac:spMkLst>
            <pc:docMk/>
            <pc:sldMk cId="601719145" sldId="440"/>
            <ac:spMk id="13" creationId="{03F606F1-387C-2539-02C3-4ECCD61819D2}"/>
          </ac:spMkLst>
        </pc:spChg>
        <pc:spChg chg="add mod">
          <ac:chgData name="Noura.Elmaghawry" userId="b691f193-aaf6-4e62-bc5c-f933985003e3" providerId="ADAL" clId="{C64666CE-A0C3-4057-852A-3A51C82B02E1}" dt="2024-03-17T10:29:35.458" v="1209" actId="20577"/>
          <ac:spMkLst>
            <pc:docMk/>
            <pc:sldMk cId="601719145" sldId="440"/>
            <ac:spMk id="16" creationId="{825FC981-4C9B-EB9A-FD04-66C1AA13BD7F}"/>
          </ac:spMkLst>
        </pc:spChg>
        <pc:spChg chg="add mod">
          <ac:chgData name="Noura.Elmaghawry" userId="b691f193-aaf6-4e62-bc5c-f933985003e3" providerId="ADAL" clId="{C64666CE-A0C3-4057-852A-3A51C82B02E1}" dt="2024-03-17T10:29:54.218" v="1262" actId="20577"/>
          <ac:spMkLst>
            <pc:docMk/>
            <pc:sldMk cId="601719145" sldId="440"/>
            <ac:spMk id="17" creationId="{A1DD1356-6559-7489-D79D-79F43FF917D6}"/>
          </ac:spMkLst>
        </pc:spChg>
        <pc:grpChg chg="del">
          <ac:chgData name="Noura.Elmaghawry" userId="b691f193-aaf6-4e62-bc5c-f933985003e3" providerId="ADAL" clId="{C64666CE-A0C3-4057-852A-3A51C82B02E1}" dt="2024-03-17T07:47:53.061" v="859" actId="478"/>
          <ac:grpSpMkLst>
            <pc:docMk/>
            <pc:sldMk cId="601719145" sldId="440"/>
            <ac:grpSpMk id="10" creationId="{147F7035-12FE-32A2-C32D-7E90FA901CA1}"/>
          </ac:grpSpMkLst>
        </pc:grpChg>
        <pc:graphicFrameChg chg="add del mod modGraphic">
          <ac:chgData name="Noura.Elmaghawry" userId="b691f193-aaf6-4e62-bc5c-f933985003e3" providerId="ADAL" clId="{C64666CE-A0C3-4057-852A-3A51C82B02E1}" dt="2024-03-17T10:27:13.776" v="1079" actId="478"/>
          <ac:graphicFrameMkLst>
            <pc:docMk/>
            <pc:sldMk cId="601719145" sldId="440"/>
            <ac:graphicFrameMk id="5" creationId="{22422E75-BE79-3F63-4563-01E1E0C563C3}"/>
          </ac:graphicFrameMkLst>
        </pc:graphicFrameChg>
        <pc:graphicFrameChg chg="add mod modGraphic">
          <ac:chgData name="Noura.Elmaghawry" userId="b691f193-aaf6-4e62-bc5c-f933985003e3" providerId="ADAL" clId="{C64666CE-A0C3-4057-852A-3A51C82B02E1}" dt="2024-03-17T10:29:16.090" v="1197" actId="1076"/>
          <ac:graphicFrameMkLst>
            <pc:docMk/>
            <pc:sldMk cId="601719145" sldId="440"/>
            <ac:graphicFrameMk id="6" creationId="{CD3B4674-5F4D-4F65-6005-E6516E0D4AA4}"/>
          </ac:graphicFrameMkLst>
        </pc:graphicFrameChg>
        <pc:graphicFrameChg chg="add mod">
          <ac:chgData name="Noura.Elmaghawry" userId="b691f193-aaf6-4e62-bc5c-f933985003e3" providerId="ADAL" clId="{C64666CE-A0C3-4057-852A-3A51C82B02E1}" dt="2024-03-17T10:29:33.571" v="1207" actId="1076"/>
          <ac:graphicFrameMkLst>
            <pc:docMk/>
            <pc:sldMk cId="601719145" sldId="440"/>
            <ac:graphicFrameMk id="14" creationId="{3EEEF930-CEBC-421B-C879-DECD029092BB}"/>
          </ac:graphicFrameMkLst>
        </pc:graphicFrameChg>
        <pc:picChg chg="add mod">
          <ac:chgData name="Noura.Elmaghawry" userId="b691f193-aaf6-4e62-bc5c-f933985003e3" providerId="ADAL" clId="{C64666CE-A0C3-4057-852A-3A51C82B02E1}" dt="2024-03-17T07:48:41.557" v="990" actId="14100"/>
          <ac:picMkLst>
            <pc:docMk/>
            <pc:sldMk cId="601719145" sldId="440"/>
            <ac:picMk id="4" creationId="{3EB5888C-1DCD-065E-3360-120C2E06CF5B}"/>
          </ac:picMkLst>
        </pc:picChg>
        <pc:picChg chg="del">
          <ac:chgData name="Noura.Elmaghawry" userId="b691f193-aaf6-4e62-bc5c-f933985003e3" providerId="ADAL" clId="{C64666CE-A0C3-4057-852A-3A51C82B02E1}" dt="2024-03-17T07:47:51.675" v="857" actId="478"/>
          <ac:picMkLst>
            <pc:docMk/>
            <pc:sldMk cId="601719145" sldId="440"/>
            <ac:picMk id="5" creationId="{A7BC2CA9-185D-28CD-C76F-7F8A48B0FAAB}"/>
          </ac:picMkLst>
        </pc:picChg>
        <pc:picChg chg="del">
          <ac:chgData name="Noura.Elmaghawry" userId="b691f193-aaf6-4e62-bc5c-f933985003e3" providerId="ADAL" clId="{C64666CE-A0C3-4057-852A-3A51C82B02E1}" dt="2024-03-17T07:47:52.330" v="858" actId="478"/>
          <ac:picMkLst>
            <pc:docMk/>
            <pc:sldMk cId="601719145" sldId="440"/>
            <ac:picMk id="9" creationId="{83A9276F-9610-0E70-BF16-C4404A884615}"/>
          </ac:picMkLst>
        </pc:picChg>
        <pc:picChg chg="add mod">
          <ac:chgData name="Noura.Elmaghawry" userId="b691f193-aaf6-4e62-bc5c-f933985003e3" providerId="ADAL" clId="{C64666CE-A0C3-4057-852A-3A51C82B02E1}" dt="2024-03-17T07:48:50.108" v="994" actId="1076"/>
          <ac:picMkLst>
            <pc:docMk/>
            <pc:sldMk cId="601719145" sldId="440"/>
            <ac:picMk id="11" creationId="{E7A52E50-9982-DF2F-97CB-6900A53A0C2A}"/>
          </ac:picMkLst>
        </pc:picChg>
        <pc:cxnChg chg="add del mod">
          <ac:chgData name="Noura.Elmaghawry" userId="b691f193-aaf6-4e62-bc5c-f933985003e3" providerId="ADAL" clId="{C64666CE-A0C3-4057-852A-3A51C82B02E1}" dt="2024-03-17T10:29:25.124" v="1205" actId="478"/>
          <ac:cxnSpMkLst>
            <pc:docMk/>
            <pc:sldMk cId="601719145" sldId="440"/>
            <ac:cxnSpMk id="8" creationId="{516F906D-C3B8-1E7F-DD74-ACB051F8F85F}"/>
          </ac:cxnSpMkLst>
        </pc:cxnChg>
        <pc:cxnChg chg="add mod">
          <ac:chgData name="Noura.Elmaghawry" userId="b691f193-aaf6-4e62-bc5c-f933985003e3" providerId="ADAL" clId="{C64666CE-A0C3-4057-852A-3A51C82B02E1}" dt="2024-03-17T10:29:16.090" v="1197" actId="1076"/>
          <ac:cxnSpMkLst>
            <pc:docMk/>
            <pc:sldMk cId="601719145" sldId="440"/>
            <ac:cxnSpMk id="10" creationId="{13EB4575-DA33-F0A8-574A-339D84282BF3}"/>
          </ac:cxnSpMkLst>
        </pc:cxnChg>
        <pc:cxnChg chg="add mod">
          <ac:chgData name="Noura.Elmaghawry" userId="b691f193-aaf6-4e62-bc5c-f933985003e3" providerId="ADAL" clId="{C64666CE-A0C3-4057-852A-3A51C82B02E1}" dt="2024-03-17T10:29:39.801" v="1210" actId="1076"/>
          <ac:cxnSpMkLst>
            <pc:docMk/>
            <pc:sldMk cId="601719145" sldId="440"/>
            <ac:cxnSpMk id="15" creationId="{AF16E85F-517A-ED20-735E-014FE5BCAFE1}"/>
          </ac:cxnSpMkLst>
        </pc:cxnChg>
      </pc:sldChg>
      <pc:sldChg chg="addSp delSp modSp add mod modAnim">
        <pc:chgData name="Noura.Elmaghawry" userId="b691f193-aaf6-4e62-bc5c-f933985003e3" providerId="ADAL" clId="{C64666CE-A0C3-4057-852A-3A51C82B02E1}" dt="2024-03-18T08:03:19.605" v="1470" actId="9405"/>
        <pc:sldMkLst>
          <pc:docMk/>
          <pc:sldMk cId="2289178288" sldId="441"/>
        </pc:sldMkLst>
        <pc:spChg chg="mod">
          <ac:chgData name="Noura.Elmaghawry" userId="b691f193-aaf6-4e62-bc5c-f933985003e3" providerId="ADAL" clId="{C64666CE-A0C3-4057-852A-3A51C82B02E1}" dt="2024-03-18T07:55:22.462" v="1265" actId="20577"/>
          <ac:spMkLst>
            <pc:docMk/>
            <pc:sldMk cId="2289178288" sldId="441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8T07:55:57.523" v="1366" actId="6549"/>
          <ac:spMkLst>
            <pc:docMk/>
            <pc:sldMk cId="2289178288" sldId="441"/>
            <ac:spMk id="3" creationId="{1BDC28E1-C3CA-D572-9CFD-AF9CC48079E6}"/>
          </ac:spMkLst>
        </pc:spChg>
        <pc:spChg chg="del">
          <ac:chgData name="Noura.Elmaghawry" userId="b691f193-aaf6-4e62-bc5c-f933985003e3" providerId="ADAL" clId="{C64666CE-A0C3-4057-852A-3A51C82B02E1}" dt="2024-03-18T07:56:03.411" v="1370" actId="478"/>
          <ac:spMkLst>
            <pc:docMk/>
            <pc:sldMk cId="2289178288" sldId="441"/>
            <ac:spMk id="12" creationId="{C3E03915-99B7-6A3B-B0F2-AEF766E2C88D}"/>
          </ac:spMkLst>
        </pc:spChg>
        <pc:spChg chg="del">
          <ac:chgData name="Noura.Elmaghawry" userId="b691f193-aaf6-4e62-bc5c-f933985003e3" providerId="ADAL" clId="{C64666CE-A0C3-4057-852A-3A51C82B02E1}" dt="2024-03-18T07:56:01.467" v="1368" actId="478"/>
          <ac:spMkLst>
            <pc:docMk/>
            <pc:sldMk cId="2289178288" sldId="441"/>
            <ac:spMk id="13" creationId="{03F606F1-387C-2539-02C3-4ECCD61819D2}"/>
          </ac:spMkLst>
        </pc:spChg>
        <pc:spChg chg="del">
          <ac:chgData name="Noura.Elmaghawry" userId="b691f193-aaf6-4e62-bc5c-f933985003e3" providerId="ADAL" clId="{C64666CE-A0C3-4057-852A-3A51C82B02E1}" dt="2024-03-18T07:56:04.796" v="1371" actId="478"/>
          <ac:spMkLst>
            <pc:docMk/>
            <pc:sldMk cId="2289178288" sldId="441"/>
            <ac:spMk id="16" creationId="{825FC981-4C9B-EB9A-FD04-66C1AA13BD7F}"/>
          </ac:spMkLst>
        </pc:spChg>
        <pc:spChg chg="del">
          <ac:chgData name="Noura.Elmaghawry" userId="b691f193-aaf6-4e62-bc5c-f933985003e3" providerId="ADAL" clId="{C64666CE-A0C3-4057-852A-3A51C82B02E1}" dt="2024-03-18T07:56:07.923" v="1373" actId="478"/>
          <ac:spMkLst>
            <pc:docMk/>
            <pc:sldMk cId="2289178288" sldId="441"/>
            <ac:spMk id="17" creationId="{A1DD1356-6559-7489-D79D-79F43FF917D6}"/>
          </ac:spMkLst>
        </pc:spChg>
        <pc:spChg chg="add mod">
          <ac:chgData name="Noura.Elmaghawry" userId="b691f193-aaf6-4e62-bc5c-f933985003e3" providerId="ADAL" clId="{C64666CE-A0C3-4057-852A-3A51C82B02E1}" dt="2024-03-18T08:03:06.099" v="1468" actId="207"/>
          <ac:spMkLst>
            <pc:docMk/>
            <pc:sldMk cId="2289178288" sldId="441"/>
            <ac:spMk id="18" creationId="{F2EB629E-D9D3-D25D-BF14-50BDEF208C5D}"/>
          </ac:spMkLst>
        </pc:spChg>
        <pc:graphicFrameChg chg="del">
          <ac:chgData name="Noura.Elmaghawry" userId="b691f193-aaf6-4e62-bc5c-f933985003e3" providerId="ADAL" clId="{C64666CE-A0C3-4057-852A-3A51C82B02E1}" dt="2024-03-18T07:55:59.634" v="1367" actId="478"/>
          <ac:graphicFrameMkLst>
            <pc:docMk/>
            <pc:sldMk cId="2289178288" sldId="441"/>
            <ac:graphicFrameMk id="6" creationId="{CD3B4674-5F4D-4F65-6005-E6516E0D4AA4}"/>
          </ac:graphicFrameMkLst>
        </pc:graphicFrameChg>
        <pc:graphicFrameChg chg="del">
          <ac:chgData name="Noura.Elmaghawry" userId="b691f193-aaf6-4e62-bc5c-f933985003e3" providerId="ADAL" clId="{C64666CE-A0C3-4057-852A-3A51C82B02E1}" dt="2024-03-18T07:56:06.281" v="1372" actId="478"/>
          <ac:graphicFrameMkLst>
            <pc:docMk/>
            <pc:sldMk cId="2289178288" sldId="441"/>
            <ac:graphicFrameMk id="14" creationId="{3EEEF930-CEBC-421B-C879-DECD029092BB}"/>
          </ac:graphicFrameMkLst>
        </pc:graphicFrameChg>
        <pc:picChg chg="del">
          <ac:chgData name="Noura.Elmaghawry" userId="b691f193-aaf6-4e62-bc5c-f933985003e3" providerId="ADAL" clId="{C64666CE-A0C3-4057-852A-3A51C82B02E1}" dt="2024-03-18T07:56:09.379" v="1375" actId="478"/>
          <ac:picMkLst>
            <pc:docMk/>
            <pc:sldMk cId="2289178288" sldId="441"/>
            <ac:picMk id="4" creationId="{3EB5888C-1DCD-065E-3360-120C2E06CF5B}"/>
          </ac:picMkLst>
        </pc:picChg>
        <pc:picChg chg="add mod">
          <ac:chgData name="Noura.Elmaghawry" userId="b691f193-aaf6-4e62-bc5c-f933985003e3" providerId="ADAL" clId="{C64666CE-A0C3-4057-852A-3A51C82B02E1}" dt="2024-03-18T08:02:03.963" v="1385" actId="14100"/>
          <ac:picMkLst>
            <pc:docMk/>
            <pc:sldMk cId="2289178288" sldId="441"/>
            <ac:picMk id="7" creationId="{1539233A-93C3-B3D1-A5D1-43FEEFFDA26E}"/>
          </ac:picMkLst>
        </pc:picChg>
        <pc:picChg chg="add mod">
          <ac:chgData name="Noura.Elmaghawry" userId="b691f193-aaf6-4e62-bc5c-f933985003e3" providerId="ADAL" clId="{C64666CE-A0C3-4057-852A-3A51C82B02E1}" dt="2024-03-18T08:02:00.763" v="1384" actId="14100"/>
          <ac:picMkLst>
            <pc:docMk/>
            <pc:sldMk cId="2289178288" sldId="441"/>
            <ac:picMk id="9" creationId="{2E996646-927C-8152-1949-9E285E47938E}"/>
          </ac:picMkLst>
        </pc:picChg>
        <pc:picChg chg="del">
          <ac:chgData name="Noura.Elmaghawry" userId="b691f193-aaf6-4e62-bc5c-f933985003e3" providerId="ADAL" clId="{C64666CE-A0C3-4057-852A-3A51C82B02E1}" dt="2024-03-18T07:56:09.882" v="1376" actId="478"/>
          <ac:picMkLst>
            <pc:docMk/>
            <pc:sldMk cId="2289178288" sldId="441"/>
            <ac:picMk id="11" creationId="{E7A52E50-9982-DF2F-97CB-6900A53A0C2A}"/>
          </ac:picMkLst>
        </pc:picChg>
        <pc:inkChg chg="add">
          <ac:chgData name="Noura.Elmaghawry" userId="b691f193-aaf6-4e62-bc5c-f933985003e3" providerId="ADAL" clId="{C64666CE-A0C3-4057-852A-3A51C82B02E1}" dt="2024-03-18T08:03:13.058" v="1469" actId="9405"/>
          <ac:inkMkLst>
            <pc:docMk/>
            <pc:sldMk cId="2289178288" sldId="441"/>
            <ac:inkMk id="19" creationId="{60A0F2DD-C204-7560-8D0B-C9E294745FD2}"/>
          </ac:inkMkLst>
        </pc:inkChg>
        <pc:inkChg chg="add">
          <ac:chgData name="Noura.Elmaghawry" userId="b691f193-aaf6-4e62-bc5c-f933985003e3" providerId="ADAL" clId="{C64666CE-A0C3-4057-852A-3A51C82B02E1}" dt="2024-03-18T08:03:19.605" v="1470" actId="9405"/>
          <ac:inkMkLst>
            <pc:docMk/>
            <pc:sldMk cId="2289178288" sldId="441"/>
            <ac:inkMk id="20" creationId="{542BB90C-8B32-A070-74F4-FAF4EC8E4907}"/>
          </ac:inkMkLst>
        </pc:inkChg>
        <pc:cxnChg chg="del">
          <ac:chgData name="Noura.Elmaghawry" userId="b691f193-aaf6-4e62-bc5c-f933985003e3" providerId="ADAL" clId="{C64666CE-A0C3-4057-852A-3A51C82B02E1}" dt="2024-03-18T07:56:02.093" v="1369" actId="478"/>
          <ac:cxnSpMkLst>
            <pc:docMk/>
            <pc:sldMk cId="2289178288" sldId="441"/>
            <ac:cxnSpMk id="10" creationId="{13EB4575-DA33-F0A8-574A-339D84282BF3}"/>
          </ac:cxnSpMkLst>
        </pc:cxnChg>
        <pc:cxnChg chg="del">
          <ac:chgData name="Noura.Elmaghawry" userId="b691f193-aaf6-4e62-bc5c-f933985003e3" providerId="ADAL" clId="{C64666CE-A0C3-4057-852A-3A51C82B02E1}" dt="2024-03-18T07:56:08.604" v="1374" actId="478"/>
          <ac:cxnSpMkLst>
            <pc:docMk/>
            <pc:sldMk cId="2289178288" sldId="441"/>
            <ac:cxnSpMk id="15" creationId="{AF16E85F-517A-ED20-735E-014FE5BCAFE1}"/>
          </ac:cxnSpMkLst>
        </pc:cxnChg>
      </pc:sldChg>
    </pc:docChg>
  </pc:docChgLst>
  <pc:docChgLst>
    <pc:chgData name="Noura.Elmaghawry" userId="b691f193-aaf6-4e62-bc5c-f933985003e3" providerId="ADAL" clId="{5828365E-362C-4511-9A80-836B3C5EE104}"/>
    <pc:docChg chg="undo custSel addSld delSld modSld sldOrd">
      <pc:chgData name="Noura.Elmaghawry" userId="b691f193-aaf6-4e62-bc5c-f933985003e3" providerId="ADAL" clId="{5828365E-362C-4511-9A80-836B3C5EE104}" dt="2024-03-16T22:12:23.768" v="1911" actId="14100"/>
      <pc:docMkLst>
        <pc:docMk/>
      </pc:docMkLst>
      <pc:sldChg chg="modSp mod">
        <pc:chgData name="Noura.Elmaghawry" userId="b691f193-aaf6-4e62-bc5c-f933985003e3" providerId="ADAL" clId="{5828365E-362C-4511-9A80-836B3C5EE104}" dt="2024-03-16T18:14:46.86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5828365E-362C-4511-9A80-836B3C5EE104}" dt="2024-03-16T18:14:46.86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5828365E-362C-4511-9A80-836B3C5EE104}" dt="2024-03-16T18:15:42.134" v="10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5828365E-362C-4511-9A80-836B3C5EE104}" dt="2024-03-16T18:15:42.134" v="10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del">
        <pc:chgData name="Noura.Elmaghawry" userId="b691f193-aaf6-4e62-bc5c-f933985003e3" providerId="ADAL" clId="{5828365E-362C-4511-9A80-836B3C5EE104}" dt="2024-03-16T18:22:22.081" v="112" actId="47"/>
        <pc:sldMkLst>
          <pc:docMk/>
          <pc:sldMk cId="1682701" sldId="302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777022948" sldId="304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3058167656" sldId="305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2523828606" sldId="306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3518845400" sldId="307"/>
        </pc:sldMkLst>
      </pc:sldChg>
      <pc:sldChg chg="delSp del mod delAnim modAnim">
        <pc:chgData name="Noura.Elmaghawry" userId="b691f193-aaf6-4e62-bc5c-f933985003e3" providerId="ADAL" clId="{5828365E-362C-4511-9A80-836B3C5EE104}" dt="2024-03-16T18:28:23.541" v="156" actId="47"/>
        <pc:sldMkLst>
          <pc:docMk/>
          <pc:sldMk cId="479271003" sldId="308"/>
        </pc:sldMkLst>
        <pc:spChg chg="del">
          <ac:chgData name="Noura.Elmaghawry" userId="b691f193-aaf6-4e62-bc5c-f933985003e3" providerId="ADAL" clId="{5828365E-362C-4511-9A80-836B3C5EE104}" dt="2024-03-16T18:28:12.339" v="154" actId="478"/>
          <ac:spMkLst>
            <pc:docMk/>
            <pc:sldMk cId="479271003" sldId="308"/>
            <ac:spMk id="23" creationId="{18FF70BE-781E-F590-E99C-F73B73529146}"/>
          </ac:spMkLst>
        </pc:spChg>
        <pc:picChg chg="del">
          <ac:chgData name="Noura.Elmaghawry" userId="b691f193-aaf6-4e62-bc5c-f933985003e3" providerId="ADAL" clId="{5828365E-362C-4511-9A80-836B3C5EE104}" dt="2024-03-16T18:28:14.536" v="155" actId="478"/>
          <ac:picMkLst>
            <pc:docMk/>
            <pc:sldMk cId="479271003" sldId="308"/>
            <ac:picMk id="24" creationId="{5186F420-93DD-CA3F-9A0F-F8BA850B865F}"/>
          </ac:picMkLst>
        </pc:picChg>
      </pc:sldChg>
      <pc:sldChg chg="add del">
        <pc:chgData name="Noura.Elmaghawry" userId="b691f193-aaf6-4e62-bc5c-f933985003e3" providerId="ADAL" clId="{5828365E-362C-4511-9A80-836B3C5EE104}" dt="2024-03-16T18:28:02.172" v="153" actId="47"/>
        <pc:sldMkLst>
          <pc:docMk/>
          <pc:sldMk cId="1707005413" sldId="309"/>
        </pc:sldMkLst>
      </pc:sldChg>
      <pc:sldChg chg="del">
        <pc:chgData name="Noura.Elmaghawry" userId="b691f193-aaf6-4e62-bc5c-f933985003e3" providerId="ADAL" clId="{5828365E-362C-4511-9A80-836B3C5EE104}" dt="2024-03-16T18:26:08.062" v="149" actId="47"/>
        <pc:sldMkLst>
          <pc:docMk/>
          <pc:sldMk cId="844157009" sldId="310"/>
        </pc:sldMkLst>
      </pc:sldChg>
      <pc:sldChg chg="del">
        <pc:chgData name="Noura.Elmaghawry" userId="b691f193-aaf6-4e62-bc5c-f933985003e3" providerId="ADAL" clId="{5828365E-362C-4511-9A80-836B3C5EE104}" dt="2024-03-16T18:23:14.490" v="140" actId="47"/>
        <pc:sldMkLst>
          <pc:docMk/>
          <pc:sldMk cId="1227985362" sldId="311"/>
        </pc:sldMkLst>
      </pc:sldChg>
      <pc:sldChg chg="addSp delSp modSp mod">
        <pc:chgData name="Noura.Elmaghawry" userId="b691f193-aaf6-4e62-bc5c-f933985003e3" providerId="ADAL" clId="{5828365E-362C-4511-9A80-836B3C5EE104}" dt="2024-03-16T18:32:30.652" v="175" actId="9405"/>
        <pc:sldMkLst>
          <pc:docMk/>
          <pc:sldMk cId="1770016858" sldId="312"/>
        </pc:sldMkLst>
        <pc:spChg chg="del">
          <ac:chgData name="Noura.Elmaghawry" userId="b691f193-aaf6-4e62-bc5c-f933985003e3" providerId="ADAL" clId="{5828365E-362C-4511-9A80-836B3C5EE104}" dt="2024-03-16T18:32:07.417" v="168" actId="478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5828365E-362C-4511-9A80-836B3C5EE104}" dt="2024-03-16T18:32:15.447" v="171" actId="14100"/>
          <ac:picMkLst>
            <pc:docMk/>
            <pc:sldMk cId="1770016858" sldId="312"/>
            <ac:picMk id="5" creationId="{806EB955-1659-2AC1-C25C-F8E5C886C22F}"/>
          </ac:picMkLst>
        </pc:picChg>
        <pc:picChg chg="del">
          <ac:chgData name="Noura.Elmaghawry" userId="b691f193-aaf6-4e62-bc5c-f933985003e3" providerId="ADAL" clId="{5828365E-362C-4511-9A80-836B3C5EE104}" dt="2024-03-16T18:32:00.551" v="163" actId="478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5828365E-362C-4511-9A80-836B3C5EE104}" dt="2024-03-16T18:32:11.713" v="170" actId="14100"/>
          <ac:picMkLst>
            <pc:docMk/>
            <pc:sldMk cId="1770016858" sldId="312"/>
            <ac:picMk id="8" creationId="{4D0A6E9C-0A97-EF04-8C91-B3522A16894B}"/>
          </ac:picMkLst>
        </pc:picChg>
        <pc:picChg chg="del">
          <ac:chgData name="Noura.Elmaghawry" userId="b691f193-aaf6-4e62-bc5c-f933985003e3" providerId="ADAL" clId="{5828365E-362C-4511-9A80-836B3C5EE104}" dt="2024-03-16T18:31:31.344" v="157" actId="478"/>
          <ac:picMkLst>
            <pc:docMk/>
            <pc:sldMk cId="1770016858" sldId="312"/>
            <ac:picMk id="9" creationId="{6B8B6571-602C-EC0E-CCCD-97705DBF7DD3}"/>
          </ac:picMkLst>
        </pc:picChg>
        <pc:inkChg chg="add">
          <ac:chgData name="Noura.Elmaghawry" userId="b691f193-aaf6-4e62-bc5c-f933985003e3" providerId="ADAL" clId="{5828365E-362C-4511-9A80-836B3C5EE104}" dt="2024-03-16T18:32:23.318" v="172" actId="9405"/>
          <ac:inkMkLst>
            <pc:docMk/>
            <pc:sldMk cId="1770016858" sldId="312"/>
            <ac:inkMk id="11" creationId="{414E0459-8AF1-DB84-7553-66B2331374C1}"/>
          </ac:inkMkLst>
        </pc:inkChg>
        <pc:inkChg chg="del">
          <ac:chgData name="Noura.Elmaghawry" userId="b691f193-aaf6-4e62-bc5c-f933985003e3" providerId="ADAL" clId="{5828365E-362C-4511-9A80-836B3C5EE104}" dt="2024-03-16T18:32:05.940" v="167" actId="478"/>
          <ac:inkMkLst>
            <pc:docMk/>
            <pc:sldMk cId="1770016858" sldId="312"/>
            <ac:inkMk id="12" creationId="{FD8012EB-9535-F22E-02D9-E122493A8315}"/>
          </ac:inkMkLst>
        </pc:inkChg>
        <pc:inkChg chg="del">
          <ac:chgData name="Noura.Elmaghawry" userId="b691f193-aaf6-4e62-bc5c-f933985003e3" providerId="ADAL" clId="{5828365E-362C-4511-9A80-836B3C5EE104}" dt="2024-03-16T18:32:05.118" v="166" actId="478"/>
          <ac:inkMkLst>
            <pc:docMk/>
            <pc:sldMk cId="1770016858" sldId="312"/>
            <ac:inkMk id="13" creationId="{D9803C80-E3A4-E31B-E8B0-6595C5921FB0}"/>
          </ac:inkMkLst>
        </pc:inkChg>
        <pc:inkChg chg="add">
          <ac:chgData name="Noura.Elmaghawry" userId="b691f193-aaf6-4e62-bc5c-f933985003e3" providerId="ADAL" clId="{5828365E-362C-4511-9A80-836B3C5EE104}" dt="2024-03-16T18:32:26.580" v="173" actId="9405"/>
          <ac:inkMkLst>
            <pc:docMk/>
            <pc:sldMk cId="1770016858" sldId="312"/>
            <ac:inkMk id="15" creationId="{A4FEA30F-6A14-6834-367E-A94C171BE8DA}"/>
          </ac:inkMkLst>
        </pc:inkChg>
        <pc:inkChg chg="add">
          <ac:chgData name="Noura.Elmaghawry" userId="b691f193-aaf6-4e62-bc5c-f933985003e3" providerId="ADAL" clId="{5828365E-362C-4511-9A80-836B3C5EE104}" dt="2024-03-16T18:32:28.783" v="174" actId="9405"/>
          <ac:inkMkLst>
            <pc:docMk/>
            <pc:sldMk cId="1770016858" sldId="312"/>
            <ac:inkMk id="16" creationId="{EAC2DB17-0285-BC2F-635C-3E33213DD596}"/>
          </ac:inkMkLst>
        </pc:inkChg>
        <pc:inkChg chg="add">
          <ac:chgData name="Noura.Elmaghawry" userId="b691f193-aaf6-4e62-bc5c-f933985003e3" providerId="ADAL" clId="{5828365E-362C-4511-9A80-836B3C5EE104}" dt="2024-03-16T18:32:30.652" v="175" actId="9405"/>
          <ac:inkMkLst>
            <pc:docMk/>
            <pc:sldMk cId="1770016858" sldId="312"/>
            <ac:inkMk id="17" creationId="{9F348AA4-B7AF-3518-BF4E-D6014FE4A372}"/>
          </ac:inkMkLst>
        </pc:inkChg>
      </pc:sldChg>
      <pc:sldChg chg="del">
        <pc:chgData name="Noura.Elmaghawry" userId="b691f193-aaf6-4e62-bc5c-f933985003e3" providerId="ADAL" clId="{5828365E-362C-4511-9A80-836B3C5EE104}" dt="2024-03-16T18:26:10.635" v="150" actId="47"/>
        <pc:sldMkLst>
          <pc:docMk/>
          <pc:sldMk cId="402244767" sldId="313"/>
        </pc:sldMkLst>
      </pc:sldChg>
      <pc:sldChg chg="del">
        <pc:chgData name="Noura.Elmaghawry" userId="b691f193-aaf6-4e62-bc5c-f933985003e3" providerId="ADAL" clId="{5828365E-362C-4511-9A80-836B3C5EE104}" dt="2024-03-16T18:26:05.807" v="148" actId="47"/>
        <pc:sldMkLst>
          <pc:docMk/>
          <pc:sldMk cId="148763418" sldId="314"/>
        </pc:sldMkLst>
      </pc:sldChg>
      <pc:sldChg chg="del">
        <pc:chgData name="Noura.Elmaghawry" userId="b691f193-aaf6-4e62-bc5c-f933985003e3" providerId="ADAL" clId="{5828365E-362C-4511-9A80-836B3C5EE104}" dt="2024-03-16T18:26:03.795" v="147" actId="47"/>
        <pc:sldMkLst>
          <pc:docMk/>
          <pc:sldMk cId="3630767528" sldId="315"/>
        </pc:sldMkLst>
      </pc:sldChg>
      <pc:sldChg chg="del">
        <pc:chgData name="Noura.Elmaghawry" userId="b691f193-aaf6-4e62-bc5c-f933985003e3" providerId="ADAL" clId="{5828365E-362C-4511-9A80-836B3C5EE104}" dt="2024-03-16T18:25:58.619" v="145" actId="47"/>
        <pc:sldMkLst>
          <pc:docMk/>
          <pc:sldMk cId="2094784839" sldId="316"/>
        </pc:sldMkLst>
      </pc:sldChg>
      <pc:sldChg chg="del">
        <pc:chgData name="Noura.Elmaghawry" userId="b691f193-aaf6-4e62-bc5c-f933985003e3" providerId="ADAL" clId="{5828365E-362C-4511-9A80-836B3C5EE104}" dt="2024-03-16T18:26:01.129" v="146" actId="47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5828365E-362C-4511-9A80-836B3C5EE104}" dt="2024-03-16T18:23:48.674" v="141" actId="47"/>
        <pc:sldMkLst>
          <pc:docMk/>
          <pc:sldMk cId="889890788" sldId="318"/>
        </pc:sldMkLst>
      </pc:sldChg>
      <pc:sldChg chg="modSp mod">
        <pc:chgData name="Noura.Elmaghawry" userId="b691f193-aaf6-4e62-bc5c-f933985003e3" providerId="ADAL" clId="{5828365E-362C-4511-9A80-836B3C5EE104}" dt="2024-03-16T18:15:53.514" v="107"/>
        <pc:sldMkLst>
          <pc:docMk/>
          <pc:sldMk cId="3330644758" sldId="320"/>
        </pc:sldMkLst>
        <pc:spChg chg="mod">
          <ac:chgData name="Noura.Elmaghawry" userId="b691f193-aaf6-4e62-bc5c-f933985003e3" providerId="ADAL" clId="{5828365E-362C-4511-9A80-836B3C5EE104}" dt="2024-03-16T18:15:53.514" v="107"/>
          <ac:spMkLst>
            <pc:docMk/>
            <pc:sldMk cId="3330644758" sldId="320"/>
            <ac:spMk id="2" creationId="{8759283F-A146-7CE3-FAC3-1C29ADF58F89}"/>
          </ac:spMkLst>
        </pc:spChg>
      </pc:sldChg>
      <pc:sldChg chg="modSp mod">
        <pc:chgData name="Noura.Elmaghawry" userId="b691f193-aaf6-4e62-bc5c-f933985003e3" providerId="ADAL" clId="{5828365E-362C-4511-9A80-836B3C5EE104}" dt="2024-03-16T18:22:32.919" v="138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5828365E-362C-4511-9A80-836B3C5EE104}" dt="2024-03-16T18:22:32.919" v="138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del">
        <pc:chgData name="Noura.Elmaghawry" userId="b691f193-aaf6-4e62-bc5c-f933985003e3" providerId="ADAL" clId="{5828365E-362C-4511-9A80-836B3C5EE104}" dt="2024-03-16T18:26:14.958" v="151" actId="47"/>
        <pc:sldMkLst>
          <pc:docMk/>
          <pc:sldMk cId="2651491545" sldId="322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1613024500" sldId="323"/>
        </pc:sldMkLst>
      </pc:sldChg>
      <pc:sldChg chg="del">
        <pc:chgData name="Noura.Elmaghawry" userId="b691f193-aaf6-4e62-bc5c-f933985003e3" providerId="ADAL" clId="{5828365E-362C-4511-9A80-836B3C5EE104}" dt="2024-03-16T18:22:53.099" v="139" actId="47"/>
        <pc:sldMkLst>
          <pc:docMk/>
          <pc:sldMk cId="392958767" sldId="324"/>
        </pc:sldMkLst>
      </pc:sldChg>
      <pc:sldChg chg="del">
        <pc:chgData name="Noura.Elmaghawry" userId="b691f193-aaf6-4e62-bc5c-f933985003e3" providerId="ADAL" clId="{5828365E-362C-4511-9A80-836B3C5EE104}" dt="2024-03-16T18:25:55.850" v="144" actId="47"/>
        <pc:sldMkLst>
          <pc:docMk/>
          <pc:sldMk cId="3825671008" sldId="325"/>
        </pc:sldMkLst>
      </pc:sldChg>
      <pc:sldChg chg="del">
        <pc:chgData name="Noura.Elmaghawry" userId="b691f193-aaf6-4e62-bc5c-f933985003e3" providerId="ADAL" clId="{5828365E-362C-4511-9A80-836B3C5EE104}" dt="2024-03-16T18:25:51.862" v="143" actId="47"/>
        <pc:sldMkLst>
          <pc:docMk/>
          <pc:sldMk cId="2355538916" sldId="326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3280942326" sldId="327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327863192" sldId="329"/>
        </pc:sldMkLst>
      </pc:sldChg>
      <pc:sldChg chg="delSp add mod">
        <pc:chgData name="Noura.Elmaghawry" userId="b691f193-aaf6-4e62-bc5c-f933985003e3" providerId="ADAL" clId="{5828365E-362C-4511-9A80-836B3C5EE104}" dt="2024-03-16T18:40:42.374" v="238" actId="478"/>
        <pc:sldMkLst>
          <pc:docMk/>
          <pc:sldMk cId="3582829172" sldId="394"/>
        </pc:sldMkLst>
        <pc:spChg chg="del">
          <ac:chgData name="Noura.Elmaghawry" userId="b691f193-aaf6-4e62-bc5c-f933985003e3" providerId="ADAL" clId="{5828365E-362C-4511-9A80-836B3C5EE104}" dt="2024-03-16T18:40:42.374" v="238" actId="478"/>
          <ac:spMkLst>
            <pc:docMk/>
            <pc:sldMk cId="3582829172" sldId="394"/>
            <ac:spMk id="3" creationId="{10BE0498-4000-1748-14C9-2E6917892E14}"/>
          </ac:spMkLst>
        </pc:spChg>
        <pc:cxnChg chg="del">
          <ac:chgData name="Noura.Elmaghawry" userId="b691f193-aaf6-4e62-bc5c-f933985003e3" providerId="ADAL" clId="{5828365E-362C-4511-9A80-836B3C5EE104}" dt="2024-03-16T18:40:39.544" v="237" actId="478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">
        <pc:chgData name="Noura.Elmaghawry" userId="b691f193-aaf6-4e62-bc5c-f933985003e3" providerId="ADAL" clId="{5828365E-362C-4511-9A80-836B3C5EE104}" dt="2024-03-16T18:18:27.227" v="108"/>
        <pc:sldMkLst>
          <pc:docMk/>
          <pc:sldMk cId="158307534" sldId="397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3389854086" sldId="399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3723757992" sldId="400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573782898" sldId="403"/>
        </pc:sldMkLst>
      </pc:sldChg>
      <pc:sldChg chg="add">
        <pc:chgData name="Noura.Elmaghawry" userId="b691f193-aaf6-4e62-bc5c-f933985003e3" providerId="ADAL" clId="{5828365E-362C-4511-9A80-836B3C5EE104}" dt="2024-03-16T18:21:05.645" v="110"/>
        <pc:sldMkLst>
          <pc:docMk/>
          <pc:sldMk cId="439979050" sldId="404"/>
        </pc:sldMkLst>
      </pc:sldChg>
      <pc:sldChg chg="add">
        <pc:chgData name="Noura.Elmaghawry" userId="b691f193-aaf6-4e62-bc5c-f933985003e3" providerId="ADAL" clId="{5828365E-362C-4511-9A80-836B3C5EE104}" dt="2024-03-16T18:21:05.645" v="110"/>
        <pc:sldMkLst>
          <pc:docMk/>
          <pc:sldMk cId="2403445025" sldId="405"/>
        </pc:sldMkLst>
      </pc:sldChg>
      <pc:sldChg chg="add">
        <pc:chgData name="Noura.Elmaghawry" userId="b691f193-aaf6-4e62-bc5c-f933985003e3" providerId="ADAL" clId="{5828365E-362C-4511-9A80-836B3C5EE104}" dt="2024-03-16T18:18:27.227" v="108"/>
        <pc:sldMkLst>
          <pc:docMk/>
          <pc:sldMk cId="4070670826" sldId="415"/>
        </pc:sldMkLst>
      </pc:sldChg>
      <pc:sldChg chg="addSp delSp modSp new mod">
        <pc:chgData name="Noura.Elmaghawry" userId="b691f193-aaf6-4e62-bc5c-f933985003e3" providerId="ADAL" clId="{5828365E-362C-4511-9A80-836B3C5EE104}" dt="2024-03-16T19:37:20.949" v="629" actId="1076"/>
        <pc:sldMkLst>
          <pc:docMk/>
          <pc:sldMk cId="1311087888" sldId="416"/>
        </pc:sldMkLst>
        <pc:spChg chg="mod">
          <ac:chgData name="Noura.Elmaghawry" userId="b691f193-aaf6-4e62-bc5c-f933985003e3" providerId="ADAL" clId="{5828365E-362C-4511-9A80-836B3C5EE104}" dt="2024-03-16T18:52:26.765" v="362" actId="20577"/>
          <ac:spMkLst>
            <pc:docMk/>
            <pc:sldMk cId="1311087888" sldId="416"/>
            <ac:spMk id="2" creationId="{900CA35A-713C-A893-1AA5-9080F9B7F1E8}"/>
          </ac:spMkLst>
        </pc:spChg>
        <pc:spChg chg="del">
          <ac:chgData name="Noura.Elmaghawry" userId="b691f193-aaf6-4e62-bc5c-f933985003e3" providerId="ADAL" clId="{5828365E-362C-4511-9A80-836B3C5EE104}" dt="2024-03-16T18:39:31.936" v="178" actId="478"/>
          <ac:spMkLst>
            <pc:docMk/>
            <pc:sldMk cId="1311087888" sldId="416"/>
            <ac:spMk id="3" creationId="{7D02F4A3-CA9D-D47D-61D3-C71A4308F8BB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9" creationId="{E7A31A82-B0E1-5CA7-6456-E5607C3CF005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10" creationId="{7E929C96-5767-18E2-8358-BE0B4CEE42BF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11" creationId="{B815A925-C253-FAA9-E79E-9141617796F9}"/>
          </ac:spMkLst>
        </pc:spChg>
        <pc:graphicFrameChg chg="add mod modGraphic">
          <ac:chgData name="Noura.Elmaghawry" userId="b691f193-aaf6-4e62-bc5c-f933985003e3" providerId="ADAL" clId="{5828365E-362C-4511-9A80-836B3C5EE104}" dt="2024-03-16T19:37:20.949" v="629" actId="1076"/>
          <ac:graphicFrameMkLst>
            <pc:docMk/>
            <pc:sldMk cId="1311087888" sldId="416"/>
            <ac:graphicFrameMk id="6" creationId="{50A2A5D2-B15D-8062-4B1A-56BE2CE8095B}"/>
          </ac:graphicFrameMkLst>
        </pc:graphicFrameChg>
        <pc:picChg chg="add del mod">
          <ac:chgData name="Noura.Elmaghawry" userId="b691f193-aaf6-4e62-bc5c-f933985003e3" providerId="ADAL" clId="{5828365E-362C-4511-9A80-836B3C5EE104}" dt="2024-03-16T18:44:49.016" v="291" actId="478"/>
          <ac:picMkLst>
            <pc:docMk/>
            <pc:sldMk cId="1311087888" sldId="416"/>
            <ac:picMk id="5" creationId="{20FB6361-B080-FFC0-6430-CD15FF2BCD38}"/>
          </ac:picMkLst>
        </pc:picChg>
        <pc:picChg chg="add mod">
          <ac:chgData name="Noura.Elmaghawry" userId="b691f193-aaf6-4e62-bc5c-f933985003e3" providerId="ADAL" clId="{5828365E-362C-4511-9A80-836B3C5EE104}" dt="2024-03-16T18:54:22.001" v="384" actId="1076"/>
          <ac:picMkLst>
            <pc:docMk/>
            <pc:sldMk cId="1311087888" sldId="416"/>
            <ac:picMk id="12" creationId="{83CE3FFE-2FE3-6E56-9289-270F6531F67B}"/>
          </ac:picMkLst>
        </pc:picChg>
        <pc:picChg chg="add del mod">
          <ac:chgData name="Noura.Elmaghawry" userId="b691f193-aaf6-4e62-bc5c-f933985003e3" providerId="ADAL" clId="{5828365E-362C-4511-9A80-836B3C5EE104}" dt="2024-03-16T18:54:27.470" v="389" actId="478"/>
          <ac:picMkLst>
            <pc:docMk/>
            <pc:sldMk cId="1311087888" sldId="416"/>
            <ac:picMk id="14" creationId="{9F934B10-6E95-242B-F992-6E943284984E}"/>
          </ac:picMkLst>
        </pc:picChg>
        <pc:picChg chg="add mod">
          <ac:chgData name="Noura.Elmaghawry" userId="b691f193-aaf6-4e62-bc5c-f933985003e3" providerId="ADAL" clId="{5828365E-362C-4511-9A80-836B3C5EE104}" dt="2024-03-16T18:44:55.720" v="294" actId="14100"/>
          <ac:picMkLst>
            <pc:docMk/>
            <pc:sldMk cId="1311087888" sldId="416"/>
            <ac:picMk id="16" creationId="{59177A8F-03ED-19FE-CDCA-52691D7FF6F2}"/>
          </ac:picMkLst>
        </pc:picChg>
        <pc:picChg chg="add del mod">
          <ac:chgData name="Noura.Elmaghawry" userId="b691f193-aaf6-4e62-bc5c-f933985003e3" providerId="ADAL" clId="{5828365E-362C-4511-9A80-836B3C5EE104}" dt="2024-03-16T18:54:26.915" v="388" actId="22"/>
          <ac:picMkLst>
            <pc:docMk/>
            <pc:sldMk cId="1311087888" sldId="416"/>
            <ac:picMk id="18" creationId="{C5A28BE8-49B3-1FB6-7BC6-042A29F6413E}"/>
          </ac:picMkLst>
        </pc:picChg>
        <pc:inkChg chg="add">
          <ac:chgData name="Noura.Elmaghawry" userId="b691f193-aaf6-4e62-bc5c-f933985003e3" providerId="ADAL" clId="{5828365E-362C-4511-9A80-836B3C5EE104}" dt="2024-03-16T18:54:51.689" v="395" actId="9405"/>
          <ac:inkMkLst>
            <pc:docMk/>
            <pc:sldMk cId="1311087888" sldId="416"/>
            <ac:inkMk id="19" creationId="{C7DD97EA-784E-71DB-BC87-8A2AD31DD6BF}"/>
          </ac:inkMkLst>
        </pc:inkChg>
        <pc:cxnChg chg="add mod">
          <ac:chgData name="Noura.Elmaghawry" userId="b691f193-aaf6-4e62-bc5c-f933985003e3" providerId="ADAL" clId="{5828365E-362C-4511-9A80-836B3C5EE104}" dt="2024-03-16T19:37:20.949" v="629" actId="1076"/>
          <ac:cxnSpMkLst>
            <pc:docMk/>
            <pc:sldMk cId="1311087888" sldId="416"/>
            <ac:cxnSpMk id="7" creationId="{E41481D6-D425-FA55-99A4-AF21BCC1483B}"/>
          </ac:cxnSpMkLst>
        </pc:cxnChg>
        <pc:cxnChg chg="add mod">
          <ac:chgData name="Noura.Elmaghawry" userId="b691f193-aaf6-4e62-bc5c-f933985003e3" providerId="ADAL" clId="{5828365E-362C-4511-9A80-836B3C5EE104}" dt="2024-03-16T19:37:20.949" v="629" actId="1076"/>
          <ac:cxnSpMkLst>
            <pc:docMk/>
            <pc:sldMk cId="1311087888" sldId="416"/>
            <ac:cxnSpMk id="8" creationId="{E3203874-DB34-14E8-6A69-F52E371B1000}"/>
          </ac:cxnSpMkLst>
        </pc:cxnChg>
      </pc:sldChg>
      <pc:sldChg chg="modSp add mod">
        <pc:chgData name="Noura.Elmaghawry" userId="b691f193-aaf6-4e62-bc5c-f933985003e3" providerId="ADAL" clId="{5828365E-362C-4511-9A80-836B3C5EE104}" dt="2024-03-16T18:40:32.938" v="236" actId="20577"/>
        <pc:sldMkLst>
          <pc:docMk/>
          <pc:sldMk cId="3852052648" sldId="417"/>
        </pc:sldMkLst>
        <pc:spChg chg="mod">
          <ac:chgData name="Noura.Elmaghawry" userId="b691f193-aaf6-4e62-bc5c-f933985003e3" providerId="ADAL" clId="{5828365E-362C-4511-9A80-836B3C5EE104}" dt="2024-03-16T18:40:32.938" v="236" actId="20577"/>
          <ac:spMkLst>
            <pc:docMk/>
            <pc:sldMk cId="3852052648" sldId="417"/>
            <ac:spMk id="2" creationId="{221A9121-B77B-449E-206C-DDE381C687C7}"/>
          </ac:spMkLst>
        </pc:spChg>
      </pc:sldChg>
      <pc:sldChg chg="addSp modSp add mod">
        <pc:chgData name="Noura.Elmaghawry" userId="b691f193-aaf6-4e62-bc5c-f933985003e3" providerId="ADAL" clId="{5828365E-362C-4511-9A80-836B3C5EE104}" dt="2024-03-16T18:41:19.158" v="261" actId="14100"/>
        <pc:sldMkLst>
          <pc:docMk/>
          <pc:sldMk cId="4139507523" sldId="418"/>
        </pc:sldMkLst>
        <pc:cxnChg chg="add mod">
          <ac:chgData name="Noura.Elmaghawry" userId="b691f193-aaf6-4e62-bc5c-f933985003e3" providerId="ADAL" clId="{5828365E-362C-4511-9A80-836B3C5EE104}" dt="2024-03-16T18:41:19.158" v="261" actId="14100"/>
          <ac:cxnSpMkLst>
            <pc:docMk/>
            <pc:sldMk cId="4139507523" sldId="418"/>
            <ac:cxnSpMk id="4" creationId="{5C8F919D-0DDC-F53A-9824-5E58AA95899B}"/>
          </ac:cxnSpMkLst>
        </pc:cxnChg>
      </pc:sldChg>
      <pc:sldChg chg="addSp delSp modSp add mod">
        <pc:chgData name="Noura.Elmaghawry" userId="b691f193-aaf6-4e62-bc5c-f933985003e3" providerId="ADAL" clId="{5828365E-362C-4511-9A80-836B3C5EE104}" dt="2024-03-16T18:54:39.876" v="394" actId="14100"/>
        <pc:sldMkLst>
          <pc:docMk/>
          <pc:sldMk cId="1970602582" sldId="419"/>
        </pc:sldMkLst>
        <pc:spChg chg="mod">
          <ac:chgData name="Noura.Elmaghawry" userId="b691f193-aaf6-4e62-bc5c-f933985003e3" providerId="ADAL" clId="{5828365E-362C-4511-9A80-836B3C5EE104}" dt="2024-03-16T18:46:37.406" v="352" actId="6549"/>
          <ac:spMkLst>
            <pc:docMk/>
            <pc:sldMk cId="1970602582" sldId="419"/>
            <ac:spMk id="2" creationId="{900CA35A-713C-A893-1AA5-9080F9B7F1E8}"/>
          </ac:spMkLst>
        </pc:spChg>
        <pc:spChg chg="mod">
          <ac:chgData name="Noura.Elmaghawry" userId="b691f193-aaf6-4e62-bc5c-f933985003e3" providerId="ADAL" clId="{5828365E-362C-4511-9A80-836B3C5EE104}" dt="2024-03-16T18:53:31.637" v="371" actId="1076"/>
          <ac:spMkLst>
            <pc:docMk/>
            <pc:sldMk cId="1970602582" sldId="419"/>
            <ac:spMk id="10" creationId="{7E929C96-5767-18E2-8358-BE0B4CEE42BF}"/>
          </ac:spMkLst>
        </pc:spChg>
        <pc:spChg chg="add mod">
          <ac:chgData name="Noura.Elmaghawry" userId="b691f193-aaf6-4e62-bc5c-f933985003e3" providerId="ADAL" clId="{5828365E-362C-4511-9A80-836B3C5EE104}" dt="2024-03-16T18:53:47.463" v="376" actId="20577"/>
          <ac:spMkLst>
            <pc:docMk/>
            <pc:sldMk cId="1970602582" sldId="419"/>
            <ac:spMk id="13" creationId="{8B46CE98-B135-EEBB-7C78-56F6A6D6FEB9}"/>
          </ac:spMkLst>
        </pc:spChg>
        <pc:graphicFrameChg chg="mod modGraphic">
          <ac:chgData name="Noura.Elmaghawry" userId="b691f193-aaf6-4e62-bc5c-f933985003e3" providerId="ADAL" clId="{5828365E-362C-4511-9A80-836B3C5EE104}" dt="2024-03-16T18:53:34.688" v="373" actId="14734"/>
          <ac:graphicFrameMkLst>
            <pc:docMk/>
            <pc:sldMk cId="1970602582" sldId="419"/>
            <ac:graphicFrameMk id="6" creationId="{50A2A5D2-B15D-8062-4B1A-56BE2CE8095B}"/>
          </ac:graphicFrameMkLst>
        </pc:graphicFrameChg>
        <pc:picChg chg="add mod">
          <ac:chgData name="Noura.Elmaghawry" userId="b691f193-aaf6-4e62-bc5c-f933985003e3" providerId="ADAL" clId="{5828365E-362C-4511-9A80-836B3C5EE104}" dt="2024-03-16T18:53:54.030" v="377" actId="14100"/>
          <ac:picMkLst>
            <pc:docMk/>
            <pc:sldMk cId="1970602582" sldId="419"/>
            <ac:picMk id="4" creationId="{BFBE04FC-5F2B-347D-59CA-037895441C12}"/>
          </ac:picMkLst>
        </pc:picChg>
        <pc:picChg chg="del">
          <ac:chgData name="Noura.Elmaghawry" userId="b691f193-aaf6-4e62-bc5c-f933985003e3" providerId="ADAL" clId="{5828365E-362C-4511-9A80-836B3C5EE104}" dt="2024-03-16T18:54:31.854" v="390" actId="478"/>
          <ac:picMkLst>
            <pc:docMk/>
            <pc:sldMk cId="1970602582" sldId="419"/>
            <ac:picMk id="14" creationId="{9F934B10-6E95-242B-F992-6E943284984E}"/>
          </ac:picMkLst>
        </pc:picChg>
        <pc:picChg chg="del">
          <ac:chgData name="Noura.Elmaghawry" userId="b691f193-aaf6-4e62-bc5c-f933985003e3" providerId="ADAL" clId="{5828365E-362C-4511-9A80-836B3C5EE104}" dt="2024-03-16T18:53:03.633" v="363" actId="478"/>
          <ac:picMkLst>
            <pc:docMk/>
            <pc:sldMk cId="1970602582" sldId="419"/>
            <ac:picMk id="16" creationId="{59177A8F-03ED-19FE-CDCA-52691D7FF6F2}"/>
          </ac:picMkLst>
        </pc:picChg>
        <pc:picChg chg="add mod">
          <ac:chgData name="Noura.Elmaghawry" userId="b691f193-aaf6-4e62-bc5c-f933985003e3" providerId="ADAL" clId="{5828365E-362C-4511-9A80-836B3C5EE104}" dt="2024-03-16T18:54:39.876" v="394" actId="14100"/>
          <ac:picMkLst>
            <pc:docMk/>
            <pc:sldMk cId="1970602582" sldId="419"/>
            <ac:picMk id="17" creationId="{37CF14A8-557C-BFC8-D18F-53091F9B6378}"/>
          </ac:picMkLst>
        </pc:picChg>
        <pc:cxnChg chg="mod">
          <ac:chgData name="Noura.Elmaghawry" userId="b691f193-aaf6-4e62-bc5c-f933985003e3" providerId="ADAL" clId="{5828365E-362C-4511-9A80-836B3C5EE104}" dt="2024-03-16T18:53:27.424" v="370" actId="1076"/>
          <ac:cxnSpMkLst>
            <pc:docMk/>
            <pc:sldMk cId="1970602582" sldId="419"/>
            <ac:cxnSpMk id="8" creationId="{E3203874-DB34-14E8-6A69-F52E371B1000}"/>
          </ac:cxnSpMkLst>
        </pc:cxnChg>
      </pc:sldChg>
      <pc:sldChg chg="addSp delSp modSp add mod delAnim modAnim">
        <pc:chgData name="Noura.Elmaghawry" userId="b691f193-aaf6-4e62-bc5c-f933985003e3" providerId="ADAL" clId="{5828365E-362C-4511-9A80-836B3C5EE104}" dt="2024-03-16T21:18:09.885" v="1483" actId="9405"/>
        <pc:sldMkLst>
          <pc:docMk/>
          <pc:sldMk cId="3766112522" sldId="420"/>
        </pc:sldMkLst>
        <pc:spChg chg="mod">
          <ac:chgData name="Noura.Elmaghawry" userId="b691f193-aaf6-4e62-bc5c-f933985003e3" providerId="ADAL" clId="{5828365E-362C-4511-9A80-836B3C5EE104}" dt="2024-03-16T18:57:59.238" v="407" actId="20577"/>
          <ac:spMkLst>
            <pc:docMk/>
            <pc:sldMk cId="3766112522" sldId="420"/>
            <ac:spMk id="2" creationId="{900CA35A-713C-A893-1AA5-9080F9B7F1E8}"/>
          </ac:spMkLst>
        </pc:spChg>
        <pc:spChg chg="del">
          <ac:chgData name="Noura.Elmaghawry" userId="b691f193-aaf6-4e62-bc5c-f933985003e3" providerId="ADAL" clId="{5828365E-362C-4511-9A80-836B3C5EE104}" dt="2024-03-16T19:00:22.385" v="417" actId="478"/>
          <ac:spMkLst>
            <pc:docMk/>
            <pc:sldMk cId="3766112522" sldId="420"/>
            <ac:spMk id="9" creationId="{E7A31A82-B0E1-5CA7-6456-E5607C3CF005}"/>
          </ac:spMkLst>
        </pc:spChg>
        <pc:spChg chg="del">
          <ac:chgData name="Noura.Elmaghawry" userId="b691f193-aaf6-4e62-bc5c-f933985003e3" providerId="ADAL" clId="{5828365E-362C-4511-9A80-836B3C5EE104}" dt="2024-03-16T18:59:11.874" v="416" actId="478"/>
          <ac:spMkLst>
            <pc:docMk/>
            <pc:sldMk cId="3766112522" sldId="420"/>
            <ac:spMk id="10" creationId="{7E929C96-5767-18E2-8358-BE0B4CEE42BF}"/>
          </ac:spMkLst>
        </pc:spChg>
        <pc:spChg chg="del">
          <ac:chgData name="Noura.Elmaghawry" userId="b691f193-aaf6-4e62-bc5c-f933985003e3" providerId="ADAL" clId="{5828365E-362C-4511-9A80-836B3C5EE104}" dt="2024-03-16T18:59:06.240" v="415" actId="478"/>
          <ac:spMkLst>
            <pc:docMk/>
            <pc:sldMk cId="3766112522" sldId="420"/>
            <ac:spMk id="11" creationId="{B815A925-C253-FAA9-E79E-9141617796F9}"/>
          </ac:spMkLst>
        </pc:spChg>
        <pc:spChg chg="del">
          <ac:chgData name="Noura.Elmaghawry" userId="b691f193-aaf6-4e62-bc5c-f933985003e3" providerId="ADAL" clId="{5828365E-362C-4511-9A80-836B3C5EE104}" dt="2024-03-16T18:59:11.874" v="416" actId="478"/>
          <ac:spMkLst>
            <pc:docMk/>
            <pc:sldMk cId="3766112522" sldId="420"/>
            <ac:spMk id="13" creationId="{8B46CE98-B135-EEBB-7C78-56F6A6D6FEB9}"/>
          </ac:spMkLst>
        </pc:spChg>
        <pc:spChg chg="add mod">
          <ac:chgData name="Noura.Elmaghawry" userId="b691f193-aaf6-4e62-bc5c-f933985003e3" providerId="ADAL" clId="{5828365E-362C-4511-9A80-836B3C5EE104}" dt="2024-03-16T19:41:06.566" v="647" actId="20577"/>
          <ac:spMkLst>
            <pc:docMk/>
            <pc:sldMk cId="3766112522" sldId="420"/>
            <ac:spMk id="16" creationId="{91DF8B47-F2FF-6477-9C32-B25487B28301}"/>
          </ac:spMkLst>
        </pc:spChg>
        <pc:spChg chg="add mod">
          <ac:chgData name="Noura.Elmaghawry" userId="b691f193-aaf6-4e62-bc5c-f933985003e3" providerId="ADAL" clId="{5828365E-362C-4511-9A80-836B3C5EE104}" dt="2024-03-16T19:41:08.792" v="649" actId="20577"/>
          <ac:spMkLst>
            <pc:docMk/>
            <pc:sldMk cId="3766112522" sldId="420"/>
            <ac:spMk id="18" creationId="{1C1AA3E3-29F8-6608-5E80-A24B1C88D8C7}"/>
          </ac:spMkLst>
        </pc:spChg>
        <pc:spChg chg="add mod">
          <ac:chgData name="Noura.Elmaghawry" userId="b691f193-aaf6-4e62-bc5c-f933985003e3" providerId="ADAL" clId="{5828365E-362C-4511-9A80-836B3C5EE104}" dt="2024-03-16T19:40:59.762" v="645" actId="20577"/>
          <ac:spMkLst>
            <pc:docMk/>
            <pc:sldMk cId="3766112522" sldId="420"/>
            <ac:spMk id="19" creationId="{C1335DC4-B8FC-BBF1-A80F-A3B3DF7DF594}"/>
          </ac:spMkLst>
        </pc:spChg>
        <pc:spChg chg="add mod">
          <ac:chgData name="Noura.Elmaghawry" userId="b691f193-aaf6-4e62-bc5c-f933985003e3" providerId="ADAL" clId="{5828365E-362C-4511-9A80-836B3C5EE104}" dt="2024-03-16T19:41:02.788" v="646" actId="20577"/>
          <ac:spMkLst>
            <pc:docMk/>
            <pc:sldMk cId="3766112522" sldId="420"/>
            <ac:spMk id="20" creationId="{ED6E7AF4-10A4-F760-D869-1A76C60E6539}"/>
          </ac:spMkLst>
        </pc:spChg>
        <pc:spChg chg="add mod">
          <ac:chgData name="Noura.Elmaghawry" userId="b691f193-aaf6-4e62-bc5c-f933985003e3" providerId="ADAL" clId="{5828365E-362C-4511-9A80-836B3C5EE104}" dt="2024-03-16T19:41:34.986" v="653" actId="20577"/>
          <ac:spMkLst>
            <pc:docMk/>
            <pc:sldMk cId="3766112522" sldId="420"/>
            <ac:spMk id="21" creationId="{23F7BE15-C1B5-3720-8825-68EF6BA5A514}"/>
          </ac:spMkLst>
        </pc:spChg>
        <pc:spChg chg="add mod">
          <ac:chgData name="Noura.Elmaghawry" userId="b691f193-aaf6-4e62-bc5c-f933985003e3" providerId="ADAL" clId="{5828365E-362C-4511-9A80-836B3C5EE104}" dt="2024-03-16T19:41:37.727" v="655" actId="20577"/>
          <ac:spMkLst>
            <pc:docMk/>
            <pc:sldMk cId="3766112522" sldId="420"/>
            <ac:spMk id="22" creationId="{027B0D19-E879-E9ED-2921-53574AF40310}"/>
          </ac:spMkLst>
        </pc:spChg>
        <pc:spChg chg="add mod">
          <ac:chgData name="Noura.Elmaghawry" userId="b691f193-aaf6-4e62-bc5c-f933985003e3" providerId="ADAL" clId="{5828365E-362C-4511-9A80-836B3C5EE104}" dt="2024-03-16T19:41:28.969" v="651" actId="20577"/>
          <ac:spMkLst>
            <pc:docMk/>
            <pc:sldMk cId="3766112522" sldId="420"/>
            <ac:spMk id="23" creationId="{BEBD9981-FB00-ED40-3A44-A34BBD85B04C}"/>
          </ac:spMkLst>
        </pc:spChg>
        <pc:spChg chg="add mod">
          <ac:chgData name="Noura.Elmaghawry" userId="b691f193-aaf6-4e62-bc5c-f933985003e3" providerId="ADAL" clId="{5828365E-362C-4511-9A80-836B3C5EE104}" dt="2024-03-16T19:41:32.475" v="652" actId="20577"/>
          <ac:spMkLst>
            <pc:docMk/>
            <pc:sldMk cId="3766112522" sldId="420"/>
            <ac:spMk id="24" creationId="{3EB85297-AF7A-9972-0D53-DE107FD1B9B1}"/>
          </ac:spMkLst>
        </pc:spChg>
        <pc:spChg chg="add mod">
          <ac:chgData name="Noura.Elmaghawry" userId="b691f193-aaf6-4e62-bc5c-f933985003e3" providerId="ADAL" clId="{5828365E-362C-4511-9A80-836B3C5EE104}" dt="2024-03-16T19:41:47.724" v="657" actId="1076"/>
          <ac:spMkLst>
            <pc:docMk/>
            <pc:sldMk cId="3766112522" sldId="420"/>
            <ac:spMk id="26" creationId="{824492E7-7804-CA6A-0A59-A21F1388242D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7" creationId="{14061444-76C9-7595-D13A-58FD28BBEDF1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8" creationId="{70353BCF-BEA4-DFD6-D0CF-5A3209CE6BC6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9" creationId="{42BABC70-20CE-4CFD-491B-23AA5E738001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30" creationId="{E85408F7-E4D2-0889-6DF4-EDA64E857D12}"/>
          </ac:spMkLst>
        </pc:spChg>
        <pc:spChg chg="add mod">
          <ac:chgData name="Noura.Elmaghawry" userId="b691f193-aaf6-4e62-bc5c-f933985003e3" providerId="ADAL" clId="{5828365E-362C-4511-9A80-836B3C5EE104}" dt="2024-03-16T19:42:07.039" v="662" actId="20577"/>
          <ac:spMkLst>
            <pc:docMk/>
            <pc:sldMk cId="3766112522" sldId="420"/>
            <ac:spMk id="31" creationId="{DAC4A650-1A6C-7F90-E3AC-923AAA732034}"/>
          </ac:spMkLst>
        </pc:spChg>
        <pc:spChg chg="add mod">
          <ac:chgData name="Noura.Elmaghawry" userId="b691f193-aaf6-4e62-bc5c-f933985003e3" providerId="ADAL" clId="{5828365E-362C-4511-9A80-836B3C5EE104}" dt="2024-03-16T19:42:09.400" v="663" actId="20577"/>
          <ac:spMkLst>
            <pc:docMk/>
            <pc:sldMk cId="3766112522" sldId="420"/>
            <ac:spMk id="32" creationId="{FB7DEDDE-D94A-B893-2E65-F3A36D014A07}"/>
          </ac:spMkLst>
        </pc:spChg>
        <pc:spChg chg="add mod">
          <ac:chgData name="Noura.Elmaghawry" userId="b691f193-aaf6-4e62-bc5c-f933985003e3" providerId="ADAL" clId="{5828365E-362C-4511-9A80-836B3C5EE104}" dt="2024-03-16T19:42:04.722" v="660" actId="1076"/>
          <ac:spMkLst>
            <pc:docMk/>
            <pc:sldMk cId="3766112522" sldId="420"/>
            <ac:spMk id="33" creationId="{30AC705F-DCC4-4933-F21B-B8A0C12C94BE}"/>
          </ac:spMkLst>
        </pc:spChg>
        <pc:spChg chg="add mod">
          <ac:chgData name="Noura.Elmaghawry" userId="b691f193-aaf6-4e62-bc5c-f933985003e3" providerId="ADAL" clId="{5828365E-362C-4511-9A80-836B3C5EE104}" dt="2024-03-16T19:42:04.722" v="660" actId="1076"/>
          <ac:spMkLst>
            <pc:docMk/>
            <pc:sldMk cId="3766112522" sldId="420"/>
            <ac:spMk id="34" creationId="{278A0FDB-9586-B3A4-C2C3-6208FA536F41}"/>
          </ac:spMkLst>
        </pc:spChg>
        <pc:graphicFrameChg chg="del">
          <ac:chgData name="Noura.Elmaghawry" userId="b691f193-aaf6-4e62-bc5c-f933985003e3" providerId="ADAL" clId="{5828365E-362C-4511-9A80-836B3C5EE104}" dt="2024-03-16T18:59:11.874" v="416" actId="478"/>
          <ac:graphicFrameMkLst>
            <pc:docMk/>
            <pc:sldMk cId="3766112522" sldId="420"/>
            <ac:graphicFrameMk id="6" creationId="{50A2A5D2-B15D-8062-4B1A-56BE2CE8095B}"/>
          </ac:graphicFrameMkLst>
        </pc:graphicFrameChg>
        <pc:picChg chg="del">
          <ac:chgData name="Noura.Elmaghawry" userId="b691f193-aaf6-4e62-bc5c-f933985003e3" providerId="ADAL" clId="{5828365E-362C-4511-9A80-836B3C5EE104}" dt="2024-03-16T18:58:59.716" v="413" actId="478"/>
          <ac:picMkLst>
            <pc:docMk/>
            <pc:sldMk cId="3766112522" sldId="420"/>
            <ac:picMk id="4" creationId="{BFBE04FC-5F2B-347D-59CA-037895441C12}"/>
          </ac:picMkLst>
        </pc:picChg>
        <pc:picChg chg="add mod">
          <ac:chgData name="Noura.Elmaghawry" userId="b691f193-aaf6-4e62-bc5c-f933985003e3" providerId="ADAL" clId="{5828365E-362C-4511-9A80-836B3C5EE104}" dt="2024-03-16T19:39:38.680" v="635" actId="14100"/>
          <ac:picMkLst>
            <pc:docMk/>
            <pc:sldMk cId="3766112522" sldId="420"/>
            <ac:picMk id="5" creationId="{90250EED-BF34-48B3-0555-B5B5715C2884}"/>
          </ac:picMkLst>
        </pc:picChg>
        <pc:picChg chg="mod">
          <ac:chgData name="Noura.Elmaghawry" userId="b691f193-aaf6-4e62-bc5c-f933985003e3" providerId="ADAL" clId="{5828365E-362C-4511-9A80-836B3C5EE104}" dt="2024-03-16T19:40:10.498" v="640" actId="1076"/>
          <ac:picMkLst>
            <pc:docMk/>
            <pc:sldMk cId="3766112522" sldId="420"/>
            <ac:picMk id="12" creationId="{83CE3FFE-2FE3-6E56-9289-270F6531F67B}"/>
          </ac:picMkLst>
        </pc:picChg>
        <pc:picChg chg="add mod">
          <ac:chgData name="Noura.Elmaghawry" userId="b691f193-aaf6-4e62-bc5c-f933985003e3" providerId="ADAL" clId="{5828365E-362C-4511-9A80-836B3C5EE104}" dt="2024-03-16T19:40:12.522" v="641" actId="14100"/>
          <ac:picMkLst>
            <pc:docMk/>
            <pc:sldMk cId="3766112522" sldId="420"/>
            <ac:picMk id="15" creationId="{B963445E-A2E5-3EBA-946F-98F8D7FA0C2A}"/>
          </ac:picMkLst>
        </pc:picChg>
        <pc:picChg chg="del">
          <ac:chgData name="Noura.Elmaghawry" userId="b691f193-aaf6-4e62-bc5c-f933985003e3" providerId="ADAL" clId="{5828365E-362C-4511-9A80-836B3C5EE104}" dt="2024-03-16T18:59:02.571" v="414" actId="478"/>
          <ac:picMkLst>
            <pc:docMk/>
            <pc:sldMk cId="3766112522" sldId="420"/>
            <ac:picMk id="17" creationId="{37CF14A8-557C-BFC8-D18F-53091F9B6378}"/>
          </ac:picMkLst>
        </pc:picChg>
        <pc:picChg chg="add mod">
          <ac:chgData name="Noura.Elmaghawry" userId="b691f193-aaf6-4e62-bc5c-f933985003e3" providerId="ADAL" clId="{5828365E-362C-4511-9A80-836B3C5EE104}" dt="2024-03-16T19:41:22.893" v="650" actId="1076"/>
          <ac:picMkLst>
            <pc:docMk/>
            <pc:sldMk cId="3766112522" sldId="420"/>
            <ac:picMk id="25" creationId="{A5EC67EC-8EC7-674F-0800-D4B7931BDE78}"/>
          </ac:picMkLst>
        </pc:picChg>
        <pc:picChg chg="add mod">
          <ac:chgData name="Noura.Elmaghawry" userId="b691f193-aaf6-4e62-bc5c-f933985003e3" providerId="ADAL" clId="{5828365E-362C-4511-9A80-836B3C5EE104}" dt="2024-03-16T19:42:31.909" v="666" actId="14100"/>
          <ac:picMkLst>
            <pc:docMk/>
            <pc:sldMk cId="3766112522" sldId="420"/>
            <ac:picMk id="36" creationId="{1B7C86E6-9A0F-E5C0-3955-B0DBB7B8A144}"/>
          </ac:picMkLst>
        </pc:picChg>
        <pc:picChg chg="add mod">
          <ac:chgData name="Noura.Elmaghawry" userId="b691f193-aaf6-4e62-bc5c-f933985003e3" providerId="ADAL" clId="{5828365E-362C-4511-9A80-836B3C5EE104}" dt="2024-03-16T19:43:14.481" v="670" actId="1076"/>
          <ac:picMkLst>
            <pc:docMk/>
            <pc:sldMk cId="3766112522" sldId="420"/>
            <ac:picMk id="1026" creationId="{A1769129-C071-7A49-4836-B5CC446A252F}"/>
          </ac:picMkLst>
        </pc:picChg>
        <pc:inkChg chg="add del">
          <ac:chgData name="Noura.Elmaghawry" userId="b691f193-aaf6-4e62-bc5c-f933985003e3" providerId="ADAL" clId="{5828365E-362C-4511-9A80-836B3C5EE104}" dt="2024-03-16T21:18:09.885" v="1483" actId="9405"/>
          <ac:inkMkLst>
            <pc:docMk/>
            <pc:sldMk cId="3766112522" sldId="420"/>
            <ac:inkMk id="37" creationId="{71702523-FB12-7181-E5A2-D5D9A7B55212}"/>
          </ac:inkMkLst>
        </pc:inkChg>
        <pc:cxnChg chg="del">
          <ac:chgData name="Noura.Elmaghawry" userId="b691f193-aaf6-4e62-bc5c-f933985003e3" providerId="ADAL" clId="{5828365E-362C-4511-9A80-836B3C5EE104}" dt="2024-03-16T18:59:11.874" v="416" actId="478"/>
          <ac:cxnSpMkLst>
            <pc:docMk/>
            <pc:sldMk cId="3766112522" sldId="420"/>
            <ac:cxnSpMk id="7" creationId="{E41481D6-D425-FA55-99A4-AF21BCC1483B}"/>
          </ac:cxnSpMkLst>
        </pc:cxnChg>
        <pc:cxnChg chg="del">
          <ac:chgData name="Noura.Elmaghawry" userId="b691f193-aaf6-4e62-bc5c-f933985003e3" providerId="ADAL" clId="{5828365E-362C-4511-9A80-836B3C5EE104}" dt="2024-03-16T18:59:11.874" v="416" actId="478"/>
          <ac:cxnSpMkLst>
            <pc:docMk/>
            <pc:sldMk cId="3766112522" sldId="420"/>
            <ac:cxnSpMk id="8" creationId="{E3203874-DB34-14E8-6A69-F52E371B1000}"/>
          </ac:cxnSpMkLst>
        </pc:cxnChg>
      </pc:sldChg>
      <pc:sldChg chg="delSp add del mod">
        <pc:chgData name="Noura.Elmaghawry" userId="b691f193-aaf6-4e62-bc5c-f933985003e3" providerId="ADAL" clId="{5828365E-362C-4511-9A80-836B3C5EE104}" dt="2024-03-16T18:58:54.551" v="412" actId="47"/>
        <pc:sldMkLst>
          <pc:docMk/>
          <pc:sldMk cId="4274884633" sldId="421"/>
        </pc:sldMkLst>
        <pc:picChg chg="del">
          <ac:chgData name="Noura.Elmaghawry" userId="b691f193-aaf6-4e62-bc5c-f933985003e3" providerId="ADAL" clId="{5828365E-362C-4511-9A80-836B3C5EE104}" dt="2024-03-16T18:58:15.026" v="410" actId="478"/>
          <ac:picMkLst>
            <pc:docMk/>
            <pc:sldMk cId="4274884633" sldId="421"/>
            <ac:picMk id="14" creationId="{9F934B10-6E95-242B-F992-6E943284984E}"/>
          </ac:picMkLst>
        </pc:picChg>
        <pc:picChg chg="del">
          <ac:chgData name="Noura.Elmaghawry" userId="b691f193-aaf6-4e62-bc5c-f933985003e3" providerId="ADAL" clId="{5828365E-362C-4511-9A80-836B3C5EE104}" dt="2024-03-16T18:58:08.799" v="408" actId="478"/>
          <ac:picMkLst>
            <pc:docMk/>
            <pc:sldMk cId="4274884633" sldId="421"/>
            <ac:picMk id="16" creationId="{59177A8F-03ED-19FE-CDCA-52691D7FF6F2}"/>
          </ac:picMkLst>
        </pc:picChg>
        <pc:inkChg chg="del">
          <ac:chgData name="Noura.Elmaghawry" userId="b691f193-aaf6-4e62-bc5c-f933985003e3" providerId="ADAL" clId="{5828365E-362C-4511-9A80-836B3C5EE104}" dt="2024-03-16T18:58:12.344" v="409" actId="478"/>
          <ac:inkMkLst>
            <pc:docMk/>
            <pc:sldMk cId="4274884633" sldId="421"/>
            <ac:inkMk id="19" creationId="{C7DD97EA-784E-71DB-BC87-8A2AD31DD6BF}"/>
          </ac:inkMkLst>
        </pc:inkChg>
      </pc:sldChg>
      <pc:sldChg chg="delSp add del mod">
        <pc:chgData name="Noura.Elmaghawry" userId="b691f193-aaf6-4e62-bc5c-f933985003e3" providerId="ADAL" clId="{5828365E-362C-4511-9A80-836B3C5EE104}" dt="2024-03-16T19:50:14.838" v="788" actId="47"/>
        <pc:sldMkLst>
          <pc:docMk/>
          <pc:sldMk cId="2947501828" sldId="422"/>
        </pc:sldMkLst>
        <pc:spChg chg="del">
          <ac:chgData name="Noura.Elmaghawry" userId="b691f193-aaf6-4e62-bc5c-f933985003e3" providerId="ADAL" clId="{5828365E-362C-4511-9A80-836B3C5EE104}" dt="2024-03-16T19:00:56.861" v="425" actId="478"/>
          <ac:spMkLst>
            <pc:docMk/>
            <pc:sldMk cId="2947501828" sldId="422"/>
            <ac:spMk id="9" creationId="{E7A31A82-B0E1-5CA7-6456-E5607C3CF005}"/>
          </ac:spMkLst>
        </pc:spChg>
        <pc:spChg chg="del">
          <ac:chgData name="Noura.Elmaghawry" userId="b691f193-aaf6-4e62-bc5c-f933985003e3" providerId="ADAL" clId="{5828365E-362C-4511-9A80-836B3C5EE104}" dt="2024-03-16T19:01:01.178" v="426" actId="478"/>
          <ac:spMkLst>
            <pc:docMk/>
            <pc:sldMk cId="2947501828" sldId="422"/>
            <ac:spMk id="10" creationId="{7E929C96-5767-18E2-8358-BE0B4CEE42BF}"/>
          </ac:spMkLst>
        </pc:spChg>
        <pc:spChg chg="del">
          <ac:chgData name="Noura.Elmaghawry" userId="b691f193-aaf6-4e62-bc5c-f933985003e3" providerId="ADAL" clId="{5828365E-362C-4511-9A80-836B3C5EE104}" dt="2024-03-16T19:00:34.427" v="420" actId="478"/>
          <ac:spMkLst>
            <pc:docMk/>
            <pc:sldMk cId="2947501828" sldId="422"/>
            <ac:spMk id="11" creationId="{B815A925-C253-FAA9-E79E-9141617796F9}"/>
          </ac:spMkLst>
        </pc:spChg>
        <pc:spChg chg="del">
          <ac:chgData name="Noura.Elmaghawry" userId="b691f193-aaf6-4e62-bc5c-f933985003e3" providerId="ADAL" clId="{5828365E-362C-4511-9A80-836B3C5EE104}" dt="2024-03-16T19:00:44.627" v="422" actId="478"/>
          <ac:spMkLst>
            <pc:docMk/>
            <pc:sldMk cId="2947501828" sldId="422"/>
            <ac:spMk id="13" creationId="{8B46CE98-B135-EEBB-7C78-56F6A6D6FEB9}"/>
          </ac:spMkLst>
        </pc:spChg>
        <pc:graphicFrameChg chg="del">
          <ac:chgData name="Noura.Elmaghawry" userId="b691f193-aaf6-4e62-bc5c-f933985003e3" providerId="ADAL" clId="{5828365E-362C-4511-9A80-836B3C5EE104}" dt="2024-03-16T19:00:41.517" v="421" actId="478"/>
          <ac:graphicFrameMkLst>
            <pc:docMk/>
            <pc:sldMk cId="2947501828" sldId="422"/>
            <ac:graphicFrameMk id="6" creationId="{50A2A5D2-B15D-8062-4B1A-56BE2CE8095B}"/>
          </ac:graphicFrameMkLst>
        </pc:graphicFrameChg>
        <pc:picChg chg="del">
          <ac:chgData name="Noura.Elmaghawry" userId="b691f193-aaf6-4e62-bc5c-f933985003e3" providerId="ADAL" clId="{5828365E-362C-4511-9A80-836B3C5EE104}" dt="2024-03-16T19:00:29.067" v="418" actId="478"/>
          <ac:picMkLst>
            <pc:docMk/>
            <pc:sldMk cId="2947501828" sldId="422"/>
            <ac:picMk id="4" creationId="{BFBE04FC-5F2B-347D-59CA-037895441C12}"/>
          </ac:picMkLst>
        </pc:picChg>
        <pc:picChg chg="del">
          <ac:chgData name="Noura.Elmaghawry" userId="b691f193-aaf6-4e62-bc5c-f933985003e3" providerId="ADAL" clId="{5828365E-362C-4511-9A80-836B3C5EE104}" dt="2024-03-16T19:00:31.229" v="419" actId="478"/>
          <ac:picMkLst>
            <pc:docMk/>
            <pc:sldMk cId="2947501828" sldId="422"/>
            <ac:picMk id="17" creationId="{37CF14A8-557C-BFC8-D18F-53091F9B6378}"/>
          </ac:picMkLst>
        </pc:picChg>
        <pc:cxnChg chg="del">
          <ac:chgData name="Noura.Elmaghawry" userId="b691f193-aaf6-4e62-bc5c-f933985003e3" providerId="ADAL" clId="{5828365E-362C-4511-9A80-836B3C5EE104}" dt="2024-03-16T19:00:47.777" v="423" actId="478"/>
          <ac:cxnSpMkLst>
            <pc:docMk/>
            <pc:sldMk cId="2947501828" sldId="422"/>
            <ac:cxnSpMk id="7" creationId="{E41481D6-D425-FA55-99A4-AF21BCC1483B}"/>
          </ac:cxnSpMkLst>
        </pc:cxnChg>
        <pc:cxnChg chg="del">
          <ac:chgData name="Noura.Elmaghawry" userId="b691f193-aaf6-4e62-bc5c-f933985003e3" providerId="ADAL" clId="{5828365E-362C-4511-9A80-836B3C5EE104}" dt="2024-03-16T19:00:51.139" v="424" actId="478"/>
          <ac:cxnSpMkLst>
            <pc:docMk/>
            <pc:sldMk cId="2947501828" sldId="422"/>
            <ac:cxnSpMk id="8" creationId="{E3203874-DB34-14E8-6A69-F52E371B1000}"/>
          </ac:cxnSpMkLst>
        </pc:cxnChg>
      </pc:sldChg>
      <pc:sldChg chg="modSp add mod">
        <pc:chgData name="Noura.Elmaghawry" userId="b691f193-aaf6-4e62-bc5c-f933985003e3" providerId="ADAL" clId="{5828365E-362C-4511-9A80-836B3C5EE104}" dt="2024-03-16T19:17:37.604" v="623" actId="20577"/>
        <pc:sldMkLst>
          <pc:docMk/>
          <pc:sldMk cId="966129379" sldId="423"/>
        </pc:sldMkLst>
        <pc:spChg chg="mod">
          <ac:chgData name="Noura.Elmaghawry" userId="b691f193-aaf6-4e62-bc5c-f933985003e3" providerId="ADAL" clId="{5828365E-362C-4511-9A80-836B3C5EE104}" dt="2024-03-16T19:17:37.604" v="623" actId="20577"/>
          <ac:spMkLst>
            <pc:docMk/>
            <pc:sldMk cId="966129379" sldId="423"/>
            <ac:spMk id="2" creationId="{221A9121-B77B-449E-206C-DDE381C687C7}"/>
          </ac:spMkLst>
        </pc:spChg>
      </pc:sldChg>
      <pc:sldChg chg="addSp modSp new mod">
        <pc:chgData name="Noura.Elmaghawry" userId="b691f193-aaf6-4e62-bc5c-f933985003e3" providerId="ADAL" clId="{5828365E-362C-4511-9A80-836B3C5EE104}" dt="2024-03-16T19:37:42.214" v="632"/>
        <pc:sldMkLst>
          <pc:docMk/>
          <pc:sldMk cId="336964132" sldId="424"/>
        </pc:sldMkLst>
        <pc:spChg chg="mod">
          <ac:chgData name="Noura.Elmaghawry" userId="b691f193-aaf6-4e62-bc5c-f933985003e3" providerId="ADAL" clId="{5828365E-362C-4511-9A80-836B3C5EE104}" dt="2024-03-16T19:37:42.214" v="632"/>
          <ac:spMkLst>
            <pc:docMk/>
            <pc:sldMk cId="336964132" sldId="424"/>
            <ac:spMk id="2" creationId="{CEAEB501-3613-4925-C67A-29F86AE13009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1" creationId="{9F745484-AA8D-CD4F-F309-99C6929B069A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2" creationId="{2D3F547B-D6B8-5B0A-01B1-71CD2632A229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3" creationId="{F5DFF840-02F2-770F-DDF3-AFB9F6E2DA87}"/>
          </ac:spMkLst>
        </pc:spChg>
        <pc:graphicFrameChg chg="add mod">
          <ac:chgData name="Noura.Elmaghawry" userId="b691f193-aaf6-4e62-bc5c-f933985003e3" providerId="ADAL" clId="{5828365E-362C-4511-9A80-836B3C5EE104}" dt="2024-03-16T19:37:32.804" v="631" actId="1076"/>
          <ac:graphicFrameMkLst>
            <pc:docMk/>
            <pc:sldMk cId="336964132" sldId="424"/>
            <ac:graphicFrameMk id="8" creationId="{7C64CA76-D0C1-2CC2-923F-BB9AE8E36BAD}"/>
          </ac:graphicFrameMkLst>
        </pc:graphicFrameChg>
        <pc:picChg chg="add mod">
          <ac:chgData name="Noura.Elmaghawry" userId="b691f193-aaf6-4e62-bc5c-f933985003e3" providerId="ADAL" clId="{5828365E-362C-4511-9A80-836B3C5EE104}" dt="2024-03-16T19:36:48.244" v="627" actId="14100"/>
          <ac:picMkLst>
            <pc:docMk/>
            <pc:sldMk cId="336964132" sldId="424"/>
            <ac:picMk id="5" creationId="{7FB45BD1-066D-E5BF-6430-8BEAC0717432}"/>
          </ac:picMkLst>
        </pc:picChg>
        <pc:picChg chg="add mod">
          <ac:chgData name="Noura.Elmaghawry" userId="b691f193-aaf6-4e62-bc5c-f933985003e3" providerId="ADAL" clId="{5828365E-362C-4511-9A80-836B3C5EE104}" dt="2024-03-16T19:37:08.052" v="628"/>
          <ac:picMkLst>
            <pc:docMk/>
            <pc:sldMk cId="336964132" sldId="424"/>
            <ac:picMk id="6" creationId="{65BEE1A9-B38F-B42B-F357-8B5FC4DA15E1}"/>
          </ac:picMkLst>
        </pc:picChg>
        <pc:picChg chg="add mod">
          <ac:chgData name="Noura.Elmaghawry" userId="b691f193-aaf6-4e62-bc5c-f933985003e3" providerId="ADAL" clId="{5828365E-362C-4511-9A80-836B3C5EE104}" dt="2024-03-16T19:37:08.052" v="628"/>
          <ac:picMkLst>
            <pc:docMk/>
            <pc:sldMk cId="336964132" sldId="424"/>
            <ac:picMk id="7" creationId="{1D80E65F-6E62-323C-EE40-4680314B4132}"/>
          </ac:picMkLst>
        </pc:picChg>
        <pc:cxnChg chg="add mod">
          <ac:chgData name="Noura.Elmaghawry" userId="b691f193-aaf6-4e62-bc5c-f933985003e3" providerId="ADAL" clId="{5828365E-362C-4511-9A80-836B3C5EE104}" dt="2024-03-16T19:37:32.804" v="631" actId="1076"/>
          <ac:cxnSpMkLst>
            <pc:docMk/>
            <pc:sldMk cId="336964132" sldId="424"/>
            <ac:cxnSpMk id="9" creationId="{F06DBAA4-B47C-BB35-9F37-CD90E68FEC83}"/>
          </ac:cxnSpMkLst>
        </pc:cxnChg>
        <pc:cxnChg chg="add mod">
          <ac:chgData name="Noura.Elmaghawry" userId="b691f193-aaf6-4e62-bc5c-f933985003e3" providerId="ADAL" clId="{5828365E-362C-4511-9A80-836B3C5EE104}" dt="2024-03-16T19:37:32.804" v="631" actId="1076"/>
          <ac:cxnSpMkLst>
            <pc:docMk/>
            <pc:sldMk cId="336964132" sldId="424"/>
            <ac:cxnSpMk id="10" creationId="{69974371-D597-763B-6E7F-AFCB03EA53C2}"/>
          </ac:cxnSpMkLst>
        </pc:cxnChg>
      </pc:sldChg>
      <pc:sldChg chg="addSp delSp modSp add mod delAnim">
        <pc:chgData name="Noura.Elmaghawry" userId="b691f193-aaf6-4e62-bc5c-f933985003e3" providerId="ADAL" clId="{5828365E-362C-4511-9A80-836B3C5EE104}" dt="2024-03-16T19:48:22.346" v="780" actId="9405"/>
        <pc:sldMkLst>
          <pc:docMk/>
          <pc:sldMk cId="3146569008" sldId="425"/>
        </pc:sldMkLst>
        <pc:spChg chg="mod">
          <ac:chgData name="Noura.Elmaghawry" userId="b691f193-aaf6-4e62-bc5c-f933985003e3" providerId="ADAL" clId="{5828365E-362C-4511-9A80-836B3C5EE104}" dt="2024-03-16T19:43:42.465" v="681" actId="20577"/>
          <ac:spMkLst>
            <pc:docMk/>
            <pc:sldMk cId="3146569008" sldId="425"/>
            <ac:spMk id="2" creationId="{900CA35A-713C-A893-1AA5-9080F9B7F1E8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21" creationId="{23F7BE15-C1B5-3720-8825-68EF6BA5A514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22" creationId="{027B0D19-E879-E9ED-2921-53574AF40310}"/>
          </ac:spMkLst>
        </pc:spChg>
        <pc:spChg chg="mod">
          <ac:chgData name="Noura.Elmaghawry" userId="b691f193-aaf6-4e62-bc5c-f933985003e3" providerId="ADAL" clId="{5828365E-362C-4511-9A80-836B3C5EE104}" dt="2024-03-16T19:47:37.561" v="775" actId="1076"/>
          <ac:spMkLst>
            <pc:docMk/>
            <pc:sldMk cId="3146569008" sldId="425"/>
            <ac:spMk id="26" creationId="{824492E7-7804-CA6A-0A59-A21F1388242D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31" creationId="{DAC4A650-1A6C-7F90-E3AC-923AAA732034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32" creationId="{FB7DEDDE-D94A-B893-2E65-F3A36D014A07}"/>
          </ac:spMkLst>
        </pc:spChg>
        <pc:grpChg chg="mod">
          <ac:chgData name="Noura.Elmaghawry" userId="b691f193-aaf6-4e62-bc5c-f933985003e3" providerId="ADAL" clId="{5828365E-362C-4511-9A80-836B3C5EE104}" dt="2024-03-16T19:46:40.166" v="692"/>
          <ac:grpSpMkLst>
            <pc:docMk/>
            <pc:sldMk cId="3146569008" sldId="425"/>
            <ac:grpSpMk id="8" creationId="{A46EDA6B-88FB-A163-7249-981CBA907402}"/>
          </ac:grpSpMkLst>
        </pc:grpChg>
        <pc:picChg chg="add mod">
          <ac:chgData name="Noura.Elmaghawry" userId="b691f193-aaf6-4e62-bc5c-f933985003e3" providerId="ADAL" clId="{5828365E-362C-4511-9A80-836B3C5EE104}" dt="2024-03-16T19:45:42.234" v="686" actId="14100"/>
          <ac:picMkLst>
            <pc:docMk/>
            <pc:sldMk cId="3146569008" sldId="425"/>
            <ac:picMk id="4" creationId="{EFAE660F-6CDA-3387-FFC2-87E7E683244F}"/>
          </ac:picMkLst>
        </pc:picChg>
        <pc:picChg chg="del">
          <ac:chgData name="Noura.Elmaghawry" userId="b691f193-aaf6-4e62-bc5c-f933985003e3" providerId="ADAL" clId="{5828365E-362C-4511-9A80-836B3C5EE104}" dt="2024-03-16T19:45:31.648" v="682" actId="478"/>
          <ac:picMkLst>
            <pc:docMk/>
            <pc:sldMk cId="3146569008" sldId="425"/>
            <ac:picMk id="5" creationId="{90250EED-BF34-48B3-0555-B5B5715C2884}"/>
          </ac:picMkLst>
        </pc:picChg>
        <pc:picChg chg="add mod">
          <ac:chgData name="Noura.Elmaghawry" userId="b691f193-aaf6-4e62-bc5c-f933985003e3" providerId="ADAL" clId="{5828365E-362C-4511-9A80-836B3C5EE104}" dt="2024-03-16T19:48:13.720" v="779" actId="14100"/>
          <ac:picMkLst>
            <pc:docMk/>
            <pc:sldMk cId="3146569008" sldId="425"/>
            <ac:picMk id="10" creationId="{234D6946-D2BB-C366-4D07-99FA6421F687}"/>
          </ac:picMkLst>
        </pc:picChg>
        <pc:picChg chg="del">
          <ac:chgData name="Noura.Elmaghawry" userId="b691f193-aaf6-4e62-bc5c-f933985003e3" providerId="ADAL" clId="{5828365E-362C-4511-9A80-836B3C5EE104}" dt="2024-03-16T19:45:38.432" v="685" actId="478"/>
          <ac:picMkLst>
            <pc:docMk/>
            <pc:sldMk cId="3146569008" sldId="425"/>
            <ac:picMk id="25" creationId="{A5EC67EC-8EC7-674F-0800-D4B7931BDE78}"/>
          </ac:picMkLst>
        </pc:picChg>
        <pc:picChg chg="del">
          <ac:chgData name="Noura.Elmaghawry" userId="b691f193-aaf6-4e62-bc5c-f933985003e3" providerId="ADAL" clId="{5828365E-362C-4511-9A80-836B3C5EE104}" dt="2024-03-16T19:48:05.939" v="776" actId="478"/>
          <ac:picMkLst>
            <pc:docMk/>
            <pc:sldMk cId="3146569008" sldId="425"/>
            <ac:picMk id="36" creationId="{1B7C86E6-9A0F-E5C0-3955-B0DBB7B8A144}"/>
          </ac:picMkLst>
        </pc:picChg>
        <pc:picChg chg="del">
          <ac:chgData name="Noura.Elmaghawry" userId="b691f193-aaf6-4e62-bc5c-f933985003e3" providerId="ADAL" clId="{5828365E-362C-4511-9A80-836B3C5EE104}" dt="2024-03-16T19:46:51.787" v="693" actId="478"/>
          <ac:picMkLst>
            <pc:docMk/>
            <pc:sldMk cId="3146569008" sldId="425"/>
            <ac:picMk id="1026" creationId="{A1769129-C071-7A49-4836-B5CC446A252F}"/>
          </ac:picMkLst>
        </pc:picChg>
        <pc:inkChg chg="add mod">
          <ac:chgData name="Noura.Elmaghawry" userId="b691f193-aaf6-4e62-bc5c-f933985003e3" providerId="ADAL" clId="{5828365E-362C-4511-9A80-836B3C5EE104}" dt="2024-03-16T19:46:40.166" v="692"/>
          <ac:inkMkLst>
            <pc:docMk/>
            <pc:sldMk cId="3146569008" sldId="425"/>
            <ac:inkMk id="6" creationId="{45105BB3-ABF4-C4F9-F5F8-034CAC17C73F}"/>
          </ac:inkMkLst>
        </pc:inkChg>
        <pc:inkChg chg="add mod">
          <ac:chgData name="Noura.Elmaghawry" userId="b691f193-aaf6-4e62-bc5c-f933985003e3" providerId="ADAL" clId="{5828365E-362C-4511-9A80-836B3C5EE104}" dt="2024-03-16T19:46:40.166" v="692"/>
          <ac:inkMkLst>
            <pc:docMk/>
            <pc:sldMk cId="3146569008" sldId="425"/>
            <ac:inkMk id="7" creationId="{12B92E46-30C0-59FD-0A70-4C64EBA151B0}"/>
          </ac:inkMkLst>
        </pc:inkChg>
        <pc:inkChg chg="add">
          <ac:chgData name="Noura.Elmaghawry" userId="b691f193-aaf6-4e62-bc5c-f933985003e3" providerId="ADAL" clId="{5828365E-362C-4511-9A80-836B3C5EE104}" dt="2024-03-16T19:48:22.346" v="780" actId="9405"/>
          <ac:inkMkLst>
            <pc:docMk/>
            <pc:sldMk cId="3146569008" sldId="425"/>
            <ac:inkMk id="11" creationId="{6112606C-A197-2AEA-FBA5-8848C6BEC6E9}"/>
          </ac:inkMkLst>
        </pc:inkChg>
      </pc:sldChg>
      <pc:sldChg chg="modSp add mod">
        <pc:chgData name="Noura.Elmaghawry" userId="b691f193-aaf6-4e62-bc5c-f933985003e3" providerId="ADAL" clId="{5828365E-362C-4511-9A80-836B3C5EE104}" dt="2024-03-16T19:50:10.506" v="787" actId="20577"/>
        <pc:sldMkLst>
          <pc:docMk/>
          <pc:sldMk cId="3637139215" sldId="426"/>
        </pc:sldMkLst>
        <pc:spChg chg="mod">
          <ac:chgData name="Noura.Elmaghawry" userId="b691f193-aaf6-4e62-bc5c-f933985003e3" providerId="ADAL" clId="{5828365E-362C-4511-9A80-836B3C5EE104}" dt="2024-03-16T19:50:10.506" v="787" actId="20577"/>
          <ac:spMkLst>
            <pc:docMk/>
            <pc:sldMk cId="3637139215" sldId="426"/>
            <ac:spMk id="2" creationId="{221A9121-B77B-449E-206C-DDE381C687C7}"/>
          </ac:spMkLst>
        </pc:spChg>
      </pc:sldChg>
      <pc:sldChg chg="addSp delSp modSp new mod ord">
        <pc:chgData name="Noura.Elmaghawry" userId="b691f193-aaf6-4e62-bc5c-f933985003e3" providerId="ADAL" clId="{5828365E-362C-4511-9A80-836B3C5EE104}" dt="2024-03-16T20:16:04.512" v="1044"/>
        <pc:sldMkLst>
          <pc:docMk/>
          <pc:sldMk cId="4125619121" sldId="427"/>
        </pc:sldMkLst>
        <pc:spChg chg="mod">
          <ac:chgData name="Noura.Elmaghawry" userId="b691f193-aaf6-4e62-bc5c-f933985003e3" providerId="ADAL" clId="{5828365E-362C-4511-9A80-836B3C5EE104}" dt="2024-03-16T20:14:01.247" v="926" actId="20577"/>
          <ac:spMkLst>
            <pc:docMk/>
            <pc:sldMk cId="4125619121" sldId="427"/>
            <ac:spMk id="2" creationId="{DBB48426-4C05-205A-E9E4-19598967EFCC}"/>
          </ac:spMkLst>
        </pc:spChg>
        <pc:spChg chg="del">
          <ac:chgData name="Noura.Elmaghawry" userId="b691f193-aaf6-4e62-bc5c-f933985003e3" providerId="ADAL" clId="{5828365E-362C-4511-9A80-836B3C5EE104}" dt="2024-03-16T19:58:49.470" v="790"/>
          <ac:spMkLst>
            <pc:docMk/>
            <pc:sldMk cId="4125619121" sldId="427"/>
            <ac:spMk id="3" creationId="{99425048-69DF-FDE6-0288-66392D32AF74}"/>
          </ac:spMkLst>
        </pc:spChg>
        <pc:spChg chg="add mod">
          <ac:chgData name="Noura.Elmaghawry" userId="b691f193-aaf6-4e62-bc5c-f933985003e3" providerId="ADAL" clId="{5828365E-362C-4511-9A80-836B3C5EE104}" dt="2024-03-16T20:14:17.968" v="934" actId="14100"/>
          <ac:spMkLst>
            <pc:docMk/>
            <pc:sldMk cId="4125619121" sldId="427"/>
            <ac:spMk id="4" creationId="{1CD43A12-BCF6-8870-945B-4150520FDD91}"/>
          </ac:spMkLst>
        </pc:spChg>
        <pc:spChg chg="add mod">
          <ac:chgData name="Noura.Elmaghawry" userId="b691f193-aaf6-4e62-bc5c-f933985003e3" providerId="ADAL" clId="{5828365E-362C-4511-9A80-836B3C5EE104}" dt="2024-03-16T20:16:00.452" v="1042" actId="1076"/>
          <ac:spMkLst>
            <pc:docMk/>
            <pc:sldMk cId="4125619121" sldId="427"/>
            <ac:spMk id="5" creationId="{A00583BA-6A3B-9B02-63D9-A1F535C5BCC8}"/>
          </ac:spMkLst>
        </pc:spChg>
        <pc:spChg chg="add mod">
          <ac:chgData name="Noura.Elmaghawry" userId="b691f193-aaf6-4e62-bc5c-f933985003e3" providerId="ADAL" clId="{5828365E-362C-4511-9A80-836B3C5EE104}" dt="2024-03-16T20:14:04.580" v="928" actId="20577"/>
          <ac:spMkLst>
            <pc:docMk/>
            <pc:sldMk cId="4125619121" sldId="427"/>
            <ac:spMk id="7" creationId="{6FF3B6B4-D20C-2300-C2C1-CAABE8104B6E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0:52:34.013" v="1262" actId="1076"/>
        <pc:sldMkLst>
          <pc:docMk/>
          <pc:sldMk cId="1580215790" sldId="428"/>
        </pc:sldMkLst>
        <pc:spChg chg="mod">
          <ac:chgData name="Noura.Elmaghawry" userId="b691f193-aaf6-4e62-bc5c-f933985003e3" providerId="ADAL" clId="{5828365E-362C-4511-9A80-836B3C5EE104}" dt="2024-03-16T20:11:12.690" v="861" actId="20577"/>
          <ac:spMkLst>
            <pc:docMk/>
            <pc:sldMk cId="1580215790" sldId="428"/>
            <ac:spMk id="2" creationId="{9E1261E3-059D-EFFF-F4F3-7FF75E9548D2}"/>
          </ac:spMkLst>
        </pc:spChg>
        <pc:spChg chg="del">
          <ac:chgData name="Noura.Elmaghawry" userId="b691f193-aaf6-4e62-bc5c-f933985003e3" providerId="ADAL" clId="{5828365E-362C-4511-9A80-836B3C5EE104}" dt="2024-03-16T20:07:58.337" v="792" actId="478"/>
          <ac:spMkLst>
            <pc:docMk/>
            <pc:sldMk cId="1580215790" sldId="428"/>
            <ac:spMk id="3" creationId="{445F7F84-B49B-B6D4-68BF-4D447D2949F4}"/>
          </ac:spMkLst>
        </pc:spChg>
        <pc:picChg chg="add mod">
          <ac:chgData name="Noura.Elmaghawry" userId="b691f193-aaf6-4e62-bc5c-f933985003e3" providerId="ADAL" clId="{5828365E-362C-4511-9A80-836B3C5EE104}" dt="2024-03-16T20:10:33.637" v="802" actId="14100"/>
          <ac:picMkLst>
            <pc:docMk/>
            <pc:sldMk cId="1580215790" sldId="428"/>
            <ac:picMk id="5" creationId="{D9FB1A51-8C67-F153-4165-24CD020E4848}"/>
          </ac:picMkLst>
        </pc:picChg>
        <pc:picChg chg="add del mod">
          <ac:chgData name="Noura.Elmaghawry" userId="b691f193-aaf6-4e62-bc5c-f933985003e3" providerId="ADAL" clId="{5828365E-362C-4511-9A80-836B3C5EE104}" dt="2024-03-16T20:10:26.780" v="799" actId="478"/>
          <ac:picMkLst>
            <pc:docMk/>
            <pc:sldMk cId="1580215790" sldId="428"/>
            <ac:picMk id="7" creationId="{2D05BE2E-1788-9889-3175-F5FC06496D05}"/>
          </ac:picMkLst>
        </pc:picChg>
        <pc:picChg chg="add mod">
          <ac:chgData name="Noura.Elmaghawry" userId="b691f193-aaf6-4e62-bc5c-f933985003e3" providerId="ADAL" clId="{5828365E-362C-4511-9A80-836B3C5EE104}" dt="2024-03-16T20:52:13.998" v="1258" actId="14100"/>
          <ac:picMkLst>
            <pc:docMk/>
            <pc:sldMk cId="1580215790" sldId="428"/>
            <ac:picMk id="9" creationId="{FB9CE571-64AC-35FD-3064-7AA808B0BD30}"/>
          </ac:picMkLst>
        </pc:picChg>
        <pc:picChg chg="add mod">
          <ac:chgData name="Noura.Elmaghawry" userId="b691f193-aaf6-4e62-bc5c-f933985003e3" providerId="ADAL" clId="{5828365E-362C-4511-9A80-836B3C5EE104}" dt="2024-03-16T20:52:10.547" v="1257" actId="14100"/>
          <ac:picMkLst>
            <pc:docMk/>
            <pc:sldMk cId="1580215790" sldId="428"/>
            <ac:picMk id="14" creationId="{A3E835C4-4513-DCB2-2CE0-8AC0E3F3F238}"/>
          </ac:picMkLst>
        </pc:picChg>
        <pc:picChg chg="add mod">
          <ac:chgData name="Noura.Elmaghawry" userId="b691f193-aaf6-4e62-bc5c-f933985003e3" providerId="ADAL" clId="{5828365E-362C-4511-9A80-836B3C5EE104}" dt="2024-03-16T20:52:34.013" v="1262" actId="1076"/>
          <ac:picMkLst>
            <pc:docMk/>
            <pc:sldMk cId="1580215790" sldId="428"/>
            <ac:picMk id="15" creationId="{4067F12E-A9E1-B69A-08D0-0FC75752CE7D}"/>
          </ac:picMkLst>
        </pc:picChg>
        <pc:inkChg chg="add">
          <ac:chgData name="Noura.Elmaghawry" userId="b691f193-aaf6-4e62-bc5c-f933985003e3" providerId="ADAL" clId="{5828365E-362C-4511-9A80-836B3C5EE104}" dt="2024-03-16T20:10:49.474" v="805" actId="9405"/>
          <ac:inkMkLst>
            <pc:docMk/>
            <pc:sldMk cId="1580215790" sldId="428"/>
            <ac:inkMk id="10" creationId="{47F9D3BE-03DB-5CB6-93F5-62A58A295D04}"/>
          </ac:inkMkLst>
        </pc:inkChg>
        <pc:inkChg chg="add">
          <ac:chgData name="Noura.Elmaghawry" userId="b691f193-aaf6-4e62-bc5c-f933985003e3" providerId="ADAL" clId="{5828365E-362C-4511-9A80-836B3C5EE104}" dt="2024-03-16T20:10:51.140" v="806" actId="9405"/>
          <ac:inkMkLst>
            <pc:docMk/>
            <pc:sldMk cId="1580215790" sldId="428"/>
            <ac:inkMk id="11" creationId="{341E89EB-EAD2-5A7B-0F89-5EC82479156A}"/>
          </ac:inkMkLst>
        </pc:inkChg>
        <pc:inkChg chg="add">
          <ac:chgData name="Noura.Elmaghawry" userId="b691f193-aaf6-4e62-bc5c-f933985003e3" providerId="ADAL" clId="{5828365E-362C-4511-9A80-836B3C5EE104}" dt="2024-03-16T20:10:53.133" v="807" actId="9405"/>
          <ac:inkMkLst>
            <pc:docMk/>
            <pc:sldMk cId="1580215790" sldId="428"/>
            <ac:inkMk id="12" creationId="{012943D0-101D-4DC8-10ED-70ADE47D4FBB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0:33:12.709" v="1186" actId="20577"/>
        <pc:sldMkLst>
          <pc:docMk/>
          <pc:sldMk cId="48273366" sldId="429"/>
        </pc:sldMkLst>
        <pc:spChg chg="mod">
          <ac:chgData name="Noura.Elmaghawry" userId="b691f193-aaf6-4e62-bc5c-f933985003e3" providerId="ADAL" clId="{5828365E-362C-4511-9A80-836B3C5EE104}" dt="2024-03-16T20:33:12.709" v="1186" actId="20577"/>
          <ac:spMkLst>
            <pc:docMk/>
            <pc:sldMk cId="48273366" sldId="429"/>
            <ac:spMk id="2" creationId="{623E4275-27D3-5EBC-4F92-18CEDC49E2C8}"/>
          </ac:spMkLst>
        </pc:spChg>
        <pc:spChg chg="del">
          <ac:chgData name="Noura.Elmaghawry" userId="b691f193-aaf6-4e62-bc5c-f933985003e3" providerId="ADAL" clId="{5828365E-362C-4511-9A80-836B3C5EE104}" dt="2024-03-16T20:21:09.249" v="1046" actId="478"/>
          <ac:spMkLst>
            <pc:docMk/>
            <pc:sldMk cId="48273366" sldId="429"/>
            <ac:spMk id="3" creationId="{AB0448D6-6437-3E69-0C6B-0C84AA450B0B}"/>
          </ac:spMkLst>
        </pc:spChg>
        <pc:spChg chg="add mod">
          <ac:chgData name="Noura.Elmaghawry" userId="b691f193-aaf6-4e62-bc5c-f933985003e3" providerId="ADAL" clId="{5828365E-362C-4511-9A80-836B3C5EE104}" dt="2024-03-16T20:23:05.696" v="1085" actId="1076"/>
          <ac:spMkLst>
            <pc:docMk/>
            <pc:sldMk cId="48273366" sldId="429"/>
            <ac:spMk id="8" creationId="{FE241204-0467-5E16-F890-2C3029E4A369}"/>
          </ac:spMkLst>
        </pc:spChg>
        <pc:grpChg chg="mod">
          <ac:chgData name="Noura.Elmaghawry" userId="b691f193-aaf6-4e62-bc5c-f933985003e3" providerId="ADAL" clId="{5828365E-362C-4511-9A80-836B3C5EE104}" dt="2024-03-16T20:23:16.189" v="1089"/>
          <ac:grpSpMkLst>
            <pc:docMk/>
            <pc:sldMk cId="48273366" sldId="429"/>
            <ac:grpSpMk id="12" creationId="{48C343D4-9EB5-96EB-958A-38A26ACF4E67}"/>
          </ac:grpSpMkLst>
        </pc:grpChg>
        <pc:picChg chg="add mod">
          <ac:chgData name="Noura.Elmaghawry" userId="b691f193-aaf6-4e62-bc5c-f933985003e3" providerId="ADAL" clId="{5828365E-362C-4511-9A80-836B3C5EE104}" dt="2024-03-16T20:21:21.841" v="1051" actId="14100"/>
          <ac:picMkLst>
            <pc:docMk/>
            <pc:sldMk cId="48273366" sldId="429"/>
            <ac:picMk id="5" creationId="{8034439B-0C71-BBA0-0818-85B648C98FB7}"/>
          </ac:picMkLst>
        </pc:picChg>
        <pc:picChg chg="add mod">
          <ac:chgData name="Noura.Elmaghawry" userId="b691f193-aaf6-4e62-bc5c-f933985003e3" providerId="ADAL" clId="{5828365E-362C-4511-9A80-836B3C5EE104}" dt="2024-03-16T20:22:34.829" v="1058" actId="1076"/>
          <ac:picMkLst>
            <pc:docMk/>
            <pc:sldMk cId="48273366" sldId="429"/>
            <ac:picMk id="7" creationId="{FDBB5E97-6581-EA0E-9C2D-9C078B9D1E7E}"/>
          </ac:picMkLst>
        </pc:picChg>
        <pc:inkChg chg="add">
          <ac:chgData name="Noura.Elmaghawry" userId="b691f193-aaf6-4e62-bc5c-f933985003e3" providerId="ADAL" clId="{5828365E-362C-4511-9A80-836B3C5EE104}" dt="2024-03-16T20:23:12.747" v="1086" actId="9405"/>
          <ac:inkMkLst>
            <pc:docMk/>
            <pc:sldMk cId="48273366" sldId="429"/>
            <ac:inkMk id="9" creationId="{917CC150-31F1-1D18-9C2D-9B95FDD574B6}"/>
          </ac:inkMkLst>
        </pc:inkChg>
        <pc:inkChg chg="add mod">
          <ac:chgData name="Noura.Elmaghawry" userId="b691f193-aaf6-4e62-bc5c-f933985003e3" providerId="ADAL" clId="{5828365E-362C-4511-9A80-836B3C5EE104}" dt="2024-03-16T20:23:16.189" v="1089"/>
          <ac:inkMkLst>
            <pc:docMk/>
            <pc:sldMk cId="48273366" sldId="429"/>
            <ac:inkMk id="10" creationId="{CE8E86A9-CAFE-61F7-3809-89474F01FA39}"/>
          </ac:inkMkLst>
        </pc:inkChg>
        <pc:inkChg chg="add mod">
          <ac:chgData name="Noura.Elmaghawry" userId="b691f193-aaf6-4e62-bc5c-f933985003e3" providerId="ADAL" clId="{5828365E-362C-4511-9A80-836B3C5EE104}" dt="2024-03-16T20:23:16.189" v="1089"/>
          <ac:inkMkLst>
            <pc:docMk/>
            <pc:sldMk cId="48273366" sldId="429"/>
            <ac:inkMk id="11" creationId="{8396C64E-AD27-A9D4-FD31-D58A8BB95941}"/>
          </ac:inkMkLst>
        </pc:inkChg>
        <pc:inkChg chg="add">
          <ac:chgData name="Noura.Elmaghawry" userId="b691f193-aaf6-4e62-bc5c-f933985003e3" providerId="ADAL" clId="{5828365E-362C-4511-9A80-836B3C5EE104}" dt="2024-03-16T20:23:19.781" v="1090" actId="9405"/>
          <ac:inkMkLst>
            <pc:docMk/>
            <pc:sldMk cId="48273366" sldId="429"/>
            <ac:inkMk id="13" creationId="{0FC73BA9-2431-FE1A-930D-274E3AD06B6B}"/>
          </ac:inkMkLst>
        </pc:inkChg>
        <pc:inkChg chg="add">
          <ac:chgData name="Noura.Elmaghawry" userId="b691f193-aaf6-4e62-bc5c-f933985003e3" providerId="ADAL" clId="{5828365E-362C-4511-9A80-836B3C5EE104}" dt="2024-03-16T20:23:21.959" v="1091" actId="9405"/>
          <ac:inkMkLst>
            <pc:docMk/>
            <pc:sldMk cId="48273366" sldId="429"/>
            <ac:inkMk id="14" creationId="{CC876914-D146-C32A-2152-91A719AD2A58}"/>
          </ac:inkMkLst>
        </pc:inkChg>
        <pc:inkChg chg="add del">
          <ac:chgData name="Noura.Elmaghawry" userId="b691f193-aaf6-4e62-bc5c-f933985003e3" providerId="ADAL" clId="{5828365E-362C-4511-9A80-836B3C5EE104}" dt="2024-03-16T20:32:31.703" v="1093" actId="9405"/>
          <ac:inkMkLst>
            <pc:docMk/>
            <pc:sldMk cId="48273366" sldId="429"/>
            <ac:inkMk id="15" creationId="{C923D6C1-76ED-C109-9FB7-A28C17B9D3F0}"/>
          </ac:inkMkLst>
        </pc:inkChg>
        <pc:inkChg chg="add del">
          <ac:chgData name="Noura.Elmaghawry" userId="b691f193-aaf6-4e62-bc5c-f933985003e3" providerId="ADAL" clId="{5828365E-362C-4511-9A80-836B3C5EE104}" dt="2024-03-16T20:32:36.657" v="1095" actId="9405"/>
          <ac:inkMkLst>
            <pc:docMk/>
            <pc:sldMk cId="48273366" sldId="429"/>
            <ac:inkMk id="16" creationId="{29255700-97E6-C770-AF9A-83896FDA598B}"/>
          </ac:inkMkLst>
        </pc:inkChg>
      </pc:sldChg>
      <pc:sldChg chg="modSp new mod">
        <pc:chgData name="Noura.Elmaghawry" userId="b691f193-aaf6-4e62-bc5c-f933985003e3" providerId="ADAL" clId="{5828365E-362C-4511-9A80-836B3C5EE104}" dt="2024-03-16T20:47:37.786" v="1227" actId="20577"/>
        <pc:sldMkLst>
          <pc:docMk/>
          <pc:sldMk cId="1287968747" sldId="430"/>
        </pc:sldMkLst>
        <pc:spChg chg="mod">
          <ac:chgData name="Noura.Elmaghawry" userId="b691f193-aaf6-4e62-bc5c-f933985003e3" providerId="ADAL" clId="{5828365E-362C-4511-9A80-836B3C5EE104}" dt="2024-03-16T20:47:37.786" v="1227" actId="20577"/>
          <ac:spMkLst>
            <pc:docMk/>
            <pc:sldMk cId="1287968747" sldId="430"/>
            <ac:spMk id="2" creationId="{7C470078-3F9A-FD6D-D38C-BF6B4F5E588C}"/>
          </ac:spMkLst>
        </pc:spChg>
        <pc:spChg chg="mod">
          <ac:chgData name="Noura.Elmaghawry" userId="b691f193-aaf6-4e62-bc5c-f933985003e3" providerId="ADAL" clId="{5828365E-362C-4511-9A80-836B3C5EE104}" dt="2024-03-16T20:47:33.436" v="1226" actId="20577"/>
          <ac:spMkLst>
            <pc:docMk/>
            <pc:sldMk cId="1287968747" sldId="430"/>
            <ac:spMk id="3" creationId="{6BA22E68-CAB1-FD75-2602-D71ADBE38CB2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1:20:21.682" v="1619" actId="20577"/>
        <pc:sldMkLst>
          <pc:docMk/>
          <pc:sldMk cId="221101038" sldId="431"/>
        </pc:sldMkLst>
        <pc:spChg chg="mod">
          <ac:chgData name="Noura.Elmaghawry" userId="b691f193-aaf6-4e62-bc5c-f933985003e3" providerId="ADAL" clId="{5828365E-362C-4511-9A80-836B3C5EE104}" dt="2024-03-16T20:50:26.986" v="1250" actId="20577"/>
          <ac:spMkLst>
            <pc:docMk/>
            <pc:sldMk cId="221101038" sldId="431"/>
            <ac:spMk id="2" creationId="{D1008FE3-9495-7CDB-D05A-0B58BD20B203}"/>
          </ac:spMkLst>
        </pc:spChg>
        <pc:spChg chg="del">
          <ac:chgData name="Noura.Elmaghawry" userId="b691f193-aaf6-4e62-bc5c-f933985003e3" providerId="ADAL" clId="{5828365E-362C-4511-9A80-836B3C5EE104}" dt="2024-03-16T20:50:15.306" v="1229"/>
          <ac:spMkLst>
            <pc:docMk/>
            <pc:sldMk cId="221101038" sldId="431"/>
            <ac:spMk id="3" creationId="{5390281D-66B0-C942-A894-5DD7AB2A5EB1}"/>
          </ac:spMkLst>
        </pc:spChg>
        <pc:spChg chg="add mod">
          <ac:chgData name="Noura.Elmaghawry" userId="b691f193-aaf6-4e62-bc5c-f933985003e3" providerId="ADAL" clId="{5828365E-362C-4511-9A80-836B3C5EE104}" dt="2024-03-16T20:59:18.343" v="1321" actId="207"/>
          <ac:spMkLst>
            <pc:docMk/>
            <pc:sldMk cId="221101038" sldId="431"/>
            <ac:spMk id="4" creationId="{1C6F857C-D699-3F41-841F-D28DFFEB05A8}"/>
          </ac:spMkLst>
        </pc:spChg>
        <pc:spChg chg="add del mod">
          <ac:chgData name="Noura.Elmaghawry" userId="b691f193-aaf6-4e62-bc5c-f933985003e3" providerId="ADAL" clId="{5828365E-362C-4511-9A80-836B3C5EE104}" dt="2024-03-16T21:18:27.170" v="1486" actId="478"/>
          <ac:spMkLst>
            <pc:docMk/>
            <pc:sldMk cId="221101038" sldId="431"/>
            <ac:spMk id="9" creationId="{2BB489AB-0BBD-EEBC-DFDD-5FD94F17DA7D}"/>
          </ac:spMkLst>
        </pc:spChg>
        <pc:spChg chg="add mod">
          <ac:chgData name="Noura.Elmaghawry" userId="b691f193-aaf6-4e62-bc5c-f933985003e3" providerId="ADAL" clId="{5828365E-362C-4511-9A80-836B3C5EE104}" dt="2024-03-16T21:20:21.682" v="1619" actId="20577"/>
          <ac:spMkLst>
            <pc:docMk/>
            <pc:sldMk cId="221101038" sldId="431"/>
            <ac:spMk id="13" creationId="{0FDB203C-1E1E-FA7F-EFA0-15FB3B57274F}"/>
          </ac:spMkLst>
        </pc:spChg>
        <pc:grpChg chg="mod">
          <ac:chgData name="Noura.Elmaghawry" userId="b691f193-aaf6-4e62-bc5c-f933985003e3" providerId="ADAL" clId="{5828365E-362C-4511-9A80-836B3C5EE104}" dt="2024-03-16T21:19:24.639" v="1555"/>
          <ac:grpSpMkLst>
            <pc:docMk/>
            <pc:sldMk cId="221101038" sldId="431"/>
            <ac:grpSpMk id="12" creationId="{1EB77C88-982E-661D-DDCB-DC984914098B}"/>
          </ac:grpSpMkLst>
        </pc:grpChg>
        <pc:picChg chg="add mod">
          <ac:chgData name="Noura.Elmaghawry" userId="b691f193-aaf6-4e62-bc5c-f933985003e3" providerId="ADAL" clId="{5828365E-362C-4511-9A80-836B3C5EE104}" dt="2024-03-16T21:08:07.868" v="1328" actId="14100"/>
          <ac:picMkLst>
            <pc:docMk/>
            <pc:sldMk cId="221101038" sldId="431"/>
            <ac:picMk id="6" creationId="{896AF205-8505-C4EF-A70A-AD9C62AD8680}"/>
          </ac:picMkLst>
        </pc:picChg>
        <pc:picChg chg="add mod">
          <ac:chgData name="Noura.Elmaghawry" userId="b691f193-aaf6-4e62-bc5c-f933985003e3" providerId="ADAL" clId="{5828365E-362C-4511-9A80-836B3C5EE104}" dt="2024-03-16T21:08:09.280" v="1329" actId="1076"/>
          <ac:picMkLst>
            <pc:docMk/>
            <pc:sldMk cId="221101038" sldId="431"/>
            <ac:picMk id="8" creationId="{57C731A6-3A81-FEA7-7A2B-592AA65E953C}"/>
          </ac:picMkLst>
        </pc:picChg>
        <pc:inkChg chg="add mod">
          <ac:chgData name="Noura.Elmaghawry" userId="b691f193-aaf6-4e62-bc5c-f933985003e3" providerId="ADAL" clId="{5828365E-362C-4511-9A80-836B3C5EE104}" dt="2024-03-16T21:19:24.639" v="1555"/>
          <ac:inkMkLst>
            <pc:docMk/>
            <pc:sldMk cId="221101038" sldId="431"/>
            <ac:inkMk id="10" creationId="{509EDCA1-2426-1B18-1DBC-7E9029FD316B}"/>
          </ac:inkMkLst>
        </pc:inkChg>
        <pc:inkChg chg="add mod">
          <ac:chgData name="Noura.Elmaghawry" userId="b691f193-aaf6-4e62-bc5c-f933985003e3" providerId="ADAL" clId="{5828365E-362C-4511-9A80-836B3C5EE104}" dt="2024-03-16T21:19:24.639" v="1555"/>
          <ac:inkMkLst>
            <pc:docMk/>
            <pc:sldMk cId="221101038" sldId="431"/>
            <ac:inkMk id="11" creationId="{6E8A241F-96C9-73F5-AD88-F70CD7EF2020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2:12:23.768" v="1911" actId="14100"/>
        <pc:sldMkLst>
          <pc:docMk/>
          <pc:sldMk cId="3740466613" sldId="432"/>
        </pc:sldMkLst>
        <pc:picChg chg="add del">
          <ac:chgData name="Noura.Elmaghawry" userId="b691f193-aaf6-4e62-bc5c-f933985003e3" providerId="ADAL" clId="{5828365E-362C-4511-9A80-836B3C5EE104}" dt="2024-03-16T22:02:24.879" v="1903" actId="478"/>
          <ac:picMkLst>
            <pc:docMk/>
            <pc:sldMk cId="3740466613" sldId="432"/>
            <ac:picMk id="4" creationId="{778A57D9-837F-9737-5B7C-6B871836FF94}"/>
          </ac:picMkLst>
        </pc:picChg>
        <pc:picChg chg="add mod">
          <ac:chgData name="Noura.Elmaghawry" userId="b691f193-aaf6-4e62-bc5c-f933985003e3" providerId="ADAL" clId="{5828365E-362C-4511-9A80-836B3C5EE104}" dt="2024-03-16T22:12:23.768" v="1911" actId="14100"/>
          <ac:picMkLst>
            <pc:docMk/>
            <pc:sldMk cId="3740466613" sldId="432"/>
            <ac:picMk id="6" creationId="{3EB5888C-1DCD-065E-3360-120C2E06CF5B}"/>
          </ac:picMkLst>
        </pc:picChg>
        <pc:picChg chg="add mod">
          <ac:chgData name="Noura.Elmaghawry" userId="b691f193-aaf6-4e62-bc5c-f933985003e3" providerId="ADAL" clId="{5828365E-362C-4511-9A80-836B3C5EE104}" dt="2024-03-16T22:12:21.504" v="1910" actId="14100"/>
          <ac:picMkLst>
            <pc:docMk/>
            <pc:sldMk cId="3740466613" sldId="432"/>
            <ac:picMk id="8" creationId="{E7A52E50-9982-DF2F-97CB-6900A53A0C2A}"/>
          </ac:picMkLst>
        </pc:picChg>
      </pc:sldChg>
      <pc:sldChg chg="addSp delSp modSp new mod">
        <pc:chgData name="Noura.Elmaghawry" userId="b691f193-aaf6-4e62-bc5c-f933985003e3" providerId="ADAL" clId="{5828365E-362C-4511-9A80-836B3C5EE104}" dt="2024-03-16T21:19:26.989" v="1557" actId="9405"/>
        <pc:sldMkLst>
          <pc:docMk/>
          <pc:sldMk cId="1539021510" sldId="433"/>
        </pc:sldMkLst>
        <pc:spChg chg="mod">
          <ac:chgData name="Noura.Elmaghawry" userId="b691f193-aaf6-4e62-bc5c-f933985003e3" providerId="ADAL" clId="{5828365E-362C-4511-9A80-836B3C5EE104}" dt="2024-03-16T21:15:30.756" v="1474" actId="1076"/>
          <ac:spMkLst>
            <pc:docMk/>
            <pc:sldMk cId="1539021510" sldId="433"/>
            <ac:spMk id="2" creationId="{B0CC28CC-A0D4-ECAA-8553-D13B9B97261F}"/>
          </ac:spMkLst>
        </pc:spChg>
        <pc:spChg chg="del">
          <ac:chgData name="Noura.Elmaghawry" userId="b691f193-aaf6-4e62-bc5c-f933985003e3" providerId="ADAL" clId="{5828365E-362C-4511-9A80-836B3C5EE104}" dt="2024-03-16T21:17:33.334" v="1476" actId="478"/>
          <ac:spMkLst>
            <pc:docMk/>
            <pc:sldMk cId="1539021510" sldId="433"/>
            <ac:spMk id="3" creationId="{C8764F64-2A88-EE3D-7A35-419979BA9755}"/>
          </ac:spMkLst>
        </pc:spChg>
        <pc:spChg chg="add mod">
          <ac:chgData name="Noura.Elmaghawry" userId="b691f193-aaf6-4e62-bc5c-f933985003e3" providerId="ADAL" clId="{5828365E-362C-4511-9A80-836B3C5EE104}" dt="2024-03-16T21:18:54.073" v="1551" actId="14100"/>
          <ac:spMkLst>
            <pc:docMk/>
            <pc:sldMk cId="1539021510" sldId="433"/>
            <ac:spMk id="9" creationId="{CFF43EBF-521F-0A03-4612-1D7E5785E5AF}"/>
          </ac:spMkLst>
        </pc:spChg>
        <pc:picChg chg="add mod">
          <ac:chgData name="Noura.Elmaghawry" userId="b691f193-aaf6-4e62-bc5c-f933985003e3" providerId="ADAL" clId="{5828365E-362C-4511-9A80-836B3C5EE104}" dt="2024-03-16T21:17:36.322" v="1477" actId="1076"/>
          <ac:picMkLst>
            <pc:docMk/>
            <pc:sldMk cId="1539021510" sldId="433"/>
            <ac:picMk id="5" creationId="{15E4E174-7FC3-673E-1F68-31F565225429}"/>
          </ac:picMkLst>
        </pc:picChg>
        <pc:picChg chg="add mod">
          <ac:chgData name="Noura.Elmaghawry" userId="b691f193-aaf6-4e62-bc5c-f933985003e3" providerId="ADAL" clId="{5828365E-362C-4511-9A80-836B3C5EE104}" dt="2024-03-16T21:17:38.715" v="1478" actId="1076"/>
          <ac:picMkLst>
            <pc:docMk/>
            <pc:sldMk cId="1539021510" sldId="433"/>
            <ac:picMk id="6146" creationId="{CD312EBB-2745-DC28-8689-D39C512CBAED}"/>
          </ac:picMkLst>
        </pc:picChg>
        <pc:inkChg chg="add">
          <ac:chgData name="Noura.Elmaghawry" userId="b691f193-aaf6-4e62-bc5c-f933985003e3" providerId="ADAL" clId="{5828365E-362C-4511-9A80-836B3C5EE104}" dt="2024-03-16T21:17:46.603" v="1479" actId="9405"/>
          <ac:inkMkLst>
            <pc:docMk/>
            <pc:sldMk cId="1539021510" sldId="433"/>
            <ac:inkMk id="6" creationId="{2293A078-FA02-D785-2891-380262FB06A7}"/>
          </ac:inkMkLst>
        </pc:inkChg>
        <pc:inkChg chg="add">
          <ac:chgData name="Noura.Elmaghawry" userId="b691f193-aaf6-4e62-bc5c-f933985003e3" providerId="ADAL" clId="{5828365E-362C-4511-9A80-836B3C5EE104}" dt="2024-03-16T21:17:48.684" v="1480" actId="9405"/>
          <ac:inkMkLst>
            <pc:docMk/>
            <pc:sldMk cId="1539021510" sldId="433"/>
            <ac:inkMk id="7" creationId="{6F3B18EC-EF03-2F5A-A2A2-B6B0457A34C1}"/>
          </ac:inkMkLst>
        </pc:inkChg>
        <pc:inkChg chg="add">
          <ac:chgData name="Noura.Elmaghawry" userId="b691f193-aaf6-4e62-bc5c-f933985003e3" providerId="ADAL" clId="{5828365E-362C-4511-9A80-836B3C5EE104}" dt="2024-03-16T21:17:50.561" v="1481" actId="9405"/>
          <ac:inkMkLst>
            <pc:docMk/>
            <pc:sldMk cId="1539021510" sldId="433"/>
            <ac:inkMk id="8" creationId="{C160DDA8-5890-7680-4CA4-A9422291DC73}"/>
          </ac:inkMkLst>
        </pc:inkChg>
        <pc:inkChg chg="add">
          <ac:chgData name="Noura.Elmaghawry" userId="b691f193-aaf6-4e62-bc5c-f933985003e3" providerId="ADAL" clId="{5828365E-362C-4511-9A80-836B3C5EE104}" dt="2024-03-16T21:19:02.273" v="1552" actId="9405"/>
          <ac:inkMkLst>
            <pc:docMk/>
            <pc:sldMk cId="1539021510" sldId="433"/>
            <ac:inkMk id="10" creationId="{E97E6063-4258-79F7-A108-1CB8BC99C3ED}"/>
          </ac:inkMkLst>
        </pc:inkChg>
        <pc:inkChg chg="add del">
          <ac:chgData name="Noura.Elmaghawry" userId="b691f193-aaf6-4e62-bc5c-f933985003e3" providerId="ADAL" clId="{5828365E-362C-4511-9A80-836B3C5EE104}" dt="2024-03-16T21:19:26.989" v="1557" actId="9405"/>
          <ac:inkMkLst>
            <pc:docMk/>
            <pc:sldMk cId="1539021510" sldId="433"/>
            <ac:inkMk id="11" creationId="{7979EAF8-E7C5-28CE-26D6-AD75A3FE86BB}"/>
          </ac:inkMkLst>
        </pc:inkChg>
      </pc:sldChg>
      <pc:sldChg chg="addSp delSp modSp new del mod">
        <pc:chgData name="Noura.Elmaghawry" userId="b691f193-aaf6-4e62-bc5c-f933985003e3" providerId="ADAL" clId="{5828365E-362C-4511-9A80-836B3C5EE104}" dt="2024-03-16T21:14:15.965" v="1415" actId="2696"/>
        <pc:sldMkLst>
          <pc:docMk/>
          <pc:sldMk cId="2936701877" sldId="433"/>
        </pc:sldMkLst>
        <pc:spChg chg="mod">
          <ac:chgData name="Noura.Elmaghawry" userId="b691f193-aaf6-4e62-bc5c-f933985003e3" providerId="ADAL" clId="{5828365E-362C-4511-9A80-836B3C5EE104}" dt="2024-03-16T21:09:53.298" v="1414"/>
          <ac:spMkLst>
            <pc:docMk/>
            <pc:sldMk cId="2936701877" sldId="433"/>
            <ac:spMk id="2" creationId="{1D8090E0-3FD2-A7CA-3CE3-BB811C3CDDA9}"/>
          </ac:spMkLst>
        </pc:spChg>
        <pc:spChg chg="del">
          <ac:chgData name="Noura.Elmaghawry" userId="b691f193-aaf6-4e62-bc5c-f933985003e3" providerId="ADAL" clId="{5828365E-362C-4511-9A80-836B3C5EE104}" dt="2024-03-16T21:08:34.360" v="1332" actId="478"/>
          <ac:spMkLst>
            <pc:docMk/>
            <pc:sldMk cId="2936701877" sldId="433"/>
            <ac:spMk id="3" creationId="{B1851881-EE9D-463D-C1EB-29C109D5C86E}"/>
          </ac:spMkLst>
        </pc:spChg>
        <pc:spChg chg="add mod">
          <ac:chgData name="Noura.Elmaghawry" userId="b691f193-aaf6-4e62-bc5c-f933985003e3" providerId="ADAL" clId="{5828365E-362C-4511-9A80-836B3C5EE104}" dt="2024-03-16T21:09:42.418" v="1413" actId="20577"/>
          <ac:spMkLst>
            <pc:docMk/>
            <pc:sldMk cId="2936701877" sldId="433"/>
            <ac:spMk id="4" creationId="{6CD5E857-A499-E524-4FDF-DF2443D9DDAC}"/>
          </ac:spMkLst>
        </pc:spChg>
        <pc:spChg chg="add mod">
          <ac:chgData name="Noura.Elmaghawry" userId="b691f193-aaf6-4e62-bc5c-f933985003e3" providerId="ADAL" clId="{5828365E-362C-4511-9A80-836B3C5EE104}" dt="2024-03-16T21:09:32.923" v="1409" actId="1076"/>
          <ac:spMkLst>
            <pc:docMk/>
            <pc:sldMk cId="2936701877" sldId="433"/>
            <ac:spMk id="5" creationId="{7588BE24-9367-20E8-545B-9A2A06EBCB30}"/>
          </ac:spMkLst>
        </pc:spChg>
      </pc:sldChg>
      <pc:sldChg chg="addSp modSp new mod">
        <pc:chgData name="Noura.Elmaghawry" userId="b691f193-aaf6-4e62-bc5c-f933985003e3" providerId="ADAL" clId="{5828365E-362C-4511-9A80-836B3C5EE104}" dt="2024-03-16T21:47:59.123" v="1860" actId="1076"/>
        <pc:sldMkLst>
          <pc:docMk/>
          <pc:sldMk cId="2396345981" sldId="434"/>
        </pc:sldMkLst>
        <pc:spChg chg="mod">
          <ac:chgData name="Noura.Elmaghawry" userId="b691f193-aaf6-4e62-bc5c-f933985003e3" providerId="ADAL" clId="{5828365E-362C-4511-9A80-836B3C5EE104}" dt="2024-03-16T21:36:39.102" v="1646" actId="20577"/>
          <ac:spMkLst>
            <pc:docMk/>
            <pc:sldMk cId="2396345981" sldId="434"/>
            <ac:spMk id="2" creationId="{C0B0AF08-DDB3-FCAE-B7EC-DE9BFE45316C}"/>
          </ac:spMkLst>
        </pc:spChg>
        <pc:spChg chg="mod">
          <ac:chgData name="Noura.Elmaghawry" userId="b691f193-aaf6-4e62-bc5c-f933985003e3" providerId="ADAL" clId="{5828365E-362C-4511-9A80-836B3C5EE104}" dt="2024-03-16T21:47:07.881" v="1857" actId="20577"/>
          <ac:spMkLst>
            <pc:docMk/>
            <pc:sldMk cId="2396345981" sldId="434"/>
            <ac:spMk id="3" creationId="{9819C85A-7053-BA23-A3EB-73C9833B7545}"/>
          </ac:spMkLst>
        </pc:spChg>
        <pc:spChg chg="add">
          <ac:chgData name="Noura.Elmaghawry" userId="b691f193-aaf6-4e62-bc5c-f933985003e3" providerId="ADAL" clId="{5828365E-362C-4511-9A80-836B3C5EE104}" dt="2024-03-16T21:46:20.499" v="1695"/>
          <ac:spMkLst>
            <pc:docMk/>
            <pc:sldMk cId="2396345981" sldId="434"/>
            <ac:spMk id="4" creationId="{AC28BB00-2322-3E0E-2CF4-123046BE3B09}"/>
          </ac:spMkLst>
        </pc:spChg>
        <pc:spChg chg="add mod">
          <ac:chgData name="Noura.Elmaghawry" userId="b691f193-aaf6-4e62-bc5c-f933985003e3" providerId="ADAL" clId="{5828365E-362C-4511-9A80-836B3C5EE104}" dt="2024-03-16T21:47:59.123" v="1860" actId="1076"/>
          <ac:spMkLst>
            <pc:docMk/>
            <pc:sldMk cId="2396345981" sldId="434"/>
            <ac:spMk id="6" creationId="{5CD6F44B-7755-0BB7-4A16-330A3A228B58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1:53:49.031" v="1882" actId="14100"/>
        <pc:sldMkLst>
          <pc:docMk/>
          <pc:sldMk cId="3139435704" sldId="435"/>
        </pc:sldMkLst>
        <pc:spChg chg="mod">
          <ac:chgData name="Noura.Elmaghawry" userId="b691f193-aaf6-4e62-bc5c-f933985003e3" providerId="ADAL" clId="{5828365E-362C-4511-9A80-836B3C5EE104}" dt="2024-03-16T21:50:09.190" v="1861"/>
          <ac:spMkLst>
            <pc:docMk/>
            <pc:sldMk cId="3139435704" sldId="435"/>
            <ac:spMk id="2" creationId="{06D50130-88FC-42A1-4F4D-09B27E1B3D7C}"/>
          </ac:spMkLst>
        </pc:spChg>
        <pc:spChg chg="del">
          <ac:chgData name="Noura.Elmaghawry" userId="b691f193-aaf6-4e62-bc5c-f933985003e3" providerId="ADAL" clId="{5828365E-362C-4511-9A80-836B3C5EE104}" dt="2024-03-16T21:44:53.083" v="1682" actId="478"/>
          <ac:spMkLst>
            <pc:docMk/>
            <pc:sldMk cId="3139435704" sldId="435"/>
            <ac:spMk id="3" creationId="{A20AA40E-3001-00A6-D5A6-7E41B402210E}"/>
          </ac:spMkLst>
        </pc:spChg>
        <pc:picChg chg="add mod">
          <ac:chgData name="Noura.Elmaghawry" userId="b691f193-aaf6-4e62-bc5c-f933985003e3" providerId="ADAL" clId="{5828365E-362C-4511-9A80-836B3C5EE104}" dt="2024-03-16T21:44:59.208" v="1686" actId="14100"/>
          <ac:picMkLst>
            <pc:docMk/>
            <pc:sldMk cId="3139435704" sldId="435"/>
            <ac:picMk id="5" creationId="{F8E03439-D404-5578-DE3A-2BC9D5C195D6}"/>
          </ac:picMkLst>
        </pc:picChg>
        <pc:picChg chg="add mod">
          <ac:chgData name="Noura.Elmaghawry" userId="b691f193-aaf6-4e62-bc5c-f933985003e3" providerId="ADAL" clId="{5828365E-362C-4511-9A80-836B3C5EE104}" dt="2024-03-16T21:45:24.244" v="1690" actId="14100"/>
          <ac:picMkLst>
            <pc:docMk/>
            <pc:sldMk cId="3139435704" sldId="435"/>
            <ac:picMk id="7" creationId="{0EFAD8AD-D049-50F1-4986-CA4146A3BAC4}"/>
          </ac:picMkLst>
        </pc:picChg>
        <pc:picChg chg="add mod">
          <ac:chgData name="Noura.Elmaghawry" userId="b691f193-aaf6-4e62-bc5c-f933985003e3" providerId="ADAL" clId="{5828365E-362C-4511-9A80-836B3C5EE104}" dt="2024-03-16T21:53:41.460" v="1878" actId="1076"/>
          <ac:picMkLst>
            <pc:docMk/>
            <pc:sldMk cId="3139435704" sldId="435"/>
            <ac:picMk id="10" creationId="{D823A11E-A520-B862-F238-468C7F02D3F8}"/>
          </ac:picMkLst>
        </pc:picChg>
        <pc:picChg chg="add mod">
          <ac:chgData name="Noura.Elmaghawry" userId="b691f193-aaf6-4e62-bc5c-f933985003e3" providerId="ADAL" clId="{5828365E-362C-4511-9A80-836B3C5EE104}" dt="2024-03-16T21:53:49.031" v="1882" actId="14100"/>
          <ac:picMkLst>
            <pc:docMk/>
            <pc:sldMk cId="3139435704" sldId="435"/>
            <ac:picMk id="12" creationId="{3865DC80-80CA-1B48-A8F4-07404FCCE565}"/>
          </ac:picMkLst>
        </pc:picChg>
        <pc:inkChg chg="add">
          <ac:chgData name="Noura.Elmaghawry" userId="b691f193-aaf6-4e62-bc5c-f933985003e3" providerId="ADAL" clId="{5828365E-362C-4511-9A80-836B3C5EE104}" dt="2024-03-16T21:45:33.187" v="1691" actId="9405"/>
          <ac:inkMkLst>
            <pc:docMk/>
            <pc:sldMk cId="3139435704" sldId="435"/>
            <ac:inkMk id="8" creationId="{D33CA7D8-45CD-D28A-48DF-DA38E17B9D3D}"/>
          </ac:inkMkLst>
        </pc:inkChg>
        <pc:inkChg chg="add">
          <ac:chgData name="Noura.Elmaghawry" userId="b691f193-aaf6-4e62-bc5c-f933985003e3" providerId="ADAL" clId="{5828365E-362C-4511-9A80-836B3C5EE104}" dt="2024-03-16T21:45:35.890" v="1692" actId="9405"/>
          <ac:inkMkLst>
            <pc:docMk/>
            <pc:sldMk cId="3139435704" sldId="435"/>
            <ac:inkMk id="9" creationId="{A5FDC271-52A7-3D3B-94BA-D99663BFEC60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2:02:16.257" v="1902" actId="14100"/>
        <pc:sldMkLst>
          <pc:docMk/>
          <pc:sldMk cId="2374537584" sldId="436"/>
        </pc:sldMkLst>
        <pc:spChg chg="mod">
          <ac:chgData name="Noura.Elmaghawry" userId="b691f193-aaf6-4e62-bc5c-f933985003e3" providerId="ADAL" clId="{5828365E-362C-4511-9A80-836B3C5EE104}" dt="2024-03-16T21:50:16.174" v="1863"/>
          <ac:spMkLst>
            <pc:docMk/>
            <pc:sldMk cId="2374537584" sldId="436"/>
            <ac:spMk id="2" creationId="{8AB6A8D4-5EC0-C73A-2FB5-E841E37D1648}"/>
          </ac:spMkLst>
        </pc:spChg>
        <pc:picChg chg="add mod">
          <ac:chgData name="Noura.Elmaghawry" userId="b691f193-aaf6-4e62-bc5c-f933985003e3" providerId="ADAL" clId="{5828365E-362C-4511-9A80-836B3C5EE104}" dt="2024-03-16T22:00:19.466" v="1896" actId="14100"/>
          <ac:picMkLst>
            <pc:docMk/>
            <pc:sldMk cId="2374537584" sldId="436"/>
            <ac:picMk id="5" creationId="{A7BC2CA9-185D-28CD-C76F-7F8A48B0FAAB}"/>
          </ac:picMkLst>
        </pc:picChg>
        <pc:picChg chg="add del mod">
          <ac:chgData name="Noura.Elmaghawry" userId="b691f193-aaf6-4e62-bc5c-f933985003e3" providerId="ADAL" clId="{5828365E-362C-4511-9A80-836B3C5EE104}" dt="2024-03-16T22:02:09.168" v="1898" actId="478"/>
          <ac:picMkLst>
            <pc:docMk/>
            <pc:sldMk cId="2374537584" sldId="436"/>
            <ac:picMk id="7" creationId="{404E09F6-1663-8FD3-AAF2-C8CD459A0F8E}"/>
          </ac:picMkLst>
        </pc:picChg>
        <pc:picChg chg="add mod">
          <ac:chgData name="Noura.Elmaghawry" userId="b691f193-aaf6-4e62-bc5c-f933985003e3" providerId="ADAL" clId="{5828365E-362C-4511-9A80-836B3C5EE104}" dt="2024-03-16T22:02:16.257" v="1902" actId="14100"/>
          <ac:picMkLst>
            <pc:docMk/>
            <pc:sldMk cId="2374537584" sldId="436"/>
            <ac:picMk id="9" creationId="{83A9276F-9610-0E70-BF16-C4404A884615}"/>
          </ac:picMkLst>
        </pc:picChg>
      </pc:sldChg>
      <pc:sldChg chg="addSp delSp modSp new mod ord">
        <pc:chgData name="Noura.Elmaghawry" userId="b691f193-aaf6-4e62-bc5c-f933985003e3" providerId="ADAL" clId="{5828365E-362C-4511-9A80-836B3C5EE104}" dt="2024-03-16T21:54:18.380" v="1890" actId="14100"/>
        <pc:sldMkLst>
          <pc:docMk/>
          <pc:sldMk cId="912011277" sldId="437"/>
        </pc:sldMkLst>
        <pc:spChg chg="mod">
          <ac:chgData name="Noura.Elmaghawry" userId="b691f193-aaf6-4e62-bc5c-f933985003e3" providerId="ADAL" clId="{5828365E-362C-4511-9A80-836B3C5EE104}" dt="2024-03-16T21:54:08.785" v="1889"/>
          <ac:spMkLst>
            <pc:docMk/>
            <pc:sldMk cId="912011277" sldId="437"/>
            <ac:spMk id="2" creationId="{2C08FDE5-D88E-63FF-6B74-762C0CCD65B9}"/>
          </ac:spMkLst>
        </pc:spChg>
        <pc:spChg chg="del">
          <ac:chgData name="Noura.Elmaghawry" userId="b691f193-aaf6-4e62-bc5c-f933985003e3" providerId="ADAL" clId="{5828365E-362C-4511-9A80-836B3C5EE104}" dt="2024-03-16T21:52:21.448" v="1865" actId="478"/>
          <ac:spMkLst>
            <pc:docMk/>
            <pc:sldMk cId="912011277" sldId="437"/>
            <ac:spMk id="3" creationId="{44E09B5D-D0B8-E0C9-21EA-74F0E52754C6}"/>
          </ac:spMkLst>
        </pc:spChg>
        <pc:picChg chg="add mod">
          <ac:chgData name="Noura.Elmaghawry" userId="b691f193-aaf6-4e62-bc5c-f933985003e3" providerId="ADAL" clId="{5828365E-362C-4511-9A80-836B3C5EE104}" dt="2024-03-16T21:54:18.380" v="1890" actId="14100"/>
          <ac:picMkLst>
            <pc:docMk/>
            <pc:sldMk cId="912011277" sldId="437"/>
            <ac:picMk id="5" creationId="{F336253C-8601-E595-9802-E10A047BCA92}"/>
          </ac:picMkLst>
        </pc:picChg>
        <pc:picChg chg="add mod">
          <ac:chgData name="Noura.Elmaghawry" userId="b691f193-aaf6-4e62-bc5c-f933985003e3" providerId="ADAL" clId="{5828365E-362C-4511-9A80-836B3C5EE104}" dt="2024-03-16T21:52:48.108" v="1874" actId="14100"/>
          <ac:picMkLst>
            <pc:docMk/>
            <pc:sldMk cId="912011277" sldId="437"/>
            <ac:picMk id="7" creationId="{0C2B9A33-8557-ECC8-0CB0-A3DF7E5ED437}"/>
          </ac:picMkLst>
        </pc:picChg>
        <pc:picChg chg="add mod">
          <ac:chgData name="Noura.Elmaghawry" userId="b691f193-aaf6-4e62-bc5c-f933985003e3" providerId="ADAL" clId="{5828365E-362C-4511-9A80-836B3C5EE104}" dt="2024-03-16T21:53:54.871" v="1884" actId="1076"/>
          <ac:picMkLst>
            <pc:docMk/>
            <pc:sldMk cId="912011277" sldId="437"/>
            <ac:picMk id="8" creationId="{07D12D02-3C6F-8100-3139-31023D0AC3A6}"/>
          </ac:picMkLst>
        </pc:picChg>
        <pc:picChg chg="add mod">
          <ac:chgData name="Noura.Elmaghawry" userId="b691f193-aaf6-4e62-bc5c-f933985003e3" providerId="ADAL" clId="{5828365E-362C-4511-9A80-836B3C5EE104}" dt="2024-03-16T21:53:54.871" v="1884" actId="1076"/>
          <ac:picMkLst>
            <pc:docMk/>
            <pc:sldMk cId="912011277" sldId="437"/>
            <ac:picMk id="9" creationId="{E7DCE798-9674-7547-0636-ECA0A755763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21:47:59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725 2860 24575,'0'-3'0,"0"1"0,1-1 0,-1 1 0,1-1 0,0 1 0,0-1 0,0 1 0,0 0 0,0-1 0,1 1 0,-1 0 0,1 0 0,-1 0 0,1 0 0,0 0 0,0 0 0,0 1 0,0-1 0,0 0 0,0 1 0,0 0 0,0-1 0,1 1 0,-1 0 0,4-1 0,9-3 0,0 0 0,0 1 0,18-3 0,-19 4 0,420-108 0,-369 88 0,-1-2 0,-1-4 0,-1-2 0,81-55 0,-128 76 0,1-1 0,-1-1 0,-1-1 0,0 0 0,-1-1 0,0 0 0,-1-1 0,-1 0 0,-1-1 0,0 0 0,0-1 0,-2 0 0,0 0 0,-1-1 0,-1 0 0,-1 0 0,4-24 0,75-406 0,-70 351 0,1-128 0,-16-100 0,-2 149 0,3 155 0,-1-1 0,-1 1 0,-1 0 0,-1 0 0,0 1 0,-2-1 0,0 1 0,-1 0 0,-1 1 0,-1-1 0,-22-32 0,-9-3 0,-2 3 0,-3 1 0,-2 3 0,-81-65 0,91 77 0,29 27 0,-1 1 0,0 0 0,0 0 0,-1 0 0,-14-7 0,-36-13 0,-1 2 0,-119-32 0,15 6 0,127 38 0,-2 3 0,1 1 0,-2 2 0,1 1 0,-1 2 0,-69 2 0,-375 5-71,321-2-1223,123 0-5532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31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784 86 24575,'-3'1'0,"0"0"0,0 0 0,1 0 0,-1 0 0,0 1 0,0-1 0,1 1 0,-1 0 0,0 0 0,1 0 0,-4 4 0,-9 6 0,-2-3 0,-1-1 0,1 0 0,-1-1 0,-1-2 0,1 1 0,-21 2 0,12-3 0,0 2 0,-29 12 0,56-19 0,-187 87 0,164-74 0,1 0 0,1 2 0,0 0 0,1 2 0,-35 37 0,41-36 0,0 0 0,1 1 0,0 1 0,2 0 0,1 0 0,0 1 0,1 1 0,2 0 0,0 0 0,1 0 0,1 1 0,2-1 0,0 1 0,1 0 0,1 24 0,12 344 0,-7-364 0,0 0 0,2 0 0,1-1 0,1 1 0,1-2 0,14 29 0,-13-34 0,1-1 0,0 0 0,1 0 0,1-1 0,1-1 0,1 0 0,0-1 0,18 15 0,-22-24 0,1 0 0,0-1 0,0 0 0,1-1 0,0-1 0,-1 0 0,1 0 0,1-2 0,23 3 0,49 14 0,-49-5 0,60 34 0,-76-36 0,0 0 0,0-2 0,2 0 0,-1-2 0,1 0 0,0-2 0,47 8 0,-5-10 0,127-9 0,-165 3 0,1-2 0,-1-1 0,1-1 0,-1-2 0,-1 0 0,0-2 0,30-15 0,-39 15 0,0-1 0,-1-1 0,0 0 0,-1-1 0,0-1 0,-1 0 0,-1-1 0,0 0 0,-1-1 0,-1-1 0,0 0 0,8-18 0,-5 3 0,-1 0 0,-2-1 0,-1 0 0,-2-1 0,-1 0 0,3-41 0,-8 61 0,37-577 0,-39 561 0,0-26 0,-9-63 0,7 101 0,-1 0 0,-1 1 0,-1 0 0,-1 0 0,0 0 0,-1 1 0,-16-29 0,21 42 0,-15-23 0,-31-39 0,42 58 0,-1 0 0,0 1 0,0-1 0,0 2 0,0-1 0,-1 1 0,0 0 0,0 0 0,0 1 0,-10-3 0,-180-60 0,183 61 0,-1 2 0,0-1 0,0 2 0,0 0 0,-1 1 0,1 0 0,-1 1 0,1 1 0,-1 1 0,1 1 0,-1 0 0,1 1 0,0 0 0,0 1 0,-28 12 0,8 1-1365,4-1-5461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33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24575,'-1'103'0,"4"120"0,-3-217 0,0 0 0,1 0 0,-1 0 0,1 0 0,1 0 0,-1-1 0,1 1 0,0 0 0,1-1 0,-1 1 0,1-1 0,0 0 0,1 0 0,-1 0 0,1 0 0,0 0 0,0-1 0,0 0 0,1 0 0,-1 0 0,1 0 0,0-1 0,0 0 0,0 0 0,1 0 0,-1-1 0,7 3 0,12 1 0,0-1 0,0-1 0,1-1 0,-1-1 0,37-3 0,-28 1 0,44 6 0,-47-1-455,1 1 0,37 13 0,-31-4-6371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35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24575,'0'7'0,"0"10"0,0 17 0,-8 9 0,-2 6 0,1 1 0,1 7 0,3 0 0,1-1 0,2-3 0,2-3 0,0-4 0,0 6 0,0-6-8191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37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1084 89 24575,'-5'0'0,"0"-1"0,1-1 0,-1 1 0,0-1 0,1 1 0,-1-1 0,-4-4 0,-17-5 0,-23-5 0,0 3 0,-1 2 0,-99-9 0,123 18 0,-1 2 0,1 1 0,-1 1 0,1 1 0,-1 1 0,1 2 0,0 0 0,1 2 0,-34 15 0,46-16 0,1 0 0,0 1 0,0 1 0,1 0 0,0 1 0,0 0 0,-13 16 0,0 4 0,-31 52 0,44-61 0,1 1 0,1 0 0,1 0 0,1 1 0,-7 45 0,-9 24 0,-103 285 0,118-354 0,2 0 0,0 0 0,2 1 0,-3 47 0,10 100 0,0-68 0,-3-61 0,2 0 0,1 0 0,12 51 0,-11-77 0,1 0 0,0 0 0,1-1 0,1 1 0,0-2 0,2 1 0,-1-1 0,2 0 0,0-1 0,0 0 0,15 14 0,-13-15 0,2-1 0,-1 0 0,2-1 0,-1-1 0,1 0 0,1 0 0,-1-2 0,1 0 0,1-1 0,-1 0 0,1-2 0,18 4 0,14-2 0,-1-3 0,1-1 0,51-5 0,-50 1 0,3 1 0,0-3 0,54-10 0,-89 10 0,0-1 0,0 0 0,-1-2 0,0 0 0,0 0 0,-1-2 0,0 0 0,0-1 0,23-19 0,-28 18 0,0-1 0,0 0 0,-1-1 0,-1 0 0,0-1 0,-1 1 0,-1-2 0,0 1 0,0-1 0,-2 0 0,0 0 0,0-1 0,-2 0 0,3-18 0,1-30 0,-3 1 0,-4-80 0,-1 98 0,2-120 0,-5-128 0,-2 237 0,-3 0 0,-17-64 0,23 110 9,-1 1 0,0 0 0,-1 0 0,0 0 0,0 0 1,-1 1-1,0 0 0,0 0 0,-1 0 0,0 1 0,-12-9 0,-10-8-582,-54-31 1,73 49 243,-35-22-6497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40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441 2 24575,'-109'-1'0,"-124"4"0,229-3 0,-1 0 0,1 1 0,0 0 0,0 0 0,0 0 0,0 0 0,0 1 0,1-1 0,-1 1 0,0 0 0,1 0 0,-1 1 0,1-1 0,0 1 0,0-1 0,0 1 0,0 0 0,0 0 0,0 1 0,1-1 0,0 0 0,-1 1 0,1-1 0,1 1 0,-1 0 0,0 0 0,1 0 0,-2 8 0,0 7 0,0 1 0,1 0 0,1 0 0,4 37 0,-2-30 0,-1-18 0,0 0 0,1 0 0,0-1 0,1 1 0,-1 0 0,2-1 0,-1 1 0,1-1 0,1 0 0,-1 0 0,6 8 0,-6-12 0,0 0 0,1-1 0,-1 1 0,1-1 0,0 0 0,0 0 0,0-1 0,0 1 0,0-1 0,0 0 0,1 0 0,-1 0 0,1-1 0,0 1 0,-1-1 0,1 0 0,0 0 0,0-1 0,0 0 0,-1 0 0,10-1 0,14-1 0,0-2 0,45-13 0,-39 9 0,42-6 0,-61 13 0,0 0 0,0 0 0,0 1 0,0 1 0,25 5 0,-35-6 0,-1 2 0,1-1 0,-1 1 0,0-1 0,1 1 0,-1 0 0,0 1 0,0-1 0,0 1 0,-1-1 0,1 1 0,-1 1 0,1-1 0,-1 0 0,0 1 0,0-1 0,-1 1 0,1 0 0,-1 0 0,1 0 0,-1 0 0,-1 1 0,3 5 0,-2-5 0,-1 1 0,1 0 0,-1-1 0,-1 1 0,1 0 0,-1 0 0,0 0 0,0-1 0,0 1 0,-1 0 0,0 0 0,0-1 0,-1 1 0,1 0 0,-1-1 0,0 1 0,-1-1 0,1 0 0,-1 0 0,0 0 0,-1 0 0,1 0 0,-1-1 0,-4 5 0,-1-1 0,0-1 0,-1 0 0,0 0 0,0-1 0,0-1 0,-1 1 0,0-2 0,0 1 0,0-2 0,0 1 0,-16 1 0,-27 3-1365,6-3-5461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21:48:01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612 25 24575,'0'-1'0,"-1"0"0,1 0 0,-1 0 0,1 0 0,-1 1 0,1-1 0,-1 0 0,1 0 0,-1 0 0,0 1 0,1-1 0,-1 0 0,0 1 0,0-1 0,1 1 0,-1-1 0,0 1 0,0-1 0,0 1 0,0 0 0,0-1 0,0 1 0,1 0 0,-3-1 0,-27-5 0,26 5 0,-6 0 0,0 1 0,0 0 0,0 0 0,-1 0 0,1 2 0,0-1 0,0 1 0,0 1 0,0 0 0,1 0 0,-1 1 0,-12 7 0,-11 7 0,0 2 0,-30 26 0,20-15 0,19-14 0,1-2 0,2 0 0,0 2 0,-30 30 0,37-31 0,0 1 0,1 0 0,1 1 0,-11 20 0,18-27 0,0 0 0,1 0 0,0 0 0,1 1 0,1-1 0,0 1 0,0 0 0,1 0 0,0 11 0,1-11 0,1 0 0,0 0 0,1 0 0,0 0 0,1 0 0,0-1 0,1 1 0,0-1 0,1 0 0,12 20 0,-8-17 0,1 0 0,1-1 0,0-1 0,1 0 0,0 0 0,1-1 0,17 11 0,-8-7 0,0 2 0,-1 0 0,0 1 0,-2 1 0,0 1 0,31 44 0,-30-34-119,-5-5-130,1-1 0,1-1 0,1-1-1,32 32 1,-18-29-6577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0T21:48:19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2342 2339 24575,'-130'-4'0,"-162"-25"0,-124-44 0,394 69 0,-12-5 0,-59-21 0,57 17 0,-50-11 0,-138-15 0,19 4 0,153 22 0,1-2 0,0-2 0,2-2 0,0-3 0,-59-35 0,73 35 0,1-1 0,1-2 0,1-1 0,-37-39 0,46 38 0,1 0 0,1-1 0,1-1 0,1-1 0,2-1 0,1 0 0,2-1 0,0-1 0,-16-66 0,15 31 0,3 0 0,3-1 0,3 0 0,3-77 0,6 121 0,0-1 0,2 1 0,1 0 0,1 1 0,1-1 0,15-31 0,-13 30 0,-3 8 0,1 1 0,1 0 0,0 0 0,1 1 0,1 1 0,0 0 0,2 0 0,-1 1 0,2 0 0,-1 1 0,2 1 0,0 0 0,28-16 0,35-19 0,-17 9 0,1 3 0,99-40 0,273-73 0,-417 142 0,-1-1 0,21-11 0,-24 11 0,-1 0 0,1 1 0,0 1 0,23-6 0,56-3 0,-59 10 0,60-15 0,-91 19 0,0-1 0,0 0 0,0 1 0,0-1 0,0 0 0,0 0 0,0 0 0,-1 0 0,1 0 0,3-3 0,-5 4 0,0 0 0,0-1 0,0 1 0,0 0 0,0 0 0,0-1 0,0 1 0,0 0 0,0-1 0,0 1 0,0 0 0,0 0 0,0-1 0,0 1 0,0 0 0,0-1 0,-1 1 0,1 0 0,0 0 0,0-1 0,0 1 0,0 0 0,-1 0 0,1-1 0,0 1 0,0 0 0,0 0 0,-1 0 0,1 0 0,0-1 0,0 1 0,-1 0 0,1 0 0,0 0 0,-1 0 0,1 0 0,0 0 0,0 0 0,-1-1 0,1 1 0,-49-11 0,39 10 0,-45-9 0,-25-6 0,-1 4 0,-153-3 0,266 17 0,-1 1 0,1 2 0,51 13 0,-41-7 0,0-3 0,55 4 0,45-13 0,44 2 0,-184 0 0,1-1 0,-1 0 0,1 1 0,-1-1 0,1 1 0,-1 0 0,0 0 0,1 0 0,-1 0 0,0 0 0,0 0 0,0 0 0,0 1 0,0-1 0,0 1 0,0 0 0,0 0 0,-1-1 0,1 1 0,2 4 0,-2-2 0,0 1 0,-1-1 0,1 1 0,-1 0 0,0-1 0,0 1 0,0 0 0,0 0 0,-1 0 0,0 5 0,-2 10 0,0-1 0,-1 1 0,-1-1 0,-7 21 0,2-16 0,0 0 0,-2 0 0,-17 25 0,15-24 0,0-1 0,-15 41 0,22-47-341,-2-1 0,1-1-1,-18 27 1,14-24-6485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10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564 217 24575,'-12'0'0,"0"0"0,-1 1 0,1 1 0,0 0 0,0 1 0,0 0 0,1 1 0,-1 0 0,1 0 0,0 2 0,0-1 0,0 1 0,-18 15 0,14-8 0,1 1 0,0 1 0,1 0 0,1 0 0,1 1 0,0 1 0,-16 34 0,-109 261 0,107-245 0,3 2 0,-27 112 0,43-121 0,3 0 0,2 1 0,7 110 0,-1-85 0,0-60 0,2 0 0,0 0 0,1 0 0,1-1 0,2 0 0,1 0 0,16 36 0,-17-46 0,0 0 0,1-1 0,1 0 0,0-1 0,1 0 0,0 0 0,1-1 0,0 0 0,1-1 0,0-1 0,1 0 0,0 0 0,18 9 0,18 6 0,1-2 0,2-3 0,0-1 0,1-3 0,1-2 0,0-2 0,0-3 0,91 4 0,-102-12 0,15 1 0,101-10 0,-142 6 0,-1-1 0,1-1 0,0 0 0,-1-1 0,0-1 0,0-1 0,-1 0 0,1-1 0,-2 0 0,22-16 0,-29 17 0,-1 1 0,1-2 0,-1 1 0,-1 0 0,0-1 0,0 0 0,0 0 0,-1-1 0,0 1 0,-1-1 0,4-16 0,2-12 0,7-57 0,-15 82 0,14-200 0,-3 25 0,14-535 0,-27 621 0,0 61 0,-1 1 0,-3 0 0,-1 0 0,-16-54 0,19 85 0,0 0 0,-1 1 0,0 0 0,0 0 0,-1 0 0,1 0 0,-2 1 0,1 0 0,-1 0 0,-6-6 0,-71-51 0,35 29 0,35 23 0,-1 1 0,0 0 0,-1 2 0,0 0 0,0 0 0,-1 1 0,0 1 0,-21-5 0,24 8 0,0 1 0,0 1 0,-1 0 0,1 1 0,0 0 0,0 1 0,0 1 0,0 0 0,0 0 0,0 2 0,-15 5 0,4 0 0,0 1 0,1 1 0,1 1 0,0 1 0,1 1 0,0 1 0,1 0 0,0 2 0,2 0 0,0 2 0,-20 26 0,-6 13-1365,6-8-5461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1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24575,'7'8'0,"3"9"0,-1 10 0,-2 6 0,-1 6 0,-3 11 0,-1 4 0,-2 0 0,0-1 0,0-3 0,0-3 0,-1 6 0,1 1 0,0-1 0,0-3 0,-1-3 0,1-8-8191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1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779 3 24575,'-69'-1'0,"20"-1"0,-91 10 0,124-5 0,-1 0 0,1 1 0,1 1 0,-1 0 0,1 1 0,-1 1 0,2 0 0,-1 1 0,-20 14 0,8 1 0,0 0 0,2 2 0,1 0 0,1 2 0,1 1 0,1 0 0,1 2 0,2 0 0,1 1 0,2 1 0,-14 40 0,11-17 0,2 0 0,3 0 0,2 2 0,2-1 0,3 1 0,2 70 0,5-106 0,0 1 0,2-1 0,0 0 0,1 0 0,1-1 0,2 1 0,0-1 0,16 33 0,1-10 0,2-2 0,51 65 0,27 31 0,86 104 0,-37-55 0,-146-180 0,0 0 0,1 0 0,-1-1 0,1 0 0,0 0 0,1-1 0,-1 0 0,1 0 0,0-1 0,0 0 0,0-1 0,0 0 0,0 0 0,14 0 0,15 0 0,-1-2 0,45-4 0,-62 1 0,1 0 0,-1-2 0,1 0 0,-1-1 0,-1-1 0,1-1 0,-1 0 0,-1-2 0,0 0 0,0-1 0,-1-1 0,0 0 0,27-27 0,-24 18 0,-1 0 0,-1-1 0,-1 0 0,-1-2 0,0 0 0,-2 0 0,-1-2 0,-1 0 0,14-45 0,-5-1 0,-2-1 0,-4-1 0,-3 0 0,4-120 0,-17 98 0,-4 1 0,-18-100 0,10 111 0,7 33 0,-3 1 0,-2-1 0,-20-56 0,26 94 0,0 0 0,-1 0 0,0 1 0,-1 0 0,-1 0 0,0 0 0,0 1 0,-1 0 0,0 1 0,-1 0 0,0 1 0,-1 0 0,0 0 0,-1 1 0,1 1 0,-21-10 0,-130-53-1365,108 48-5461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2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24575,'26'-1'0,"-5"0"0,0 1 0,0 1 0,1 0 0,22 6 0,-38-6 0,-1 0 0,0 0 0,0 1 0,0 0 0,0 0 0,0 0 0,0 0 0,-1 1 0,1 0 0,-1 0 0,0 0 0,1 1 0,-1-1 0,-1 1 0,1 0 0,-1 0 0,1 0 0,-1 1 0,0-1 0,-1 1 0,1 0 0,-1-1 0,3 9 0,-3-2 0,0 1 0,0-1 0,-1 1 0,0-1 0,-1 1 0,-1 0 0,0-1 0,0 1 0,-1-1 0,0 1 0,-1-1 0,-5 12 0,-8 18 0,-41 73 0,15-34 0,24-45 0,-25 36 0,20-35 0,21-35 0,1 1 0,0 0 0,0-1 0,0 1 0,0 0 0,1-1 0,-1 1 0,0 0 0,1 0 0,-1-1 0,1 1 0,0 0 0,0 0 0,0 0 0,-1 0 0,2 0 0,-1-1 0,0 1 0,0 0 0,1 2 0,0-2 0,0-1 0,0 1 0,0-1 0,0 1 0,0-1 0,1 0 0,-1 0 0,0 0 0,1 0 0,-1 0 0,1 0 0,-1 0 0,1 0 0,-1 0 0,1-1 0,0 1 0,2 0 0,9 2 0,0-1 0,1-1 0,-1 0 0,21-2 0,-23 1 0,170-5-1365,-142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23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 3 24575,'-56'-1'0,"9"0"0,0 1 0,0 2 0,1 2 0,-1 3 0,-59 15 0,49-3 0,1 1 0,-78 42 0,109-48 0,1 1 0,0 1 0,1 1 0,0 0 0,2 2 0,0 1 0,-23 29 0,35-37 0,2 0 0,-1 1 0,1 1 0,1-1 0,1 1 0,0 0 0,0 0 0,2 1 0,-1-1 0,2 1 0,-1 16 0,0 25 0,8 92 0,0-55 0,-4-23 0,-2-31 0,2 0 0,2-1 0,10 53 0,-11-79 0,1 0 0,1-1 0,0 1 0,1-1 0,0 0 0,1-1 0,0 1 0,1-1 0,0 0 0,0-1 0,1 0 0,0 0 0,1 0 0,0-1 0,11 8 0,13 4 0,0-2 0,1-1 0,0-1 0,38 10 0,-54-19 0,18 5 0,1-2 0,73 9 0,-14-2 0,-4 3 0,-15-2 0,1-3 0,137 8 0,-202-23 0,0-1 0,1 0 0,-1-1 0,0-1 0,0 0 0,0 0 0,0-2 0,-1 1 0,1-2 0,-1 0 0,20-12 0,-1-5 0,-1-1 0,46-48 0,-9 8 0,-52 50 0,0-1 0,0 0 0,-2-1 0,0-1 0,-1 0 0,0 0 0,-1-1 0,-2-1 0,0 1 0,0-2 0,-2 1 0,0-1 0,-2 0 0,0-1 0,4-39 0,-5-260 0,-7 203 0,3 103 0,0 1 0,-1-1 0,-1 0 0,0 1 0,-1 0 0,-1-1 0,0 1 0,-1 0 0,0 0 0,-1 1 0,0 0 0,-1 0 0,0 0 0,-1 1 0,0 0 0,-13-13 0,20 24 0,-96-100 0,84 89 0,0 1 0,0 0 0,-1 1 0,0 1 0,0 0 0,-24-8 0,-1 1 0,-1 2 0,0 2 0,-1 1 0,0 3 0,-70-5 0,-251 13-1365,316-1-5461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1T10:12:27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24575,'0'3'0,"1"1"0,-1-1 0,1 1 0,-1-1 0,1 0 0,0 1 0,0-1 0,1 0 0,-1 0 0,1 0 0,-1 0 0,1 0 0,0 0 0,0 0 0,1 0 0,-1-1 0,0 1 0,1-1 0,0 0 0,-1 1 0,1-1 0,0-1 0,0 1 0,0 0 0,0-1 0,0 1 0,1-1 0,-1 0 0,0 0 0,7 1 0,10 2 0,0-1 0,1-1 0,0-1 0,20-1 0,-23 0 0,13-1 0,-21 0 0,-1 1 0,0-1 0,1 2 0,-1-1 0,1 1 0,-1 1 0,17 4 0,-25-5 0,-1-1 0,1 1 0,0 0 0,0-1 0,-1 1 0,1 0 0,0 0 0,-1-1 0,1 1 0,-1 0 0,1 0 0,-1 0 0,1 0 0,-1 0 0,0 0 0,1 0 0,-1 0 0,0-1 0,0 1 0,1 0 0,-1 0 0,0 0 0,0 0 0,0 0 0,0 0 0,-1 0 0,1 0 0,0 0 0,0 0 0,-1 0 0,1 0 0,0 0 0,-1 0 0,1 0 0,-1 0 0,1 0 0,-1-1 0,1 1 0,-1 0 0,0 0 0,1-1 0,-2 2 0,-33 38 0,30-36 0,-15 14 0,-1-1 0,-1-1 0,-1-1 0,-41 20 0,-23 16 0,77-40 0,16-5 0,24-3 0,-27-3 0,85-2 0,43 0 0,-120 3 0,1 0 0,-1 1 0,0 0 0,0 1 0,0 0 0,0 1 0,0 0 0,17 10 0,-22-10 0,-1 0 0,0 1 0,-1 0 0,1 0 0,-1 1 0,0-1 0,0 1 0,0 0 0,-1 0 0,0 0 0,0 0 0,-1 0 0,0 1 0,0-1 0,0 1 0,-1 0 0,0 0 0,1 11 0,-1-3 0,-1 0 0,0 0 0,-1 1 0,0-1 0,-1 0 0,-1 0 0,-6 20 0,6-29-57,1 0 0,-1-1 1,0 1-1,-1-1 0,1 0 0,-1 0 0,0 0 0,-1 0 0,1-1 0,-1 0 1,0 0-1,0 0 0,0 0 0,0-1 0,-1 1 0,1-2 0,-1 1 0,0 0 0,0-1 1,0 0-1,0-1 0,0 1 0,-7 0 0,-23 3-6769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0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24" Type="http://schemas.openxmlformats.org/officeDocument/2006/relationships/customXml" Target="../ink/ink11.xml"/><Relationship Id="rId5" Type="http://schemas.openxmlformats.org/officeDocument/2006/relationships/customXml" Target="../ink/ink2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image" Target="../media/image13.png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30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ower_of_Hanoi#cite_note-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ngdanielliang.github.io/animation/web/TowerOfHanoi.html" TargetMode="External"/><Relationship Id="rId4" Type="http://schemas.openxmlformats.org/officeDocument/2006/relationships/image" Target="../media/image27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10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0EC4-43F2-2B3F-E20E-9EC5140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: Fibonacci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7658-9E88-715E-1C91-E0DAF658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Each number is the sum of values at the previous two numbers.</a:t>
            </a:r>
          </a:p>
          <a:p>
            <a:r>
              <a:rPr lang="en-US" dirty="0">
                <a:solidFill>
                  <a:srgbClr val="0A0A23"/>
                </a:solidFill>
                <a:highlight>
                  <a:srgbClr val="FFFFFF"/>
                </a:highlight>
                <a:latin typeface="Lato" panose="020F0502020204030203" pitchFamily="34" charset="0"/>
              </a:rPr>
              <a:t>The first two numbers are 0 and 1.</a:t>
            </a:r>
            <a:endParaRPr lang="en-US" dirty="0"/>
          </a:p>
        </p:txBody>
      </p:sp>
      <p:pic>
        <p:nvPicPr>
          <p:cNvPr id="7170" name="Picture 2" descr="calculate-the-Fibonacci-number-we-have-basic-2-approaches">
            <a:extLst>
              <a:ext uri="{FF2B5EF4-FFF2-40B4-BE49-F238E27FC236}">
                <a16:creationId xmlns:a16="http://schemas.microsoft.com/office/drawing/2014/main" id="{17D796D9-41D3-CACF-EF61-861EE041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87" y="2422098"/>
            <a:ext cx="3892550" cy="196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E06BA-C203-3386-AC07-D4F16286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9" y="2321508"/>
            <a:ext cx="4809877" cy="3289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FCBD1E-0DFC-D7B3-4A4B-C124C0AA917A}"/>
              </a:ext>
            </a:extLst>
          </p:cNvPr>
          <p:cNvSpPr txBox="1"/>
          <p:nvPr/>
        </p:nvSpPr>
        <p:spPr>
          <a:xfrm>
            <a:off x="1053522" y="5287925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Fibonacci of the 10th term is:</a:t>
            </a:r>
            <a:endParaRPr lang="en-US" b="0" dirty="0">
              <a:solidFill>
                <a:srgbClr val="0A0A23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0 1 1 2 3 5 8 13 21 34 </a:t>
            </a:r>
            <a:r>
              <a:rPr lang="en-US" sz="2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55 </a:t>
            </a:r>
          </a:p>
        </p:txBody>
      </p:sp>
    </p:spTree>
    <p:extLst>
      <p:ext uri="{BB962C8B-B14F-4D97-AF65-F5344CB8AC3E}">
        <p14:creationId xmlns:p14="http://schemas.microsoft.com/office/powerpoint/2010/main" val="227189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1080-FC02-888F-FCE7-4679A80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: Fibonacci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26A4-C5BD-2EB8-8175-9C2B67A6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to calculate the series till the nth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54430-859B-5CE2-02EF-3CDDA9010596}"/>
              </a:ext>
            </a:extLst>
          </p:cNvPr>
          <p:cNvSpPr txBox="1"/>
          <p:nvPr/>
        </p:nvSpPr>
        <p:spPr>
          <a:xfrm>
            <a:off x="1039091" y="2049931"/>
            <a:ext cx="6568783" cy="286232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1)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- 1)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F3D73-F887-6E06-44A1-2C588CEC52A6}"/>
              </a:ext>
            </a:extLst>
          </p:cNvPr>
          <p:cNvSpPr txBox="1"/>
          <p:nvPr/>
        </p:nvSpPr>
        <p:spPr>
          <a:xfrm>
            <a:off x="1039091" y="5114820"/>
            <a:ext cx="3545035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C90D4B-CD79-8B28-C30B-8B8C7DBA1E92}"/>
              </a:ext>
            </a:extLst>
          </p:cNvPr>
          <p:cNvSpPr/>
          <p:nvPr/>
        </p:nvSpPr>
        <p:spPr bwMode="auto">
          <a:xfrm>
            <a:off x="3486752" y="2679534"/>
            <a:ext cx="351610" cy="1279402"/>
          </a:xfrm>
          <a:prstGeom prst="rightBrace">
            <a:avLst>
              <a:gd name="adj1" fmla="val 43973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9369-C365-65B9-AAC9-3C77638B1EC8}"/>
              </a:ext>
            </a:extLst>
          </p:cNvPr>
          <p:cNvSpPr txBox="1"/>
          <p:nvPr/>
        </p:nvSpPr>
        <p:spPr>
          <a:xfrm>
            <a:off x="4050224" y="3059668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base cases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2A832-EF44-3AB2-ED0E-DD2A500B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90" y="5492695"/>
            <a:ext cx="1102899" cy="628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FD9BFF-C4EA-734C-09BE-E7379601FC5E}"/>
              </a:ext>
            </a:extLst>
          </p:cNvPr>
          <p:cNvSpPr txBox="1"/>
          <p:nvPr/>
        </p:nvSpPr>
        <p:spPr>
          <a:xfrm>
            <a:off x="6498047" y="5622333"/>
            <a:ext cx="11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1080-FC02-888F-FCE7-4679A80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: Fibonacci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26A4-C5BD-2EB8-8175-9C2B67A65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to calculate the series till the nth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54430-859B-5CE2-02EF-3CDDA9010596}"/>
              </a:ext>
            </a:extLst>
          </p:cNvPr>
          <p:cNvSpPr txBox="1"/>
          <p:nvPr/>
        </p:nvSpPr>
        <p:spPr>
          <a:xfrm>
            <a:off x="1039091" y="2049931"/>
            <a:ext cx="5382491" cy="31393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1)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- 1) +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fibonacci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C90D4B-CD79-8B28-C30B-8B8C7DBA1E92}"/>
              </a:ext>
            </a:extLst>
          </p:cNvPr>
          <p:cNvSpPr/>
          <p:nvPr/>
        </p:nvSpPr>
        <p:spPr bwMode="auto">
          <a:xfrm>
            <a:off x="3486752" y="2679534"/>
            <a:ext cx="351610" cy="1279402"/>
          </a:xfrm>
          <a:prstGeom prst="rightBrace">
            <a:avLst>
              <a:gd name="adj1" fmla="val 43973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B9369-C365-65B9-AAC9-3C77638B1EC8}"/>
              </a:ext>
            </a:extLst>
          </p:cNvPr>
          <p:cNvSpPr txBox="1"/>
          <p:nvPr/>
        </p:nvSpPr>
        <p:spPr>
          <a:xfrm>
            <a:off x="4050224" y="3059668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base cases</a:t>
            </a:r>
          </a:p>
        </p:txBody>
      </p:sp>
      <p:pic>
        <p:nvPicPr>
          <p:cNvPr id="9218" name="Picture 2" descr="c - Tracing recursion for fibonacci series - Stack Overflow">
            <a:extLst>
              <a:ext uri="{FF2B5EF4-FFF2-40B4-BE49-F238E27FC236}">
                <a16:creationId xmlns:a16="http://schemas.microsoft.com/office/drawing/2014/main" id="{73DD3C45-F50F-36A6-8AFE-BB67B4BB4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47" y="1867539"/>
            <a:ext cx="5382491" cy="451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B086D-5AF1-E8ED-8900-BD4D5097CCD8}"/>
              </a:ext>
            </a:extLst>
          </p:cNvPr>
          <p:cNvSpPr txBox="1"/>
          <p:nvPr/>
        </p:nvSpPr>
        <p:spPr>
          <a:xfrm>
            <a:off x="6865653" y="1585581"/>
            <a:ext cx="4397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sketch for tracing the Fibonacci of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CF542-DE95-BAE5-C657-C743DCFEE2F0}"/>
              </a:ext>
            </a:extLst>
          </p:cNvPr>
          <p:cNvSpPr txBox="1"/>
          <p:nvPr/>
        </p:nvSpPr>
        <p:spPr>
          <a:xfrm>
            <a:off x="7959327" y="4741516"/>
            <a:ext cx="4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A2E18D-5D9A-7BE4-40C2-C563559B8245}"/>
              </a:ext>
            </a:extLst>
          </p:cNvPr>
          <p:cNvCxnSpPr/>
          <p:nvPr/>
        </p:nvCxnSpPr>
        <p:spPr bwMode="auto">
          <a:xfrm flipH="1">
            <a:off x="7460673" y="4457700"/>
            <a:ext cx="810491" cy="36368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A4D2CC-243C-2FEF-508B-C5B6FA08141A}"/>
              </a:ext>
            </a:extLst>
          </p:cNvPr>
          <p:cNvSpPr txBox="1"/>
          <p:nvPr/>
        </p:nvSpPr>
        <p:spPr>
          <a:xfrm>
            <a:off x="9640258" y="4639541"/>
            <a:ext cx="4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F3C34B-9B86-DEA9-47A3-D8F1A4D6E383}"/>
              </a:ext>
            </a:extLst>
          </p:cNvPr>
          <p:cNvCxnSpPr/>
          <p:nvPr/>
        </p:nvCxnSpPr>
        <p:spPr bwMode="auto">
          <a:xfrm flipH="1">
            <a:off x="8871440" y="4457700"/>
            <a:ext cx="810491" cy="36368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4673B1-3590-B581-0673-7E15C1B54CA8}"/>
              </a:ext>
            </a:extLst>
          </p:cNvPr>
          <p:cNvCxnSpPr/>
          <p:nvPr/>
        </p:nvCxnSpPr>
        <p:spPr bwMode="auto">
          <a:xfrm flipH="1">
            <a:off x="8724900" y="3429000"/>
            <a:ext cx="810491" cy="36368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38D7EB-7FA5-3513-0EDD-F84CDDBB862C}"/>
              </a:ext>
            </a:extLst>
          </p:cNvPr>
          <p:cNvCxnSpPr/>
          <p:nvPr/>
        </p:nvCxnSpPr>
        <p:spPr bwMode="auto">
          <a:xfrm flipH="1">
            <a:off x="10135667" y="3429000"/>
            <a:ext cx="810491" cy="36368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434760-7E0D-BDED-98CC-79BDAD676FE0}"/>
              </a:ext>
            </a:extLst>
          </p:cNvPr>
          <p:cNvSpPr txBox="1"/>
          <p:nvPr/>
        </p:nvSpPr>
        <p:spPr>
          <a:xfrm>
            <a:off x="9368173" y="3639858"/>
            <a:ext cx="4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39A55D-7E72-CB11-212D-CDD2D6FC580C}"/>
              </a:ext>
            </a:extLst>
          </p:cNvPr>
          <p:cNvSpPr txBox="1"/>
          <p:nvPr/>
        </p:nvSpPr>
        <p:spPr>
          <a:xfrm>
            <a:off x="10871046" y="3614137"/>
            <a:ext cx="4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3D23BD-1CEB-B1E3-04ED-AD1CF9500901}"/>
              </a:ext>
            </a:extLst>
          </p:cNvPr>
          <p:cNvCxnSpPr/>
          <p:nvPr/>
        </p:nvCxnSpPr>
        <p:spPr bwMode="auto">
          <a:xfrm flipH="1">
            <a:off x="9370910" y="2268712"/>
            <a:ext cx="810491" cy="363682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9D7728-F262-8DF2-A6A9-2E4A3951AB95}"/>
              </a:ext>
            </a:extLst>
          </p:cNvPr>
          <p:cNvSpPr txBox="1"/>
          <p:nvPr/>
        </p:nvSpPr>
        <p:spPr>
          <a:xfrm>
            <a:off x="10014183" y="2479570"/>
            <a:ext cx="4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85453-8FF0-9214-2AD5-DFE136A093F6}"/>
              </a:ext>
            </a:extLst>
          </p:cNvPr>
          <p:cNvGrpSpPr/>
          <p:nvPr/>
        </p:nvGrpSpPr>
        <p:grpSpPr>
          <a:xfrm>
            <a:off x="11168264" y="3503225"/>
            <a:ext cx="752040" cy="1203840"/>
            <a:chOff x="11168264" y="3503225"/>
            <a:chExt cx="752040" cy="12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90253EF-68DA-245E-D592-D534D119F092}"/>
                    </a:ext>
                  </a:extLst>
                </p14:cNvPr>
                <p14:cNvContentPartPr/>
                <p14:nvPr/>
              </p14:nvContentPartPr>
              <p14:xfrm>
                <a:off x="11200304" y="3677465"/>
                <a:ext cx="720000" cy="102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90253EF-68DA-245E-D592-D534D119F09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182664" y="3659825"/>
                  <a:ext cx="75564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1C19BE-3E16-F89B-B43E-C58EFA55928C}"/>
                    </a:ext>
                  </a:extLst>
                </p14:cNvPr>
                <p14:cNvContentPartPr/>
                <p14:nvPr/>
              </p14:nvContentPartPr>
              <p14:xfrm>
                <a:off x="11168264" y="3503225"/>
                <a:ext cx="220680" cy="40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1C19BE-3E16-F89B-B43E-C58EFA5592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50264" y="3485585"/>
                  <a:ext cx="256320" cy="43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E0E9C13-F5B0-338A-7551-1AED047E8559}"/>
                  </a:ext>
                </a:extLst>
              </p14:cNvPr>
              <p14:cNvContentPartPr/>
              <p14:nvPr/>
            </p14:nvContentPartPr>
            <p14:xfrm>
              <a:off x="7293224" y="3490985"/>
              <a:ext cx="843480" cy="84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E0E9C13-F5B0-338A-7551-1AED047E85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5224" y="3472985"/>
                <a:ext cx="879120" cy="87804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65A9504-84AE-433D-B7EF-B77F2FCF9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855" y="2133424"/>
            <a:ext cx="1102899" cy="6286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185D34-5C47-6552-6F57-B83B2148D331}"/>
              </a:ext>
            </a:extLst>
          </p:cNvPr>
          <p:cNvSpPr txBox="1"/>
          <p:nvPr/>
        </p:nvSpPr>
        <p:spPr>
          <a:xfrm>
            <a:off x="8353012" y="2263062"/>
            <a:ext cx="11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F9FC3F-DD50-856B-29F7-A8CC1878E620}"/>
              </a:ext>
            </a:extLst>
          </p:cNvPr>
          <p:cNvGrpSpPr/>
          <p:nvPr/>
        </p:nvGrpSpPr>
        <p:grpSpPr>
          <a:xfrm>
            <a:off x="6662319" y="4927839"/>
            <a:ext cx="497880" cy="747360"/>
            <a:chOff x="6662319" y="4927839"/>
            <a:chExt cx="49788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B8C08F-981F-BFA3-F874-6BD8F676892C}"/>
                    </a:ext>
                  </a:extLst>
                </p14:cNvPr>
                <p14:cNvContentPartPr/>
                <p14:nvPr/>
              </p14:nvContentPartPr>
              <p14:xfrm>
                <a:off x="6662319" y="4927839"/>
                <a:ext cx="497880" cy="74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B8C08F-981F-BFA3-F874-6BD8F67689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44319" y="4910199"/>
                  <a:ext cx="533520" cy="78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A0CF5C-3AB3-4A72-B46A-9FB448296DCF}"/>
                    </a:ext>
                  </a:extLst>
                </p14:cNvPr>
                <p14:cNvContentPartPr/>
                <p14:nvPr/>
              </p14:nvContentPartPr>
              <p14:xfrm>
                <a:off x="6912159" y="5160399"/>
                <a:ext cx="16200" cy="26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A0CF5C-3AB3-4A72-B46A-9FB448296D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94159" y="5142399"/>
                  <a:ext cx="5184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93C5290-4D1F-13F1-5386-995E0D995968}"/>
                  </a:ext>
                </a:extLst>
              </p14:cNvPr>
              <p14:cNvContentPartPr/>
              <p14:nvPr/>
            </p14:nvContentPartPr>
            <p14:xfrm>
              <a:off x="9855159" y="4973919"/>
              <a:ext cx="529560" cy="702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93C5290-4D1F-13F1-5386-995E0D9959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37519" y="4955919"/>
                <a:ext cx="56520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57F18F-9ED5-F932-B7A9-EB011B5C8914}"/>
                  </a:ext>
                </a:extLst>
              </p14:cNvPr>
              <p14:cNvContentPartPr/>
              <p14:nvPr/>
            </p14:nvContentPartPr>
            <p14:xfrm>
              <a:off x="10058199" y="5190639"/>
              <a:ext cx="137160" cy="251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57F18F-9ED5-F932-B7A9-EB011B5C89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40199" y="5172999"/>
                <a:ext cx="1728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94B1B1-7754-146E-FA03-29896435D991}"/>
                  </a:ext>
                </a:extLst>
              </p14:cNvPr>
              <p14:cNvContentPartPr/>
              <p14:nvPr/>
            </p14:nvContentPartPr>
            <p14:xfrm>
              <a:off x="7078479" y="2989959"/>
              <a:ext cx="594360" cy="528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94B1B1-7754-146E-FA03-29896435D9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60479" y="2972319"/>
                <a:ext cx="6300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3F3E88F-E2DF-7B42-F7B6-294A3AD2A011}"/>
                  </a:ext>
                </a:extLst>
              </p14:cNvPr>
              <p14:cNvContentPartPr/>
              <p14:nvPr/>
            </p14:nvContentPartPr>
            <p14:xfrm>
              <a:off x="7237239" y="3145839"/>
              <a:ext cx="175680" cy="266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3F3E88F-E2DF-7B42-F7B6-294A3AD2A0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239" y="3128199"/>
                <a:ext cx="21132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D2FA7CF-ECF6-0FD5-3CA8-DF4E98262F47}"/>
              </a:ext>
            </a:extLst>
          </p:cNvPr>
          <p:cNvGrpSpPr/>
          <p:nvPr/>
        </p:nvGrpSpPr>
        <p:grpSpPr>
          <a:xfrm>
            <a:off x="11356359" y="2789439"/>
            <a:ext cx="577800" cy="638280"/>
            <a:chOff x="11356359" y="2789439"/>
            <a:chExt cx="57780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3E2B4C-6A8D-6A5C-F476-C25D60A63852}"/>
                    </a:ext>
                  </a:extLst>
                </p14:cNvPr>
                <p14:cNvContentPartPr/>
                <p14:nvPr/>
              </p14:nvContentPartPr>
              <p14:xfrm>
                <a:off x="11356359" y="2789439"/>
                <a:ext cx="577800" cy="638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3E2B4C-6A8D-6A5C-F476-C25D60A638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38359" y="2771439"/>
                  <a:ext cx="6134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6701CD-9B71-E831-247B-58E0AB39854F}"/>
                    </a:ext>
                  </a:extLst>
                </p14:cNvPr>
                <p14:cNvContentPartPr/>
                <p14:nvPr/>
              </p14:nvContentPartPr>
              <p14:xfrm>
                <a:off x="11545719" y="2990679"/>
                <a:ext cx="200520" cy="190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6701CD-9B71-E831-247B-58E0AB3985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27719" y="2973039"/>
                  <a:ext cx="236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1E0CC8-21F6-6806-4588-39738B025470}"/>
                    </a:ext>
                  </a:extLst>
                </p14:cNvPr>
                <p14:cNvContentPartPr/>
                <p14:nvPr/>
              </p14:nvContentPartPr>
              <p14:xfrm>
                <a:off x="11668839" y="3021639"/>
                <a:ext cx="16920" cy="222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1E0CC8-21F6-6806-4588-39738B0254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51199" y="3003999"/>
                  <a:ext cx="5256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F0894FC-BBF4-4A79-C9CE-8BBF5BB3A9AF}"/>
                  </a:ext>
                </a:extLst>
              </p14:cNvPr>
              <p14:cNvContentPartPr/>
              <p14:nvPr/>
            </p14:nvContentPartPr>
            <p14:xfrm>
              <a:off x="10381119" y="2121639"/>
              <a:ext cx="422640" cy="671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F0894FC-BBF4-4A79-C9CE-8BBF5BB3A9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63119" y="2103999"/>
                <a:ext cx="45828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E587D51-B293-EF7D-1646-67AF9FA6AD7E}"/>
                  </a:ext>
                </a:extLst>
              </p14:cNvPr>
              <p14:cNvContentPartPr/>
              <p14:nvPr/>
            </p14:nvContentPartPr>
            <p14:xfrm>
              <a:off x="10457079" y="2401359"/>
              <a:ext cx="208800" cy="234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E587D51-B293-EF7D-1646-67AF9FA6AD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39079" y="2383719"/>
                <a:ext cx="24444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57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  <p:bldP spid="19" grpId="0"/>
      <p:bldP spid="21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0EC4-43F2-2B3F-E20E-9EC5140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 : 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7658-9E88-715E-1C91-E0DAF658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 </a:t>
            </a:r>
            <a:r>
              <a:rPr lang="en-US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Tower of Hanoi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 is a </a:t>
            </a:r>
            <a:r>
              <a:rPr lang="en-US">
                <a:solidFill>
                  <a:srgbClr val="2021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mathematical game or puzzle consisting of three rods and a number of disks of various diameters, which can slide onto any rod. </a:t>
            </a:r>
          </a:p>
          <a:p>
            <a:pPr algn="l"/>
            <a:endParaRPr lang="en-US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puzzle begins with the disks stacked on one rod in order of decreasing size, the smallest at the top.</a:t>
            </a:r>
          </a:p>
          <a:p>
            <a:pPr algn="l"/>
            <a:endParaRPr lang="en-US" b="0" i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objective of the puzzle is to move the entire stack to one of the other rods, obeying the following rules:</a:t>
            </a:r>
            <a:r>
              <a:rPr lang="en-US" b="0" i="0" u="none" strike="noStrike" baseline="3000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</a:t>
            </a: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Only one disk may be moved at a time.</a:t>
            </a:r>
          </a:p>
          <a:p>
            <a:pPr lvl="1">
              <a:buFont typeface="+mj-lt"/>
              <a:buAutoNum type="arabicPeriod"/>
            </a:pP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Each move consists of taking the upper disk from one of the stacks and placing it on top of another stack or on an empty rod.</a:t>
            </a:r>
          </a:p>
          <a:p>
            <a:pPr lvl="1">
              <a:buFont typeface="+mj-lt"/>
              <a:buAutoNum type="arabicPeriod"/>
            </a:pPr>
            <a:r>
              <a:rPr 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 disk may be placed on top of a disk that is smaller than it.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4751A5C-AC7C-E7B9-C18D-09DD6D15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1" y="1672936"/>
            <a:ext cx="2957368" cy="380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6F6645-5C5B-529A-DC91-35E2B5796480}"/>
              </a:ext>
            </a:extLst>
          </p:cNvPr>
          <p:cNvSpPr txBox="1"/>
          <p:nvPr/>
        </p:nvSpPr>
        <p:spPr>
          <a:xfrm>
            <a:off x="2369128" y="6089432"/>
            <a:ext cx="8850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https://yongdanielliang.github.io/animation/web/TowerOfHanoi.html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cursion – The Towers of Hanoi (iii) – The Craft of Coding">
            <a:extLst>
              <a:ext uri="{FF2B5EF4-FFF2-40B4-BE49-F238E27FC236}">
                <a16:creationId xmlns:a16="http://schemas.microsoft.com/office/drawing/2014/main" id="{F6AF992D-CD4B-DC58-8203-BFC6D127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3" y="557938"/>
            <a:ext cx="11189775" cy="630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1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2520-7AF3-A9B1-EB9F-E166EF35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48" y="1412874"/>
            <a:ext cx="6479500" cy="3647499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recursive Outline for the solution of the problem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 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for N number of disks is as follows: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Move the top N-1 disks from peg A to peg B (using C as an auxiliary peg)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Move the bottom disk from peg A to peg C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Move N-1 disks from Peg B to Peg C (using Peg A as an auxiliary peg)</a:t>
            </a:r>
          </a:p>
          <a:p>
            <a:endParaRPr lang="en-US" dirty="0"/>
          </a:p>
        </p:txBody>
      </p:sp>
      <p:pic>
        <p:nvPicPr>
          <p:cNvPr id="12290" name="Picture 2" descr="tower of HANOI implementation">
            <a:extLst>
              <a:ext uri="{FF2B5EF4-FFF2-40B4-BE49-F238E27FC236}">
                <a16:creationId xmlns:a16="http://schemas.microsoft.com/office/drawing/2014/main" id="{019C79B5-B127-0A50-8D3A-9EA0979D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77" y="1251291"/>
            <a:ext cx="4908550" cy="47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48A3E-DB6B-3B92-5022-98F2D6CAFE63}"/>
              </a:ext>
            </a:extLst>
          </p:cNvPr>
          <p:cNvSpPr txBox="1"/>
          <p:nvPr/>
        </p:nvSpPr>
        <p:spPr>
          <a:xfrm>
            <a:off x="814918" y="5919367"/>
            <a:ext cx="8079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The pictorial representation of the recursive procedure for N=4 disks </a:t>
            </a:r>
          </a:p>
          <a:p>
            <a:endParaRPr lang="en-US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Source: https://www.includehelp.com/data-structure-tutorial/tower-of-hanoi-using-recursion.aspx</a:t>
            </a:r>
            <a:endParaRPr lang="en-US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2EC4F0-F4E4-0E8B-3378-8A72696B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8" y="260350"/>
            <a:ext cx="10850562" cy="868363"/>
          </a:xfrm>
        </p:spPr>
        <p:txBody>
          <a:bodyPr/>
          <a:lstStyle/>
          <a:p>
            <a:r>
              <a:rPr lang="en-US" dirty="0"/>
              <a:t>Example 3  : Towers of Hanoi</a:t>
            </a:r>
          </a:p>
        </p:txBody>
      </p:sp>
    </p:spTree>
    <p:extLst>
      <p:ext uri="{BB962C8B-B14F-4D97-AF65-F5344CB8AC3E}">
        <p14:creationId xmlns:p14="http://schemas.microsoft.com/office/powerpoint/2010/main" val="156879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74BE7-7E14-5AF9-2B44-8F6E909A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659" y="4160198"/>
            <a:ext cx="3162741" cy="1762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8BB78-02BF-4C40-DE84-643EA88B7FB6}"/>
              </a:ext>
            </a:extLst>
          </p:cNvPr>
          <p:cNvSpPr txBox="1"/>
          <p:nvPr/>
        </p:nvSpPr>
        <p:spPr>
          <a:xfrm>
            <a:off x="698788" y="1347191"/>
            <a:ext cx="11053329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TowersOfHanoi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Aux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== 1)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"Move Disk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from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to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TowersOfHanoi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- 1,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Aux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"Move Disk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from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 to 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TowersOfHanoi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- 1,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Aux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B5874-A313-262E-7E2C-128134D28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96" y="4243325"/>
            <a:ext cx="1102899" cy="62860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1EF0BF-C007-BEDB-1CB9-B62564F5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88" y="260350"/>
            <a:ext cx="10850562" cy="868363"/>
          </a:xfrm>
        </p:spPr>
        <p:txBody>
          <a:bodyPr/>
          <a:lstStyle/>
          <a:p>
            <a:r>
              <a:rPr lang="en-US" dirty="0"/>
              <a:t>Example 3  : Towers of Hanoi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E43CCE-B43F-5A8C-8EFF-4C28AECDC0A0}"/>
              </a:ext>
            </a:extLst>
          </p:cNvPr>
          <p:cNvSpPr txBox="1"/>
          <p:nvPr/>
        </p:nvSpPr>
        <p:spPr>
          <a:xfrm>
            <a:off x="814388" y="4387423"/>
            <a:ext cx="6348844" cy="22467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"Enter no. of disks:"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&gt;&gt;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n;</a:t>
            </a:r>
          </a:p>
          <a:p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TowersOfHanoi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(n,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68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4F73-D0EC-9630-2E3B-95BDF710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oss Level: The Tower of Hanoi — Understanding Recursion Using Python 1.0  documentation">
            <a:extLst>
              <a:ext uri="{FF2B5EF4-FFF2-40B4-BE49-F238E27FC236}">
                <a16:creationId xmlns:a16="http://schemas.microsoft.com/office/drawing/2014/main" id="{2FB342F5-1400-AD95-AF32-EA74E62B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" y="694532"/>
            <a:ext cx="11314320" cy="51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F86145-24F7-3434-CA3A-5A776331C813}"/>
              </a:ext>
            </a:extLst>
          </p:cNvPr>
          <p:cNvSpPr txBox="1"/>
          <p:nvPr/>
        </p:nvSpPr>
        <p:spPr>
          <a:xfrm>
            <a:off x="1205262" y="5114681"/>
            <a:ext cx="106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Disk 1 </a:t>
            </a:r>
          </a:p>
          <a:p>
            <a:r>
              <a:rPr lang="en-US" sz="1400" dirty="0"/>
              <a:t>A-&gt;C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1E09D-E304-15D4-92DF-3EBACEC498E6}"/>
              </a:ext>
            </a:extLst>
          </p:cNvPr>
          <p:cNvSpPr txBox="1"/>
          <p:nvPr/>
        </p:nvSpPr>
        <p:spPr>
          <a:xfrm>
            <a:off x="1574441" y="5639549"/>
            <a:ext cx="10617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TowersOfHanoi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- 1,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Aux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"Move Disk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from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to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TowersOfHanoi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- 1,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Aux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Sour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Des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C7D98-DFE2-B722-530D-2E48DFD54E3D}"/>
              </a:ext>
            </a:extLst>
          </p:cNvPr>
          <p:cNvSpPr txBox="1"/>
          <p:nvPr/>
        </p:nvSpPr>
        <p:spPr>
          <a:xfrm>
            <a:off x="3892657" y="5063388"/>
            <a:ext cx="78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 A-&gt;B</a:t>
            </a:r>
          </a:p>
        </p:txBody>
      </p:sp>
      <p:pic>
        <p:nvPicPr>
          <p:cNvPr id="1028" name="Picture 4" descr="Yellow Post-It Note with the Word FYI Clip Art Image - ClipSafari">
            <a:extLst>
              <a:ext uri="{FF2B5EF4-FFF2-40B4-BE49-F238E27FC236}">
                <a16:creationId xmlns:a16="http://schemas.microsoft.com/office/drawing/2014/main" id="{999C0DAF-F86D-1A54-F90A-C9FC988E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21" y="588649"/>
            <a:ext cx="1858867" cy="18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1812C-82BD-4158-F45F-42212EED9A3E}"/>
              </a:ext>
            </a:extLst>
          </p:cNvPr>
          <p:cNvSpPr txBox="1"/>
          <p:nvPr/>
        </p:nvSpPr>
        <p:spPr>
          <a:xfrm>
            <a:off x="2851688" y="4447418"/>
            <a:ext cx="787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Disk 2 A-&gt;B</a:t>
            </a:r>
          </a:p>
        </p:txBody>
      </p:sp>
    </p:spTree>
    <p:extLst>
      <p:ext uri="{BB962C8B-B14F-4D97-AF65-F5344CB8AC3E}">
        <p14:creationId xmlns:p14="http://schemas.microsoft.com/office/powerpoint/2010/main" val="1592323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30668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0ECD-5036-FEE2-CB5A-74385B31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965F31-AE21-AD2C-FB43-6A0E1E560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918" y="1363055"/>
            <a:ext cx="7630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A Recursive function can be defined as a function that calls itself.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6E7FF-83F2-3F7E-1B61-E046512D3AF2}"/>
              </a:ext>
            </a:extLst>
          </p:cNvPr>
          <p:cNvSpPr txBox="1"/>
          <p:nvPr/>
        </p:nvSpPr>
        <p:spPr>
          <a:xfrm>
            <a:off x="1966480" y="2603653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essence of recursion – solving a larger problem by breaking it down into smaller instances of the same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908-027B-D627-F378-66898835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a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C02F-F431-1077-7FC1-7DA32C0A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 recursive function is a function that solves a problem by solving smaller instances of the same problem. </a:t>
            </a:r>
          </a:p>
          <a:p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This technique is often used in programming to solve problems that can be broken down into simpler, similar subproblems.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4CAD-0F6F-DF27-7C91-9C3A296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1F82-BA7D-AD83-468E-48CC0490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Base case: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Every recursive function must have a base case. 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base case is the simplest scenario that does not require further recursion. 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This is a termination condition that prevents the function from calling itself indefinitely. </a:t>
            </a:r>
          </a:p>
          <a:p>
            <a:pPr lvl="1"/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Without a proper base case, a recursive function can lead to infinite recursion.</a:t>
            </a:r>
          </a:p>
          <a:p>
            <a:pPr algn="l" rtl="0" fontAlgn="base"/>
            <a:endParaRPr lang="en-US" sz="18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Recursive case: 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In the recursive case, the function calls itself with the modified arguments. </a:t>
            </a:r>
          </a:p>
          <a:p>
            <a:pPr lvl="1"/>
            <a:r>
              <a:rPr lang="en-US" sz="18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The recursive case should move closer to the base case with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93366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4CAD-0F6F-DF27-7C91-9C3A2964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1F82-BA7D-AD83-468E-48CC0490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Base case: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What makes the code stop?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</a:p>
          <a:p>
            <a:pPr algn="l" rtl="0" fontAlgn="base"/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Recursive case: 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function calls itself with 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modified arguments.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</p:txBody>
      </p:sp>
      <p:pic>
        <p:nvPicPr>
          <p:cNvPr id="2050" name="Picture 2" descr="203,000+ Pics Of A Stop Signs Stock Photos, Pictures &amp; Royalty-Free Images  - iStock">
            <a:extLst>
              <a:ext uri="{FF2B5EF4-FFF2-40B4-BE49-F238E27FC236}">
                <a16:creationId xmlns:a16="http://schemas.microsoft.com/office/drawing/2014/main" id="{A0244ECB-8456-0651-D356-80B19EB8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1" y="1339851"/>
            <a:ext cx="2183822" cy="103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What CRM do you use and is it InMail (Gmail or Outlook or whatever)? - Quora">
            <a:extLst>
              <a:ext uri="{FF2B5EF4-FFF2-40B4-BE49-F238E27FC236}">
                <a16:creationId xmlns:a16="http://schemas.microsoft.com/office/drawing/2014/main" id="{E6E5E9CB-7993-5A49-C79A-0F8BFA36B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C9147-839B-B6B5-B5E5-B1CD0443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68" y="3526187"/>
            <a:ext cx="2442268" cy="18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0EC4-43F2-2B3F-E20E-9EC5140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77658-9E88-715E-1C91-E0DAF658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412874"/>
            <a:ext cx="8329082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A factorial is a mathematical operation that you like this:</a:t>
            </a:r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sz="2400" dirty="0">
                <a:solidFill>
                  <a:srgbClr val="FF0000"/>
                </a:solidFill>
              </a:rPr>
              <a:t>n!</a:t>
            </a:r>
            <a:r>
              <a:rPr lang="en-US" altLang="en-US" dirty="0"/>
              <a:t>. It represents the multiplication of all numbers between 1 and 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F986C-EB0C-F21D-4A3D-D897DF08A303}"/>
              </a:ext>
            </a:extLst>
          </p:cNvPr>
          <p:cNvSpPr txBox="1"/>
          <p:nvPr/>
        </p:nvSpPr>
        <p:spPr>
          <a:xfrm>
            <a:off x="1932325" y="2543145"/>
            <a:ext cx="6094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</a:rPr>
              <a:t>5! </a:t>
            </a:r>
          </a:p>
          <a:p>
            <a:r>
              <a:rPr lang="en-US" altLang="en-US" sz="2000" dirty="0"/>
              <a:t>     = 5 x 4 x 3 x 2 x 1 = 120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9F400-1FEC-13BE-639F-C004DB746AB3}"/>
              </a:ext>
            </a:extLst>
          </p:cNvPr>
          <p:cNvSpPr txBox="1"/>
          <p:nvPr/>
        </p:nvSpPr>
        <p:spPr>
          <a:xfrm>
            <a:off x="1824952" y="3673416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</a:rPr>
              <a:t>4! </a:t>
            </a:r>
          </a:p>
          <a:p>
            <a:r>
              <a:rPr lang="en-US" altLang="en-US" sz="2000" dirty="0"/>
              <a:t>        = 4 x 3 x 2 x 1 = 24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34EA9-DFD8-6B99-7E52-AA4425425831}"/>
              </a:ext>
            </a:extLst>
          </p:cNvPr>
          <p:cNvSpPr txBox="1"/>
          <p:nvPr/>
        </p:nvSpPr>
        <p:spPr>
          <a:xfrm>
            <a:off x="1824952" y="4689079"/>
            <a:ext cx="1117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</a:rPr>
              <a:t>1! </a:t>
            </a:r>
            <a:r>
              <a:rPr lang="en-US" altLang="en-US" sz="2000" dirty="0"/>
              <a:t>=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7109F-F77F-CCDE-91F1-45F30048891D}"/>
              </a:ext>
            </a:extLst>
          </p:cNvPr>
          <p:cNvSpPr txBox="1"/>
          <p:nvPr/>
        </p:nvSpPr>
        <p:spPr>
          <a:xfrm>
            <a:off x="5681230" y="4514335"/>
            <a:ext cx="1117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</a:rPr>
              <a:t>0! </a:t>
            </a:r>
            <a:r>
              <a:rPr lang="en-US" altLang="en-US" sz="2000" dirty="0"/>
              <a:t>=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DC991-36FF-1551-E83E-DF7537B29262}"/>
              </a:ext>
            </a:extLst>
          </p:cNvPr>
          <p:cNvSpPr txBox="1"/>
          <p:nvPr/>
        </p:nvSpPr>
        <p:spPr>
          <a:xfrm>
            <a:off x="3751503" y="5715019"/>
            <a:ext cx="28467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sz="2000" dirty="0">
                <a:solidFill>
                  <a:srgbClr val="FF0000"/>
                </a:solidFill>
              </a:rPr>
              <a:t>5! </a:t>
            </a:r>
          </a:p>
          <a:p>
            <a:r>
              <a:rPr lang="en-US" altLang="en-US" sz="2000" dirty="0"/>
              <a:t>     = 5 x </a:t>
            </a:r>
            <a:r>
              <a:rPr lang="en-US" altLang="en-US" sz="2000" dirty="0">
                <a:solidFill>
                  <a:srgbClr val="FF0000"/>
                </a:solidFill>
              </a:rPr>
              <a:t>4! </a:t>
            </a:r>
            <a:r>
              <a:rPr lang="en-US" altLang="en-US" sz="2000" dirty="0"/>
              <a:t>=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5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CFEC-4FF0-ED97-AECF-268FE6A3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Factorial using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B6EB8-AABE-9441-3DEB-2478D9CF57BB}"/>
              </a:ext>
            </a:extLst>
          </p:cNvPr>
          <p:cNvSpPr txBox="1"/>
          <p:nvPr/>
        </p:nvSpPr>
        <p:spPr>
          <a:xfrm>
            <a:off x="1039092" y="1582340"/>
            <a:ext cx="3470564" cy="34163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factorial(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1;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while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result * 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C44E-7B6E-DE25-CD11-6DB5FAFF0637}"/>
              </a:ext>
            </a:extLst>
          </p:cNvPr>
          <p:cNvSpPr txBox="1"/>
          <p:nvPr/>
        </p:nvSpPr>
        <p:spPr>
          <a:xfrm>
            <a:off x="964621" y="5120321"/>
            <a:ext cx="3545035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factorial(5);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pic>
        <p:nvPicPr>
          <p:cNvPr id="6146" name="Picture 2" descr="Haverhill Bank - The fifth tip to avoid a scam is to stop,... | Facebook">
            <a:extLst>
              <a:ext uri="{FF2B5EF4-FFF2-40B4-BE49-F238E27FC236}">
                <a16:creationId xmlns:a16="http://schemas.microsoft.com/office/drawing/2014/main" id="{9425AB09-1807-F915-5734-911D4269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84" y="1555640"/>
            <a:ext cx="1838325" cy="143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21FCB-2621-A09A-2A00-0AC458154A81}"/>
              </a:ext>
            </a:extLst>
          </p:cNvPr>
          <p:cNvSpPr txBox="1"/>
          <p:nvPr/>
        </p:nvSpPr>
        <p:spPr>
          <a:xfrm>
            <a:off x="7026368" y="1733543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to stop?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D73AB-220A-B580-107C-C3C49694D4B4}"/>
              </a:ext>
            </a:extLst>
          </p:cNvPr>
          <p:cNvSpPr txBox="1"/>
          <p:nvPr/>
        </p:nvSpPr>
        <p:spPr>
          <a:xfrm>
            <a:off x="6818550" y="2238180"/>
            <a:ext cx="152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when n=1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7D3EFE-7047-5758-A4CE-6BB6196A1BEC}"/>
              </a:ext>
            </a:extLst>
          </p:cNvPr>
          <p:cNvCxnSpPr/>
          <p:nvPr/>
        </p:nvCxnSpPr>
        <p:spPr bwMode="auto">
          <a:xfrm flipH="1">
            <a:off x="8104910" y="2417258"/>
            <a:ext cx="64423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22323A-B8F5-1DE4-D995-0FAF226F8DFB}"/>
              </a:ext>
            </a:extLst>
          </p:cNvPr>
          <p:cNvSpPr txBox="1"/>
          <p:nvPr/>
        </p:nvSpPr>
        <p:spPr>
          <a:xfrm>
            <a:off x="8867584" y="2232592"/>
            <a:ext cx="2448115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base case</a:t>
            </a:r>
          </a:p>
        </p:txBody>
      </p:sp>
      <p:pic>
        <p:nvPicPr>
          <p:cNvPr id="6148" name="Picture 4" descr="Yay Smiley GIFs | Tenor">
            <a:extLst>
              <a:ext uri="{FF2B5EF4-FFF2-40B4-BE49-F238E27FC236}">
                <a16:creationId xmlns:a16="http://schemas.microsoft.com/office/drawing/2014/main" id="{7E4844E7-98F4-938A-1D8C-265B5CE5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349" y="2629068"/>
            <a:ext cx="1525350" cy="114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6E27EF-9396-81D4-ADAD-D476FF989D0E}"/>
              </a:ext>
            </a:extLst>
          </p:cNvPr>
          <p:cNvSpPr txBox="1"/>
          <p:nvPr/>
        </p:nvSpPr>
        <p:spPr>
          <a:xfrm>
            <a:off x="4970656" y="3716978"/>
            <a:ext cx="5423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changing every iteration?</a:t>
            </a:r>
          </a:p>
          <a:p>
            <a:r>
              <a:rPr lang="en-US" dirty="0">
                <a:solidFill>
                  <a:srgbClr val="0070C0"/>
                </a:solidFill>
              </a:rPr>
              <a:t>Answer: multiplying with n decremented by 1</a:t>
            </a:r>
          </a:p>
          <a:p>
            <a:r>
              <a:rPr lang="en-US" dirty="0" err="1">
                <a:solidFill>
                  <a:srgbClr val="0070C0"/>
                </a:solidFill>
              </a:rPr>
              <a:t>i.e</a:t>
            </a:r>
            <a:r>
              <a:rPr lang="en-US" dirty="0">
                <a:solidFill>
                  <a:srgbClr val="0070C0"/>
                </a:solidFill>
              </a:rPr>
              <a:t>: multiply by the factorial of n-1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8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6B6EB8-AABE-9441-3DEB-2478D9CF57BB}"/>
              </a:ext>
            </a:extLst>
          </p:cNvPr>
          <p:cNvSpPr txBox="1"/>
          <p:nvPr/>
        </p:nvSpPr>
        <p:spPr>
          <a:xfrm>
            <a:off x="1039092" y="1582340"/>
            <a:ext cx="4857794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factorial(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==1)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factorial(</a:t>
            </a:r>
            <a:r>
              <a:rPr lang="pt-B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- 1);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2CFEC-4FF0-ED97-AECF-268FE6A3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Factorial using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C44E-7B6E-DE25-CD11-6DB5FAFF0637}"/>
              </a:ext>
            </a:extLst>
          </p:cNvPr>
          <p:cNvSpPr txBox="1"/>
          <p:nvPr/>
        </p:nvSpPr>
        <p:spPr>
          <a:xfrm>
            <a:off x="1039092" y="4067291"/>
            <a:ext cx="3545035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factorial(5);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6E372AA-9E58-155B-DF18-4B086DFB85E1}"/>
              </a:ext>
            </a:extLst>
          </p:cNvPr>
          <p:cNvSpPr/>
          <p:nvPr/>
        </p:nvSpPr>
        <p:spPr bwMode="auto">
          <a:xfrm>
            <a:off x="3268543" y="2108034"/>
            <a:ext cx="351610" cy="618447"/>
          </a:xfrm>
          <a:prstGeom prst="rightBrace">
            <a:avLst>
              <a:gd name="adj1" fmla="val 43973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480FE-7DEA-011C-E8FA-A458F7126863}"/>
              </a:ext>
            </a:extLst>
          </p:cNvPr>
          <p:cNvSpPr txBox="1"/>
          <p:nvPr/>
        </p:nvSpPr>
        <p:spPr>
          <a:xfrm>
            <a:off x="3744497" y="2228670"/>
            <a:ext cx="204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56E91-F524-8E4B-6994-2DA2F01B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44" y="1824316"/>
            <a:ext cx="5070764" cy="4485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6683E8-BA83-ADBB-C45C-97BD829DD58D}"/>
              </a:ext>
            </a:extLst>
          </p:cNvPr>
          <p:cNvSpPr txBox="1"/>
          <p:nvPr/>
        </p:nvSpPr>
        <p:spPr>
          <a:xfrm>
            <a:off x="6295116" y="1397674"/>
            <a:ext cx="439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sketch for tracing the factorial of 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12F67B-061F-F34F-5FE6-1494157F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5681657"/>
            <a:ext cx="1102899" cy="6286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25F909-E287-DDE4-1399-BA9D2EE3379F}"/>
              </a:ext>
            </a:extLst>
          </p:cNvPr>
          <p:cNvSpPr txBox="1"/>
          <p:nvPr/>
        </p:nvSpPr>
        <p:spPr>
          <a:xfrm>
            <a:off x="2103075" y="5811295"/>
            <a:ext cx="1102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6999</TotalTime>
  <Words>1115</Words>
  <Application>Microsoft Office PowerPoint</Application>
  <PresentationFormat>Widescreen</PresentationFormat>
  <Paragraphs>170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Cascadia Mono</vt:lpstr>
      <vt:lpstr>Dosis</vt:lpstr>
      <vt:lpstr>Lato</vt:lpstr>
      <vt:lpstr>Nunito</vt:lpstr>
      <vt:lpstr>segoe ui</vt:lpstr>
      <vt:lpstr>template</vt:lpstr>
      <vt:lpstr>Custom Design</vt:lpstr>
      <vt:lpstr>Introduction to  Programming</vt:lpstr>
      <vt:lpstr>Recursive Functions</vt:lpstr>
      <vt:lpstr>A recursive function</vt:lpstr>
      <vt:lpstr>Need for a recursive function</vt:lpstr>
      <vt:lpstr>Components of a Recursive Function</vt:lpstr>
      <vt:lpstr>Components of a Recursive function</vt:lpstr>
      <vt:lpstr>Example 1 : Factorial</vt:lpstr>
      <vt:lpstr>Example 1: Factorial using loops</vt:lpstr>
      <vt:lpstr>Example 1: Factorial using recursion</vt:lpstr>
      <vt:lpstr>Example 2 : Fibonacci series</vt:lpstr>
      <vt:lpstr>Example 2 : Fibonacci series</vt:lpstr>
      <vt:lpstr>Example 2 : Fibonacci series</vt:lpstr>
      <vt:lpstr>Example 3  : Towers of Hanoi</vt:lpstr>
      <vt:lpstr>PowerPoint Presentation</vt:lpstr>
      <vt:lpstr>Example 3  : Towers of Hanoi</vt:lpstr>
      <vt:lpstr>Example 3  : Towers of Hanoi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186</cp:revision>
  <dcterms:created xsi:type="dcterms:W3CDTF">2023-09-25T08:10:36Z</dcterms:created>
  <dcterms:modified xsi:type="dcterms:W3CDTF">2024-04-21T10:15:09Z</dcterms:modified>
</cp:coreProperties>
</file>