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56" r:id="rId3"/>
    <p:sldId id="301" r:id="rId4"/>
    <p:sldId id="338" r:id="rId5"/>
    <p:sldId id="395" r:id="rId6"/>
    <p:sldId id="397" r:id="rId7"/>
    <p:sldId id="391" r:id="rId8"/>
    <p:sldId id="415" r:id="rId9"/>
    <p:sldId id="387" r:id="rId10"/>
    <p:sldId id="393" r:id="rId11"/>
    <p:sldId id="396" r:id="rId12"/>
    <p:sldId id="398" r:id="rId13"/>
    <p:sldId id="399" r:id="rId14"/>
    <p:sldId id="400" r:id="rId15"/>
    <p:sldId id="403" r:id="rId16"/>
    <p:sldId id="402" r:id="rId17"/>
    <p:sldId id="385" r:id="rId18"/>
    <p:sldId id="414" r:id="rId19"/>
    <p:sldId id="394" r:id="rId20"/>
    <p:sldId id="404" r:id="rId21"/>
    <p:sldId id="405" r:id="rId22"/>
    <p:sldId id="406" r:id="rId23"/>
    <p:sldId id="389" r:id="rId24"/>
    <p:sldId id="407" r:id="rId25"/>
    <p:sldId id="416" r:id="rId26"/>
    <p:sldId id="408" r:id="rId27"/>
    <p:sldId id="418" r:id="rId28"/>
    <p:sldId id="409" r:id="rId29"/>
    <p:sldId id="410" r:id="rId30"/>
    <p:sldId id="411" r:id="rId31"/>
    <p:sldId id="412" r:id="rId32"/>
    <p:sldId id="419" r:id="rId33"/>
    <p:sldId id="420" r:id="rId34"/>
    <p:sldId id="299" r:id="rId35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6320AB-26CE-44B3-BD14-5A9C25AA7F73}" v="81" dt="2024-03-04T06:53:53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7" autoAdjust="0"/>
    <p:restoredTop sz="94386" autoAdjust="0"/>
  </p:normalViewPr>
  <p:slideViewPr>
    <p:cSldViewPr snapToGrid="0">
      <p:cViewPr varScale="1">
        <p:scale>
          <a:sx n="62" d="100"/>
          <a:sy n="6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a.Elmaghawry" userId="b691f193-aaf6-4e62-bc5c-f933985003e3" providerId="ADAL" clId="{16152CA0-7EAB-4920-BBA1-84D5C48A8829}"/>
    <pc:docChg chg="custSel addSld delSld modSld">
      <pc:chgData name="Noura.Elmaghawry" userId="b691f193-aaf6-4e62-bc5c-f933985003e3" providerId="ADAL" clId="{16152CA0-7EAB-4920-BBA1-84D5C48A8829}" dt="2024-02-26T14:03:14.260" v="21" actId="20577"/>
      <pc:docMkLst>
        <pc:docMk/>
      </pc:docMkLst>
      <pc:sldChg chg="modAnim">
        <pc:chgData name="Noura.Elmaghawry" userId="b691f193-aaf6-4e62-bc5c-f933985003e3" providerId="ADAL" clId="{16152CA0-7EAB-4920-BBA1-84D5C48A8829}" dt="2024-02-25T13:36:26.175" v="1"/>
        <pc:sldMkLst>
          <pc:docMk/>
          <pc:sldMk cId="937605804" sldId="348"/>
        </pc:sldMkLst>
      </pc:sldChg>
      <pc:sldChg chg="modSp mod">
        <pc:chgData name="Noura.Elmaghawry" userId="b691f193-aaf6-4e62-bc5c-f933985003e3" providerId="ADAL" clId="{16152CA0-7EAB-4920-BBA1-84D5C48A8829}" dt="2024-02-26T14:03:14.260" v="21" actId="20577"/>
        <pc:sldMkLst>
          <pc:docMk/>
          <pc:sldMk cId="192257478" sldId="366"/>
        </pc:sldMkLst>
        <pc:graphicFrameChg chg="modGraphic">
          <ac:chgData name="Noura.Elmaghawry" userId="b691f193-aaf6-4e62-bc5c-f933985003e3" providerId="ADAL" clId="{16152CA0-7EAB-4920-BBA1-84D5C48A8829}" dt="2024-02-26T14:03:14.260" v="21" actId="20577"/>
          <ac:graphicFrameMkLst>
            <pc:docMk/>
            <pc:sldMk cId="192257478" sldId="366"/>
            <ac:graphicFrameMk id="10" creationId="{728C7C10-5683-3209-CCC3-667BB877CC5E}"/>
          </ac:graphicFrameMkLst>
        </pc:graphicFrameChg>
      </pc:sldChg>
      <pc:sldChg chg="addSp delSp modSp mod delAnim modAnim">
        <pc:chgData name="Noura.Elmaghawry" userId="b691f193-aaf6-4e62-bc5c-f933985003e3" providerId="ADAL" clId="{16152CA0-7EAB-4920-BBA1-84D5C48A8829}" dt="2024-02-26T08:42:05.622" v="10"/>
        <pc:sldMkLst>
          <pc:docMk/>
          <pc:sldMk cId="3916217556" sldId="374"/>
        </pc:sldMkLst>
        <pc:spChg chg="add mod">
          <ac:chgData name="Noura.Elmaghawry" userId="b691f193-aaf6-4e62-bc5c-f933985003e3" providerId="ADAL" clId="{16152CA0-7EAB-4920-BBA1-84D5C48A8829}" dt="2024-02-26T08:41:49.583" v="8"/>
          <ac:spMkLst>
            <pc:docMk/>
            <pc:sldMk cId="3916217556" sldId="374"/>
            <ac:spMk id="11" creationId="{21057333-D8A5-AE70-C874-6EAEE110C985}"/>
          </ac:spMkLst>
        </pc:spChg>
        <pc:spChg chg="del">
          <ac:chgData name="Noura.Elmaghawry" userId="b691f193-aaf6-4e62-bc5c-f933985003e3" providerId="ADAL" clId="{16152CA0-7EAB-4920-BBA1-84D5C48A8829}" dt="2024-02-25T13:37:53.048" v="6" actId="478"/>
          <ac:spMkLst>
            <pc:docMk/>
            <pc:sldMk cId="3916217556" sldId="374"/>
            <ac:spMk id="13" creationId="{E139E2DB-8304-E30A-2328-40845D1987AF}"/>
          </ac:spMkLst>
        </pc:spChg>
        <pc:picChg chg="add mod">
          <ac:chgData name="Noura.Elmaghawry" userId="b691f193-aaf6-4e62-bc5c-f933985003e3" providerId="ADAL" clId="{16152CA0-7EAB-4920-BBA1-84D5C48A8829}" dt="2024-02-26T08:41:32.153" v="7"/>
          <ac:picMkLst>
            <pc:docMk/>
            <pc:sldMk cId="3916217556" sldId="374"/>
            <ac:picMk id="9" creationId="{1FFBEAEF-A898-5BEB-C07B-F72A8B1E4820}"/>
          </ac:picMkLst>
        </pc:picChg>
        <pc:picChg chg="del">
          <ac:chgData name="Noura.Elmaghawry" userId="b691f193-aaf6-4e62-bc5c-f933985003e3" providerId="ADAL" clId="{16152CA0-7EAB-4920-BBA1-84D5C48A8829}" dt="2024-02-25T13:37:51.975" v="5" actId="478"/>
          <ac:picMkLst>
            <pc:docMk/>
            <pc:sldMk cId="3916217556" sldId="374"/>
            <ac:picMk id="12" creationId="{A4899EEF-03EA-14D7-4882-F9DABEAFBD59}"/>
          </ac:picMkLst>
        </pc:picChg>
      </pc:sldChg>
      <pc:sldChg chg="addSp delSp modSp mod delAnim modAnim">
        <pc:chgData name="Noura.Elmaghawry" userId="b691f193-aaf6-4e62-bc5c-f933985003e3" providerId="ADAL" clId="{16152CA0-7EAB-4920-BBA1-84D5C48A8829}" dt="2024-02-26T08:43:56.424" v="16"/>
        <pc:sldMkLst>
          <pc:docMk/>
          <pc:sldMk cId="131319199" sldId="375"/>
        </pc:sldMkLst>
        <pc:picChg chg="add mod">
          <ac:chgData name="Noura.Elmaghawry" userId="b691f193-aaf6-4e62-bc5c-f933985003e3" providerId="ADAL" clId="{16152CA0-7EAB-4920-BBA1-84D5C48A8829}" dt="2024-02-26T08:43:51.695" v="15" actId="14100"/>
          <ac:picMkLst>
            <pc:docMk/>
            <pc:sldMk cId="131319199" sldId="375"/>
            <ac:picMk id="10" creationId="{2028CDE6-7866-F93E-A750-15E13DD85B2D}"/>
          </ac:picMkLst>
        </pc:picChg>
        <pc:picChg chg="del">
          <ac:chgData name="Noura.Elmaghawry" userId="b691f193-aaf6-4e62-bc5c-f933985003e3" providerId="ADAL" clId="{16152CA0-7EAB-4920-BBA1-84D5C48A8829}" dt="2024-02-26T08:43:40.342" v="11" actId="478"/>
          <ac:picMkLst>
            <pc:docMk/>
            <pc:sldMk cId="131319199" sldId="375"/>
            <ac:picMk id="11" creationId="{6B846F10-2B1A-13EC-77FC-134BA0F7E0A2}"/>
          </ac:picMkLst>
        </pc:picChg>
      </pc:sldChg>
      <pc:sldChg chg="modAnim">
        <pc:chgData name="Noura.Elmaghawry" userId="b691f193-aaf6-4e62-bc5c-f933985003e3" providerId="ADAL" clId="{16152CA0-7EAB-4920-BBA1-84D5C48A8829}" dt="2024-02-25T13:37:03.556" v="3"/>
        <pc:sldMkLst>
          <pc:docMk/>
          <pc:sldMk cId="431369937" sldId="377"/>
        </pc:sldMkLst>
      </pc:sldChg>
      <pc:sldChg chg="add del">
        <pc:chgData name="Noura.Elmaghawry" userId="b691f193-aaf6-4e62-bc5c-f933985003e3" providerId="ADAL" clId="{16152CA0-7EAB-4920-BBA1-84D5C48A8829}" dt="2024-02-26T14:02:54.871" v="18" actId="47"/>
        <pc:sldMkLst>
          <pc:docMk/>
          <pc:sldMk cId="1458168467" sldId="378"/>
        </pc:sldMkLst>
      </pc:sldChg>
      <pc:sldChg chg="modAnim">
        <pc:chgData name="Noura.Elmaghawry" userId="b691f193-aaf6-4e62-bc5c-f933985003e3" providerId="ADAL" clId="{16152CA0-7EAB-4920-BBA1-84D5C48A8829}" dt="2024-02-25T13:36:50.942" v="2"/>
        <pc:sldMkLst>
          <pc:docMk/>
          <pc:sldMk cId="3299677290" sldId="379"/>
        </pc:sldMkLst>
      </pc:sldChg>
      <pc:sldChg chg="del">
        <pc:chgData name="Noura.Elmaghawry" userId="b691f193-aaf6-4e62-bc5c-f933985003e3" providerId="ADAL" clId="{16152CA0-7EAB-4920-BBA1-84D5C48A8829}" dt="2024-02-26T14:02:57.942" v="19" actId="47"/>
        <pc:sldMkLst>
          <pc:docMk/>
          <pc:sldMk cId="3816679220" sldId="380"/>
        </pc:sldMkLst>
      </pc:sldChg>
      <pc:sldChg chg="modAnim">
        <pc:chgData name="Noura.Elmaghawry" userId="b691f193-aaf6-4e62-bc5c-f933985003e3" providerId="ADAL" clId="{16152CA0-7EAB-4920-BBA1-84D5C48A8829}" dt="2024-02-25T13:37:11.204" v="4"/>
        <pc:sldMkLst>
          <pc:docMk/>
          <pc:sldMk cId="2370583835" sldId="382"/>
        </pc:sldMkLst>
      </pc:sldChg>
    </pc:docChg>
  </pc:docChgLst>
  <pc:docChgLst>
    <pc:chgData name="Noura.Elmaghawry" userId="b691f193-aaf6-4e62-bc5c-f933985003e3" providerId="ADAL" clId="{326320AB-26CE-44B3-BD14-5A9C25AA7F73}"/>
    <pc:docChg chg="undo custSel addSld delSld modSld sldOrd">
      <pc:chgData name="Noura.Elmaghawry" userId="b691f193-aaf6-4e62-bc5c-f933985003e3" providerId="ADAL" clId="{326320AB-26CE-44B3-BD14-5A9C25AA7F73}" dt="2024-03-04T06:53:53.354" v="838"/>
      <pc:docMkLst>
        <pc:docMk/>
      </pc:docMkLst>
      <pc:sldChg chg="modSp mod">
        <pc:chgData name="Noura.Elmaghawry" userId="b691f193-aaf6-4e62-bc5c-f933985003e3" providerId="ADAL" clId="{326320AB-26CE-44B3-BD14-5A9C25AA7F73}" dt="2024-03-03T07:49:47.151" v="531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326320AB-26CE-44B3-BD14-5A9C25AA7F73}" dt="2024-03-03T07:49:47.151" v="531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add del ord">
        <pc:chgData name="Noura.Elmaghawry" userId="b691f193-aaf6-4e62-bc5c-f933985003e3" providerId="ADAL" clId="{326320AB-26CE-44B3-BD14-5A9C25AA7F73}" dt="2024-03-03T08:18:53.717" v="711" actId="47"/>
        <pc:sldMkLst>
          <pc:docMk/>
          <pc:sldMk cId="3954829174" sldId="349"/>
        </pc:sldMkLst>
      </pc:sldChg>
      <pc:sldChg chg="modSp del">
        <pc:chgData name="Noura.Elmaghawry" userId="b691f193-aaf6-4e62-bc5c-f933985003e3" providerId="ADAL" clId="{326320AB-26CE-44B3-BD14-5A9C25AA7F73}" dt="2024-03-03T08:18:50.843" v="710" actId="47"/>
        <pc:sldMkLst>
          <pc:docMk/>
          <pc:sldMk cId="4071928854" sldId="384"/>
        </pc:sldMkLst>
        <pc:picChg chg="mod">
          <ac:chgData name="Noura.Elmaghawry" userId="b691f193-aaf6-4e62-bc5c-f933985003e3" providerId="ADAL" clId="{326320AB-26CE-44B3-BD14-5A9C25AA7F73}" dt="2024-03-03T07:43:29.467" v="307" actId="1076"/>
          <ac:picMkLst>
            <pc:docMk/>
            <pc:sldMk cId="4071928854" sldId="384"/>
            <ac:picMk id="11" creationId="{3FF9DFA8-40D5-FA00-38B1-9900CD301458}"/>
          </ac:picMkLst>
        </pc:picChg>
      </pc:sldChg>
      <pc:sldChg chg="modSp mod">
        <pc:chgData name="Noura.Elmaghawry" userId="b691f193-aaf6-4e62-bc5c-f933985003e3" providerId="ADAL" clId="{326320AB-26CE-44B3-BD14-5A9C25AA7F73}" dt="2024-03-03T08:01:42.035" v="540" actId="20577"/>
        <pc:sldMkLst>
          <pc:docMk/>
          <pc:sldMk cId="3656525333" sldId="385"/>
        </pc:sldMkLst>
        <pc:spChg chg="mod">
          <ac:chgData name="Noura.Elmaghawry" userId="b691f193-aaf6-4e62-bc5c-f933985003e3" providerId="ADAL" clId="{326320AB-26CE-44B3-BD14-5A9C25AA7F73}" dt="2024-03-03T08:01:42.035" v="540" actId="20577"/>
          <ac:spMkLst>
            <pc:docMk/>
            <pc:sldMk cId="3656525333" sldId="385"/>
            <ac:spMk id="3" creationId="{707F74DF-D514-F27F-BE4E-0D3D03279E52}"/>
          </ac:spMkLst>
        </pc:spChg>
      </pc:sldChg>
      <pc:sldChg chg="modSp mod">
        <pc:chgData name="Noura.Elmaghawry" userId="b691f193-aaf6-4e62-bc5c-f933985003e3" providerId="ADAL" clId="{326320AB-26CE-44B3-BD14-5A9C25AA7F73}" dt="2024-03-03T10:49:12.813" v="805" actId="108"/>
        <pc:sldMkLst>
          <pc:docMk/>
          <pc:sldMk cId="3766030415" sldId="389"/>
        </pc:sldMkLst>
        <pc:spChg chg="mod">
          <ac:chgData name="Noura.Elmaghawry" userId="b691f193-aaf6-4e62-bc5c-f933985003e3" providerId="ADAL" clId="{326320AB-26CE-44B3-BD14-5A9C25AA7F73}" dt="2024-03-03T10:49:12.813" v="805" actId="108"/>
          <ac:spMkLst>
            <pc:docMk/>
            <pc:sldMk cId="3766030415" sldId="389"/>
            <ac:spMk id="3" creationId="{4226EAD8-3DC2-1A63-5105-D2E52FF403D3}"/>
          </ac:spMkLst>
        </pc:spChg>
      </pc:sldChg>
      <pc:sldChg chg="modAnim">
        <pc:chgData name="Noura.Elmaghawry" userId="b691f193-aaf6-4e62-bc5c-f933985003e3" providerId="ADAL" clId="{326320AB-26CE-44B3-BD14-5A9C25AA7F73}" dt="2024-03-04T06:50:39.302" v="812"/>
        <pc:sldMkLst>
          <pc:docMk/>
          <pc:sldMk cId="3789655332" sldId="391"/>
        </pc:sldMkLst>
      </pc:sldChg>
      <pc:sldChg chg="modSp mod">
        <pc:chgData name="Noura.Elmaghawry" userId="b691f193-aaf6-4e62-bc5c-f933985003e3" providerId="ADAL" clId="{326320AB-26CE-44B3-BD14-5A9C25AA7F73}" dt="2024-03-03T08:03:20.147" v="572" actId="20577"/>
        <pc:sldMkLst>
          <pc:docMk/>
          <pc:sldMk cId="3582829172" sldId="394"/>
        </pc:sldMkLst>
        <pc:spChg chg="mod">
          <ac:chgData name="Noura.Elmaghawry" userId="b691f193-aaf6-4e62-bc5c-f933985003e3" providerId="ADAL" clId="{326320AB-26CE-44B3-BD14-5A9C25AA7F73}" dt="2024-03-03T08:03:20.147" v="572" actId="20577"/>
          <ac:spMkLst>
            <pc:docMk/>
            <pc:sldMk cId="3582829172" sldId="394"/>
            <ac:spMk id="2" creationId="{01C7302C-6B2E-AFE2-8057-C0174BCB6FA7}"/>
          </ac:spMkLst>
        </pc:spChg>
      </pc:sldChg>
      <pc:sldChg chg="modAnim">
        <pc:chgData name="Noura.Elmaghawry" userId="b691f193-aaf6-4e62-bc5c-f933985003e3" providerId="ADAL" clId="{326320AB-26CE-44B3-BD14-5A9C25AA7F73}" dt="2024-03-04T06:50:34.175" v="811"/>
        <pc:sldMkLst>
          <pc:docMk/>
          <pc:sldMk cId="157103510" sldId="395"/>
        </pc:sldMkLst>
      </pc:sldChg>
      <pc:sldChg chg="modAnim">
        <pc:chgData name="Noura.Elmaghawry" userId="b691f193-aaf6-4e62-bc5c-f933985003e3" providerId="ADAL" clId="{326320AB-26CE-44B3-BD14-5A9C25AA7F73}" dt="2024-03-04T06:50:49.607" v="813"/>
        <pc:sldMkLst>
          <pc:docMk/>
          <pc:sldMk cId="3908104637" sldId="396"/>
        </pc:sldMkLst>
      </pc:sldChg>
      <pc:sldChg chg="modAnim">
        <pc:chgData name="Noura.Elmaghawry" userId="b691f193-aaf6-4e62-bc5c-f933985003e3" providerId="ADAL" clId="{326320AB-26CE-44B3-BD14-5A9C25AA7F73}" dt="2024-03-04T06:50:53.591" v="814"/>
        <pc:sldMkLst>
          <pc:docMk/>
          <pc:sldMk cId="2557468336" sldId="398"/>
        </pc:sldMkLst>
      </pc:sldChg>
      <pc:sldChg chg="modAnim">
        <pc:chgData name="Noura.Elmaghawry" userId="b691f193-aaf6-4e62-bc5c-f933985003e3" providerId="ADAL" clId="{326320AB-26CE-44B3-BD14-5A9C25AA7F73}" dt="2024-03-03T08:01:33.421" v="539"/>
        <pc:sldMkLst>
          <pc:docMk/>
          <pc:sldMk cId="3524590385" sldId="402"/>
        </pc:sldMkLst>
      </pc:sldChg>
      <pc:sldChg chg="ord">
        <pc:chgData name="Noura.Elmaghawry" userId="b691f193-aaf6-4e62-bc5c-f933985003e3" providerId="ADAL" clId="{326320AB-26CE-44B3-BD14-5A9C25AA7F73}" dt="2024-03-03T07:39:59.607" v="289"/>
        <pc:sldMkLst>
          <pc:docMk/>
          <pc:sldMk cId="573782898" sldId="403"/>
        </pc:sldMkLst>
      </pc:sldChg>
      <pc:sldChg chg="modAnim">
        <pc:chgData name="Noura.Elmaghawry" userId="b691f193-aaf6-4e62-bc5c-f933985003e3" providerId="ADAL" clId="{326320AB-26CE-44B3-BD14-5A9C25AA7F73}" dt="2024-03-04T06:51:54.505" v="818"/>
        <pc:sldMkLst>
          <pc:docMk/>
          <pc:sldMk cId="2403445025" sldId="405"/>
        </pc:sldMkLst>
      </pc:sldChg>
      <pc:sldChg chg="modAnim">
        <pc:chgData name="Noura.Elmaghawry" userId="b691f193-aaf6-4e62-bc5c-f933985003e3" providerId="ADAL" clId="{326320AB-26CE-44B3-BD14-5A9C25AA7F73}" dt="2024-03-03T08:03:50.611" v="573"/>
        <pc:sldMkLst>
          <pc:docMk/>
          <pc:sldMk cId="2671026020" sldId="406"/>
        </pc:sldMkLst>
      </pc:sldChg>
      <pc:sldChg chg="addSp modSp">
        <pc:chgData name="Noura.Elmaghawry" userId="b691f193-aaf6-4e62-bc5c-f933985003e3" providerId="ADAL" clId="{326320AB-26CE-44B3-BD14-5A9C25AA7F73}" dt="2024-03-04T06:53:04.518" v="826" actId="1076"/>
        <pc:sldMkLst>
          <pc:docMk/>
          <pc:sldMk cId="1949207127" sldId="407"/>
        </pc:sldMkLst>
        <pc:picChg chg="add mod">
          <ac:chgData name="Noura.Elmaghawry" userId="b691f193-aaf6-4e62-bc5c-f933985003e3" providerId="ADAL" clId="{326320AB-26CE-44B3-BD14-5A9C25AA7F73}" dt="2024-03-04T06:53:04.518" v="826" actId="1076"/>
          <ac:picMkLst>
            <pc:docMk/>
            <pc:sldMk cId="1949207127" sldId="407"/>
            <ac:picMk id="1026" creationId="{DAD70026-3686-3E1F-2640-508F7C58C162}"/>
          </ac:picMkLst>
        </pc:picChg>
      </pc:sldChg>
      <pc:sldChg chg="addSp delSp modSp mod ord modAnim">
        <pc:chgData name="Noura.Elmaghawry" userId="b691f193-aaf6-4e62-bc5c-f933985003e3" providerId="ADAL" clId="{326320AB-26CE-44B3-BD14-5A9C25AA7F73}" dt="2024-03-03T10:47:42.741" v="801" actId="1076"/>
        <pc:sldMkLst>
          <pc:docMk/>
          <pc:sldMk cId="3549486857" sldId="408"/>
        </pc:sldMkLst>
        <pc:spChg chg="mod">
          <ac:chgData name="Noura.Elmaghawry" userId="b691f193-aaf6-4e62-bc5c-f933985003e3" providerId="ADAL" clId="{326320AB-26CE-44B3-BD14-5A9C25AA7F73}" dt="2024-03-03T10:38:49.433" v="78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326320AB-26CE-44B3-BD14-5A9C25AA7F73}" dt="2024-03-03T10:34:25.469" v="719" actId="20577"/>
          <ac:spMkLst>
            <pc:docMk/>
            <pc:sldMk cId="3549486857" sldId="408"/>
            <ac:spMk id="10" creationId="{8A46C143-0525-9B8C-535A-AF1BA89A3BA8}"/>
          </ac:spMkLst>
        </pc:spChg>
        <pc:picChg chg="add del mod">
          <ac:chgData name="Noura.Elmaghawry" userId="b691f193-aaf6-4e62-bc5c-f933985003e3" providerId="ADAL" clId="{326320AB-26CE-44B3-BD14-5A9C25AA7F73}" dt="2024-03-03T10:35:43.653" v="740" actId="478"/>
          <ac:picMkLst>
            <pc:docMk/>
            <pc:sldMk cId="3549486857" sldId="408"/>
            <ac:picMk id="5" creationId="{5A6F1EB4-EE62-4DBC-0D16-4778B18B61EB}"/>
          </ac:picMkLst>
        </pc:picChg>
        <pc:picChg chg="add mod">
          <ac:chgData name="Noura.Elmaghawry" userId="b691f193-aaf6-4e62-bc5c-f933985003e3" providerId="ADAL" clId="{326320AB-26CE-44B3-BD14-5A9C25AA7F73}" dt="2024-03-03T10:47:42.741" v="801" actId="1076"/>
          <ac:picMkLst>
            <pc:docMk/>
            <pc:sldMk cId="3549486857" sldId="408"/>
            <ac:picMk id="7" creationId="{375635D7-BC4E-8C67-6335-C6B881859F7E}"/>
          </ac:picMkLst>
        </pc:picChg>
        <pc:picChg chg="del">
          <ac:chgData name="Noura.Elmaghawry" userId="b691f193-aaf6-4e62-bc5c-f933985003e3" providerId="ADAL" clId="{326320AB-26CE-44B3-BD14-5A9C25AA7F73}" dt="2024-03-03T07:31:28.426" v="148" actId="478"/>
          <ac:picMkLst>
            <pc:docMk/>
            <pc:sldMk cId="3549486857" sldId="408"/>
            <ac:picMk id="8" creationId="{A38599CF-C0ED-8E12-540E-846A02521185}"/>
          </ac:picMkLst>
        </pc:picChg>
        <pc:picChg chg="mod">
          <ac:chgData name="Noura.Elmaghawry" userId="b691f193-aaf6-4e62-bc5c-f933985003e3" providerId="ADAL" clId="{326320AB-26CE-44B3-BD14-5A9C25AA7F73}" dt="2024-03-03T08:14:28.129" v="690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modSp mod modAnim">
        <pc:chgData name="Noura.Elmaghawry" userId="b691f193-aaf6-4e62-bc5c-f933985003e3" providerId="ADAL" clId="{326320AB-26CE-44B3-BD14-5A9C25AA7F73}" dt="2024-03-04T06:53:53.354" v="838"/>
        <pc:sldMkLst>
          <pc:docMk/>
          <pc:sldMk cId="3596043441" sldId="409"/>
        </pc:sldMkLst>
        <pc:spChg chg="mod">
          <ac:chgData name="Noura.Elmaghawry" userId="b691f193-aaf6-4e62-bc5c-f933985003e3" providerId="ADAL" clId="{326320AB-26CE-44B3-BD14-5A9C25AA7F73}" dt="2024-03-04T06:53:34.692" v="835" actId="20577"/>
          <ac:spMkLst>
            <pc:docMk/>
            <pc:sldMk cId="3596043441" sldId="409"/>
            <ac:spMk id="14" creationId="{862421ED-8D46-1650-2200-9CF235398480}"/>
          </ac:spMkLst>
        </pc:spChg>
      </pc:sldChg>
      <pc:sldChg chg="modSp">
        <pc:chgData name="Noura.Elmaghawry" userId="b691f193-aaf6-4e62-bc5c-f933985003e3" providerId="ADAL" clId="{326320AB-26CE-44B3-BD14-5A9C25AA7F73}" dt="2024-03-03T10:51:40.771" v="810" actId="14100"/>
        <pc:sldMkLst>
          <pc:docMk/>
          <pc:sldMk cId="2485487992" sldId="411"/>
        </pc:sldMkLst>
        <pc:cxnChg chg="mod">
          <ac:chgData name="Noura.Elmaghawry" userId="b691f193-aaf6-4e62-bc5c-f933985003e3" providerId="ADAL" clId="{326320AB-26CE-44B3-BD14-5A9C25AA7F73}" dt="2024-03-03T10:51:40.771" v="810" actId="14100"/>
          <ac:cxnSpMkLst>
            <pc:docMk/>
            <pc:sldMk cId="2485487992" sldId="411"/>
            <ac:cxnSpMk id="15" creationId="{D1587C60-54D9-B47B-FD3A-A1A1920634AC}"/>
          </ac:cxnSpMkLst>
        </pc:cxnChg>
        <pc:cxnChg chg="mod">
          <ac:chgData name="Noura.Elmaghawry" userId="b691f193-aaf6-4e62-bc5c-f933985003e3" providerId="ADAL" clId="{326320AB-26CE-44B3-BD14-5A9C25AA7F73}" dt="2024-03-03T10:51:15.453" v="807" actId="692"/>
          <ac:cxnSpMkLst>
            <pc:docMk/>
            <pc:sldMk cId="2485487992" sldId="411"/>
            <ac:cxnSpMk id="17" creationId="{C389806C-9C5D-D668-47B4-7CA4210B514C}"/>
          </ac:cxnSpMkLst>
        </pc:cxnChg>
        <pc:cxnChg chg="mod">
          <ac:chgData name="Noura.Elmaghawry" userId="b691f193-aaf6-4e62-bc5c-f933985003e3" providerId="ADAL" clId="{326320AB-26CE-44B3-BD14-5A9C25AA7F73}" dt="2024-03-03T10:51:25.547" v="808" actId="14100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modAnim">
        <pc:chgData name="Noura.Elmaghawry" userId="b691f193-aaf6-4e62-bc5c-f933985003e3" providerId="ADAL" clId="{326320AB-26CE-44B3-BD14-5A9C25AA7F73}" dt="2024-03-03T07:51:51.496" v="538"/>
        <pc:sldMkLst>
          <pc:docMk/>
          <pc:sldMk cId="3349505930" sldId="412"/>
        </pc:sldMkLst>
      </pc:sldChg>
      <pc:sldChg chg="del">
        <pc:chgData name="Noura.Elmaghawry" userId="b691f193-aaf6-4e62-bc5c-f933985003e3" providerId="ADAL" clId="{326320AB-26CE-44B3-BD14-5A9C25AA7F73}" dt="2024-03-03T07:44:39.864" v="312" actId="47"/>
        <pc:sldMkLst>
          <pc:docMk/>
          <pc:sldMk cId="1411940463" sldId="413"/>
        </pc:sldMkLst>
      </pc:sldChg>
      <pc:sldChg chg="addSp delSp modSp mod ord">
        <pc:chgData name="Noura.Elmaghawry" userId="b691f193-aaf6-4e62-bc5c-f933985003e3" providerId="ADAL" clId="{326320AB-26CE-44B3-BD14-5A9C25AA7F73}" dt="2024-03-03T07:39:40.833" v="287"/>
        <pc:sldMkLst>
          <pc:docMk/>
          <pc:sldMk cId="3062752457" sldId="414"/>
        </pc:sldMkLst>
        <pc:spChg chg="mod">
          <ac:chgData name="Noura.Elmaghawry" userId="b691f193-aaf6-4e62-bc5c-f933985003e3" providerId="ADAL" clId="{326320AB-26CE-44B3-BD14-5A9C25AA7F73}" dt="2024-03-03T07:36:26.381" v="242" actId="6549"/>
          <ac:spMkLst>
            <pc:docMk/>
            <pc:sldMk cId="3062752457" sldId="414"/>
            <ac:spMk id="2" creationId="{02A5DD0A-55A6-C8CE-252B-3D22C0E8D310}"/>
          </ac:spMkLst>
        </pc:spChg>
        <pc:spChg chg="del">
          <ac:chgData name="Noura.Elmaghawry" userId="b691f193-aaf6-4e62-bc5c-f933985003e3" providerId="ADAL" clId="{326320AB-26CE-44B3-BD14-5A9C25AA7F73}" dt="2024-03-03T07:38:24.567" v="253" actId="478"/>
          <ac:spMkLst>
            <pc:docMk/>
            <pc:sldMk cId="3062752457" sldId="414"/>
            <ac:spMk id="3" creationId="{E0CE3D69-128B-22EF-4A1B-A86167C01C41}"/>
          </ac:spMkLst>
        </pc:spChg>
        <pc:spChg chg="add del">
          <ac:chgData name="Noura.Elmaghawry" userId="b691f193-aaf6-4e62-bc5c-f933985003e3" providerId="ADAL" clId="{326320AB-26CE-44B3-BD14-5A9C25AA7F73}" dt="2024-03-03T07:37:29.934" v="244" actId="478"/>
          <ac:spMkLst>
            <pc:docMk/>
            <pc:sldMk cId="3062752457" sldId="414"/>
            <ac:spMk id="4" creationId="{E8368E2A-332A-D527-8086-5930F8391940}"/>
          </ac:spMkLst>
        </pc:spChg>
        <pc:spChg chg="mod">
          <ac:chgData name="Noura.Elmaghawry" userId="b691f193-aaf6-4e62-bc5c-f933985003e3" providerId="ADAL" clId="{326320AB-26CE-44B3-BD14-5A9C25AA7F73}" dt="2024-03-03T07:39:21.301" v="282" actId="1076"/>
          <ac:spMkLst>
            <pc:docMk/>
            <pc:sldMk cId="3062752457" sldId="414"/>
            <ac:spMk id="5" creationId="{CEC9F8C8-FC58-7A91-AD5E-115D17564F0E}"/>
          </ac:spMkLst>
        </pc:spChg>
        <pc:spChg chg="add">
          <ac:chgData name="Noura.Elmaghawry" userId="b691f193-aaf6-4e62-bc5c-f933985003e3" providerId="ADAL" clId="{326320AB-26CE-44B3-BD14-5A9C25AA7F73}" dt="2024-03-03T07:38:01.208" v="245"/>
          <ac:spMkLst>
            <pc:docMk/>
            <pc:sldMk cId="3062752457" sldId="414"/>
            <ac:spMk id="6" creationId="{EA466054-234E-26EB-45B6-CFC6F3D84469}"/>
          </ac:spMkLst>
        </pc:spChg>
        <pc:spChg chg="add del">
          <ac:chgData name="Noura.Elmaghawry" userId="b691f193-aaf6-4e62-bc5c-f933985003e3" providerId="ADAL" clId="{326320AB-26CE-44B3-BD14-5A9C25AA7F73}" dt="2024-03-03T07:38:06.767" v="247" actId="478"/>
          <ac:spMkLst>
            <pc:docMk/>
            <pc:sldMk cId="3062752457" sldId="414"/>
            <ac:spMk id="7" creationId="{BFA8BB2F-00E3-502E-AEBE-611E6DB6A763}"/>
          </ac:spMkLst>
        </pc:spChg>
        <pc:picChg chg="add mod">
          <ac:chgData name="Noura.Elmaghawry" userId="b691f193-aaf6-4e62-bc5c-f933985003e3" providerId="ADAL" clId="{326320AB-26CE-44B3-BD14-5A9C25AA7F73}" dt="2024-03-03T07:39:27.437" v="283" actId="1076"/>
          <ac:picMkLst>
            <pc:docMk/>
            <pc:sldMk cId="3062752457" sldId="414"/>
            <ac:picMk id="9" creationId="{452B248F-937C-F48B-5BF9-E8443D979D57}"/>
          </ac:picMkLst>
        </pc:picChg>
      </pc:sldChg>
      <pc:sldChg chg="addSp delSp modSp add mod ord">
        <pc:chgData name="Noura.Elmaghawry" userId="b691f193-aaf6-4e62-bc5c-f933985003e3" providerId="ADAL" clId="{326320AB-26CE-44B3-BD14-5A9C25AA7F73}" dt="2024-03-03T07:25:14.594" v="132"/>
        <pc:sldMkLst>
          <pc:docMk/>
          <pc:sldMk cId="4070670826" sldId="415"/>
        </pc:sldMkLst>
        <pc:spChg chg="add mod">
          <ac:chgData name="Noura.Elmaghawry" userId="b691f193-aaf6-4e62-bc5c-f933985003e3" providerId="ADAL" clId="{326320AB-26CE-44B3-BD14-5A9C25AA7F73}" dt="2024-03-03T07:23:45.350" v="87" actId="1037"/>
          <ac:spMkLst>
            <pc:docMk/>
            <pc:sldMk cId="4070670826" sldId="415"/>
            <ac:spMk id="5" creationId="{2670C508-CED3-7567-DD8D-0BE6176CF3D0}"/>
          </ac:spMkLst>
        </pc:spChg>
        <pc:spChg chg="add mod">
          <ac:chgData name="Noura.Elmaghawry" userId="b691f193-aaf6-4e62-bc5c-f933985003e3" providerId="ADAL" clId="{326320AB-26CE-44B3-BD14-5A9C25AA7F73}" dt="2024-03-03T07:23:49.990" v="88"/>
          <ac:spMkLst>
            <pc:docMk/>
            <pc:sldMk cId="4070670826" sldId="415"/>
            <ac:spMk id="6" creationId="{C72B1A9A-D0BD-C2E1-6A88-151BDB1D6AC8}"/>
          </ac:spMkLst>
        </pc:spChg>
        <pc:spChg chg="add mod">
          <ac:chgData name="Noura.Elmaghawry" userId="b691f193-aaf6-4e62-bc5c-f933985003e3" providerId="ADAL" clId="{326320AB-26CE-44B3-BD14-5A9C25AA7F73}" dt="2024-03-03T07:24:21.150" v="129" actId="1076"/>
          <ac:spMkLst>
            <pc:docMk/>
            <pc:sldMk cId="4070670826" sldId="415"/>
            <ac:spMk id="8" creationId="{AB39D69E-596F-497A-0E22-F62DB9F58666}"/>
          </ac:spMkLst>
        </pc:spChg>
        <pc:inkChg chg="add del">
          <ac:chgData name="Noura.Elmaghawry" userId="b691f193-aaf6-4e62-bc5c-f933985003e3" providerId="ADAL" clId="{326320AB-26CE-44B3-BD14-5A9C25AA7F73}" dt="2024-03-03T07:22:21.710" v="2" actId="9405"/>
          <ac:inkMkLst>
            <pc:docMk/>
            <pc:sldMk cId="4070670826" sldId="415"/>
            <ac:inkMk id="3" creationId="{3139D05B-C255-7115-8619-9503C68AA04F}"/>
          </ac:inkMkLst>
        </pc:inkChg>
        <pc:inkChg chg="add">
          <ac:chgData name="Noura.Elmaghawry" userId="b691f193-aaf6-4e62-bc5c-f933985003e3" providerId="ADAL" clId="{326320AB-26CE-44B3-BD14-5A9C25AA7F73}" dt="2024-03-03T07:22:30.739" v="3" actId="9405"/>
          <ac:inkMkLst>
            <pc:docMk/>
            <pc:sldMk cId="4070670826" sldId="415"/>
            <ac:inkMk id="4" creationId="{9A176AB9-5522-1239-A86A-CB975349D1C0}"/>
          </ac:inkMkLst>
        </pc:inkChg>
        <pc:inkChg chg="add">
          <ac:chgData name="Noura.Elmaghawry" userId="b691f193-aaf6-4e62-bc5c-f933985003e3" providerId="ADAL" clId="{326320AB-26CE-44B3-BD14-5A9C25AA7F73}" dt="2024-03-03T07:25:05.379" v="130" actId="9405"/>
          <ac:inkMkLst>
            <pc:docMk/>
            <pc:sldMk cId="4070670826" sldId="415"/>
            <ac:inkMk id="13" creationId="{A9DEEE59-DDA2-8C69-D340-26E0D46014E1}"/>
          </ac:inkMkLst>
        </pc:inkChg>
      </pc:sldChg>
      <pc:sldChg chg="addSp delSp modSp add mod ord delAnim modAnim">
        <pc:chgData name="Noura.Elmaghawry" userId="b691f193-aaf6-4e62-bc5c-f933985003e3" providerId="ADAL" clId="{326320AB-26CE-44B3-BD14-5A9C25AA7F73}" dt="2024-03-04T06:53:19.314" v="827"/>
        <pc:sldMkLst>
          <pc:docMk/>
          <pc:sldMk cId="2565725581" sldId="416"/>
        </pc:sldMkLst>
        <pc:spChg chg="del">
          <ac:chgData name="Noura.Elmaghawry" userId="b691f193-aaf6-4e62-bc5c-f933985003e3" providerId="ADAL" clId="{326320AB-26CE-44B3-BD14-5A9C25AA7F73}" dt="2024-03-03T07:40:45.079" v="297" actId="478"/>
          <ac:spMkLst>
            <pc:docMk/>
            <pc:sldMk cId="2565725581" sldId="416"/>
            <ac:spMk id="10" creationId="{F0F2EE72-4946-3A6F-D733-ECA91D3E5B46}"/>
          </ac:spMkLst>
        </pc:spChg>
        <pc:picChg chg="add mod">
          <ac:chgData name="Noura.Elmaghawry" userId="b691f193-aaf6-4e62-bc5c-f933985003e3" providerId="ADAL" clId="{326320AB-26CE-44B3-BD14-5A9C25AA7F73}" dt="2024-03-03T10:38:37.285" v="752" actId="14100"/>
          <ac:picMkLst>
            <pc:docMk/>
            <pc:sldMk cId="2565725581" sldId="416"/>
            <ac:picMk id="6" creationId="{074729D3-FBDF-3429-AE1B-D2CCF3B54C29}"/>
          </ac:picMkLst>
        </pc:picChg>
        <pc:picChg chg="del">
          <ac:chgData name="Noura.Elmaghawry" userId="b691f193-aaf6-4e62-bc5c-f933985003e3" providerId="ADAL" clId="{326320AB-26CE-44B3-BD14-5A9C25AA7F73}" dt="2024-03-03T07:31:45.653" v="150" actId="478"/>
          <ac:picMkLst>
            <pc:docMk/>
            <pc:sldMk cId="2565725581" sldId="416"/>
            <ac:picMk id="6" creationId="{E8A6F43C-9B87-054E-8A24-3443CA30624A}"/>
          </ac:picMkLst>
        </pc:picChg>
        <pc:picChg chg="add del mod">
          <ac:chgData name="Noura.Elmaghawry" userId="b691f193-aaf6-4e62-bc5c-f933985003e3" providerId="ADAL" clId="{326320AB-26CE-44B3-BD14-5A9C25AA7F73}" dt="2024-03-03T10:35:18.111" v="739" actId="478"/>
          <ac:picMkLst>
            <pc:docMk/>
            <pc:sldMk cId="2565725581" sldId="416"/>
            <ac:picMk id="7" creationId="{C4BD4198-B216-843A-ECFF-19A1A86ABF03}"/>
          </ac:picMkLst>
        </pc:picChg>
        <pc:picChg chg="del">
          <ac:chgData name="Noura.Elmaghawry" userId="b691f193-aaf6-4e62-bc5c-f933985003e3" providerId="ADAL" clId="{326320AB-26CE-44B3-BD14-5A9C25AA7F73}" dt="2024-03-03T07:30:52.210" v="140" actId="478"/>
          <ac:picMkLst>
            <pc:docMk/>
            <pc:sldMk cId="2565725581" sldId="416"/>
            <ac:picMk id="8" creationId="{75EF8765-2DAB-98C1-A302-8FE838C7517D}"/>
          </ac:picMkLst>
        </pc:picChg>
        <pc:picChg chg="del">
          <ac:chgData name="Noura.Elmaghawry" userId="b691f193-aaf6-4e62-bc5c-f933985003e3" providerId="ADAL" clId="{326320AB-26CE-44B3-BD14-5A9C25AA7F73}" dt="2024-03-03T07:40:46.419" v="298" actId="478"/>
          <ac:picMkLst>
            <pc:docMk/>
            <pc:sldMk cId="2565725581" sldId="416"/>
            <ac:picMk id="9" creationId="{59BB3A42-6EBD-BA66-241E-66FFAEAA5E5F}"/>
          </ac:picMkLst>
        </pc:picChg>
        <pc:picChg chg="add mod">
          <ac:chgData name="Noura.Elmaghawry" userId="b691f193-aaf6-4e62-bc5c-f933985003e3" providerId="ADAL" clId="{326320AB-26CE-44B3-BD14-5A9C25AA7F73}" dt="2024-03-03T10:38:08.181" v="751" actId="1076"/>
          <ac:picMkLst>
            <pc:docMk/>
            <pc:sldMk cId="2565725581" sldId="416"/>
            <ac:picMk id="9" creationId="{A973C6B5-EFB3-4B5B-6AC5-B3ACDFF9B082}"/>
          </ac:picMkLst>
        </pc:picChg>
        <pc:picChg chg="add del mod">
          <ac:chgData name="Noura.Elmaghawry" userId="b691f193-aaf6-4e62-bc5c-f933985003e3" providerId="ADAL" clId="{326320AB-26CE-44B3-BD14-5A9C25AA7F73}" dt="2024-03-03T10:35:08.079" v="738" actId="478"/>
          <ac:picMkLst>
            <pc:docMk/>
            <pc:sldMk cId="2565725581" sldId="416"/>
            <ac:picMk id="12" creationId="{B09EEAD9-4AAE-3C2B-C809-CE08A0316149}"/>
          </ac:picMkLst>
        </pc:picChg>
      </pc:sldChg>
      <pc:sldChg chg="addSp delSp add del mod">
        <pc:chgData name="Noura.Elmaghawry" userId="b691f193-aaf6-4e62-bc5c-f933985003e3" providerId="ADAL" clId="{326320AB-26CE-44B3-BD14-5A9C25AA7F73}" dt="2024-03-03T07:40:41.487" v="296" actId="47"/>
        <pc:sldMkLst>
          <pc:docMk/>
          <pc:sldMk cId="3564479920" sldId="417"/>
        </pc:sldMkLst>
        <pc:spChg chg="add del">
          <ac:chgData name="Noura.Elmaghawry" userId="b691f193-aaf6-4e62-bc5c-f933985003e3" providerId="ADAL" clId="{326320AB-26CE-44B3-BD14-5A9C25AA7F73}" dt="2024-03-03T07:40:36.883" v="295" actId="478"/>
          <ac:spMkLst>
            <pc:docMk/>
            <pc:sldMk cId="3564479920" sldId="417"/>
            <ac:spMk id="10" creationId="{70405259-E27E-AF7E-616D-778AB157EBDC}"/>
          </ac:spMkLst>
        </pc:spChg>
        <pc:picChg chg="del">
          <ac:chgData name="Noura.Elmaghawry" userId="b691f193-aaf6-4e62-bc5c-f933985003e3" providerId="ADAL" clId="{326320AB-26CE-44B3-BD14-5A9C25AA7F73}" dt="2024-03-03T07:40:32.639" v="293" actId="478"/>
          <ac:picMkLst>
            <pc:docMk/>
            <pc:sldMk cId="3564479920" sldId="417"/>
            <ac:picMk id="4" creationId="{45F015FB-F917-AF89-E287-EBE1F00D30DB}"/>
          </ac:picMkLst>
        </pc:picChg>
        <pc:picChg chg="del">
          <ac:chgData name="Noura.Elmaghawry" userId="b691f193-aaf6-4e62-bc5c-f933985003e3" providerId="ADAL" clId="{326320AB-26CE-44B3-BD14-5A9C25AA7F73}" dt="2024-03-03T07:32:21.194" v="153" actId="478"/>
          <ac:picMkLst>
            <pc:docMk/>
            <pc:sldMk cId="3564479920" sldId="417"/>
            <ac:picMk id="5" creationId="{22876B28-B6A2-5C24-9CD8-8263256B9598}"/>
          </ac:picMkLst>
        </pc:picChg>
        <pc:picChg chg="del">
          <ac:chgData name="Noura.Elmaghawry" userId="b691f193-aaf6-4e62-bc5c-f933985003e3" providerId="ADAL" clId="{326320AB-26CE-44B3-BD14-5A9C25AA7F73}" dt="2024-03-03T07:32:20.083" v="152" actId="478"/>
          <ac:picMkLst>
            <pc:docMk/>
            <pc:sldMk cId="3564479920" sldId="417"/>
            <ac:picMk id="6" creationId="{EA0D89CC-D730-D011-A038-11F719C90601}"/>
          </ac:picMkLst>
        </pc:picChg>
      </pc:sldChg>
      <pc:sldChg chg="addSp delSp modSp add mod delAnim modAnim">
        <pc:chgData name="Noura.Elmaghawry" userId="b691f193-aaf6-4e62-bc5c-f933985003e3" providerId="ADAL" clId="{326320AB-26CE-44B3-BD14-5A9C25AA7F73}" dt="2024-03-03T10:47:21.780" v="799" actId="1076"/>
        <pc:sldMkLst>
          <pc:docMk/>
          <pc:sldMk cId="1646646454" sldId="418"/>
        </pc:sldMkLst>
        <pc:spChg chg="mod">
          <ac:chgData name="Noura.Elmaghawry" userId="b691f193-aaf6-4e62-bc5c-f933985003e3" providerId="ADAL" clId="{326320AB-26CE-44B3-BD14-5A9C25AA7F73}" dt="2024-03-03T10:34:32.234" v="727" actId="20577"/>
          <ac:spMkLst>
            <pc:docMk/>
            <pc:sldMk cId="1646646454" sldId="418"/>
            <ac:spMk id="10" creationId="{A1E56B0A-1B90-D1A0-DDDA-D213A8EE1B37}"/>
          </ac:spMkLst>
        </pc:spChg>
        <pc:spChg chg="add mod">
          <ac:chgData name="Noura.Elmaghawry" userId="b691f193-aaf6-4e62-bc5c-f933985003e3" providerId="ADAL" clId="{326320AB-26CE-44B3-BD14-5A9C25AA7F73}" dt="2024-03-03T07:33:49.085" v="209" actId="20577"/>
          <ac:spMkLst>
            <pc:docMk/>
            <pc:sldMk cId="1646646454" sldId="418"/>
            <ac:spMk id="12" creationId="{36C2DEFA-7AEE-F1D3-F147-1E3661454A21}"/>
          </ac:spMkLst>
        </pc:spChg>
        <pc:spChg chg="add mod">
          <ac:chgData name="Noura.Elmaghawry" userId="b691f193-aaf6-4e62-bc5c-f933985003e3" providerId="ADAL" clId="{326320AB-26CE-44B3-BD14-5A9C25AA7F73}" dt="2024-03-03T10:40:36.997" v="791" actId="1076"/>
          <ac:spMkLst>
            <pc:docMk/>
            <pc:sldMk cId="1646646454" sldId="418"/>
            <ac:spMk id="14" creationId="{218FD98B-4550-B414-5B4D-0FE27D865B37}"/>
          </ac:spMkLst>
        </pc:spChg>
        <pc:picChg chg="del">
          <ac:chgData name="Noura.Elmaghawry" userId="b691f193-aaf6-4e62-bc5c-f933985003e3" providerId="ADAL" clId="{326320AB-26CE-44B3-BD14-5A9C25AA7F73}" dt="2024-03-03T07:40:24.407" v="290" actId="478"/>
          <ac:picMkLst>
            <pc:docMk/>
            <pc:sldMk cId="1646646454" sldId="418"/>
            <ac:picMk id="4" creationId="{32D4F65D-05EF-CECD-286D-3994080E6CE0}"/>
          </ac:picMkLst>
        </pc:picChg>
        <pc:picChg chg="add mod ord">
          <ac:chgData name="Noura.Elmaghawry" userId="b691f193-aaf6-4e62-bc5c-f933985003e3" providerId="ADAL" clId="{326320AB-26CE-44B3-BD14-5A9C25AA7F73}" dt="2024-03-03T10:40:28.059" v="789" actId="167"/>
          <ac:picMkLst>
            <pc:docMk/>
            <pc:sldMk cId="1646646454" sldId="418"/>
            <ac:picMk id="5" creationId="{9E3EC6EC-3D79-FA6B-4BE4-486A1F410E67}"/>
          </ac:picMkLst>
        </pc:picChg>
        <pc:picChg chg="del">
          <ac:chgData name="Noura.Elmaghawry" userId="b691f193-aaf6-4e62-bc5c-f933985003e3" providerId="ADAL" clId="{326320AB-26CE-44B3-BD14-5A9C25AA7F73}" dt="2024-03-03T07:32:26.018" v="155" actId="478"/>
          <ac:picMkLst>
            <pc:docMk/>
            <pc:sldMk cId="1646646454" sldId="418"/>
            <ac:picMk id="5" creationId="{F16454E4-B0F3-09C3-C2C8-AE5FA817212D}"/>
          </ac:picMkLst>
        </pc:picChg>
        <pc:picChg chg="del">
          <ac:chgData name="Noura.Elmaghawry" userId="b691f193-aaf6-4e62-bc5c-f933985003e3" providerId="ADAL" clId="{326320AB-26CE-44B3-BD14-5A9C25AA7F73}" dt="2024-03-03T07:32:26.759" v="156" actId="478"/>
          <ac:picMkLst>
            <pc:docMk/>
            <pc:sldMk cId="1646646454" sldId="418"/>
            <ac:picMk id="6" creationId="{620FAEBC-989F-7612-4430-D9C64E521C9D}"/>
          </ac:picMkLst>
        </pc:picChg>
        <pc:picChg chg="add del mod">
          <ac:chgData name="Noura.Elmaghawry" userId="b691f193-aaf6-4e62-bc5c-f933985003e3" providerId="ADAL" clId="{326320AB-26CE-44B3-BD14-5A9C25AA7F73}" dt="2024-03-03T10:40:09.397" v="783" actId="478"/>
          <ac:picMkLst>
            <pc:docMk/>
            <pc:sldMk cId="1646646454" sldId="418"/>
            <ac:picMk id="8" creationId="{D134A808-CE76-580E-3285-A09E5E1A038D}"/>
          </ac:picMkLst>
        </pc:picChg>
        <pc:picChg chg="mod">
          <ac:chgData name="Noura.Elmaghawry" userId="b691f193-aaf6-4e62-bc5c-f933985003e3" providerId="ADAL" clId="{326320AB-26CE-44B3-BD14-5A9C25AA7F73}" dt="2024-03-03T08:14:25.530" v="689" actId="1076"/>
          <ac:picMkLst>
            <pc:docMk/>
            <pc:sldMk cId="1646646454" sldId="418"/>
            <ac:picMk id="9" creationId="{8133D5AF-E13E-01E7-B9CE-0AC352085B61}"/>
          </ac:picMkLst>
        </pc:picChg>
        <pc:picChg chg="add mod">
          <ac:chgData name="Noura.Elmaghawry" userId="b691f193-aaf6-4e62-bc5c-f933985003e3" providerId="ADAL" clId="{326320AB-26CE-44B3-BD14-5A9C25AA7F73}" dt="2024-03-03T07:34:31.461" v="214" actId="1076"/>
          <ac:picMkLst>
            <pc:docMk/>
            <pc:sldMk cId="1646646454" sldId="418"/>
            <ac:picMk id="1026" creationId="{A1643CE1-EB70-72D7-FA52-415005874478}"/>
          </ac:picMkLst>
        </pc:picChg>
        <pc:inkChg chg="add del">
          <ac:chgData name="Noura.Elmaghawry" userId="b691f193-aaf6-4e62-bc5c-f933985003e3" providerId="ADAL" clId="{326320AB-26CE-44B3-BD14-5A9C25AA7F73}" dt="2024-03-03T10:40:49.181" v="795" actId="9405"/>
          <ac:inkMkLst>
            <pc:docMk/>
            <pc:sldMk cId="1646646454" sldId="418"/>
            <ac:inkMk id="6" creationId="{95D1AC24-FBBF-31E4-E599-45BB45724BDC}"/>
          </ac:inkMkLst>
        </pc:inkChg>
        <pc:inkChg chg="add del">
          <ac:chgData name="Noura.Elmaghawry" userId="b691f193-aaf6-4e62-bc5c-f933985003e3" providerId="ADAL" clId="{326320AB-26CE-44B3-BD14-5A9C25AA7F73}" dt="2024-03-03T10:40:56.609" v="797" actId="9405"/>
          <ac:inkMkLst>
            <pc:docMk/>
            <pc:sldMk cId="1646646454" sldId="418"/>
            <ac:inkMk id="7" creationId="{B1C678BB-2D91-60D2-7E64-FBF5985EFB31}"/>
          </ac:inkMkLst>
        </pc:inkChg>
        <pc:inkChg chg="add del mod">
          <ac:chgData name="Noura.Elmaghawry" userId="b691f193-aaf6-4e62-bc5c-f933985003e3" providerId="ADAL" clId="{326320AB-26CE-44B3-BD14-5A9C25AA7F73}" dt="2024-03-03T10:47:21.780" v="799" actId="1076"/>
          <ac:inkMkLst>
            <pc:docMk/>
            <pc:sldMk cId="1646646454" sldId="418"/>
            <ac:inkMk id="11" creationId="{0BF582F8-81D0-51E4-8E84-4ABD576D3DB1}"/>
          </ac:inkMkLst>
        </pc:inkChg>
        <pc:inkChg chg="add del mod">
          <ac:chgData name="Noura.Elmaghawry" userId="b691f193-aaf6-4e62-bc5c-f933985003e3" providerId="ADAL" clId="{326320AB-26CE-44B3-BD14-5A9C25AA7F73}" dt="2024-03-03T10:40:43.278" v="793" actId="478"/>
          <ac:inkMkLst>
            <pc:docMk/>
            <pc:sldMk cId="1646646454" sldId="418"/>
            <ac:inkMk id="13" creationId="{76E51792-7437-A4D8-05CC-A09CBDBEB9FD}"/>
          </ac:inkMkLst>
        </pc:inkChg>
        <pc:inkChg chg="add">
          <ac:chgData name="Noura.Elmaghawry" userId="b691f193-aaf6-4e62-bc5c-f933985003e3" providerId="ADAL" clId="{326320AB-26CE-44B3-BD14-5A9C25AA7F73}" dt="2024-03-03T10:41:08.250" v="798" actId="9405"/>
          <ac:inkMkLst>
            <pc:docMk/>
            <pc:sldMk cId="1646646454" sldId="418"/>
            <ac:inkMk id="15" creationId="{26B20C79-FCC7-591F-77D0-04A8109CB142}"/>
          </ac:inkMkLst>
        </pc:inkChg>
      </pc:sldChg>
      <pc:sldChg chg="addSp delSp modSp new mod modAnim">
        <pc:chgData name="Noura.Elmaghawry" userId="b691f193-aaf6-4e62-bc5c-f933985003e3" providerId="ADAL" clId="{326320AB-26CE-44B3-BD14-5A9C25AA7F73}" dt="2024-03-03T08:13:28.961" v="681"/>
        <pc:sldMkLst>
          <pc:docMk/>
          <pc:sldMk cId="1285259079" sldId="419"/>
        </pc:sldMkLst>
        <pc:spChg chg="mod">
          <ac:chgData name="Noura.Elmaghawry" userId="b691f193-aaf6-4e62-bc5c-f933985003e3" providerId="ADAL" clId="{326320AB-26CE-44B3-BD14-5A9C25AA7F73}" dt="2024-03-03T08:12:46.885" v="667" actId="20577"/>
          <ac:spMkLst>
            <pc:docMk/>
            <pc:sldMk cId="1285259079" sldId="419"/>
            <ac:spMk id="2" creationId="{0FBF864C-29DE-C07C-ADFD-4B68C252888F}"/>
          </ac:spMkLst>
        </pc:spChg>
        <pc:spChg chg="del">
          <ac:chgData name="Noura.Elmaghawry" userId="b691f193-aaf6-4e62-bc5c-f933985003e3" providerId="ADAL" clId="{326320AB-26CE-44B3-BD14-5A9C25AA7F73}" dt="2024-03-03T08:10:41.004" v="577" actId="478"/>
          <ac:spMkLst>
            <pc:docMk/>
            <pc:sldMk cId="1285259079" sldId="419"/>
            <ac:spMk id="3" creationId="{3626B034-5B03-D876-0562-62C2CFAEEA3B}"/>
          </ac:spMkLst>
        </pc:spChg>
        <pc:picChg chg="add mod">
          <ac:chgData name="Noura.Elmaghawry" userId="b691f193-aaf6-4e62-bc5c-f933985003e3" providerId="ADAL" clId="{326320AB-26CE-44B3-BD14-5A9C25AA7F73}" dt="2024-03-03T08:10:49.866" v="582" actId="14100"/>
          <ac:picMkLst>
            <pc:docMk/>
            <pc:sldMk cId="1285259079" sldId="419"/>
            <ac:picMk id="5" creationId="{290DC661-E3E2-28A4-C770-24355F5B3FAE}"/>
          </ac:picMkLst>
        </pc:picChg>
        <pc:picChg chg="add mod">
          <ac:chgData name="Noura.Elmaghawry" userId="b691f193-aaf6-4e62-bc5c-f933985003e3" providerId="ADAL" clId="{326320AB-26CE-44B3-BD14-5A9C25AA7F73}" dt="2024-03-03T08:13:25.026" v="680" actId="14100"/>
          <ac:picMkLst>
            <pc:docMk/>
            <pc:sldMk cId="1285259079" sldId="419"/>
            <ac:picMk id="9" creationId="{AB085838-4008-F77F-6FCC-D923E172E96B}"/>
          </ac:picMkLst>
        </pc:picChg>
        <pc:picChg chg="add mod">
          <ac:chgData name="Noura.Elmaghawry" userId="b691f193-aaf6-4e62-bc5c-f933985003e3" providerId="ADAL" clId="{326320AB-26CE-44B3-BD14-5A9C25AA7F73}" dt="2024-03-03T08:13:20.346" v="679" actId="14100"/>
          <ac:picMkLst>
            <pc:docMk/>
            <pc:sldMk cId="1285259079" sldId="419"/>
            <ac:picMk id="11" creationId="{2F2CE4BA-D59B-0DFF-BA96-1B86B3812472}"/>
          </ac:picMkLst>
        </pc:picChg>
        <pc:inkChg chg="add">
          <ac:chgData name="Noura.Elmaghawry" userId="b691f193-aaf6-4e62-bc5c-f933985003e3" providerId="ADAL" clId="{326320AB-26CE-44B3-BD14-5A9C25AA7F73}" dt="2024-03-03T08:11:42.122" v="585" actId="9405"/>
          <ac:inkMkLst>
            <pc:docMk/>
            <pc:sldMk cId="1285259079" sldId="419"/>
            <ac:inkMk id="6" creationId="{C8162BD8-A52C-BDB7-126B-8E19D00FDDCC}"/>
          </ac:inkMkLst>
        </pc:inkChg>
        <pc:inkChg chg="add">
          <ac:chgData name="Noura.Elmaghawry" userId="b691f193-aaf6-4e62-bc5c-f933985003e3" providerId="ADAL" clId="{326320AB-26CE-44B3-BD14-5A9C25AA7F73}" dt="2024-03-03T08:11:44.632" v="586" actId="9405"/>
          <ac:inkMkLst>
            <pc:docMk/>
            <pc:sldMk cId="1285259079" sldId="419"/>
            <ac:inkMk id="7" creationId="{87CAE5B0-62B4-1233-CD2A-01720C39CC99}"/>
          </ac:inkMkLst>
        </pc:inkChg>
        <pc:inkChg chg="add">
          <ac:chgData name="Noura.Elmaghawry" userId="b691f193-aaf6-4e62-bc5c-f933985003e3" providerId="ADAL" clId="{326320AB-26CE-44B3-BD14-5A9C25AA7F73}" dt="2024-03-03T08:11:47.184" v="587" actId="9405"/>
          <ac:inkMkLst>
            <pc:docMk/>
            <pc:sldMk cId="1285259079" sldId="419"/>
            <ac:inkMk id="8" creationId="{1FB0EE09-A62D-A240-59F1-9585D098B373}"/>
          </ac:inkMkLst>
        </pc:inkChg>
      </pc:sldChg>
      <pc:sldChg chg="new del">
        <pc:chgData name="Noura.Elmaghawry" userId="b691f193-aaf6-4e62-bc5c-f933985003e3" providerId="ADAL" clId="{326320AB-26CE-44B3-BD14-5A9C25AA7F73}" dt="2024-03-03T08:10:32.549" v="575" actId="47"/>
        <pc:sldMkLst>
          <pc:docMk/>
          <pc:sldMk cId="3027125176" sldId="419"/>
        </pc:sldMkLst>
      </pc:sldChg>
      <pc:sldChg chg="addSp delSp modSp add mod">
        <pc:chgData name="Noura.Elmaghawry" userId="b691f193-aaf6-4e62-bc5c-f933985003e3" providerId="ADAL" clId="{326320AB-26CE-44B3-BD14-5A9C25AA7F73}" dt="2024-03-03T08:18:38.521" v="709" actId="14100"/>
        <pc:sldMkLst>
          <pc:docMk/>
          <pc:sldMk cId="3517190451" sldId="420"/>
        </pc:sldMkLst>
        <pc:spChg chg="mod">
          <ac:chgData name="Noura.Elmaghawry" userId="b691f193-aaf6-4e62-bc5c-f933985003e3" providerId="ADAL" clId="{326320AB-26CE-44B3-BD14-5A9C25AA7F73}" dt="2024-03-03T08:14:50.144" v="695" actId="20577"/>
          <ac:spMkLst>
            <pc:docMk/>
            <pc:sldMk cId="3517190451" sldId="420"/>
            <ac:spMk id="2" creationId="{8686EF0F-9D4A-49FB-8C45-D5EAC59C57DF}"/>
          </ac:spMkLst>
        </pc:spChg>
        <pc:picChg chg="add mod">
          <ac:chgData name="Noura.Elmaghawry" userId="b691f193-aaf6-4e62-bc5c-f933985003e3" providerId="ADAL" clId="{326320AB-26CE-44B3-BD14-5A9C25AA7F73}" dt="2024-03-03T08:17:35.841" v="704" actId="1076"/>
          <ac:picMkLst>
            <pc:docMk/>
            <pc:sldMk cId="3517190451" sldId="420"/>
            <ac:picMk id="4" creationId="{E553F2C6-8870-4759-A1DB-8543287077F9}"/>
          </ac:picMkLst>
        </pc:picChg>
        <pc:picChg chg="del">
          <ac:chgData name="Noura.Elmaghawry" userId="b691f193-aaf6-4e62-bc5c-f933985003e3" providerId="ADAL" clId="{326320AB-26CE-44B3-BD14-5A9C25AA7F73}" dt="2024-03-03T08:14:52.260" v="696" actId="478"/>
          <ac:picMkLst>
            <pc:docMk/>
            <pc:sldMk cId="3517190451" sldId="420"/>
            <ac:picMk id="5" creationId="{5A4A7DB8-1319-3BE9-BB01-840C0E19BB5A}"/>
          </ac:picMkLst>
        </pc:picChg>
        <pc:picChg chg="del">
          <ac:chgData name="Noura.Elmaghawry" userId="b691f193-aaf6-4e62-bc5c-f933985003e3" providerId="ADAL" clId="{326320AB-26CE-44B3-BD14-5A9C25AA7F73}" dt="2024-03-03T08:17:38.448" v="705" actId="478"/>
          <ac:picMkLst>
            <pc:docMk/>
            <pc:sldMk cId="3517190451" sldId="420"/>
            <ac:picMk id="11" creationId="{800AEF99-BAE3-B043-436D-4539507E90DE}"/>
          </ac:picMkLst>
        </pc:picChg>
        <pc:picChg chg="add mod">
          <ac:chgData name="Noura.Elmaghawry" userId="b691f193-aaf6-4e62-bc5c-f933985003e3" providerId="ADAL" clId="{326320AB-26CE-44B3-BD14-5A9C25AA7F73}" dt="2024-03-03T08:18:38.521" v="709" actId="14100"/>
          <ac:picMkLst>
            <pc:docMk/>
            <pc:sldMk cId="3517190451" sldId="420"/>
            <ac:picMk id="12" creationId="{C0BF3E4E-833F-3CA5-4880-1D5583691D13}"/>
          </ac:picMkLst>
        </pc:picChg>
        <pc:inkChg chg="del">
          <ac:chgData name="Noura.Elmaghawry" userId="b691f193-aaf6-4e62-bc5c-f933985003e3" providerId="ADAL" clId="{326320AB-26CE-44B3-BD14-5A9C25AA7F73}" dt="2024-03-03T08:14:55.393" v="698" actId="478"/>
          <ac:inkMkLst>
            <pc:docMk/>
            <pc:sldMk cId="3517190451" sldId="420"/>
            <ac:inkMk id="6" creationId="{9E03CB16-5A36-038A-6FB5-B9C19E20F94F}"/>
          </ac:inkMkLst>
        </pc:inkChg>
        <pc:inkChg chg="del">
          <ac:chgData name="Noura.Elmaghawry" userId="b691f193-aaf6-4e62-bc5c-f933985003e3" providerId="ADAL" clId="{326320AB-26CE-44B3-BD14-5A9C25AA7F73}" dt="2024-03-03T08:14:54.677" v="697" actId="478"/>
          <ac:inkMkLst>
            <pc:docMk/>
            <pc:sldMk cId="3517190451" sldId="420"/>
            <ac:inkMk id="7" creationId="{7A92C48A-0D18-E1A7-F0FC-E7F7E40E5F9C}"/>
          </ac:inkMkLst>
        </pc:inkChg>
        <pc:inkChg chg="del">
          <ac:chgData name="Noura.Elmaghawry" userId="b691f193-aaf6-4e62-bc5c-f933985003e3" providerId="ADAL" clId="{326320AB-26CE-44B3-BD14-5A9C25AA7F73}" dt="2024-03-03T08:14:56.223" v="699" actId="478"/>
          <ac:inkMkLst>
            <pc:docMk/>
            <pc:sldMk cId="3517190451" sldId="420"/>
            <ac:inkMk id="8" creationId="{E200E614-D9E0-F98E-3D87-B7A5451F5F75}"/>
          </ac:inkMkLst>
        </pc:inkChg>
      </pc:sldChg>
    </pc:docChg>
  </pc:docChgLst>
  <pc:docChgLst>
    <pc:chgData name="Noura.Elmaghawry" userId="b691f193-aaf6-4e62-bc5c-f933985003e3" providerId="ADAL" clId="{6A9F2CEA-EEE2-4C71-80FB-086F7BB8642F}"/>
    <pc:docChg chg="undo custSel addSld delSld modSld sldOrd">
      <pc:chgData name="Noura.Elmaghawry" userId="b691f193-aaf6-4e62-bc5c-f933985003e3" providerId="ADAL" clId="{6A9F2CEA-EEE2-4C71-80FB-086F7BB8642F}" dt="2024-03-02T22:10:01.162" v="3397" actId="1076"/>
      <pc:docMkLst>
        <pc:docMk/>
      </pc:docMkLst>
      <pc:sldChg chg="addSp delSp modSp">
        <pc:chgData name="Noura.Elmaghawry" userId="b691f193-aaf6-4e62-bc5c-f933985003e3" providerId="ADAL" clId="{6A9F2CEA-EEE2-4C71-80FB-086F7BB8642F}" dt="2024-03-02T20:55:56.685" v="2026"/>
        <pc:sldMkLst>
          <pc:docMk/>
          <pc:sldMk cId="3613174555" sldId="338"/>
        </pc:sldMkLst>
        <pc:spChg chg="del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3" creationId="{6A0E4539-4D63-B039-0D08-32214C09F90B}"/>
          </ac:spMkLst>
        </pc:spChg>
        <pc:spChg chg="add mod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4" creationId="{F938F81D-57B9-32E6-4FDA-7ADA8DE5F335}"/>
          </ac:spMkLst>
        </pc:spChg>
      </pc:sldChg>
      <pc:sldChg chg="modSp">
        <pc:chgData name="Noura.Elmaghawry" userId="b691f193-aaf6-4e62-bc5c-f933985003e3" providerId="ADAL" clId="{6A9F2CEA-EEE2-4C71-80FB-086F7BB8642F}" dt="2024-03-02T20:38:46.183" v="1906" actId="1076"/>
        <pc:sldMkLst>
          <pc:docMk/>
          <pc:sldMk cId="4071928854" sldId="384"/>
        </pc:sldMkLst>
        <pc:picChg chg="mod">
          <ac:chgData name="Noura.Elmaghawry" userId="b691f193-aaf6-4e62-bc5c-f933985003e3" providerId="ADAL" clId="{6A9F2CEA-EEE2-4C71-80FB-086F7BB8642F}" dt="2024-03-02T20:38:46.183" v="1906" actId="1076"/>
          <ac:picMkLst>
            <pc:docMk/>
            <pc:sldMk cId="4071928854" sldId="384"/>
            <ac:picMk id="7" creationId="{6F9D1906-E4FC-D51A-D95E-700C7DFC4FD9}"/>
          </ac:picMkLst>
        </pc:picChg>
      </pc:sldChg>
      <pc:sldChg chg="addSp delSp modSp mod ord">
        <pc:chgData name="Noura.Elmaghawry" userId="b691f193-aaf6-4e62-bc5c-f933985003e3" providerId="ADAL" clId="{6A9F2CEA-EEE2-4C71-80FB-086F7BB8642F}" dt="2024-03-02T19:42:39.223" v="1373"/>
        <pc:sldMkLst>
          <pc:docMk/>
          <pc:sldMk cId="3656525333" sldId="385"/>
        </pc:sldMkLst>
        <pc:spChg chg="mod">
          <ac:chgData name="Noura.Elmaghawry" userId="b691f193-aaf6-4e62-bc5c-f933985003e3" providerId="ADAL" clId="{6A9F2CEA-EEE2-4C71-80FB-086F7BB8642F}" dt="2024-03-02T19:04:13.167" v="671" actId="20577"/>
          <ac:spMkLst>
            <pc:docMk/>
            <pc:sldMk cId="3656525333" sldId="385"/>
            <ac:spMk id="2" creationId="{67BD8917-13DE-0185-7FA2-882824F4F966}"/>
          </ac:spMkLst>
        </pc:spChg>
        <pc:spChg chg="mod">
          <ac:chgData name="Noura.Elmaghawry" userId="b691f193-aaf6-4e62-bc5c-f933985003e3" providerId="ADAL" clId="{6A9F2CEA-EEE2-4C71-80FB-086F7BB8642F}" dt="2024-03-02T19:11:28.019" v="884" actId="12"/>
          <ac:spMkLst>
            <pc:docMk/>
            <pc:sldMk cId="3656525333" sldId="385"/>
            <ac:spMk id="3" creationId="{707F74DF-D514-F27F-BE4E-0D3D03279E52}"/>
          </ac:spMkLst>
        </pc:spChg>
        <pc:picChg chg="add del mod">
          <ac:chgData name="Noura.Elmaghawry" userId="b691f193-aaf6-4e62-bc5c-f933985003e3" providerId="ADAL" clId="{6A9F2CEA-EEE2-4C71-80FB-086F7BB8642F}" dt="2024-03-02T18:54:41.498" v="494" actId="478"/>
          <ac:picMkLst>
            <pc:docMk/>
            <pc:sldMk cId="3656525333" sldId="385"/>
            <ac:picMk id="4" creationId="{68FE7DD9-7060-037D-D9DB-A95623CA26FB}"/>
          </ac:picMkLst>
        </pc:picChg>
        <pc:picChg chg="add del mod">
          <ac:chgData name="Noura.Elmaghawry" userId="b691f193-aaf6-4e62-bc5c-f933985003e3" providerId="ADAL" clId="{6A9F2CEA-EEE2-4C71-80FB-086F7BB8642F}" dt="2024-03-02T18:55:03.977" v="499" actId="478"/>
          <ac:picMkLst>
            <pc:docMk/>
            <pc:sldMk cId="3656525333" sldId="385"/>
            <ac:picMk id="5" creationId="{0E0B2A4C-74F7-DA69-559E-028FE8261AC3}"/>
          </ac:picMkLst>
        </pc:picChg>
      </pc:sldChg>
      <pc:sldChg chg="addSp delSp modSp del mod">
        <pc:chgData name="Noura.Elmaghawry" userId="b691f193-aaf6-4e62-bc5c-f933985003e3" providerId="ADAL" clId="{6A9F2CEA-EEE2-4C71-80FB-086F7BB8642F}" dt="2024-03-02T21:07:46.059" v="2133" actId="47"/>
        <pc:sldMkLst>
          <pc:docMk/>
          <pc:sldMk cId="2033021541" sldId="386"/>
        </pc:sldMkLst>
        <pc:spChg chg="mod">
          <ac:chgData name="Noura.Elmaghawry" userId="b691f193-aaf6-4e62-bc5c-f933985003e3" providerId="ADAL" clId="{6A9F2CEA-EEE2-4C71-80FB-086F7BB8642F}" dt="2024-03-02T20:49:44.928" v="1952" actId="21"/>
          <ac:spMkLst>
            <pc:docMk/>
            <pc:sldMk cId="2033021541" sldId="386"/>
            <ac:spMk id="3" creationId="{1D8FA5D9-2B88-E8F8-160A-CF917635B8D8}"/>
          </ac:spMkLst>
        </pc:spChg>
        <pc:spChg chg="add del mod">
          <ac:chgData name="Noura.Elmaghawry" userId="b691f193-aaf6-4e62-bc5c-f933985003e3" providerId="ADAL" clId="{6A9F2CEA-EEE2-4C71-80FB-086F7BB8642F}" dt="2024-03-02T20:56:16.299" v="2027" actId="478"/>
          <ac:spMkLst>
            <pc:docMk/>
            <pc:sldMk cId="2033021541" sldId="386"/>
            <ac:spMk id="10" creationId="{92F9A57E-45B9-3E6F-4104-D371BBF6F0D4}"/>
          </ac:spMkLst>
        </pc:spChg>
      </pc:sldChg>
      <pc:sldChg chg="addSp delSp modSp mod ord">
        <pc:chgData name="Noura.Elmaghawry" userId="b691f193-aaf6-4e62-bc5c-f933985003e3" providerId="ADAL" clId="{6A9F2CEA-EEE2-4C71-80FB-086F7BB8642F}" dt="2024-03-02T18:56:40.614" v="520" actId="255"/>
        <pc:sldMkLst>
          <pc:docMk/>
          <pc:sldMk cId="2614229207" sldId="387"/>
        </pc:sldMkLst>
        <pc:spChg chg="mod">
          <ac:chgData name="Noura.Elmaghawry" userId="b691f193-aaf6-4e62-bc5c-f933985003e3" providerId="ADAL" clId="{6A9F2CEA-EEE2-4C71-80FB-086F7BB8642F}" dt="2024-03-02T18:56:28.512" v="516" actId="6549"/>
          <ac:spMkLst>
            <pc:docMk/>
            <pc:sldMk cId="2614229207" sldId="387"/>
            <ac:spMk id="3" creationId="{5F8B758E-F0C0-4F6C-BE40-966EA3D7664E}"/>
          </ac:spMkLst>
        </pc:spChg>
        <pc:spChg chg="add mod">
          <ac:chgData name="Noura.Elmaghawry" userId="b691f193-aaf6-4e62-bc5c-f933985003e3" providerId="ADAL" clId="{6A9F2CEA-EEE2-4C71-80FB-086F7BB8642F}" dt="2024-03-02T18:56:40.614" v="520" actId="255"/>
          <ac:spMkLst>
            <pc:docMk/>
            <pc:sldMk cId="2614229207" sldId="387"/>
            <ac:spMk id="6" creationId="{3C327F21-2455-3A2E-563F-E0EE44DE81E0}"/>
          </ac:spMkLst>
        </pc:spChg>
        <pc:picChg chg="add mod">
          <ac:chgData name="Noura.Elmaghawry" userId="b691f193-aaf6-4e62-bc5c-f933985003e3" providerId="ADAL" clId="{6A9F2CEA-EEE2-4C71-80FB-086F7BB8642F}" dt="2024-03-02T18:56:08.333" v="507" actId="1076"/>
          <ac:picMkLst>
            <pc:docMk/>
            <pc:sldMk cId="2614229207" sldId="387"/>
            <ac:picMk id="4" creationId="{7613A7FA-FE8E-9F3E-45FB-86AE0D9A6DC3}"/>
          </ac:picMkLst>
        </pc:picChg>
        <pc:picChg chg="add mod">
          <ac:chgData name="Noura.Elmaghawry" userId="b691f193-aaf6-4e62-bc5c-f933985003e3" providerId="ADAL" clId="{6A9F2CEA-EEE2-4C71-80FB-086F7BB8642F}" dt="2024-03-02T18:56:32.118" v="517" actId="1076"/>
          <ac:picMkLst>
            <pc:docMk/>
            <pc:sldMk cId="2614229207" sldId="387"/>
            <ac:picMk id="5122" creationId="{2F38BC3B-AEB3-0086-28AF-AE2A0C6D7A48}"/>
          </ac:picMkLst>
        </pc:picChg>
        <pc:picChg chg="add del mod">
          <ac:chgData name="Noura.Elmaghawry" userId="b691f193-aaf6-4e62-bc5c-f933985003e3" providerId="ADAL" clId="{6A9F2CEA-EEE2-4C71-80FB-086F7BB8642F}" dt="2024-03-02T18:52:08.492" v="482" actId="478"/>
          <ac:picMkLst>
            <pc:docMk/>
            <pc:sldMk cId="2614229207" sldId="387"/>
            <ac:picMk id="5124" creationId="{377BAB96-E06F-36A1-CD23-5D36AB6F4B4E}"/>
          </ac:picMkLst>
        </pc:picChg>
        <pc:picChg chg="add mod">
          <ac:chgData name="Noura.Elmaghawry" userId="b691f193-aaf6-4e62-bc5c-f933985003e3" providerId="ADAL" clId="{6A9F2CEA-EEE2-4C71-80FB-086F7BB8642F}" dt="2024-03-02T18:56:07.108" v="506" actId="1076"/>
          <ac:picMkLst>
            <pc:docMk/>
            <pc:sldMk cId="2614229207" sldId="387"/>
            <ac:picMk id="5126" creationId="{F9F75A92-EE15-7B78-05AE-06B94BD651D6}"/>
          </ac:picMkLst>
        </pc:picChg>
      </pc:sldChg>
      <pc:sldChg chg="del">
        <pc:chgData name="Noura.Elmaghawry" userId="b691f193-aaf6-4e62-bc5c-f933985003e3" providerId="ADAL" clId="{6A9F2CEA-EEE2-4C71-80FB-086F7BB8642F}" dt="2024-03-02T20:48:04.395" v="1931" actId="47"/>
        <pc:sldMkLst>
          <pc:docMk/>
          <pc:sldMk cId="2478305754" sldId="388"/>
        </pc:sldMkLst>
      </pc:sldChg>
      <pc:sldChg chg="addSp delSp modSp add del mod ord">
        <pc:chgData name="Noura.Elmaghawry" userId="b691f193-aaf6-4e62-bc5c-f933985003e3" providerId="ADAL" clId="{6A9F2CEA-EEE2-4C71-80FB-086F7BB8642F}" dt="2024-03-02T21:07:39.797" v="2132" actId="6549"/>
        <pc:sldMkLst>
          <pc:docMk/>
          <pc:sldMk cId="3766030415" sldId="389"/>
        </pc:sldMkLst>
        <pc:spChg chg="mod">
          <ac:chgData name="Noura.Elmaghawry" userId="b691f193-aaf6-4e62-bc5c-f933985003e3" providerId="ADAL" clId="{6A9F2CEA-EEE2-4C71-80FB-086F7BB8642F}" dt="2024-03-02T21:07:39.797" v="2132" actId="6549"/>
          <ac:spMkLst>
            <pc:docMk/>
            <pc:sldMk cId="3766030415" sldId="389"/>
            <ac:spMk id="2" creationId="{EBB30444-7D2B-68DA-DF57-3B6A8CD8AC63}"/>
          </ac:spMkLst>
        </pc:spChg>
        <pc:spChg chg="mod">
          <ac:chgData name="Noura.Elmaghawry" userId="b691f193-aaf6-4e62-bc5c-f933985003e3" providerId="ADAL" clId="{6A9F2CEA-EEE2-4C71-80FB-086F7BB8642F}" dt="2024-03-02T21:07:23.056" v="2105" actId="20577"/>
          <ac:spMkLst>
            <pc:docMk/>
            <pc:sldMk cId="3766030415" sldId="389"/>
            <ac:spMk id="3" creationId="{4226EAD8-3DC2-1A63-5105-D2E52FF403D3}"/>
          </ac:spMkLst>
        </pc:spChg>
        <pc:inkChg chg="add del">
          <ac:chgData name="Noura.Elmaghawry" userId="b691f193-aaf6-4e62-bc5c-f933985003e3" providerId="ADAL" clId="{6A9F2CEA-EEE2-4C71-80FB-086F7BB8642F}" dt="2024-03-02T20:48:15.936" v="1935" actId="9405"/>
          <ac:inkMkLst>
            <pc:docMk/>
            <pc:sldMk cId="3766030415" sldId="389"/>
            <ac:inkMk id="4" creationId="{8F7CE4F4-9AB6-1391-B992-2F2067807F2A}"/>
          </ac:inkMkLst>
        </pc:inkChg>
      </pc:sldChg>
      <pc:sldChg chg="del">
        <pc:chgData name="Noura.Elmaghawry" userId="b691f193-aaf6-4e62-bc5c-f933985003e3" providerId="ADAL" clId="{6A9F2CEA-EEE2-4C71-80FB-086F7BB8642F}" dt="2024-03-02T20:47:16.541" v="1930" actId="47"/>
        <pc:sldMkLst>
          <pc:docMk/>
          <pc:sldMk cId="3396888220" sldId="390"/>
        </pc:sldMkLst>
      </pc:sldChg>
      <pc:sldChg chg="addSp delSp modSp mod ord modAnim">
        <pc:chgData name="Noura.Elmaghawry" userId="b691f193-aaf6-4e62-bc5c-f933985003e3" providerId="ADAL" clId="{6A9F2CEA-EEE2-4C71-80FB-086F7BB8642F}" dt="2024-03-02T19:01:18.091" v="542" actId="9405"/>
        <pc:sldMkLst>
          <pc:docMk/>
          <pc:sldMk cId="3789655332" sldId="391"/>
        </pc:sldMkLst>
        <pc:spChg chg="add del">
          <ac:chgData name="Noura.Elmaghawry" userId="b691f193-aaf6-4e62-bc5c-f933985003e3" providerId="ADAL" clId="{6A9F2CEA-EEE2-4C71-80FB-086F7BB8642F}" dt="2024-03-02T17:50:14.892" v="4" actId="478"/>
          <ac:spMkLst>
            <pc:docMk/>
            <pc:sldMk cId="3789655332" sldId="391"/>
            <ac:spMk id="5" creationId="{EB9A0D2E-CA46-DDA9-31CA-0FDAB04A0E40}"/>
          </ac:spMkLst>
        </pc:spChg>
        <pc:spChg chg="add mod">
          <ac:chgData name="Noura.Elmaghawry" userId="b691f193-aaf6-4e62-bc5c-f933985003e3" providerId="ADAL" clId="{6A9F2CEA-EEE2-4C71-80FB-086F7BB8642F}" dt="2024-03-02T17:54:21.676" v="48" actId="14100"/>
          <ac:spMkLst>
            <pc:docMk/>
            <pc:sldMk cId="3789655332" sldId="391"/>
            <ac:spMk id="20" creationId="{653E2951-40D9-06BE-83FB-CDC725963F16}"/>
          </ac:spMkLst>
        </pc:spChg>
        <pc:picChg chg="add del mod">
          <ac:chgData name="Noura.Elmaghawry" userId="b691f193-aaf6-4e62-bc5c-f933985003e3" providerId="ADAL" clId="{6A9F2CEA-EEE2-4C71-80FB-086F7BB8642F}" dt="2024-03-02T17:52:12.156" v="11" actId="478"/>
          <ac:picMkLst>
            <pc:docMk/>
            <pc:sldMk cId="3789655332" sldId="391"/>
            <ac:picMk id="7" creationId="{3D6F28D2-1CDF-01C7-B7C1-8DC077D0F420}"/>
          </ac:picMkLst>
        </pc:picChg>
        <pc:picChg chg="add mod">
          <ac:chgData name="Noura.Elmaghawry" userId="b691f193-aaf6-4e62-bc5c-f933985003e3" providerId="ADAL" clId="{6A9F2CEA-EEE2-4C71-80FB-086F7BB8642F}" dt="2024-03-02T17:53:00.228" v="22" actId="14100"/>
          <ac:picMkLst>
            <pc:docMk/>
            <pc:sldMk cId="3789655332" sldId="391"/>
            <ac:picMk id="9" creationId="{7756E0DC-29CB-2965-3968-83CB6203C09C}"/>
          </ac:picMkLst>
        </pc:picChg>
        <pc:picChg chg="add mod">
          <ac:chgData name="Noura.Elmaghawry" userId="b691f193-aaf6-4e62-bc5c-f933985003e3" providerId="ADAL" clId="{6A9F2CEA-EEE2-4C71-80FB-086F7BB8642F}" dt="2024-03-02T17:52:57.965" v="21" actId="14100"/>
          <ac:picMkLst>
            <pc:docMk/>
            <pc:sldMk cId="3789655332" sldId="391"/>
            <ac:picMk id="11" creationId="{7D0C5889-3376-2B6F-092C-65C0E7458371}"/>
          </ac:picMkLst>
        </pc:picChg>
        <pc:picChg chg="add mod">
          <ac:chgData name="Noura.Elmaghawry" userId="b691f193-aaf6-4e62-bc5c-f933985003e3" providerId="ADAL" clId="{6A9F2CEA-EEE2-4C71-80FB-086F7BB8642F}" dt="2024-03-02T17:52:38.778" v="16" actId="1076"/>
          <ac:picMkLst>
            <pc:docMk/>
            <pc:sldMk cId="3789655332" sldId="391"/>
            <ac:picMk id="12" creationId="{D0ECD426-34D5-68BC-84EB-6650946F1301}"/>
          </ac:picMkLst>
        </pc:picChg>
        <pc:picChg chg="add mod">
          <ac:chgData name="Noura.Elmaghawry" userId="b691f193-aaf6-4e62-bc5c-f933985003e3" providerId="ADAL" clId="{6A9F2CEA-EEE2-4C71-80FB-086F7BB8642F}" dt="2024-03-02T17:52:55.894" v="20" actId="14100"/>
          <ac:picMkLst>
            <pc:docMk/>
            <pc:sldMk cId="3789655332" sldId="391"/>
            <ac:picMk id="14" creationId="{588F9336-F1E8-4168-51B2-BFE29F417BBF}"/>
          </ac:picMkLst>
        </pc:picChg>
        <pc:picChg chg="add mod">
          <ac:chgData name="Noura.Elmaghawry" userId="b691f193-aaf6-4e62-bc5c-f933985003e3" providerId="ADAL" clId="{6A9F2CEA-EEE2-4C71-80FB-086F7BB8642F}" dt="2024-03-02T17:55:14.411" v="54" actId="1076"/>
          <ac:picMkLst>
            <pc:docMk/>
            <pc:sldMk cId="3789655332" sldId="391"/>
            <ac:picMk id="1026" creationId="{08DAC343-51B8-20EC-DA02-F8BF58FF988A}"/>
          </ac:picMkLst>
        </pc:picChg>
        <pc:inkChg chg="add">
          <ac:chgData name="Noura.Elmaghawry" userId="b691f193-aaf6-4e62-bc5c-f933985003e3" providerId="ADAL" clId="{6A9F2CEA-EEE2-4C71-80FB-086F7BB8642F}" dt="2024-03-02T17:53:24.691" v="25" actId="9405"/>
          <ac:inkMkLst>
            <pc:docMk/>
            <pc:sldMk cId="3789655332" sldId="391"/>
            <ac:inkMk id="17" creationId="{9DB8D014-3911-D29C-D7D3-2AA73408B141}"/>
          </ac:inkMkLst>
        </pc:inkChg>
        <pc:inkChg chg="add">
          <ac:chgData name="Noura.Elmaghawry" userId="b691f193-aaf6-4e62-bc5c-f933985003e3" providerId="ADAL" clId="{6A9F2CEA-EEE2-4C71-80FB-086F7BB8642F}" dt="2024-03-02T17:53:28.702" v="26" actId="9405"/>
          <ac:inkMkLst>
            <pc:docMk/>
            <pc:sldMk cId="3789655332" sldId="391"/>
            <ac:inkMk id="18" creationId="{A64485E8-04FC-E9B2-B793-5E5B98C9749B}"/>
          </ac:inkMkLst>
        </pc:inkChg>
        <pc:inkChg chg="add">
          <ac:chgData name="Noura.Elmaghawry" userId="b691f193-aaf6-4e62-bc5c-f933985003e3" providerId="ADAL" clId="{6A9F2CEA-EEE2-4C71-80FB-086F7BB8642F}" dt="2024-03-02T17:53:56.748" v="27" actId="9405"/>
          <ac:inkMkLst>
            <pc:docMk/>
            <pc:sldMk cId="3789655332" sldId="391"/>
            <ac:inkMk id="19" creationId="{7456A474-0D4A-4AA5-F8A5-73C4F96E0F78}"/>
          </ac:inkMkLst>
        </pc:inkChg>
        <pc:inkChg chg="add">
          <ac:chgData name="Noura.Elmaghawry" userId="b691f193-aaf6-4e62-bc5c-f933985003e3" providerId="ADAL" clId="{6A9F2CEA-EEE2-4C71-80FB-086F7BB8642F}" dt="2024-03-02T19:01:18.091" v="542" actId="9405"/>
          <ac:inkMkLst>
            <pc:docMk/>
            <pc:sldMk cId="3789655332" sldId="391"/>
            <ac:inkMk id="21" creationId="{BDB48C04-C242-238D-95BF-E09829574232}"/>
          </ac:inkMkLst>
        </pc:inkChg>
        <pc:cxnChg chg="add del">
          <ac:chgData name="Noura.Elmaghawry" userId="b691f193-aaf6-4e62-bc5c-f933985003e3" providerId="ADAL" clId="{6A9F2CEA-EEE2-4C71-80FB-086F7BB8642F}" dt="2024-03-02T17:53:15.551" v="24" actId="478"/>
          <ac:cxnSpMkLst>
            <pc:docMk/>
            <pc:sldMk cId="3789655332" sldId="391"/>
            <ac:cxnSpMk id="16" creationId="{4DFE4043-E53A-2558-5E35-77705A054090}"/>
          </ac:cxnSpMkLst>
        </pc:cxnChg>
      </pc:sldChg>
      <pc:sldChg chg="del ord">
        <pc:chgData name="Noura.Elmaghawry" userId="b691f193-aaf6-4e62-bc5c-f933985003e3" providerId="ADAL" clId="{6A9F2CEA-EEE2-4C71-80FB-086F7BB8642F}" dt="2024-03-02T19:24:55.969" v="958" actId="47"/>
        <pc:sldMkLst>
          <pc:docMk/>
          <pc:sldMk cId="3231430499" sldId="392"/>
        </pc:sldMkLst>
      </pc:sldChg>
      <pc:sldChg chg="addSp delSp modSp new mod ord">
        <pc:chgData name="Noura.Elmaghawry" userId="b691f193-aaf6-4e62-bc5c-f933985003e3" providerId="ADAL" clId="{6A9F2CEA-EEE2-4C71-80FB-086F7BB8642F}" dt="2024-03-02T20:13:32.812" v="1568" actId="255"/>
        <pc:sldMkLst>
          <pc:docMk/>
          <pc:sldMk cId="4027074296" sldId="393"/>
        </pc:sldMkLst>
        <pc:spChg chg="mod">
          <ac:chgData name="Noura.Elmaghawry" userId="b691f193-aaf6-4e62-bc5c-f933985003e3" providerId="ADAL" clId="{6A9F2CEA-EEE2-4C71-80FB-086F7BB8642F}" dt="2024-03-02T18:29:37.337" v="387" actId="20577"/>
          <ac:spMkLst>
            <pc:docMk/>
            <pc:sldMk cId="4027074296" sldId="393"/>
            <ac:spMk id="2" creationId="{6C04F9C7-47DD-7373-36E4-A34A9C3DDAA8}"/>
          </ac:spMkLst>
        </pc:spChg>
        <pc:spChg chg="del">
          <ac:chgData name="Noura.Elmaghawry" userId="b691f193-aaf6-4e62-bc5c-f933985003e3" providerId="ADAL" clId="{6A9F2CEA-EEE2-4C71-80FB-086F7BB8642F}" dt="2024-03-02T18:07:51.124" v="67" actId="478"/>
          <ac:spMkLst>
            <pc:docMk/>
            <pc:sldMk cId="4027074296" sldId="393"/>
            <ac:spMk id="3" creationId="{CA9379DE-00D6-A8B9-DAFB-52D7FF9FA62D}"/>
          </ac:spMkLst>
        </pc:spChg>
        <pc:graphicFrameChg chg="add del mod modGraphic">
          <ac:chgData name="Noura.Elmaghawry" userId="b691f193-aaf6-4e62-bc5c-f933985003e3" providerId="ADAL" clId="{6A9F2CEA-EEE2-4C71-80FB-086F7BB8642F}" dt="2024-03-02T18:09:42.733" v="138" actId="478"/>
          <ac:graphicFrameMkLst>
            <pc:docMk/>
            <pc:sldMk cId="4027074296" sldId="393"/>
            <ac:graphicFrameMk id="4" creationId="{41BD2BD4-60BD-FF1C-A622-17CF3A8334CA}"/>
          </ac:graphicFrameMkLst>
        </pc:graphicFrameChg>
        <pc:graphicFrameChg chg="add del modGraphic">
          <ac:chgData name="Noura.Elmaghawry" userId="b691f193-aaf6-4e62-bc5c-f933985003e3" providerId="ADAL" clId="{6A9F2CEA-EEE2-4C71-80FB-086F7BB8642F}" dt="2024-03-02T18:09:39.722" v="137" actId="478"/>
          <ac:graphicFrameMkLst>
            <pc:docMk/>
            <pc:sldMk cId="4027074296" sldId="393"/>
            <ac:graphicFrameMk id="5" creationId="{6D13AC32-EB70-62C6-13DE-50AF6E5B6310}"/>
          </ac:graphicFrameMkLst>
        </pc:graphicFrameChg>
        <pc:graphicFrameChg chg="add mod modGraphic">
          <ac:chgData name="Noura.Elmaghawry" userId="b691f193-aaf6-4e62-bc5c-f933985003e3" providerId="ADAL" clId="{6A9F2CEA-EEE2-4C71-80FB-086F7BB8642F}" dt="2024-03-02T20:13:32.812" v="1568" actId="255"/>
          <ac:graphicFrameMkLst>
            <pc:docMk/>
            <pc:sldMk cId="4027074296" sldId="393"/>
            <ac:graphicFrameMk id="6" creationId="{0B21A5FE-BA42-17EC-79D2-044C745DB5D1}"/>
          </ac:graphicFrameMkLst>
        </pc:graphicFrameChg>
      </pc:sldChg>
      <pc:sldChg chg="new del">
        <pc:chgData name="Noura.Elmaghawry" userId="b691f193-aaf6-4e62-bc5c-f933985003e3" providerId="ADAL" clId="{6A9F2CEA-EEE2-4C71-80FB-086F7BB8642F}" dt="2024-03-02T18:07:33.523" v="65" actId="680"/>
        <pc:sldMkLst>
          <pc:docMk/>
          <pc:sldMk cId="4294468260" sldId="393"/>
        </pc:sldMkLst>
      </pc:sldChg>
      <pc:sldChg chg="addSp modSp add mod ord">
        <pc:chgData name="Noura.Elmaghawry" userId="b691f193-aaf6-4e62-bc5c-f933985003e3" providerId="ADAL" clId="{6A9F2CEA-EEE2-4C71-80FB-086F7BB8642F}" dt="2024-03-02T20:13:52.253" v="1571" actId="255"/>
        <pc:sldMkLst>
          <pc:docMk/>
          <pc:sldMk cId="3582829172" sldId="394"/>
        </pc:sldMkLst>
        <pc:spChg chg="add mod">
          <ac:chgData name="Noura.Elmaghawry" userId="b691f193-aaf6-4e62-bc5c-f933985003e3" providerId="ADAL" clId="{6A9F2CEA-EEE2-4C71-80FB-086F7BB8642F}" dt="2024-03-02T18:12:11.627" v="282" actId="122"/>
          <ac:spMkLst>
            <pc:docMk/>
            <pc:sldMk cId="3582829172" sldId="394"/>
            <ac:spMk id="3" creationId="{10BE0498-4000-1748-14C9-2E6917892E14}"/>
          </ac:spMkLst>
        </pc:spChg>
        <pc:graphicFrameChg chg="mod">
          <ac:chgData name="Noura.Elmaghawry" userId="b691f193-aaf6-4e62-bc5c-f933985003e3" providerId="ADAL" clId="{6A9F2CEA-EEE2-4C71-80FB-086F7BB8642F}" dt="2024-03-02T20:13:52.253" v="1571" actId="255"/>
          <ac:graphicFrameMkLst>
            <pc:docMk/>
            <pc:sldMk cId="3582829172" sldId="394"/>
            <ac:graphicFrameMk id="6" creationId="{E5FA184E-FDAD-CB5A-1665-A46E040B7BBC}"/>
          </ac:graphicFrameMkLst>
        </pc:graphicFrameChg>
        <pc:cxnChg chg="add mod">
          <ac:chgData name="Noura.Elmaghawry" userId="b691f193-aaf6-4e62-bc5c-f933985003e3" providerId="ADAL" clId="{6A9F2CEA-EEE2-4C71-80FB-086F7BB8642F}" dt="2024-03-02T18:12:28.890" v="289" actId="692"/>
          <ac:cxnSpMkLst>
            <pc:docMk/>
            <pc:sldMk cId="3582829172" sldId="394"/>
            <ac:cxnSpMk id="5" creationId="{6FE23956-F857-2AD6-207B-57B866BF281D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18:22:36.294" v="349" actId="1076"/>
        <pc:sldMkLst>
          <pc:docMk/>
          <pc:sldMk cId="157103510" sldId="395"/>
        </pc:sldMkLst>
        <pc:spChg chg="mod">
          <ac:chgData name="Noura.Elmaghawry" userId="b691f193-aaf6-4e62-bc5c-f933985003e3" providerId="ADAL" clId="{6A9F2CEA-EEE2-4C71-80FB-086F7BB8642F}" dt="2024-03-02T18:20:19.331" v="296"/>
          <ac:spMkLst>
            <pc:docMk/>
            <pc:sldMk cId="157103510" sldId="395"/>
            <ac:spMk id="2" creationId="{9B6D55ED-872D-585D-6342-38B279939C83}"/>
          </ac:spMkLst>
        </pc:spChg>
        <pc:spChg chg="mod">
          <ac:chgData name="Noura.Elmaghawry" userId="b691f193-aaf6-4e62-bc5c-f933985003e3" providerId="ADAL" clId="{6A9F2CEA-EEE2-4C71-80FB-086F7BB8642F}" dt="2024-03-02T18:20:46.303" v="302"/>
          <ac:spMkLst>
            <pc:docMk/>
            <pc:sldMk cId="157103510" sldId="395"/>
            <ac:spMk id="3" creationId="{1878EBD8-7B5F-C0D0-89FC-F5994DC4F487}"/>
          </ac:spMkLst>
        </pc:spChg>
        <pc:spChg chg="add del mod">
          <ac:chgData name="Noura.Elmaghawry" userId="b691f193-aaf6-4e62-bc5c-f933985003e3" providerId="ADAL" clId="{6A9F2CEA-EEE2-4C71-80FB-086F7BB8642F}" dt="2024-03-02T18:21:02.447" v="305" actId="478"/>
          <ac:spMkLst>
            <pc:docMk/>
            <pc:sldMk cId="157103510" sldId="395"/>
            <ac:spMk id="8" creationId="{A0EC2DF2-EDE1-E472-0747-8D505E99E416}"/>
          </ac:spMkLst>
        </pc:spChg>
        <pc:spChg chg="add mod">
          <ac:chgData name="Noura.Elmaghawry" userId="b691f193-aaf6-4e62-bc5c-f933985003e3" providerId="ADAL" clId="{6A9F2CEA-EEE2-4C71-80FB-086F7BB8642F}" dt="2024-03-02T18:21:22.397" v="327" actId="692"/>
          <ac:spMkLst>
            <pc:docMk/>
            <pc:sldMk cId="157103510" sldId="395"/>
            <ac:spMk id="9" creationId="{81C30960-BAA0-2AB7-1494-163C9EC54330}"/>
          </ac:spMkLst>
        </pc:spChg>
        <pc:spChg chg="add mod">
          <ac:chgData name="Noura.Elmaghawry" userId="b691f193-aaf6-4e62-bc5c-f933985003e3" providerId="ADAL" clId="{6A9F2CEA-EEE2-4C71-80FB-086F7BB8642F}" dt="2024-03-02T18:21:36.666" v="329" actId="1076"/>
          <ac:spMkLst>
            <pc:docMk/>
            <pc:sldMk cId="157103510" sldId="395"/>
            <ac:spMk id="10" creationId="{BD871CBF-205C-8501-8B05-34C8BF8C252F}"/>
          </ac:spMkLst>
        </pc:spChg>
        <pc:spChg chg="add mod">
          <ac:chgData name="Noura.Elmaghawry" userId="b691f193-aaf6-4e62-bc5c-f933985003e3" providerId="ADAL" clId="{6A9F2CEA-EEE2-4C71-80FB-086F7BB8642F}" dt="2024-03-02T18:22:36.294" v="349" actId="1076"/>
          <ac:spMkLst>
            <pc:docMk/>
            <pc:sldMk cId="157103510" sldId="395"/>
            <ac:spMk id="14" creationId="{852FF42A-E1C0-E48B-7A79-15BD18C46B5E}"/>
          </ac:spMkLst>
        </pc:spChg>
        <pc:picChg chg="add mod">
          <ac:chgData name="Noura.Elmaghawry" userId="b691f193-aaf6-4e62-bc5c-f933985003e3" providerId="ADAL" clId="{6A9F2CEA-EEE2-4C71-80FB-086F7BB8642F}" dt="2024-03-02T18:20:49.945" v="303" actId="14100"/>
          <ac:picMkLst>
            <pc:docMk/>
            <pc:sldMk cId="157103510" sldId="395"/>
            <ac:picMk id="5" creationId="{612EC105-10AE-9226-C0F7-4CA01A115F17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6" creationId="{D43D3406-2AB7-07CD-2249-A66D41C0F989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7" creationId="{721A125D-725B-FCFC-8F22-11C782424F7F}"/>
          </ac:picMkLst>
        </pc:picChg>
        <pc:inkChg chg="add del">
          <ac:chgData name="Noura.Elmaghawry" userId="b691f193-aaf6-4e62-bc5c-f933985003e3" providerId="ADAL" clId="{6A9F2CEA-EEE2-4C71-80FB-086F7BB8642F}" dt="2024-03-02T18:22:02.948" v="331" actId="9405"/>
          <ac:inkMkLst>
            <pc:docMk/>
            <pc:sldMk cId="157103510" sldId="395"/>
            <ac:inkMk id="11" creationId="{29B1C0D5-6AEF-05F0-9539-41885A54070D}"/>
          </ac:inkMkLst>
        </pc:inkChg>
        <pc:inkChg chg="add">
          <ac:chgData name="Noura.Elmaghawry" userId="b691f193-aaf6-4e62-bc5c-f933985003e3" providerId="ADAL" clId="{6A9F2CEA-EEE2-4C71-80FB-086F7BB8642F}" dt="2024-03-02T18:22:09.992" v="332" actId="9405"/>
          <ac:inkMkLst>
            <pc:docMk/>
            <pc:sldMk cId="157103510" sldId="395"/>
            <ac:inkMk id="12" creationId="{0093C2B3-4D3F-5F74-7E7D-07A7BF5A3B6A}"/>
          </ac:inkMkLst>
        </pc:inkChg>
        <pc:inkChg chg="add">
          <ac:chgData name="Noura.Elmaghawry" userId="b691f193-aaf6-4e62-bc5c-f933985003e3" providerId="ADAL" clId="{6A9F2CEA-EEE2-4C71-80FB-086F7BB8642F}" dt="2024-03-02T18:22:13.993" v="333" actId="9405"/>
          <ac:inkMkLst>
            <pc:docMk/>
            <pc:sldMk cId="157103510" sldId="395"/>
            <ac:inkMk id="13" creationId="{7E8708D2-30F2-68FF-42EB-6434B7406420}"/>
          </ac:inkMkLst>
        </pc:inkChg>
      </pc:sldChg>
      <pc:sldChg chg="addSp delSp modSp new mod ord modAnim">
        <pc:chgData name="Noura.Elmaghawry" userId="b691f193-aaf6-4e62-bc5c-f933985003e3" providerId="ADAL" clId="{6A9F2CEA-EEE2-4C71-80FB-086F7BB8642F}" dt="2024-03-02T19:02:56.669" v="624" actId="14100"/>
        <pc:sldMkLst>
          <pc:docMk/>
          <pc:sldMk cId="3908104637" sldId="396"/>
        </pc:sldMkLst>
        <pc:spChg chg="mod">
          <ac:chgData name="Noura.Elmaghawry" userId="b691f193-aaf6-4e62-bc5c-f933985003e3" providerId="ADAL" clId="{6A9F2CEA-EEE2-4C71-80FB-086F7BB8642F}" dt="2024-03-02T18:29:56.965" v="407" actId="20577"/>
          <ac:spMkLst>
            <pc:docMk/>
            <pc:sldMk cId="3908104637" sldId="396"/>
            <ac:spMk id="2" creationId="{1A453853-A229-20B2-A34B-802CEBAFA8EA}"/>
          </ac:spMkLst>
        </pc:spChg>
        <pc:spChg chg="mod">
          <ac:chgData name="Noura.Elmaghawry" userId="b691f193-aaf6-4e62-bc5c-f933985003e3" providerId="ADAL" clId="{6A9F2CEA-EEE2-4C71-80FB-086F7BB8642F}" dt="2024-03-02T18:30:14.323" v="413" actId="5793"/>
          <ac:spMkLst>
            <pc:docMk/>
            <pc:sldMk cId="3908104637" sldId="396"/>
            <ac:spMk id="3" creationId="{7D5242FC-DCAB-2B91-BBD0-D8403B278D25}"/>
          </ac:spMkLst>
        </pc:spChg>
        <pc:spChg chg="add">
          <ac:chgData name="Noura.Elmaghawry" userId="b691f193-aaf6-4e62-bc5c-f933985003e3" providerId="ADAL" clId="{6A9F2CEA-EEE2-4C71-80FB-086F7BB8642F}" dt="2024-03-02T18:57:30.770" v="521"/>
          <ac:spMkLst>
            <pc:docMk/>
            <pc:sldMk cId="3908104637" sldId="396"/>
            <ac:spMk id="4" creationId="{9E1A1B57-9D74-2E80-3093-14CBCB8C4D07}"/>
          </ac:spMkLst>
        </pc:spChg>
        <pc:spChg chg="add mod">
          <ac:chgData name="Noura.Elmaghawry" userId="b691f193-aaf6-4e62-bc5c-f933985003e3" providerId="ADAL" clId="{6A9F2CEA-EEE2-4C71-80FB-086F7BB8642F}" dt="2024-03-02T19:02:01.269" v="577" actId="122"/>
          <ac:spMkLst>
            <pc:docMk/>
            <pc:sldMk cId="3908104637" sldId="396"/>
            <ac:spMk id="19" creationId="{9261148E-9096-F345-A7BC-33772909684F}"/>
          </ac:spMkLst>
        </pc:spChg>
        <pc:spChg chg="add mod">
          <ac:chgData name="Noura.Elmaghawry" userId="b691f193-aaf6-4e62-bc5c-f933985003e3" providerId="ADAL" clId="{6A9F2CEA-EEE2-4C71-80FB-086F7BB8642F}" dt="2024-03-02T19:02:56.669" v="624" actId="14100"/>
          <ac:spMkLst>
            <pc:docMk/>
            <pc:sldMk cId="3908104637" sldId="396"/>
            <ac:spMk id="20" creationId="{975A873E-B3D8-4910-08C5-EB34AE530B66}"/>
          </ac:spMkLst>
        </pc:spChg>
        <pc:grpChg chg="mod">
          <ac:chgData name="Noura.Elmaghawry" userId="b691f193-aaf6-4e62-bc5c-f933985003e3" providerId="ADAL" clId="{6A9F2CEA-EEE2-4C71-80FB-086F7BB8642F}" dt="2024-03-02T19:01:07.747" v="540"/>
          <ac:grpSpMkLst>
            <pc:docMk/>
            <pc:sldMk cId="3908104637" sldId="396"/>
            <ac:grpSpMk id="17" creationId="{9ED38D24-2C71-38CA-F7DC-72F8C521FBE5}"/>
          </ac:grpSpMkLst>
        </pc:grpChg>
        <pc:picChg chg="add mod">
          <ac:chgData name="Noura.Elmaghawry" userId="b691f193-aaf6-4e62-bc5c-f933985003e3" providerId="ADAL" clId="{6A9F2CEA-EEE2-4C71-80FB-086F7BB8642F}" dt="2024-03-02T18:59:16.993" v="525" actId="1076"/>
          <ac:picMkLst>
            <pc:docMk/>
            <pc:sldMk cId="3908104637" sldId="396"/>
            <ac:picMk id="6" creationId="{C12423FC-8FDE-1AB1-C1BA-568B0BCC3AC9}"/>
          </ac:picMkLst>
        </pc:picChg>
        <pc:picChg chg="add mod">
          <ac:chgData name="Noura.Elmaghawry" userId="b691f193-aaf6-4e62-bc5c-f933985003e3" providerId="ADAL" clId="{6A9F2CEA-EEE2-4C71-80FB-086F7BB8642F}" dt="2024-03-02T18:59:30.648" v="527" actId="1076"/>
          <ac:picMkLst>
            <pc:docMk/>
            <pc:sldMk cId="3908104637" sldId="396"/>
            <ac:picMk id="8" creationId="{D77F98D5-B1E8-CBA6-4927-A8A50E746D41}"/>
          </ac:picMkLst>
        </pc:picChg>
        <pc:picChg chg="add mod">
          <ac:chgData name="Noura.Elmaghawry" userId="b691f193-aaf6-4e62-bc5c-f933985003e3" providerId="ADAL" clId="{6A9F2CEA-EEE2-4C71-80FB-086F7BB8642F}" dt="2024-03-02T18:59:46.301" v="529" actId="1076"/>
          <ac:picMkLst>
            <pc:docMk/>
            <pc:sldMk cId="3908104637" sldId="396"/>
            <ac:picMk id="9" creationId="{31AB7E10-F411-5EDD-BCF7-4AB1D62F7495}"/>
          </ac:picMkLst>
        </pc:picChg>
        <pc:inkChg chg="add">
          <ac:chgData name="Noura.Elmaghawry" userId="b691f193-aaf6-4e62-bc5c-f933985003e3" providerId="ADAL" clId="{6A9F2CEA-EEE2-4C71-80FB-086F7BB8642F}" dt="2024-03-02T19:00:12.592" v="530" actId="9405"/>
          <ac:inkMkLst>
            <pc:docMk/>
            <pc:sldMk cId="3908104637" sldId="396"/>
            <ac:inkMk id="10" creationId="{4040D04F-BE73-6EE1-7999-99A60624190E}"/>
          </ac:inkMkLst>
        </pc:inkChg>
        <pc:inkChg chg="add del">
          <ac:chgData name="Noura.Elmaghawry" userId="b691f193-aaf6-4e62-bc5c-f933985003e3" providerId="ADAL" clId="{6A9F2CEA-EEE2-4C71-80FB-086F7BB8642F}" dt="2024-03-02T19:00:16.308" v="532" actId="9405"/>
          <ac:inkMkLst>
            <pc:docMk/>
            <pc:sldMk cId="3908104637" sldId="396"/>
            <ac:inkMk id="11" creationId="{35981D24-EC89-1C52-0F62-1E001E8E0633}"/>
          </ac:inkMkLst>
        </pc:inkChg>
        <pc:inkChg chg="add">
          <ac:chgData name="Noura.Elmaghawry" userId="b691f193-aaf6-4e62-bc5c-f933985003e3" providerId="ADAL" clId="{6A9F2CEA-EEE2-4C71-80FB-086F7BB8642F}" dt="2024-03-02T19:00:22.970" v="533" actId="9405"/>
          <ac:inkMkLst>
            <pc:docMk/>
            <pc:sldMk cId="3908104637" sldId="396"/>
            <ac:inkMk id="12" creationId="{1A89DCDE-41B6-05E5-141D-D211E3856D2A}"/>
          </ac:inkMkLst>
        </pc:inkChg>
        <pc:inkChg chg="add del">
          <ac:chgData name="Noura.Elmaghawry" userId="b691f193-aaf6-4e62-bc5c-f933985003e3" providerId="ADAL" clId="{6A9F2CEA-EEE2-4C71-80FB-086F7BB8642F}" dt="2024-03-02T19:01:01.587" v="537" actId="9405"/>
          <ac:inkMkLst>
            <pc:docMk/>
            <pc:sldMk cId="3908104637" sldId="396"/>
            <ac:inkMk id="13" creationId="{ECA7390A-AD07-0260-77C6-F8F149619D16}"/>
          </ac:inkMkLst>
        </pc:inkChg>
        <pc:inkChg chg="add del">
          <ac:chgData name="Noura.Elmaghawry" userId="b691f193-aaf6-4e62-bc5c-f933985003e3" providerId="ADAL" clId="{6A9F2CEA-EEE2-4C71-80FB-086F7BB8642F}" dt="2024-03-02T19:01:00.761" v="536" actId="9405"/>
          <ac:inkMkLst>
            <pc:docMk/>
            <pc:sldMk cId="3908104637" sldId="396"/>
            <ac:inkMk id="14" creationId="{E9685CAD-1138-42B1-D5C6-44696D6FF80C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5" creationId="{3C3C63A7-82D6-92EE-1E45-4001D591BCD2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6" creationId="{FDEDB333-52C7-1509-6A23-87E3B7DEFE61}"/>
          </ac:inkMkLst>
        </pc:inkChg>
        <pc:inkChg chg="add">
          <ac:chgData name="Noura.Elmaghawry" userId="b691f193-aaf6-4e62-bc5c-f933985003e3" providerId="ADAL" clId="{6A9F2CEA-EEE2-4C71-80FB-086F7BB8642F}" dt="2024-03-02T19:01:10.932" v="541" actId="9405"/>
          <ac:inkMkLst>
            <pc:docMk/>
            <pc:sldMk cId="3908104637" sldId="396"/>
            <ac:inkMk id="18" creationId="{5C038D65-70F0-42E8-B963-33F41B02B195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50:05.917" v="1955" actId="21"/>
        <pc:sldMkLst>
          <pc:docMk/>
          <pc:sldMk cId="158307534" sldId="397"/>
        </pc:sldMkLst>
        <pc:spChg chg="mod">
          <ac:chgData name="Noura.Elmaghawry" userId="b691f193-aaf6-4e62-bc5c-f933985003e3" providerId="ADAL" clId="{6A9F2CEA-EEE2-4C71-80FB-086F7BB8642F}" dt="2024-03-02T18:38:17.423" v="453" actId="20577"/>
          <ac:spMkLst>
            <pc:docMk/>
            <pc:sldMk cId="158307534" sldId="397"/>
            <ac:spMk id="2" creationId="{878FE7C4-B5E4-842F-A507-18287E6B39A4}"/>
          </ac:spMkLst>
        </pc:spChg>
        <pc:spChg chg="del">
          <ac:chgData name="Noura.Elmaghawry" userId="b691f193-aaf6-4e62-bc5c-f933985003e3" providerId="ADAL" clId="{6A9F2CEA-EEE2-4C71-80FB-086F7BB8642F}" dt="2024-03-02T18:37:53.577" v="424" actId="478"/>
          <ac:spMkLst>
            <pc:docMk/>
            <pc:sldMk cId="158307534" sldId="397"/>
            <ac:spMk id="3" creationId="{6514B25F-BE7A-BEDA-A987-E8213AC36928}"/>
          </ac:spMkLst>
        </pc:spChg>
        <pc:spChg chg="add del">
          <ac:chgData name="Noura.Elmaghawry" userId="b691f193-aaf6-4e62-bc5c-f933985003e3" providerId="ADAL" clId="{6A9F2CEA-EEE2-4C71-80FB-086F7BB8642F}" dt="2024-03-02T18:32:08.996" v="416" actId="22"/>
          <ac:spMkLst>
            <pc:docMk/>
            <pc:sldMk cId="158307534" sldId="397"/>
            <ac:spMk id="5" creationId="{97D3ADBA-D98C-89B5-D83B-29110C88331A}"/>
          </ac:spMkLst>
        </pc:spChg>
        <pc:spChg chg="add del mod">
          <ac:chgData name="Noura.Elmaghawry" userId="b691f193-aaf6-4e62-bc5c-f933985003e3" providerId="ADAL" clId="{6A9F2CEA-EEE2-4C71-80FB-086F7BB8642F}" dt="2024-03-02T20:50:05.917" v="1955" actId="21"/>
          <ac:spMkLst>
            <pc:docMk/>
            <pc:sldMk cId="158307534" sldId="397"/>
            <ac:spMk id="10" creationId="{92F9A57E-45B9-3E6F-4104-D371BBF6F0D4}"/>
          </ac:spMkLst>
        </pc:spChg>
        <pc:picChg chg="add del mod">
          <ac:chgData name="Noura.Elmaghawry" userId="b691f193-aaf6-4e62-bc5c-f933985003e3" providerId="ADAL" clId="{6A9F2CEA-EEE2-4C71-80FB-086F7BB8642F}" dt="2024-03-02T18:37:45.127" v="421" actId="478"/>
          <ac:picMkLst>
            <pc:docMk/>
            <pc:sldMk cId="158307534" sldId="397"/>
            <ac:picMk id="7" creationId="{8793E83A-C627-050A-5A3A-5BAFD9A3CB1B}"/>
          </ac:picMkLst>
        </pc:picChg>
        <pc:picChg chg="add mod">
          <ac:chgData name="Noura.Elmaghawry" userId="b691f193-aaf6-4e62-bc5c-f933985003e3" providerId="ADAL" clId="{6A9F2CEA-EEE2-4C71-80FB-086F7BB8642F}" dt="2024-03-02T18:38:04.898" v="426" actId="1076"/>
          <ac:picMkLst>
            <pc:docMk/>
            <pc:sldMk cId="158307534" sldId="397"/>
            <ac:picMk id="8" creationId="{50299976-30D8-0FB5-02D7-696F2F9B497A}"/>
          </ac:picMkLst>
        </pc:picChg>
        <pc:picChg chg="add mod">
          <ac:chgData name="Noura.Elmaghawry" userId="b691f193-aaf6-4e62-bc5c-f933985003e3" providerId="ADAL" clId="{6A9F2CEA-EEE2-4C71-80FB-086F7BB8642F}" dt="2024-03-02T18:37:49.769" v="423" actId="1076"/>
          <ac:picMkLst>
            <pc:docMk/>
            <pc:sldMk cId="158307534" sldId="397"/>
            <ac:picMk id="2050" creationId="{656846AE-BB45-2CA0-8CFC-49123583F98B}"/>
          </ac:picMkLst>
        </pc:picChg>
      </pc:sldChg>
      <pc:sldChg chg="addSp delSp modSp new mod modAnim">
        <pc:chgData name="Noura.Elmaghawry" userId="b691f193-aaf6-4e62-bc5c-f933985003e3" providerId="ADAL" clId="{6A9F2CEA-EEE2-4C71-80FB-086F7BB8642F}" dt="2024-03-02T19:54:54.427" v="1406" actId="14100"/>
        <pc:sldMkLst>
          <pc:docMk/>
          <pc:sldMk cId="2557468336" sldId="398"/>
        </pc:sldMkLst>
        <pc:spChg chg="mod">
          <ac:chgData name="Noura.Elmaghawry" userId="b691f193-aaf6-4e62-bc5c-f933985003e3" providerId="ADAL" clId="{6A9F2CEA-EEE2-4C71-80FB-086F7BB8642F}" dt="2024-03-02T19:21:56.255" v="917" actId="20577"/>
          <ac:spMkLst>
            <pc:docMk/>
            <pc:sldMk cId="2557468336" sldId="398"/>
            <ac:spMk id="2" creationId="{2A6873F9-EBB3-B5DB-7BAB-842D65A1CBC0}"/>
          </ac:spMkLst>
        </pc:spChg>
        <pc:spChg chg="del mod">
          <ac:chgData name="Noura.Elmaghawry" userId="b691f193-aaf6-4e62-bc5c-f933985003e3" providerId="ADAL" clId="{6A9F2CEA-EEE2-4C71-80FB-086F7BB8642F}" dt="2024-03-02T19:53:40.814" v="1395" actId="478"/>
          <ac:spMkLst>
            <pc:docMk/>
            <pc:sldMk cId="2557468336" sldId="398"/>
            <ac:spMk id="3" creationId="{79B6ACBB-0FB2-0986-3021-0DF1FC5CA69A}"/>
          </ac:spMkLst>
        </pc:spChg>
        <pc:spChg chg="add mod">
          <ac:chgData name="Noura.Elmaghawry" userId="b691f193-aaf6-4e62-bc5c-f933985003e3" providerId="ADAL" clId="{6A9F2CEA-EEE2-4C71-80FB-086F7BB8642F}" dt="2024-03-02T19:54:42.033" v="1403" actId="1076"/>
          <ac:spMkLst>
            <pc:docMk/>
            <pc:sldMk cId="2557468336" sldId="398"/>
            <ac:spMk id="11" creationId="{82165218-3746-C066-3ADD-8DF106812869}"/>
          </ac:spMkLst>
        </pc:spChg>
        <pc:picChg chg="add mod">
          <ac:chgData name="Noura.Elmaghawry" userId="b691f193-aaf6-4e62-bc5c-f933985003e3" providerId="ADAL" clId="{6A9F2CEA-EEE2-4C71-80FB-086F7BB8642F}" dt="2024-03-02T19:18:56.098" v="887" actId="1076"/>
          <ac:picMkLst>
            <pc:docMk/>
            <pc:sldMk cId="2557468336" sldId="398"/>
            <ac:picMk id="5" creationId="{4F0D0915-1E42-533A-AFD5-FC6AAD38D5DE}"/>
          </ac:picMkLst>
        </pc:picChg>
        <pc:picChg chg="add mod">
          <ac:chgData name="Noura.Elmaghawry" userId="b691f193-aaf6-4e62-bc5c-f933985003e3" providerId="ADAL" clId="{6A9F2CEA-EEE2-4C71-80FB-086F7BB8642F}" dt="2024-03-02T19:19:15.444" v="889" actId="1076"/>
          <ac:picMkLst>
            <pc:docMk/>
            <pc:sldMk cId="2557468336" sldId="398"/>
            <ac:picMk id="6" creationId="{2ED1A9A4-2415-C068-E7E6-CCDA09362C8C}"/>
          </ac:picMkLst>
        </pc:picChg>
        <pc:picChg chg="add mod">
          <ac:chgData name="Noura.Elmaghawry" userId="b691f193-aaf6-4e62-bc5c-f933985003e3" providerId="ADAL" clId="{6A9F2CEA-EEE2-4C71-80FB-086F7BB8642F}" dt="2024-03-02T19:54:54.427" v="1406" actId="14100"/>
          <ac:picMkLst>
            <pc:docMk/>
            <pc:sldMk cId="2557468336" sldId="398"/>
            <ac:picMk id="8" creationId="{60AF631E-FFF0-5721-CD66-684F0E20B5B4}"/>
          </ac:picMkLst>
        </pc:picChg>
        <pc:picChg chg="add del mod">
          <ac:chgData name="Noura.Elmaghawry" userId="b691f193-aaf6-4e62-bc5c-f933985003e3" providerId="ADAL" clId="{6A9F2CEA-EEE2-4C71-80FB-086F7BB8642F}" dt="2024-03-02T19:23:53.031" v="950" actId="478"/>
          <ac:picMkLst>
            <pc:docMk/>
            <pc:sldMk cId="2557468336" sldId="398"/>
            <ac:picMk id="10" creationId="{A1108F7C-318B-FABE-46C4-782E13E4AAE4}"/>
          </ac:picMkLst>
        </pc:picChg>
        <pc:picChg chg="add mod">
          <ac:chgData name="Noura.Elmaghawry" userId="b691f193-aaf6-4e62-bc5c-f933985003e3" providerId="ADAL" clId="{6A9F2CEA-EEE2-4C71-80FB-086F7BB8642F}" dt="2024-03-02T19:54:46.742" v="1404" actId="1076"/>
          <ac:picMkLst>
            <pc:docMk/>
            <pc:sldMk cId="2557468336" sldId="398"/>
            <ac:picMk id="12" creationId="{20597FE0-670E-46D6-16C0-91E0C3A2BE44}"/>
          </ac:picMkLst>
        </pc:picChg>
        <pc:picChg chg="add del mod ord">
          <ac:chgData name="Noura.Elmaghawry" userId="b691f193-aaf6-4e62-bc5c-f933985003e3" providerId="ADAL" clId="{6A9F2CEA-EEE2-4C71-80FB-086F7BB8642F}" dt="2024-03-02T19:53:44.831" v="1397" actId="478"/>
          <ac:picMkLst>
            <pc:docMk/>
            <pc:sldMk cId="2557468336" sldId="398"/>
            <ac:picMk id="18" creationId="{7284185C-E009-23E5-6704-E59DD7E6D917}"/>
          </ac:picMkLst>
        </pc:picChg>
        <pc:picChg chg="add mod ord">
          <ac:chgData name="Noura.Elmaghawry" userId="b691f193-aaf6-4e62-bc5c-f933985003e3" providerId="ADAL" clId="{6A9F2CEA-EEE2-4C71-80FB-086F7BB8642F}" dt="2024-03-02T19:54:51.147" v="1405" actId="1076"/>
          <ac:picMkLst>
            <pc:docMk/>
            <pc:sldMk cId="2557468336" sldId="398"/>
            <ac:picMk id="20" creationId="{D3D453FD-B38A-7A53-25D8-AEDC9775FDF6}"/>
          </ac:picMkLst>
        </pc:picChg>
        <pc:cxnChg chg="add mod">
          <ac:chgData name="Noura.Elmaghawry" userId="b691f193-aaf6-4e62-bc5c-f933985003e3" providerId="ADAL" clId="{6A9F2CEA-EEE2-4C71-80FB-086F7BB8642F}" dt="2024-03-02T19:54:38.859" v="1402" actId="1076"/>
          <ac:cxnSpMkLst>
            <pc:docMk/>
            <pc:sldMk cId="2557468336" sldId="398"/>
            <ac:cxnSpMk id="14" creationId="{E597D428-9B06-E83D-0EC7-3196433D6DFA}"/>
          </ac:cxnSpMkLst>
        </pc:cxnChg>
      </pc:sldChg>
      <pc:sldChg chg="addSp delSp modSp new mod">
        <pc:chgData name="Noura.Elmaghawry" userId="b691f193-aaf6-4e62-bc5c-f933985003e3" providerId="ADAL" clId="{6A9F2CEA-EEE2-4C71-80FB-086F7BB8642F}" dt="2024-03-02T20:13:42.845" v="1570" actId="1076"/>
        <pc:sldMkLst>
          <pc:docMk/>
          <pc:sldMk cId="3389854086" sldId="399"/>
        </pc:sldMkLst>
        <pc:spChg chg="mod">
          <ac:chgData name="Noura.Elmaghawry" userId="b691f193-aaf6-4e62-bc5c-f933985003e3" providerId="ADAL" clId="{6A9F2CEA-EEE2-4C71-80FB-086F7BB8642F}" dt="2024-03-02T19:35:39.911" v="1212" actId="20577"/>
          <ac:spMkLst>
            <pc:docMk/>
            <pc:sldMk cId="3389854086" sldId="399"/>
            <ac:spMk id="2" creationId="{F3E71FD5-A201-5C81-B695-E0FE18AAFE49}"/>
          </ac:spMkLst>
        </pc:spChg>
        <pc:spChg chg="add del">
          <ac:chgData name="Noura.Elmaghawry" userId="b691f193-aaf6-4e62-bc5c-f933985003e3" providerId="ADAL" clId="{6A9F2CEA-EEE2-4C71-80FB-086F7BB8642F}" dt="2024-03-02T19:34:16.522" v="1121" actId="478"/>
          <ac:spMkLst>
            <pc:docMk/>
            <pc:sldMk cId="3389854086" sldId="399"/>
            <ac:spMk id="3" creationId="{9CD8F59D-AD8B-DED1-F496-C9B95210B17B}"/>
          </ac:spMkLst>
        </pc:spChg>
        <pc:spChg chg="add mod">
          <ac:chgData name="Noura.Elmaghawry" userId="b691f193-aaf6-4e62-bc5c-f933985003e3" providerId="ADAL" clId="{6A9F2CEA-EEE2-4C71-80FB-086F7BB8642F}" dt="2024-03-02T20:13:40.193" v="1569" actId="1076"/>
          <ac:spMkLst>
            <pc:docMk/>
            <pc:sldMk cId="3389854086" sldId="399"/>
            <ac:spMk id="4" creationId="{AFFF9C47-C125-F3B4-37EB-0A759CEC5A48}"/>
          </ac:spMkLst>
        </pc:spChg>
        <pc:spChg chg="add mod">
          <ac:chgData name="Noura.Elmaghawry" userId="b691f193-aaf6-4e62-bc5c-f933985003e3" providerId="ADAL" clId="{6A9F2CEA-EEE2-4C71-80FB-086F7BB8642F}" dt="2024-03-02T20:13:42.845" v="1570" actId="1076"/>
          <ac:spMkLst>
            <pc:docMk/>
            <pc:sldMk cId="3389854086" sldId="399"/>
            <ac:spMk id="5" creationId="{9F4B934B-1E1A-59ED-C619-FC1DF7BEF821}"/>
          </ac:spMkLst>
        </pc:spChg>
        <pc:spChg chg="add mod">
          <ac:chgData name="Noura.Elmaghawry" userId="b691f193-aaf6-4e62-bc5c-f933985003e3" providerId="ADAL" clId="{6A9F2CEA-EEE2-4C71-80FB-086F7BB8642F}" dt="2024-03-02T19:34:22.604" v="1123" actId="1076"/>
          <ac:spMkLst>
            <pc:docMk/>
            <pc:sldMk cId="3389854086" sldId="399"/>
            <ac:spMk id="7" creationId="{FA965FBC-D60A-8311-9033-2D5C78E6736F}"/>
          </ac:spMkLst>
        </pc:spChg>
        <pc:spChg chg="add mod">
          <ac:chgData name="Noura.Elmaghawry" userId="b691f193-aaf6-4e62-bc5c-f933985003e3" providerId="ADAL" clId="{6A9F2CEA-EEE2-4C71-80FB-086F7BB8642F}" dt="2024-03-02T19:34:31.682" v="1126" actId="1076"/>
          <ac:spMkLst>
            <pc:docMk/>
            <pc:sldMk cId="3389854086" sldId="399"/>
            <ac:spMk id="8" creationId="{1DF6AE21-97F7-77A2-F904-FFC2E747E87C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9" creationId="{E3C81AAB-30D4-4D1D-29AC-6AB55991AA4A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10" creationId="{EAFFB8E4-F1FF-6C18-2320-38E6EB8F5AE7}"/>
          </ac:spMkLst>
        </pc:spChg>
        <pc:spChg chg="add mod">
          <ac:chgData name="Noura.Elmaghawry" userId="b691f193-aaf6-4e62-bc5c-f933985003e3" providerId="ADAL" clId="{6A9F2CEA-EEE2-4C71-80FB-086F7BB8642F}" dt="2024-03-02T19:34:42.854" v="1130" actId="20577"/>
          <ac:spMkLst>
            <pc:docMk/>
            <pc:sldMk cId="3389854086" sldId="399"/>
            <ac:spMk id="11" creationId="{745B61B1-4EF8-6F6F-1CF7-BEA4A2E6F2F8}"/>
          </ac:spMkLst>
        </pc:spChg>
        <pc:spChg chg="add mod">
          <ac:chgData name="Noura.Elmaghawry" userId="b691f193-aaf6-4e62-bc5c-f933985003e3" providerId="ADAL" clId="{6A9F2CEA-EEE2-4C71-80FB-086F7BB8642F}" dt="2024-03-02T19:35:05.656" v="1180" actId="20577"/>
          <ac:spMkLst>
            <pc:docMk/>
            <pc:sldMk cId="3389854086" sldId="399"/>
            <ac:spMk id="12" creationId="{A3718628-9C92-8ACB-8896-22AEF02F59C8}"/>
          </ac:spMkLst>
        </pc:spChg>
        <pc:picChg chg="add del mod ord">
          <ac:chgData name="Noura.Elmaghawry" userId="b691f193-aaf6-4e62-bc5c-f933985003e3" providerId="ADAL" clId="{6A9F2CEA-EEE2-4C71-80FB-086F7BB8642F}" dt="2024-03-02T19:28:29.704" v="1021" actId="34307"/>
          <ac:picMkLst>
            <pc:docMk/>
            <pc:sldMk cId="3389854086" sldId="399"/>
            <ac:picMk id="6" creationId="{24BEA8A3-36E3-90D6-6E97-3FA00164D162}"/>
          </ac:picMkLst>
        </pc:picChg>
        <pc:inkChg chg="add del">
          <ac:chgData name="Noura.Elmaghawry" userId="b691f193-aaf6-4e62-bc5c-f933985003e3" providerId="ADAL" clId="{6A9F2CEA-EEE2-4C71-80FB-086F7BB8642F}" dt="2024-03-02T19:35:15.426" v="1182" actId="9405"/>
          <ac:inkMkLst>
            <pc:docMk/>
            <pc:sldMk cId="3389854086" sldId="399"/>
            <ac:inkMk id="13" creationId="{B788D2FB-76C3-64CA-2219-58DFBEFD3F9D}"/>
          </ac:inkMkLst>
        </pc:inkChg>
        <pc:inkChg chg="add">
          <ac:chgData name="Noura.Elmaghawry" userId="b691f193-aaf6-4e62-bc5c-f933985003e3" providerId="ADAL" clId="{6A9F2CEA-EEE2-4C71-80FB-086F7BB8642F}" dt="2024-03-02T19:35:18.957" v="1183" actId="9405"/>
          <ac:inkMkLst>
            <pc:docMk/>
            <pc:sldMk cId="3389854086" sldId="399"/>
            <ac:inkMk id="14" creationId="{121414A2-1194-F84F-D26A-D15EDF141048}"/>
          </ac:inkMkLst>
        </pc:inkChg>
        <pc:inkChg chg="add">
          <ac:chgData name="Noura.Elmaghawry" userId="b691f193-aaf6-4e62-bc5c-f933985003e3" providerId="ADAL" clId="{6A9F2CEA-EEE2-4C71-80FB-086F7BB8642F}" dt="2024-03-02T19:35:21.544" v="1184" actId="9405"/>
          <ac:inkMkLst>
            <pc:docMk/>
            <pc:sldMk cId="3389854086" sldId="399"/>
            <ac:inkMk id="15" creationId="{51966D63-2C63-9425-619A-0296050D2443}"/>
          </ac:inkMkLst>
        </pc:inkChg>
      </pc:sldChg>
      <pc:sldChg chg="addSp delSp modSp add mod delAnim">
        <pc:chgData name="Noura.Elmaghawry" userId="b691f193-aaf6-4e62-bc5c-f933985003e3" providerId="ADAL" clId="{6A9F2CEA-EEE2-4C71-80FB-086F7BB8642F}" dt="2024-03-02T20:49:06.382" v="1951" actId="14100"/>
        <pc:sldMkLst>
          <pc:docMk/>
          <pc:sldMk cId="3723757992" sldId="400"/>
        </pc:sldMkLst>
        <pc:spChg chg="del mod">
          <ac:chgData name="Noura.Elmaghawry" userId="b691f193-aaf6-4e62-bc5c-f933985003e3" providerId="ADAL" clId="{6A9F2CEA-EEE2-4C71-80FB-086F7BB8642F}" dt="2024-03-02T19:41:04.473" v="1327" actId="478"/>
          <ac:spMkLst>
            <pc:docMk/>
            <pc:sldMk cId="3723757992" sldId="400"/>
            <ac:spMk id="3" creationId="{B3DFAC35-9EA6-FDD8-33D8-94F5CE1FA8DD}"/>
          </ac:spMkLst>
        </pc:spChg>
        <pc:spChg chg="mod">
          <ac:chgData name="Noura.Elmaghawry" userId="b691f193-aaf6-4e62-bc5c-f933985003e3" providerId="ADAL" clId="{6A9F2CEA-EEE2-4C71-80FB-086F7BB8642F}" dt="2024-03-02T19:56:31.804" v="1426" actId="1076"/>
          <ac:spMkLst>
            <pc:docMk/>
            <pc:sldMk cId="3723757992" sldId="400"/>
            <ac:spMk id="11" creationId="{B3DA4E28-50B1-2FC8-357E-BFA53FC1E05C}"/>
          </ac:spMkLst>
        </pc:spChg>
        <pc:spChg chg="add mod">
          <ac:chgData name="Noura.Elmaghawry" userId="b691f193-aaf6-4e62-bc5c-f933985003e3" providerId="ADAL" clId="{6A9F2CEA-EEE2-4C71-80FB-086F7BB8642F}" dt="2024-03-02T19:55:34.763" v="1417" actId="1076"/>
          <ac:spMkLst>
            <pc:docMk/>
            <pc:sldMk cId="3723757992" sldId="400"/>
            <ac:spMk id="21" creationId="{0890EECB-1773-0347-9164-469B7F528F68}"/>
          </ac:spMkLst>
        </pc:spChg>
        <pc:spChg chg="add mod">
          <ac:chgData name="Noura.Elmaghawry" userId="b691f193-aaf6-4e62-bc5c-f933985003e3" providerId="ADAL" clId="{6A9F2CEA-EEE2-4C71-80FB-086F7BB8642F}" dt="2024-03-02T20:49:06.382" v="1951" actId="14100"/>
          <ac:spMkLst>
            <pc:docMk/>
            <pc:sldMk cId="3723757992" sldId="400"/>
            <ac:spMk id="26" creationId="{115A6301-0305-8991-F93E-F1104A4D000E}"/>
          </ac:spMkLst>
        </pc:spChg>
        <pc:spChg chg="add mod">
          <ac:chgData name="Noura.Elmaghawry" userId="b691f193-aaf6-4e62-bc5c-f933985003e3" providerId="ADAL" clId="{6A9F2CEA-EEE2-4C71-80FB-086F7BB8642F}" dt="2024-03-02T19:41:21.632" v="1344" actId="1076"/>
          <ac:spMkLst>
            <pc:docMk/>
            <pc:sldMk cId="3723757992" sldId="400"/>
            <ac:spMk id="30" creationId="{462B7555-872D-6E22-8CCD-056F5298BB1E}"/>
          </ac:spMkLst>
        </pc:spChg>
        <pc:spChg chg="add mod">
          <ac:chgData name="Noura.Elmaghawry" userId="b691f193-aaf6-4e62-bc5c-f933985003e3" providerId="ADAL" clId="{6A9F2CEA-EEE2-4C71-80FB-086F7BB8642F}" dt="2024-03-02T19:41:56.663" v="1368" actId="20577"/>
          <ac:spMkLst>
            <pc:docMk/>
            <pc:sldMk cId="3723757992" sldId="400"/>
            <ac:spMk id="33" creationId="{D79F76E5-E659-BEFF-1625-FD65762A0C3D}"/>
          </ac:spMkLst>
        </pc:spChg>
        <pc:spChg chg="add mod">
          <ac:chgData name="Noura.Elmaghawry" userId="b691f193-aaf6-4e62-bc5c-f933985003e3" providerId="ADAL" clId="{6A9F2CEA-EEE2-4C71-80FB-086F7BB8642F}" dt="2024-03-02T19:55:29.017" v="1415" actId="1076"/>
          <ac:spMkLst>
            <pc:docMk/>
            <pc:sldMk cId="3723757992" sldId="400"/>
            <ac:spMk id="34" creationId="{4789C10D-86CC-8A76-B7BD-80B14DDF493B}"/>
          </ac:spMkLst>
        </pc:spChg>
        <pc:spChg chg="add mod">
          <ac:chgData name="Noura.Elmaghawry" userId="b691f193-aaf6-4e62-bc5c-f933985003e3" providerId="ADAL" clId="{6A9F2CEA-EEE2-4C71-80FB-086F7BB8642F}" dt="2024-03-02T19:56:01.669" v="1419" actId="1076"/>
          <ac:spMkLst>
            <pc:docMk/>
            <pc:sldMk cId="3723757992" sldId="400"/>
            <ac:spMk id="38" creationId="{222BF79C-D9F6-74F4-6325-F804B50E33F6}"/>
          </ac:spMkLst>
        </pc:spChg>
        <pc:picChg chg="del">
          <ac:chgData name="Noura.Elmaghawry" userId="b691f193-aaf6-4e62-bc5c-f933985003e3" providerId="ADAL" clId="{6A9F2CEA-EEE2-4C71-80FB-086F7BB8642F}" dt="2024-03-02T19:38:02.021" v="1253" actId="478"/>
          <ac:picMkLst>
            <pc:docMk/>
            <pc:sldMk cId="3723757992" sldId="400"/>
            <ac:picMk id="5" creationId="{F3B6D987-83AC-9D8D-8191-2B2651750BD2}"/>
          </ac:picMkLst>
        </pc:picChg>
        <pc:picChg chg="del">
          <ac:chgData name="Noura.Elmaghawry" userId="b691f193-aaf6-4e62-bc5c-f933985003e3" providerId="ADAL" clId="{6A9F2CEA-EEE2-4C71-80FB-086F7BB8642F}" dt="2024-03-02T19:38:06.916" v="1255" actId="478"/>
          <ac:picMkLst>
            <pc:docMk/>
            <pc:sldMk cId="3723757992" sldId="400"/>
            <ac:picMk id="6" creationId="{FD0426BC-18F9-2E76-67F2-61C61F129EDD}"/>
          </ac:picMkLst>
        </pc:picChg>
        <pc:picChg chg="mod">
          <ac:chgData name="Noura.Elmaghawry" userId="b691f193-aaf6-4e62-bc5c-f933985003e3" providerId="ADAL" clId="{6A9F2CEA-EEE2-4C71-80FB-086F7BB8642F}" dt="2024-03-02T19:55:25.505" v="1414" actId="1076"/>
          <ac:picMkLst>
            <pc:docMk/>
            <pc:sldMk cId="3723757992" sldId="400"/>
            <ac:picMk id="8" creationId="{55079266-8F7F-EE74-0821-3056C719B19E}"/>
          </ac:picMkLst>
        </pc:picChg>
        <pc:picChg chg="mod">
          <ac:chgData name="Noura.Elmaghawry" userId="b691f193-aaf6-4e62-bc5c-f933985003e3" providerId="ADAL" clId="{6A9F2CEA-EEE2-4C71-80FB-086F7BB8642F}" dt="2024-03-02T19:56:33.391" v="1427" actId="1076"/>
          <ac:picMkLst>
            <pc:docMk/>
            <pc:sldMk cId="3723757992" sldId="400"/>
            <ac:picMk id="12" creationId="{BFBFCB77-F7B4-26FC-7C75-03D59A78328A}"/>
          </ac:picMkLst>
        </pc:picChg>
        <pc:picChg chg="del mod">
          <ac:chgData name="Noura.Elmaghawry" userId="b691f193-aaf6-4e62-bc5c-f933985003e3" providerId="ADAL" clId="{6A9F2CEA-EEE2-4C71-80FB-086F7BB8642F}" dt="2024-03-02T19:55:04.835" v="1407" actId="478"/>
          <ac:picMkLst>
            <pc:docMk/>
            <pc:sldMk cId="3723757992" sldId="400"/>
            <ac:picMk id="18" creationId="{69563050-5FF0-FD57-A9F8-2CB51D8D687B}"/>
          </ac:picMkLst>
        </pc:picChg>
        <pc:picChg chg="add mod ord">
          <ac:chgData name="Noura.Elmaghawry" userId="b691f193-aaf6-4e62-bc5c-f933985003e3" providerId="ADAL" clId="{6A9F2CEA-EEE2-4C71-80FB-086F7BB8642F}" dt="2024-03-02T19:55:14.860" v="1410" actId="1076"/>
          <ac:picMkLst>
            <pc:docMk/>
            <pc:sldMk cId="3723757992" sldId="400"/>
            <ac:picMk id="39" creationId="{AEBB8106-F961-DA11-2DB4-DD3320437D99}"/>
          </ac:picMkLst>
        </pc:picChg>
        <pc:cxnChg chg="add del mod">
          <ac:chgData name="Noura.Elmaghawry" userId="b691f193-aaf6-4e62-bc5c-f933985003e3" providerId="ADAL" clId="{6A9F2CEA-EEE2-4C71-80FB-086F7BB8642F}" dt="2024-03-02T19:36:40.268" v="1219" actId="478"/>
          <ac:cxnSpMkLst>
            <pc:docMk/>
            <pc:sldMk cId="3723757992" sldId="400"/>
            <ac:cxnSpMk id="4" creationId="{A5566769-3607-15F6-3BAB-C02FA76ABE7C}"/>
          </ac:cxnSpMkLst>
        </pc:cxnChg>
        <pc:cxnChg chg="mod">
          <ac:chgData name="Noura.Elmaghawry" userId="b691f193-aaf6-4e62-bc5c-f933985003e3" providerId="ADAL" clId="{6A9F2CEA-EEE2-4C71-80FB-086F7BB8642F}" dt="2024-03-02T19:56:29.054" v="1425" actId="1076"/>
          <ac:cxnSpMkLst>
            <pc:docMk/>
            <pc:sldMk cId="3723757992" sldId="400"/>
            <ac:cxnSpMk id="14" creationId="{52FE9BD4-6A37-F990-71F3-747223EDAAB8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5" creationId="{BCCB83B6-0FF6-8F0B-6D53-8D89D86166A6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6" creationId="{73F941E2-B3E6-6C39-7B62-F12959C1EEF0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7" creationId="{37F8EC62-C109-2172-4F6E-D90CCCA944ED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20" creationId="{4E2FBE39-7F07-8555-44F9-9FBC12FF026F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2" creationId="{A3ED8661-2069-6757-C60C-3BC7ACCA9D94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3" creationId="{526FCBA9-378F-11DC-B1CD-6DC8F9549180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4" creationId="{BF4DEABA-BE65-5B49-30B5-718EAA34FCA8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5" creationId="{4498ADE1-8B93-B71C-1113-26A22EBC1727}"/>
          </ac:cxnSpMkLst>
        </pc:cxnChg>
        <pc:cxnChg chg="add mod">
          <ac:chgData name="Noura.Elmaghawry" userId="b691f193-aaf6-4e62-bc5c-f933985003e3" providerId="ADAL" clId="{6A9F2CEA-EEE2-4C71-80FB-086F7BB8642F}" dt="2024-03-02T19:56:06.071" v="1420" actId="14100"/>
          <ac:cxnSpMkLst>
            <pc:docMk/>
            <pc:sldMk cId="3723757992" sldId="400"/>
            <ac:cxnSpMk id="27" creationId="{E4F76BC7-09EA-936B-7419-BF35B4677BAE}"/>
          </ac:cxnSpMkLst>
        </pc:cxnChg>
        <pc:cxnChg chg="add mod">
          <ac:chgData name="Noura.Elmaghawry" userId="b691f193-aaf6-4e62-bc5c-f933985003e3" providerId="ADAL" clId="{6A9F2CEA-EEE2-4C71-80FB-086F7BB8642F}" dt="2024-03-02T19:56:10.076" v="1422" actId="14100"/>
          <ac:cxnSpMkLst>
            <pc:docMk/>
            <pc:sldMk cId="3723757992" sldId="400"/>
            <ac:cxnSpMk id="31" creationId="{B1857CD2-629B-BCA6-E5C6-330F7B3D85F0}"/>
          </ac:cxnSpMkLst>
        </pc:cxnChg>
        <pc:cxnChg chg="add mod">
          <ac:chgData name="Noura.Elmaghawry" userId="b691f193-aaf6-4e62-bc5c-f933985003e3" providerId="ADAL" clId="{6A9F2CEA-EEE2-4C71-80FB-086F7BB8642F}" dt="2024-03-02T19:55:31.411" v="1416" actId="1076"/>
          <ac:cxnSpMkLst>
            <pc:docMk/>
            <pc:sldMk cId="3723757992" sldId="400"/>
            <ac:cxnSpMk id="35" creationId="{B66FB70B-9498-DF34-19C2-31D2207C06A2}"/>
          </ac:cxnSpMkLst>
        </pc:cxnChg>
      </pc:sldChg>
      <pc:sldChg chg="new del">
        <pc:chgData name="Noura.Elmaghawry" userId="b691f193-aaf6-4e62-bc5c-f933985003e3" providerId="ADAL" clId="{6A9F2CEA-EEE2-4C71-80FB-086F7BB8642F}" dt="2024-03-02T20:01:53.758" v="1430" actId="47"/>
        <pc:sldMkLst>
          <pc:docMk/>
          <pc:sldMk cId="3213958397" sldId="401"/>
        </pc:sldMkLst>
      </pc:sldChg>
      <pc:sldChg chg="addSp delSp modSp add mod">
        <pc:chgData name="Noura.Elmaghawry" userId="b691f193-aaf6-4e62-bc5c-f933985003e3" providerId="ADAL" clId="{6A9F2CEA-EEE2-4C71-80FB-086F7BB8642F}" dt="2024-03-02T20:54:50.311" v="2025" actId="692"/>
        <pc:sldMkLst>
          <pc:docMk/>
          <pc:sldMk cId="3524590385" sldId="402"/>
        </pc:sldMkLst>
        <pc:spChg chg="del">
          <ac:chgData name="Noura.Elmaghawry" userId="b691f193-aaf6-4e62-bc5c-f933985003e3" providerId="ADAL" clId="{6A9F2CEA-EEE2-4C71-80FB-086F7BB8642F}" dt="2024-03-02T20:04:30.893" v="1440" actId="478"/>
          <ac:spMkLst>
            <pc:docMk/>
            <pc:sldMk cId="3524590385" sldId="402"/>
            <ac:spMk id="11" creationId="{D19FD673-4C2A-A149-343B-179D6CDD238F}"/>
          </ac:spMkLst>
        </pc:spChg>
        <pc:spChg chg="del">
          <ac:chgData name="Noura.Elmaghawry" userId="b691f193-aaf6-4e62-bc5c-f933985003e3" providerId="ADAL" clId="{6A9F2CEA-EEE2-4C71-80FB-086F7BB8642F}" dt="2024-03-02T20:04:33.245" v="1441" actId="478"/>
          <ac:spMkLst>
            <pc:docMk/>
            <pc:sldMk cId="3524590385" sldId="402"/>
            <ac:spMk id="21" creationId="{9F9A9452-FBF8-19AE-7CAF-D4B06D3282E0}"/>
          </ac:spMkLst>
        </pc:spChg>
        <pc:spChg chg="del">
          <ac:chgData name="Noura.Elmaghawry" userId="b691f193-aaf6-4e62-bc5c-f933985003e3" providerId="ADAL" clId="{6A9F2CEA-EEE2-4C71-80FB-086F7BB8642F}" dt="2024-03-02T20:04:13.945" v="1431" actId="478"/>
          <ac:spMkLst>
            <pc:docMk/>
            <pc:sldMk cId="3524590385" sldId="402"/>
            <ac:spMk id="26" creationId="{444FAD51-0C09-F46A-83E8-C658BE36BB8A}"/>
          </ac:spMkLst>
        </pc:spChg>
        <pc:spChg chg="del">
          <ac:chgData name="Noura.Elmaghawry" userId="b691f193-aaf6-4e62-bc5c-f933985003e3" providerId="ADAL" clId="{6A9F2CEA-EEE2-4C71-80FB-086F7BB8642F}" dt="2024-03-02T20:04:52.146" v="1452" actId="478"/>
          <ac:spMkLst>
            <pc:docMk/>
            <pc:sldMk cId="3524590385" sldId="402"/>
            <ac:spMk id="30" creationId="{F316A5D7-0EB6-13A4-F0EE-C50A0FEE0C22}"/>
          </ac:spMkLst>
        </pc:spChg>
        <pc:spChg chg="del">
          <ac:chgData name="Noura.Elmaghawry" userId="b691f193-aaf6-4e62-bc5c-f933985003e3" providerId="ADAL" clId="{6A9F2CEA-EEE2-4C71-80FB-086F7BB8642F}" dt="2024-03-02T20:04:47.203" v="1449" actId="478"/>
          <ac:spMkLst>
            <pc:docMk/>
            <pc:sldMk cId="3524590385" sldId="402"/>
            <ac:spMk id="33" creationId="{43A2E213-CE68-AAD7-B8EC-D86AA433389E}"/>
          </ac:spMkLst>
        </pc:spChg>
        <pc:spChg chg="del">
          <ac:chgData name="Noura.Elmaghawry" userId="b691f193-aaf6-4e62-bc5c-f933985003e3" providerId="ADAL" clId="{6A9F2CEA-EEE2-4C71-80FB-086F7BB8642F}" dt="2024-03-02T20:04:39.560" v="1447" actId="478"/>
          <ac:spMkLst>
            <pc:docMk/>
            <pc:sldMk cId="3524590385" sldId="402"/>
            <ac:spMk id="34" creationId="{AA8BEBD4-8DB4-8AF1-AA38-75AB5016CD32}"/>
          </ac:spMkLst>
        </pc:spChg>
        <pc:spChg chg="del">
          <ac:chgData name="Noura.Elmaghawry" userId="b691f193-aaf6-4e62-bc5c-f933985003e3" providerId="ADAL" clId="{6A9F2CEA-EEE2-4C71-80FB-086F7BB8642F}" dt="2024-03-02T20:04:34.689" v="1442" actId="478"/>
          <ac:spMkLst>
            <pc:docMk/>
            <pc:sldMk cId="3524590385" sldId="402"/>
            <ac:spMk id="38" creationId="{ABF51A99-9EE7-4169-C267-18DB43671CD0}"/>
          </ac:spMkLst>
        </pc:spChg>
        <pc:picChg chg="add mod">
          <ac:chgData name="Noura.Elmaghawry" userId="b691f193-aaf6-4e62-bc5c-f933985003e3" providerId="ADAL" clId="{6A9F2CEA-EEE2-4C71-80FB-086F7BB8642F}" dt="2024-03-02T20:06:56.216" v="1465" actId="1076"/>
          <ac:picMkLst>
            <pc:docMk/>
            <pc:sldMk cId="3524590385" sldId="402"/>
            <ac:picMk id="4" creationId="{DCD0F8AF-A057-A2D8-291B-FB61F85D3D48}"/>
          </ac:picMkLst>
        </pc:picChg>
        <pc:picChg chg="add mod">
          <ac:chgData name="Noura.Elmaghawry" userId="b691f193-aaf6-4e62-bc5c-f933985003e3" providerId="ADAL" clId="{6A9F2CEA-EEE2-4C71-80FB-086F7BB8642F}" dt="2024-03-02T20:06:58.422" v="1466" actId="14100"/>
          <ac:picMkLst>
            <pc:docMk/>
            <pc:sldMk cId="3524590385" sldId="402"/>
            <ac:picMk id="6" creationId="{667B4BB6-A4F8-EED1-050A-E8D9ABBD545A}"/>
          </ac:picMkLst>
        </pc:picChg>
        <pc:picChg chg="mod">
          <ac:chgData name="Noura.Elmaghawry" userId="b691f193-aaf6-4e62-bc5c-f933985003e3" providerId="ADAL" clId="{6A9F2CEA-EEE2-4C71-80FB-086F7BB8642F}" dt="2024-03-02T20:07:02.741" v="1467" actId="14100"/>
          <ac:picMkLst>
            <pc:docMk/>
            <pc:sldMk cId="3524590385" sldId="402"/>
            <ac:picMk id="8" creationId="{CDDAB394-26B0-D9F9-10F5-8D59FBE2301D}"/>
          </ac:picMkLst>
        </pc:picChg>
        <pc:picChg chg="del">
          <ac:chgData name="Noura.Elmaghawry" userId="b691f193-aaf6-4e62-bc5c-f933985003e3" providerId="ADAL" clId="{6A9F2CEA-EEE2-4C71-80FB-086F7BB8642F}" dt="2024-03-02T20:04:28.897" v="1439" actId="478"/>
          <ac:picMkLst>
            <pc:docMk/>
            <pc:sldMk cId="3524590385" sldId="402"/>
            <ac:picMk id="12" creationId="{7339F74A-FA8E-2B4C-00C6-22ED469C7FE0}"/>
          </ac:picMkLst>
        </pc:picChg>
        <pc:picChg chg="add del mod">
          <ac:chgData name="Noura.Elmaghawry" userId="b691f193-aaf6-4e62-bc5c-f933985003e3" providerId="ADAL" clId="{6A9F2CEA-EEE2-4C71-80FB-086F7BB8642F}" dt="2024-03-02T20:07:06.648" v="1468" actId="14100"/>
          <ac:picMkLst>
            <pc:docMk/>
            <pc:sldMk cId="3524590385" sldId="402"/>
            <ac:picMk id="39" creationId="{F1160346-B00B-829B-AE34-2F3B32B8B655}"/>
          </ac:picMkLst>
        </pc:picChg>
        <pc:inkChg chg="add">
          <ac:chgData name="Noura.Elmaghawry" userId="b691f193-aaf6-4e62-bc5c-f933985003e3" providerId="ADAL" clId="{6A9F2CEA-EEE2-4C71-80FB-086F7BB8642F}" dt="2024-03-02T20:07:13.818" v="1469" actId="9405"/>
          <ac:inkMkLst>
            <pc:docMk/>
            <pc:sldMk cId="3524590385" sldId="402"/>
            <ac:inkMk id="7" creationId="{048F447A-C778-507E-3792-1E81C123B6FE}"/>
          </ac:inkMkLst>
        </pc:inkChg>
        <pc:inkChg chg="add">
          <ac:chgData name="Noura.Elmaghawry" userId="b691f193-aaf6-4e62-bc5c-f933985003e3" providerId="ADAL" clId="{6A9F2CEA-EEE2-4C71-80FB-086F7BB8642F}" dt="2024-03-02T20:07:16.064" v="1470" actId="9405"/>
          <ac:inkMkLst>
            <pc:docMk/>
            <pc:sldMk cId="3524590385" sldId="402"/>
            <ac:inkMk id="9" creationId="{AC75EAEA-CE6F-51F9-C822-65E4C8433A12}"/>
          </ac:inkMkLst>
        </pc:inkChg>
        <pc:inkChg chg="add">
          <ac:chgData name="Noura.Elmaghawry" userId="b691f193-aaf6-4e62-bc5c-f933985003e3" providerId="ADAL" clId="{6A9F2CEA-EEE2-4C71-80FB-086F7BB8642F}" dt="2024-03-02T20:07:21.386" v="1471" actId="9405"/>
          <ac:inkMkLst>
            <pc:docMk/>
            <pc:sldMk cId="3524590385" sldId="402"/>
            <ac:inkMk id="10" creationId="{E14C2D27-C134-E4A1-708A-B6D6E3E4D221}"/>
          </ac:inkMkLst>
        </pc:inkChg>
        <pc:cxnChg chg="del">
          <ac:chgData name="Noura.Elmaghawry" userId="b691f193-aaf6-4e62-bc5c-f933985003e3" providerId="ADAL" clId="{6A9F2CEA-EEE2-4C71-80FB-086F7BB8642F}" dt="2024-03-02T20:04:27.446" v="1438" actId="478"/>
          <ac:cxnSpMkLst>
            <pc:docMk/>
            <pc:sldMk cId="3524590385" sldId="402"/>
            <ac:cxnSpMk id="14" creationId="{2D4AEC05-92D3-40DD-A03F-288DE2908ABB}"/>
          </ac:cxnSpMkLst>
        </pc:cxnChg>
        <pc:cxnChg chg="del">
          <ac:chgData name="Noura.Elmaghawry" userId="b691f193-aaf6-4e62-bc5c-f933985003e3" providerId="ADAL" clId="{6A9F2CEA-EEE2-4C71-80FB-086F7BB8642F}" dt="2024-03-02T20:04:38.647" v="1446" actId="478"/>
          <ac:cxnSpMkLst>
            <pc:docMk/>
            <pc:sldMk cId="3524590385" sldId="402"/>
            <ac:cxnSpMk id="15" creationId="{CE0312B9-432A-6A26-893F-489EBC0E144E}"/>
          </ac:cxnSpMkLst>
        </pc:cxnChg>
        <pc:cxnChg chg="del">
          <ac:chgData name="Noura.Elmaghawry" userId="b691f193-aaf6-4e62-bc5c-f933985003e3" providerId="ADAL" clId="{6A9F2CEA-EEE2-4C71-80FB-086F7BB8642F}" dt="2024-03-02T20:04:37.604" v="1445" actId="478"/>
          <ac:cxnSpMkLst>
            <pc:docMk/>
            <pc:sldMk cId="3524590385" sldId="402"/>
            <ac:cxnSpMk id="16" creationId="{61D2BE1C-E835-04D9-CD23-A0D02AEDBC29}"/>
          </ac:cxnSpMkLst>
        </pc:cxnChg>
        <pc:cxnChg chg="del">
          <ac:chgData name="Noura.Elmaghawry" userId="b691f193-aaf6-4e62-bc5c-f933985003e3" providerId="ADAL" clId="{6A9F2CEA-EEE2-4C71-80FB-086F7BB8642F}" dt="2024-03-02T20:04:36.762" v="1444" actId="478"/>
          <ac:cxnSpMkLst>
            <pc:docMk/>
            <pc:sldMk cId="3524590385" sldId="402"/>
            <ac:cxnSpMk id="17" creationId="{892327E1-27DF-6BCA-9208-CEAAD4F20437}"/>
          </ac:cxnSpMkLst>
        </pc:cxnChg>
        <pc:cxnChg chg="add mod">
          <ac:chgData name="Noura.Elmaghawry" userId="b691f193-aaf6-4e62-bc5c-f933985003e3" providerId="ADAL" clId="{6A9F2CEA-EEE2-4C71-80FB-086F7BB8642F}" dt="2024-03-02T20:54:50.311" v="2025" actId="692"/>
          <ac:cxnSpMkLst>
            <pc:docMk/>
            <pc:sldMk cId="3524590385" sldId="402"/>
            <ac:cxnSpMk id="18" creationId="{8C62FED5-8417-3FC3-2456-F87F42AC4F69}"/>
          </ac:cxnSpMkLst>
        </pc:cxnChg>
        <pc:cxnChg chg="del">
          <ac:chgData name="Noura.Elmaghawry" userId="b691f193-aaf6-4e62-bc5c-f933985003e3" providerId="ADAL" clId="{6A9F2CEA-EEE2-4C71-80FB-086F7BB8642F}" dt="2024-03-02T20:04:35.781" v="1443" actId="478"/>
          <ac:cxnSpMkLst>
            <pc:docMk/>
            <pc:sldMk cId="3524590385" sldId="402"/>
            <ac:cxnSpMk id="20" creationId="{223BCC3B-11C8-D40C-9670-C01FC6BDF317}"/>
          </ac:cxnSpMkLst>
        </pc:cxnChg>
        <pc:cxnChg chg="del">
          <ac:chgData name="Noura.Elmaghawry" userId="b691f193-aaf6-4e62-bc5c-f933985003e3" providerId="ADAL" clId="{6A9F2CEA-EEE2-4C71-80FB-086F7BB8642F}" dt="2024-03-02T20:04:20.182" v="1433" actId="478"/>
          <ac:cxnSpMkLst>
            <pc:docMk/>
            <pc:sldMk cId="3524590385" sldId="402"/>
            <ac:cxnSpMk id="22" creationId="{D97253EC-12D2-35BC-EA08-915B2D22D803}"/>
          </ac:cxnSpMkLst>
        </pc:cxnChg>
        <pc:cxnChg chg="del">
          <ac:chgData name="Noura.Elmaghawry" userId="b691f193-aaf6-4e62-bc5c-f933985003e3" providerId="ADAL" clId="{6A9F2CEA-EEE2-4C71-80FB-086F7BB8642F}" dt="2024-03-02T20:04:21.245" v="1434" actId="478"/>
          <ac:cxnSpMkLst>
            <pc:docMk/>
            <pc:sldMk cId="3524590385" sldId="402"/>
            <ac:cxnSpMk id="23" creationId="{45343122-E858-DD3E-DA72-2F4CFFB1B9F9}"/>
          </ac:cxnSpMkLst>
        </pc:cxnChg>
        <pc:cxnChg chg="del">
          <ac:chgData name="Noura.Elmaghawry" userId="b691f193-aaf6-4e62-bc5c-f933985003e3" providerId="ADAL" clId="{6A9F2CEA-EEE2-4C71-80FB-086F7BB8642F}" dt="2024-03-02T20:04:26.313" v="1437" actId="478"/>
          <ac:cxnSpMkLst>
            <pc:docMk/>
            <pc:sldMk cId="3524590385" sldId="402"/>
            <ac:cxnSpMk id="24" creationId="{FADE7EA9-03A8-37DF-4F7D-A501902303CA}"/>
          </ac:cxnSpMkLst>
        </pc:cxnChg>
        <pc:cxnChg chg="del">
          <ac:chgData name="Noura.Elmaghawry" userId="b691f193-aaf6-4e62-bc5c-f933985003e3" providerId="ADAL" clId="{6A9F2CEA-EEE2-4C71-80FB-086F7BB8642F}" dt="2024-03-02T20:04:15.342" v="1432" actId="478"/>
          <ac:cxnSpMkLst>
            <pc:docMk/>
            <pc:sldMk cId="3524590385" sldId="402"/>
            <ac:cxnSpMk id="25" creationId="{56912EBF-86D8-9108-7E68-0C148E667994}"/>
          </ac:cxnSpMkLst>
        </pc:cxnChg>
        <pc:cxnChg chg="del">
          <ac:chgData name="Noura.Elmaghawry" userId="b691f193-aaf6-4e62-bc5c-f933985003e3" providerId="ADAL" clId="{6A9F2CEA-EEE2-4C71-80FB-086F7BB8642F}" dt="2024-03-02T20:04:49.672" v="1451" actId="478"/>
          <ac:cxnSpMkLst>
            <pc:docMk/>
            <pc:sldMk cId="3524590385" sldId="402"/>
            <ac:cxnSpMk id="27" creationId="{EF35B538-4DC8-CDFB-D9E8-CFD5D333389E}"/>
          </ac:cxnSpMkLst>
        </pc:cxnChg>
        <pc:cxnChg chg="del">
          <ac:chgData name="Noura.Elmaghawry" userId="b691f193-aaf6-4e62-bc5c-f933985003e3" providerId="ADAL" clId="{6A9F2CEA-EEE2-4C71-80FB-086F7BB8642F}" dt="2024-03-02T20:04:48.232" v="1450" actId="478"/>
          <ac:cxnSpMkLst>
            <pc:docMk/>
            <pc:sldMk cId="3524590385" sldId="402"/>
            <ac:cxnSpMk id="31" creationId="{7D0C3396-34FB-F789-D015-2ED587BFA330}"/>
          </ac:cxnSpMkLst>
        </pc:cxnChg>
        <pc:cxnChg chg="del">
          <ac:chgData name="Noura.Elmaghawry" userId="b691f193-aaf6-4e62-bc5c-f933985003e3" providerId="ADAL" clId="{6A9F2CEA-EEE2-4C71-80FB-086F7BB8642F}" dt="2024-03-02T20:04:40.545" v="1448" actId="478"/>
          <ac:cxnSpMkLst>
            <pc:docMk/>
            <pc:sldMk cId="3524590385" sldId="402"/>
            <ac:cxnSpMk id="35" creationId="{17877EA2-DF7C-3C95-7F43-504968693746}"/>
          </ac:cxnSpMkLst>
        </pc:cxnChg>
      </pc:sldChg>
      <pc:sldChg chg="addSp delSp modSp add mod">
        <pc:chgData name="Noura.Elmaghawry" userId="b691f193-aaf6-4e62-bc5c-f933985003e3" providerId="ADAL" clId="{6A9F2CEA-EEE2-4C71-80FB-086F7BB8642F}" dt="2024-03-02T20:54:27.288" v="2018" actId="478"/>
        <pc:sldMkLst>
          <pc:docMk/>
          <pc:sldMk cId="573782898" sldId="403"/>
        </pc:sldMkLst>
        <pc:spChg chg="add mod">
          <ac:chgData name="Noura.Elmaghawry" userId="b691f193-aaf6-4e62-bc5c-f933985003e3" providerId="ADAL" clId="{6A9F2CEA-EEE2-4C71-80FB-086F7BB8642F}" dt="2024-03-02T20:12:37.636" v="1564" actId="20577"/>
          <ac:spMkLst>
            <pc:docMk/>
            <pc:sldMk cId="573782898" sldId="403"/>
            <ac:spMk id="16" creationId="{5D70E06F-16BB-FC36-CD38-F56AEDB9FAD0}"/>
          </ac:spMkLst>
        </pc:spChg>
        <pc:picChg chg="mod">
          <ac:chgData name="Noura.Elmaghawry" userId="b691f193-aaf6-4e62-bc5c-f933985003e3" providerId="ADAL" clId="{6A9F2CEA-EEE2-4C71-80FB-086F7BB8642F}" dt="2024-03-02T20:09:01.527" v="1477" actId="1076"/>
          <ac:picMkLst>
            <pc:docMk/>
            <pc:sldMk cId="573782898" sldId="403"/>
            <ac:picMk id="4" creationId="{99AA9F8B-0471-EDA0-9CCB-03BE54036EAD}"/>
          </ac:picMkLst>
        </pc:picChg>
        <pc:picChg chg="add mod">
          <ac:chgData name="Noura.Elmaghawry" userId="b691f193-aaf6-4e62-bc5c-f933985003e3" providerId="ADAL" clId="{6A9F2CEA-EEE2-4C71-80FB-086F7BB8642F}" dt="2024-03-02T20:10:58.824" v="1483" actId="14100"/>
          <ac:picMkLst>
            <pc:docMk/>
            <pc:sldMk cId="573782898" sldId="403"/>
            <ac:picMk id="5" creationId="{3DCFCBAA-4E61-4E8E-DBC3-493FA879D8A0}"/>
          </ac:picMkLst>
        </pc:picChg>
        <pc:picChg chg="mod">
          <ac:chgData name="Noura.Elmaghawry" userId="b691f193-aaf6-4e62-bc5c-f933985003e3" providerId="ADAL" clId="{6A9F2CEA-EEE2-4C71-80FB-086F7BB8642F}" dt="2024-03-02T20:09:16.156" v="1480" actId="1076"/>
          <ac:picMkLst>
            <pc:docMk/>
            <pc:sldMk cId="573782898" sldId="403"/>
            <ac:picMk id="6" creationId="{AC7B06D8-068D-AFCD-1D69-3D7BAFAF1BE3}"/>
          </ac:picMkLst>
        </pc:picChg>
        <pc:picChg chg="del">
          <ac:chgData name="Noura.Elmaghawry" userId="b691f193-aaf6-4e62-bc5c-f933985003e3" providerId="ADAL" clId="{6A9F2CEA-EEE2-4C71-80FB-086F7BB8642F}" dt="2024-03-02T20:08:47.814" v="1474" actId="478"/>
          <ac:picMkLst>
            <pc:docMk/>
            <pc:sldMk cId="573782898" sldId="403"/>
            <ac:picMk id="8" creationId="{6A607607-E3AD-B71B-AB98-04B9C6DB48EC}"/>
          </ac:picMkLst>
        </pc:picChg>
        <pc:picChg chg="del">
          <ac:chgData name="Noura.Elmaghawry" userId="b691f193-aaf6-4e62-bc5c-f933985003e3" providerId="ADAL" clId="{6A9F2CEA-EEE2-4C71-80FB-086F7BB8642F}" dt="2024-03-02T20:08:46.989" v="1473" actId="478"/>
          <ac:picMkLst>
            <pc:docMk/>
            <pc:sldMk cId="573782898" sldId="403"/>
            <ac:picMk id="39" creationId="{D4BBB42A-4F54-E298-9930-3880B7D2BE3C}"/>
          </ac:picMkLst>
        </pc:picChg>
        <pc:inkChg chg="mod">
          <ac:chgData name="Noura.Elmaghawry" userId="b691f193-aaf6-4e62-bc5c-f933985003e3" providerId="ADAL" clId="{6A9F2CEA-EEE2-4C71-80FB-086F7BB8642F}" dt="2024-03-02T20:09:05.252" v="1478" actId="1076"/>
          <ac:inkMkLst>
            <pc:docMk/>
            <pc:sldMk cId="573782898" sldId="403"/>
            <ac:inkMk id="7" creationId="{15E0EBD9-1C42-46C1-65A7-6E29ECF39694}"/>
          </ac:inkMkLst>
        </pc:inkChg>
        <pc:inkChg chg="mod">
          <ac:chgData name="Noura.Elmaghawry" userId="b691f193-aaf6-4e62-bc5c-f933985003e3" providerId="ADAL" clId="{6A9F2CEA-EEE2-4C71-80FB-086F7BB8642F}" dt="2024-03-02T20:09:10.173" v="1479" actId="1076"/>
          <ac:inkMkLst>
            <pc:docMk/>
            <pc:sldMk cId="573782898" sldId="403"/>
            <ac:inkMk id="9" creationId="{76699D47-176E-43DE-253C-C516775ABDB1}"/>
          </ac:inkMkLst>
        </pc:inkChg>
        <pc:inkChg chg="mod">
          <ac:chgData name="Noura.Elmaghawry" userId="b691f193-aaf6-4e62-bc5c-f933985003e3" providerId="ADAL" clId="{6A9F2CEA-EEE2-4C71-80FB-086F7BB8642F}" dt="2024-03-02T20:09:16.156" v="1480" actId="1076"/>
          <ac:inkMkLst>
            <pc:docMk/>
            <pc:sldMk cId="573782898" sldId="403"/>
            <ac:inkMk id="10" creationId="{D625FB8D-822F-D17B-2614-8369C4284F04}"/>
          </ac:inkMkLst>
        </pc:inkChg>
        <pc:inkChg chg="add">
          <ac:chgData name="Noura.Elmaghawry" userId="b691f193-aaf6-4e62-bc5c-f933985003e3" providerId="ADAL" clId="{6A9F2CEA-EEE2-4C71-80FB-086F7BB8642F}" dt="2024-03-02T20:11:07.355" v="1484" actId="9405"/>
          <ac:inkMkLst>
            <pc:docMk/>
            <pc:sldMk cId="573782898" sldId="403"/>
            <ac:inkMk id="11" creationId="{2616A46B-1D6E-E8B3-58AE-852F64F507F0}"/>
          </ac:inkMkLst>
        </pc:inkChg>
        <pc:inkChg chg="add">
          <ac:chgData name="Noura.Elmaghawry" userId="b691f193-aaf6-4e62-bc5c-f933985003e3" providerId="ADAL" clId="{6A9F2CEA-EEE2-4C71-80FB-086F7BB8642F}" dt="2024-03-02T20:11:11.840" v="1485" actId="9405"/>
          <ac:inkMkLst>
            <pc:docMk/>
            <pc:sldMk cId="573782898" sldId="403"/>
            <ac:inkMk id="12" creationId="{87B531D3-F241-7ADB-C861-34318C91A1DA}"/>
          </ac:inkMkLst>
        </pc:inkChg>
        <pc:inkChg chg="add">
          <ac:chgData name="Noura.Elmaghawry" userId="b691f193-aaf6-4e62-bc5c-f933985003e3" providerId="ADAL" clId="{6A9F2CEA-EEE2-4C71-80FB-086F7BB8642F}" dt="2024-03-02T20:11:14.797" v="1486" actId="9405"/>
          <ac:inkMkLst>
            <pc:docMk/>
            <pc:sldMk cId="573782898" sldId="403"/>
            <ac:inkMk id="13" creationId="{9C79F7D4-26B9-6FEF-87B9-232CCB8C9D80}"/>
          </ac:inkMkLst>
        </pc:inkChg>
        <pc:inkChg chg="add">
          <ac:chgData name="Noura.Elmaghawry" userId="b691f193-aaf6-4e62-bc5c-f933985003e3" providerId="ADAL" clId="{6A9F2CEA-EEE2-4C71-80FB-086F7BB8642F}" dt="2024-03-02T20:11:26.072" v="1487" actId="9405"/>
          <ac:inkMkLst>
            <pc:docMk/>
            <pc:sldMk cId="573782898" sldId="403"/>
            <ac:inkMk id="14" creationId="{7B034768-22D1-9872-956A-5CCE6982DA72}"/>
          </ac:inkMkLst>
        </pc:inkChg>
        <pc:inkChg chg="add">
          <ac:chgData name="Noura.Elmaghawry" userId="b691f193-aaf6-4e62-bc5c-f933985003e3" providerId="ADAL" clId="{6A9F2CEA-EEE2-4C71-80FB-086F7BB8642F}" dt="2024-03-02T20:11:30.120" v="1488" actId="9405"/>
          <ac:inkMkLst>
            <pc:docMk/>
            <pc:sldMk cId="573782898" sldId="403"/>
            <ac:inkMk id="15" creationId="{0A1AFE00-2A1B-E614-6FF9-C52339A6DBBF}"/>
          </ac:inkMkLst>
        </pc:inkChg>
        <pc:inkChg chg="add del">
          <ac:chgData name="Noura.Elmaghawry" userId="b691f193-aaf6-4e62-bc5c-f933985003e3" providerId="ADAL" clId="{6A9F2CEA-EEE2-4C71-80FB-086F7BB8642F}" dt="2024-03-02T20:54:27.288" v="2018" actId="478"/>
          <ac:inkMkLst>
            <pc:docMk/>
            <pc:sldMk cId="573782898" sldId="403"/>
            <ac:inkMk id="17" creationId="{716DFA40-3A43-A08B-D262-6CB8A6EA59FA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25:40.158" v="1634" actId="14100"/>
        <pc:sldMkLst>
          <pc:docMk/>
          <pc:sldMk cId="439979050" sldId="404"/>
        </pc:sldMkLst>
        <pc:spChg chg="mod">
          <ac:chgData name="Noura.Elmaghawry" userId="b691f193-aaf6-4e62-bc5c-f933985003e3" providerId="ADAL" clId="{6A9F2CEA-EEE2-4C71-80FB-086F7BB8642F}" dt="2024-03-02T20:14:38.780" v="1599" actId="20577"/>
          <ac:spMkLst>
            <pc:docMk/>
            <pc:sldMk cId="439979050" sldId="404"/>
            <ac:spMk id="2" creationId="{E8FB322A-ED15-503F-C469-989EA84D36A8}"/>
          </ac:spMkLst>
        </pc:spChg>
        <pc:spChg chg="mod">
          <ac:chgData name="Noura.Elmaghawry" userId="b691f193-aaf6-4e62-bc5c-f933985003e3" providerId="ADAL" clId="{6A9F2CEA-EEE2-4C71-80FB-086F7BB8642F}" dt="2024-03-02T20:17:20.549" v="1618" actId="1076"/>
          <ac:spMkLst>
            <pc:docMk/>
            <pc:sldMk cId="439979050" sldId="404"/>
            <ac:spMk id="3" creationId="{F3DF0384-A665-9303-0EF8-4B10090557DE}"/>
          </ac:spMkLst>
        </pc:spChg>
        <pc:picChg chg="add del mod">
          <ac:chgData name="Noura.Elmaghawry" userId="b691f193-aaf6-4e62-bc5c-f933985003e3" providerId="ADAL" clId="{6A9F2CEA-EEE2-4C71-80FB-086F7BB8642F}" dt="2024-03-02T20:25:14.758" v="1630" actId="478"/>
          <ac:picMkLst>
            <pc:docMk/>
            <pc:sldMk cId="439979050" sldId="404"/>
            <ac:picMk id="5" creationId="{E3C9F39A-2F14-E592-360A-CF915BF42356}"/>
          </ac:picMkLst>
        </pc:picChg>
        <pc:picChg chg="add mod">
          <ac:chgData name="Noura.Elmaghawry" userId="b691f193-aaf6-4e62-bc5c-f933985003e3" providerId="ADAL" clId="{6A9F2CEA-EEE2-4C71-80FB-086F7BB8642F}" dt="2024-03-02T20:25:17.220" v="1631" actId="1076"/>
          <ac:picMkLst>
            <pc:docMk/>
            <pc:sldMk cId="439979050" sldId="404"/>
            <ac:picMk id="7" creationId="{DC4A7993-168A-9B71-0B69-8D35EB86A66C}"/>
          </ac:picMkLst>
        </pc:picChg>
        <pc:picChg chg="add mod">
          <ac:chgData name="Noura.Elmaghawry" userId="b691f193-aaf6-4e62-bc5c-f933985003e3" providerId="ADAL" clId="{6A9F2CEA-EEE2-4C71-80FB-086F7BB8642F}" dt="2024-03-02T20:25:40.158" v="1634" actId="14100"/>
          <ac:picMkLst>
            <pc:docMk/>
            <pc:sldMk cId="439979050" sldId="404"/>
            <ac:picMk id="9" creationId="{7749A074-92FE-E34B-C195-25BE20395BEC}"/>
          </ac:picMkLst>
        </pc:picChg>
      </pc:sldChg>
      <pc:sldChg chg="addSp delSp modSp add mod delAnim modAnim">
        <pc:chgData name="Noura.Elmaghawry" userId="b691f193-aaf6-4e62-bc5c-f933985003e3" providerId="ADAL" clId="{6A9F2CEA-EEE2-4C71-80FB-086F7BB8642F}" dt="2024-03-02T21:33:33.347" v="2892" actId="478"/>
        <pc:sldMkLst>
          <pc:docMk/>
          <pc:sldMk cId="2403445025" sldId="405"/>
        </pc:sldMkLst>
        <pc:spChg chg="add mod">
          <ac:chgData name="Noura.Elmaghawry" userId="b691f193-aaf6-4e62-bc5c-f933985003e3" providerId="ADAL" clId="{6A9F2CEA-EEE2-4C71-80FB-086F7BB8642F}" dt="2024-03-02T20:27:50.546" v="1666" actId="1076"/>
          <ac:spMkLst>
            <pc:docMk/>
            <pc:sldMk cId="2403445025" sldId="405"/>
            <ac:spMk id="4" creationId="{1EA9EE6D-8382-56FA-6139-F77600153E9D}"/>
          </ac:spMkLst>
        </pc:spChg>
        <pc:spChg chg="add mod">
          <ac:chgData name="Noura.Elmaghawry" userId="b691f193-aaf6-4e62-bc5c-f933985003e3" providerId="ADAL" clId="{6A9F2CEA-EEE2-4C71-80FB-086F7BB8642F}" dt="2024-03-02T20:27:42.022" v="1663" actId="1076"/>
          <ac:spMkLst>
            <pc:docMk/>
            <pc:sldMk cId="2403445025" sldId="405"/>
            <ac:spMk id="5" creationId="{07BF8410-79CB-DF1A-830B-DF2E14B1D3F3}"/>
          </ac:spMkLst>
        </pc:spChg>
        <pc:spChg chg="add mod">
          <ac:chgData name="Noura.Elmaghawry" userId="b691f193-aaf6-4e62-bc5c-f933985003e3" providerId="ADAL" clId="{6A9F2CEA-EEE2-4C71-80FB-086F7BB8642F}" dt="2024-03-02T20:27:59.081" v="1668" actId="1076"/>
          <ac:spMkLst>
            <pc:docMk/>
            <pc:sldMk cId="2403445025" sldId="405"/>
            <ac:spMk id="6" creationId="{CFB03BC3-8F7D-9DAE-D485-BB12EA547E86}"/>
          </ac:spMkLst>
        </pc:spChg>
        <pc:spChg chg="add del mod">
          <ac:chgData name="Noura.Elmaghawry" userId="b691f193-aaf6-4e62-bc5c-f933985003e3" providerId="ADAL" clId="{6A9F2CEA-EEE2-4C71-80FB-086F7BB8642F}" dt="2024-03-02T20:28:15.824" v="1669" actId="478"/>
          <ac:spMkLst>
            <pc:docMk/>
            <pc:sldMk cId="2403445025" sldId="405"/>
            <ac:spMk id="8" creationId="{78CCDBAA-B213-9BAB-8F67-D9F412479CF2}"/>
          </ac:spMkLst>
        </pc:spChg>
        <pc:spChg chg="add mod">
          <ac:chgData name="Noura.Elmaghawry" userId="b691f193-aaf6-4e62-bc5c-f933985003e3" providerId="ADAL" clId="{6A9F2CEA-EEE2-4C71-80FB-086F7BB8642F}" dt="2024-03-02T20:27:53.361" v="1667" actId="20577"/>
          <ac:spMkLst>
            <pc:docMk/>
            <pc:sldMk cId="2403445025" sldId="405"/>
            <ac:spMk id="10" creationId="{09E38059-F78B-1BA6-53B5-8EDE1E5A193D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1" creationId="{BA3B1645-0D67-435B-2348-76F66FEB5B69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2" creationId="{ECCBC247-AF1F-59B2-397A-BCC846251962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3" creationId="{5365D76B-86A2-FED5-4F2D-65529C71D0C9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4" creationId="{BC6D7FD8-D88F-E19F-164E-F86E459C6F37}"/>
          </ac:spMkLst>
        </pc:spChg>
        <pc:spChg chg="add mod">
          <ac:chgData name="Noura.Elmaghawry" userId="b691f193-aaf6-4e62-bc5c-f933985003e3" providerId="ADAL" clId="{6A9F2CEA-EEE2-4C71-80FB-086F7BB8642F}" dt="2024-03-02T20:31:09.995" v="1728" actId="1076"/>
          <ac:spMkLst>
            <pc:docMk/>
            <pc:sldMk cId="2403445025" sldId="405"/>
            <ac:spMk id="19" creationId="{764B68D0-01C7-060B-98AE-0CC58C13BB02}"/>
          </ac:spMkLst>
        </pc:spChg>
        <pc:spChg chg="add mod">
          <ac:chgData name="Noura.Elmaghawry" userId="b691f193-aaf6-4e62-bc5c-f933985003e3" providerId="ADAL" clId="{6A9F2CEA-EEE2-4C71-80FB-086F7BB8642F}" dt="2024-03-02T20:31:27.976" v="1732" actId="20577"/>
          <ac:spMkLst>
            <pc:docMk/>
            <pc:sldMk cId="2403445025" sldId="405"/>
            <ac:spMk id="20" creationId="{D6E2AE87-455A-7D97-B8BF-1F991BBE29DC}"/>
          </ac:spMkLst>
        </pc:spChg>
        <pc:spChg chg="add mod">
          <ac:chgData name="Noura.Elmaghawry" userId="b691f193-aaf6-4e62-bc5c-f933985003e3" providerId="ADAL" clId="{6A9F2CEA-EEE2-4C71-80FB-086F7BB8642F}" dt="2024-03-02T20:31:39.043" v="1734" actId="20577"/>
          <ac:spMkLst>
            <pc:docMk/>
            <pc:sldMk cId="2403445025" sldId="405"/>
            <ac:spMk id="21" creationId="{1109B2F1-4468-F820-6261-B438D81E296A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2" creationId="{BC48AAB9-D7E7-531C-7962-F27EC6DC7708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3" creationId="{03D89C3D-FD1A-A9B7-E4EB-1695DC7E20EB}"/>
          </ac:spMkLst>
        </pc:spChg>
        <pc:picChg chg="mod">
          <ac:chgData name="Noura.Elmaghawry" userId="b691f193-aaf6-4e62-bc5c-f933985003e3" providerId="ADAL" clId="{6A9F2CEA-EEE2-4C71-80FB-086F7BB8642F}" dt="2024-03-02T20:26:03.477" v="1636" actId="14100"/>
          <ac:picMkLst>
            <pc:docMk/>
            <pc:sldMk cId="2403445025" sldId="405"/>
            <ac:picMk id="7" creationId="{AB975398-8ECE-85DE-3B1D-F987B16F85FA}"/>
          </ac:picMkLst>
        </pc:picChg>
        <pc:picChg chg="mod">
          <ac:chgData name="Noura.Elmaghawry" userId="b691f193-aaf6-4e62-bc5c-f933985003e3" providerId="ADAL" clId="{6A9F2CEA-EEE2-4C71-80FB-086F7BB8642F}" dt="2024-03-02T20:26:08.868" v="1639" actId="1076"/>
          <ac:picMkLst>
            <pc:docMk/>
            <pc:sldMk cId="2403445025" sldId="405"/>
            <ac:picMk id="9" creationId="{F660D1EA-5867-8F00-4F01-536503089271}"/>
          </ac:picMkLst>
        </pc:picChg>
        <pc:picChg chg="add mod">
          <ac:chgData name="Noura.Elmaghawry" userId="b691f193-aaf6-4e62-bc5c-f933985003e3" providerId="ADAL" clId="{6A9F2CEA-EEE2-4C71-80FB-086F7BB8642F}" dt="2024-03-02T20:30:19.208" v="1679" actId="14100"/>
          <ac:picMkLst>
            <pc:docMk/>
            <pc:sldMk cId="2403445025" sldId="405"/>
            <ac:picMk id="16" creationId="{74ACD7F4-FB56-5BDB-B6A6-2FE8F3073500}"/>
          </ac:picMkLst>
        </pc:picChg>
        <pc:picChg chg="add mod">
          <ac:chgData name="Noura.Elmaghawry" userId="b691f193-aaf6-4e62-bc5c-f933985003e3" providerId="ADAL" clId="{6A9F2CEA-EEE2-4C71-80FB-086F7BB8642F}" dt="2024-03-02T20:32:21.832" v="1738" actId="1076"/>
          <ac:picMkLst>
            <pc:docMk/>
            <pc:sldMk cId="2403445025" sldId="405"/>
            <ac:picMk id="25" creationId="{A64CE6BB-1B8D-B3FF-708F-620C038E8301}"/>
          </ac:picMkLst>
        </pc:picChg>
        <pc:picChg chg="add mod">
          <ac:chgData name="Noura.Elmaghawry" userId="b691f193-aaf6-4e62-bc5c-f933985003e3" providerId="ADAL" clId="{6A9F2CEA-EEE2-4C71-80FB-086F7BB8642F}" dt="2024-03-02T20:32:39.716" v="1740" actId="1076"/>
          <ac:picMkLst>
            <pc:docMk/>
            <pc:sldMk cId="2403445025" sldId="405"/>
            <ac:picMk id="26" creationId="{3A0D7E80-E8FF-16C8-F0EE-C1ABA24CFF87}"/>
          </ac:picMkLst>
        </pc:picChg>
        <pc:picChg chg="add del mod">
          <ac:chgData name="Noura.Elmaghawry" userId="b691f193-aaf6-4e62-bc5c-f933985003e3" providerId="ADAL" clId="{6A9F2CEA-EEE2-4C71-80FB-086F7BB8642F}" dt="2024-03-02T21:33:33.347" v="2892" actId="478"/>
          <ac:picMkLst>
            <pc:docMk/>
            <pc:sldMk cId="2403445025" sldId="405"/>
            <ac:picMk id="27" creationId="{230C84F1-F54D-FE81-E2B0-507024D16FF9}"/>
          </ac:picMkLst>
        </pc:picChg>
        <pc:picChg chg="add">
          <ac:chgData name="Noura.Elmaghawry" userId="b691f193-aaf6-4e62-bc5c-f933985003e3" providerId="ADAL" clId="{6A9F2CEA-EEE2-4C71-80FB-086F7BB8642F}" dt="2024-03-02T20:29:57.351" v="1672"/>
          <ac:picMkLst>
            <pc:docMk/>
            <pc:sldMk cId="2403445025" sldId="405"/>
            <ac:picMk id="8194" creationId="{D9A5EFC5-170B-D147-E493-9B6A704A8D02}"/>
          </ac:picMkLst>
        </pc:picChg>
        <pc:cxnChg chg="add">
          <ac:chgData name="Noura.Elmaghawry" userId="b691f193-aaf6-4e62-bc5c-f933985003e3" providerId="ADAL" clId="{6A9F2CEA-EEE2-4C71-80FB-086F7BB8642F}" dt="2024-03-02T20:30:36.949" v="1681" actId="11529"/>
          <ac:cxnSpMkLst>
            <pc:docMk/>
            <pc:sldMk cId="2403445025" sldId="405"/>
            <ac:cxnSpMk id="18" creationId="{E8EBF586-0928-EE19-B215-A7341B192DA8}"/>
          </ac:cxnSpMkLst>
        </pc:cxnChg>
      </pc:sldChg>
      <pc:sldChg chg="addSp delSp modSp add mod delAnim">
        <pc:chgData name="Noura.Elmaghawry" userId="b691f193-aaf6-4e62-bc5c-f933985003e3" providerId="ADAL" clId="{6A9F2CEA-EEE2-4C71-80FB-086F7BB8642F}" dt="2024-03-02T20:41:16.746" v="1929" actId="9405"/>
        <pc:sldMkLst>
          <pc:docMk/>
          <pc:sldMk cId="2671026020" sldId="406"/>
        </pc:sldMkLst>
        <pc:spChg chg="mod">
          <ac:chgData name="Noura.Elmaghawry" userId="b691f193-aaf6-4e62-bc5c-f933985003e3" providerId="ADAL" clId="{6A9F2CEA-EEE2-4C71-80FB-086F7BB8642F}" dt="2024-03-02T20:40:37.162" v="1921" actId="20577"/>
          <ac:spMkLst>
            <pc:docMk/>
            <pc:sldMk cId="2671026020" sldId="406"/>
            <ac:spMk id="13" creationId="{CCB67A05-AE4A-2403-4E44-7374C851D552}"/>
          </ac:spMkLst>
        </pc:spChg>
        <pc:spChg chg="mod">
          <ac:chgData name="Noura.Elmaghawry" userId="b691f193-aaf6-4e62-bc5c-f933985003e3" providerId="ADAL" clId="{6A9F2CEA-EEE2-4C71-80FB-086F7BB8642F}" dt="2024-03-02T20:40:41.196" v="1924" actId="20577"/>
          <ac:spMkLst>
            <pc:docMk/>
            <pc:sldMk cId="2671026020" sldId="406"/>
            <ac:spMk id="14" creationId="{06F4A7B7-F4C7-7C03-0307-256EA63CF2A9}"/>
          </ac:spMkLst>
        </pc:spChg>
        <pc:spChg chg="add mod">
          <ac:chgData name="Noura.Elmaghawry" userId="b691f193-aaf6-4e62-bc5c-f933985003e3" providerId="ADAL" clId="{6A9F2CEA-EEE2-4C71-80FB-086F7BB8642F}" dt="2024-03-02T20:38:34.819" v="1905" actId="14100"/>
          <ac:spMkLst>
            <pc:docMk/>
            <pc:sldMk cId="2671026020" sldId="406"/>
            <ac:spMk id="17" creationId="{832D1A55-B9BA-42A9-CCEF-028863BE064C}"/>
          </ac:spMkLst>
        </pc:spChg>
        <pc:spChg chg="mod">
          <ac:chgData name="Noura.Elmaghawry" userId="b691f193-aaf6-4e62-bc5c-f933985003e3" providerId="ADAL" clId="{6A9F2CEA-EEE2-4C71-80FB-086F7BB8642F}" dt="2024-03-02T20:40:43.551" v="1925" actId="20577"/>
          <ac:spMkLst>
            <pc:docMk/>
            <pc:sldMk cId="2671026020" sldId="406"/>
            <ac:spMk id="22" creationId="{4A8E4AFE-3623-09EF-761C-669B3FF9DF8D}"/>
          </ac:spMkLst>
        </pc:spChg>
        <pc:spChg chg="mod">
          <ac:chgData name="Noura.Elmaghawry" userId="b691f193-aaf6-4e62-bc5c-f933985003e3" providerId="ADAL" clId="{6A9F2CEA-EEE2-4C71-80FB-086F7BB8642F}" dt="2024-03-02T20:40:45.259" v="1926" actId="20577"/>
          <ac:spMkLst>
            <pc:docMk/>
            <pc:sldMk cId="2671026020" sldId="406"/>
            <ac:spMk id="23" creationId="{00F4AC2A-184C-0977-1D2E-E2CACD90144C}"/>
          </ac:spMkLst>
        </pc:spChg>
        <pc:spChg chg="add del">
          <ac:chgData name="Noura.Elmaghawry" userId="b691f193-aaf6-4e62-bc5c-f933985003e3" providerId="ADAL" clId="{6A9F2CEA-EEE2-4C71-80FB-086F7BB8642F}" dt="2024-03-02T20:39:18.752" v="1908" actId="478"/>
          <ac:spMkLst>
            <pc:docMk/>
            <pc:sldMk cId="2671026020" sldId="406"/>
            <ac:spMk id="28" creationId="{B4302F4D-544F-D317-B086-43AB03A59A07}"/>
          </ac:spMkLst>
        </pc:spChg>
        <pc:picChg chg="del">
          <ac:chgData name="Noura.Elmaghawry" userId="b691f193-aaf6-4e62-bc5c-f933985003e3" providerId="ADAL" clId="{6A9F2CEA-EEE2-4C71-80FB-086F7BB8642F}" dt="2024-03-02T20:37:29.575" v="1743" actId="478"/>
          <ac:picMkLst>
            <pc:docMk/>
            <pc:sldMk cId="2671026020" sldId="406"/>
            <ac:picMk id="7" creationId="{981413D0-58A7-FF20-5A46-7EADB2E953BC}"/>
          </ac:picMkLst>
        </pc:picChg>
        <pc:picChg chg="add mod">
          <ac:chgData name="Noura.Elmaghawry" userId="b691f193-aaf6-4e62-bc5c-f933985003e3" providerId="ADAL" clId="{6A9F2CEA-EEE2-4C71-80FB-086F7BB8642F}" dt="2024-03-02T20:37:34.831" v="1746" actId="14100"/>
          <ac:picMkLst>
            <pc:docMk/>
            <pc:sldMk cId="2671026020" sldId="406"/>
            <ac:picMk id="15" creationId="{05D9D5E2-04A8-7A20-9E63-4CE249D6B85E}"/>
          </ac:picMkLst>
        </pc:picChg>
        <pc:picChg chg="del">
          <ac:chgData name="Noura.Elmaghawry" userId="b691f193-aaf6-4e62-bc5c-f933985003e3" providerId="ADAL" clId="{6A9F2CEA-EEE2-4C71-80FB-086F7BB8642F}" dt="2024-03-02T20:37:44.448" v="1747" actId="478"/>
          <ac:picMkLst>
            <pc:docMk/>
            <pc:sldMk cId="2671026020" sldId="406"/>
            <ac:picMk id="25" creationId="{97059125-96A1-5E95-C7D8-30A204F275E3}"/>
          </ac:picMkLst>
        </pc:picChg>
        <pc:picChg chg="del">
          <ac:chgData name="Noura.Elmaghawry" userId="b691f193-aaf6-4e62-bc5c-f933985003e3" providerId="ADAL" clId="{6A9F2CEA-EEE2-4C71-80FB-086F7BB8642F}" dt="2024-03-02T20:37:46.407" v="1748" actId="478"/>
          <ac:picMkLst>
            <pc:docMk/>
            <pc:sldMk cId="2671026020" sldId="406"/>
            <ac:picMk id="26" creationId="{051C2DB9-23CF-E514-ABCD-34EAF90CE085}"/>
          </ac:picMkLst>
        </pc:picChg>
        <pc:picChg chg="del">
          <ac:chgData name="Noura.Elmaghawry" userId="b691f193-aaf6-4e62-bc5c-f933985003e3" providerId="ADAL" clId="{6A9F2CEA-EEE2-4C71-80FB-086F7BB8642F}" dt="2024-03-02T20:41:10.900" v="1928" actId="478"/>
          <ac:picMkLst>
            <pc:docMk/>
            <pc:sldMk cId="2671026020" sldId="406"/>
            <ac:picMk id="27" creationId="{B6C25288-C906-3F88-B028-896B4BA6759C}"/>
          </ac:picMkLst>
        </pc:picChg>
        <pc:picChg chg="add del mod">
          <ac:chgData name="Noura.Elmaghawry" userId="b691f193-aaf6-4e62-bc5c-f933985003e3" providerId="ADAL" clId="{6A9F2CEA-EEE2-4C71-80FB-086F7BB8642F}" dt="2024-03-02T20:39:47.276" v="1914" actId="478"/>
          <ac:picMkLst>
            <pc:docMk/>
            <pc:sldMk cId="2671026020" sldId="406"/>
            <ac:picMk id="13314" creationId="{EDEC8618-2240-38A3-5B4C-80F9F80963DA}"/>
          </ac:picMkLst>
        </pc:picChg>
        <pc:picChg chg="add mod">
          <ac:chgData name="Noura.Elmaghawry" userId="b691f193-aaf6-4e62-bc5c-f933985003e3" providerId="ADAL" clId="{6A9F2CEA-EEE2-4C71-80FB-086F7BB8642F}" dt="2024-03-02T20:40:32.658" v="1920" actId="1076"/>
          <ac:picMkLst>
            <pc:docMk/>
            <pc:sldMk cId="2671026020" sldId="406"/>
            <ac:picMk id="13316" creationId="{4E82EF9B-3AC6-669C-B1F1-4E996B50EC09}"/>
          </ac:picMkLst>
        </pc:picChg>
        <pc:inkChg chg="add">
          <ac:chgData name="Noura.Elmaghawry" userId="b691f193-aaf6-4e62-bc5c-f933985003e3" providerId="ADAL" clId="{6A9F2CEA-EEE2-4C71-80FB-086F7BB8642F}" dt="2024-03-02T20:41:00.093" v="1927" actId="9405"/>
          <ac:inkMkLst>
            <pc:docMk/>
            <pc:sldMk cId="2671026020" sldId="406"/>
            <ac:inkMk id="29" creationId="{C92FA510-B67C-C3E3-9AAE-F833E92EAB0F}"/>
          </ac:inkMkLst>
        </pc:inkChg>
        <pc:inkChg chg="add">
          <ac:chgData name="Noura.Elmaghawry" userId="b691f193-aaf6-4e62-bc5c-f933985003e3" providerId="ADAL" clId="{6A9F2CEA-EEE2-4C71-80FB-086F7BB8642F}" dt="2024-03-02T20:41:16.746" v="1929" actId="9405"/>
          <ac:inkMkLst>
            <pc:docMk/>
            <pc:sldMk cId="2671026020" sldId="406"/>
            <ac:inkMk id="30" creationId="{D2E9AA02-052F-F52E-C74C-60354DC6D425}"/>
          </ac:inkMkLst>
        </pc:inkChg>
      </pc:sldChg>
      <pc:sldChg chg="addSp delSp modSp add mod ord">
        <pc:chgData name="Noura.Elmaghawry" userId="b691f193-aaf6-4e62-bc5c-f933985003e3" providerId="ADAL" clId="{6A9F2CEA-EEE2-4C71-80FB-086F7BB8642F}" dt="2024-03-02T21:16:08.474" v="2522" actId="207"/>
        <pc:sldMkLst>
          <pc:docMk/>
          <pc:sldMk cId="1949207127" sldId="407"/>
        </pc:sldMkLst>
        <pc:spChg chg="mod">
          <ac:chgData name="Noura.Elmaghawry" userId="b691f193-aaf6-4e62-bc5c-f933985003e3" providerId="ADAL" clId="{6A9F2CEA-EEE2-4C71-80FB-086F7BB8642F}" dt="2024-03-02T21:08:10.999" v="2157" actId="20577"/>
          <ac:spMkLst>
            <pc:docMk/>
            <pc:sldMk cId="1949207127" sldId="407"/>
            <ac:spMk id="2" creationId="{F9F65DDE-2330-D4A9-2914-12F1E276A299}"/>
          </ac:spMkLst>
        </pc:spChg>
        <pc:spChg chg="mod">
          <ac:chgData name="Noura.Elmaghawry" userId="b691f193-aaf6-4e62-bc5c-f933985003e3" providerId="ADAL" clId="{6A9F2CEA-EEE2-4C71-80FB-086F7BB8642F}" dt="2024-03-02T21:11:27.768" v="2297" actId="6549"/>
          <ac:spMkLst>
            <pc:docMk/>
            <pc:sldMk cId="1949207127" sldId="407"/>
            <ac:spMk id="3" creationId="{62C7BCEE-BFE8-0520-3E66-22DF6B182477}"/>
          </ac:spMkLst>
        </pc:spChg>
        <pc:spChg chg="add">
          <ac:chgData name="Noura.Elmaghawry" userId="b691f193-aaf6-4e62-bc5c-f933985003e3" providerId="ADAL" clId="{6A9F2CEA-EEE2-4C71-80FB-086F7BB8642F}" dt="2024-03-02T21:09:34.384" v="2160"/>
          <ac:spMkLst>
            <pc:docMk/>
            <pc:sldMk cId="1949207127" sldId="407"/>
            <ac:spMk id="4" creationId="{285AC911-E787-EC66-7DC5-919558EA306A}"/>
          </ac:spMkLst>
        </pc:spChg>
        <pc:spChg chg="add del mod">
          <ac:chgData name="Noura.Elmaghawry" userId="b691f193-aaf6-4e62-bc5c-f933985003e3" providerId="ADAL" clId="{6A9F2CEA-EEE2-4C71-80FB-086F7BB8642F}" dt="2024-03-02T21:10:33.049" v="2289" actId="478"/>
          <ac:spMkLst>
            <pc:docMk/>
            <pc:sldMk cId="1949207127" sldId="407"/>
            <ac:spMk id="5" creationId="{099CE6F3-939F-83B8-8D84-3538969813DF}"/>
          </ac:spMkLst>
        </pc:spChg>
        <pc:spChg chg="add mod">
          <ac:chgData name="Noura.Elmaghawry" userId="b691f193-aaf6-4e62-bc5c-f933985003e3" providerId="ADAL" clId="{6A9F2CEA-EEE2-4C71-80FB-086F7BB8642F}" dt="2024-03-02T21:16:03.043" v="2521" actId="207"/>
          <ac:spMkLst>
            <pc:docMk/>
            <pc:sldMk cId="1949207127" sldId="407"/>
            <ac:spMk id="9" creationId="{56126ADC-6951-1D37-5832-5F0EE5D6700C}"/>
          </ac:spMkLst>
        </pc:spChg>
        <pc:spChg chg="add mod">
          <ac:chgData name="Noura.Elmaghawry" userId="b691f193-aaf6-4e62-bc5c-f933985003e3" providerId="ADAL" clId="{6A9F2CEA-EEE2-4C71-80FB-086F7BB8642F}" dt="2024-03-02T21:16:08.474" v="2522" actId="207"/>
          <ac:spMkLst>
            <pc:docMk/>
            <pc:sldMk cId="1949207127" sldId="407"/>
            <ac:spMk id="10" creationId="{967456D1-3941-ADB4-A1A7-E1A743B438E9}"/>
          </ac:spMkLst>
        </pc:spChg>
        <pc:spChg chg="add del mod">
          <ac:chgData name="Noura.Elmaghawry" userId="b691f193-aaf6-4e62-bc5c-f933985003e3" providerId="ADAL" clId="{6A9F2CEA-EEE2-4C71-80FB-086F7BB8642F}" dt="2024-03-02T21:14:44.797" v="2519" actId="478"/>
          <ac:spMkLst>
            <pc:docMk/>
            <pc:sldMk cId="1949207127" sldId="407"/>
            <ac:spMk id="11" creationId="{43667872-11D4-92FF-63A0-B246ABC07A10}"/>
          </ac:spMkLst>
        </pc:spChg>
        <pc:picChg chg="add del mod">
          <ac:chgData name="Noura.Elmaghawry" userId="b691f193-aaf6-4e62-bc5c-f933985003e3" providerId="ADAL" clId="{6A9F2CEA-EEE2-4C71-80FB-086F7BB8642F}" dt="2024-03-02T21:11:58.132" v="2303" actId="478"/>
          <ac:picMkLst>
            <pc:docMk/>
            <pc:sldMk cId="1949207127" sldId="407"/>
            <ac:picMk id="6" creationId="{DDD15723-D99E-D0DB-E748-158C6F3D31F9}"/>
          </ac:picMkLst>
        </pc:picChg>
        <pc:picChg chg="add mod">
          <ac:chgData name="Noura.Elmaghawry" userId="b691f193-aaf6-4e62-bc5c-f933985003e3" providerId="ADAL" clId="{6A9F2CEA-EEE2-4C71-80FB-086F7BB8642F}" dt="2024-03-02T21:12:27.065" v="2306" actId="14100"/>
          <ac:picMkLst>
            <pc:docMk/>
            <pc:sldMk cId="1949207127" sldId="407"/>
            <ac:picMk id="7" creationId="{2C380784-E50D-A537-424A-E69A9D424245}"/>
          </ac:picMkLst>
        </pc:picChg>
        <pc:picChg chg="add mod">
          <ac:chgData name="Noura.Elmaghawry" userId="b691f193-aaf6-4e62-bc5c-f933985003e3" providerId="ADAL" clId="{6A9F2CEA-EEE2-4C71-80FB-086F7BB8642F}" dt="2024-03-02T21:14:48.261" v="2520" actId="14100"/>
          <ac:picMkLst>
            <pc:docMk/>
            <pc:sldMk cId="1949207127" sldId="407"/>
            <ac:picMk id="8" creationId="{75FD5BB1-9FDD-DB40-03FF-DAA8186AE41C}"/>
          </ac:picMkLst>
        </pc:picChg>
      </pc:sldChg>
      <pc:sldChg chg="addSp modSp new mod modAnim">
        <pc:chgData name="Noura.Elmaghawry" userId="b691f193-aaf6-4e62-bc5c-f933985003e3" providerId="ADAL" clId="{6A9F2CEA-EEE2-4C71-80FB-086F7BB8642F}" dt="2024-03-02T21:25:20.025" v="2826" actId="6549"/>
        <pc:sldMkLst>
          <pc:docMk/>
          <pc:sldMk cId="3549486857" sldId="408"/>
        </pc:sldMkLst>
        <pc:spChg chg="mod">
          <ac:chgData name="Noura.Elmaghawry" userId="b691f193-aaf6-4e62-bc5c-f933985003e3" providerId="ADAL" clId="{6A9F2CEA-EEE2-4C71-80FB-086F7BB8642F}" dt="2024-03-02T21:16:51.916" v="253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6A9F2CEA-EEE2-4C71-80FB-086F7BB8642F}" dt="2024-03-02T21:23:03.283" v="2743" actId="14100"/>
          <ac:spMkLst>
            <pc:docMk/>
            <pc:sldMk cId="3549486857" sldId="408"/>
            <ac:spMk id="3" creationId="{4DBB81B8-B71D-51CB-059F-AEA8375B4FA1}"/>
          </ac:spMkLst>
        </pc:spChg>
        <pc:spChg chg="add mod">
          <ac:chgData name="Noura.Elmaghawry" userId="b691f193-aaf6-4e62-bc5c-f933985003e3" providerId="ADAL" clId="{6A9F2CEA-EEE2-4C71-80FB-086F7BB8642F}" dt="2024-03-02T21:25:20.025" v="2826" actId="6549"/>
          <ac:spMkLst>
            <pc:docMk/>
            <pc:sldMk cId="3549486857" sldId="408"/>
            <ac:spMk id="10" creationId="{8A46C143-0525-9B8C-535A-AF1BA89A3BA8}"/>
          </ac:spMkLst>
        </pc:spChg>
        <pc:picChg chg="add mod">
          <ac:chgData name="Noura.Elmaghawry" userId="b691f193-aaf6-4e62-bc5c-f933985003e3" providerId="ADAL" clId="{6A9F2CEA-EEE2-4C71-80FB-086F7BB8642F}" dt="2024-03-02T21:16:49.331" v="2525" actId="1076"/>
          <ac:picMkLst>
            <pc:docMk/>
            <pc:sldMk cId="3549486857" sldId="408"/>
            <ac:picMk id="4" creationId="{148EAD19-C5E6-91C2-C769-4BB55401923D}"/>
          </ac:picMkLst>
        </pc:picChg>
        <pc:picChg chg="add mod">
          <ac:chgData name="Noura.Elmaghawry" userId="b691f193-aaf6-4e62-bc5c-f933985003e3" providerId="ADAL" clId="{6A9F2CEA-EEE2-4C71-80FB-086F7BB8642F}" dt="2024-03-02T21:23:09.314" v="2745" actId="14100"/>
          <ac:picMkLst>
            <pc:docMk/>
            <pc:sldMk cId="3549486857" sldId="408"/>
            <ac:picMk id="6" creationId="{2C29A301-4033-8B68-1A66-70E0D87722AF}"/>
          </ac:picMkLst>
        </pc:picChg>
        <pc:picChg chg="add mod">
          <ac:chgData name="Noura.Elmaghawry" userId="b691f193-aaf6-4e62-bc5c-f933985003e3" providerId="ADAL" clId="{6A9F2CEA-EEE2-4C71-80FB-086F7BB8642F}" dt="2024-03-02T21:24:02.955" v="2748" actId="14100"/>
          <ac:picMkLst>
            <pc:docMk/>
            <pc:sldMk cId="3549486857" sldId="408"/>
            <ac:picMk id="8" creationId="{A38599CF-C0ED-8E12-540E-846A02521185}"/>
          </ac:picMkLst>
        </pc:picChg>
        <pc:picChg chg="add mod">
          <ac:chgData name="Noura.Elmaghawry" userId="b691f193-aaf6-4e62-bc5c-f933985003e3" providerId="ADAL" clId="{6A9F2CEA-EEE2-4C71-80FB-086F7BB8642F}" dt="2024-03-02T21:24:28.912" v="2751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addSp delSp modSp new mod">
        <pc:chgData name="Noura.Elmaghawry" userId="b691f193-aaf6-4e62-bc5c-f933985003e3" providerId="ADAL" clId="{6A9F2CEA-EEE2-4C71-80FB-086F7BB8642F}" dt="2024-03-02T21:36:21.718" v="2982" actId="9405"/>
        <pc:sldMkLst>
          <pc:docMk/>
          <pc:sldMk cId="3596043441" sldId="409"/>
        </pc:sldMkLst>
        <pc:spChg chg="mod">
          <ac:chgData name="Noura.Elmaghawry" userId="b691f193-aaf6-4e62-bc5c-f933985003e3" providerId="ADAL" clId="{6A9F2CEA-EEE2-4C71-80FB-086F7BB8642F}" dt="2024-03-02T21:31:09.162" v="2867" actId="20577"/>
          <ac:spMkLst>
            <pc:docMk/>
            <pc:sldMk cId="3596043441" sldId="409"/>
            <ac:spMk id="2" creationId="{93A6BE28-6954-5129-9E1C-AA61529117EC}"/>
          </ac:spMkLst>
        </pc:spChg>
        <pc:spChg chg="del">
          <ac:chgData name="Noura.Elmaghawry" userId="b691f193-aaf6-4e62-bc5c-f933985003e3" providerId="ADAL" clId="{6A9F2CEA-EEE2-4C71-80FB-086F7BB8642F}" dt="2024-03-02T21:31:14.122" v="2869" actId="478"/>
          <ac:spMkLst>
            <pc:docMk/>
            <pc:sldMk cId="3596043441" sldId="409"/>
            <ac:spMk id="3" creationId="{C3823ACB-B971-4605-184D-465247DC701A}"/>
          </ac:spMkLst>
        </pc:spChg>
        <pc:spChg chg="add mod">
          <ac:chgData name="Noura.Elmaghawry" userId="b691f193-aaf6-4e62-bc5c-f933985003e3" providerId="ADAL" clId="{6A9F2CEA-EEE2-4C71-80FB-086F7BB8642F}" dt="2024-03-02T21:35:04.644" v="2969" actId="14100"/>
          <ac:spMkLst>
            <pc:docMk/>
            <pc:sldMk cId="3596043441" sldId="409"/>
            <ac:spMk id="14" creationId="{862421ED-8D46-1650-2200-9CF235398480}"/>
          </ac:spMkLst>
        </pc:spChg>
        <pc:picChg chg="add del mod">
          <ac:chgData name="Noura.Elmaghawry" userId="b691f193-aaf6-4e62-bc5c-f933985003e3" providerId="ADAL" clId="{6A9F2CEA-EEE2-4C71-80FB-086F7BB8642F}" dt="2024-03-02T21:32:17.936" v="2884" actId="478"/>
          <ac:picMkLst>
            <pc:docMk/>
            <pc:sldMk cId="3596043441" sldId="409"/>
            <ac:picMk id="5" creationId="{9BEF0AB2-1912-18A2-3298-2E0BFC3AE2DB}"/>
          </ac:picMkLst>
        </pc:picChg>
        <pc:picChg chg="add del mod">
          <ac:chgData name="Noura.Elmaghawry" userId="b691f193-aaf6-4e62-bc5c-f933985003e3" providerId="ADAL" clId="{6A9F2CEA-EEE2-4C71-80FB-086F7BB8642F}" dt="2024-03-02T21:32:03.455" v="2877" actId="478"/>
          <ac:picMkLst>
            <pc:docMk/>
            <pc:sldMk cId="3596043441" sldId="409"/>
            <ac:picMk id="7" creationId="{4C4EBE3E-4B6C-40AF-BEFA-6377B02D5ED6}"/>
          </ac:picMkLst>
        </pc:picChg>
        <pc:picChg chg="add mod">
          <ac:chgData name="Noura.Elmaghawry" userId="b691f193-aaf6-4e62-bc5c-f933985003e3" providerId="ADAL" clId="{6A9F2CEA-EEE2-4C71-80FB-086F7BB8642F}" dt="2024-03-02T21:35:10.388" v="2972" actId="1076"/>
          <ac:picMkLst>
            <pc:docMk/>
            <pc:sldMk cId="3596043441" sldId="409"/>
            <ac:picMk id="9" creationId="{C5C3BC17-9708-C249-AB67-10D3CFFC3903}"/>
          </ac:picMkLst>
        </pc:picChg>
        <pc:picChg chg="add mod">
          <ac:chgData name="Noura.Elmaghawry" userId="b691f193-aaf6-4e62-bc5c-f933985003e3" providerId="ADAL" clId="{6A9F2CEA-EEE2-4C71-80FB-086F7BB8642F}" dt="2024-03-02T21:35:13.129" v="2973" actId="1076"/>
          <ac:picMkLst>
            <pc:docMk/>
            <pc:sldMk cId="3596043441" sldId="409"/>
            <ac:picMk id="11" creationId="{8C63F139-09DC-A96C-A883-6E3544DD95EB}"/>
          </ac:picMkLst>
        </pc:picChg>
        <pc:picChg chg="add mod">
          <ac:chgData name="Noura.Elmaghawry" userId="b691f193-aaf6-4e62-bc5c-f933985003e3" providerId="ADAL" clId="{6A9F2CEA-EEE2-4C71-80FB-086F7BB8642F}" dt="2024-03-02T21:35:21.899" v="2976" actId="14100"/>
          <ac:picMkLst>
            <pc:docMk/>
            <pc:sldMk cId="3596043441" sldId="409"/>
            <ac:picMk id="13" creationId="{C1CF4FF8-E15C-B5D5-5BDB-BD7EF77EA27A}"/>
          </ac:picMkLst>
        </pc:picChg>
        <pc:inkChg chg="add">
          <ac:chgData name="Noura.Elmaghawry" userId="b691f193-aaf6-4e62-bc5c-f933985003e3" providerId="ADAL" clId="{6A9F2CEA-EEE2-4C71-80FB-086F7BB8642F}" dt="2024-03-02T21:35:37.334" v="2977" actId="9405"/>
          <ac:inkMkLst>
            <pc:docMk/>
            <pc:sldMk cId="3596043441" sldId="409"/>
            <ac:inkMk id="15" creationId="{5FBB2DD1-D103-6C3F-3E19-1B7BABF11410}"/>
          </ac:inkMkLst>
        </pc:inkChg>
        <pc:inkChg chg="add del">
          <ac:chgData name="Noura.Elmaghawry" userId="b691f193-aaf6-4e62-bc5c-f933985003e3" providerId="ADAL" clId="{6A9F2CEA-EEE2-4C71-80FB-086F7BB8642F}" dt="2024-03-02T21:36:13.947" v="2981" actId="9405"/>
          <ac:inkMkLst>
            <pc:docMk/>
            <pc:sldMk cId="3596043441" sldId="409"/>
            <ac:inkMk id="16" creationId="{A5FD15EA-6277-D27F-8650-7C2E88439974}"/>
          </ac:inkMkLst>
        </pc:inkChg>
        <pc:inkChg chg="add del">
          <ac:chgData name="Noura.Elmaghawry" userId="b691f193-aaf6-4e62-bc5c-f933985003e3" providerId="ADAL" clId="{6A9F2CEA-EEE2-4C71-80FB-086F7BB8642F}" dt="2024-03-02T21:36:12.762" v="2980" actId="9405"/>
          <ac:inkMkLst>
            <pc:docMk/>
            <pc:sldMk cId="3596043441" sldId="409"/>
            <ac:inkMk id="17" creationId="{62F4A515-5B28-7C31-92C1-E491040CC718}"/>
          </ac:inkMkLst>
        </pc:inkChg>
        <pc:inkChg chg="add">
          <ac:chgData name="Noura.Elmaghawry" userId="b691f193-aaf6-4e62-bc5c-f933985003e3" providerId="ADAL" clId="{6A9F2CEA-EEE2-4C71-80FB-086F7BB8642F}" dt="2024-03-02T21:36:21.718" v="2982" actId="9405"/>
          <ac:inkMkLst>
            <pc:docMk/>
            <pc:sldMk cId="3596043441" sldId="409"/>
            <ac:inkMk id="18" creationId="{D35CF8AC-EE97-2137-C5F4-AFFCB2B54563}"/>
          </ac:inkMkLst>
        </pc:inkChg>
      </pc:sldChg>
      <pc:sldChg chg="modSp new mod">
        <pc:chgData name="Noura.Elmaghawry" userId="b691f193-aaf6-4e62-bc5c-f933985003e3" providerId="ADAL" clId="{6A9F2CEA-EEE2-4C71-80FB-086F7BB8642F}" dt="2024-03-02T21:40:50.900" v="3069" actId="20577"/>
        <pc:sldMkLst>
          <pc:docMk/>
          <pc:sldMk cId="496564216" sldId="410"/>
        </pc:sldMkLst>
        <pc:spChg chg="mod">
          <ac:chgData name="Noura.Elmaghawry" userId="b691f193-aaf6-4e62-bc5c-f933985003e3" providerId="ADAL" clId="{6A9F2CEA-EEE2-4C71-80FB-086F7BB8642F}" dt="2024-03-02T21:38:29.344" v="3004" actId="20577"/>
          <ac:spMkLst>
            <pc:docMk/>
            <pc:sldMk cId="496564216" sldId="410"/>
            <ac:spMk id="2" creationId="{0C8B4408-1A57-9498-A9F3-B314E5725578}"/>
          </ac:spMkLst>
        </pc:spChg>
        <pc:spChg chg="mod">
          <ac:chgData name="Noura.Elmaghawry" userId="b691f193-aaf6-4e62-bc5c-f933985003e3" providerId="ADAL" clId="{6A9F2CEA-EEE2-4C71-80FB-086F7BB8642F}" dt="2024-03-02T21:40:50.900" v="3069" actId="20577"/>
          <ac:spMkLst>
            <pc:docMk/>
            <pc:sldMk cId="496564216" sldId="410"/>
            <ac:spMk id="3" creationId="{5B225885-EF8A-EBF0-6AB7-29FAF4119E9E}"/>
          </ac:spMkLst>
        </pc:spChg>
      </pc:sldChg>
      <pc:sldChg chg="new del">
        <pc:chgData name="Noura.Elmaghawry" userId="b691f193-aaf6-4e62-bc5c-f933985003e3" providerId="ADAL" clId="{6A9F2CEA-EEE2-4C71-80FB-086F7BB8642F}" dt="2024-03-02T21:41:06.393" v="3071" actId="680"/>
        <pc:sldMkLst>
          <pc:docMk/>
          <pc:sldMk cId="1762106882" sldId="411"/>
        </pc:sldMkLst>
      </pc:sldChg>
      <pc:sldChg chg="addSp delSp modSp new mod">
        <pc:chgData name="Noura.Elmaghawry" userId="b691f193-aaf6-4e62-bc5c-f933985003e3" providerId="ADAL" clId="{6A9F2CEA-EEE2-4C71-80FB-086F7BB8642F}" dt="2024-03-02T21:47:37.436" v="3119" actId="9405"/>
        <pc:sldMkLst>
          <pc:docMk/>
          <pc:sldMk cId="2485487992" sldId="411"/>
        </pc:sldMkLst>
        <pc:spChg chg="mod">
          <ac:chgData name="Noura.Elmaghawry" userId="b691f193-aaf6-4e62-bc5c-f933985003e3" providerId="ADAL" clId="{6A9F2CEA-EEE2-4C71-80FB-086F7BB8642F}" dt="2024-03-02T21:41:47.440" v="3079" actId="122"/>
          <ac:spMkLst>
            <pc:docMk/>
            <pc:sldMk cId="2485487992" sldId="411"/>
            <ac:spMk id="2" creationId="{D1E88367-5F4A-024B-C50A-7F6F73A197AA}"/>
          </ac:spMkLst>
        </pc:spChg>
        <pc:spChg chg="del mod">
          <ac:chgData name="Noura.Elmaghawry" userId="b691f193-aaf6-4e62-bc5c-f933985003e3" providerId="ADAL" clId="{6A9F2CEA-EEE2-4C71-80FB-086F7BB8642F}" dt="2024-03-02T21:41:24.598" v="3075" actId="478"/>
          <ac:spMkLst>
            <pc:docMk/>
            <pc:sldMk cId="2485487992" sldId="411"/>
            <ac:spMk id="3" creationId="{251B4944-6BFF-B9C0-3DB8-1290E4F060C3}"/>
          </ac:spMkLst>
        </pc:spChg>
        <pc:spChg chg="del">
          <ac:chgData name="Noura.Elmaghawry" userId="b691f193-aaf6-4e62-bc5c-f933985003e3" providerId="ADAL" clId="{6A9F2CEA-EEE2-4C71-80FB-086F7BB8642F}" dt="2024-03-02T21:41:26.779" v="3076" actId="478"/>
          <ac:spMkLst>
            <pc:docMk/>
            <pc:sldMk cId="2485487992" sldId="411"/>
            <ac:spMk id="4" creationId="{6558AADD-0BDB-ECCC-7F6D-F8D02716070A}"/>
          </ac:spMkLst>
        </pc:spChg>
        <pc:spChg chg="add del mod">
          <ac:chgData name="Noura.Elmaghawry" userId="b691f193-aaf6-4e62-bc5c-f933985003e3" providerId="ADAL" clId="{6A9F2CEA-EEE2-4C71-80FB-086F7BB8642F}" dt="2024-03-02T21:46:03.042" v="3104" actId="478"/>
          <ac:spMkLst>
            <pc:docMk/>
            <pc:sldMk cId="2485487992" sldId="411"/>
            <ac:spMk id="13" creationId="{7FF38932-F7B2-20C5-18D5-F5CC8A75DDFE}"/>
          </ac:spMkLst>
        </pc:spChg>
        <pc:picChg chg="add mod">
          <ac:chgData name="Noura.Elmaghawry" userId="b691f193-aaf6-4e62-bc5c-f933985003e3" providerId="ADAL" clId="{6A9F2CEA-EEE2-4C71-80FB-086F7BB8642F}" dt="2024-03-02T21:45:46.091" v="3099" actId="14100"/>
          <ac:picMkLst>
            <pc:docMk/>
            <pc:sldMk cId="2485487992" sldId="411"/>
            <ac:picMk id="6" creationId="{E8A11654-593E-D4D1-57C2-7CBE9DAA755F}"/>
          </ac:picMkLst>
        </pc:picChg>
        <pc:picChg chg="add mod">
          <ac:chgData name="Noura.Elmaghawry" userId="b691f193-aaf6-4e62-bc5c-f933985003e3" providerId="ADAL" clId="{6A9F2CEA-EEE2-4C71-80FB-086F7BB8642F}" dt="2024-03-02T21:45:44.069" v="3098" actId="14100"/>
          <ac:picMkLst>
            <pc:docMk/>
            <pc:sldMk cId="2485487992" sldId="411"/>
            <ac:picMk id="8" creationId="{3EEBA63D-95A3-3784-095F-C42780754C44}"/>
          </ac:picMkLst>
        </pc:picChg>
        <pc:picChg chg="add mod">
          <ac:chgData name="Noura.Elmaghawry" userId="b691f193-aaf6-4e62-bc5c-f933985003e3" providerId="ADAL" clId="{6A9F2CEA-EEE2-4C71-80FB-086F7BB8642F}" dt="2024-03-02T21:46:00.030" v="3103" actId="1076"/>
          <ac:picMkLst>
            <pc:docMk/>
            <pc:sldMk cId="2485487992" sldId="411"/>
            <ac:picMk id="10" creationId="{58505FE8-EE8F-7625-86C4-6A5E6FAD6659}"/>
          </ac:picMkLst>
        </pc:picChg>
        <pc:picChg chg="add mod">
          <ac:chgData name="Noura.Elmaghawry" userId="b691f193-aaf6-4e62-bc5c-f933985003e3" providerId="ADAL" clId="{6A9F2CEA-EEE2-4C71-80FB-086F7BB8642F}" dt="2024-03-02T21:45:42.249" v="3097" actId="1076"/>
          <ac:picMkLst>
            <pc:docMk/>
            <pc:sldMk cId="2485487992" sldId="411"/>
            <ac:picMk id="12" creationId="{2E400EBF-41AA-0690-7562-CCA010A270EA}"/>
          </ac:picMkLst>
        </pc:picChg>
        <pc:inkChg chg="add">
          <ac:chgData name="Noura.Elmaghawry" userId="b691f193-aaf6-4e62-bc5c-f933985003e3" providerId="ADAL" clId="{6A9F2CEA-EEE2-4C71-80FB-086F7BB8642F}" dt="2024-03-02T21:47:32.637" v="3117" actId="9405"/>
          <ac:inkMkLst>
            <pc:docMk/>
            <pc:sldMk cId="2485487992" sldId="411"/>
            <ac:inkMk id="21" creationId="{01BA3E3D-9B51-B8EC-B7A0-BAFF8F70382C}"/>
          </ac:inkMkLst>
        </pc:inkChg>
        <pc:inkChg chg="add">
          <ac:chgData name="Noura.Elmaghawry" userId="b691f193-aaf6-4e62-bc5c-f933985003e3" providerId="ADAL" clId="{6A9F2CEA-EEE2-4C71-80FB-086F7BB8642F}" dt="2024-03-02T21:47:35.032" v="3118" actId="9405"/>
          <ac:inkMkLst>
            <pc:docMk/>
            <pc:sldMk cId="2485487992" sldId="411"/>
            <ac:inkMk id="22" creationId="{FEDBBD9F-7EF4-E40E-5E28-38AC124344DB}"/>
          </ac:inkMkLst>
        </pc:inkChg>
        <pc:inkChg chg="add">
          <ac:chgData name="Noura.Elmaghawry" userId="b691f193-aaf6-4e62-bc5c-f933985003e3" providerId="ADAL" clId="{6A9F2CEA-EEE2-4C71-80FB-086F7BB8642F}" dt="2024-03-02T21:47:37.436" v="3119" actId="9405"/>
          <ac:inkMkLst>
            <pc:docMk/>
            <pc:sldMk cId="2485487992" sldId="411"/>
            <ac:inkMk id="23" creationId="{BF444D3D-74ED-4BB6-A247-FDD9E1A9F158}"/>
          </ac:inkMkLst>
        </pc:ink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5" creationId="{D1587C60-54D9-B47B-FD3A-A1A1920634A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7" creationId="{C389806C-9C5D-D668-47B4-7CA4210B514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22:09:20.984" v="3342" actId="9405"/>
        <pc:sldMkLst>
          <pc:docMk/>
          <pc:sldMk cId="3349505930" sldId="412"/>
        </pc:sldMkLst>
        <pc:spChg chg="mod">
          <ac:chgData name="Noura.Elmaghawry" userId="b691f193-aaf6-4e62-bc5c-f933985003e3" providerId="ADAL" clId="{6A9F2CEA-EEE2-4C71-80FB-086F7BB8642F}" dt="2024-03-02T21:57:44.802" v="3166" actId="20577"/>
          <ac:spMkLst>
            <pc:docMk/>
            <pc:sldMk cId="3349505930" sldId="412"/>
            <ac:spMk id="2" creationId="{8E6F72C5-5718-1ECC-6510-5FDEFB1AB02F}"/>
          </ac:spMkLst>
        </pc:spChg>
        <pc:spChg chg="del">
          <ac:chgData name="Noura.Elmaghawry" userId="b691f193-aaf6-4e62-bc5c-f933985003e3" providerId="ADAL" clId="{6A9F2CEA-EEE2-4C71-80FB-086F7BB8642F}" dt="2024-03-02T21:56:39.575" v="3121" actId="478"/>
          <ac:spMkLst>
            <pc:docMk/>
            <pc:sldMk cId="3349505930" sldId="412"/>
            <ac:spMk id="3" creationId="{225A56F8-DC51-8C20-3691-F9A836D8C97E}"/>
          </ac:spMkLst>
        </pc:spChg>
        <pc:spChg chg="add mod">
          <ac:chgData name="Noura.Elmaghawry" userId="b691f193-aaf6-4e62-bc5c-f933985003e3" providerId="ADAL" clId="{6A9F2CEA-EEE2-4C71-80FB-086F7BB8642F}" dt="2024-03-02T22:00:57.520" v="3194" actId="1076"/>
          <ac:spMkLst>
            <pc:docMk/>
            <pc:sldMk cId="3349505930" sldId="412"/>
            <ac:spMk id="24" creationId="{6CF3953B-3427-7911-566B-90769F3468CF}"/>
          </ac:spMkLst>
        </pc:spChg>
        <pc:spChg chg="add mod">
          <ac:chgData name="Noura.Elmaghawry" userId="b691f193-aaf6-4e62-bc5c-f933985003e3" providerId="ADAL" clId="{6A9F2CEA-EEE2-4C71-80FB-086F7BB8642F}" dt="2024-03-02T22:01:09.967" v="3199" actId="20577"/>
          <ac:spMkLst>
            <pc:docMk/>
            <pc:sldMk cId="3349505930" sldId="412"/>
            <ac:spMk id="25" creationId="{77D6E820-0692-7E3B-DFF4-52FDB2377EC7}"/>
          </ac:spMkLst>
        </pc:spChg>
        <pc:spChg chg="add mod">
          <ac:chgData name="Noura.Elmaghawry" userId="b691f193-aaf6-4e62-bc5c-f933985003e3" providerId="ADAL" clId="{6A9F2CEA-EEE2-4C71-80FB-086F7BB8642F}" dt="2024-03-02T22:01:20.866" v="3202" actId="20577"/>
          <ac:spMkLst>
            <pc:docMk/>
            <pc:sldMk cId="3349505930" sldId="412"/>
            <ac:spMk id="26" creationId="{9BFDEA67-CCD2-9CB4-0A18-460B322B5C74}"/>
          </ac:spMkLst>
        </pc:spChg>
        <pc:spChg chg="add mod">
          <ac:chgData name="Noura.Elmaghawry" userId="b691f193-aaf6-4e62-bc5c-f933985003e3" providerId="ADAL" clId="{6A9F2CEA-EEE2-4C71-80FB-086F7BB8642F}" dt="2024-03-02T22:01:33.433" v="3205" actId="20577"/>
          <ac:spMkLst>
            <pc:docMk/>
            <pc:sldMk cId="3349505930" sldId="412"/>
            <ac:spMk id="27" creationId="{D216B65A-18DD-B06C-AADF-3C9409D0FED7}"/>
          </ac:spMkLst>
        </pc:spChg>
        <pc:spChg chg="add mod">
          <ac:chgData name="Noura.Elmaghawry" userId="b691f193-aaf6-4e62-bc5c-f933985003e3" providerId="ADAL" clId="{6A9F2CEA-EEE2-4C71-80FB-086F7BB8642F}" dt="2024-03-02T22:04:04.770" v="3270" actId="20577"/>
          <ac:spMkLst>
            <pc:docMk/>
            <pc:sldMk cId="3349505930" sldId="412"/>
            <ac:spMk id="31" creationId="{23D9CD40-9285-277D-5DC0-284E9E9AF578}"/>
          </ac:spMkLst>
        </pc:spChg>
        <pc:grpChg chg="del mod">
          <ac:chgData name="Noura.Elmaghawry" userId="b691f193-aaf6-4e62-bc5c-f933985003e3" providerId="ADAL" clId="{6A9F2CEA-EEE2-4C71-80FB-086F7BB8642F}" dt="2024-03-02T21:59:31.720" v="3178" actId="478"/>
          <ac:grpSpMkLst>
            <pc:docMk/>
            <pc:sldMk cId="3349505930" sldId="412"/>
            <ac:grpSpMk id="13" creationId="{34B7F397-4E78-813B-70C1-011EEDC36AE7}"/>
          </ac:grpSpMkLst>
        </pc:grpChg>
        <pc:grpChg chg="mod">
          <ac:chgData name="Noura.Elmaghawry" userId="b691f193-aaf6-4e62-bc5c-f933985003e3" providerId="ADAL" clId="{6A9F2CEA-EEE2-4C71-80FB-086F7BB8642F}" dt="2024-03-02T21:59:56.489" v="3184"/>
          <ac:grpSpMkLst>
            <pc:docMk/>
            <pc:sldMk cId="3349505930" sldId="412"/>
            <ac:grpSpMk id="21" creationId="{9FAB2004-E4FE-114B-1664-7603FF1E3B1E}"/>
          </ac:grpSpMkLst>
        </pc:grpChg>
        <pc:picChg chg="add mod">
          <ac:chgData name="Noura.Elmaghawry" userId="b691f193-aaf6-4e62-bc5c-f933985003e3" providerId="ADAL" clId="{6A9F2CEA-EEE2-4C71-80FB-086F7BB8642F}" dt="2024-03-02T21:57:34.987" v="3133" actId="14100"/>
          <ac:picMkLst>
            <pc:docMk/>
            <pc:sldMk cId="3349505930" sldId="412"/>
            <ac:picMk id="5" creationId="{A55AEBE4-1338-C424-12C5-386E43B2330D}"/>
          </ac:picMkLst>
        </pc:picChg>
        <pc:picChg chg="add del mod">
          <ac:chgData name="Noura.Elmaghawry" userId="b691f193-aaf6-4e62-bc5c-f933985003e3" providerId="ADAL" clId="{6A9F2CEA-EEE2-4C71-80FB-086F7BB8642F}" dt="2024-03-02T21:59:16.803" v="3173" actId="478"/>
          <ac:picMkLst>
            <pc:docMk/>
            <pc:sldMk cId="3349505930" sldId="412"/>
            <ac:picMk id="7" creationId="{731BBF03-D35B-2601-F260-C09D81080EE0}"/>
          </ac:picMkLst>
        </pc:picChg>
        <pc:picChg chg="add mod">
          <ac:chgData name="Noura.Elmaghawry" userId="b691f193-aaf6-4e62-bc5c-f933985003e3" providerId="ADAL" clId="{6A9F2CEA-EEE2-4C71-80FB-086F7BB8642F}" dt="2024-03-02T21:59:39.356" v="3180" actId="1076"/>
          <ac:picMkLst>
            <pc:docMk/>
            <pc:sldMk cId="3349505930" sldId="412"/>
            <ac:picMk id="9" creationId="{47E286AE-D011-FF7A-2726-0719CC6F3C7B}"/>
          </ac:picMkLst>
        </pc:picChg>
        <pc:picChg chg="add mod">
          <ac:chgData name="Noura.Elmaghawry" userId="b691f193-aaf6-4e62-bc5c-f933985003e3" providerId="ADAL" clId="{6A9F2CEA-EEE2-4C71-80FB-086F7BB8642F}" dt="2024-03-02T21:59:24.371" v="3176" actId="14100"/>
          <ac:picMkLst>
            <pc:docMk/>
            <pc:sldMk cId="3349505930" sldId="412"/>
            <ac:picMk id="17" creationId="{43873F25-1AC0-A4F5-6718-C508311D04C9}"/>
          </ac:picMkLst>
        </pc:picChg>
        <pc:picChg chg="add mod">
          <ac:chgData name="Noura.Elmaghawry" userId="b691f193-aaf6-4e62-bc5c-f933985003e3" providerId="ADAL" clId="{6A9F2CEA-EEE2-4C71-80FB-086F7BB8642F}" dt="2024-03-02T22:01:45.366" v="3207" actId="1076"/>
          <ac:picMkLst>
            <pc:docMk/>
            <pc:sldMk cId="3349505930" sldId="412"/>
            <ac:picMk id="28" creationId="{C0025EDA-2D3F-CE58-31C2-3E03488062A6}"/>
          </ac:picMkLst>
        </pc:picChg>
        <pc:picChg chg="add mod">
          <ac:chgData name="Noura.Elmaghawry" userId="b691f193-aaf6-4e62-bc5c-f933985003e3" providerId="ADAL" clId="{6A9F2CEA-EEE2-4C71-80FB-086F7BB8642F}" dt="2024-03-02T22:03:04.019" v="3209" actId="1076"/>
          <ac:picMkLst>
            <pc:docMk/>
            <pc:sldMk cId="3349505930" sldId="412"/>
            <ac:picMk id="30" creationId="{64239038-A68F-0F57-D706-9A80DC365ED6}"/>
          </ac:picMkLst>
        </pc:picChg>
        <pc:inkChg chg="add del">
          <ac:chgData name="Noura.Elmaghawry" userId="b691f193-aaf6-4e62-bc5c-f933985003e3" providerId="ADAL" clId="{6A9F2CEA-EEE2-4C71-80FB-086F7BB8642F}" dt="2024-03-02T21:59:28.273" v="3177" actId="478"/>
          <ac:inkMkLst>
            <pc:docMk/>
            <pc:sldMk cId="3349505930" sldId="412"/>
            <ac:inkMk id="10" creationId="{C59BB18A-3786-633F-7DE4-4610394FD939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1" creationId="{7EE1D540-FDDE-6369-D435-753BF8A4416B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2" creationId="{AA275164-219D-3644-F65C-D8C339CB389F}"/>
          </ac:inkMkLst>
        </pc:inkChg>
        <pc:inkChg chg="add del">
          <ac:chgData name="Noura.Elmaghawry" userId="b691f193-aaf6-4e62-bc5c-f933985003e3" providerId="ADAL" clId="{6A9F2CEA-EEE2-4C71-80FB-086F7BB8642F}" dt="2024-03-02T21:59:34.374" v="3179" actId="478"/>
          <ac:inkMkLst>
            <pc:docMk/>
            <pc:sldMk cId="3349505930" sldId="412"/>
            <ac:inkMk id="14" creationId="{9EAEF855-E5F6-5AA1-D316-566D9724002A}"/>
          </ac:inkMkLst>
        </pc:inkChg>
        <pc:inkChg chg="add">
          <ac:chgData name="Noura.Elmaghawry" userId="b691f193-aaf6-4e62-bc5c-f933985003e3" providerId="ADAL" clId="{6A9F2CEA-EEE2-4C71-80FB-086F7BB8642F}" dt="2024-03-02T21:59:12.595" v="3172" actId="9405"/>
          <ac:inkMkLst>
            <pc:docMk/>
            <pc:sldMk cId="3349505930" sldId="412"/>
            <ac:inkMk id="15" creationId="{E3E4AA56-70C7-33DD-5F3F-271D420C3DD8}"/>
          </ac:inkMkLst>
        </pc:inkChg>
        <pc:inkChg chg="add">
          <ac:chgData name="Noura.Elmaghawry" userId="b691f193-aaf6-4e62-bc5c-f933985003e3" providerId="ADAL" clId="{6A9F2CEA-EEE2-4C71-80FB-086F7BB8642F}" dt="2024-03-02T21:59:48.307" v="3181" actId="9405"/>
          <ac:inkMkLst>
            <pc:docMk/>
            <pc:sldMk cId="3349505930" sldId="412"/>
            <ac:inkMk id="18" creationId="{EE8EBC5F-BBE4-6A94-4381-BDA2727A598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19" creationId="{EEF6EA76-B66F-D1B0-D1B4-72E13B63341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20" creationId="{366FD97F-5BDB-059C-81EC-E129E9094ACC}"/>
          </ac:inkMkLst>
        </pc:inkChg>
        <pc:inkChg chg="add">
          <ac:chgData name="Noura.Elmaghawry" userId="b691f193-aaf6-4e62-bc5c-f933985003e3" providerId="ADAL" clId="{6A9F2CEA-EEE2-4C71-80FB-086F7BB8642F}" dt="2024-03-02T22:00:02.047" v="3185" actId="9405"/>
          <ac:inkMkLst>
            <pc:docMk/>
            <pc:sldMk cId="3349505930" sldId="412"/>
            <ac:inkMk id="22" creationId="{052689EF-833B-097F-F99E-5266684CF24F}"/>
          </ac:inkMkLst>
        </pc:inkChg>
        <pc:inkChg chg="add">
          <ac:chgData name="Noura.Elmaghawry" userId="b691f193-aaf6-4e62-bc5c-f933985003e3" providerId="ADAL" clId="{6A9F2CEA-EEE2-4C71-80FB-086F7BB8642F}" dt="2024-03-02T22:00:10.107" v="3186" actId="9405"/>
          <ac:inkMkLst>
            <pc:docMk/>
            <pc:sldMk cId="3349505930" sldId="412"/>
            <ac:inkMk id="23" creationId="{1E380B9B-A5EC-8D82-0652-28F335181E9B}"/>
          </ac:inkMkLst>
        </pc:inkChg>
        <pc:inkChg chg="add">
          <ac:chgData name="Noura.Elmaghawry" userId="b691f193-aaf6-4e62-bc5c-f933985003e3" providerId="ADAL" clId="{6A9F2CEA-EEE2-4C71-80FB-086F7BB8642F}" dt="2024-03-02T22:09:20.984" v="3342" actId="9405"/>
          <ac:inkMkLst>
            <pc:docMk/>
            <pc:sldMk cId="3349505930" sldId="412"/>
            <ac:inkMk id="32" creationId="{B40B92EF-7797-C7FE-A07F-E0A40F1F38FC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2:10:01.162" v="3397" actId="1076"/>
        <pc:sldMkLst>
          <pc:docMk/>
          <pc:sldMk cId="1411940463" sldId="413"/>
        </pc:sldMkLst>
        <pc:spChg chg="mod">
          <ac:chgData name="Noura.Elmaghawry" userId="b691f193-aaf6-4e62-bc5c-f933985003e3" providerId="ADAL" clId="{6A9F2CEA-EEE2-4C71-80FB-086F7BB8642F}" dt="2024-03-02T22:06:00.746" v="3329" actId="20577"/>
          <ac:spMkLst>
            <pc:docMk/>
            <pc:sldMk cId="1411940463" sldId="413"/>
            <ac:spMk id="2" creationId="{D12C0F80-4D5E-5C01-1473-147C1DC53503}"/>
          </ac:spMkLst>
        </pc:spChg>
        <pc:spChg chg="del">
          <ac:chgData name="Noura.Elmaghawry" userId="b691f193-aaf6-4e62-bc5c-f933985003e3" providerId="ADAL" clId="{6A9F2CEA-EEE2-4C71-80FB-086F7BB8642F}" dt="2024-03-02T22:08:12.481" v="3331" actId="478"/>
          <ac:spMkLst>
            <pc:docMk/>
            <pc:sldMk cId="1411940463" sldId="413"/>
            <ac:spMk id="3" creationId="{A29D772D-DEE1-4385-4B52-772F577DB8D5}"/>
          </ac:spMkLst>
        </pc:spChg>
        <pc:spChg chg="add del mod">
          <ac:chgData name="Noura.Elmaghawry" userId="b691f193-aaf6-4e62-bc5c-f933985003e3" providerId="ADAL" clId="{6A9F2CEA-EEE2-4C71-80FB-086F7BB8642F}" dt="2024-03-02T22:08:16.479" v="3332" actId="478"/>
          <ac:spMkLst>
            <pc:docMk/>
            <pc:sldMk cId="1411940463" sldId="413"/>
            <ac:spMk id="5" creationId="{0FB82ADB-37B9-FA40-283D-98B19E6F1A66}"/>
          </ac:spMkLst>
        </pc:spChg>
        <pc:spChg chg="add mod">
          <ac:chgData name="Noura.Elmaghawry" userId="b691f193-aaf6-4e62-bc5c-f933985003e3" providerId="ADAL" clId="{6A9F2CEA-EEE2-4C71-80FB-086F7BB8642F}" dt="2024-03-02T22:09:50.840" v="3395" actId="1035"/>
          <ac:spMkLst>
            <pc:docMk/>
            <pc:sldMk cId="1411940463" sldId="413"/>
            <ac:spMk id="12" creationId="{5084DC55-5084-431E-5AB8-FFF3FD079A35}"/>
          </ac:spMkLst>
        </pc:sp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7" creationId="{18520B6F-93B7-8A8A-9B98-A74401D2E75D}"/>
          </ac:picMkLst>
        </pc:pic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9" creationId="{3D70FA4A-34F9-D635-F2CD-7CEFD1EBC0D9}"/>
          </ac:picMkLst>
        </pc:picChg>
        <pc:inkChg chg="add mod">
          <ac:chgData name="Noura.Elmaghawry" userId="b691f193-aaf6-4e62-bc5c-f933985003e3" providerId="ADAL" clId="{6A9F2CEA-EEE2-4C71-80FB-086F7BB8642F}" dt="2024-03-02T22:10:01.162" v="3397" actId="1076"/>
          <ac:inkMkLst>
            <pc:docMk/>
            <pc:sldMk cId="1411940463" sldId="413"/>
            <ac:inkMk id="10" creationId="{8768E980-C3CC-56D1-A085-90FD63D81E0E}"/>
          </ac:inkMkLst>
        </pc:inkChg>
        <pc:inkChg chg="add mod">
          <ac:chgData name="Noura.Elmaghawry" userId="b691f193-aaf6-4e62-bc5c-f933985003e3" providerId="ADAL" clId="{6A9F2CEA-EEE2-4C71-80FB-086F7BB8642F}" dt="2024-03-02T22:09:56.434" v="3396" actId="14100"/>
          <ac:inkMkLst>
            <pc:docMk/>
            <pc:sldMk cId="1411940463" sldId="413"/>
            <ac:inkMk id="11" creationId="{E176EF96-3B58-90F8-EC67-4E9A1065632C}"/>
          </ac:inkMkLst>
        </pc:inkChg>
      </pc:sldChg>
      <pc:sldChg chg="add">
        <pc:chgData name="Noura.Elmaghawry" userId="b691f193-aaf6-4e62-bc5c-f933985003e3" providerId="ADAL" clId="{6A9F2CEA-EEE2-4C71-80FB-086F7BB8642F}" dt="2024-03-02T22:06:06.102" v="3330"/>
        <pc:sldMkLst>
          <pc:docMk/>
          <pc:sldMk cId="3062752457" sldId="41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B48520-B7BD-45F3-9997-201901367C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F161CB-D61D-4439-8805-A8627F70AEC9}">
      <dgm:prSet phldrT="[Text]" custT="1"/>
      <dgm:spPr/>
      <dgm:t>
        <a:bodyPr/>
        <a:lstStyle/>
        <a:p>
          <a:r>
            <a:rPr lang="en-US" sz="2600" dirty="0"/>
            <a:t>C++ functions</a:t>
          </a:r>
        </a:p>
      </dgm:t>
    </dgm:pt>
    <dgm:pt modelId="{E885E3B2-E07A-4F92-A5E2-10F0F43D68C4}" type="parTrans" cxnId="{F27F487B-FC01-4324-932B-FA8A7D292FD2}">
      <dgm:prSet/>
      <dgm:spPr/>
      <dgm:t>
        <a:bodyPr/>
        <a:lstStyle/>
        <a:p>
          <a:endParaRPr lang="en-US"/>
        </a:p>
      </dgm:t>
    </dgm:pt>
    <dgm:pt modelId="{7FD27E9A-90BE-43BE-BFA5-188BAF513617}" type="sibTrans" cxnId="{F27F487B-FC01-4324-932B-FA8A7D292FD2}">
      <dgm:prSet/>
      <dgm:spPr/>
      <dgm:t>
        <a:bodyPr/>
        <a:lstStyle/>
        <a:p>
          <a:endParaRPr lang="en-US"/>
        </a:p>
      </dgm:t>
    </dgm:pt>
    <dgm:pt modelId="{EC862499-D337-49FE-98AD-D60C1DF90E9B}">
      <dgm:prSet phldrT="[Text]" custT="1"/>
      <dgm:spPr/>
      <dgm:t>
        <a:bodyPr/>
        <a:lstStyle/>
        <a:p>
          <a:r>
            <a:rPr lang="en-US" sz="2600" dirty="0"/>
            <a:t>Built-in functions</a:t>
          </a:r>
        </a:p>
        <a:p>
          <a:r>
            <a:rPr lang="en-US" sz="2600" dirty="0"/>
            <a:t>(Library functions)</a:t>
          </a:r>
        </a:p>
      </dgm:t>
    </dgm:pt>
    <dgm:pt modelId="{C587CF56-ECF3-4369-A38F-285F4F8A7EA4}" type="parTrans" cxnId="{A0327F51-AF89-42B1-A2C4-672719F6DA8E}">
      <dgm:prSet/>
      <dgm:spPr/>
      <dgm:t>
        <a:bodyPr/>
        <a:lstStyle/>
        <a:p>
          <a:endParaRPr lang="en-US"/>
        </a:p>
      </dgm:t>
    </dgm:pt>
    <dgm:pt modelId="{FD585DD4-93AF-4C53-BC60-7BD7C89D609F}" type="sibTrans" cxnId="{A0327F51-AF89-42B1-A2C4-672719F6DA8E}">
      <dgm:prSet/>
      <dgm:spPr/>
      <dgm:t>
        <a:bodyPr/>
        <a:lstStyle/>
        <a:p>
          <a:endParaRPr lang="en-US"/>
        </a:p>
      </dgm:t>
    </dgm:pt>
    <dgm:pt modelId="{CF2ACE72-BC81-4EEA-9ACF-FB695B294DB0}">
      <dgm:prSet phldrT="[Text]" custT="1"/>
      <dgm:spPr/>
      <dgm:t>
        <a:bodyPr/>
        <a:lstStyle/>
        <a:p>
          <a:r>
            <a:rPr lang="en-US" sz="2600" dirty="0"/>
            <a:t>User-defined functions</a:t>
          </a:r>
        </a:p>
      </dgm:t>
    </dgm:pt>
    <dgm:pt modelId="{C16F8C4B-DADA-47F0-ADFE-A8765515DE79}" type="parTrans" cxnId="{26F14A36-C70E-4514-AAF2-E62646D098A4}">
      <dgm:prSet/>
      <dgm:spPr/>
      <dgm:t>
        <a:bodyPr/>
        <a:lstStyle/>
        <a:p>
          <a:endParaRPr lang="en-US"/>
        </a:p>
      </dgm:t>
    </dgm:pt>
    <dgm:pt modelId="{F81498C5-2F8D-43EE-AECA-A92D1C545D10}" type="sibTrans" cxnId="{26F14A36-C70E-4514-AAF2-E62646D098A4}">
      <dgm:prSet/>
      <dgm:spPr/>
      <dgm:t>
        <a:bodyPr/>
        <a:lstStyle/>
        <a:p>
          <a:endParaRPr lang="en-US"/>
        </a:p>
      </dgm:t>
    </dgm:pt>
    <dgm:pt modelId="{E80489C8-E407-47B7-8A8C-0F260751DF64}" type="pres">
      <dgm:prSet presAssocID="{F0B48520-B7BD-45F3-9997-201901367C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372F46-458B-4F5D-8B51-660781D8AF05}" type="pres">
      <dgm:prSet presAssocID="{31F161CB-D61D-4439-8805-A8627F70AEC9}" presName="hierRoot1" presStyleCnt="0"/>
      <dgm:spPr/>
    </dgm:pt>
    <dgm:pt modelId="{4FA854DB-AE67-42A7-8CE7-FB7D6A9074DE}" type="pres">
      <dgm:prSet presAssocID="{31F161CB-D61D-4439-8805-A8627F70AEC9}" presName="composite" presStyleCnt="0"/>
      <dgm:spPr/>
    </dgm:pt>
    <dgm:pt modelId="{375B0854-6346-4C7E-B6C8-B182C17CB119}" type="pres">
      <dgm:prSet presAssocID="{31F161CB-D61D-4439-8805-A8627F70AEC9}" presName="background" presStyleLbl="node0" presStyleIdx="0" presStyleCnt="1"/>
      <dgm:spPr/>
    </dgm:pt>
    <dgm:pt modelId="{4CCD3A8C-D019-494E-9384-C63BF5986615}" type="pres">
      <dgm:prSet presAssocID="{31F161CB-D61D-4439-8805-A8627F70AEC9}" presName="text" presStyleLbl="fgAcc0" presStyleIdx="0" presStyleCnt="1">
        <dgm:presLayoutVars>
          <dgm:chPref val="3"/>
        </dgm:presLayoutVars>
      </dgm:prSet>
      <dgm:spPr/>
    </dgm:pt>
    <dgm:pt modelId="{B9E3832A-4CEF-4F49-A3C6-E354F05730B5}" type="pres">
      <dgm:prSet presAssocID="{31F161CB-D61D-4439-8805-A8627F70AEC9}" presName="hierChild2" presStyleCnt="0"/>
      <dgm:spPr/>
    </dgm:pt>
    <dgm:pt modelId="{DA5D2775-D9F7-476C-B75A-4FB3A5EC3DE1}" type="pres">
      <dgm:prSet presAssocID="{C587CF56-ECF3-4369-A38F-285F4F8A7EA4}" presName="Name10" presStyleLbl="parChTrans1D2" presStyleIdx="0" presStyleCnt="2"/>
      <dgm:spPr/>
    </dgm:pt>
    <dgm:pt modelId="{12908503-8262-40FA-9833-D41501AD8348}" type="pres">
      <dgm:prSet presAssocID="{EC862499-D337-49FE-98AD-D60C1DF90E9B}" presName="hierRoot2" presStyleCnt="0"/>
      <dgm:spPr/>
    </dgm:pt>
    <dgm:pt modelId="{2FC89FAB-25EF-49F1-8BDE-5089F9C4B128}" type="pres">
      <dgm:prSet presAssocID="{EC862499-D337-49FE-98AD-D60C1DF90E9B}" presName="composite2" presStyleCnt="0"/>
      <dgm:spPr/>
    </dgm:pt>
    <dgm:pt modelId="{67E20533-4420-4CE4-950B-3BBEFE856DF2}" type="pres">
      <dgm:prSet presAssocID="{EC862499-D337-49FE-98AD-D60C1DF90E9B}" presName="background2" presStyleLbl="node2" presStyleIdx="0" presStyleCnt="2"/>
      <dgm:spPr/>
    </dgm:pt>
    <dgm:pt modelId="{8EA4B570-371E-4756-BF39-B45C2B9A46A5}" type="pres">
      <dgm:prSet presAssocID="{EC862499-D337-49FE-98AD-D60C1DF90E9B}" presName="text2" presStyleLbl="fgAcc2" presStyleIdx="0" presStyleCnt="2">
        <dgm:presLayoutVars>
          <dgm:chPref val="3"/>
        </dgm:presLayoutVars>
      </dgm:prSet>
      <dgm:spPr/>
    </dgm:pt>
    <dgm:pt modelId="{25B2F28F-F71B-4590-B7C7-85EEE1505B9E}" type="pres">
      <dgm:prSet presAssocID="{EC862499-D337-49FE-98AD-D60C1DF90E9B}" presName="hierChild3" presStyleCnt="0"/>
      <dgm:spPr/>
    </dgm:pt>
    <dgm:pt modelId="{EA53E830-E1AF-4AF2-9748-BFBDB73E6656}" type="pres">
      <dgm:prSet presAssocID="{C16F8C4B-DADA-47F0-ADFE-A8765515DE79}" presName="Name10" presStyleLbl="parChTrans1D2" presStyleIdx="1" presStyleCnt="2"/>
      <dgm:spPr/>
    </dgm:pt>
    <dgm:pt modelId="{A81DC0E8-E8C3-4F3E-B4D0-8A2A3C1FFE1B}" type="pres">
      <dgm:prSet presAssocID="{CF2ACE72-BC81-4EEA-9ACF-FB695B294DB0}" presName="hierRoot2" presStyleCnt="0"/>
      <dgm:spPr/>
    </dgm:pt>
    <dgm:pt modelId="{6164654C-0260-4E54-B534-73675B838581}" type="pres">
      <dgm:prSet presAssocID="{CF2ACE72-BC81-4EEA-9ACF-FB695B294DB0}" presName="composite2" presStyleCnt="0"/>
      <dgm:spPr/>
    </dgm:pt>
    <dgm:pt modelId="{4554D1A2-264C-4932-AC65-678203EEA0A5}" type="pres">
      <dgm:prSet presAssocID="{CF2ACE72-BC81-4EEA-9ACF-FB695B294DB0}" presName="background2" presStyleLbl="node2" presStyleIdx="1" presStyleCnt="2"/>
      <dgm:spPr/>
    </dgm:pt>
    <dgm:pt modelId="{98849E62-7855-4956-9059-C8C7CCC5C581}" type="pres">
      <dgm:prSet presAssocID="{CF2ACE72-BC81-4EEA-9ACF-FB695B294DB0}" presName="text2" presStyleLbl="fgAcc2" presStyleIdx="1" presStyleCnt="2">
        <dgm:presLayoutVars>
          <dgm:chPref val="3"/>
        </dgm:presLayoutVars>
      </dgm:prSet>
      <dgm:spPr/>
    </dgm:pt>
    <dgm:pt modelId="{2312F41C-D326-4687-98A3-76678F47F55B}" type="pres">
      <dgm:prSet presAssocID="{CF2ACE72-BC81-4EEA-9ACF-FB695B294DB0}" presName="hierChild3" presStyleCnt="0"/>
      <dgm:spPr/>
    </dgm:pt>
  </dgm:ptLst>
  <dgm:cxnLst>
    <dgm:cxn modelId="{187D6623-A3D4-4794-A3AE-B63C13BD098B}" type="presOf" srcId="{CF2ACE72-BC81-4EEA-9ACF-FB695B294DB0}" destId="{98849E62-7855-4956-9059-C8C7CCC5C581}" srcOrd="0" destOrd="0" presId="urn:microsoft.com/office/officeart/2005/8/layout/hierarchy1"/>
    <dgm:cxn modelId="{1022602D-6922-44E2-B31A-9FF8137679B3}" type="presOf" srcId="{EC862499-D337-49FE-98AD-D60C1DF90E9B}" destId="{8EA4B570-371E-4756-BF39-B45C2B9A46A5}" srcOrd="0" destOrd="0" presId="urn:microsoft.com/office/officeart/2005/8/layout/hierarchy1"/>
    <dgm:cxn modelId="{26F14A36-C70E-4514-AAF2-E62646D098A4}" srcId="{31F161CB-D61D-4439-8805-A8627F70AEC9}" destId="{CF2ACE72-BC81-4EEA-9ACF-FB695B294DB0}" srcOrd="1" destOrd="0" parTransId="{C16F8C4B-DADA-47F0-ADFE-A8765515DE79}" sibTransId="{F81498C5-2F8D-43EE-AECA-A92D1C545D10}"/>
    <dgm:cxn modelId="{918B974E-294C-483B-9F7E-D13101F229CC}" type="presOf" srcId="{C16F8C4B-DADA-47F0-ADFE-A8765515DE79}" destId="{EA53E830-E1AF-4AF2-9748-BFBDB73E6656}" srcOrd="0" destOrd="0" presId="urn:microsoft.com/office/officeart/2005/8/layout/hierarchy1"/>
    <dgm:cxn modelId="{A0327F51-AF89-42B1-A2C4-672719F6DA8E}" srcId="{31F161CB-D61D-4439-8805-A8627F70AEC9}" destId="{EC862499-D337-49FE-98AD-D60C1DF90E9B}" srcOrd="0" destOrd="0" parTransId="{C587CF56-ECF3-4369-A38F-285F4F8A7EA4}" sibTransId="{FD585DD4-93AF-4C53-BC60-7BD7C89D609F}"/>
    <dgm:cxn modelId="{F27F487B-FC01-4324-932B-FA8A7D292FD2}" srcId="{F0B48520-B7BD-45F3-9997-201901367C3F}" destId="{31F161CB-D61D-4439-8805-A8627F70AEC9}" srcOrd="0" destOrd="0" parTransId="{E885E3B2-E07A-4F92-A5E2-10F0F43D68C4}" sibTransId="{7FD27E9A-90BE-43BE-BFA5-188BAF513617}"/>
    <dgm:cxn modelId="{36526B9B-4065-4E33-8645-2F3EAA12C148}" type="presOf" srcId="{C587CF56-ECF3-4369-A38F-285F4F8A7EA4}" destId="{DA5D2775-D9F7-476C-B75A-4FB3A5EC3DE1}" srcOrd="0" destOrd="0" presId="urn:microsoft.com/office/officeart/2005/8/layout/hierarchy1"/>
    <dgm:cxn modelId="{6F01FAA3-7DD6-4CBE-BCBC-8B6DAFE388E1}" type="presOf" srcId="{F0B48520-B7BD-45F3-9997-201901367C3F}" destId="{E80489C8-E407-47B7-8A8C-0F260751DF64}" srcOrd="0" destOrd="0" presId="urn:microsoft.com/office/officeart/2005/8/layout/hierarchy1"/>
    <dgm:cxn modelId="{DE00A9DF-C55F-4DC2-825F-CF581BFB4BF1}" type="presOf" srcId="{31F161CB-D61D-4439-8805-A8627F70AEC9}" destId="{4CCD3A8C-D019-494E-9384-C63BF5986615}" srcOrd="0" destOrd="0" presId="urn:microsoft.com/office/officeart/2005/8/layout/hierarchy1"/>
    <dgm:cxn modelId="{4E5B5EF5-9F59-438A-834D-1FE1283FBCCF}" type="presParOf" srcId="{E80489C8-E407-47B7-8A8C-0F260751DF64}" destId="{B7372F46-458B-4F5D-8B51-660781D8AF05}" srcOrd="0" destOrd="0" presId="urn:microsoft.com/office/officeart/2005/8/layout/hierarchy1"/>
    <dgm:cxn modelId="{26F0654C-F5A6-48BF-81F1-9848D1AE8FFE}" type="presParOf" srcId="{B7372F46-458B-4F5D-8B51-660781D8AF05}" destId="{4FA854DB-AE67-42A7-8CE7-FB7D6A9074DE}" srcOrd="0" destOrd="0" presId="urn:microsoft.com/office/officeart/2005/8/layout/hierarchy1"/>
    <dgm:cxn modelId="{9A4812CE-6DBB-4BC6-9EB6-8790E3E89B27}" type="presParOf" srcId="{4FA854DB-AE67-42A7-8CE7-FB7D6A9074DE}" destId="{375B0854-6346-4C7E-B6C8-B182C17CB119}" srcOrd="0" destOrd="0" presId="urn:microsoft.com/office/officeart/2005/8/layout/hierarchy1"/>
    <dgm:cxn modelId="{B7B464D9-C0A5-4A52-8014-7F5D40AAE513}" type="presParOf" srcId="{4FA854DB-AE67-42A7-8CE7-FB7D6A9074DE}" destId="{4CCD3A8C-D019-494E-9384-C63BF5986615}" srcOrd="1" destOrd="0" presId="urn:microsoft.com/office/officeart/2005/8/layout/hierarchy1"/>
    <dgm:cxn modelId="{E6245134-7FB0-4741-B08D-2D5472206DD1}" type="presParOf" srcId="{B7372F46-458B-4F5D-8B51-660781D8AF05}" destId="{B9E3832A-4CEF-4F49-A3C6-E354F05730B5}" srcOrd="1" destOrd="0" presId="urn:microsoft.com/office/officeart/2005/8/layout/hierarchy1"/>
    <dgm:cxn modelId="{C182AFF9-D98F-4810-BDDE-AAF9EB7164CB}" type="presParOf" srcId="{B9E3832A-4CEF-4F49-A3C6-E354F05730B5}" destId="{DA5D2775-D9F7-476C-B75A-4FB3A5EC3DE1}" srcOrd="0" destOrd="0" presId="urn:microsoft.com/office/officeart/2005/8/layout/hierarchy1"/>
    <dgm:cxn modelId="{E12BE0F2-C2D4-433C-8660-C968D6E68E18}" type="presParOf" srcId="{B9E3832A-4CEF-4F49-A3C6-E354F05730B5}" destId="{12908503-8262-40FA-9833-D41501AD8348}" srcOrd="1" destOrd="0" presId="urn:microsoft.com/office/officeart/2005/8/layout/hierarchy1"/>
    <dgm:cxn modelId="{BCD50497-7201-4A20-A877-4ADF1833F304}" type="presParOf" srcId="{12908503-8262-40FA-9833-D41501AD8348}" destId="{2FC89FAB-25EF-49F1-8BDE-5089F9C4B128}" srcOrd="0" destOrd="0" presId="urn:microsoft.com/office/officeart/2005/8/layout/hierarchy1"/>
    <dgm:cxn modelId="{EE68F3EA-092B-4609-AA57-0555517F07A0}" type="presParOf" srcId="{2FC89FAB-25EF-49F1-8BDE-5089F9C4B128}" destId="{67E20533-4420-4CE4-950B-3BBEFE856DF2}" srcOrd="0" destOrd="0" presId="urn:microsoft.com/office/officeart/2005/8/layout/hierarchy1"/>
    <dgm:cxn modelId="{B35E107D-4C10-488F-838E-B30762716ACB}" type="presParOf" srcId="{2FC89FAB-25EF-49F1-8BDE-5089F9C4B128}" destId="{8EA4B570-371E-4756-BF39-B45C2B9A46A5}" srcOrd="1" destOrd="0" presId="urn:microsoft.com/office/officeart/2005/8/layout/hierarchy1"/>
    <dgm:cxn modelId="{56E503D0-D6D1-4B3C-9A09-9EA435BA427C}" type="presParOf" srcId="{12908503-8262-40FA-9833-D41501AD8348}" destId="{25B2F28F-F71B-4590-B7C7-85EEE1505B9E}" srcOrd="1" destOrd="0" presId="urn:microsoft.com/office/officeart/2005/8/layout/hierarchy1"/>
    <dgm:cxn modelId="{93CAF929-8D13-4EC4-93B4-718A1687E802}" type="presParOf" srcId="{B9E3832A-4CEF-4F49-A3C6-E354F05730B5}" destId="{EA53E830-E1AF-4AF2-9748-BFBDB73E6656}" srcOrd="2" destOrd="0" presId="urn:microsoft.com/office/officeart/2005/8/layout/hierarchy1"/>
    <dgm:cxn modelId="{2FBE39C9-387B-4B23-B215-887C4DCCFA66}" type="presParOf" srcId="{B9E3832A-4CEF-4F49-A3C6-E354F05730B5}" destId="{A81DC0E8-E8C3-4F3E-B4D0-8A2A3C1FFE1B}" srcOrd="3" destOrd="0" presId="urn:microsoft.com/office/officeart/2005/8/layout/hierarchy1"/>
    <dgm:cxn modelId="{1DDBBCD6-63AC-42CB-9657-68D214215933}" type="presParOf" srcId="{A81DC0E8-E8C3-4F3E-B4D0-8A2A3C1FFE1B}" destId="{6164654C-0260-4E54-B534-73675B838581}" srcOrd="0" destOrd="0" presId="urn:microsoft.com/office/officeart/2005/8/layout/hierarchy1"/>
    <dgm:cxn modelId="{7741E476-96DC-4085-843E-67E322A78D99}" type="presParOf" srcId="{6164654C-0260-4E54-B534-73675B838581}" destId="{4554D1A2-264C-4932-AC65-678203EEA0A5}" srcOrd="0" destOrd="0" presId="urn:microsoft.com/office/officeart/2005/8/layout/hierarchy1"/>
    <dgm:cxn modelId="{F84C3AC5-0866-4883-8DD1-7F05A856C5BB}" type="presParOf" srcId="{6164654C-0260-4E54-B534-73675B838581}" destId="{98849E62-7855-4956-9059-C8C7CCC5C581}" srcOrd="1" destOrd="0" presId="urn:microsoft.com/office/officeart/2005/8/layout/hierarchy1"/>
    <dgm:cxn modelId="{A179FD82-1E40-4943-8565-157F84B211DA}" type="presParOf" srcId="{A81DC0E8-E8C3-4F3E-B4D0-8A2A3C1FFE1B}" destId="{2312F41C-D326-4687-98A3-76678F47F5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48520-B7BD-45F3-9997-201901367C3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F161CB-D61D-4439-8805-A8627F70AEC9}">
      <dgm:prSet phldrT="[Text]" custT="1"/>
      <dgm:spPr/>
      <dgm:t>
        <a:bodyPr/>
        <a:lstStyle/>
        <a:p>
          <a:r>
            <a:rPr lang="en-US" sz="2600" dirty="0"/>
            <a:t>Passing parameters</a:t>
          </a:r>
        </a:p>
      </dgm:t>
    </dgm:pt>
    <dgm:pt modelId="{E885E3B2-E07A-4F92-A5E2-10F0F43D68C4}" type="parTrans" cxnId="{F27F487B-FC01-4324-932B-FA8A7D292FD2}">
      <dgm:prSet/>
      <dgm:spPr/>
      <dgm:t>
        <a:bodyPr/>
        <a:lstStyle/>
        <a:p>
          <a:endParaRPr lang="en-US"/>
        </a:p>
      </dgm:t>
    </dgm:pt>
    <dgm:pt modelId="{7FD27E9A-90BE-43BE-BFA5-188BAF513617}" type="sibTrans" cxnId="{F27F487B-FC01-4324-932B-FA8A7D292FD2}">
      <dgm:prSet/>
      <dgm:spPr/>
      <dgm:t>
        <a:bodyPr/>
        <a:lstStyle/>
        <a:p>
          <a:endParaRPr lang="en-US"/>
        </a:p>
      </dgm:t>
    </dgm:pt>
    <dgm:pt modelId="{EC862499-D337-49FE-98AD-D60C1DF90E9B}">
      <dgm:prSet phldrT="[Text]" custT="1"/>
      <dgm:spPr/>
      <dgm:t>
        <a:bodyPr/>
        <a:lstStyle/>
        <a:p>
          <a:r>
            <a:rPr lang="en-US" sz="2600" dirty="0"/>
            <a:t>By Value</a:t>
          </a:r>
        </a:p>
      </dgm:t>
    </dgm:pt>
    <dgm:pt modelId="{C587CF56-ECF3-4369-A38F-285F4F8A7EA4}" type="parTrans" cxnId="{A0327F51-AF89-42B1-A2C4-672719F6DA8E}">
      <dgm:prSet/>
      <dgm:spPr/>
      <dgm:t>
        <a:bodyPr/>
        <a:lstStyle/>
        <a:p>
          <a:endParaRPr lang="en-US"/>
        </a:p>
      </dgm:t>
    </dgm:pt>
    <dgm:pt modelId="{FD585DD4-93AF-4C53-BC60-7BD7C89D609F}" type="sibTrans" cxnId="{A0327F51-AF89-42B1-A2C4-672719F6DA8E}">
      <dgm:prSet/>
      <dgm:spPr/>
      <dgm:t>
        <a:bodyPr/>
        <a:lstStyle/>
        <a:p>
          <a:endParaRPr lang="en-US"/>
        </a:p>
      </dgm:t>
    </dgm:pt>
    <dgm:pt modelId="{CF2ACE72-BC81-4EEA-9ACF-FB695B294DB0}">
      <dgm:prSet phldrT="[Text]" custT="1"/>
      <dgm:spPr/>
      <dgm:t>
        <a:bodyPr/>
        <a:lstStyle/>
        <a:p>
          <a:r>
            <a:rPr lang="en-US" sz="2600" dirty="0"/>
            <a:t>By Reference</a:t>
          </a:r>
        </a:p>
      </dgm:t>
    </dgm:pt>
    <dgm:pt modelId="{C16F8C4B-DADA-47F0-ADFE-A8765515DE79}" type="parTrans" cxnId="{26F14A36-C70E-4514-AAF2-E62646D098A4}">
      <dgm:prSet/>
      <dgm:spPr/>
      <dgm:t>
        <a:bodyPr/>
        <a:lstStyle/>
        <a:p>
          <a:endParaRPr lang="en-US"/>
        </a:p>
      </dgm:t>
    </dgm:pt>
    <dgm:pt modelId="{F81498C5-2F8D-43EE-AECA-A92D1C545D10}" type="sibTrans" cxnId="{26F14A36-C70E-4514-AAF2-E62646D098A4}">
      <dgm:prSet/>
      <dgm:spPr/>
      <dgm:t>
        <a:bodyPr/>
        <a:lstStyle/>
        <a:p>
          <a:endParaRPr lang="en-US"/>
        </a:p>
      </dgm:t>
    </dgm:pt>
    <dgm:pt modelId="{E80489C8-E407-47B7-8A8C-0F260751DF64}" type="pres">
      <dgm:prSet presAssocID="{F0B48520-B7BD-45F3-9997-201901367C3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372F46-458B-4F5D-8B51-660781D8AF05}" type="pres">
      <dgm:prSet presAssocID="{31F161CB-D61D-4439-8805-A8627F70AEC9}" presName="hierRoot1" presStyleCnt="0"/>
      <dgm:spPr/>
    </dgm:pt>
    <dgm:pt modelId="{4FA854DB-AE67-42A7-8CE7-FB7D6A9074DE}" type="pres">
      <dgm:prSet presAssocID="{31F161CB-D61D-4439-8805-A8627F70AEC9}" presName="composite" presStyleCnt="0"/>
      <dgm:spPr/>
    </dgm:pt>
    <dgm:pt modelId="{375B0854-6346-4C7E-B6C8-B182C17CB119}" type="pres">
      <dgm:prSet presAssocID="{31F161CB-D61D-4439-8805-A8627F70AEC9}" presName="background" presStyleLbl="node0" presStyleIdx="0" presStyleCnt="1"/>
      <dgm:spPr/>
    </dgm:pt>
    <dgm:pt modelId="{4CCD3A8C-D019-494E-9384-C63BF5986615}" type="pres">
      <dgm:prSet presAssocID="{31F161CB-D61D-4439-8805-A8627F70AEC9}" presName="text" presStyleLbl="fgAcc0" presStyleIdx="0" presStyleCnt="1">
        <dgm:presLayoutVars>
          <dgm:chPref val="3"/>
        </dgm:presLayoutVars>
      </dgm:prSet>
      <dgm:spPr/>
    </dgm:pt>
    <dgm:pt modelId="{B9E3832A-4CEF-4F49-A3C6-E354F05730B5}" type="pres">
      <dgm:prSet presAssocID="{31F161CB-D61D-4439-8805-A8627F70AEC9}" presName="hierChild2" presStyleCnt="0"/>
      <dgm:spPr/>
    </dgm:pt>
    <dgm:pt modelId="{DA5D2775-D9F7-476C-B75A-4FB3A5EC3DE1}" type="pres">
      <dgm:prSet presAssocID="{C587CF56-ECF3-4369-A38F-285F4F8A7EA4}" presName="Name10" presStyleLbl="parChTrans1D2" presStyleIdx="0" presStyleCnt="2"/>
      <dgm:spPr/>
    </dgm:pt>
    <dgm:pt modelId="{12908503-8262-40FA-9833-D41501AD8348}" type="pres">
      <dgm:prSet presAssocID="{EC862499-D337-49FE-98AD-D60C1DF90E9B}" presName="hierRoot2" presStyleCnt="0"/>
      <dgm:spPr/>
    </dgm:pt>
    <dgm:pt modelId="{2FC89FAB-25EF-49F1-8BDE-5089F9C4B128}" type="pres">
      <dgm:prSet presAssocID="{EC862499-D337-49FE-98AD-D60C1DF90E9B}" presName="composite2" presStyleCnt="0"/>
      <dgm:spPr/>
    </dgm:pt>
    <dgm:pt modelId="{67E20533-4420-4CE4-950B-3BBEFE856DF2}" type="pres">
      <dgm:prSet presAssocID="{EC862499-D337-49FE-98AD-D60C1DF90E9B}" presName="background2" presStyleLbl="node2" presStyleIdx="0" presStyleCnt="2"/>
      <dgm:spPr/>
    </dgm:pt>
    <dgm:pt modelId="{8EA4B570-371E-4756-BF39-B45C2B9A46A5}" type="pres">
      <dgm:prSet presAssocID="{EC862499-D337-49FE-98AD-D60C1DF90E9B}" presName="text2" presStyleLbl="fgAcc2" presStyleIdx="0" presStyleCnt="2">
        <dgm:presLayoutVars>
          <dgm:chPref val="3"/>
        </dgm:presLayoutVars>
      </dgm:prSet>
      <dgm:spPr/>
    </dgm:pt>
    <dgm:pt modelId="{25B2F28F-F71B-4590-B7C7-85EEE1505B9E}" type="pres">
      <dgm:prSet presAssocID="{EC862499-D337-49FE-98AD-D60C1DF90E9B}" presName="hierChild3" presStyleCnt="0"/>
      <dgm:spPr/>
    </dgm:pt>
    <dgm:pt modelId="{EA53E830-E1AF-4AF2-9748-BFBDB73E6656}" type="pres">
      <dgm:prSet presAssocID="{C16F8C4B-DADA-47F0-ADFE-A8765515DE79}" presName="Name10" presStyleLbl="parChTrans1D2" presStyleIdx="1" presStyleCnt="2"/>
      <dgm:spPr/>
    </dgm:pt>
    <dgm:pt modelId="{A81DC0E8-E8C3-4F3E-B4D0-8A2A3C1FFE1B}" type="pres">
      <dgm:prSet presAssocID="{CF2ACE72-BC81-4EEA-9ACF-FB695B294DB0}" presName="hierRoot2" presStyleCnt="0"/>
      <dgm:spPr/>
    </dgm:pt>
    <dgm:pt modelId="{6164654C-0260-4E54-B534-73675B838581}" type="pres">
      <dgm:prSet presAssocID="{CF2ACE72-BC81-4EEA-9ACF-FB695B294DB0}" presName="composite2" presStyleCnt="0"/>
      <dgm:spPr/>
    </dgm:pt>
    <dgm:pt modelId="{4554D1A2-264C-4932-AC65-678203EEA0A5}" type="pres">
      <dgm:prSet presAssocID="{CF2ACE72-BC81-4EEA-9ACF-FB695B294DB0}" presName="background2" presStyleLbl="node2" presStyleIdx="1" presStyleCnt="2"/>
      <dgm:spPr/>
    </dgm:pt>
    <dgm:pt modelId="{98849E62-7855-4956-9059-C8C7CCC5C581}" type="pres">
      <dgm:prSet presAssocID="{CF2ACE72-BC81-4EEA-9ACF-FB695B294DB0}" presName="text2" presStyleLbl="fgAcc2" presStyleIdx="1" presStyleCnt="2">
        <dgm:presLayoutVars>
          <dgm:chPref val="3"/>
        </dgm:presLayoutVars>
      </dgm:prSet>
      <dgm:spPr/>
    </dgm:pt>
    <dgm:pt modelId="{2312F41C-D326-4687-98A3-76678F47F55B}" type="pres">
      <dgm:prSet presAssocID="{CF2ACE72-BC81-4EEA-9ACF-FB695B294DB0}" presName="hierChild3" presStyleCnt="0"/>
      <dgm:spPr/>
    </dgm:pt>
  </dgm:ptLst>
  <dgm:cxnLst>
    <dgm:cxn modelId="{187D6623-A3D4-4794-A3AE-B63C13BD098B}" type="presOf" srcId="{CF2ACE72-BC81-4EEA-9ACF-FB695B294DB0}" destId="{98849E62-7855-4956-9059-C8C7CCC5C581}" srcOrd="0" destOrd="0" presId="urn:microsoft.com/office/officeart/2005/8/layout/hierarchy1"/>
    <dgm:cxn modelId="{1022602D-6922-44E2-B31A-9FF8137679B3}" type="presOf" srcId="{EC862499-D337-49FE-98AD-D60C1DF90E9B}" destId="{8EA4B570-371E-4756-BF39-B45C2B9A46A5}" srcOrd="0" destOrd="0" presId="urn:microsoft.com/office/officeart/2005/8/layout/hierarchy1"/>
    <dgm:cxn modelId="{26F14A36-C70E-4514-AAF2-E62646D098A4}" srcId="{31F161CB-D61D-4439-8805-A8627F70AEC9}" destId="{CF2ACE72-BC81-4EEA-9ACF-FB695B294DB0}" srcOrd="1" destOrd="0" parTransId="{C16F8C4B-DADA-47F0-ADFE-A8765515DE79}" sibTransId="{F81498C5-2F8D-43EE-AECA-A92D1C545D10}"/>
    <dgm:cxn modelId="{918B974E-294C-483B-9F7E-D13101F229CC}" type="presOf" srcId="{C16F8C4B-DADA-47F0-ADFE-A8765515DE79}" destId="{EA53E830-E1AF-4AF2-9748-BFBDB73E6656}" srcOrd="0" destOrd="0" presId="urn:microsoft.com/office/officeart/2005/8/layout/hierarchy1"/>
    <dgm:cxn modelId="{A0327F51-AF89-42B1-A2C4-672719F6DA8E}" srcId="{31F161CB-D61D-4439-8805-A8627F70AEC9}" destId="{EC862499-D337-49FE-98AD-D60C1DF90E9B}" srcOrd="0" destOrd="0" parTransId="{C587CF56-ECF3-4369-A38F-285F4F8A7EA4}" sibTransId="{FD585DD4-93AF-4C53-BC60-7BD7C89D609F}"/>
    <dgm:cxn modelId="{F27F487B-FC01-4324-932B-FA8A7D292FD2}" srcId="{F0B48520-B7BD-45F3-9997-201901367C3F}" destId="{31F161CB-D61D-4439-8805-A8627F70AEC9}" srcOrd="0" destOrd="0" parTransId="{E885E3B2-E07A-4F92-A5E2-10F0F43D68C4}" sibTransId="{7FD27E9A-90BE-43BE-BFA5-188BAF513617}"/>
    <dgm:cxn modelId="{36526B9B-4065-4E33-8645-2F3EAA12C148}" type="presOf" srcId="{C587CF56-ECF3-4369-A38F-285F4F8A7EA4}" destId="{DA5D2775-D9F7-476C-B75A-4FB3A5EC3DE1}" srcOrd="0" destOrd="0" presId="urn:microsoft.com/office/officeart/2005/8/layout/hierarchy1"/>
    <dgm:cxn modelId="{6F01FAA3-7DD6-4CBE-BCBC-8B6DAFE388E1}" type="presOf" srcId="{F0B48520-B7BD-45F3-9997-201901367C3F}" destId="{E80489C8-E407-47B7-8A8C-0F260751DF64}" srcOrd="0" destOrd="0" presId="urn:microsoft.com/office/officeart/2005/8/layout/hierarchy1"/>
    <dgm:cxn modelId="{DE00A9DF-C55F-4DC2-825F-CF581BFB4BF1}" type="presOf" srcId="{31F161CB-D61D-4439-8805-A8627F70AEC9}" destId="{4CCD3A8C-D019-494E-9384-C63BF5986615}" srcOrd="0" destOrd="0" presId="urn:microsoft.com/office/officeart/2005/8/layout/hierarchy1"/>
    <dgm:cxn modelId="{4E5B5EF5-9F59-438A-834D-1FE1283FBCCF}" type="presParOf" srcId="{E80489C8-E407-47B7-8A8C-0F260751DF64}" destId="{B7372F46-458B-4F5D-8B51-660781D8AF05}" srcOrd="0" destOrd="0" presId="urn:microsoft.com/office/officeart/2005/8/layout/hierarchy1"/>
    <dgm:cxn modelId="{26F0654C-F5A6-48BF-81F1-9848D1AE8FFE}" type="presParOf" srcId="{B7372F46-458B-4F5D-8B51-660781D8AF05}" destId="{4FA854DB-AE67-42A7-8CE7-FB7D6A9074DE}" srcOrd="0" destOrd="0" presId="urn:microsoft.com/office/officeart/2005/8/layout/hierarchy1"/>
    <dgm:cxn modelId="{9A4812CE-6DBB-4BC6-9EB6-8790E3E89B27}" type="presParOf" srcId="{4FA854DB-AE67-42A7-8CE7-FB7D6A9074DE}" destId="{375B0854-6346-4C7E-B6C8-B182C17CB119}" srcOrd="0" destOrd="0" presId="urn:microsoft.com/office/officeart/2005/8/layout/hierarchy1"/>
    <dgm:cxn modelId="{B7B464D9-C0A5-4A52-8014-7F5D40AAE513}" type="presParOf" srcId="{4FA854DB-AE67-42A7-8CE7-FB7D6A9074DE}" destId="{4CCD3A8C-D019-494E-9384-C63BF5986615}" srcOrd="1" destOrd="0" presId="urn:microsoft.com/office/officeart/2005/8/layout/hierarchy1"/>
    <dgm:cxn modelId="{E6245134-7FB0-4741-B08D-2D5472206DD1}" type="presParOf" srcId="{B7372F46-458B-4F5D-8B51-660781D8AF05}" destId="{B9E3832A-4CEF-4F49-A3C6-E354F05730B5}" srcOrd="1" destOrd="0" presId="urn:microsoft.com/office/officeart/2005/8/layout/hierarchy1"/>
    <dgm:cxn modelId="{C182AFF9-D98F-4810-BDDE-AAF9EB7164CB}" type="presParOf" srcId="{B9E3832A-4CEF-4F49-A3C6-E354F05730B5}" destId="{DA5D2775-D9F7-476C-B75A-4FB3A5EC3DE1}" srcOrd="0" destOrd="0" presId="urn:microsoft.com/office/officeart/2005/8/layout/hierarchy1"/>
    <dgm:cxn modelId="{E12BE0F2-C2D4-433C-8660-C968D6E68E18}" type="presParOf" srcId="{B9E3832A-4CEF-4F49-A3C6-E354F05730B5}" destId="{12908503-8262-40FA-9833-D41501AD8348}" srcOrd="1" destOrd="0" presId="urn:microsoft.com/office/officeart/2005/8/layout/hierarchy1"/>
    <dgm:cxn modelId="{BCD50497-7201-4A20-A877-4ADF1833F304}" type="presParOf" srcId="{12908503-8262-40FA-9833-D41501AD8348}" destId="{2FC89FAB-25EF-49F1-8BDE-5089F9C4B128}" srcOrd="0" destOrd="0" presId="urn:microsoft.com/office/officeart/2005/8/layout/hierarchy1"/>
    <dgm:cxn modelId="{EE68F3EA-092B-4609-AA57-0555517F07A0}" type="presParOf" srcId="{2FC89FAB-25EF-49F1-8BDE-5089F9C4B128}" destId="{67E20533-4420-4CE4-950B-3BBEFE856DF2}" srcOrd="0" destOrd="0" presId="urn:microsoft.com/office/officeart/2005/8/layout/hierarchy1"/>
    <dgm:cxn modelId="{B35E107D-4C10-488F-838E-B30762716ACB}" type="presParOf" srcId="{2FC89FAB-25EF-49F1-8BDE-5089F9C4B128}" destId="{8EA4B570-371E-4756-BF39-B45C2B9A46A5}" srcOrd="1" destOrd="0" presId="urn:microsoft.com/office/officeart/2005/8/layout/hierarchy1"/>
    <dgm:cxn modelId="{56E503D0-D6D1-4B3C-9A09-9EA435BA427C}" type="presParOf" srcId="{12908503-8262-40FA-9833-D41501AD8348}" destId="{25B2F28F-F71B-4590-B7C7-85EEE1505B9E}" srcOrd="1" destOrd="0" presId="urn:microsoft.com/office/officeart/2005/8/layout/hierarchy1"/>
    <dgm:cxn modelId="{93CAF929-8D13-4EC4-93B4-718A1687E802}" type="presParOf" srcId="{B9E3832A-4CEF-4F49-A3C6-E354F05730B5}" destId="{EA53E830-E1AF-4AF2-9748-BFBDB73E6656}" srcOrd="2" destOrd="0" presId="urn:microsoft.com/office/officeart/2005/8/layout/hierarchy1"/>
    <dgm:cxn modelId="{2FBE39C9-387B-4B23-B215-887C4DCCFA66}" type="presParOf" srcId="{B9E3832A-4CEF-4F49-A3C6-E354F05730B5}" destId="{A81DC0E8-E8C3-4F3E-B4D0-8A2A3C1FFE1B}" srcOrd="3" destOrd="0" presId="urn:microsoft.com/office/officeart/2005/8/layout/hierarchy1"/>
    <dgm:cxn modelId="{1DDBBCD6-63AC-42CB-9657-68D214215933}" type="presParOf" srcId="{A81DC0E8-E8C3-4F3E-B4D0-8A2A3C1FFE1B}" destId="{6164654C-0260-4E54-B534-73675B838581}" srcOrd="0" destOrd="0" presId="urn:microsoft.com/office/officeart/2005/8/layout/hierarchy1"/>
    <dgm:cxn modelId="{7741E476-96DC-4085-843E-67E322A78D99}" type="presParOf" srcId="{6164654C-0260-4E54-B534-73675B838581}" destId="{4554D1A2-264C-4932-AC65-678203EEA0A5}" srcOrd="0" destOrd="0" presId="urn:microsoft.com/office/officeart/2005/8/layout/hierarchy1"/>
    <dgm:cxn modelId="{F84C3AC5-0866-4883-8DD1-7F05A856C5BB}" type="presParOf" srcId="{6164654C-0260-4E54-B534-73675B838581}" destId="{98849E62-7855-4956-9059-C8C7CCC5C581}" srcOrd="1" destOrd="0" presId="urn:microsoft.com/office/officeart/2005/8/layout/hierarchy1"/>
    <dgm:cxn modelId="{A179FD82-1E40-4943-8565-157F84B211DA}" type="presParOf" srcId="{A81DC0E8-E8C3-4F3E-B4D0-8A2A3C1FFE1B}" destId="{2312F41C-D326-4687-98A3-76678F47F5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3E830-E1AF-4AF2-9748-BFBDB73E6656}">
      <dsp:nvSpPr>
        <dsp:cNvPr id="0" name=""/>
        <dsp:cNvSpPr/>
      </dsp:nvSpPr>
      <dsp:spPr>
        <a:xfrm>
          <a:off x="3924300" y="1599236"/>
          <a:ext cx="1536699" cy="731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379"/>
              </a:lnTo>
              <a:lnTo>
                <a:pt x="1536699" y="498379"/>
              </a:lnTo>
              <a:lnTo>
                <a:pt x="1536699" y="7313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D2775-D9F7-476C-B75A-4FB3A5EC3DE1}">
      <dsp:nvSpPr>
        <dsp:cNvPr id="0" name=""/>
        <dsp:cNvSpPr/>
      </dsp:nvSpPr>
      <dsp:spPr>
        <a:xfrm>
          <a:off x="2387600" y="1599236"/>
          <a:ext cx="1536699" cy="731329"/>
        </a:xfrm>
        <a:custGeom>
          <a:avLst/>
          <a:gdLst/>
          <a:ahLst/>
          <a:cxnLst/>
          <a:rect l="0" t="0" r="0" b="0"/>
          <a:pathLst>
            <a:path>
              <a:moveTo>
                <a:pt x="1536699" y="0"/>
              </a:moveTo>
              <a:lnTo>
                <a:pt x="1536699" y="498379"/>
              </a:lnTo>
              <a:lnTo>
                <a:pt x="0" y="498379"/>
              </a:lnTo>
              <a:lnTo>
                <a:pt x="0" y="7313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0854-6346-4C7E-B6C8-B182C17CB119}">
      <dsp:nvSpPr>
        <dsp:cNvPr id="0" name=""/>
        <dsp:cNvSpPr/>
      </dsp:nvSpPr>
      <dsp:spPr>
        <a:xfrm>
          <a:off x="2667000" y="2465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D3A8C-D019-494E-9384-C63BF5986615}">
      <dsp:nvSpPr>
        <dsp:cNvPr id="0" name=""/>
        <dsp:cNvSpPr/>
      </dsp:nvSpPr>
      <dsp:spPr>
        <a:xfrm>
          <a:off x="2946400" y="267895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C++ functions</a:t>
          </a:r>
        </a:p>
      </dsp:txBody>
      <dsp:txXfrm>
        <a:off x="2993168" y="314663"/>
        <a:ext cx="2421063" cy="1503234"/>
      </dsp:txXfrm>
    </dsp:sp>
    <dsp:sp modelId="{67E20533-4420-4CE4-950B-3BBEFE856DF2}">
      <dsp:nvSpPr>
        <dsp:cNvPr id="0" name=""/>
        <dsp:cNvSpPr/>
      </dsp:nvSpPr>
      <dsp:spPr>
        <a:xfrm>
          <a:off x="1130300" y="2330566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B570-371E-4756-BF39-B45C2B9A46A5}">
      <dsp:nvSpPr>
        <dsp:cNvPr id="0" name=""/>
        <dsp:cNvSpPr/>
      </dsp:nvSpPr>
      <dsp:spPr>
        <a:xfrm>
          <a:off x="1409700" y="2595996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Built-in functions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(Library functions)</a:t>
          </a:r>
        </a:p>
      </dsp:txBody>
      <dsp:txXfrm>
        <a:off x="1456468" y="2642764"/>
        <a:ext cx="2421063" cy="1503234"/>
      </dsp:txXfrm>
    </dsp:sp>
    <dsp:sp modelId="{4554D1A2-264C-4932-AC65-678203EEA0A5}">
      <dsp:nvSpPr>
        <dsp:cNvPr id="0" name=""/>
        <dsp:cNvSpPr/>
      </dsp:nvSpPr>
      <dsp:spPr>
        <a:xfrm>
          <a:off x="4203699" y="2330566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49E62-7855-4956-9059-C8C7CCC5C581}">
      <dsp:nvSpPr>
        <dsp:cNvPr id="0" name=""/>
        <dsp:cNvSpPr/>
      </dsp:nvSpPr>
      <dsp:spPr>
        <a:xfrm>
          <a:off x="4483100" y="2595996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User-defined functions</a:t>
          </a:r>
        </a:p>
      </dsp:txBody>
      <dsp:txXfrm>
        <a:off x="4529868" y="2642764"/>
        <a:ext cx="2421063" cy="1503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53E830-E1AF-4AF2-9748-BFBDB73E6656}">
      <dsp:nvSpPr>
        <dsp:cNvPr id="0" name=""/>
        <dsp:cNvSpPr/>
      </dsp:nvSpPr>
      <dsp:spPr>
        <a:xfrm>
          <a:off x="3924300" y="1599236"/>
          <a:ext cx="1536699" cy="731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379"/>
              </a:lnTo>
              <a:lnTo>
                <a:pt x="1536699" y="498379"/>
              </a:lnTo>
              <a:lnTo>
                <a:pt x="1536699" y="7313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5D2775-D9F7-476C-B75A-4FB3A5EC3DE1}">
      <dsp:nvSpPr>
        <dsp:cNvPr id="0" name=""/>
        <dsp:cNvSpPr/>
      </dsp:nvSpPr>
      <dsp:spPr>
        <a:xfrm>
          <a:off x="2387600" y="1599236"/>
          <a:ext cx="1536699" cy="731329"/>
        </a:xfrm>
        <a:custGeom>
          <a:avLst/>
          <a:gdLst/>
          <a:ahLst/>
          <a:cxnLst/>
          <a:rect l="0" t="0" r="0" b="0"/>
          <a:pathLst>
            <a:path>
              <a:moveTo>
                <a:pt x="1536699" y="0"/>
              </a:moveTo>
              <a:lnTo>
                <a:pt x="1536699" y="498379"/>
              </a:lnTo>
              <a:lnTo>
                <a:pt x="0" y="498379"/>
              </a:lnTo>
              <a:lnTo>
                <a:pt x="0" y="7313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B0854-6346-4C7E-B6C8-B182C17CB119}">
      <dsp:nvSpPr>
        <dsp:cNvPr id="0" name=""/>
        <dsp:cNvSpPr/>
      </dsp:nvSpPr>
      <dsp:spPr>
        <a:xfrm>
          <a:off x="2667000" y="2465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D3A8C-D019-494E-9384-C63BF5986615}">
      <dsp:nvSpPr>
        <dsp:cNvPr id="0" name=""/>
        <dsp:cNvSpPr/>
      </dsp:nvSpPr>
      <dsp:spPr>
        <a:xfrm>
          <a:off x="2946400" y="267895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Passing parameters</a:t>
          </a:r>
        </a:p>
      </dsp:txBody>
      <dsp:txXfrm>
        <a:off x="2993168" y="314663"/>
        <a:ext cx="2421063" cy="1503234"/>
      </dsp:txXfrm>
    </dsp:sp>
    <dsp:sp modelId="{67E20533-4420-4CE4-950B-3BBEFE856DF2}">
      <dsp:nvSpPr>
        <dsp:cNvPr id="0" name=""/>
        <dsp:cNvSpPr/>
      </dsp:nvSpPr>
      <dsp:spPr>
        <a:xfrm>
          <a:off x="1130300" y="2330566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4B570-371E-4756-BF39-B45C2B9A46A5}">
      <dsp:nvSpPr>
        <dsp:cNvPr id="0" name=""/>
        <dsp:cNvSpPr/>
      </dsp:nvSpPr>
      <dsp:spPr>
        <a:xfrm>
          <a:off x="1409700" y="2595996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Value</a:t>
          </a:r>
        </a:p>
      </dsp:txBody>
      <dsp:txXfrm>
        <a:off x="1456468" y="2642764"/>
        <a:ext cx="2421063" cy="1503234"/>
      </dsp:txXfrm>
    </dsp:sp>
    <dsp:sp modelId="{4554D1A2-264C-4932-AC65-678203EEA0A5}">
      <dsp:nvSpPr>
        <dsp:cNvPr id="0" name=""/>
        <dsp:cNvSpPr/>
      </dsp:nvSpPr>
      <dsp:spPr>
        <a:xfrm>
          <a:off x="4203699" y="2330566"/>
          <a:ext cx="2514599" cy="1596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49E62-7855-4956-9059-C8C7CCC5C581}">
      <dsp:nvSpPr>
        <dsp:cNvPr id="0" name=""/>
        <dsp:cNvSpPr/>
      </dsp:nvSpPr>
      <dsp:spPr>
        <a:xfrm>
          <a:off x="4483100" y="2595996"/>
          <a:ext cx="2514599" cy="15967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By Reference</a:t>
          </a:r>
        </a:p>
      </dsp:txBody>
      <dsp:txXfrm>
        <a:off x="4529868" y="2642764"/>
        <a:ext cx="2421063" cy="150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18:22:0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4976 4649 24575,'-1'-10'0,"0"1"0,-1-1 0,0 1 0,0 0 0,-1 0 0,0 0 0,-1 0 0,0 0 0,0 1 0,-1 0 0,0 0 0,0 0 0,-1 0 0,0 1 0,-14-13 0,-9-6 0,0 1 0,-51-32 0,65 47 0,-721-506 0,306 252 0,197 129 0,-75-43 0,153 98 0,53 30 0,83 39 0,0-1 0,0-1 0,1 0 0,1-2 0,-25-26 0,-66-92 0,50 57 0,-51-57 0,-174-237 0,93 91 0,146 209 0,20 32 0,-35-43 0,-159-204 0,202 266 0,0 1 0,-23-20 0,3 3 0,24 21 0,1 0 0,1-1 0,-11-19 0,-17-23 0,-8-4 0,18 21 0,-2 2 0,-1 1 0,-52-46 0,50 52 0,2-2 0,1-1 0,-38-57 0,60 79 0,-14-21 0,2-1 0,-31-72 0,44 88 0,-2-1 0,-1 0 0,0 0 0,-2 1 0,0 1 0,0 0 0,-2 0 0,-17-16 0,18 22 0,0 0 0,-1 1 0,0 0 0,0 1 0,-2 0 0,1 1 0,-1 1 0,0 1 0,-21-6 0,-14 0 0,-1 2 0,0 3 0,0 2 0,-85 3 0,132 2 0,-3 1 0,0-1 0,0-1 0,1 1 0,-14-4 0,20 4 0,0 0 0,0-1 0,0 1 0,-1 0 0,1-1 0,0 1 0,0-1 0,0 0 0,0 1 0,0-1 0,0 0 0,0 1 0,0-1 0,0 0 0,0 0 0,0 0 0,1 0 0,-1 0 0,0 0 0,1 0 0,-1 0 0,0 0 0,1-1 0,-1 1 0,1 0 0,0 0 0,-1 0 0,1-1 0,0 1 0,0 0 0,0 0 0,0-1 0,0 1 0,0 0 0,1-3 0,3-9 0,1-1 0,0 1 0,2 0 0,-1 0 0,1 1 0,1 0 0,0 0 0,16-17 0,17-26 0,25-72 0,-64 123 0,0 0 0,0 0 0,0-1 0,-1 1 0,1-1 0,-1 1 0,1-7 0,-2 11 0,0-1 0,0 1 0,0-1 0,0 1 0,0 0 0,0-1 0,0 1 0,0-1 0,0 1 0,0-1 0,0 1 0,0 0 0,-1-1 0,1 1 0,0-1 0,0 1 0,0 0 0,-1-1 0,1 1 0,0 0 0,0-1 0,-1 1 0,1 0 0,0-1 0,-1 1 0,1 0 0,0 0 0,-1-1 0,1 1 0,-1 0 0,0 0 0,-1 0 0,1 0 0,-1 0 0,1 0 0,0 1 0,-1-1 0,1 0 0,-1 1 0,1 0 0,0-1 0,0 1 0,-1 0 0,1-1 0,0 1 0,-1 1 0,-11 7 0,0 1 0,1 1 0,1 0 0,0 0 0,0 1 0,-12 19 0,-49 87 0,7-9 0,34-67 0,16-23 0,1 0 0,-20 38 0,32-53 0,0 0 0,0 0 0,1 0 0,0 0 0,0 0 0,0 1 0,0-1 0,1 1 0,-1-1 0,1 0 0,0 1 0,1-1 0,-1 1 0,1-1 0,0 0 0,0 1 0,0-1 0,1 0 0,-1 0 0,1 0 0,0 0 0,0 0 0,0 0 0,1 0 0,-1-1 0,1 1 0,6 5 0,7 5 0,1 0 0,0 0 0,1-2 0,31 17 0,7 6 0,-34-15 0,0 1 0,-1 1 0,-1 1 0,-2 0 0,28 46 0,-17-26 0,25 42-1365,-39-60-5461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07:25:0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2037 0 24575,'0'49'0,"-2"-10"0,3 0 0,1 0 0,14 76 0,-5-66 0,-3 1 0,4 89 0,-13 105 0,-2-92 0,3 575 0,-1-701 0,-2-1 0,0 0 0,-1-1 0,-2 1 0,0-1 0,-2 0 0,-1 0 0,0-1 0,-2 0 0,-1-1 0,0 0 0,-2-1 0,0 0 0,-22 23 0,-18 14 0,-3-2 0,-2-3 0,-81 57 0,88-68 0,1 2 0,-59 70 0,-80 114 0,176-211 0,-1 1 0,-2 0 0,0-2 0,-1 0 0,-37 26 0,-86 42 0,38-27 0,-44 23 0,31-19 0,-210 122 0,305-170 0,0 2 0,1 1 0,1 0 0,-32 38 0,45-51 0,10-15 0,13-20 0,182-286 0,-186 296 0,-1 0 0,-1-1 0,10-34 0,-12 33 0,1 0 0,24-43 0,2 5 0,-18 29 0,-13 26 0,-5 8 0,-13 27 0,-1-1 0,-2-1 0,-1 0 0,-24 28 0,11-14 0,-14 27 0,-47 95 0,7-9 0,-46 30 0,127-179 0,1 0 0,-1 1 0,1-1 0,-1 0 0,1 1 0,1 0 0,-1-1 0,1 1 0,-2 7 0,3-11 0,0 1 0,1-1 0,-1 1 0,0-1 0,0 1 0,1-1 0,-1 1 0,1-1 0,-1 1 0,1-1 0,0 1 0,0-1 0,0 0 0,-1 1 0,1-1 0,0 0 0,1 0 0,-1 0 0,0 0 0,0 0 0,0 0 0,1 0 0,-1 0 0,0 0 0,1 0 0,-1-1 0,1 1 0,-1-1 0,1 1 0,-1-1 0,1 0 0,-1 1 0,1-1 0,2 0 0,15 2 0,0-1 0,0-1 0,0-1 0,0 0 0,38-8 0,6-1 0,607-23-1365,-577 32-5461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00:12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62,'2200'0,"-2189"0,-1-2,1 0,-1 0,0-1,1 0,-1 0,14-8,-10 5,0 0,0 1,17-3,21 1,1 3,104 6,-61 1,1782-2,-988-2,-853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00:22.9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1,'724'0,"-701"2,-1 0,1 2,-1 1,0 0,34 15,-23-9,44 10,-16-11,109 2,67-14,-71-1,1407 3,-1519 3,76 13,-59-6,-40-5,-5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19:01:0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0 24575,'0'8'0,"1"0"0,-2-1 0,1 1 0,-1 0 0,0 0 0,-1-1 0,0 1 0,0-1 0,0 0 0,-1 1 0,0-1 0,-1 0 0,0-1 0,0 1 0,0-1 0,-1 1 0,1-1 0,-2 0 0,1-1 0,-1 0 0,-11 9 0,1-3 0,0-1 0,-23 11 0,26-15 0,-1 1 0,1 1 0,0 0 0,-15 13 0,4 1 0,-1-2 0,-2-1 0,0-1 0,0-1 0,-2-1 0,-30 11 0,57-26 0,-33 16 0,33-16 0,0 0 0,0 0 0,0 1 0,1-1 0,-1 1 0,0-1 0,1 1 0,-1-1 0,1 1 0,0 0 0,0 0 0,0-1 0,0 1 0,-2 4 0,3-5 0,0 0 0,0-1 0,0 1 0,0 0 0,0 0 0,0-1 0,0 1 0,0 0 0,1-1 0,-1 1 0,0 0 0,0-1 0,1 1 0,-1 0 0,1-1 0,-1 1 0,0 0 0,1-1 0,-1 1 0,1-1 0,-1 1 0,1-1 0,0 1 0,-1-1 0,1 0 0,-1 1 0,1-1 0,0 1 0,0-1 0,27 11 0,-19-8 0,10 4 0,337 127 0,-344-129-341,1 0 0,-1 1-1,20 13 1,-7-1-6485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19:01:06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24575,'0'-1'0,"1"-1"0,-1 1 0,1 0 0,-1 0 0,1 0 0,-1 0 0,1-1 0,0 1 0,0 0 0,-1 0 0,1 0 0,0 1 0,0-1 0,0 0 0,0 0 0,0 0 0,0 1 0,0-1 0,1 0 0,-1 1 0,0-1 0,0 1 0,2-1 0,33-10 0,-31 10 0,33-8 0,-1 2 0,68-3 0,80 8 0,-103 3 0,20-1 0,578-15 0,573-108 0,-1092 97 0,46-4 0,482 21 0,-398 12 0,2720-3-1365,-2947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19:01:1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7005 29 24575,'-1'-2'0,"1"1"0,0 0 0,-1 0 0,1 0 0,-1 0 0,1 0 0,-1 0 0,0 0 0,1 0 0,-1 0 0,0 0 0,0 1 0,1-1 0,-1 0 0,0 0 0,0 1 0,0-1 0,0 0 0,0 1 0,0-1 0,0 1 0,0 0 0,-1-1 0,1 1 0,0 0 0,0-1 0,0 1 0,-2 0 0,-40-5 0,36 5 0,-47-2 0,-97 9 0,-58 21 0,120-15 0,-663 88 0,363-26 0,39-6 0,-439 10 0,524-58 0,-79-8 0,43-3 0,-274 10 0,109-6 0,-639-1 0,695-15 0,-269 2 0,737 1 0,67-1 0,-110-2 0,0 1 0,-1-2 0,0 0 0,1 0 0,-1-2 0,17-7 0,-5 0 0,-10 3 0,0 2 0,0 0 0,0 1 0,0 0 0,1 2 0,20-4 0,-33 8 0,169-25 0,-149 20 0,0-2 0,0 0 0,-1-2 0,0 0 0,22-13 0,-40 19 0,0 0 0,0-1 0,0 0 0,-1 0 0,9-8 0,-13 11 0,1 0 0,0 0 0,0 0 0,0 0 0,0 0 0,-1 0 0,1 0 0,0 0 0,-1 0 0,1 0 0,-1 0 0,0 0 0,1 0 0,-1-1 0,0 1 0,1 0 0,-1 0 0,0 0 0,0-1 0,0 1 0,0 0 0,0 0 0,0-1 0,-1 1 0,1 0 0,0 0 0,-1 0 0,1 0 0,0 0 0,-1-1 0,0 1 0,1 0 0,-1 0 0,-1-1 0,1 1 0,0 0 0,0 1 0,0-1 0,-1 1 0,1-1 0,0 1 0,-1 0 0,1-1 0,0 1 0,-1 0 0,1 0 0,-1 0 0,1 0 0,0 0 0,-1 0 0,1 0 0,-1 0 0,1 1 0,0-1 0,-1 0 0,0 2 0,-35 13 0,24-9 0,-50 16 0,46-18 0,1 2 0,0 0 0,0 1 0,0 0 0,1 1 0,0 1 0,-19 15 0,20-14 0,0 1 0,-1-1 0,0-1 0,-30 13 0,-70 19 0,53-20 0,18-8 0,32-10 0,-1 1 0,1 0 0,0 1 0,0 0 0,-21 12 0,32-16 0,0-1 0,0 1 0,0 0 0,0 0 0,0 0 0,0 0 0,0 0 0,0 0 0,0 0 0,0 1 0,1-1 0,-1 0 0,0 0 0,1 1 0,-1-1 0,1 0 0,0 1 0,-1-1 0,1 0 0,0 1 0,0-1 0,0 1 0,0-1 0,0 2 0,0 0 0,1 0 0,0 0 0,0-1 0,0 1 0,1-1 0,-1 1 0,1-1 0,-1 1 0,1-1 0,0 0 0,2 3 0,6 5 0,0-1 0,1-1 0,22 14 0,-13-12 0,0 0 0,0-2 0,1-1 0,1 0 0,-1-2 0,1 0 0,28 1 0,34 9 0,-68-10 23,0 1-1,0 0 0,-1 1 0,0 1 0,24 16 1,-21-12-523,1-1 1,31 13-1,-28-16-6326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35:18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1 118,'1'-1,"1"1,0-1,-1 1,1-1,-1 1,1-1,-1 0,1 0,-1 0,0 0,1 0,1-2,13-8,9 2,0 2,0 1,0 1,1 1,0 1,27 0,21-2,-34 0,575-43,87 50,-632 2,-1 2,127 30,-116-19,-8-6,131 6,77-19,-92-1,251 3,-404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19:35:21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71,'2236'0,"-2060"-15,-27 1,262 12,-210 3,-129-5,135-25,-168 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07:13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1184 1,'-685'0,"481"14,2 1,136-15,40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07:16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59,'1499'0,"-1472"-1,1-2,29-6,34-4,437 8,-289 8,3-18,-6 0,18 16,-223-1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18:22:1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4582 1028 24575,'0'-2'0,"0"0"0,-1-1 0,1 1 0,-1 0 0,1-1 0,-1 1 0,0 0 0,0 0 0,0 0 0,0 0 0,0 0 0,0 0 0,-1 0 0,1 0 0,-1 0 0,1 1 0,-1-1 0,0 0 0,0 1 0,1 0 0,-1-1 0,0 1 0,0 0 0,0 0 0,-1 0 0,1 0 0,-2 0 0,-9-4 0,0 2 0,0 0 0,-23-2 0,15 2 0,-74-9 0,-1 5 0,-98 6 0,-33-2 0,-530-64-654,269 18 363,-43 20 291,13-19 934,347 27-923,-136-29-11,65 7 0,157 35 0,-170 8 0,108 3 0,122-3 0,4 1 0,-1-1 0,-36-5 0,53 4 0,1 1 0,0-1 0,0 0 0,0 0 0,0-1 0,0 1 0,0-1 0,0 0 0,0 0 0,1 0 0,-1 0 0,1-1 0,-1 0 0,1 1 0,0-1 0,0 0 0,0-1 0,1 1 0,-5-7 0,5 5 0,1 1 0,0-1 0,0 0 0,0 1 0,1-1 0,-1 0 0,1 0 0,0 1 0,1-1 0,-1 0 0,1 1 0,0-1 0,0 0 0,0 1 0,1-1 0,-1 1 0,4-6 0,1-2 0,0 1 0,1 0 0,0 0 0,0 1 0,12-12 0,29-26 0,-36 37 0,1-1 0,-1 0 0,-1 0 0,-1-1 0,1-1 0,-2 0 0,0 0 0,8-19 0,82-191 0,-128 274 0,-58 72 0,-20 29 0,91-122 0,2 1 0,-19 54 0,26-62 0,-1-1 0,0 1 0,-2-2 0,0 1 0,-1-2 0,-2 1 0,1-1 0,-19 18 0,23-29 0,-22 24 0,30-31 0,-1-1 0,0 1 0,1 0 0,-1-1 0,1 1 0,0 0 0,-1-1 0,1 1 0,-1 0 0,1 0 0,0-1 0,0 1 0,-1 0 0,1 0 0,0 0 0,0-1 0,0 1 0,0 0 0,0 0 0,0 0 0,0 0 0,0-1 0,0 1 0,1 0 0,-1 0 0,0 0 0,0-1 0,1 1 0,-1 0 0,1 0 0,-1-1 0,0 1 0,1 0 0,-1-1 0,1 1 0,0 0 0,-1-1 0,1 1 0,-1-1 0,2 1 0,29 15 0,0-2 0,1-1 0,0-2 0,38 8 0,46 17 0,-96-27 0,0 1 0,-1 1 0,-1 1 0,1 0 0,-2 1 0,20 19 0,-22-18 0,0 0 0,1-2 0,0 0 0,1-1 0,0-1 0,1 0 0,0-1 0,22 7 0,37 3-1365,-43-11-5461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07:21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1,'5977'0,"-5953"0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11:07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19,'4'0,"8"0,5 0,6 0,8 0,4 0,6 0,0 0,-1 0,-3 0,-2 0,2-5,-1-2,-5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11:11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28,'2369'0,"-2346"-1,-1-1,36-9,11 0,-45 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11:14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0,'2921'0,"-2890"0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0:11:2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24575,'40'0'0,"552"23"0,-76 50 0,-15 46 0,-457-105 0,234 80 0,-239-78 0,-1 3 0,0 0 0,-2 3 0,65 49 0,120 140 0,-94-84 0,334 303 0,-372-348 0,-3 5 0,-3 3 0,-5 3 0,99 156 0,-131-169 0,-4 3 0,-3 1 0,-4 2 0,-4 2 0,33 151 0,-38-96 0,-6 0 0,2 277 0,-22-316 0,-3 219 0,0-287 0,-2-1 0,-16 66 0,-33 68 0,28-105 0,-2 0 0,-4-2 0,-2-1 0,-51 69 0,54-81 0,-27 58 0,-26 42 0,61-115 0,-2-1 0,-58 57 0,42-45 0,1 1 0,-40 62 0,17-22 0,15-18 0,-44 83 0,-13 0 0,41-64 0,6-9 0,31-44 0,-42 71 0,60-86 0,1-5 0,1 1 0,-2-1 0,-11 15 0,18-27 0,0 1 0,0-1 0,0 0 0,0 1 0,0-1 0,-1 0 0,1 0 0,-1-1 0,1 1 0,-1 0 0,0-1 0,0 0 0,0 0 0,1 0 0,-1 0 0,0 0 0,0 0 0,0-1 0,-1 1 0,1-1 0,0 0 0,-6 0 0,7-1 0,0 0 0,-1 0 0,1 0 0,-1 0 0,1-1 0,0 1 0,0-1 0,0 1 0,0-1 0,0 0 0,0 1 0,0-1 0,0 0 0,1-1 0,-1 1 0,1 0 0,0 0 0,-1 0 0,1-1 0,0 1 0,0-1 0,1 1 0,-1-1 0,0 1 0,1-1 0,-1-4 0,0-5 0,0 1 0,0-1 0,1 1 0,3-21 0,8-40 0,-3 24 0,2-68 0,-7 73 0,2 0 0,2 0 0,22-79 0,-28 120 0,3-19 0,-1 0 0,0 0 0,-1-29 0,0-3 0,-2 51 0,0 0 0,0 0 0,1-1 0,-1 1 0,0 0 0,1 0 0,0 0 0,-1 0 0,1 0 0,0 0 0,1-2 0,-1 4 0,-1-1 0,0 1 0,0 0 0,1 0 0,-1 0 0,0-1 0,1 1 0,-1 0 0,0 0 0,1 0 0,-1 0 0,0 0 0,1 0 0,-1 0 0,0 0 0,1-1 0,-1 1 0,0 0 0,1 1 0,-1-1 0,0 0 0,1 0 0,-1 0 0,0 0 0,1 0 0,-1 0 0,0 0 0,1 0 0,-1 0 0,0 1 0,0-1 0,1 0 0,-1 0 0,0 0 0,0 1 0,1-1 0,-1 0 0,0 1 0,3 2 0,0 1 0,-1-1 0,1 1 0,-1 0 0,0 0 0,0 0 0,-1 0 0,1 0 0,1 6 0,5 39 0,-2 0 0,-2 0 0,-2 0 0,-5 58 0,1-24 0,1 548 0,2-637 0,1 1 0,-1-1 0,1 1 0,1 0 0,-1-1 0,1 1 0,-1 0 0,1 1 0,1-1 0,-1 0 0,5-4 0,-3 3 0,13-16 0,0 1 0,2 1 0,0 1 0,26-19 0,99-62 0,-48 36 0,-1-4-455,2 5 0,189-90 0,-245 136-6371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0:11:3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3697 1 24575,'-1098'0'0,"787"13"0,79-1 0,150-10 0,-138 8 0,186-6 0,0 2 0,0 1 0,1 1 0,-47 19 0,-26 21 0,-178 109 0,-63 32 0,-12-24 0,317-146 0,0 2 0,2 2 0,1 2 0,-41 34 0,74-54 0,0 0 0,1 0 0,0 1 0,1 0 0,-1 0 0,1 0 0,0 1 0,0-1 0,1 1 0,0 0 0,-2 8 0,-2 8 0,2 1 0,-4 26 0,3-11 0,-7 35 0,-19 97 0,-10 200 0,27-161 0,-1 70 0,16-276 0,8 419 0,-2-359 0,2-1 0,3 0 0,2-1 0,34 94 0,52 52 0,-40-94 0,13 40 0,134 207 0,76 42 0,-129-218 0,-83-110 0,57 70 0,47 84 0,-142-194 0,1 0 0,46 36 0,42 42 0,-90-78 0,-4-3 0,1-2 0,2 0 0,0-2 0,69 47 0,165 75 0,-173-102 0,1-3 0,152 50 0,-237-93 0,1 2 0,1-1 0,1 0 0,-1-1 0,0 0 0,18 1 0,-25-3 0,-1 0 0,1 0 0,0 0 0,0 0 0,0-1 0,0 1 0,0-1 0,0 1 0,0-1 0,0 0 0,0 0 0,-1 0 0,1 0 0,0 0 0,-1 0 0,1 0 0,-1-1 0,1 1 0,-1 0 0,0-1 0,1 1 0,-1-1 0,0 0 0,0 1 0,0-1 0,0 0 0,0 0 0,-1 0 0,1 1 0,0-1 0,-1 0 0,1 0 0,-1 0 0,0-4 0,4-43 0,-2-1 0,-7-73 0,1 27 0,2-320 0,2 1200 0,0-780 0,0 4 0,0-1 0,0 1 0,-1 0 0,0 0 0,-3 10 0,3-16 0,1 0 0,-1 0 0,0 0 0,-1 0 0,1 0 0,0 0 0,-1 0 0,1 0 0,-1 0 0,1 0 0,-1-1 0,0 1 0,0-1 0,1 1 0,-1-1 0,0 0 0,-1 0 0,1 0 0,0 0 0,0 0 0,0 0 0,-4 0 0,-14 2 0,0-1 0,0 0 0,0-2 0,0 0 0,0-2 0,0 0 0,-34-8 0,23 4 0,-66-10 0,-469-94 0,514 98-341,-1 3 0,0 1-1,-79 0 1,94 8-6485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07:13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1184 1,'-685'0,"481"14,2 1,136-15,40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07:16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59,'1499'0,"-1472"-1,1-2,29-6,34-4,437 8,-289 8,3-18,-6 0,18 16,-223-1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07:21.3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1,'5977'0,"-5953"0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41:00.0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32,'36'-1,"40"-7,6 0,972-6,-664 16,675-2,-1028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17:53:24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9436 1236 24575,'-7'-6'0,"-1"0"0,0 0 0,0 1 0,0 0 0,0 1 0,-17-7 0,-59-15 0,52 17 0,-409-100 0,182 49 0,195 44 0,-34-7 0,-169-64 0,218 66 0,-2 1 0,1 3 0,-64-12 0,-213-32 0,-513-99 0,411 85 0,295 60 0,-174 2 0,176 15 0,-980 1 0,567-48 0,-53 3 0,366 29 0,-255-48 0,366 43 0,-226-5 0,35 5 0,172 7 0,-182 10 0,159 3 0,-1064-2 0,1227 0 0,-43-4 0,25-4 0,17 7 0,1 1 0,0-1 0,-1 1 0,1-1 0,0 1 0,-1-1 0,1 1 0,0-1 0,0 0 0,0 1 0,0-1 0,-1 1 0,1-1 0,0 1 0,0-1 0,0 0 0,0 1 0,0-1 0,0 1 0,0-1 0,1 1 0,-1-1 0,0 0 0,0 1 0,0-1 0,1 1 0,-1-1 0,0 1 0,1-1 0,0-2 0,1 1 0,0 0 0,0 0 0,0 0 0,0 1 0,0-1 0,0 0 0,1 1 0,-1 0 0,1-1 0,-1 1 0,1 0 0,4-1 0,42-11 0,-30 8 0,23-8 0,-1-1 0,-1-3 0,0-1 0,-1-1 0,42-31 0,-59 33 0,-18 10 0,-17 10 0,-49 25 0,0 3 0,-79 53 0,127-75 0,-7 5 0,1 0 0,-22 21 0,37-30 0,-1 1 0,1 0 0,0 0 0,1 0 0,0 1 0,0-1 0,0 1 0,0 0 0,1 0 0,1 0 0,-4 10 0,6-14 0,-1-1 0,1 1 0,0-1 0,-1 1 0,1-1 0,0 1 0,0 0 0,1-1 0,-1 1 0,1-1 0,-1 1 0,1-1 0,0 1 0,0-1 0,0 0 0,0 1 0,0-1 0,0 0 0,1 0 0,-1 0 0,1 0 0,0 0 0,-1 0 0,5 3 0,3 2 0,0-1 0,0-1 0,0 1 0,18 6 0,-1 0 0,95 41 0,-72-34 0,-33-13-227,0 0-1,0-2 1,0 0-1,1 0 1,23 1-1,-15-4-6598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0:41:16.7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1,'51'-1,"396"18,272 25,-647-43,222 6,-232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7:33:29.2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39,'446'-19,"-10"-1,1759 75,-1511-26,-546-30,1092 2,-1066 7,279 51,-342-46,1-5,184-7,-138-4,1170 35,-1250-27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10:41:0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24575,'109'-2'0,"126"5"0,-216 0 0,0 0 0,0 1 0,-1 0 0,0 2 0,1 0 0,-2 1 0,1 1 0,19 12 0,13 12 0,60 50 0,-13-10 0,-43-38 0,93 42 0,-1-1 0,-129-64 0,-1 1 0,0 0 0,0 1 0,-2 1 0,26 29 0,53 86 0,-57-76 0,-29-44 0,29 42 0,47 88 0,-74-119 0,-1-1 0,0 1 0,-1 0 0,-2 1 0,0 0 0,-1-1 0,-1 2 0,1 33 0,-10 127 0,2 94 0,5-267 0,0-1 0,0 0 0,1 0 0,0 0 0,0 0 0,1-1 0,0 1 0,0 0 0,0-1 0,1 0 0,1 0 0,-1 0 0,1-1 0,0 1 0,10 9 0,-5-8 0,1 0 0,0 0 0,0-1 0,0 0 0,1-1 0,0-1 0,1 1 0,23 5 0,9-1 0,1-2 0,0-3 0,1-1 0,65-3 0,318-10 0,-392 7 0,1-2 0,45-10 0,42-5 0,-92 17 0,-3 0 0,0-1 0,53-12 0,-18-4 0,2 2 0,0 4 0,0 3 0,99-3 0,-47 15 0,125-2 0,-236 0 0,-1-1 0,1 0 0,0-1 0,-1 0 0,0 0 0,1-1 0,-1 0 0,12-6 0,-20 9 0,1-1 0,0 1 0,0 0 0,-1-1 0,1 1 0,0-1 0,-1 1 0,1 0 0,0-1 0,-1 0 0,1 1 0,-1-1 0,1 1 0,-1-1 0,1 0 0,-1 1 0,1-1 0,-1 0 0,0 1 0,1-1 0,-1 0 0,0 0 0,0 1 0,1-1 0,-1 0 0,0 0 0,0 0 0,0 1 0,0-1 0,0 0 0,0 0 0,0 0 0,-1-1 0,0 0 0,0 1 0,-1-1 0,1 1 0,-1 0 0,1-1 0,-1 1 0,0 0 0,1 0 0,-1 0 0,0 0 0,0 0 0,-3-1 0,-63-15 0,-22 5 0,2 1 0,-121-30 0,172 33 0,30 7 0,-1 0 0,1 0 0,0 0 0,0-1 0,0 0 0,0-1 0,0 1 0,0-1 0,0-1 0,1 1 0,-1-1 0,-6-5 0,13 8 0,0 1 0,0 0 0,0 0 0,0-1 0,-1 1 0,1 0 0,0 0 0,0-1 0,0 1 0,0 0 0,0-1 0,0 1 0,0 0 0,0 0 0,0-1 0,0 1 0,0 0 0,0-1 0,0 1 0,0 0 0,0 0 0,0-1 0,0 1 0,0 0 0,1 0 0,-1-1 0,0 1 0,0 0 0,0 0 0,0-1 0,1 1 0,-1 0 0,0 0 0,0 0 0,0-1 0,1 1 0,-1 0 0,0 0 0,0 0 0,1 0 0,-1 0 0,1-1 0,19-6 0,19 1 0,4 5 0,-1 2 0,1 2 0,73 14 0,-56-7 0,64 2 0,-96-11 0,0 1 0,40 9 0,-59-9 0,1 1 0,-1-1 0,1 2 0,-1-1 0,0 1 0,0 1 0,-1 0 0,1 0 0,-1 0 0,11 10 0,-18-14 0,0 0 0,0 0 0,0 0 0,0 1 0,0-1 0,0 0 0,0 0 0,-1 1 0,1-1 0,0 1 0,-1-1 0,1 0 0,-1 1 0,1-1 0,-1 1 0,0-1 0,1 1 0,-1 0 0,0-1 0,0 1 0,0-1 0,0 1 0,-1-1 0,1 1 0,0-1 0,-1 1 0,1-1 0,-1 1 0,1-1 0,-1 1 0,0-1 0,1 0 0,-1 1 0,0-1 0,0 0 0,0 0 0,0 0 0,0 1 0,0-1 0,0 0 0,-1 0 0,-1 1 0,-7 5 0,-1 0 0,0 0 0,-1-1 0,-14 6 0,8-4 0,-4 4 0,1 0 0,0 1 0,1 1 0,1 1 0,0 1 0,1 0 0,0 2 0,2 0 0,0 0 0,1 2 0,1 0 0,1 0 0,-11 24 0,-81 139-1365,88-151-5461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1:35:37.3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60,'2'-3,"0"0,0 1,0-1,1 1,-1 0,1-1,-1 1,1 0,0 1,0-1,0 0,0 1,0-1,0 1,1 0,-1 0,0 1,1-1,3 0,63-10,1 4,126 1,-127 6,763 0,-339 1,-477 1,-1-1,0 2,1 0,-1 1,17 7,47 10,25-10,0-4,134-9,-78-1,1049 3,-1182 0,-1 1,1 2,-1 0,0 2,40 12,-35-8,0-1,1-2,0-2,0-1,63-2,-71-1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1:36:21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32,'6'-3,"-1"0,1 0,-1 1,1 0,0 0,0 0,0 1,0 0,0 0,1 0,11 1,-2-1,431-8,-293 10,2452 0,-2416 14,12 0,355-16,-526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1:47:32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89,'0'0,"0"-1,0 0,0 0,1 0,-1 0,0 1,1-1,-1 0,1 0,-1 1,1-1,-1 0,1 1,0-1,-1 1,1-1,-1 0,1 1,0 0,0-1,-1 1,1-1,0 1,0 0,0-1,-1 1,3 0,26-5,-24 4,105-7,127 7,-121 3,1879-1,-1521-25,-414 20,85-10,120-4,-16 18,-161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1:47:35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0,'158'0,"864"22,1383 73,-2217-98,108 4,-168 13,33 1,552-12,-372-5,-238 2,-19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1:47:37.4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0,'4548'0,"-4456"5,124 21,-125-13,-43-7,-1 2,1 2,59 20,-91-25,0 0,0-2,1 0,-1 0,1-2,29-1,-23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59:1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59:4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2504 8632 24575,'581'28'0,"-121"-1"0,295-30 0,-668-5 6,0-4-1,-2-3 1,148-47-1,-103 15-310,202-102 1,217-145 157,-42 22 176,-490 263-29,342-185 0,-278 144 0,-2-3 0,91-79 0,-116 82 0,84-102 0,30-71 0,-41 53 0,436-493 68,-206 254-35,-307 348-33,45-70 0,-76 101 0,-1-2 0,-2 0 0,-1-1 0,17-57 0,-6-11 0,-5-1 0,9-130 0,-7-213 0,-21-492 337,-5 425-70,2 480-267,-1 0 0,-1 0 0,-2 0 0,-2 0 0,0 1 0,-3 0 0,0 0 0,-2 1 0,-1 0 0,-28-46 0,4 18 0,-3 0 0,-56-61 0,-106-94 0,34 54 0,-258-187 0,289 259 0,87 59 0,-53-42 0,59 37 0,-2 1 0,0 2 0,-64-30 0,-422-183 0,391 185 0,-229-62 0,149 53 0,-265-65 0,383 112 0,0 5 0,-200-2 0,-459-18 0,251-6 0,-102-12 0,62 12 0,43 4 0,-247-10 0,609 44 0,0-7 0,-223-42 0,360 50 0,0 0 0,0-1 0,1 0 0,-1 0 0,0-1 0,1 0 0,-11-7 0,18 10 0,-1 0 0,0-1 0,1 1 0,-1 0 0,1-1 0,-1 0 0,1 1 0,0-1 0,0 0 0,0 1 0,0-1 0,0 0 0,0 0 0,0 0 0,0 0 0,1 0 0,-1 0 0,1 0 0,0 0 0,-1 0 0,1 0 0,0 0 0,0-1 0,0 1 0,1 0 0,-1 0 0,0 0 0,1 0 0,-1 0 0,1 0 0,0 0 0,0 0 0,0 0 0,0 0 0,0 1 0,0-1 0,2-2 0,2-3 0,0 1 0,0 0 0,0 1 0,1-1 0,0 1 0,0 0 0,0 1 0,1-1 0,-1 1 0,13-5 0,8-2 0,44-12 0,-29 10 0,-3 2 0,0 2 0,48-5 0,-38 7 0,52-18 0,-73 17 0,-1 1 0,51-6 0,84 11 0,-72 3 0,-222 1 0,-147 8 0,250-7 0,-286 43 0,293-40 0,0 1 0,0 1 0,1 1 0,-37 22 0,-71 57 0,96-63 0,-2-1 0,0-2 0,-1-1 0,-39 16 0,47-28 0,21-7 0,0 0 0,0 0 0,1 1 0,-1 0 0,0 0 0,1 0 0,0 1 0,0 0 0,0 0 0,-10 9 0,15-12 0,1-1 0,0 1 0,-1-1 0,1 1 0,0-1 0,-1 1 0,1 0 0,0-1 0,0 1 0,-1-1 0,1 1 0,0-1 0,0 1 0,0 0 0,0-1 0,0 1 0,0 0 0,0-1 0,0 1 0,0-1 0,0 1 0,0 0 0,0-1 0,0 1 0,1-1 0,-1 1 0,0 0 0,0-1 0,1 1 0,-1-1 0,0 1 0,1-1 0,-1 1 0,0-1 0,1 1 0,-1-1 0,1 1 0,-1-1 0,1 0 0,-1 1 0,1-1 0,-1 0 0,1 1 0,-1-1 0,2 0 0,31 11 0,-28-10 0,20 5 0,17 2 0,0 2 0,0 3 0,-2 1 0,60 29 0,-70-26 0,4 2 0,67 28 0,-43-27-21,65 26-1323,-107-38-5482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17:53:28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9768 16 24575,'-20'-1'0,"0"2"0,-1 0 0,1 1 0,0 1 0,0 1 0,1 1 0,-1 1 0,-27 11 0,4 1 0,-2-2 0,-65 15 0,-95 8 0,185-35 0,-192 26 0,-89 18 0,211-33 0,-124 5 0,-94-14 0,-19 1 0,-258 59 0,439-45 0,10-9 0,-181-6 0,198-7 0,-3332 1 0,1366-1 0,1558-28 0,418 15 0,-28-2 0,133 16 0,-43-5 0,28-4 0,19 9 0,-1-1 0,1 1 0,0 0 0,-1-1 0,1 1 0,0-1 0,0 1 0,-1-1 0,1 1 0,0-1 0,0 1 0,0-1 0,-1 1 0,1-1 0,0 1 0,0-1 0,0 1 0,0-1 0,0 1 0,0-1 0,0 1 0,0-1 0,0 1 0,0-1 0,1 0 0,-1 1 0,0-1 0,0 1 0,0-1 0,1 0 0,2-2 0,1 0 0,-1-1 0,1 1 0,-1 1 0,1-1 0,0 0 0,0 1 0,0 0 0,1 0 0,7-2 0,6-5 0,37-16 0,0 2 0,2 2 0,91-20 0,-1-1 0,-96 28 0,43-16 0,-86 27 0,0 0 0,0-1 0,0 0 0,-1-1 0,1 0 0,-1 0 0,0-1 0,7-7 0,-8 0 0,-14 9 0,-21 8 0,-76 38 0,1 0 0,34-21 0,26-9 0,1 2 0,1 1 0,0 3 0,-54 30 0,92-44 0,-1-1 0,0 1 0,1 0 0,0 0 0,0 0 0,0 1 0,0-1 0,1 1 0,0 0 0,0 0 0,-4 10 0,-5 7 0,7-15 0,-1 0 0,1 0 0,-2 0 0,1-1 0,-1 0 0,-8 6 0,10-9 0,0 0 0,1 1 0,-1 0 0,1 0 0,-1 0 0,1 1 0,1-1 0,-1 1 0,1 0 0,-1 0 0,1 1 0,1-1 0,-4 9 0,6-12 0,-1 0 0,1 0 0,0-1 0,1 1 0,-1 0 0,0 0 0,0 0 0,1-1 0,-1 1 0,1 0 0,0-1 0,-1 1 0,1 0 0,0-1 0,0 1 0,0-1 0,0 1 0,0-1 0,1 0 0,-1 1 0,0-1 0,0 0 0,1 0 0,1 1 0,46 26 0,-19-11 0,2 1 0,-1-1 0,2-1 0,0-1 0,68 18 0,1 2 0,-76-25-682,49 12-1,-50-18-6143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59:5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7158 2459 24575,'-370'-20'0,"291"14"0,-11-4 0,0-4 0,-130-38 0,65 18 0,2 0 0,-604-244 0,562 186 0,159 71 0,0-1 0,1-2 0,-35-32 0,-196-169 0,183 161 0,-125-71 0,140 93 0,43 25 0,-2 1 0,-55-24 0,-491-179 0,462 177 0,-186-100 0,-185-152 0,384 231 0,-23-16 0,80 49 0,-1 1 0,-87-43 0,102 61 0,-1 2 0,-34-8 0,35 11 0,0-2 0,-36-14 0,30 5 0,-1 2 0,0 2 0,-1 1 0,-1 2 0,1 1 0,-2 2 0,-60-5 0,-158-7 0,162 11 0,-11-6 0,54 7 0,-56-2 0,-123 10 0,210-2 0,-1-2 0,1 1 0,0-2 0,1-1 0,-22-8 0,13 5 0,-35-7 0,-4 8 0,0 3 0,-94 6 0,39 1 0,-22-3-1365,116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1:59:5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0 24575,'1'0'0,"0"0"0,0 0 0,0 1 0,-1-1 0,1 0 0,0 0 0,0 0 0,-1 1 0,1-1 0,0 1 0,0-1 0,-1 0 0,1 1 0,0-1 0,-1 1 0,1-1 0,-1 1 0,1 0 0,-1-1 0,1 1 0,-1 0 0,1-1 0,-1 1 0,0 0 0,1-1 0,-1 1 0,0 0 0,0 0 0,1-1 0,-1 1 0,0 0 0,0 0 0,0 0 0,0-1 0,0 1 0,0 0 0,0 0 0,0 0 0,-1 1 0,-6 32 0,-14 12 0,-1-2 0,-3 0 0,-39 53 0,59-90 0,-12 15 0,0-1 0,-2 0 0,0-1 0,-2-1 0,0-1 0,-26 16 0,42-30 0,1-1 0,-1 1 0,1 0 0,0 0 0,0 0 0,1 0 0,-1 1 0,1 0 0,0 0 0,0-1 0,-3 9 0,5-10 0,0 1 0,0 0 0,1 0 0,-1 0 0,1 0 0,0 0 0,0 0 0,0 0 0,0 0 0,1 0 0,-1 0 0,1 0 0,0 0 0,1 0 0,-1 0 0,0-1 0,3 5 0,9 15 0,1-1 0,0 0 0,2-1 0,18 19 0,80 74 0,-85-88-119,55 49 370,-76-69-438,1 0 0,0 0-1,0-1 1,1 0 0,-1 0 0,1-1 0,20 6 0,-8-8-6639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2:00:0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1165 24575,'13'11'0,"0"-1"0,0-1 0,1 0 0,1 0 0,27 11 0,-23-11 0,12 5 0,1-2 0,0-1 0,39 7 0,103 14 0,-132-25 0,137 20 0,0-7 0,316-5 0,-453-19 0,-1-1 0,1-2 0,-1-2 0,-1-2 0,49-19 0,188-101 0,-104 38 0,-144 75 0,42-31 0,-43 28 0,42-23 0,16 2 0,151-48 0,-79 32 0,-89 24 0,-52 24 0,0 1 0,36-14 0,120-37 0,-136 46 0,-2-2 0,53-32 0,-56 29 0,1 2 0,0 1 0,37-13 0,-48 24 0,-1-2 0,1-1 0,-1 0 0,-1-2 0,1 0 0,-2-2 0,31-21 0,-34 20 0,0 0 0,1 2 0,0 0 0,1 1 0,0 1 0,0 0 0,1 2 0,34-10 0,-9 7 0,1 2 0,85-3 0,-106 10 0,216-35 0,-138 18 0,-92 17 0,0-1 0,-1 1 0,1-2 0,0 0 0,0 0 0,-1 0 0,0-2 0,0 1 0,10-7 0,-19 11 0,1 0 0,-1 0 0,0 0 0,1-1 0,-1 1 0,0 0 0,0 0 0,1 0 0,-1-1 0,0 1 0,0 0 0,1 0 0,-1-1 0,0 1 0,0 0 0,0-1 0,0 1 0,1 0 0,-1-1 0,0 1 0,0 0 0,0-1 0,0 1 0,0 0 0,0-1 0,0 1 0,0 0 0,0-1 0,0 1 0,0 0 0,0-1 0,0 1 0,0 0 0,0 0 0,-1-1 0,1 1 0,0 0 0,0-1 0,0 1 0,-16-7 0,-23 2 0,38 5 0,-156 0 0,-14 0 0,154-2 0,1-1 0,0-1 0,0-1 0,1 0 0,-1-1 0,-14-8 0,9 5 0,-1 0 0,-24-6 0,-77-12 0,-82-22 0,182 43 0,18 7 0,13 5 0,14 5 0,296 68 0,-244-67 0,0-3 0,105-1 0,-112-10 0,94 4 0,-160-2 0,1 0 0,-1 0 0,1 0 0,-1 0 0,1 0 0,-1 0 0,1 1 0,-1-1 0,0 1 0,1-1 0,-1 1 0,0-1 0,1 1 0,-1 0 0,0 0 0,0 0 0,0 0 0,0-1 0,1 2 0,-1-1 0,0 0 0,-1 0 0,1 0 0,0 0 0,0 0 0,0 1 0,-1-1 0,1 0 0,-1 1 0,1-1 0,-1 1 0,1-1 0,-1 0 0,0 1 0,0-1 0,0 1 0,0-1 0,0 1 0,0-1 0,0 1 0,0-1 0,0 1 0,-1-1 0,1 0 0,-2 3 0,-2 8 0,-1 1 0,0-1 0,-1 0 0,-9 14 0,2-3 0,-89 166 0,64-122 0,-34 52-1365,57-94-5461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2:00:10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1936 32 24575,'27'-8'0,"-1"2"0,1 1 0,46-4 0,86 7 0,-100 2 0,126-1 0,299 4 0,-476-3 0,0 1 0,0-1 0,0 2 0,0-1 0,-1 1 0,1 0 0,13 6 0,-18-6 0,0-1 0,0 2 0,0-1 0,0 0 0,0 0 0,-1 1 0,1-1 0,-1 1 0,0 0 0,0 0 0,0 0 0,0 0 0,0 0 0,0 0 0,-1 1 0,0-1 0,0 0 0,2 6 0,1 20 0,-1 0 0,-1 0 0,-1 0 0,-1 0 0,-7 40 0,1 23 0,5-49 0,1-18 0,0 0 0,-6 26 0,4-41 0,0-1 0,-1 1 0,0-1 0,0 0 0,-1 0 0,0 0 0,-1-1 0,-10 15 0,-21 19 0,-2-2 0,-1-1 0,-2-3 0,-51 36 0,1 1 0,41-36 0,-2-2 0,-98 49 0,23-14 0,-110 81 0,-23 13 0,51-48 0,-130 82 0,138-72 0,-86 62 0,-54 87 0,278-225 0,-34 32 0,86-71 0,1 1 0,0 0 0,0 0 0,1 1 0,1 0 0,-8 16 0,-16 44 0,-41 77 0,59-124 0,1 1 0,1 1 0,2 0 0,1 1 0,1 0 0,1 0 0,1 0 0,2 1 0,1 0 0,1 36 0,0-17 0,-9 52 0,-1 42 0,10-69 0,5 139 0,1-196 0,0 0 0,1 0 0,1-1 0,0 0 0,1 0 0,12 20 0,-9-18 0,8 14 0,29 39 0,-3-8 0,-36-52 0,0 0 0,2 0 0,-1 0 0,1-2 0,1 1 0,0-1 0,0-1 0,1 0 0,0 0 0,24 10 0,-10-6 0,1-2 0,1-1 0,0-1 0,36 6 0,-8-8 0,0-2 0,99-7 0,-46 0 0,-6 4 0,97-3 0,-176-2 0,-1 0 0,1-2 0,-1-1 0,22-9 0,-4 1 0,56-26 0,-63 25 0,41-13 0,-56 22 0,0-1 0,0 0 0,-1-2 0,0 0 0,29-22 0,73-72 0,-115 99 0,0 1 0,-1-1 0,1-1 0,-1 1 0,6-11 0,-9 15 0,0 0 0,-1 0 0,1 0 0,-1 0 0,0 0 0,1 0 0,-1 0 0,0-1 0,1 1 0,-1 0 0,0 0 0,0 0 0,0 0 0,0-1 0,0 1 0,0 0 0,-1 0 0,1 0 0,0 0 0,0-1 0,-1 1 0,1 0 0,-1 0 0,1 0 0,-1 0 0,0 0 0,1 0 0,-1 0 0,0 0 0,0 0 0,1 0 0,-1 1 0,0-1 0,0 0 0,0 0 0,0 1 0,0-1 0,0 1 0,0-1 0,-2 0 0,-10-3 0,1 1 0,0 1 0,-1 0 0,1 0 0,-1 1 0,0 1 0,1 0 0,-20 3 0,-2-1 0,-124 15 0,7-1 0,79-14 0,529-4 0,-257 3 0,-187-2 0,0 0 0,-1-1 0,1-1 0,20-6 0,21-4 0,-54 13 0,1 0 0,-1 0 0,1-1 0,-1 1 0,1 0 0,-1 0 0,1 0 0,-1 0 0,1 0 0,-1 0 0,1 0 0,-1 0 0,1 0 0,-1 0 0,1 0 0,-1 0 0,1 1 0,-1-1 0,1 0 0,-1 0 0,1 0 0,-1 1 0,1-1 0,-1 0 0,0 1 0,1-1 0,-1 0 0,1 1 0,-1-1 0,0 0 0,1 1 0,-1-1 0,0 1 0,0-1 0,1 1 0,-1-1 0,0 1 0,0-1 0,0 1 0,1-1 0,-1 1 0,0-1 0,0 1 0,0-1 0,0 1 0,0-1 0,0 1 0,0-1 0,0 1 0,0-1 0,0 1 0,-1-1 0,1 1 0,0-1 0,0 1 0,0-1 0,-1 1 0,1-1 0,0 1 0,0-1 0,-1 1 0,-22 38 0,17-29 0,-10 23 0,2 2 0,-18 68 0,5-15 0,1-30 101,19-44-590,0 0 1,-7 23-1,8-13-6337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2:09:20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8:11:42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47,'67'-3,"71"-12,5-1,773 4,-557 15,-292-4,-10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8:11:44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0,'25'12,"22"3,33-4,0-3,1-3,110-9,-46 1,69 3,-160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3T08:11:47.1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1 134,'16'-8,"148"-69,-139 67,1 2,1 0,-1 2,45-5,342 6,-243 7,1227-1,-1235-1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17:53:56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19:01:18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2T22:09:06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0,'3482'0,"-3420"3,66 11,-126-13,36 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2T22:09:18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3589 0 24575,'-22'21'0,"-1"-2"0,0-1 0,-2 0 0,-31 16 0,-112 45 0,62-40 0,-47 20 0,-244 113 0,259-115 0,-131 34 0,84-32 0,126-34 0,1 2 0,2 3 0,-88 63 0,-1-1 0,-14-2 0,57-35 0,1 5 0,-94 76 0,-22 13 0,154-110 0,1 2 0,-85 76 0,132-100 0,1 0 0,0 1 0,2 0 0,0 1 0,-19 41 0,-9 15 0,20-42 0,2-1 0,-27 33 0,31-45 0,1 1 0,1 0 0,-13 31 0,19-39 0,6-12 0,-1 1 0,0 0 0,1-1 0,-1 1 0,0-1 0,0 1 0,0-1 0,0 1 0,0-1 0,0 0 0,0 1 0,0-1 0,-1 0 0,1 0 0,-3 2 0,3-3 0,1-1 0,-1 1 0,1 0 0,-1-1 0,1 1 0,-1 0 0,1-1 0,-1 1 0,1 0 0,0-1 0,-1 1 0,1-1 0,-1 1 0,1-1 0,0 1 0,-1-1 0,1 1 0,0-1 0,0 1 0,0-1 0,-1 0 0,1 1 0,0-1 0,0 1 0,0-1 0,0 0 0,0 1 0,0-2 0,-3-61 0,3 57 0,-1-34 0,1 0 0,3 1 0,1-1 0,2 1 0,16-59 0,-11 60 0,-3 0 0,8-70 0,-11 64 0,-5 42 0,0 0 0,0 0 0,0 0 0,0 0 0,0 0 0,0 0 0,-1 0 0,1 0 0,-1 0 0,0 0 0,1 0 0,-2-2 0,-6 0 0,-1 17 0,-3 18 0,-15 66 0,-4 13 0,-54 78 0,29-71 0,49-102 0,1 0 0,1 1 0,0-1 0,1 1 0,1 0 0,-2 30 0,4-41 0,1 0 0,0 0 0,1 0 0,-1 0 0,1 0 0,0 0 0,0 0 0,0-1 0,0 1 0,1 0 0,0-1 0,0 1 0,1-1 0,-1 0 0,1 1 0,0-1 0,0-1 0,0 1 0,0 0 0,1-1 0,-1 1 0,1-1 0,0 0 0,0 0 0,0-1 0,6 3 0,6 2 0,0-1 0,1-1 0,-1 0 0,1-1 0,23 2 0,91 0 0,-88-5 0,734-3-79,-520-1-1207,-103 2-5540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07:22:30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1769 0 24575,'-1'3'0,"0"0"0,-1 0 0,1-1 0,-1 1 0,0-1 0,0 1 0,0-1 0,0 0 0,0 1 0,-6 2 0,-2 5 0,-17 16 0,-2-2 0,0 0 0,-2-2 0,-63 34 0,-12 9 0,-9 15 0,-141 129 0,202-158 0,2 3 0,3 2 0,2 2 0,-50 80 0,4 15 0,-116 180 0,180-288 0,1 1 0,2 2 0,2 0 0,2 2 0,-25 87 0,-99 263 0,145-399 0,-8 29 0,0 0 0,2 0 0,2 0 0,0 1 0,2 0 0,2 48 0,-5 33 0,-23 123 0,-6 56 0,22 668 0,16-580 0,-3-318 0,2 1 0,3 0 0,3-1 0,18 75 0,104 274 0,-90-272 0,6-1 0,108 222 0,-17-79 0,-120-241 0,19 66 0,6 17 0,-12-63 0,2-2 0,3-1 0,65 79 0,-26-36 0,-35-44 0,-5-4 0,3-2 0,66 68 0,-48-63 0,62 55 0,-112-105 0,0 0 0,0 0 0,0-1 0,1 1 0,-1-1 0,8 3 0,-12-6 0,0 0 0,0 1 0,1-1 0,-1 0 0,0 0 0,0 0 0,0 0 0,0 0 0,1 0 0,-1 0 0,0 0 0,0 0 0,0 0 0,0-1 0,0 1 0,0 0 0,0-1 0,1 1 0,-1-1 0,0 0 0,0 1 0,-1-1 0,1 0 0,0 1 0,0-1 0,0 0 0,0 0 0,-1 0 0,1 0 0,0 0 0,-1 0 0,1 0 0,0 0 0,-1 0 0,0 0 0,1 0 0,-1 0 0,1-2 0,4-21 0,-1 1 0,-1-1 0,-1 0 0,-1 0 0,-1 0 0,-1 0 0,-5-26 0,1-22 0,4 45 0,1-1 0,2 0 0,8-49 0,-10 76 0,0 1 0,-7 31 0,-2 1 0,-12 30 0,9-38 0,2 1 0,0 0 0,2 1 0,1 0 0,1 0 0,-5 49 0,8 161 0,5-145 0,-2-87 0,1 5 0,-1 0 0,-1 0 0,0 0 0,0 0 0,-3 9 0,4-16 0,-1 0 0,1 0 0,-1 0 0,0-1 0,0 1 0,1 0 0,-1-1 0,-1 1 0,1-1 0,0 1 0,0-1 0,0 1 0,-1-1 0,1 0 0,-1 0 0,1 1 0,-1-1 0,0 0 0,1 0 0,-1-1 0,0 1 0,0 0 0,1-1 0,-1 1 0,0-1 0,0 1 0,0-1 0,0 0 0,0 0 0,-2 0 0,-7-2 5,-1 0 0,1 0 0,1-2 0,-1 1 0,0-1 0,1-1 0,0 0 0,0-1-1,0 1 1,1-2 0,0 1 0,-15-16 0,-42-24-1434,33 29-5397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FE29-4B37-4CA7-9BBF-CAC539AA5169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C028-101A-46C1-AF27-5E85E15E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C1F0E7-F991-34B5-DE66-AD12E57E2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668" y="620713"/>
            <a:ext cx="5856817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99A151-C9E1-D2FC-7575-D095B4BCBD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9668" y="2349500"/>
            <a:ext cx="5856817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4874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4DC-4D80-B2B6-C33E-F1F1BA1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1C36F-98F9-7A6F-EAA4-DE039A6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2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1A1B-7A95-FCAD-63D4-BE704B50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3500" y="260351"/>
            <a:ext cx="2711451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A458-F312-1E39-1309-63BF3680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4918" y="260351"/>
            <a:ext cx="7935383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71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8BD7-65F8-040E-5417-7CF80FF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C6FA2-E8CF-4120-5409-D9264DD8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D748-C3E0-F8E2-2E97-39E8DB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B6D3-68E4-A8F1-D5F5-BBB4844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C860-9946-531C-9FA8-BA2533B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9B53-B5B1-45DF-8214-CD46064FE67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930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8D9-5C92-9225-5F10-0157471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7284-F8EC-7CC1-B35C-39988CE3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1E01-DA63-28A7-DD83-F3FEC01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7926-45DC-8CED-D610-FBEFEDF3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87BD-54F8-E69C-6D63-D4DD81FE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04CA9-06E7-4DFF-8133-1139399D68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729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6BB-515A-6D57-9981-7E8E203A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CCB3-0C12-4C1C-E7D2-50D73D98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85FD-DC1C-FF6E-8AA5-109403CF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C160-35B2-2AC7-4897-0FB7E32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478A-937C-95ED-85CC-326F0B7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64125-9494-454D-809E-B649B8C049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773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937E-B7B6-EF8F-1A14-7EDD2E5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CC48-0F96-6457-3FE8-9C50613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D047-D1AA-5E76-DF88-EEF8CA18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0CA1-4228-C305-BE7D-87E332D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499D-FE75-2E39-56CD-8BBB4E8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7F1B-2822-F959-BBDD-C3AC371F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6BA3-6D4A-438B-8FDC-8D11980525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460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3088-DFEB-4E10-6BBB-41097DC8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64EE-D2B6-F3F5-11EA-696AF1C9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A72B-0144-AE6D-9D5E-02B31BDD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F0573-B8A8-622C-AD83-2390E5C8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832B-3616-EB56-3A8A-08393E1F3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6C4BD-4EDA-A62A-F776-E2E4E29C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5230A-3ADA-6B05-2E7B-CBEF988C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18A8-7DCD-165E-55AA-34DED9FA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645EC-AB21-4B6E-8171-23ACFD3C9A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983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FDC-D7F7-D81F-E8A0-1C84F112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F6AC7-60A0-BFBF-B00B-0EC36B0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90946-3E90-47C2-455E-72283BC5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4AD2-6F89-8D1C-AD81-5E6B3D0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A21EA-67FE-4F43-A475-2614FC1706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708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F3D0-800E-0187-AA2F-3B2D278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073F-9C64-5B23-3FBD-386D613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99A6-E96B-C228-22E3-32FE25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AA01E-F9ED-4195-9BC8-77653C2D6F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76531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44E-1D22-F7A4-B843-FEA2E7F0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99F-3A10-E828-CEBD-BADBB7A2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5910-6F70-D496-A717-0988B493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DFFF-79A4-E085-00A7-399067C5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2C6B-83A3-4378-6DE6-F637B079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53948-77BD-02C5-D279-71FDA56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D77DC-A25D-419E-B208-D15AD4A7E7A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37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087B-9227-A66D-6DF2-5CA3AF5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85C7-FF5F-D466-F4C3-87A54C0A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329082" cy="51847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48227-4FA5-5C77-DC99-A18FB9A94797}"/>
              </a:ext>
            </a:extLst>
          </p:cNvPr>
          <p:cNvCxnSpPr>
            <a:cxnSpLocks/>
          </p:cNvCxnSpPr>
          <p:nvPr userDrawn="1"/>
        </p:nvCxnSpPr>
        <p:spPr>
          <a:xfrm>
            <a:off x="814918" y="1147605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73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A54-0170-9FAD-E230-AD8DB08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C784-293B-4340-23CB-35175C2E4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6CD1-618C-5486-CEA2-D8C57697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3EE8-924E-AC79-FC67-D01715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822C7-3010-B634-404C-15A3A1F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FBB5-56F4-29D8-8F42-AB7775D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1E3EC-DB80-4B0E-A5ED-F21F54E225B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955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72BE-1E80-12A7-3BAC-3A9F056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10FC-1CD9-DDBD-6605-FEBEECE0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9F5A-B20F-9082-33D5-037B0826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9054-01A1-EC99-3770-E5A2B3A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6ABC-6BAB-E855-4083-916929A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AE723-2638-4A80-9CF2-C312B180D21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1007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355FD-5E25-CB50-D9C4-F2E963063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C482-5955-8854-5957-0ACA042D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4431-5C39-4F8D-8064-70BB30B7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3E78-C473-1E69-6CAC-52B4895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83CA-8252-AF2A-0657-F611E2A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C9838-69B0-4477-904C-7221B00D27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5194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962-612A-7EF6-6419-F44739F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9412-7112-7261-C5A7-598D3D33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4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7090-F627-41A9-F73E-82B2205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7F46-2D36-0005-CBCF-AC5E37434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1339851"/>
            <a:ext cx="5323416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D8E-480F-75F2-CA9F-E164A992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534" y="1339851"/>
            <a:ext cx="5323417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82BF9E-A65C-BC43-11F4-64D3E19678B5}"/>
              </a:ext>
            </a:extLst>
          </p:cNvPr>
          <p:cNvCxnSpPr>
            <a:cxnSpLocks/>
          </p:cNvCxnSpPr>
          <p:nvPr userDrawn="1"/>
        </p:nvCxnSpPr>
        <p:spPr>
          <a:xfrm>
            <a:off x="814917" y="1183642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2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FED-D270-A499-80B5-1657C7B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0709-7232-ED4C-7FA8-D097B34B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21D5-2BF2-B167-72AC-4D5EB78D8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866D8-1473-D972-99B7-F8335E323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9EB19-E04F-72B7-66B8-C31C8058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13D7-2F65-451B-DD4F-87E659ADAEBE}"/>
              </a:ext>
            </a:extLst>
          </p:cNvPr>
          <p:cNvCxnSpPr>
            <a:cxnSpLocks/>
          </p:cNvCxnSpPr>
          <p:nvPr userDrawn="1"/>
        </p:nvCxnSpPr>
        <p:spPr>
          <a:xfrm>
            <a:off x="840317" y="1681163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D33A-F41D-8F4F-063D-4BAA2AB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4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4C63-3177-1516-2C76-F0B1330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C822-CD36-1772-7AF1-1403D7D1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4C1C-C142-8892-0390-0B60BF81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AA9D-ED2C-BA47-DB71-D3BEBE31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B8D12-FE15-ECD4-45E1-19B986915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B81C-3707-B174-740E-89A41C22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4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955705-3A3B-82DA-DE4D-619FF7AE1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260351"/>
            <a:ext cx="1085003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215C10-FFEE-B76A-204C-B0A3F363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339851"/>
            <a:ext cx="1085003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09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622C70A-3D31-2C2E-7C0C-4F75B0F2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AD3AA3F-819D-AAD4-E02E-7A157F313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2FF80D3D-DBCD-E55F-C3FD-39CCADB781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5846D8C1-181B-9952-6E52-5061DF575C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D688E912-CAE8-0D86-B76F-DBF8D92E37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CA2A95-9791-4BBA-B43E-FA69769938A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43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77D21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5.xml"/><Relationship Id="rId3" Type="http://schemas.openxmlformats.org/officeDocument/2006/relationships/image" Target="../media/image23.png"/><Relationship Id="rId7" Type="http://schemas.openxmlformats.org/officeDocument/2006/relationships/customXml" Target="../ink/ink12.xml"/><Relationship Id="rId12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220.png"/><Relationship Id="rId4" Type="http://schemas.openxmlformats.org/officeDocument/2006/relationships/image" Target="../media/image5.png"/><Relationship Id="rId9" Type="http://schemas.openxmlformats.org/officeDocument/2006/relationships/customXml" Target="../ink/ink13.xml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17" Type="http://schemas.openxmlformats.org/officeDocument/2006/relationships/customXml" Target="../ink/ink24.xml"/><Relationship Id="rId2" Type="http://schemas.openxmlformats.org/officeDocument/2006/relationships/image" Target="../media/image30.png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customXml" Target="../ink/ink21.xml"/><Relationship Id="rId5" Type="http://schemas.openxmlformats.org/officeDocument/2006/relationships/image" Target="../media/image32.png"/><Relationship Id="rId15" Type="http://schemas.openxmlformats.org/officeDocument/2006/relationships/customXml" Target="../ink/ink23.xml"/><Relationship Id="rId10" Type="http://schemas.openxmlformats.org/officeDocument/2006/relationships/image" Target="../media/image35.png"/><Relationship Id="rId19" Type="http://schemas.openxmlformats.org/officeDocument/2006/relationships/customXml" Target="../ink/ink25.xml"/><Relationship Id="rId4" Type="http://schemas.openxmlformats.org/officeDocument/2006/relationships/customXml" Target="../ink/ink18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28.xml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44.png"/><Relationship Id="rId7" Type="http://schemas.openxmlformats.org/officeDocument/2006/relationships/image" Target="../media/image47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4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3" Type="http://schemas.openxmlformats.org/officeDocument/2006/relationships/image" Target="../media/image54.jpeg"/><Relationship Id="rId7" Type="http://schemas.openxmlformats.org/officeDocument/2006/relationships/customXml" Target="../ink/ink32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4" Type="http://schemas.openxmlformats.org/officeDocument/2006/relationships/customXml" Target="../ink/ink3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8.png"/><Relationship Id="rId7" Type="http://schemas.openxmlformats.org/officeDocument/2006/relationships/customXml" Target="../ink/ink34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customXml" Target="../ink/ink33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61.png"/><Relationship Id="rId7" Type="http://schemas.openxmlformats.org/officeDocument/2006/relationships/image" Target="../media/image6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5.xml"/><Relationship Id="rId11" Type="http://schemas.openxmlformats.org/officeDocument/2006/relationships/image" Target="../media/image65.png"/><Relationship Id="rId5" Type="http://schemas.openxmlformats.org/officeDocument/2006/relationships/image" Target="../media/image63.png"/><Relationship Id="rId10" Type="http://schemas.openxmlformats.org/officeDocument/2006/relationships/customXml" Target="../ink/ink37.xml"/><Relationship Id="rId4" Type="http://schemas.openxmlformats.org/officeDocument/2006/relationships/image" Target="../media/image62.png"/><Relationship Id="rId9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customXml" Target="../ink/ink42.xml"/><Relationship Id="rId18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customXml" Target="../ink/ink39.xml"/><Relationship Id="rId12" Type="http://schemas.openxmlformats.org/officeDocument/2006/relationships/image" Target="../media/image71.png"/><Relationship Id="rId17" Type="http://schemas.openxmlformats.org/officeDocument/2006/relationships/image" Target="../media/image5.png"/><Relationship Id="rId2" Type="http://schemas.openxmlformats.org/officeDocument/2006/relationships/image" Target="../media/image66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customXml" Target="../ink/ink41.xml"/><Relationship Id="rId5" Type="http://schemas.openxmlformats.org/officeDocument/2006/relationships/image" Target="../media/image15.png"/><Relationship Id="rId15" Type="http://schemas.openxmlformats.org/officeDocument/2006/relationships/customXml" Target="../ink/ink43.xml"/><Relationship Id="rId10" Type="http://schemas.openxmlformats.org/officeDocument/2006/relationships/image" Target="../media/image70.png"/><Relationship Id="rId19" Type="http://schemas.openxmlformats.org/officeDocument/2006/relationships/customXml" Target="../ink/ink44.xml"/><Relationship Id="rId4" Type="http://schemas.openxmlformats.org/officeDocument/2006/relationships/customXml" Target="../ink/ink38.xml"/><Relationship Id="rId9" Type="http://schemas.openxmlformats.org/officeDocument/2006/relationships/customXml" Target="../ink/ink40.xml"/><Relationship Id="rId1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customXml" Target="../ink/ink46.xml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12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7.png"/><Relationship Id="rId7" Type="http://schemas.openxmlformats.org/officeDocument/2006/relationships/image" Target="../media/image7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9.png"/><Relationship Id="rId5" Type="http://schemas.openxmlformats.org/officeDocument/2006/relationships/image" Target="../media/image77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DC2D-6236-88FF-7B50-C27535E8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31" y="2031603"/>
            <a:ext cx="3282095" cy="10614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874C-77DC-B28D-C942-87633180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100" y="3620202"/>
            <a:ext cx="2401955" cy="7929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418784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3853-A229-20B2-A34B-802CEBAF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242FC-DCAB-2B91-BBD0-D8403B27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Source Serif Pro" panose="020F0502020204030204" pitchFamily="18" charset="0"/>
              </a:rPr>
              <a:t>Built-in functions are also called library functions.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Source Serif Pro" panose="020F0502020204030204" pitchFamily="18" charset="0"/>
              </a:rPr>
              <a:t> These are the functions that are provided by C++ .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Source Serif Pro" panose="020F0502020204030204" pitchFamily="18" charset="0"/>
              </a:rPr>
              <a:t>we need not write them ourselves. </a:t>
            </a:r>
          </a:p>
          <a:p>
            <a:pPr algn="l"/>
            <a:r>
              <a:rPr lang="en-US" b="0" i="0" dirty="0">
                <a:solidFill>
                  <a:srgbClr val="3A3A3A"/>
                </a:solidFill>
                <a:effectLst/>
                <a:latin typeface="Source Serif Pro" panose="020F0502020204030204" pitchFamily="18" charset="0"/>
              </a:rPr>
              <a:t>We can directly use these functions in our code.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2423FC-8FDE-1AB1-C1BA-568B0BCC3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11" y="2953649"/>
            <a:ext cx="5100044" cy="3215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F98D5-B1E8-CBA6-4927-A8A50E74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34" y="3005604"/>
            <a:ext cx="3010161" cy="480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AB7E10-F411-5EDD-BCF7-4AB1D62F7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607" y="2165858"/>
            <a:ext cx="1088814" cy="6286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40D04F-BE73-6EE1-7999-99A60624190E}"/>
                  </a:ext>
                </a:extLst>
              </p14:cNvPr>
              <p14:cNvContentPartPr/>
              <p14:nvPr/>
            </p14:nvContentPartPr>
            <p14:xfrm>
              <a:off x="1215458" y="4996407"/>
              <a:ext cx="1992240" cy="22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40D04F-BE73-6EE1-7999-99A6062419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61818" y="4888407"/>
                <a:ext cx="20998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A89DCDE-41B6-05E5-141D-D211E3856D2A}"/>
                  </a:ext>
                </a:extLst>
              </p14:cNvPr>
              <p14:cNvContentPartPr/>
              <p14:nvPr/>
            </p14:nvContentPartPr>
            <p14:xfrm>
              <a:off x="2275298" y="5174247"/>
              <a:ext cx="1267920" cy="46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A89DCDE-41B6-05E5-141D-D211E3856D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21658" y="5066607"/>
                <a:ext cx="137556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ED38D24-2C71-38CA-F7DC-72F8C521FBE5}"/>
              </a:ext>
            </a:extLst>
          </p:cNvPr>
          <p:cNvGrpSpPr/>
          <p:nvPr/>
        </p:nvGrpSpPr>
        <p:grpSpPr>
          <a:xfrm>
            <a:off x="3735098" y="4852407"/>
            <a:ext cx="2629080" cy="238680"/>
            <a:chOff x="3735098" y="4852407"/>
            <a:chExt cx="262908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3C63A7-82D6-92EE-1E45-4001D591BCD2}"/>
                    </a:ext>
                  </a:extLst>
                </p14:cNvPr>
                <p14:cNvContentPartPr/>
                <p14:nvPr/>
              </p14:nvContentPartPr>
              <p14:xfrm>
                <a:off x="3735098" y="4852407"/>
                <a:ext cx="186480" cy="238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3C63A7-82D6-92EE-1E45-4001D591BC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26458" y="4843407"/>
                  <a:ext cx="2041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DEDB333-52C7-1509-6A23-87E3B7DEFE61}"/>
                    </a:ext>
                  </a:extLst>
                </p14:cNvPr>
                <p14:cNvContentPartPr/>
                <p14:nvPr/>
              </p14:nvContentPartPr>
              <p14:xfrm>
                <a:off x="3854978" y="4913607"/>
                <a:ext cx="2509200" cy="9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DEDB333-52C7-1509-6A23-87E3B7DEFE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46338" y="4904607"/>
                  <a:ext cx="25268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038D65-70F0-42E8-B963-33F41B02B195}"/>
                  </a:ext>
                </a:extLst>
              </p14:cNvPr>
              <p14:cNvContentPartPr/>
              <p14:nvPr/>
            </p14:nvContentPartPr>
            <p14:xfrm>
              <a:off x="3837698" y="5101887"/>
              <a:ext cx="2521800" cy="289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038D65-70F0-42E8-B963-33F41B02B1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29058" y="5093247"/>
                <a:ext cx="2539440" cy="3074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261148E-9096-F345-A7BC-33772909684F}"/>
              </a:ext>
            </a:extLst>
          </p:cNvPr>
          <p:cNvSpPr txBox="1"/>
          <p:nvPr/>
        </p:nvSpPr>
        <p:spPr>
          <a:xfrm>
            <a:off x="6484058" y="4834421"/>
            <a:ext cx="289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Predefined functions in C++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5A873E-B3D8-4910-08C5-EB34AE530B66}"/>
              </a:ext>
            </a:extLst>
          </p:cNvPr>
          <p:cNvSpPr txBox="1"/>
          <p:nvPr/>
        </p:nvSpPr>
        <p:spPr>
          <a:xfrm>
            <a:off x="6239934" y="5724285"/>
            <a:ext cx="351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Can you think of other Predefined functions you took?</a:t>
            </a:r>
          </a:p>
        </p:txBody>
      </p:sp>
    </p:spTree>
    <p:extLst>
      <p:ext uri="{BB962C8B-B14F-4D97-AF65-F5344CB8AC3E}">
        <p14:creationId xmlns:p14="http://schemas.microsoft.com/office/powerpoint/2010/main" val="390810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3D453FD-B38A-7A53-25D8-AEDC9775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4" y="4283037"/>
            <a:ext cx="3520745" cy="2042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6873F9-EBB3-B5DB-7BAB-842D65A1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D0915-1E42-533A-AFD5-FC6AAD38D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741" y="2180661"/>
            <a:ext cx="2095682" cy="1021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1A9A4-2415-C068-E7E6-CCDA09362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745" y="1458212"/>
            <a:ext cx="1088814" cy="628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AF631E-FFF0-5721-CD66-684F0E20B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04" y="1550879"/>
            <a:ext cx="4313294" cy="26574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65218-3746-C066-3ADD-8DF106812869}"/>
              </a:ext>
            </a:extLst>
          </p:cNvPr>
          <p:cNvSpPr txBox="1"/>
          <p:nvPr/>
        </p:nvSpPr>
        <p:spPr>
          <a:xfrm>
            <a:off x="5671058" y="4850660"/>
            <a:ext cx="22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Call</a:t>
            </a:r>
          </a:p>
        </p:txBody>
      </p:sp>
      <p:pic>
        <p:nvPicPr>
          <p:cNvPr id="12" name="Picture 2" descr="Phone call - Free smileys icons">
            <a:extLst>
              <a:ext uri="{FF2B5EF4-FFF2-40B4-BE49-F238E27FC236}">
                <a16:creationId xmlns:a16="http://schemas.microsoft.com/office/drawing/2014/main" id="{20597FE0-670E-46D6-16C0-91E0C3A2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064" y="4733061"/>
            <a:ext cx="1054551" cy="6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97D428-9B06-E83D-0EC7-3196433D6DFA}"/>
              </a:ext>
            </a:extLst>
          </p:cNvPr>
          <p:cNvCxnSpPr/>
          <p:nvPr/>
        </p:nvCxnSpPr>
        <p:spPr bwMode="auto">
          <a:xfrm flipH="1">
            <a:off x="3139554" y="5048937"/>
            <a:ext cx="24730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746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1FD5-A201-5C81-B695-E0FE18AAF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and Return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F9C47-C125-F3B4-37EB-0A759CEC5A48}"/>
              </a:ext>
            </a:extLst>
          </p:cNvPr>
          <p:cNvSpPr txBox="1"/>
          <p:nvPr/>
        </p:nvSpPr>
        <p:spPr>
          <a:xfrm>
            <a:off x="1892819" y="2825191"/>
            <a:ext cx="94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4B934B-1E1A-59ED-C619-FC1DF7BEF821}"/>
              </a:ext>
            </a:extLst>
          </p:cNvPr>
          <p:cNvSpPr txBox="1"/>
          <p:nvPr/>
        </p:nvSpPr>
        <p:spPr>
          <a:xfrm>
            <a:off x="7189278" y="2709527"/>
            <a:ext cx="131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FA965FBC-D60A-8311-9033-2D5C78E6736F}"/>
              </a:ext>
            </a:extLst>
          </p:cNvPr>
          <p:cNvSpPr/>
          <p:nvPr/>
        </p:nvSpPr>
        <p:spPr bwMode="auto">
          <a:xfrm>
            <a:off x="6452754" y="2268987"/>
            <a:ext cx="2361962" cy="1376795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DF6AE21-97F7-77A2-F904-FFC2E747E87C}"/>
              </a:ext>
            </a:extLst>
          </p:cNvPr>
          <p:cNvSpPr/>
          <p:nvPr/>
        </p:nvSpPr>
        <p:spPr bwMode="auto">
          <a:xfrm>
            <a:off x="1104783" y="2391598"/>
            <a:ext cx="2521644" cy="1376795"/>
          </a:xfrm>
          <a:prstGeom prst="fram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C81AAB-30D4-4D1D-29AC-6AB55991AA4A}"/>
              </a:ext>
            </a:extLst>
          </p:cNvPr>
          <p:cNvSpPr/>
          <p:nvPr/>
        </p:nvSpPr>
        <p:spPr bwMode="auto">
          <a:xfrm>
            <a:off x="4130386" y="2570387"/>
            <a:ext cx="1818409" cy="50960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AFFB8E4-F1FF-6C18-2320-38E6EB8F5AE7}"/>
              </a:ext>
            </a:extLst>
          </p:cNvPr>
          <p:cNvSpPr/>
          <p:nvPr/>
        </p:nvSpPr>
        <p:spPr bwMode="auto">
          <a:xfrm>
            <a:off x="3983181" y="3322306"/>
            <a:ext cx="1965614" cy="50961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B61B1-4EF8-6F6F-1CF7-BEA4A2E6F2F8}"/>
              </a:ext>
            </a:extLst>
          </p:cNvPr>
          <p:cNvSpPr txBox="1"/>
          <p:nvPr/>
        </p:nvSpPr>
        <p:spPr>
          <a:xfrm>
            <a:off x="3250623" y="1761466"/>
            <a:ext cx="357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Main sends to function data through</a:t>
            </a:r>
          </a:p>
          <a:p>
            <a:pPr algn="ctr"/>
            <a:r>
              <a:rPr lang="en-US" sz="1600" dirty="0"/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18628-9C92-8ACB-8896-22AEF02F59C8}"/>
              </a:ext>
            </a:extLst>
          </p:cNvPr>
          <p:cNvSpPr txBox="1"/>
          <p:nvPr/>
        </p:nvSpPr>
        <p:spPr>
          <a:xfrm>
            <a:off x="3250622" y="3955058"/>
            <a:ext cx="357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 send to main data through</a:t>
            </a:r>
          </a:p>
          <a:p>
            <a:pPr algn="ctr"/>
            <a:r>
              <a:rPr lang="en-US" sz="1600" dirty="0"/>
              <a:t>Return type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21414A2-1194-F84F-D26A-D15EDF141048}"/>
                  </a:ext>
                </a:extLst>
              </p14:cNvPr>
              <p14:cNvContentPartPr/>
              <p14:nvPr/>
            </p14:nvContentPartPr>
            <p14:xfrm>
              <a:off x="4457405" y="2399727"/>
              <a:ext cx="1190160" cy="42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21414A2-1194-F84F-D26A-D15EDF1410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3765" y="2291727"/>
                <a:ext cx="1297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966D63-2C63-9425-619A-0296050D2443}"/>
                  </a:ext>
                </a:extLst>
              </p14:cNvPr>
              <p14:cNvContentPartPr/>
              <p14:nvPr/>
            </p14:nvContentPartPr>
            <p14:xfrm>
              <a:off x="4426445" y="4598607"/>
              <a:ext cx="1257120" cy="25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966D63-2C63-9425-619A-0296050D24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72805" y="4490607"/>
                <a:ext cx="1364760" cy="2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9854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00625-C858-2FFB-4A35-399D6852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EBB8106-F961-DA11-2DB4-DD332043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28" y="4531386"/>
            <a:ext cx="3520745" cy="2042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8BBED-AE78-2D99-28B2-54FB865F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079266-8F7F-EE74-0821-3056C719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792" y="1550879"/>
            <a:ext cx="4313294" cy="2819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DA4E28-50B1-2FC8-357E-BFA53FC1E05C}"/>
              </a:ext>
            </a:extLst>
          </p:cNvPr>
          <p:cNvSpPr txBox="1"/>
          <p:nvPr/>
        </p:nvSpPr>
        <p:spPr>
          <a:xfrm>
            <a:off x="6733213" y="5252748"/>
            <a:ext cx="22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Call</a:t>
            </a:r>
          </a:p>
        </p:txBody>
      </p:sp>
      <p:pic>
        <p:nvPicPr>
          <p:cNvPr id="12" name="Picture 2" descr="Phone call - Free smileys icons">
            <a:extLst>
              <a:ext uri="{FF2B5EF4-FFF2-40B4-BE49-F238E27FC236}">
                <a16:creationId xmlns:a16="http://schemas.microsoft.com/office/drawing/2014/main" id="{BFBFCB77-F7B4-26FC-7C75-03D59A78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070" y="5237576"/>
            <a:ext cx="1054551" cy="60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FE9BD4-6A37-F990-71F3-747223EDAAB8}"/>
              </a:ext>
            </a:extLst>
          </p:cNvPr>
          <p:cNvCxnSpPr/>
          <p:nvPr/>
        </p:nvCxnSpPr>
        <p:spPr bwMode="auto">
          <a:xfrm flipH="1">
            <a:off x="4253439" y="5399788"/>
            <a:ext cx="24730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B83B6-0FF6-8F0B-6D53-8D89D86166A6}"/>
              </a:ext>
            </a:extLst>
          </p:cNvPr>
          <p:cNvCxnSpPr/>
          <p:nvPr/>
        </p:nvCxnSpPr>
        <p:spPr bwMode="auto">
          <a:xfrm>
            <a:off x="3579615" y="2415565"/>
            <a:ext cx="0" cy="2389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F941E2-B3E6-6C39-7B62-F12959C1EEF0}"/>
              </a:ext>
            </a:extLst>
          </p:cNvPr>
          <p:cNvCxnSpPr/>
          <p:nvPr/>
        </p:nvCxnSpPr>
        <p:spPr bwMode="auto">
          <a:xfrm>
            <a:off x="4147651" y="2415565"/>
            <a:ext cx="0" cy="2389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F8EC62-C109-2172-4F6E-D90CCCA944ED}"/>
              </a:ext>
            </a:extLst>
          </p:cNvPr>
          <p:cNvCxnSpPr/>
          <p:nvPr/>
        </p:nvCxnSpPr>
        <p:spPr bwMode="auto">
          <a:xfrm>
            <a:off x="4708760" y="2415565"/>
            <a:ext cx="0" cy="2389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2FBE39-7F07-8555-44F9-9FBC12FF026F}"/>
              </a:ext>
            </a:extLst>
          </p:cNvPr>
          <p:cNvCxnSpPr/>
          <p:nvPr/>
        </p:nvCxnSpPr>
        <p:spPr bwMode="auto">
          <a:xfrm>
            <a:off x="3579615" y="2415565"/>
            <a:ext cx="355369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90EECB-1773-0347-9164-469B7F528F68}"/>
              </a:ext>
            </a:extLst>
          </p:cNvPr>
          <p:cNvSpPr txBox="1"/>
          <p:nvPr/>
        </p:nvSpPr>
        <p:spPr>
          <a:xfrm>
            <a:off x="6931340" y="3323123"/>
            <a:ext cx="22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body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ED8661-2069-6757-C60C-3BC7ACCA9D94}"/>
              </a:ext>
            </a:extLst>
          </p:cNvPr>
          <p:cNvCxnSpPr/>
          <p:nvPr/>
        </p:nvCxnSpPr>
        <p:spPr bwMode="auto">
          <a:xfrm>
            <a:off x="3579615" y="4937630"/>
            <a:ext cx="0" cy="2389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6FCBA9-378F-11DC-B1CD-6DC8F9549180}"/>
              </a:ext>
            </a:extLst>
          </p:cNvPr>
          <p:cNvCxnSpPr/>
          <p:nvPr/>
        </p:nvCxnSpPr>
        <p:spPr bwMode="auto">
          <a:xfrm>
            <a:off x="3742405" y="4937630"/>
            <a:ext cx="0" cy="2389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4DEABA-BE65-5B49-30B5-718EAA34FCA8}"/>
              </a:ext>
            </a:extLst>
          </p:cNvPr>
          <p:cNvCxnSpPr/>
          <p:nvPr/>
        </p:nvCxnSpPr>
        <p:spPr bwMode="auto">
          <a:xfrm>
            <a:off x="3919051" y="4937630"/>
            <a:ext cx="0" cy="2389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98ADE1-8B93-B71C-1113-26A22EBC1727}"/>
              </a:ext>
            </a:extLst>
          </p:cNvPr>
          <p:cNvCxnSpPr/>
          <p:nvPr/>
        </p:nvCxnSpPr>
        <p:spPr bwMode="auto">
          <a:xfrm>
            <a:off x="3579615" y="4937630"/>
            <a:ext cx="355369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15A6301-0305-8991-F93E-F1104A4D000E}"/>
              </a:ext>
            </a:extLst>
          </p:cNvPr>
          <p:cNvSpPr txBox="1"/>
          <p:nvPr/>
        </p:nvSpPr>
        <p:spPr>
          <a:xfrm>
            <a:off x="7133306" y="4752964"/>
            <a:ext cx="393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Actual Parameters (arguments)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F76BC7-09EA-936B-7419-BF35B4677BAE}"/>
              </a:ext>
            </a:extLst>
          </p:cNvPr>
          <p:cNvCxnSpPr/>
          <p:nvPr/>
        </p:nvCxnSpPr>
        <p:spPr bwMode="auto">
          <a:xfrm>
            <a:off x="1891143" y="2070161"/>
            <a:ext cx="1077257" cy="5331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2B7555-872D-6E22-8CCD-056F5298BB1E}"/>
              </a:ext>
            </a:extLst>
          </p:cNvPr>
          <p:cNvSpPr txBox="1"/>
          <p:nvPr/>
        </p:nvSpPr>
        <p:spPr>
          <a:xfrm>
            <a:off x="171275" y="1745528"/>
            <a:ext cx="22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 name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857CD2-629B-BCA6-E5C6-330F7B3D85F0}"/>
              </a:ext>
            </a:extLst>
          </p:cNvPr>
          <p:cNvCxnSpPr/>
          <p:nvPr/>
        </p:nvCxnSpPr>
        <p:spPr bwMode="auto">
          <a:xfrm flipV="1">
            <a:off x="1575538" y="2831177"/>
            <a:ext cx="855942" cy="4034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9F76E5-E659-BEFF-1625-FD65762A0C3D}"/>
              </a:ext>
            </a:extLst>
          </p:cNvPr>
          <p:cNvSpPr txBox="1"/>
          <p:nvPr/>
        </p:nvSpPr>
        <p:spPr>
          <a:xfrm>
            <a:off x="64385" y="3138457"/>
            <a:ext cx="22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 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89C10D-86CC-8A76-B7BD-80B14DDF493B}"/>
              </a:ext>
            </a:extLst>
          </p:cNvPr>
          <p:cNvSpPr txBox="1"/>
          <p:nvPr/>
        </p:nvSpPr>
        <p:spPr>
          <a:xfrm>
            <a:off x="2692107" y="3212974"/>
            <a:ext cx="2990853" cy="8001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6FB70B-9498-DF34-19C2-31D2207C06A2}"/>
              </a:ext>
            </a:extLst>
          </p:cNvPr>
          <p:cNvCxnSpPr/>
          <p:nvPr/>
        </p:nvCxnSpPr>
        <p:spPr bwMode="auto">
          <a:xfrm flipH="1" flipV="1">
            <a:off x="5682960" y="3557135"/>
            <a:ext cx="1248380" cy="1624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22BF79C-D9F6-74F4-6325-F804B50E33F6}"/>
              </a:ext>
            </a:extLst>
          </p:cNvPr>
          <p:cNvSpPr txBox="1"/>
          <p:nvPr/>
        </p:nvSpPr>
        <p:spPr>
          <a:xfrm>
            <a:off x="7299795" y="2260341"/>
            <a:ext cx="22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372375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780F9-F1D6-E0F9-0098-083227E6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BA7B-0AD4-BC8A-223A-0B47A281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A9F8B-0471-EDA0-9CCB-03BE54036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266671"/>
            <a:ext cx="4658049" cy="2746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B06D8-068D-AFCD-1D69-3D7BAFAF1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4426331"/>
            <a:ext cx="4284518" cy="20429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E0EBD9-1C42-46C1-65A7-6E29ECF39694}"/>
                  </a:ext>
                </a:extLst>
              </p14:cNvPr>
              <p14:cNvContentPartPr/>
              <p14:nvPr/>
            </p14:nvContentPartPr>
            <p14:xfrm>
              <a:off x="3096687" y="2441749"/>
              <a:ext cx="426240" cy="1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E0EBD9-1C42-46C1-65A7-6E29ECF396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43047" y="2334109"/>
                <a:ext cx="5338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6699D47-176E-43DE-253C-C516775ABDB1}"/>
                  </a:ext>
                </a:extLst>
              </p14:cNvPr>
              <p14:cNvContentPartPr/>
              <p14:nvPr/>
            </p14:nvContentPartPr>
            <p14:xfrm>
              <a:off x="3522927" y="3429000"/>
              <a:ext cx="1164240" cy="2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6699D47-176E-43DE-253C-C516775ABD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9287" y="3321360"/>
                <a:ext cx="1271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25FB8D-822F-D17B-2614-8369C4284F04}"/>
                  </a:ext>
                </a:extLst>
              </p14:cNvPr>
              <p14:cNvContentPartPr/>
              <p14:nvPr/>
            </p14:nvContentPartPr>
            <p14:xfrm>
              <a:off x="1618203" y="5070223"/>
              <a:ext cx="21610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25FB8D-822F-D17B-2614-8369C4284F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563" y="4962583"/>
                <a:ext cx="22687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DCFCBAA-4E61-4E8E-DBC3-493FA879D8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8676" y="4478286"/>
            <a:ext cx="4671465" cy="1990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16A46B-1D6E-E8B3-58AE-852F64F507F0}"/>
                  </a:ext>
                </a:extLst>
              </p14:cNvPr>
              <p14:cNvContentPartPr/>
              <p14:nvPr/>
            </p14:nvContentPartPr>
            <p14:xfrm>
              <a:off x="3616085" y="5469545"/>
              <a:ext cx="151560" cy="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616A46B-1D6E-E8B3-58AE-852F64F507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62445" y="5361545"/>
                <a:ext cx="2592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7B531D3-F241-7ADB-C861-34318C91A1DA}"/>
                  </a:ext>
                </a:extLst>
              </p14:cNvPr>
              <p14:cNvContentPartPr/>
              <p14:nvPr/>
            </p14:nvContentPartPr>
            <p14:xfrm>
              <a:off x="8135885" y="5164625"/>
              <a:ext cx="924120" cy="10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7B531D3-F241-7ADB-C861-34318C91A1D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2245" y="5056625"/>
                <a:ext cx="10317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79F7D4-26B9-6FEF-87B9-232CCB8C9D80}"/>
                  </a:ext>
                </a:extLst>
              </p14:cNvPr>
              <p14:cNvContentPartPr/>
              <p14:nvPr/>
            </p14:nvContentPartPr>
            <p14:xfrm>
              <a:off x="8053085" y="5205665"/>
              <a:ext cx="106308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79F7D4-26B9-6FEF-87B9-232CCB8C9D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99085" y="5097665"/>
                <a:ext cx="1170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034768-22D1-9872-956A-5CCE6982DA72}"/>
                  </a:ext>
                </a:extLst>
              </p14:cNvPr>
              <p14:cNvContentPartPr/>
              <p14:nvPr/>
            </p14:nvContentPartPr>
            <p14:xfrm>
              <a:off x="7367285" y="2369225"/>
              <a:ext cx="1393560" cy="2211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034768-22D1-9872-956A-5CCE6982DA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58285" y="2360225"/>
                <a:ext cx="1411200" cy="22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A1AFE00-2A1B-E614-6FF9-C52339A6DBBF}"/>
                  </a:ext>
                </a:extLst>
              </p14:cNvPr>
              <p14:cNvContentPartPr/>
              <p14:nvPr/>
            </p14:nvContentPartPr>
            <p14:xfrm>
              <a:off x="1235765" y="2358785"/>
              <a:ext cx="1330920" cy="2080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A1AFE00-2A1B-E614-6FF9-C52339A6DB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227125" y="2350145"/>
                <a:ext cx="1348560" cy="2098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D70E06F-16BB-FC36-CD38-F56AEDB9FAD0}"/>
              </a:ext>
            </a:extLst>
          </p:cNvPr>
          <p:cNvSpPr txBox="1"/>
          <p:nvPr/>
        </p:nvSpPr>
        <p:spPr>
          <a:xfrm>
            <a:off x="7148835" y="1593781"/>
            <a:ext cx="289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Different ways of coding a call to a function </a:t>
            </a:r>
          </a:p>
        </p:txBody>
      </p:sp>
    </p:spTree>
    <p:extLst>
      <p:ext uri="{BB962C8B-B14F-4D97-AF65-F5344CB8AC3E}">
        <p14:creationId xmlns:p14="http://schemas.microsoft.com/office/powerpoint/2010/main" val="57378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8416E-BE84-634D-0931-7C0E2DDD0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1160346-B00B-829B-AE34-2F3B32B8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65" y="4416334"/>
            <a:ext cx="4511826" cy="20429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2112E-CF9D-7058-C2F6-1384AD31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AB394-26B0-D9F9-10F5-8D59FBE23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65" y="1420207"/>
            <a:ext cx="4511826" cy="28196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0F8AF-A057-A2D8-291B-FB61F85D3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9249"/>
            <a:ext cx="4658049" cy="2746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7B4BB6-A4F8-EED1-050A-E8D9ABBD5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16333"/>
            <a:ext cx="4284518" cy="20429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48F447A-C778-507E-3792-1E81C123B6FE}"/>
                  </a:ext>
                </a:extLst>
              </p14:cNvPr>
              <p14:cNvContentPartPr/>
              <p14:nvPr/>
            </p14:nvContentPartPr>
            <p14:xfrm>
              <a:off x="6619205" y="2628785"/>
              <a:ext cx="426240" cy="11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48F447A-C778-507E-3792-1E81C123B6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5565" y="2521145"/>
                <a:ext cx="5338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75EAEA-CE6F-51F9-C822-65E4C8433A12}"/>
                  </a:ext>
                </a:extLst>
              </p14:cNvPr>
              <p14:cNvContentPartPr/>
              <p14:nvPr/>
            </p14:nvContentPartPr>
            <p14:xfrm>
              <a:off x="7003325" y="3573785"/>
              <a:ext cx="1164240" cy="21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75EAEA-CE6F-51F9-C822-65E4C8433A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49685" y="3466145"/>
                <a:ext cx="1271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4C2D27-C134-E4A1-708A-B6D6E3E4D221}"/>
                  </a:ext>
                </a:extLst>
              </p14:cNvPr>
              <p14:cNvContentPartPr/>
              <p14:nvPr/>
            </p14:nvContentPartPr>
            <p14:xfrm>
              <a:off x="6899285" y="5060225"/>
              <a:ext cx="21610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4C2D27-C134-E4A1-708A-B6D6E3E4D2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645" y="4952585"/>
                <a:ext cx="226872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62FED5-8417-3FC3-2456-F87F42AC4F69}"/>
              </a:ext>
            </a:extLst>
          </p:cNvPr>
          <p:cNvCxnSpPr/>
          <p:nvPr/>
        </p:nvCxnSpPr>
        <p:spPr bwMode="auto">
          <a:xfrm>
            <a:off x="7003325" y="2784764"/>
            <a:ext cx="291093" cy="3532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45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8917-13DE-0185-7FA2-882824F4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parts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74DF-D514-F27F-BE4E-0D3D0327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function in C++ has 4 important parts:</a:t>
            </a:r>
          </a:p>
          <a:p>
            <a:r>
              <a:rPr lang="en-US" b="1" dirty="0">
                <a:solidFill>
                  <a:srgbClr val="0070C0"/>
                </a:solidFill>
              </a:rPr>
              <a:t>Function Name: </a:t>
            </a:r>
            <a:r>
              <a:rPr lang="en-US" dirty="0"/>
              <a:t>Identifier used to name a function.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Parameter List: </a:t>
            </a:r>
            <a:r>
              <a:rPr lang="en-US" dirty="0"/>
              <a:t>Denoted by param1, param2,…param n. These are the arguments that are passed to the function when a function call is made. The parameter list is optional i.e. we can have functions that have no parameters.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Function body: </a:t>
            </a:r>
            <a:r>
              <a:rPr lang="en-US" dirty="0"/>
              <a:t>A group of statements that carry out a specific task, these statements should be inside curly brackets { }.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Return type: </a:t>
            </a:r>
            <a:r>
              <a:rPr lang="en-US" dirty="0"/>
              <a:t>It is the value that the functions return to the calling function after performing a specific task. The return type is void if the function doesn’t return anything.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2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2114B-0774-954C-C10C-549CA76D7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DD0A-55A6-C8CE-252B-3D22C0E8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9F8C8-FC58-7A91-AD5E-115D17564F0E}"/>
              </a:ext>
            </a:extLst>
          </p:cNvPr>
          <p:cNvSpPr txBox="1"/>
          <p:nvPr/>
        </p:nvSpPr>
        <p:spPr>
          <a:xfrm>
            <a:off x="1084882" y="1675608"/>
            <a:ext cx="6094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 err="1">
                <a:solidFill>
                  <a:srgbClr val="FF0000"/>
                </a:solidFill>
                <a:effectLst/>
                <a:latin typeface="Minion Pro"/>
              </a:rPr>
              <a:t>return_type</a:t>
            </a:r>
            <a:r>
              <a:rPr lang="en-US" sz="2400" i="0" dirty="0">
                <a:solidFill>
                  <a:srgbClr val="FF0000"/>
                </a:solidFill>
                <a:effectLst/>
                <a:latin typeface="Minion Pro"/>
              </a:rPr>
              <a:t> </a:t>
            </a:r>
            <a:r>
              <a:rPr lang="en-US" sz="2400" i="0" dirty="0" err="1">
                <a:solidFill>
                  <a:srgbClr val="0070C0"/>
                </a:solidFill>
                <a:effectLst/>
                <a:latin typeface="Minion Pro"/>
              </a:rPr>
              <a:t>function_name</a:t>
            </a:r>
            <a:r>
              <a:rPr lang="en-US" sz="2400" i="0" dirty="0">
                <a:solidFill>
                  <a:srgbClr val="0070C0"/>
                </a:solidFill>
                <a:effectLst/>
                <a:latin typeface="Minion Pro"/>
              </a:rPr>
              <a:t>( </a:t>
            </a:r>
            <a:r>
              <a:rPr lang="en-US" sz="2400" i="0" dirty="0">
                <a:solidFill>
                  <a:srgbClr val="FF0000"/>
                </a:solidFill>
                <a:effectLst/>
                <a:latin typeface="Minion Pro"/>
              </a:rPr>
              <a:t>parameter list </a:t>
            </a:r>
            <a:r>
              <a:rPr lang="en-US" sz="2400" i="0" dirty="0">
                <a:solidFill>
                  <a:srgbClr val="0070C0"/>
                </a:solidFill>
                <a:effectLst/>
                <a:latin typeface="Minion Pro"/>
              </a:rPr>
              <a:t>)</a:t>
            </a:r>
          </a:p>
          <a:p>
            <a:r>
              <a:rPr lang="en-US" sz="2400" dirty="0">
                <a:solidFill>
                  <a:srgbClr val="0070C0"/>
                </a:solidFill>
                <a:latin typeface="Minion Pro"/>
              </a:rPr>
              <a:t>{</a:t>
            </a:r>
          </a:p>
          <a:p>
            <a:r>
              <a:rPr lang="en-US" sz="2400" dirty="0">
                <a:solidFill>
                  <a:srgbClr val="00B050"/>
                </a:solidFill>
                <a:latin typeface="Minion Pro"/>
              </a:rPr>
              <a:t>    //function body written here</a:t>
            </a:r>
          </a:p>
          <a:p>
            <a:endParaRPr lang="en-US" sz="2400" dirty="0">
              <a:latin typeface="Minion Pro"/>
            </a:endParaRPr>
          </a:p>
          <a:p>
            <a:r>
              <a:rPr lang="en-US" sz="2400" dirty="0">
                <a:solidFill>
                  <a:srgbClr val="0070C0"/>
                </a:solidFill>
                <a:latin typeface="Minion Pro"/>
              </a:rPr>
              <a:t>}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2B248F-937C-F48B-5BF9-E8443D97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800" y="4305229"/>
            <a:ext cx="6094268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5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34E93-3E6E-B087-1772-FAE8F8E38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302C-6B2E-AFE2-8057-C0174BCB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FA184E-FDAD-CB5A-1665-A46E040B7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370257"/>
              </p:ext>
            </p:extLst>
          </p:nvPr>
        </p:nvGraphicFramePr>
        <p:xfrm>
          <a:off x="1325418" y="1672936"/>
          <a:ext cx="8128000" cy="419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BE0498-4000-1748-14C9-2E6917892E14}"/>
              </a:ext>
            </a:extLst>
          </p:cNvPr>
          <p:cNvSpPr txBox="1"/>
          <p:nvPr/>
        </p:nvSpPr>
        <p:spPr>
          <a:xfrm>
            <a:off x="7168023" y="2849480"/>
            <a:ext cx="2285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Later in Functions part (2)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E23956-F857-2AD6-207B-57B866BF281D}"/>
              </a:ext>
            </a:extLst>
          </p:cNvPr>
          <p:cNvCxnSpPr/>
          <p:nvPr/>
        </p:nvCxnSpPr>
        <p:spPr bwMode="auto">
          <a:xfrm flipH="1">
            <a:off x="8177645" y="3429000"/>
            <a:ext cx="259773" cy="70658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282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322A-ED15-503F-C469-989EA84D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F0384-A665-9303-0EF8-4B100905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01" y="1339851"/>
            <a:ext cx="8329082" cy="5184775"/>
          </a:xfrm>
        </p:spPr>
        <p:txBody>
          <a:bodyPr/>
          <a:lstStyle/>
          <a:p>
            <a:r>
              <a:rPr lang="en-US" dirty="0"/>
              <a:t>Pass by Value (also known as pass-by-copy)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A7993-168A-9B71-0B69-8D35EB86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6" y="1893466"/>
            <a:ext cx="5128704" cy="3624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9A074-92FE-E34B-C195-25BE20395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95" y="1862292"/>
            <a:ext cx="5616427" cy="37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79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5AE6-337A-8310-4163-B59C995C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DC7E-F059-BAB8-9587-BF7CC65F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Functions (Part 1):</a:t>
            </a:r>
          </a:p>
          <a:p>
            <a:pPr lvl="1"/>
            <a:r>
              <a:rPr lang="en-US" sz="3000" dirty="0"/>
              <a:t>Why functions?</a:t>
            </a:r>
          </a:p>
          <a:p>
            <a:pPr lvl="1"/>
            <a:r>
              <a:rPr lang="en-US" sz="3000" dirty="0"/>
              <a:t>How to declare and use functions?</a:t>
            </a:r>
          </a:p>
          <a:p>
            <a:pPr lvl="1"/>
            <a:r>
              <a:rPr lang="en-US" sz="3000" dirty="0"/>
              <a:t>Types of functions.</a:t>
            </a:r>
          </a:p>
          <a:p>
            <a:pPr lvl="1"/>
            <a:r>
              <a:rPr lang="en-US" sz="3000" dirty="0"/>
              <a:t>Functions called from main.</a:t>
            </a:r>
          </a:p>
          <a:p>
            <a:pPr lvl="1"/>
            <a:r>
              <a:rPr lang="en-US" sz="3000" dirty="0"/>
              <a:t>Function Overloading.</a:t>
            </a:r>
          </a:p>
          <a:p>
            <a:pPr lvl="1"/>
            <a:r>
              <a:rPr lang="en-US" sz="3000" dirty="0"/>
              <a:t>Function calling another function.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71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CACA-0A99-9F04-30BF-1A001318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52CE-C264-8B8D-6674-5825AF5F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80AF8-3B3F-788C-F379-65CCD977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01" y="1339851"/>
            <a:ext cx="8329082" cy="5184775"/>
          </a:xfrm>
        </p:spPr>
        <p:txBody>
          <a:bodyPr/>
          <a:lstStyle/>
          <a:p>
            <a:r>
              <a:rPr lang="en-US" dirty="0"/>
              <a:t>Pass by Value (also known as pass-by-copy)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75398-8ECE-85DE-3B1D-F987B16F8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96" y="1893466"/>
            <a:ext cx="5128704" cy="2855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0D1EA-5867-8F00-4F01-536503089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269" y="1893466"/>
            <a:ext cx="5616427" cy="27743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A9EE6D-8382-56FA-6139-F77600153E9D}"/>
              </a:ext>
            </a:extLst>
          </p:cNvPr>
          <p:cNvSpPr/>
          <p:nvPr/>
        </p:nvSpPr>
        <p:spPr bwMode="auto">
          <a:xfrm>
            <a:off x="7114930" y="5115607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F8410-79CB-DF1A-830B-DF2E14B1D3F3}"/>
              </a:ext>
            </a:extLst>
          </p:cNvPr>
          <p:cNvSpPr/>
          <p:nvPr/>
        </p:nvSpPr>
        <p:spPr bwMode="auto">
          <a:xfrm>
            <a:off x="8239672" y="5115607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03BC3-8F7D-9DAE-D485-BB12EA547E86}"/>
              </a:ext>
            </a:extLst>
          </p:cNvPr>
          <p:cNvSpPr txBox="1"/>
          <p:nvPr/>
        </p:nvSpPr>
        <p:spPr>
          <a:xfrm>
            <a:off x="7441143" y="47502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38059-F78B-1BA6-53B5-8EDE1E5A193D}"/>
              </a:ext>
            </a:extLst>
          </p:cNvPr>
          <p:cNvSpPr txBox="1"/>
          <p:nvPr/>
        </p:nvSpPr>
        <p:spPr>
          <a:xfrm>
            <a:off x="8586357" y="474627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B1645-0D67-435B-2348-76F66FEB5B69}"/>
              </a:ext>
            </a:extLst>
          </p:cNvPr>
          <p:cNvSpPr/>
          <p:nvPr/>
        </p:nvSpPr>
        <p:spPr bwMode="auto">
          <a:xfrm>
            <a:off x="1885475" y="5085332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BC247-AF1F-59B2-397A-BCC846251962}"/>
              </a:ext>
            </a:extLst>
          </p:cNvPr>
          <p:cNvSpPr/>
          <p:nvPr/>
        </p:nvSpPr>
        <p:spPr bwMode="auto">
          <a:xfrm>
            <a:off x="3010217" y="5085332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5D76B-86A2-FED5-4F2D-65529C71D0C9}"/>
              </a:ext>
            </a:extLst>
          </p:cNvPr>
          <p:cNvSpPr txBox="1"/>
          <p:nvPr/>
        </p:nvSpPr>
        <p:spPr>
          <a:xfrm>
            <a:off x="2211688" y="471999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D7FD8-D88F-E19F-164E-F86E459C6F37}"/>
              </a:ext>
            </a:extLst>
          </p:cNvPr>
          <p:cNvSpPr txBox="1"/>
          <p:nvPr/>
        </p:nvSpPr>
        <p:spPr>
          <a:xfrm>
            <a:off x="3356902" y="47160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ACD7F4-FB56-5BDB-B6A6-2FE8F3073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00" y="4999477"/>
            <a:ext cx="837661" cy="137014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EBF586-0928-EE19-B215-A7341B192DA8}"/>
              </a:ext>
            </a:extLst>
          </p:cNvPr>
          <p:cNvCxnSpPr/>
          <p:nvPr/>
        </p:nvCxnSpPr>
        <p:spPr bwMode="auto">
          <a:xfrm flipH="1">
            <a:off x="4395355" y="5247409"/>
            <a:ext cx="24314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4B68D0-01C7-060B-98AE-0CC58C13BB02}"/>
              </a:ext>
            </a:extLst>
          </p:cNvPr>
          <p:cNvSpPr txBox="1"/>
          <p:nvPr/>
        </p:nvSpPr>
        <p:spPr>
          <a:xfrm>
            <a:off x="4455815" y="4930941"/>
            <a:ext cx="255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Passing parameters by coping the 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E2AE87-455A-7D97-B8BF-1F991BBE29DC}"/>
              </a:ext>
            </a:extLst>
          </p:cNvPr>
          <p:cNvSpPr/>
          <p:nvPr/>
        </p:nvSpPr>
        <p:spPr bwMode="auto">
          <a:xfrm>
            <a:off x="1893341" y="5901211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09B2F1-4468-F820-6261-B438D81E296A}"/>
              </a:ext>
            </a:extLst>
          </p:cNvPr>
          <p:cNvSpPr/>
          <p:nvPr/>
        </p:nvSpPr>
        <p:spPr bwMode="auto">
          <a:xfrm>
            <a:off x="3018083" y="5901211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48AAB9-D7E7-531C-7962-F27EC6DC7708}"/>
              </a:ext>
            </a:extLst>
          </p:cNvPr>
          <p:cNvSpPr txBox="1"/>
          <p:nvPr/>
        </p:nvSpPr>
        <p:spPr>
          <a:xfrm>
            <a:off x="2219554" y="553587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D89C3D-FD1A-A9B7-E4EB-1695DC7E20EB}"/>
              </a:ext>
            </a:extLst>
          </p:cNvPr>
          <p:cNvSpPr txBox="1"/>
          <p:nvPr/>
        </p:nvSpPr>
        <p:spPr>
          <a:xfrm>
            <a:off x="3364768" y="553187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64CE6BB-1B8D-B3FF-708F-620C038E8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200" y="5726139"/>
            <a:ext cx="3619814" cy="10223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0D7E80-E8FF-16C8-F0EE-C1ABA24CF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7803" y="5840375"/>
            <a:ext cx="1088814" cy="6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20" grpId="0" animBg="1"/>
      <p:bldP spid="21" grpId="0" animBg="1"/>
      <p:bldP spid="22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2DEE-FE71-79F4-908F-041BBA9D6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5ECE-C4D0-2C78-9103-C73FA553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3F950-C34C-C24A-916F-F50B38D47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01" y="1339851"/>
            <a:ext cx="8329082" cy="5184775"/>
          </a:xfrm>
        </p:spPr>
        <p:txBody>
          <a:bodyPr/>
          <a:lstStyle/>
          <a:p>
            <a:r>
              <a:rPr lang="en-US" dirty="0"/>
              <a:t>Pass by Value (also known as pass-by-copy)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D10E0-9167-A911-183D-11BBCA07D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269" y="1893466"/>
            <a:ext cx="5616427" cy="27743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2F8B83-CFF6-E597-795F-BAD7DA63E490}"/>
              </a:ext>
            </a:extLst>
          </p:cNvPr>
          <p:cNvSpPr/>
          <p:nvPr/>
        </p:nvSpPr>
        <p:spPr bwMode="auto">
          <a:xfrm>
            <a:off x="7114930" y="5115607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12B96-3FC2-BD40-1785-BD1A5E49B950}"/>
              </a:ext>
            </a:extLst>
          </p:cNvPr>
          <p:cNvSpPr/>
          <p:nvPr/>
        </p:nvSpPr>
        <p:spPr bwMode="auto">
          <a:xfrm>
            <a:off x="8239672" y="5115607"/>
            <a:ext cx="1017368" cy="430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A3099-1221-7653-15F7-AE767F09DD43}"/>
              </a:ext>
            </a:extLst>
          </p:cNvPr>
          <p:cNvSpPr txBox="1"/>
          <p:nvPr/>
        </p:nvSpPr>
        <p:spPr>
          <a:xfrm>
            <a:off x="7441143" y="4750266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3C56C-A843-BBF6-DD3E-B36B54597C7B}"/>
              </a:ext>
            </a:extLst>
          </p:cNvPr>
          <p:cNvSpPr txBox="1"/>
          <p:nvPr/>
        </p:nvSpPr>
        <p:spPr>
          <a:xfrm>
            <a:off x="8586357" y="4746275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534459-2315-B184-5804-A6DF5EAD7C2D}"/>
              </a:ext>
            </a:extLst>
          </p:cNvPr>
          <p:cNvSpPr/>
          <p:nvPr/>
        </p:nvSpPr>
        <p:spPr bwMode="auto">
          <a:xfrm>
            <a:off x="1885475" y="5085332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DE31A-63E8-B245-DDCC-2F3CD97266F5}"/>
              </a:ext>
            </a:extLst>
          </p:cNvPr>
          <p:cNvSpPr/>
          <p:nvPr/>
        </p:nvSpPr>
        <p:spPr bwMode="auto">
          <a:xfrm>
            <a:off x="3010217" y="5085332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B67A05-AE4A-2403-4E44-7374C851D552}"/>
              </a:ext>
            </a:extLst>
          </p:cNvPr>
          <p:cNvSpPr txBox="1"/>
          <p:nvPr/>
        </p:nvSpPr>
        <p:spPr>
          <a:xfrm>
            <a:off x="2211688" y="4719991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4A7B7-F4C7-7C03-0307-256EA63CF2A9}"/>
              </a:ext>
            </a:extLst>
          </p:cNvPr>
          <p:cNvSpPr txBox="1"/>
          <p:nvPr/>
        </p:nvSpPr>
        <p:spPr>
          <a:xfrm>
            <a:off x="3356902" y="471600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39A623-48E7-D2D4-365B-5B9ED30A7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00" y="4999477"/>
            <a:ext cx="837661" cy="137014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674520-05C3-3E5A-2801-0BD306D352EC}"/>
              </a:ext>
            </a:extLst>
          </p:cNvPr>
          <p:cNvCxnSpPr/>
          <p:nvPr/>
        </p:nvCxnSpPr>
        <p:spPr bwMode="auto">
          <a:xfrm flipH="1">
            <a:off x="4395355" y="5247409"/>
            <a:ext cx="24314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1F8C64-71AD-1B9E-BC42-435B14FBDF46}"/>
              </a:ext>
            </a:extLst>
          </p:cNvPr>
          <p:cNvSpPr txBox="1"/>
          <p:nvPr/>
        </p:nvSpPr>
        <p:spPr>
          <a:xfrm>
            <a:off x="4455815" y="4930941"/>
            <a:ext cx="255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Passing parameters by coping the 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3EE2E1-A08A-97A1-0F3B-8B44A3A8E302}"/>
              </a:ext>
            </a:extLst>
          </p:cNvPr>
          <p:cNvSpPr/>
          <p:nvPr/>
        </p:nvSpPr>
        <p:spPr bwMode="auto">
          <a:xfrm>
            <a:off x="1893341" y="5901211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B81A30-0965-3EF6-4848-0DFF6A218F02}"/>
              </a:ext>
            </a:extLst>
          </p:cNvPr>
          <p:cNvSpPr/>
          <p:nvPr/>
        </p:nvSpPr>
        <p:spPr bwMode="auto">
          <a:xfrm>
            <a:off x="3018083" y="5901211"/>
            <a:ext cx="1017368" cy="43035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8E4AFE-3623-09EF-761C-669B3FF9DF8D}"/>
              </a:ext>
            </a:extLst>
          </p:cNvPr>
          <p:cNvSpPr txBox="1"/>
          <p:nvPr/>
        </p:nvSpPr>
        <p:spPr>
          <a:xfrm>
            <a:off x="2219554" y="553587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4AC2A-184C-0977-1D2E-E2CACD90144C}"/>
              </a:ext>
            </a:extLst>
          </p:cNvPr>
          <p:cNvSpPr txBox="1"/>
          <p:nvPr/>
        </p:nvSpPr>
        <p:spPr>
          <a:xfrm>
            <a:off x="3364768" y="5531879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D9D5E2-04A8-7A20-9E63-4CE249D6B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56" y="1923600"/>
            <a:ext cx="5265876" cy="26903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2D1A55-B9BA-42A9-CCEF-028863BE064C}"/>
              </a:ext>
            </a:extLst>
          </p:cNvPr>
          <p:cNvSpPr txBox="1"/>
          <p:nvPr/>
        </p:nvSpPr>
        <p:spPr>
          <a:xfrm>
            <a:off x="7004755" y="5801982"/>
            <a:ext cx="419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Whether you use the same variable names or not, no difference they are copies</a:t>
            </a:r>
          </a:p>
        </p:txBody>
      </p:sp>
      <p:pic>
        <p:nvPicPr>
          <p:cNvPr id="13316" name="Picture 4" descr="Notes - Color Notepad - Apps on Google Play">
            <a:extLst>
              <a:ext uri="{FF2B5EF4-FFF2-40B4-BE49-F238E27FC236}">
                <a16:creationId xmlns:a16="http://schemas.microsoft.com/office/drawing/2014/main" id="{4E82EF9B-3AC6-669C-B1F1-4E996B50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940" y="5745236"/>
            <a:ext cx="1088815" cy="94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92FA510-B67C-C3E3-9AAE-F833E92EAB0F}"/>
                  </a:ext>
                </a:extLst>
              </p14:cNvPr>
              <p14:cNvContentPartPr/>
              <p14:nvPr/>
            </p14:nvContentPartPr>
            <p14:xfrm>
              <a:off x="2254664" y="2773145"/>
              <a:ext cx="986760" cy="11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92FA510-B67C-C3E3-9AAE-F833E92EAB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0664" y="2665505"/>
                <a:ext cx="10944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2E9AA02-052F-F52E-C74C-60354DC6D425}"/>
                  </a:ext>
                </a:extLst>
              </p14:cNvPr>
              <p14:cNvContentPartPr/>
              <p14:nvPr/>
            </p14:nvContentPartPr>
            <p14:xfrm>
              <a:off x="7969664" y="3314585"/>
              <a:ext cx="592560" cy="25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2E9AA02-052F-F52E-C74C-60354DC6D4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15664" y="3206585"/>
                <a:ext cx="7002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102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0444-7D2B-68DA-DF57-3B6A8CD8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EAD8-3DC2-1A63-5105-D2E52FF4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type of the arguments passed while calling the function </a:t>
            </a:r>
            <a:r>
              <a:rPr lang="en-US" b="1" dirty="0"/>
              <a:t>must match </a:t>
            </a:r>
            <a:r>
              <a:rPr lang="en-US" dirty="0"/>
              <a:t>with the corresponding parameters defined in the function declaration.</a:t>
            </a:r>
          </a:p>
          <a:p>
            <a:endParaRPr lang="en-US" dirty="0"/>
          </a:p>
          <a:p>
            <a:r>
              <a:rPr lang="en-US" dirty="0"/>
              <a:t>Any program in C++ must contain </a:t>
            </a:r>
            <a:r>
              <a:rPr lang="en-US" b="1" dirty="0"/>
              <a:t>a main function. </a:t>
            </a:r>
          </a:p>
          <a:p>
            <a:endParaRPr lang="en-US" b="1" dirty="0"/>
          </a:p>
          <a:p>
            <a:r>
              <a:rPr lang="en-US" dirty="0"/>
              <a:t>The processing of the program starts at the start of the main function “{”, and the processing of the program ends at the end of the main function “}”.</a:t>
            </a:r>
          </a:p>
          <a:p>
            <a:endParaRPr lang="en-US" dirty="0"/>
          </a:p>
          <a:p>
            <a:r>
              <a:rPr lang="en-US" dirty="0"/>
              <a:t>A program may contain more functions in addition to the main function.</a:t>
            </a:r>
          </a:p>
          <a:p>
            <a:endParaRPr lang="en-US" dirty="0"/>
          </a:p>
          <a:p>
            <a:r>
              <a:rPr lang="en-US" dirty="0"/>
              <a:t>A caller is a function that calls another function; a callee is a function that was called.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30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8A269-8840-BBD1-4BAA-FEF88E466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5DDE-2330-D4A9-2914-12F1E276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BCEE-BFE8-0520-3E66-22DF6B18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declared in the body of a function is a local variable that extends until the end of the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80784-E50D-A537-424A-E69A9D424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96" y="1862292"/>
            <a:ext cx="5420614" cy="3759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FD5BB1-9FDD-DB40-03FF-DAA8186AE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2172981"/>
            <a:ext cx="5281082" cy="2690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126ADC-6951-1D37-5832-5F0EE5D6700C}"/>
              </a:ext>
            </a:extLst>
          </p:cNvPr>
          <p:cNvSpPr txBox="1"/>
          <p:nvPr/>
        </p:nvSpPr>
        <p:spPr>
          <a:xfrm>
            <a:off x="814918" y="5298315"/>
            <a:ext cx="4837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 and y are </a:t>
            </a:r>
            <a:r>
              <a:rPr lang="en-US" dirty="0">
                <a:solidFill>
                  <a:srgbClr val="FF0000"/>
                </a:solidFill>
              </a:rPr>
              <a:t>local variables </a:t>
            </a:r>
            <a:r>
              <a:rPr lang="en-US" dirty="0">
                <a:solidFill>
                  <a:srgbClr val="0070C0"/>
                </a:solidFill>
              </a:rPr>
              <a:t>to the function, they can not be seen by main.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7456D1-3941-ADB4-A1A7-E1A743B438E9}"/>
              </a:ext>
            </a:extLst>
          </p:cNvPr>
          <p:cNvSpPr txBox="1"/>
          <p:nvPr/>
        </p:nvSpPr>
        <p:spPr>
          <a:xfrm>
            <a:off x="6539344" y="5696649"/>
            <a:ext cx="5347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and b are </a:t>
            </a:r>
            <a:r>
              <a:rPr lang="en-US" dirty="0">
                <a:solidFill>
                  <a:srgbClr val="FF0000"/>
                </a:solidFill>
              </a:rPr>
              <a:t>local variables </a:t>
            </a:r>
            <a:r>
              <a:rPr lang="en-US" dirty="0">
                <a:solidFill>
                  <a:srgbClr val="0070C0"/>
                </a:solidFill>
              </a:rPr>
              <a:t>to main function, they can not be seen by any other function, except the copies sent through parameters</a:t>
            </a:r>
          </a:p>
        </p:txBody>
      </p:sp>
      <p:pic>
        <p:nvPicPr>
          <p:cNvPr id="1026" name="Picture 2" descr="Visibility - Free medical icons">
            <a:extLst>
              <a:ext uri="{FF2B5EF4-FFF2-40B4-BE49-F238E27FC236}">
                <a16:creationId xmlns:a16="http://schemas.microsoft.com/office/drawing/2014/main" id="{DAD70026-3686-3E1F-2640-508F7C58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732" y="-122347"/>
            <a:ext cx="1786533" cy="171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20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0A307-A1E6-090C-0859-A4455C0C8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69CD-636B-3D36-983B-F597E57B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3115-8A45-8141-8693-693724B8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7913445" cy="5184775"/>
          </a:xfrm>
        </p:spPr>
        <p:txBody>
          <a:bodyPr/>
          <a:lstStyle/>
          <a:p>
            <a:r>
              <a:rPr lang="en-US" dirty="0"/>
              <a:t>Write a program having a function called </a:t>
            </a:r>
            <a:r>
              <a:rPr lang="en-US" dirty="0" err="1"/>
              <a:t>getMax</a:t>
            </a:r>
            <a:r>
              <a:rPr lang="en-US" dirty="0"/>
              <a:t> that receives two integer values from the main and returns the maximum number of them to be printed from the main.</a:t>
            </a:r>
          </a:p>
        </p:txBody>
      </p:sp>
      <p:pic>
        <p:nvPicPr>
          <p:cNvPr id="4" name="Picture 3" descr="Test Your Knowledge">
            <a:extLst>
              <a:ext uri="{FF2B5EF4-FFF2-40B4-BE49-F238E27FC236}">
                <a16:creationId xmlns:a16="http://schemas.microsoft.com/office/drawing/2014/main" id="{CA725869-2A00-C810-FF20-EAD783A37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47" y="1339851"/>
            <a:ext cx="1885950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4729D3-FBDF-3429-AE1B-D2CCF3B54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48" y="2488527"/>
            <a:ext cx="5163566" cy="2517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3C6B5-EFB3-4B5B-6AC5-B3ACDFF9B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248" y="5193709"/>
            <a:ext cx="7395321" cy="15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2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95A3-8AF6-2D41-299A-294DDE5D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(another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81B8-B71D-51CB-059F-AEA8375B4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7913445" cy="5184775"/>
          </a:xfrm>
        </p:spPr>
        <p:txBody>
          <a:bodyPr/>
          <a:lstStyle/>
          <a:p>
            <a:r>
              <a:rPr lang="en-US" dirty="0"/>
              <a:t>Write a program having a function called </a:t>
            </a:r>
            <a:r>
              <a:rPr lang="en-US" dirty="0" err="1"/>
              <a:t>getMax</a:t>
            </a:r>
            <a:r>
              <a:rPr lang="en-US" dirty="0"/>
              <a:t> that receives two integer values from the main and returns the maximum number of them to be printed from the main.</a:t>
            </a:r>
          </a:p>
        </p:txBody>
      </p:sp>
      <p:pic>
        <p:nvPicPr>
          <p:cNvPr id="4" name="Picture 3" descr="Test Your Knowledge">
            <a:extLst>
              <a:ext uri="{FF2B5EF4-FFF2-40B4-BE49-F238E27FC236}">
                <a16:creationId xmlns:a16="http://schemas.microsoft.com/office/drawing/2014/main" id="{148EAD19-C5E6-91C2-C769-4BB554019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447" y="1339851"/>
            <a:ext cx="1885950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9A301-4033-8B68-1A66-70E0D877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831" y="2436815"/>
            <a:ext cx="4327960" cy="2478086"/>
          </a:xfrm>
          <a:prstGeom prst="rect">
            <a:avLst/>
          </a:prstGeom>
        </p:spPr>
      </p:pic>
      <p:pic>
        <p:nvPicPr>
          <p:cNvPr id="9" name="Picture 2" descr="Dont Forget Emoji Sticker - Dont Forget Emoji Smiles - Discover &amp; Share GIFs">
            <a:extLst>
              <a:ext uri="{FF2B5EF4-FFF2-40B4-BE49-F238E27FC236}">
                <a16:creationId xmlns:a16="http://schemas.microsoft.com/office/drawing/2014/main" id="{3D6E4B11-F6C8-4F49-F2A3-307DD4273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099" y="3389557"/>
            <a:ext cx="1335023" cy="87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46C143-0525-9B8C-535A-AF1BA89A3BA8}"/>
              </a:ext>
            </a:extLst>
          </p:cNvPr>
          <p:cNvSpPr txBox="1"/>
          <p:nvPr/>
        </p:nvSpPr>
        <p:spPr>
          <a:xfrm>
            <a:off x="5643777" y="2532089"/>
            <a:ext cx="419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any return statement is executed, the whole function exits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635D7-BC4E-8C67-6335-C6B881859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831" y="5111292"/>
            <a:ext cx="7395321" cy="15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CE576-47BB-174E-7DA6-00550B23E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EC6EC-3D79-FA6B-4BE4-486A1F41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89" y="2388381"/>
            <a:ext cx="3829584" cy="3513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D6AF3-6A7B-BDE1-54F4-A092E77A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CF47-AF52-09B4-78CB-6552360AE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7913445" cy="5184775"/>
          </a:xfrm>
        </p:spPr>
        <p:txBody>
          <a:bodyPr/>
          <a:lstStyle/>
          <a:p>
            <a:r>
              <a:rPr lang="en-US" dirty="0"/>
              <a:t>Write a program having a function called </a:t>
            </a:r>
            <a:r>
              <a:rPr lang="en-US" dirty="0" err="1"/>
              <a:t>getMax</a:t>
            </a:r>
            <a:r>
              <a:rPr lang="en-US" dirty="0"/>
              <a:t> that receives two integer values from the main and returns the maximum number of them to be printed from the main.</a:t>
            </a:r>
          </a:p>
        </p:txBody>
      </p:sp>
      <p:pic>
        <p:nvPicPr>
          <p:cNvPr id="9" name="Picture 2" descr="Dont Forget Emoji Sticker - Dont Forget Emoji Smiles - Discover &amp; Share GIFs">
            <a:extLst>
              <a:ext uri="{FF2B5EF4-FFF2-40B4-BE49-F238E27FC236}">
                <a16:creationId xmlns:a16="http://schemas.microsoft.com/office/drawing/2014/main" id="{8133D5AF-E13E-01E7-B9CE-0AC352085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234" y="3244334"/>
            <a:ext cx="1335023" cy="87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E56B0A-1B90-D1A0-DDDA-D213A8EE1B37}"/>
              </a:ext>
            </a:extLst>
          </p:cNvPr>
          <p:cNvSpPr txBox="1"/>
          <p:nvPr/>
        </p:nvSpPr>
        <p:spPr>
          <a:xfrm>
            <a:off x="5643777" y="2532089"/>
            <a:ext cx="419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any return statement is executed, the whole function exits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F582F8-81D0-51E4-8E84-4ABD576D3DB1}"/>
                  </a:ext>
                </a:extLst>
              </p14:cNvPr>
              <p14:cNvContentPartPr/>
              <p14:nvPr/>
            </p14:nvContentPartPr>
            <p14:xfrm>
              <a:off x="1926735" y="4827759"/>
              <a:ext cx="2793960" cy="74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F582F8-81D0-51E4-8E84-4ABD576D3D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2728" y="4719759"/>
                <a:ext cx="2901614" cy="2905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6C2DEFA-7AEE-F1D3-F147-1E3661454A21}"/>
              </a:ext>
            </a:extLst>
          </p:cNvPr>
          <p:cNvSpPr txBox="1"/>
          <p:nvPr/>
        </p:nvSpPr>
        <p:spPr>
          <a:xfrm>
            <a:off x="5962529" y="5267323"/>
            <a:ext cx="41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This statement is not reachable</a:t>
            </a:r>
          </a:p>
        </p:txBody>
      </p:sp>
      <p:pic>
        <p:nvPicPr>
          <p:cNvPr id="1026" name="Picture 2" descr="Error icon PNG and SVG Vector Free Download">
            <a:extLst>
              <a:ext uri="{FF2B5EF4-FFF2-40B4-BE49-F238E27FC236}">
                <a16:creationId xmlns:a16="http://schemas.microsoft.com/office/drawing/2014/main" id="{A1643CE1-EB70-72D7-FA52-41500587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768" y="5676223"/>
            <a:ext cx="23336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8FD98B-4550-B414-5B4D-0FE27D865B37}"/>
              </a:ext>
            </a:extLst>
          </p:cNvPr>
          <p:cNvSpPr txBox="1"/>
          <p:nvPr/>
        </p:nvSpPr>
        <p:spPr>
          <a:xfrm>
            <a:off x="1469535" y="46044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B20C79-FCC7-591F-77D0-04A8109CB142}"/>
                  </a:ext>
                </a:extLst>
              </p14:cNvPr>
              <p14:cNvContentPartPr/>
              <p14:nvPr/>
            </p14:nvContentPartPr>
            <p14:xfrm>
              <a:off x="4819558" y="4865199"/>
              <a:ext cx="1423800" cy="775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B20C79-FCC7-591F-77D0-04A8109CB14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0918" y="4856199"/>
                <a:ext cx="1441440" cy="79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64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BE28-6954-5129-9E1C-AA6152911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more than one function from main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C3BC17-9708-C249-AB67-10D3CFFC3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918" y="2327955"/>
            <a:ext cx="4299558" cy="2541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3F139-09DC-A96C-A883-6E3544DD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96" y="2309096"/>
            <a:ext cx="4058418" cy="2568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CF4FF8-E15C-B5D5-5BDB-BD7EF77EA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354" y="5173129"/>
            <a:ext cx="8338121" cy="1699407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2421ED-8D46-1650-2200-9CF23539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92" y="1301361"/>
            <a:ext cx="10251399" cy="518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program having two functions called </a:t>
            </a:r>
            <a:r>
              <a:rPr lang="en-US" dirty="0" err="1"/>
              <a:t>getMax</a:t>
            </a:r>
            <a:r>
              <a:rPr lang="en-US" dirty="0"/>
              <a:t>, </a:t>
            </a:r>
            <a:r>
              <a:rPr lang="en-US" dirty="0" err="1"/>
              <a:t>getMin</a:t>
            </a:r>
            <a:r>
              <a:rPr lang="en-US" dirty="0"/>
              <a:t> where each receives three distinct integer values from the main and returns the maximum number, and minimum number of them respectively to be printed from the main.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FBB2DD1-D103-6C3F-3E19-1B7BABF11410}"/>
                  </a:ext>
                </a:extLst>
              </p14:cNvPr>
              <p14:cNvContentPartPr/>
              <p14:nvPr/>
            </p14:nvContentPartPr>
            <p14:xfrm>
              <a:off x="6140864" y="6119345"/>
              <a:ext cx="1547640" cy="43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FBB2DD1-D103-6C3F-3E19-1B7BABF114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7224" y="6011705"/>
                <a:ext cx="1655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35CF8AC-EE97-2137-C5F4-AFFCB2B54563}"/>
                  </a:ext>
                </a:extLst>
              </p14:cNvPr>
              <p14:cNvContentPartPr/>
              <p14:nvPr/>
            </p14:nvContentPartPr>
            <p14:xfrm>
              <a:off x="6265784" y="6368465"/>
              <a:ext cx="1543320" cy="11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35CF8AC-EE97-2137-C5F4-AFFCB2B545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1784" y="6260825"/>
                <a:ext cx="1650960" cy="2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04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4408-1A57-9498-A9F3-B314E572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5885-EF8A-EBF0-6AB7-29FAF4119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Function overloading is a feature where two or more functions can have </a:t>
            </a:r>
            <a:r>
              <a:rPr lang="en-US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the same name 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but </a:t>
            </a:r>
            <a:r>
              <a:rPr lang="en-US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different parameters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When a function name is overloaded with different jobs it is called Function Overloading. </a:t>
            </a:r>
          </a:p>
          <a:p>
            <a:r>
              <a:rPr lang="en-US" dirty="0">
                <a:solidFill>
                  <a:srgbClr val="666666"/>
                </a:solidFill>
                <a:latin typeface="Roboto" panose="02000000000000000000" pitchFamily="2" charset="0"/>
              </a:rPr>
              <a:t>A function cannot be overloaded with different return types in most programming languages. </a:t>
            </a:r>
          </a:p>
        </p:txBody>
      </p:sp>
    </p:spTree>
    <p:extLst>
      <p:ext uri="{BB962C8B-B14F-4D97-AF65-F5344CB8AC3E}">
        <p14:creationId xmlns:p14="http://schemas.microsoft.com/office/powerpoint/2010/main" val="496564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8367-5F4A-024B-C50A-7F6F73A1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Function Overloading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11654-593E-D4D1-57C2-7CBE9DAA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02" y="1485158"/>
            <a:ext cx="2659610" cy="2151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EBA63D-95A3-3784-095F-C4278075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82" y="1485159"/>
            <a:ext cx="3292125" cy="2047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505FE8-EE8F-7625-86C4-6A5E6FAD6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977" y="1485160"/>
            <a:ext cx="3337849" cy="20477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400EBF-41AA-0690-7562-CCA010A27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449" y="4081818"/>
            <a:ext cx="4302589" cy="1790855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587C60-54D9-B47B-FD3A-A1A1920634AC}"/>
              </a:ext>
            </a:extLst>
          </p:cNvPr>
          <p:cNvCxnSpPr/>
          <p:nvPr/>
        </p:nvCxnSpPr>
        <p:spPr bwMode="auto">
          <a:xfrm rot="16200000" flipH="1">
            <a:off x="2345350" y="3786692"/>
            <a:ext cx="1198658" cy="898905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389806C-9C5D-D668-47B4-7CA4210B514C}"/>
              </a:ext>
            </a:extLst>
          </p:cNvPr>
          <p:cNvCxnSpPr/>
          <p:nvPr/>
        </p:nvCxnSpPr>
        <p:spPr bwMode="auto">
          <a:xfrm rot="16200000" flipH="1">
            <a:off x="5045634" y="3502390"/>
            <a:ext cx="1267691" cy="112091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42794C3-BD04-7A07-DCCC-8A543DA3EC24}"/>
              </a:ext>
            </a:extLst>
          </p:cNvPr>
          <p:cNvCxnSpPr/>
          <p:nvPr/>
        </p:nvCxnSpPr>
        <p:spPr bwMode="auto">
          <a:xfrm rot="5400000">
            <a:off x="6358435" y="3623070"/>
            <a:ext cx="1511876" cy="133155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BA3E3D-9B51-B8EC-B7A0-BAFF8F70382C}"/>
                  </a:ext>
                </a:extLst>
              </p14:cNvPr>
              <p14:cNvContentPartPr/>
              <p14:nvPr/>
            </p14:nvContentPartPr>
            <p14:xfrm>
              <a:off x="1454744" y="1713665"/>
              <a:ext cx="1364760" cy="32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BA3E3D-9B51-B8EC-B7A0-BAFF8F7038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1104" y="1606025"/>
                <a:ext cx="14724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EDBBD9F-7EF4-E40E-5E28-38AC124344DB}"/>
                  </a:ext>
                </a:extLst>
              </p14:cNvPr>
              <p14:cNvContentPartPr/>
              <p14:nvPr/>
            </p14:nvContentPartPr>
            <p14:xfrm>
              <a:off x="4353464" y="1683425"/>
              <a:ext cx="2016000" cy="53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EDBBD9F-7EF4-E40E-5E28-38AC124344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99824" y="1575425"/>
                <a:ext cx="21236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F444D3D-74ED-4BB6-A247-FDD9E1A9F158}"/>
                  </a:ext>
                </a:extLst>
              </p14:cNvPr>
              <p14:cNvContentPartPr/>
              <p14:nvPr/>
            </p14:nvContentPartPr>
            <p14:xfrm>
              <a:off x="7949144" y="1703945"/>
              <a:ext cx="1931400" cy="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F444D3D-74ED-4BB6-A247-FDD9E1A9F1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95144" y="1595945"/>
                <a:ext cx="2039040" cy="25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548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E375-E607-2962-D97F-97DB5FD93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A08-BFB9-4FA9-A5F1-FE63CE38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/>
              <a:t>Functions (Part 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8F81D-57B9-32E6-4FDA-7ADA8DE5F3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function is a collection of statements that performs a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3613174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72C5-5718-1ECC-6510-5FDEFB1A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AEBE4-1338-C424-12C5-386E43B2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331687"/>
            <a:ext cx="3551228" cy="2263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E286AE-D011-FF7A-2726-0719CC6F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017" y="3958938"/>
            <a:ext cx="3826737" cy="13016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E4AA56-70C7-33DD-5F3F-271D420C3DD8}"/>
                  </a:ext>
                </a:extLst>
              </p14:cNvPr>
              <p14:cNvContentPartPr/>
              <p14:nvPr/>
            </p14:nvContentPartPr>
            <p14:xfrm>
              <a:off x="7865624" y="319002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E4AA56-70C7-33DD-5F3F-271D420C3D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56624" y="318102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3873F25-1AC0-A4F5-6718-C508311D0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0850" y="1371059"/>
            <a:ext cx="5265876" cy="22241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E8EBC5F-BBE4-6A94-4381-BDA2727A598D}"/>
                  </a:ext>
                </a:extLst>
              </p14:cNvPr>
              <p14:cNvContentPartPr/>
              <p14:nvPr/>
            </p14:nvContentPartPr>
            <p14:xfrm>
              <a:off x="7359464" y="1506305"/>
              <a:ext cx="3157560" cy="3127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E8EBC5F-BBE4-6A94-4381-BDA2727A59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0824" y="1497305"/>
                <a:ext cx="3175200" cy="314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FAB2004-E4FE-114B-1664-7603FF1E3B1E}"/>
              </a:ext>
            </a:extLst>
          </p:cNvPr>
          <p:cNvGrpSpPr/>
          <p:nvPr/>
        </p:nvGrpSpPr>
        <p:grpSpPr>
          <a:xfrm>
            <a:off x="2495504" y="1849385"/>
            <a:ext cx="2585880" cy="1028880"/>
            <a:chOff x="2495504" y="1849385"/>
            <a:chExt cx="2585880" cy="10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F6EA76-B66F-D1B0-D1B4-72E13B63341D}"/>
                    </a:ext>
                  </a:extLst>
                </p14:cNvPr>
                <p14:cNvContentPartPr/>
                <p14:nvPr/>
              </p14:nvContentPartPr>
              <p14:xfrm>
                <a:off x="2504504" y="1993025"/>
                <a:ext cx="2576880" cy="88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F6EA76-B66F-D1B0-D1B4-72E13B6334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95504" y="1984385"/>
                  <a:ext cx="2594520" cy="90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66FD97F-5BDB-059C-81EC-E129E9094ACC}"/>
                    </a:ext>
                  </a:extLst>
                </p14:cNvPr>
                <p14:cNvContentPartPr/>
                <p14:nvPr/>
              </p14:nvContentPartPr>
              <p14:xfrm>
                <a:off x="2495504" y="1849385"/>
                <a:ext cx="160560" cy="351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66FD97F-5BDB-059C-81EC-E129E9094A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86864" y="1840385"/>
                  <a:ext cx="178200" cy="36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52689EF-833B-097F-F99E-5266684CF24F}"/>
                  </a:ext>
                </a:extLst>
              </p14:cNvPr>
              <p14:cNvContentPartPr/>
              <p14:nvPr/>
            </p14:nvContentPartPr>
            <p14:xfrm>
              <a:off x="2971784" y="3113345"/>
              <a:ext cx="1630440" cy="503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52689EF-833B-097F-F99E-5266684CF2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2784" y="3104705"/>
                <a:ext cx="164808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380B9B-A5EC-8D82-0652-28F335181E9B}"/>
                  </a:ext>
                </a:extLst>
              </p14:cNvPr>
              <p14:cNvContentPartPr/>
              <p14:nvPr/>
            </p14:nvContentPartPr>
            <p14:xfrm>
              <a:off x="4467224" y="3458945"/>
              <a:ext cx="1118160" cy="1554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380B9B-A5EC-8D82-0652-28F335181E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58224" y="3450305"/>
                <a:ext cx="1135800" cy="15721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6CF3953B-3427-7911-566B-90769F3468CF}"/>
              </a:ext>
            </a:extLst>
          </p:cNvPr>
          <p:cNvSpPr/>
          <p:nvPr/>
        </p:nvSpPr>
        <p:spPr bwMode="auto">
          <a:xfrm>
            <a:off x="8520545" y="3958938"/>
            <a:ext cx="436418" cy="529937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7D6E820-0692-7E3B-DFF4-52FDB2377EC7}"/>
              </a:ext>
            </a:extLst>
          </p:cNvPr>
          <p:cNvSpPr/>
          <p:nvPr/>
        </p:nvSpPr>
        <p:spPr bwMode="auto">
          <a:xfrm>
            <a:off x="3850159" y="1844191"/>
            <a:ext cx="436418" cy="529937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2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FDEA67-CCD2-9CB4-0A18-460B322B5C74}"/>
              </a:ext>
            </a:extLst>
          </p:cNvPr>
          <p:cNvSpPr/>
          <p:nvPr/>
        </p:nvSpPr>
        <p:spPr bwMode="auto">
          <a:xfrm>
            <a:off x="3789254" y="3473926"/>
            <a:ext cx="436418" cy="529937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3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16B65A-18DD-B06C-AADF-3C9409D0FED7}"/>
              </a:ext>
            </a:extLst>
          </p:cNvPr>
          <p:cNvSpPr/>
          <p:nvPr/>
        </p:nvSpPr>
        <p:spPr bwMode="auto">
          <a:xfrm>
            <a:off x="4467224" y="5048932"/>
            <a:ext cx="436418" cy="529937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0025EDA-2D3F-CE58-31C2-3E03488062A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9447" y="3860266"/>
            <a:ext cx="1088814" cy="62860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4239038-A68F-0F57-D706-9A80DC365ED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8082" y="4611970"/>
            <a:ext cx="3528366" cy="12421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D9CD40-9285-277D-5DC0-284E9E9AF578}"/>
              </a:ext>
            </a:extLst>
          </p:cNvPr>
          <p:cNvSpPr txBox="1"/>
          <p:nvPr/>
        </p:nvSpPr>
        <p:spPr>
          <a:xfrm>
            <a:off x="5085465" y="5624304"/>
            <a:ext cx="4196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getInfo</a:t>
            </a:r>
            <a:r>
              <a:rPr lang="en-US" dirty="0">
                <a:solidFill>
                  <a:srgbClr val="FF0000"/>
                </a:solidFill>
              </a:rPr>
              <a:t>() should be written before </a:t>
            </a:r>
            <a:r>
              <a:rPr lang="en-US" dirty="0" err="1">
                <a:solidFill>
                  <a:srgbClr val="FF0000"/>
                </a:solidFill>
              </a:rPr>
              <a:t>displayGreetings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40B92EF-7797-C7FE-A07F-E0A40F1F38FC}"/>
                  </a:ext>
                </a:extLst>
              </p14:cNvPr>
              <p14:cNvContentPartPr/>
              <p14:nvPr/>
            </p14:nvContentPartPr>
            <p14:xfrm>
              <a:off x="6930344" y="5548745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40B92EF-7797-C7FE-A07F-E0A40F1F38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21704" y="553974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950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864C-29DE-C07C-ADFD-4B68C252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returning a 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DC661-E3E2-28A4-C770-24355F5B3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328860"/>
            <a:ext cx="4888458" cy="5071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8162BD8-A52C-BDB7-126B-8E19D00FDDCC}"/>
                  </a:ext>
                </a:extLst>
              </p14:cNvPr>
              <p14:cNvContentPartPr/>
              <p14:nvPr/>
            </p14:nvContentPartPr>
            <p14:xfrm>
              <a:off x="1332519" y="2152599"/>
              <a:ext cx="629280" cy="17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8162BD8-A52C-BDB7-126B-8E19D00FD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879" y="2044959"/>
                <a:ext cx="736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CAE5B0-62B4-1233-CD2A-01720C39CC99}"/>
                  </a:ext>
                </a:extLst>
              </p14:cNvPr>
              <p14:cNvContentPartPr/>
              <p14:nvPr/>
            </p14:nvContentPartPr>
            <p14:xfrm>
              <a:off x="2665239" y="3843159"/>
              <a:ext cx="330480" cy="18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CAE5B0-62B4-1233-CD2A-01720C39CC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1599" y="3735159"/>
                <a:ext cx="4381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B0EE09-A62D-A240-59F1-9585D098B373}"/>
                  </a:ext>
                </a:extLst>
              </p14:cNvPr>
              <p14:cNvContentPartPr/>
              <p14:nvPr/>
            </p14:nvContentPartPr>
            <p14:xfrm>
              <a:off x="2897799" y="5127999"/>
              <a:ext cx="899280" cy="48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B0EE09-A62D-A240-59F1-9585D098B37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44159" y="5020359"/>
                <a:ext cx="1006920" cy="264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B085838-4008-F77F-6FCC-D923E172E9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1214" y="1650618"/>
            <a:ext cx="1102070" cy="628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2CE4BA-D59B-0DFF-BA96-1B86B38124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5813" y="2524867"/>
            <a:ext cx="2346127" cy="117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59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FCAA2-A8C8-84E9-3047-607AB1B35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EF0F-9D4A-49FB-8C45-D5EAC59C5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returning a char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2E4D79-EDCF-A920-FDC7-D70431A74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214" y="1650618"/>
            <a:ext cx="1102070" cy="6286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53F2C6-8870-4759-A1DB-854328707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25" y="1390071"/>
            <a:ext cx="5503075" cy="50835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BF3E4E-833F-3CA5-4880-1D5583691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248" y="2496288"/>
            <a:ext cx="2123726" cy="11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90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16E-91BE-E656-F0A0-5099203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2565305"/>
            <a:ext cx="263144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410" name="Picture 2" descr="Why and How to Ask Open-Ended Questions and Examples">
            <a:extLst>
              <a:ext uri="{FF2B5EF4-FFF2-40B4-BE49-F238E27FC236}">
                <a16:creationId xmlns:a16="http://schemas.microsoft.com/office/drawing/2014/main" id="{A4179B05-B375-4B1C-3746-74B99FD7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75" y="2077624"/>
            <a:ext cx="3701555" cy="24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55ED-872D-585D-6342-38B27993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EBD8-7B5F-C0D0-89FC-F5994DC4F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every while I need to take the name of a student and print him a Greeting message, in the middle of doing other tasks in the program.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EC105-10AE-9226-C0F7-4CA01A115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2164793"/>
            <a:ext cx="5357282" cy="4526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D3406-2AB7-07CD-2249-A66D41C0F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82" y="2164794"/>
            <a:ext cx="1088814" cy="628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A125D-725B-FCFC-8F22-11C782424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91" y="2831052"/>
            <a:ext cx="2659528" cy="2687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C30960-BAA0-2AB7-1494-163C9EC54330}"/>
              </a:ext>
            </a:extLst>
          </p:cNvPr>
          <p:cNvSpPr txBox="1"/>
          <p:nvPr/>
        </p:nvSpPr>
        <p:spPr>
          <a:xfrm>
            <a:off x="1288473" y="4042064"/>
            <a:ext cx="3771900" cy="8001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71CBF-205C-8501-8B05-34C8BF8C252F}"/>
              </a:ext>
            </a:extLst>
          </p:cNvPr>
          <p:cNvSpPr txBox="1"/>
          <p:nvPr/>
        </p:nvSpPr>
        <p:spPr>
          <a:xfrm>
            <a:off x="1288473" y="5267056"/>
            <a:ext cx="3771900" cy="8001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93C2B3-4D3F-5F74-7E7D-07A7BF5A3B6A}"/>
                  </a:ext>
                </a:extLst>
              </p14:cNvPr>
              <p14:cNvContentPartPr/>
              <p14:nvPr/>
            </p14:nvContentPartPr>
            <p14:xfrm>
              <a:off x="5077325" y="4363527"/>
              <a:ext cx="1791360" cy="1673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93C2B3-4D3F-5F74-7E7D-07A7BF5A3B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8325" y="4354887"/>
                <a:ext cx="1809000" cy="16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8708D2-30F2-68FF-42EB-6434B7406420}"/>
                  </a:ext>
                </a:extLst>
              </p14:cNvPr>
              <p14:cNvContentPartPr/>
              <p14:nvPr/>
            </p14:nvContentPartPr>
            <p14:xfrm>
              <a:off x="5166965" y="5677167"/>
              <a:ext cx="1649520" cy="389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8708D2-30F2-68FF-42EB-6434B74064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8325" y="5668167"/>
                <a:ext cx="1667160" cy="4068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52FF42A-E1C0-E48B-7A79-15BD18C46B5E}"/>
              </a:ext>
            </a:extLst>
          </p:cNvPr>
          <p:cNvSpPr txBox="1"/>
          <p:nvPr/>
        </p:nvSpPr>
        <p:spPr>
          <a:xfrm>
            <a:off x="6875558" y="5852501"/>
            <a:ext cx="22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code</a:t>
            </a:r>
          </a:p>
        </p:txBody>
      </p:sp>
    </p:spTree>
    <p:extLst>
      <p:ext uri="{BB962C8B-B14F-4D97-AF65-F5344CB8AC3E}">
        <p14:creationId xmlns:p14="http://schemas.microsoft.com/office/powerpoint/2010/main" val="15710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E7C4-B5E4-842F-A507-18287E6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pic>
        <p:nvPicPr>
          <p:cNvPr id="2050" name="Picture 2" descr="C++ Function (With Examples)">
            <a:extLst>
              <a:ext uri="{FF2B5EF4-FFF2-40B4-BE49-F238E27FC236}">
                <a16:creationId xmlns:a16="http://schemas.microsoft.com/office/drawing/2014/main" id="{656846AE-BB45-2CA0-8CFC-49123583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18" y="1128714"/>
            <a:ext cx="76581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hone call - Free smileys icons">
            <a:extLst>
              <a:ext uri="{FF2B5EF4-FFF2-40B4-BE49-F238E27FC236}">
                <a16:creationId xmlns:a16="http://schemas.microsoft.com/office/drawing/2014/main" id="{50299976-30D8-0FB5-02D7-696F2F9B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16" y="3839296"/>
            <a:ext cx="1301998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9DFF-B4C3-E03B-50CD-4488F524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4067-EE1E-190D-A728-72B39821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every while I need to take the name of a student and print him a Greeting message, in the middle of doing other tasks in the program.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56E0DC-29CB-2965-3968-83CB6203C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92" y="4670870"/>
            <a:ext cx="5014508" cy="2187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C5889-3376-2B6F-092C-65C0E7458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80" y="2164794"/>
            <a:ext cx="5084620" cy="24005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ECD426-34D5-68BC-84EB-6650946F1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782" y="2164794"/>
            <a:ext cx="1088814" cy="628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8F9336-F1E8-4168-51B2-BFE29F417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191" y="2831052"/>
            <a:ext cx="2659528" cy="26870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DB8D014-3911-D29C-D7D3-2AA73408B141}"/>
                  </a:ext>
                </a:extLst>
              </p14:cNvPr>
              <p14:cNvContentPartPr/>
              <p14:nvPr/>
            </p14:nvContentPartPr>
            <p14:xfrm>
              <a:off x="3263858" y="5540007"/>
              <a:ext cx="3397320" cy="444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DB8D014-3911-D29C-D7D3-2AA73408B1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54858" y="5531367"/>
                <a:ext cx="341496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4485E8-04FC-E9B2-B793-5E5B98C9749B}"/>
                  </a:ext>
                </a:extLst>
              </p14:cNvPr>
              <p14:cNvContentPartPr/>
              <p14:nvPr/>
            </p14:nvContentPartPr>
            <p14:xfrm>
              <a:off x="3144338" y="6177207"/>
              <a:ext cx="3516840" cy="244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4485E8-04FC-E9B2-B793-5E5B98C974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35338" y="6168567"/>
                <a:ext cx="35344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456A474-0D4A-4AA5-F8A5-73C4F96E0F78}"/>
                  </a:ext>
                </a:extLst>
              </p14:cNvPr>
              <p14:cNvContentPartPr/>
              <p14:nvPr/>
            </p14:nvContentPartPr>
            <p14:xfrm>
              <a:off x="1475018" y="93567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456A474-0D4A-4AA5-F8A5-73C4F96E0F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6378" y="8456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53E2951-40D9-06BE-83FB-CDC725963F16}"/>
              </a:ext>
            </a:extLst>
          </p:cNvPr>
          <p:cNvSpPr txBox="1"/>
          <p:nvPr/>
        </p:nvSpPr>
        <p:spPr>
          <a:xfrm>
            <a:off x="6661178" y="5870864"/>
            <a:ext cx="22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Calling a Function</a:t>
            </a:r>
          </a:p>
        </p:txBody>
      </p:sp>
      <p:pic>
        <p:nvPicPr>
          <p:cNvPr id="1026" name="Picture 2" descr="Phone call - Free smileys icons">
            <a:extLst>
              <a:ext uri="{FF2B5EF4-FFF2-40B4-BE49-F238E27FC236}">
                <a16:creationId xmlns:a16="http://schemas.microsoft.com/office/drawing/2014/main" id="{08DAC343-51B8-20EC-DA02-F8BF58FF9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752" y="5553796"/>
            <a:ext cx="1301998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B48C04-C242-238D-95BF-E09829574232}"/>
                  </a:ext>
                </a:extLst>
              </p14:cNvPr>
              <p14:cNvContentPartPr/>
              <p14:nvPr/>
            </p14:nvContentPartPr>
            <p14:xfrm>
              <a:off x="8104778" y="614084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B48C04-C242-238D-95BF-E098295742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96138" y="613220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965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4686C-1561-DA12-C770-915203E70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9FF9-36B7-BFC2-436E-74387746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19BDD-E510-7E94-81E4-645C64BCC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28" y="1851514"/>
            <a:ext cx="4683308" cy="4570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C0CE85-0DC6-3E4B-DD71-A6254389F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978" y="1851514"/>
            <a:ext cx="5159187" cy="45700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3C8647B-1079-4497-F0BD-26FC28787A22}"/>
                  </a:ext>
                </a:extLst>
              </p14:cNvPr>
              <p14:cNvContentPartPr/>
              <p14:nvPr/>
            </p14:nvContentPartPr>
            <p14:xfrm>
              <a:off x="987104" y="2606630"/>
              <a:ext cx="1336680" cy="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768E980-C3CC-56D1-A085-90FD63D81E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3104" y="2498630"/>
                <a:ext cx="1444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E56B07D-AD5B-22BA-74F4-4E61744352CF}"/>
                  </a:ext>
                </a:extLst>
              </p14:cNvPr>
              <p14:cNvContentPartPr/>
              <p14:nvPr/>
            </p14:nvContentPartPr>
            <p14:xfrm>
              <a:off x="2323784" y="1766389"/>
              <a:ext cx="1292400" cy="84024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176EF96-3B58-90F8-EC67-4E9A106563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4784" y="1757389"/>
                <a:ext cx="1310040" cy="85788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6F7CAE2-ACCA-0888-1A88-E0502BAB1FDF}"/>
              </a:ext>
            </a:extLst>
          </p:cNvPr>
          <p:cNvSpPr txBox="1"/>
          <p:nvPr/>
        </p:nvSpPr>
        <p:spPr>
          <a:xfrm>
            <a:off x="2664821" y="1512269"/>
            <a:ext cx="41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 declaration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176AB9-5522-1239-A86A-CB975349D1C0}"/>
                  </a:ext>
                </a:extLst>
              </p14:cNvPr>
              <p14:cNvContentPartPr/>
              <p14:nvPr/>
            </p14:nvContentPartPr>
            <p14:xfrm>
              <a:off x="122278" y="2603679"/>
              <a:ext cx="637200" cy="271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176AB9-5522-1239-A86A-CB975349D1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638" y="2594679"/>
                <a:ext cx="654840" cy="27367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670C508-CED3-7567-DD8D-0BE6176CF3D0}"/>
              </a:ext>
            </a:extLst>
          </p:cNvPr>
          <p:cNvSpPr txBox="1"/>
          <p:nvPr/>
        </p:nvSpPr>
        <p:spPr>
          <a:xfrm>
            <a:off x="371276" y="1287270"/>
            <a:ext cx="384721" cy="360903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300" dirty="0">
                <a:solidFill>
                  <a:srgbClr val="FF0000"/>
                </a:solidFill>
              </a:rPr>
              <a:t>Function code after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9D69E-596F-497A-0E22-F62DB9F58666}"/>
              </a:ext>
            </a:extLst>
          </p:cNvPr>
          <p:cNvSpPr txBox="1"/>
          <p:nvPr/>
        </p:nvSpPr>
        <p:spPr>
          <a:xfrm>
            <a:off x="6477495" y="1463526"/>
            <a:ext cx="41966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rgbClr val="FF0000"/>
                </a:solidFill>
              </a:rPr>
              <a:t>Or the whole function before main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9DEEE59-DDA2-8C69-D340-26E0D46014E1}"/>
                  </a:ext>
                </a:extLst>
              </p14:cNvPr>
              <p14:cNvContentPartPr/>
              <p14:nvPr/>
            </p14:nvContentPartPr>
            <p14:xfrm>
              <a:off x="8363813" y="1750839"/>
              <a:ext cx="750960" cy="129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9DEEE59-DDA2-8C69-D340-26E0D46014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4813" y="1741839"/>
                <a:ext cx="768600" cy="13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67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0372-BAC1-7A9B-6159-ACA06408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758E-F0C0-4F6C-BE40-966EA3D7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Functions allow the same piece of code to run multiple times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0" indent="0">
              <a:buNone/>
            </a:pPr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Functions break long programs up into smaller components. 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dirty="0">
              <a:solidFill>
                <a:srgbClr val="202124"/>
              </a:solidFill>
              <a:latin typeface="Google Sans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Functions can be shared and used by other programmers.</a:t>
            </a:r>
            <a:endParaRPr lang="en-US" dirty="0"/>
          </a:p>
        </p:txBody>
      </p:sp>
      <p:pic>
        <p:nvPicPr>
          <p:cNvPr id="5122" name="Picture 2" descr="ios share&quot; Icon - Download for free – Iconduck">
            <a:extLst>
              <a:ext uri="{FF2B5EF4-FFF2-40B4-BE49-F238E27FC236}">
                <a16:creationId xmlns:a16="http://schemas.microsoft.com/office/drawing/2014/main" id="{2F38BC3B-AEB3-0086-28AF-AE2A0C6D7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686" y="4608709"/>
            <a:ext cx="789709" cy="4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hone call - Free smileys icons">
            <a:extLst>
              <a:ext uri="{FF2B5EF4-FFF2-40B4-BE49-F238E27FC236}">
                <a16:creationId xmlns:a16="http://schemas.microsoft.com/office/drawing/2014/main" id="{7613A7FA-FE8E-9F3E-45FB-86AE0D9A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948" y="1335465"/>
            <a:ext cx="1301998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ut Into Small Pieces: Over 2,183 Royalty-Free Licensable Stock  Illustrations &amp; Drawings | Shutterstock">
            <a:extLst>
              <a:ext uri="{FF2B5EF4-FFF2-40B4-BE49-F238E27FC236}">
                <a16:creationId xmlns:a16="http://schemas.microsoft.com/office/drawing/2014/main" id="{F9F75A92-EE15-7B78-05AE-06B94BD6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90" y="2802225"/>
            <a:ext cx="1855211" cy="125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27F21-2455-3A2E-563F-E0EE44DE81E0}"/>
              </a:ext>
            </a:extLst>
          </p:cNvPr>
          <p:cNvSpPr txBox="1"/>
          <p:nvPr/>
        </p:nvSpPr>
        <p:spPr>
          <a:xfrm>
            <a:off x="523974" y="5642440"/>
            <a:ext cx="8620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0" i="0" dirty="0">
                <a:solidFill>
                  <a:srgbClr val="FF0000"/>
                </a:solidFill>
                <a:effectLst/>
                <a:latin typeface="euclid_circular_a"/>
              </a:rPr>
              <a:t>Dividing a complex problem into smaller chunks makes our program easy to understand and reusable.</a:t>
            </a:r>
          </a:p>
        </p:txBody>
      </p:sp>
    </p:spTree>
    <p:extLst>
      <p:ext uri="{BB962C8B-B14F-4D97-AF65-F5344CB8AC3E}">
        <p14:creationId xmlns:p14="http://schemas.microsoft.com/office/powerpoint/2010/main" val="261422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F9C7-47DD-7373-36E4-A34A9C3D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21A5FE-BA42-17EC-79D2-044C745DB5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690648"/>
              </p:ext>
            </p:extLst>
          </p:nvPr>
        </p:nvGraphicFramePr>
        <p:xfrm>
          <a:off x="1325418" y="1672936"/>
          <a:ext cx="8128000" cy="4195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074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5494</TotalTime>
  <Words>982</Words>
  <Application>Microsoft Office PowerPoint</Application>
  <PresentationFormat>Widescreen</PresentationFormat>
  <Paragraphs>163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Dosis</vt:lpstr>
      <vt:lpstr>euclid_circular_a</vt:lpstr>
      <vt:lpstr>Google Sans</vt:lpstr>
      <vt:lpstr>Minion Pro</vt:lpstr>
      <vt:lpstr>Roboto</vt:lpstr>
      <vt:lpstr>Source Serif Pro</vt:lpstr>
      <vt:lpstr>template</vt:lpstr>
      <vt:lpstr>Custom Design</vt:lpstr>
      <vt:lpstr>Introduction to  Programming</vt:lpstr>
      <vt:lpstr>Agenda</vt:lpstr>
      <vt:lpstr>Functions (Part 1)</vt:lpstr>
      <vt:lpstr>Functions</vt:lpstr>
      <vt:lpstr>Functions</vt:lpstr>
      <vt:lpstr>Functions</vt:lpstr>
      <vt:lpstr>Function declaration</vt:lpstr>
      <vt:lpstr>Why Functions?</vt:lpstr>
      <vt:lpstr>Types of Functions</vt:lpstr>
      <vt:lpstr>Built-in functions</vt:lpstr>
      <vt:lpstr>User-defined Functions</vt:lpstr>
      <vt:lpstr>Parameters and Return type</vt:lpstr>
      <vt:lpstr>User-defined Functions</vt:lpstr>
      <vt:lpstr>User-defined Functions</vt:lpstr>
      <vt:lpstr>User-defined Functions</vt:lpstr>
      <vt:lpstr>Important parts of a function</vt:lpstr>
      <vt:lpstr>Function</vt:lpstr>
      <vt:lpstr>Passing parameters</vt:lpstr>
      <vt:lpstr>Passing parameters by value</vt:lpstr>
      <vt:lpstr>Passing parameters by value</vt:lpstr>
      <vt:lpstr>Passing parameters by value</vt:lpstr>
      <vt:lpstr>Important notes </vt:lpstr>
      <vt:lpstr>Visibility of Variables</vt:lpstr>
      <vt:lpstr>Example</vt:lpstr>
      <vt:lpstr>Example (another example)</vt:lpstr>
      <vt:lpstr>Example</vt:lpstr>
      <vt:lpstr>Calling more than one function from main</vt:lpstr>
      <vt:lpstr>Function Overloading</vt:lpstr>
      <vt:lpstr>Function Overloading</vt:lpstr>
      <vt:lpstr>Function calling function</vt:lpstr>
      <vt:lpstr>An Example returning a string</vt:lpstr>
      <vt:lpstr>An Example returning a char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Noura.Elmaghawry</dc:creator>
  <cp:lastModifiedBy>Noura.Elmaghawry</cp:lastModifiedBy>
  <cp:revision>151</cp:revision>
  <dcterms:created xsi:type="dcterms:W3CDTF">2023-09-25T08:10:36Z</dcterms:created>
  <dcterms:modified xsi:type="dcterms:W3CDTF">2024-03-04T06:53:58Z</dcterms:modified>
</cp:coreProperties>
</file>