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1"/>
  </p:notesMasterIdLst>
  <p:sldIdLst>
    <p:sldId id="256" r:id="rId3"/>
    <p:sldId id="301" r:id="rId4"/>
    <p:sldId id="320" r:id="rId5"/>
    <p:sldId id="302" r:id="rId6"/>
    <p:sldId id="304" r:id="rId7"/>
    <p:sldId id="305" r:id="rId8"/>
    <p:sldId id="307" r:id="rId9"/>
    <p:sldId id="306" r:id="rId10"/>
    <p:sldId id="321" r:id="rId11"/>
    <p:sldId id="308" r:id="rId12"/>
    <p:sldId id="309" r:id="rId13"/>
    <p:sldId id="324" r:id="rId14"/>
    <p:sldId id="311" r:id="rId15"/>
    <p:sldId id="322" r:id="rId16"/>
    <p:sldId id="312" r:id="rId17"/>
    <p:sldId id="313" r:id="rId18"/>
    <p:sldId id="310" r:id="rId19"/>
    <p:sldId id="314" r:id="rId20"/>
    <p:sldId id="315" r:id="rId21"/>
    <p:sldId id="317" r:id="rId22"/>
    <p:sldId id="316" r:id="rId23"/>
    <p:sldId id="318" r:id="rId24"/>
    <p:sldId id="325" r:id="rId25"/>
    <p:sldId id="326" r:id="rId26"/>
    <p:sldId id="327" r:id="rId27"/>
    <p:sldId id="329" r:id="rId28"/>
    <p:sldId id="323" r:id="rId29"/>
    <p:sldId id="299" r:id="rId30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F82D0-9467-49E5-A48A-EA940B8A360D}" v="218" dt="2024-03-09T21:55:27.363"/>
    <p1510:client id="{C5D55BC8-61CF-4C0E-9514-71DD62D39680}" v="202" dt="2024-03-10T10:15:29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7" autoAdjust="0"/>
    <p:restoredTop sz="94386" autoAdjust="0"/>
  </p:normalViewPr>
  <p:slideViewPr>
    <p:cSldViewPr snapToGrid="0">
      <p:cViewPr varScale="1">
        <p:scale>
          <a:sx n="62" d="100"/>
          <a:sy n="6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a.Elmaghawry" userId="b691f193-aaf6-4e62-bc5c-f933985003e3" providerId="ADAL" clId="{16152CA0-7EAB-4920-BBA1-84D5C48A8829}"/>
    <pc:docChg chg="custSel addSld delSld modSld">
      <pc:chgData name="Noura.Elmaghawry" userId="b691f193-aaf6-4e62-bc5c-f933985003e3" providerId="ADAL" clId="{16152CA0-7EAB-4920-BBA1-84D5C48A8829}" dt="2024-02-26T14:03:14.260" v="21" actId="20577"/>
      <pc:docMkLst>
        <pc:docMk/>
      </pc:docMkLst>
      <pc:sldChg chg="modAnim">
        <pc:chgData name="Noura.Elmaghawry" userId="b691f193-aaf6-4e62-bc5c-f933985003e3" providerId="ADAL" clId="{16152CA0-7EAB-4920-BBA1-84D5C48A8829}" dt="2024-02-25T13:36:26.175" v="1"/>
        <pc:sldMkLst>
          <pc:docMk/>
          <pc:sldMk cId="937605804" sldId="348"/>
        </pc:sldMkLst>
      </pc:sldChg>
      <pc:sldChg chg="modSp mod">
        <pc:chgData name="Noura.Elmaghawry" userId="b691f193-aaf6-4e62-bc5c-f933985003e3" providerId="ADAL" clId="{16152CA0-7EAB-4920-BBA1-84D5C48A8829}" dt="2024-02-26T14:03:14.260" v="21" actId="20577"/>
        <pc:sldMkLst>
          <pc:docMk/>
          <pc:sldMk cId="192257478" sldId="366"/>
        </pc:sldMkLst>
        <pc:graphicFrameChg chg="modGraphic">
          <ac:chgData name="Noura.Elmaghawry" userId="b691f193-aaf6-4e62-bc5c-f933985003e3" providerId="ADAL" clId="{16152CA0-7EAB-4920-BBA1-84D5C48A8829}" dt="2024-02-26T14:03:14.260" v="21" actId="20577"/>
          <ac:graphicFrameMkLst>
            <pc:docMk/>
            <pc:sldMk cId="192257478" sldId="366"/>
            <ac:graphicFrameMk id="10" creationId="{728C7C10-5683-3209-CCC3-667BB877CC5E}"/>
          </ac:graphicFrameMkLst>
        </pc:graphicFrameChg>
      </pc:sldChg>
      <pc:sldChg chg="addSp delSp modSp mod delAnim modAnim">
        <pc:chgData name="Noura.Elmaghawry" userId="b691f193-aaf6-4e62-bc5c-f933985003e3" providerId="ADAL" clId="{16152CA0-7EAB-4920-BBA1-84D5C48A8829}" dt="2024-02-26T08:42:05.622" v="10"/>
        <pc:sldMkLst>
          <pc:docMk/>
          <pc:sldMk cId="3916217556" sldId="374"/>
        </pc:sldMkLst>
        <pc:spChg chg="add mod">
          <ac:chgData name="Noura.Elmaghawry" userId="b691f193-aaf6-4e62-bc5c-f933985003e3" providerId="ADAL" clId="{16152CA0-7EAB-4920-BBA1-84D5C48A8829}" dt="2024-02-26T08:41:49.583" v="8"/>
          <ac:spMkLst>
            <pc:docMk/>
            <pc:sldMk cId="3916217556" sldId="374"/>
            <ac:spMk id="11" creationId="{21057333-D8A5-AE70-C874-6EAEE110C985}"/>
          </ac:spMkLst>
        </pc:spChg>
        <pc:spChg chg="del">
          <ac:chgData name="Noura.Elmaghawry" userId="b691f193-aaf6-4e62-bc5c-f933985003e3" providerId="ADAL" clId="{16152CA0-7EAB-4920-BBA1-84D5C48A8829}" dt="2024-02-25T13:37:53.048" v="6" actId="478"/>
          <ac:spMkLst>
            <pc:docMk/>
            <pc:sldMk cId="3916217556" sldId="374"/>
            <ac:spMk id="13" creationId="{E139E2DB-8304-E30A-2328-40845D1987AF}"/>
          </ac:spMkLst>
        </pc:spChg>
        <pc:picChg chg="add mod">
          <ac:chgData name="Noura.Elmaghawry" userId="b691f193-aaf6-4e62-bc5c-f933985003e3" providerId="ADAL" clId="{16152CA0-7EAB-4920-BBA1-84D5C48A8829}" dt="2024-02-26T08:41:32.153" v="7"/>
          <ac:picMkLst>
            <pc:docMk/>
            <pc:sldMk cId="3916217556" sldId="374"/>
            <ac:picMk id="9" creationId="{1FFBEAEF-A898-5BEB-C07B-F72A8B1E4820}"/>
          </ac:picMkLst>
        </pc:picChg>
        <pc:picChg chg="del">
          <ac:chgData name="Noura.Elmaghawry" userId="b691f193-aaf6-4e62-bc5c-f933985003e3" providerId="ADAL" clId="{16152CA0-7EAB-4920-BBA1-84D5C48A8829}" dt="2024-02-25T13:37:51.975" v="5" actId="478"/>
          <ac:picMkLst>
            <pc:docMk/>
            <pc:sldMk cId="3916217556" sldId="374"/>
            <ac:picMk id="12" creationId="{A4899EEF-03EA-14D7-4882-F9DABEAFBD59}"/>
          </ac:picMkLst>
        </pc:picChg>
      </pc:sldChg>
      <pc:sldChg chg="addSp delSp modSp mod delAnim modAnim">
        <pc:chgData name="Noura.Elmaghawry" userId="b691f193-aaf6-4e62-bc5c-f933985003e3" providerId="ADAL" clId="{16152CA0-7EAB-4920-BBA1-84D5C48A8829}" dt="2024-02-26T08:43:56.424" v="16"/>
        <pc:sldMkLst>
          <pc:docMk/>
          <pc:sldMk cId="131319199" sldId="375"/>
        </pc:sldMkLst>
        <pc:picChg chg="add mod">
          <ac:chgData name="Noura.Elmaghawry" userId="b691f193-aaf6-4e62-bc5c-f933985003e3" providerId="ADAL" clId="{16152CA0-7EAB-4920-BBA1-84D5C48A8829}" dt="2024-02-26T08:43:51.695" v="15" actId="14100"/>
          <ac:picMkLst>
            <pc:docMk/>
            <pc:sldMk cId="131319199" sldId="375"/>
            <ac:picMk id="10" creationId="{2028CDE6-7866-F93E-A750-15E13DD85B2D}"/>
          </ac:picMkLst>
        </pc:picChg>
        <pc:picChg chg="del">
          <ac:chgData name="Noura.Elmaghawry" userId="b691f193-aaf6-4e62-bc5c-f933985003e3" providerId="ADAL" clId="{16152CA0-7EAB-4920-BBA1-84D5C48A8829}" dt="2024-02-26T08:43:40.342" v="11" actId="478"/>
          <ac:picMkLst>
            <pc:docMk/>
            <pc:sldMk cId="131319199" sldId="375"/>
            <ac:picMk id="11" creationId="{6B846F10-2B1A-13EC-77FC-134BA0F7E0A2}"/>
          </ac:picMkLst>
        </pc:picChg>
      </pc:sldChg>
      <pc:sldChg chg="modAnim">
        <pc:chgData name="Noura.Elmaghawry" userId="b691f193-aaf6-4e62-bc5c-f933985003e3" providerId="ADAL" clId="{16152CA0-7EAB-4920-BBA1-84D5C48A8829}" dt="2024-02-25T13:37:03.556" v="3"/>
        <pc:sldMkLst>
          <pc:docMk/>
          <pc:sldMk cId="431369937" sldId="377"/>
        </pc:sldMkLst>
      </pc:sldChg>
      <pc:sldChg chg="add del">
        <pc:chgData name="Noura.Elmaghawry" userId="b691f193-aaf6-4e62-bc5c-f933985003e3" providerId="ADAL" clId="{16152CA0-7EAB-4920-BBA1-84D5C48A8829}" dt="2024-02-26T14:02:54.871" v="18" actId="47"/>
        <pc:sldMkLst>
          <pc:docMk/>
          <pc:sldMk cId="1458168467" sldId="378"/>
        </pc:sldMkLst>
      </pc:sldChg>
      <pc:sldChg chg="modAnim">
        <pc:chgData name="Noura.Elmaghawry" userId="b691f193-aaf6-4e62-bc5c-f933985003e3" providerId="ADAL" clId="{16152CA0-7EAB-4920-BBA1-84D5C48A8829}" dt="2024-02-25T13:36:50.942" v="2"/>
        <pc:sldMkLst>
          <pc:docMk/>
          <pc:sldMk cId="3299677290" sldId="379"/>
        </pc:sldMkLst>
      </pc:sldChg>
      <pc:sldChg chg="del">
        <pc:chgData name="Noura.Elmaghawry" userId="b691f193-aaf6-4e62-bc5c-f933985003e3" providerId="ADAL" clId="{16152CA0-7EAB-4920-BBA1-84D5C48A8829}" dt="2024-02-26T14:02:57.942" v="19" actId="47"/>
        <pc:sldMkLst>
          <pc:docMk/>
          <pc:sldMk cId="3816679220" sldId="380"/>
        </pc:sldMkLst>
      </pc:sldChg>
      <pc:sldChg chg="modAnim">
        <pc:chgData name="Noura.Elmaghawry" userId="b691f193-aaf6-4e62-bc5c-f933985003e3" providerId="ADAL" clId="{16152CA0-7EAB-4920-BBA1-84D5C48A8829}" dt="2024-02-25T13:37:11.204" v="4"/>
        <pc:sldMkLst>
          <pc:docMk/>
          <pc:sldMk cId="2370583835" sldId="382"/>
        </pc:sldMkLst>
      </pc:sldChg>
    </pc:docChg>
  </pc:docChgLst>
  <pc:docChgLst>
    <pc:chgData name="Noura.Elmaghawry" userId="b691f193-aaf6-4e62-bc5c-f933985003e3" providerId="ADAL" clId="{070F82D0-9467-49E5-A48A-EA940B8A360D}"/>
    <pc:docChg chg="undo custSel addSld delSld modSld sldOrd">
      <pc:chgData name="Noura.Elmaghawry" userId="b691f193-aaf6-4e62-bc5c-f933985003e3" providerId="ADAL" clId="{070F82D0-9467-49E5-A48A-EA940B8A360D}" dt="2024-03-09T22:05:06.025" v="3248" actId="20577"/>
      <pc:docMkLst>
        <pc:docMk/>
      </pc:docMkLst>
      <pc:sldChg chg="modSp mod">
        <pc:chgData name="Noura.Elmaghawry" userId="b691f193-aaf6-4e62-bc5c-f933985003e3" providerId="ADAL" clId="{070F82D0-9467-49E5-A48A-EA940B8A360D}" dt="2024-03-09T18:08:09.096" v="0" actId="20577"/>
        <pc:sldMkLst>
          <pc:docMk/>
          <pc:sldMk cId="4187846008" sldId="256"/>
        </pc:sldMkLst>
        <pc:spChg chg="mod">
          <ac:chgData name="Noura.Elmaghawry" userId="b691f193-aaf6-4e62-bc5c-f933985003e3" providerId="ADAL" clId="{070F82D0-9467-49E5-A48A-EA940B8A360D}" dt="2024-03-09T18:08:09.096" v="0" actId="20577"/>
          <ac:spMkLst>
            <pc:docMk/>
            <pc:sldMk cId="4187846008" sldId="256"/>
            <ac:spMk id="3" creationId="{6AC7874C-77DC-B28D-C942-876331805A3C}"/>
          </ac:spMkLst>
        </pc:spChg>
      </pc:sldChg>
      <pc:sldChg chg="modSp mod">
        <pc:chgData name="Noura.Elmaghawry" userId="b691f193-aaf6-4e62-bc5c-f933985003e3" providerId="ADAL" clId="{070F82D0-9467-49E5-A48A-EA940B8A360D}" dt="2024-03-09T21:54:42.282" v="3176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070F82D0-9467-49E5-A48A-EA940B8A360D}" dt="2024-03-09T21:54:42.282" v="3176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18:21:04.440" v="330" actId="22"/>
        <pc:sldMkLst>
          <pc:docMk/>
          <pc:sldMk cId="1682701" sldId="302"/>
        </pc:sldMkLst>
        <pc:spChg chg="mod">
          <ac:chgData name="Noura.Elmaghawry" userId="b691f193-aaf6-4e62-bc5c-f933985003e3" providerId="ADAL" clId="{070F82D0-9467-49E5-A48A-EA940B8A360D}" dt="2024-03-09T18:18:53.425" v="280" actId="20577"/>
          <ac:spMkLst>
            <pc:docMk/>
            <pc:sldMk cId="1682701" sldId="302"/>
            <ac:spMk id="2" creationId="{75C432CD-CBCF-3401-7E57-8D6F711EAA40}"/>
          </ac:spMkLst>
        </pc:spChg>
        <pc:spChg chg="add del">
          <ac:chgData name="Noura.Elmaghawry" userId="b691f193-aaf6-4e62-bc5c-f933985003e3" providerId="ADAL" clId="{070F82D0-9467-49E5-A48A-EA940B8A360D}" dt="2024-03-09T18:10:40.612" v="27"/>
          <ac:spMkLst>
            <pc:docMk/>
            <pc:sldMk cId="1682701" sldId="302"/>
            <ac:spMk id="3" creationId="{46B18BF1-6094-C460-6BB5-6C032EAA9D9F}"/>
          </ac:spMkLst>
        </pc:spChg>
        <pc:spChg chg="add mod">
          <ac:chgData name="Noura.Elmaghawry" userId="b691f193-aaf6-4e62-bc5c-f933985003e3" providerId="ADAL" clId="{070F82D0-9467-49E5-A48A-EA940B8A360D}" dt="2024-03-09T18:10:38.628" v="26"/>
          <ac:spMkLst>
            <pc:docMk/>
            <pc:sldMk cId="1682701" sldId="302"/>
            <ac:spMk id="4" creationId="{15253C4E-EB92-53A5-1941-850B75FD453D}"/>
          </ac:spMkLst>
        </pc:spChg>
        <pc:spChg chg="add del mod">
          <ac:chgData name="Noura.Elmaghawry" userId="b691f193-aaf6-4e62-bc5c-f933985003e3" providerId="ADAL" clId="{070F82D0-9467-49E5-A48A-EA940B8A360D}" dt="2024-03-09T18:18:57.781" v="281" actId="478"/>
          <ac:spMkLst>
            <pc:docMk/>
            <pc:sldMk cId="1682701" sldId="302"/>
            <ac:spMk id="5" creationId="{A08B147F-07A7-63A9-FCC2-303734ADDBA4}"/>
          </ac:spMkLst>
        </pc:spChg>
        <pc:spChg chg="add mod">
          <ac:chgData name="Noura.Elmaghawry" userId="b691f193-aaf6-4e62-bc5c-f933985003e3" providerId="ADAL" clId="{070F82D0-9467-49E5-A48A-EA940B8A360D}" dt="2024-03-09T18:20:52.359" v="328" actId="1076"/>
          <ac:spMkLst>
            <pc:docMk/>
            <pc:sldMk cId="1682701" sldId="302"/>
            <ac:spMk id="7" creationId="{52B88385-6BC0-3D66-77F6-C8B4FA0394AC}"/>
          </ac:spMkLst>
        </pc:spChg>
        <pc:spChg chg="add mod">
          <ac:chgData name="Noura.Elmaghawry" userId="b691f193-aaf6-4e62-bc5c-f933985003e3" providerId="ADAL" clId="{070F82D0-9467-49E5-A48A-EA940B8A360D}" dt="2024-03-09T18:20:47.365" v="327" actId="1035"/>
          <ac:spMkLst>
            <pc:docMk/>
            <pc:sldMk cId="1682701" sldId="302"/>
            <ac:spMk id="13" creationId="{CD17B7D8-FCC3-D339-E850-9DB87FCD3112}"/>
          </ac:spMkLst>
        </pc:spChg>
        <pc:spChg chg="add mod">
          <ac:chgData name="Noura.Elmaghawry" userId="b691f193-aaf6-4e62-bc5c-f933985003e3" providerId="ADAL" clId="{070F82D0-9467-49E5-A48A-EA940B8A360D}" dt="2024-03-09T18:20:47.365" v="327" actId="1035"/>
          <ac:spMkLst>
            <pc:docMk/>
            <pc:sldMk cId="1682701" sldId="302"/>
            <ac:spMk id="14" creationId="{11CDAEA2-433C-39F7-C090-CC16B8C0FDD8}"/>
          </ac:spMkLst>
        </pc:spChg>
        <pc:spChg chg="add del mod">
          <ac:chgData name="Noura.Elmaghawry" userId="b691f193-aaf6-4e62-bc5c-f933985003e3" providerId="ADAL" clId="{070F82D0-9467-49E5-A48A-EA940B8A360D}" dt="2024-03-09T18:18:14.933" v="229"/>
          <ac:spMkLst>
            <pc:docMk/>
            <pc:sldMk cId="1682701" sldId="302"/>
            <ac:spMk id="15" creationId="{CFB7BF6F-1F6E-EB39-0E5C-F72657F204A1}"/>
          </ac:spMkLst>
        </pc:spChg>
        <pc:spChg chg="add mod">
          <ac:chgData name="Noura.Elmaghawry" userId="b691f193-aaf6-4e62-bc5c-f933985003e3" providerId="ADAL" clId="{070F82D0-9467-49E5-A48A-EA940B8A360D}" dt="2024-03-09T18:20:36.469" v="294" actId="14100"/>
          <ac:spMkLst>
            <pc:docMk/>
            <pc:sldMk cId="1682701" sldId="302"/>
            <ac:spMk id="16" creationId="{7C45E9CE-2E85-0588-5180-0FFE08F0500B}"/>
          </ac:spMkLst>
        </pc:spChg>
        <pc:spChg chg="add del">
          <ac:chgData name="Noura.Elmaghawry" userId="b691f193-aaf6-4e62-bc5c-f933985003e3" providerId="ADAL" clId="{070F82D0-9467-49E5-A48A-EA940B8A360D}" dt="2024-03-09T18:21:04.440" v="330" actId="22"/>
          <ac:spMkLst>
            <pc:docMk/>
            <pc:sldMk cId="1682701" sldId="302"/>
            <ac:spMk id="18" creationId="{199E048B-1667-E498-83E2-5D274B9E6DAE}"/>
          </ac:spMkLst>
        </pc:spChg>
        <pc:graphicFrameChg chg="add mod modGraphic">
          <ac:chgData name="Noura.Elmaghawry" userId="b691f193-aaf6-4e62-bc5c-f933985003e3" providerId="ADAL" clId="{070F82D0-9467-49E5-A48A-EA940B8A360D}" dt="2024-03-09T18:20:47.365" v="327" actId="1035"/>
          <ac:graphicFrameMkLst>
            <pc:docMk/>
            <pc:sldMk cId="1682701" sldId="302"/>
            <ac:graphicFrameMk id="6" creationId="{7E61439D-027F-8AF0-A777-A42428C5740A}"/>
          </ac:graphicFrameMkLst>
        </pc:graphicFrameChg>
        <pc:cxnChg chg="add mod">
          <ac:chgData name="Noura.Elmaghawry" userId="b691f193-aaf6-4e62-bc5c-f933985003e3" providerId="ADAL" clId="{070F82D0-9467-49E5-A48A-EA940B8A360D}" dt="2024-03-09T18:20:47.365" v="327" actId="1035"/>
          <ac:cxnSpMkLst>
            <pc:docMk/>
            <pc:sldMk cId="1682701" sldId="302"/>
            <ac:cxnSpMk id="9" creationId="{430DB432-1C1B-D190-9F28-C87D295F59F2}"/>
          </ac:cxnSpMkLst>
        </pc:cxnChg>
        <pc:cxnChg chg="add mod">
          <ac:chgData name="Noura.Elmaghawry" userId="b691f193-aaf6-4e62-bc5c-f933985003e3" providerId="ADAL" clId="{070F82D0-9467-49E5-A48A-EA940B8A360D}" dt="2024-03-09T18:20:47.365" v="327" actId="1035"/>
          <ac:cxnSpMkLst>
            <pc:docMk/>
            <pc:sldMk cId="1682701" sldId="302"/>
            <ac:cxnSpMk id="12" creationId="{CEA57C18-B7D1-472D-5CC1-8FC0B5F4C1AE}"/>
          </ac:cxnSpMkLst>
        </pc:cxnChg>
      </pc:sldChg>
      <pc:sldChg chg="modSp add del mod">
        <pc:chgData name="Noura.Elmaghawry" userId="b691f193-aaf6-4e62-bc5c-f933985003e3" providerId="ADAL" clId="{070F82D0-9467-49E5-A48A-EA940B8A360D}" dt="2024-03-09T18:55:37.962" v="1353" actId="47"/>
        <pc:sldMkLst>
          <pc:docMk/>
          <pc:sldMk cId="1963871189" sldId="303"/>
        </pc:sldMkLst>
        <pc:spChg chg="mod">
          <ac:chgData name="Noura.Elmaghawry" userId="b691f193-aaf6-4e62-bc5c-f933985003e3" providerId="ADAL" clId="{070F82D0-9467-49E5-A48A-EA940B8A360D}" dt="2024-03-09T18:19:05.350" v="282" actId="6549"/>
          <ac:spMkLst>
            <pc:docMk/>
            <pc:sldMk cId="1963871189" sldId="303"/>
            <ac:spMk id="5" creationId="{725821B4-A102-7B9B-A5EA-39DD240A7365}"/>
          </ac:spMkLst>
        </pc:spChg>
      </pc:sldChg>
      <pc:sldChg chg="addSp modSp add mod">
        <pc:chgData name="Noura.Elmaghawry" userId="b691f193-aaf6-4e62-bc5c-f933985003e3" providerId="ADAL" clId="{070F82D0-9467-49E5-A48A-EA940B8A360D}" dt="2024-03-09T18:33:42.508" v="851" actId="1076"/>
        <pc:sldMkLst>
          <pc:docMk/>
          <pc:sldMk cId="777022948" sldId="304"/>
        </pc:sldMkLst>
        <pc:spChg chg="add mod">
          <ac:chgData name="Noura.Elmaghawry" userId="b691f193-aaf6-4e62-bc5c-f933985003e3" providerId="ADAL" clId="{070F82D0-9467-49E5-A48A-EA940B8A360D}" dt="2024-03-09T18:33:42.508" v="851" actId="1076"/>
          <ac:spMkLst>
            <pc:docMk/>
            <pc:sldMk cId="777022948" sldId="304"/>
            <ac:spMk id="3" creationId="{CCC5184D-0EF9-77D7-42EA-EFFB95D5150E}"/>
          </ac:spMkLst>
        </pc:spChg>
        <pc:spChg chg="mod">
          <ac:chgData name="Noura.Elmaghawry" userId="b691f193-aaf6-4e62-bc5c-f933985003e3" providerId="ADAL" clId="{070F82D0-9467-49E5-A48A-EA940B8A360D}" dt="2024-03-09T18:22:37.562" v="417" actId="207"/>
          <ac:spMkLst>
            <pc:docMk/>
            <pc:sldMk cId="777022948" sldId="304"/>
            <ac:spMk id="14" creationId="{396C51B7-C9A8-5B28-CD75-47AAF2B6B204}"/>
          </ac:spMkLst>
        </pc:spChg>
        <pc:spChg chg="mod">
          <ac:chgData name="Noura.Elmaghawry" userId="b691f193-aaf6-4e62-bc5c-f933985003e3" providerId="ADAL" clId="{070F82D0-9467-49E5-A48A-EA940B8A360D}" dt="2024-03-09T18:32:18.346" v="709" actId="1076"/>
          <ac:spMkLst>
            <pc:docMk/>
            <pc:sldMk cId="777022948" sldId="304"/>
            <ac:spMk id="16" creationId="{2D589E53-251D-EEAD-FCE6-0578653AAD56}"/>
          </ac:spMkLst>
        </pc:spChg>
        <pc:picChg chg="add mod">
          <ac:chgData name="Noura.Elmaghawry" userId="b691f193-aaf6-4e62-bc5c-f933985003e3" providerId="ADAL" clId="{070F82D0-9467-49E5-A48A-EA940B8A360D}" dt="2024-03-09T18:22:27.131" v="413" actId="1076"/>
          <ac:picMkLst>
            <pc:docMk/>
            <pc:sldMk cId="777022948" sldId="304"/>
            <ac:picMk id="2050" creationId="{26E1EB98-02D6-D105-6822-E883162AA13F}"/>
          </ac:picMkLst>
        </pc:picChg>
        <pc:picChg chg="add">
          <ac:chgData name="Noura.Elmaghawry" userId="b691f193-aaf6-4e62-bc5c-f933985003e3" providerId="ADAL" clId="{070F82D0-9467-49E5-A48A-EA940B8A360D}" dt="2024-03-09T18:24:26.911" v="534"/>
          <ac:picMkLst>
            <pc:docMk/>
            <pc:sldMk cId="777022948" sldId="304"/>
            <ac:picMk id="2052" creationId="{E9CF24B9-41F9-81AE-9707-497924241A1C}"/>
          </ac:picMkLst>
        </pc:picChg>
      </pc:sldChg>
      <pc:sldChg chg="addSp delSp modSp add mod">
        <pc:chgData name="Noura.Elmaghawry" userId="b691f193-aaf6-4e62-bc5c-f933985003e3" providerId="ADAL" clId="{070F82D0-9467-49E5-A48A-EA940B8A360D}" dt="2024-03-09T18:38:05.268" v="862" actId="14100"/>
        <pc:sldMkLst>
          <pc:docMk/>
          <pc:sldMk cId="3058167656" sldId="305"/>
        </pc:sldMkLst>
        <pc:spChg chg="add del mod">
          <ac:chgData name="Noura.Elmaghawry" userId="b691f193-aaf6-4e62-bc5c-f933985003e3" providerId="ADAL" clId="{070F82D0-9467-49E5-A48A-EA940B8A360D}" dt="2024-03-09T18:26:54.801" v="539" actId="478"/>
          <ac:spMkLst>
            <pc:docMk/>
            <pc:sldMk cId="3058167656" sldId="305"/>
            <ac:spMk id="3" creationId="{93DE81FC-99A5-D6E1-9BE4-BE5D42FE2C28}"/>
          </ac:spMkLst>
        </pc:spChg>
        <pc:spChg chg="del">
          <ac:chgData name="Noura.Elmaghawry" userId="b691f193-aaf6-4e62-bc5c-f933985003e3" providerId="ADAL" clId="{070F82D0-9467-49E5-A48A-EA940B8A360D}" dt="2024-03-09T18:27:02.655" v="542" actId="478"/>
          <ac:spMkLst>
            <pc:docMk/>
            <pc:sldMk cId="3058167656" sldId="305"/>
            <ac:spMk id="7" creationId="{C16476CC-6CCD-52A7-E034-A4F6363AA43E}"/>
          </ac:spMkLst>
        </pc:spChg>
        <pc:spChg chg="add mod">
          <ac:chgData name="Noura.Elmaghawry" userId="b691f193-aaf6-4e62-bc5c-f933985003e3" providerId="ADAL" clId="{070F82D0-9467-49E5-A48A-EA940B8A360D}" dt="2024-03-09T18:32:08.675" v="707" actId="1076"/>
          <ac:spMkLst>
            <pc:docMk/>
            <pc:sldMk cId="3058167656" sldId="305"/>
            <ac:spMk id="8" creationId="{8F295254-7E2C-B8F2-594C-DA145C90777A}"/>
          </ac:spMkLst>
        </pc:spChg>
        <pc:spChg chg="del">
          <ac:chgData name="Noura.Elmaghawry" userId="b691f193-aaf6-4e62-bc5c-f933985003e3" providerId="ADAL" clId="{070F82D0-9467-49E5-A48A-EA940B8A360D}" dt="2024-03-09T18:27:07.356" v="546" actId="478"/>
          <ac:spMkLst>
            <pc:docMk/>
            <pc:sldMk cId="3058167656" sldId="305"/>
            <ac:spMk id="13" creationId="{A02E5DB2-7DC1-63FE-6092-FAABC7D03218}"/>
          </ac:spMkLst>
        </pc:spChg>
        <pc:spChg chg="del">
          <ac:chgData name="Noura.Elmaghawry" userId="b691f193-aaf6-4e62-bc5c-f933985003e3" providerId="ADAL" clId="{070F82D0-9467-49E5-A48A-EA940B8A360D}" dt="2024-03-09T18:26:57.234" v="540" actId="478"/>
          <ac:spMkLst>
            <pc:docMk/>
            <pc:sldMk cId="3058167656" sldId="305"/>
            <ac:spMk id="14" creationId="{2E000737-FFAC-8CE3-8F7A-CCEDDBF41EBA}"/>
          </ac:spMkLst>
        </pc:spChg>
        <pc:spChg chg="del">
          <ac:chgData name="Noura.Elmaghawry" userId="b691f193-aaf6-4e62-bc5c-f933985003e3" providerId="ADAL" clId="{070F82D0-9467-49E5-A48A-EA940B8A360D}" dt="2024-03-09T18:26:44.993" v="536" actId="478"/>
          <ac:spMkLst>
            <pc:docMk/>
            <pc:sldMk cId="3058167656" sldId="305"/>
            <ac:spMk id="16" creationId="{56A54DDA-CFA3-BD8C-7B68-88AA10E76CED}"/>
          </ac:spMkLst>
        </pc:spChg>
        <pc:graphicFrameChg chg="del">
          <ac:chgData name="Noura.Elmaghawry" userId="b691f193-aaf6-4e62-bc5c-f933985003e3" providerId="ADAL" clId="{070F82D0-9467-49E5-A48A-EA940B8A360D}" dt="2024-03-09T18:27:04.577" v="543" actId="478"/>
          <ac:graphicFrameMkLst>
            <pc:docMk/>
            <pc:sldMk cId="3058167656" sldId="305"/>
            <ac:graphicFrameMk id="6" creationId="{7521B026-7DEB-1859-65AD-764008D4AD01}"/>
          </ac:graphicFrameMkLst>
        </pc:graphicFrameChg>
        <pc:picChg chg="add del mod">
          <ac:chgData name="Noura.Elmaghawry" userId="b691f193-aaf6-4e62-bc5c-f933985003e3" providerId="ADAL" clId="{070F82D0-9467-49E5-A48A-EA940B8A360D}" dt="2024-03-09T18:30:51.505" v="682" actId="478"/>
          <ac:picMkLst>
            <pc:docMk/>
            <pc:sldMk cId="3058167656" sldId="305"/>
            <ac:picMk id="5" creationId="{886DEE5E-15A5-7B15-7D20-998B57069180}"/>
          </ac:picMkLst>
        </pc:picChg>
        <pc:picChg chg="add mod">
          <ac:chgData name="Noura.Elmaghawry" userId="b691f193-aaf6-4e62-bc5c-f933985003e3" providerId="ADAL" clId="{070F82D0-9467-49E5-A48A-EA940B8A360D}" dt="2024-03-09T18:31:45.120" v="704" actId="14100"/>
          <ac:picMkLst>
            <pc:docMk/>
            <pc:sldMk cId="3058167656" sldId="305"/>
            <ac:picMk id="11" creationId="{E7BC4339-F595-6ABE-9E3B-91123443021D}"/>
          </ac:picMkLst>
        </pc:picChg>
        <pc:picChg chg="del">
          <ac:chgData name="Noura.Elmaghawry" userId="b691f193-aaf6-4e62-bc5c-f933985003e3" providerId="ADAL" clId="{070F82D0-9467-49E5-A48A-EA940B8A360D}" dt="2024-03-09T18:26:59.200" v="541" actId="478"/>
          <ac:picMkLst>
            <pc:docMk/>
            <pc:sldMk cId="3058167656" sldId="305"/>
            <ac:picMk id="2050" creationId="{0CDADF40-802E-ADC9-02EC-2EF960C668FC}"/>
          </ac:picMkLst>
        </pc:picChg>
        <pc:picChg chg="add mod">
          <ac:chgData name="Noura.Elmaghawry" userId="b691f193-aaf6-4e62-bc5c-f933985003e3" providerId="ADAL" clId="{070F82D0-9467-49E5-A48A-EA940B8A360D}" dt="2024-03-09T18:38:05.268" v="862" actId="14100"/>
          <ac:picMkLst>
            <pc:docMk/>
            <pc:sldMk cId="3058167656" sldId="305"/>
            <ac:picMk id="4098" creationId="{E9ECA906-F321-8BCA-B50A-6DDF6D950663}"/>
          </ac:picMkLst>
        </pc:picChg>
        <pc:picChg chg="add mod">
          <ac:chgData name="Noura.Elmaghawry" userId="b691f193-aaf6-4e62-bc5c-f933985003e3" providerId="ADAL" clId="{070F82D0-9467-49E5-A48A-EA940B8A360D}" dt="2024-03-09T18:28:29.314" v="565" actId="14100"/>
          <ac:picMkLst>
            <pc:docMk/>
            <pc:sldMk cId="3058167656" sldId="305"/>
            <ac:picMk id="4100" creationId="{3843B314-DD83-C7D1-920D-A906AC4DF35A}"/>
          </ac:picMkLst>
        </pc:picChg>
        <pc:picChg chg="add del mod">
          <ac:chgData name="Noura.Elmaghawry" userId="b691f193-aaf6-4e62-bc5c-f933985003e3" providerId="ADAL" clId="{070F82D0-9467-49E5-A48A-EA940B8A360D}" dt="2024-03-09T18:29:56.089" v="572" actId="478"/>
          <ac:picMkLst>
            <pc:docMk/>
            <pc:sldMk cId="3058167656" sldId="305"/>
            <ac:picMk id="4102" creationId="{1D712DB3-F723-FA35-5558-E1B7EA714633}"/>
          </ac:picMkLst>
        </pc:picChg>
        <pc:picChg chg="add mod">
          <ac:chgData name="Noura.Elmaghawry" userId="b691f193-aaf6-4e62-bc5c-f933985003e3" providerId="ADAL" clId="{070F82D0-9467-49E5-A48A-EA940B8A360D}" dt="2024-03-09T18:38:03.485" v="861" actId="14100"/>
          <ac:picMkLst>
            <pc:docMk/>
            <pc:sldMk cId="3058167656" sldId="305"/>
            <ac:picMk id="4104" creationId="{9195027F-7339-9D82-D584-D3B487DFD133}"/>
          </ac:picMkLst>
        </pc:picChg>
        <pc:cxnChg chg="del">
          <ac:chgData name="Noura.Elmaghawry" userId="b691f193-aaf6-4e62-bc5c-f933985003e3" providerId="ADAL" clId="{070F82D0-9467-49E5-A48A-EA940B8A360D}" dt="2024-03-09T18:27:05.663" v="544" actId="478"/>
          <ac:cxnSpMkLst>
            <pc:docMk/>
            <pc:sldMk cId="3058167656" sldId="305"/>
            <ac:cxnSpMk id="9" creationId="{5A04F0B7-E8AF-6251-B046-F1425D88BEC7}"/>
          </ac:cxnSpMkLst>
        </pc:cxnChg>
        <pc:cxnChg chg="del">
          <ac:chgData name="Noura.Elmaghawry" userId="b691f193-aaf6-4e62-bc5c-f933985003e3" providerId="ADAL" clId="{070F82D0-9467-49E5-A48A-EA940B8A360D}" dt="2024-03-09T18:27:06.348" v="545" actId="478"/>
          <ac:cxnSpMkLst>
            <pc:docMk/>
            <pc:sldMk cId="3058167656" sldId="305"/>
            <ac:cxnSpMk id="12" creationId="{8F8E8CBA-13D1-DCD2-C6F5-4F6004FDECC0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8:49:38.002" v="1295" actId="20577"/>
        <pc:sldMkLst>
          <pc:docMk/>
          <pc:sldMk cId="2523828606" sldId="306"/>
        </pc:sldMkLst>
        <pc:spChg chg="mod">
          <ac:chgData name="Noura.Elmaghawry" userId="b691f193-aaf6-4e62-bc5c-f933985003e3" providerId="ADAL" clId="{070F82D0-9467-49E5-A48A-EA940B8A360D}" dt="2024-03-09T18:38:53.450" v="878" actId="20577"/>
          <ac:spMkLst>
            <pc:docMk/>
            <pc:sldMk cId="2523828606" sldId="306"/>
            <ac:spMk id="2" creationId="{1565518E-0784-18ED-ED71-8751A18903A6}"/>
          </ac:spMkLst>
        </pc:spChg>
        <pc:spChg chg="del">
          <ac:chgData name="Noura.Elmaghawry" userId="b691f193-aaf6-4e62-bc5c-f933985003e3" providerId="ADAL" clId="{070F82D0-9467-49E5-A48A-EA940B8A360D}" dt="2024-03-09T18:40:46.152" v="885" actId="478"/>
          <ac:spMkLst>
            <pc:docMk/>
            <pc:sldMk cId="2523828606" sldId="306"/>
            <ac:spMk id="3" creationId="{9F88071A-F204-5EAB-CD62-788CCF21E155}"/>
          </ac:spMkLst>
        </pc:spChg>
        <pc:spChg chg="add del mod">
          <ac:chgData name="Noura.Elmaghawry" userId="b691f193-aaf6-4e62-bc5c-f933985003e3" providerId="ADAL" clId="{070F82D0-9467-49E5-A48A-EA940B8A360D}" dt="2024-03-09T18:40:58.367" v="890"/>
          <ac:spMkLst>
            <pc:docMk/>
            <pc:sldMk cId="2523828606" sldId="306"/>
            <ac:spMk id="8" creationId="{FCC4296C-9E76-987B-F390-C8A745FAB307}"/>
          </ac:spMkLst>
        </pc:spChg>
        <pc:spChg chg="add del mod">
          <ac:chgData name="Noura.Elmaghawry" userId="b691f193-aaf6-4e62-bc5c-f933985003e3" providerId="ADAL" clId="{070F82D0-9467-49E5-A48A-EA940B8A360D}" dt="2024-03-09T18:48:20.272" v="1207" actId="478"/>
          <ac:spMkLst>
            <pc:docMk/>
            <pc:sldMk cId="2523828606" sldId="306"/>
            <ac:spMk id="10" creationId="{1A1917D5-B9F3-15B0-28DC-079927686FFB}"/>
          </ac:spMkLst>
        </pc:spChg>
        <pc:spChg chg="add del mod">
          <ac:chgData name="Noura.Elmaghawry" userId="b691f193-aaf6-4e62-bc5c-f933985003e3" providerId="ADAL" clId="{070F82D0-9467-49E5-A48A-EA940B8A360D}" dt="2024-03-09T18:48:46.462" v="1211"/>
          <ac:spMkLst>
            <pc:docMk/>
            <pc:sldMk cId="2523828606" sldId="306"/>
            <ac:spMk id="12" creationId="{2B6E2210-CCAB-5140-A573-0453882D5B09}"/>
          </ac:spMkLst>
        </pc:spChg>
        <pc:spChg chg="add mod">
          <ac:chgData name="Noura.Elmaghawry" userId="b691f193-aaf6-4e62-bc5c-f933985003e3" providerId="ADAL" clId="{070F82D0-9467-49E5-A48A-EA940B8A360D}" dt="2024-03-09T18:49:38.002" v="1295" actId="20577"/>
          <ac:spMkLst>
            <pc:docMk/>
            <pc:sldMk cId="2523828606" sldId="306"/>
            <ac:spMk id="13" creationId="{EBDFACD2-0C94-D189-487B-4AA08B35724F}"/>
          </ac:spMkLst>
        </pc:spChg>
        <pc:picChg chg="add mod">
          <ac:chgData name="Noura.Elmaghawry" userId="b691f193-aaf6-4e62-bc5c-f933985003e3" providerId="ADAL" clId="{070F82D0-9467-49E5-A48A-EA940B8A360D}" dt="2024-03-09T18:40:51.141" v="886" actId="1076"/>
          <ac:picMkLst>
            <pc:docMk/>
            <pc:sldMk cId="2523828606" sldId="306"/>
            <ac:picMk id="5" creationId="{FE6AED0C-174D-51B5-0075-71A20C90306B}"/>
          </ac:picMkLst>
        </pc:picChg>
        <pc:picChg chg="add mod">
          <ac:chgData name="Noura.Elmaghawry" userId="b691f193-aaf6-4e62-bc5c-f933985003e3" providerId="ADAL" clId="{070F82D0-9467-49E5-A48A-EA940B8A360D}" dt="2024-03-09T18:47:45.003" v="1201" actId="1076"/>
          <ac:picMkLst>
            <pc:docMk/>
            <pc:sldMk cId="2523828606" sldId="306"/>
            <ac:picMk id="7" creationId="{D9B44B35-D6F1-818A-7426-1F916BFA1527}"/>
          </ac:picMkLst>
        </pc:picChg>
        <pc:picChg chg="add mod">
          <ac:chgData name="Noura.Elmaghawry" userId="b691f193-aaf6-4e62-bc5c-f933985003e3" providerId="ADAL" clId="{070F82D0-9467-49E5-A48A-EA940B8A360D}" dt="2024-03-09T18:47:47.055" v="1202" actId="1076"/>
          <ac:picMkLst>
            <pc:docMk/>
            <pc:sldMk cId="2523828606" sldId="306"/>
            <ac:picMk id="9" creationId="{C63E5672-05D8-428C-42CB-FDBA5D25A994}"/>
          </ac:picMkLst>
        </pc:picChg>
        <pc:picChg chg="add del mod">
          <ac:chgData name="Noura.Elmaghawry" userId="b691f193-aaf6-4e62-bc5c-f933985003e3" providerId="ADAL" clId="{070F82D0-9467-49E5-A48A-EA940B8A360D}" dt="2024-03-09T18:40:58.342" v="888" actId="21"/>
          <ac:picMkLst>
            <pc:docMk/>
            <pc:sldMk cId="2523828606" sldId="306"/>
            <ac:picMk id="5122" creationId="{58A944A1-B788-8F41-2E9B-6F4FE026CAF4}"/>
          </ac:picMkLst>
        </pc:picChg>
        <pc:inkChg chg="add">
          <ac:chgData name="Noura.Elmaghawry" userId="b691f193-aaf6-4e62-bc5c-f933985003e3" providerId="ADAL" clId="{070F82D0-9467-49E5-A48A-EA940B8A360D}" dt="2024-03-09T18:48:26.341" v="1208" actId="9405"/>
          <ac:inkMkLst>
            <pc:docMk/>
            <pc:sldMk cId="2523828606" sldId="306"/>
            <ac:inkMk id="11" creationId="{2BBA3ED5-53C8-2DBA-D398-8615F0543F15}"/>
          </ac:inkMkLst>
        </pc:inkChg>
        <pc:cxnChg chg="add mod">
          <ac:chgData name="Noura.Elmaghawry" userId="b691f193-aaf6-4e62-bc5c-f933985003e3" providerId="ADAL" clId="{070F82D0-9467-49E5-A48A-EA940B8A360D}" dt="2024-03-09T18:49:27.287" v="1269" actId="1076"/>
          <ac:cxnSpMkLst>
            <pc:docMk/>
            <pc:sldMk cId="2523828606" sldId="306"/>
            <ac:cxnSpMk id="14" creationId="{3B28CADB-C8BD-EB23-6955-6162B4D597BE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8:43:43.803" v="1197" actId="15"/>
        <pc:sldMkLst>
          <pc:docMk/>
          <pc:sldMk cId="3518845400" sldId="307"/>
        </pc:sldMkLst>
        <pc:spChg chg="mod">
          <ac:chgData name="Noura.Elmaghawry" userId="b691f193-aaf6-4e62-bc5c-f933985003e3" providerId="ADAL" clId="{070F82D0-9467-49E5-A48A-EA940B8A360D}" dt="2024-03-09T18:41:31.985" v="894"/>
          <ac:spMkLst>
            <pc:docMk/>
            <pc:sldMk cId="3518845400" sldId="307"/>
            <ac:spMk id="2" creationId="{9426A315-274D-54EB-4B0B-A46B2D883C79}"/>
          </ac:spMkLst>
        </pc:spChg>
        <pc:spChg chg="del">
          <ac:chgData name="Noura.Elmaghawry" userId="b691f193-aaf6-4e62-bc5c-f933985003e3" providerId="ADAL" clId="{070F82D0-9467-49E5-A48A-EA940B8A360D}" dt="2024-03-09T18:41:15.038" v="893" actId="478"/>
          <ac:spMkLst>
            <pc:docMk/>
            <pc:sldMk cId="3518845400" sldId="307"/>
            <ac:spMk id="3" creationId="{D7904448-2E2E-8D9A-CDD7-1CE35C762412}"/>
          </ac:spMkLst>
        </pc:spChg>
        <pc:spChg chg="add mod">
          <ac:chgData name="Noura.Elmaghawry" userId="b691f193-aaf6-4e62-bc5c-f933985003e3" providerId="ADAL" clId="{070F82D0-9467-49E5-A48A-EA940B8A360D}" dt="2024-03-09T18:43:43.803" v="1197" actId="15"/>
          <ac:spMkLst>
            <pc:docMk/>
            <pc:sldMk cId="3518845400" sldId="307"/>
            <ac:spMk id="4" creationId="{1DB1B450-0146-89C0-CCEA-54030236ED0E}"/>
          </ac:spMkLst>
        </pc:spChg>
        <pc:picChg chg="add mod">
          <ac:chgData name="Noura.Elmaghawry" userId="b691f193-aaf6-4e62-bc5c-f933985003e3" providerId="ADAL" clId="{070F82D0-9467-49E5-A48A-EA940B8A360D}" dt="2024-03-09T18:41:34.444" v="895" actId="1076"/>
          <ac:picMkLst>
            <pc:docMk/>
            <pc:sldMk cId="3518845400" sldId="307"/>
            <ac:picMk id="5122" creationId="{58A944A1-B788-8F41-2E9B-6F4FE026CAF4}"/>
          </ac:picMkLst>
        </pc:picChg>
      </pc:sldChg>
      <pc:sldChg chg="addSp delSp modSp new mod">
        <pc:chgData name="Noura.Elmaghawry" userId="b691f193-aaf6-4e62-bc5c-f933985003e3" providerId="ADAL" clId="{070F82D0-9467-49E5-A48A-EA940B8A360D}" dt="2024-03-09T21:51:18.349" v="3119" actId="1076"/>
        <pc:sldMkLst>
          <pc:docMk/>
          <pc:sldMk cId="479271003" sldId="308"/>
        </pc:sldMkLst>
        <pc:spChg chg="mod">
          <ac:chgData name="Noura.Elmaghawry" userId="b691f193-aaf6-4e62-bc5c-f933985003e3" providerId="ADAL" clId="{070F82D0-9467-49E5-A48A-EA940B8A360D}" dt="2024-03-09T18:54:02.453" v="1344" actId="20577"/>
          <ac:spMkLst>
            <pc:docMk/>
            <pc:sldMk cId="479271003" sldId="308"/>
            <ac:spMk id="2" creationId="{BC511C43-35B6-368C-3C3D-19B52149F7CC}"/>
          </ac:spMkLst>
        </pc:spChg>
        <pc:spChg chg="del">
          <ac:chgData name="Noura.Elmaghawry" userId="b691f193-aaf6-4e62-bc5c-f933985003e3" providerId="ADAL" clId="{070F82D0-9467-49E5-A48A-EA940B8A360D}" dt="2024-03-09T18:50:23.816" v="1297"/>
          <ac:spMkLst>
            <pc:docMk/>
            <pc:sldMk cId="479271003" sldId="308"/>
            <ac:spMk id="3" creationId="{511BB7D7-A4F3-FB9A-72B1-4AA4CC5A6311}"/>
          </ac:spMkLst>
        </pc:spChg>
        <pc:spChg chg="add mod">
          <ac:chgData name="Noura.Elmaghawry" userId="b691f193-aaf6-4e62-bc5c-f933985003e3" providerId="ADAL" clId="{070F82D0-9467-49E5-A48A-EA940B8A360D}" dt="2024-03-09T18:56:16.139" v="1365" actId="20577"/>
          <ac:spMkLst>
            <pc:docMk/>
            <pc:sldMk cId="479271003" sldId="308"/>
            <ac:spMk id="4" creationId="{AFDAE8F7-8137-5B5D-77DF-0BC9646027F0}"/>
          </ac:spMkLst>
        </pc:spChg>
        <pc:spChg chg="add mod">
          <ac:chgData name="Noura.Elmaghawry" userId="b691f193-aaf6-4e62-bc5c-f933985003e3" providerId="ADAL" clId="{070F82D0-9467-49E5-A48A-EA940B8A360D}" dt="2024-03-09T21:48:16.764" v="3101" actId="21"/>
          <ac:spMkLst>
            <pc:docMk/>
            <pc:sldMk cId="479271003" sldId="308"/>
            <ac:spMk id="6" creationId="{CD3873E6-E9CB-BBE8-4924-6E3ABDB0CCF2}"/>
          </ac:spMkLst>
        </pc:spChg>
        <pc:spChg chg="add mod">
          <ac:chgData name="Noura.Elmaghawry" userId="b691f193-aaf6-4e62-bc5c-f933985003e3" providerId="ADAL" clId="{070F82D0-9467-49E5-A48A-EA940B8A360D}" dt="2024-03-09T18:58:57.876" v="1391" actId="14100"/>
          <ac:spMkLst>
            <pc:docMk/>
            <pc:sldMk cId="479271003" sldId="308"/>
            <ac:spMk id="13" creationId="{16ADF040-7040-F290-AE94-CE10CBCA500B}"/>
          </ac:spMkLst>
        </pc:spChg>
        <pc:spChg chg="add mod">
          <ac:chgData name="Noura.Elmaghawry" userId="b691f193-aaf6-4e62-bc5c-f933985003e3" providerId="ADAL" clId="{070F82D0-9467-49E5-A48A-EA940B8A360D}" dt="2024-03-09T18:59:07.295" v="1397" actId="20577"/>
          <ac:spMkLst>
            <pc:docMk/>
            <pc:sldMk cId="479271003" sldId="308"/>
            <ac:spMk id="19" creationId="{BEE0C125-1C7E-5366-5318-289397C4AE9D}"/>
          </ac:spMkLst>
        </pc:spChg>
        <pc:spChg chg="add del mod">
          <ac:chgData name="Noura.Elmaghawry" userId="b691f193-aaf6-4e62-bc5c-f933985003e3" providerId="ADAL" clId="{070F82D0-9467-49E5-A48A-EA940B8A360D}" dt="2024-03-09T21:47:26.177" v="3042" actId="478"/>
          <ac:spMkLst>
            <pc:docMk/>
            <pc:sldMk cId="479271003" sldId="308"/>
            <ac:spMk id="20" creationId="{96D10116-3AF7-FFC0-68A2-6C52F09E7D29}"/>
          </ac:spMkLst>
        </pc:spChg>
        <pc:spChg chg="add mod">
          <ac:chgData name="Noura.Elmaghawry" userId="b691f193-aaf6-4e62-bc5c-f933985003e3" providerId="ADAL" clId="{070F82D0-9467-49E5-A48A-EA940B8A360D}" dt="2024-03-09T21:51:14.824" v="3118" actId="1076"/>
          <ac:spMkLst>
            <pc:docMk/>
            <pc:sldMk cId="479271003" sldId="308"/>
            <ac:spMk id="23" creationId="{18FF70BE-781E-F590-E99C-F73B73529146}"/>
          </ac:spMkLst>
        </pc:spChg>
        <pc:graphicFrameChg chg="add mod modGraphic">
          <ac:chgData name="Noura.Elmaghawry" userId="b691f193-aaf6-4e62-bc5c-f933985003e3" providerId="ADAL" clId="{070F82D0-9467-49E5-A48A-EA940B8A360D}" dt="2024-03-09T18:58:34.993" v="1380" actId="20577"/>
          <ac:graphicFrameMkLst>
            <pc:docMk/>
            <pc:sldMk cId="479271003" sldId="308"/>
            <ac:graphicFrameMk id="10" creationId="{976F78DC-CE9F-2312-4DB0-8EC66A8F3DA5}"/>
          </ac:graphicFrameMkLst>
        </pc:graphicFrameChg>
        <pc:picChg chg="add mod">
          <ac:chgData name="Noura.Elmaghawry" userId="b691f193-aaf6-4e62-bc5c-f933985003e3" providerId="ADAL" clId="{070F82D0-9467-49E5-A48A-EA940B8A360D}" dt="2024-03-09T21:50:59.901" v="3114" actId="1076"/>
          <ac:picMkLst>
            <pc:docMk/>
            <pc:sldMk cId="479271003" sldId="308"/>
            <ac:picMk id="7" creationId="{D6BE8B45-3149-D9E9-CFFB-9D8EE4E9AE3F}"/>
          </ac:picMkLst>
        </pc:picChg>
        <pc:picChg chg="add mod">
          <ac:chgData name="Noura.Elmaghawry" userId="b691f193-aaf6-4e62-bc5c-f933985003e3" providerId="ADAL" clId="{070F82D0-9467-49E5-A48A-EA940B8A360D}" dt="2024-03-09T21:50:59.901" v="3114" actId="1076"/>
          <ac:picMkLst>
            <pc:docMk/>
            <pc:sldMk cId="479271003" sldId="308"/>
            <ac:picMk id="9" creationId="{558B1441-E19D-933A-B8C7-4D5F70F3FE7F}"/>
          </ac:picMkLst>
        </pc:picChg>
        <pc:picChg chg="add mod">
          <ac:chgData name="Noura.Elmaghawry" userId="b691f193-aaf6-4e62-bc5c-f933985003e3" providerId="ADAL" clId="{070F82D0-9467-49E5-A48A-EA940B8A360D}" dt="2024-03-09T21:51:18.349" v="3119" actId="1076"/>
          <ac:picMkLst>
            <pc:docMk/>
            <pc:sldMk cId="479271003" sldId="308"/>
            <ac:picMk id="24" creationId="{5186F420-93DD-CA3F-9A0F-F8BA850B865F}"/>
          </ac:picMkLst>
        </pc:picChg>
        <pc:cxnChg chg="add mod">
          <ac:chgData name="Noura.Elmaghawry" userId="b691f193-aaf6-4e62-bc5c-f933985003e3" providerId="ADAL" clId="{070F82D0-9467-49E5-A48A-EA940B8A360D}" dt="2024-03-09T18:58:50.309" v="1385" actId="14100"/>
          <ac:cxnSpMkLst>
            <pc:docMk/>
            <pc:sldMk cId="479271003" sldId="308"/>
            <ac:cxnSpMk id="11" creationId="{9C100521-0307-5EFE-FC5D-58A06C2F1D37}"/>
          </ac:cxnSpMkLst>
        </pc:cxnChg>
        <pc:cxnChg chg="add mod">
          <ac:chgData name="Noura.Elmaghawry" userId="b691f193-aaf6-4e62-bc5c-f933985003e3" providerId="ADAL" clId="{070F82D0-9467-49E5-A48A-EA940B8A360D}" dt="2024-03-09T18:58:47.321" v="1384" actId="14100"/>
          <ac:cxnSpMkLst>
            <pc:docMk/>
            <pc:sldMk cId="479271003" sldId="308"/>
            <ac:cxnSpMk id="12" creationId="{E9D32AAF-BADB-E4C4-2C49-52F44CC1C6BD}"/>
          </ac:cxnSpMkLst>
        </pc:cxnChg>
        <pc:cxnChg chg="add del mod">
          <ac:chgData name="Noura.Elmaghawry" userId="b691f193-aaf6-4e62-bc5c-f933985003e3" providerId="ADAL" clId="{070F82D0-9467-49E5-A48A-EA940B8A360D}" dt="2024-03-09T21:47:26.177" v="3042" actId="478"/>
          <ac:cxnSpMkLst>
            <pc:docMk/>
            <pc:sldMk cId="479271003" sldId="308"/>
            <ac:cxnSpMk id="21" creationId="{9D96B342-A159-BD2A-7943-F17AA591409F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9:02:21.292" v="1440" actId="9405"/>
        <pc:sldMkLst>
          <pc:docMk/>
          <pc:sldMk cId="1707005413" sldId="309"/>
        </pc:sldMkLst>
        <pc:spChg chg="mod">
          <ac:chgData name="Noura.Elmaghawry" userId="b691f193-aaf6-4e62-bc5c-f933985003e3" providerId="ADAL" clId="{070F82D0-9467-49E5-A48A-EA940B8A360D}" dt="2024-03-09T19:01:43.069" v="1436" actId="20577"/>
          <ac:spMkLst>
            <pc:docMk/>
            <pc:sldMk cId="1707005413" sldId="309"/>
            <ac:spMk id="2" creationId="{90454A2D-079F-D293-7C43-9DE817395142}"/>
          </ac:spMkLst>
        </pc:spChg>
        <pc:spChg chg="add mod">
          <ac:chgData name="Noura.Elmaghawry" userId="b691f193-aaf6-4e62-bc5c-f933985003e3" providerId="ADAL" clId="{070F82D0-9467-49E5-A48A-EA940B8A360D}" dt="2024-03-09T19:01:11.971" v="1402" actId="1076"/>
          <ac:spMkLst>
            <pc:docMk/>
            <pc:sldMk cId="1707005413" sldId="309"/>
            <ac:spMk id="11" creationId="{491F96B5-5ABE-C7EB-2194-F435630B7983}"/>
          </ac:spMkLst>
        </pc:spChg>
        <pc:spChg chg="add mod">
          <ac:chgData name="Noura.Elmaghawry" userId="b691f193-aaf6-4e62-bc5c-f933985003e3" providerId="ADAL" clId="{070F82D0-9467-49E5-A48A-EA940B8A360D}" dt="2024-03-09T19:01:11.971" v="1402" actId="1076"/>
          <ac:spMkLst>
            <pc:docMk/>
            <pc:sldMk cId="1707005413" sldId="309"/>
            <ac:spMk id="12" creationId="{66B48351-CE84-BF45-7535-84CD74C6227A}"/>
          </ac:spMkLst>
        </pc:spChg>
        <pc:graphicFrameChg chg="add mod modGraphic">
          <ac:chgData name="Noura.Elmaghawry" userId="b691f193-aaf6-4e62-bc5c-f933985003e3" providerId="ADAL" clId="{070F82D0-9467-49E5-A48A-EA940B8A360D}" dt="2024-03-09T19:01:24.920" v="1411" actId="20577"/>
          <ac:graphicFrameMkLst>
            <pc:docMk/>
            <pc:sldMk cId="1707005413" sldId="309"/>
            <ac:graphicFrameMk id="8" creationId="{1E254E17-9251-C3CD-C139-EB00B86DD2E2}"/>
          </ac:graphicFrameMkLst>
        </pc:graphicFrameChg>
        <pc:picChg chg="add mod">
          <ac:chgData name="Noura.Elmaghawry" userId="b691f193-aaf6-4e62-bc5c-f933985003e3" providerId="ADAL" clId="{070F82D0-9467-49E5-A48A-EA940B8A360D}" dt="2024-03-09T19:01:15.911" v="1404" actId="1076"/>
          <ac:picMkLst>
            <pc:docMk/>
            <pc:sldMk cId="1707005413" sldId="309"/>
            <ac:picMk id="5" creationId="{DAE77D32-F499-B949-E892-69E7C823D756}"/>
          </ac:picMkLst>
        </pc:picChg>
        <pc:picChg chg="add mod">
          <ac:chgData name="Noura.Elmaghawry" userId="b691f193-aaf6-4e62-bc5c-f933985003e3" providerId="ADAL" clId="{070F82D0-9467-49E5-A48A-EA940B8A360D}" dt="2024-03-09T19:01:17.715" v="1405" actId="1076"/>
          <ac:picMkLst>
            <pc:docMk/>
            <pc:sldMk cId="1707005413" sldId="309"/>
            <ac:picMk id="6" creationId="{3C8F5808-46D4-16E9-AFA8-0CFEC7EEE9C7}"/>
          </ac:picMkLst>
        </pc:picChg>
        <pc:picChg chg="add del mod">
          <ac:chgData name="Noura.Elmaghawry" userId="b691f193-aaf6-4e62-bc5c-f933985003e3" providerId="ADAL" clId="{070F82D0-9467-49E5-A48A-EA940B8A360D}" dt="2024-03-09T19:01:27.368" v="1412" actId="478"/>
          <ac:picMkLst>
            <pc:docMk/>
            <pc:sldMk cId="1707005413" sldId="309"/>
            <ac:picMk id="7" creationId="{00A23E30-78ED-93AB-CF3B-2ED9124CA9E7}"/>
          </ac:picMkLst>
        </pc:picChg>
        <pc:picChg chg="add mod">
          <ac:chgData name="Noura.Elmaghawry" userId="b691f193-aaf6-4e62-bc5c-f933985003e3" providerId="ADAL" clId="{070F82D0-9467-49E5-A48A-EA940B8A360D}" dt="2024-03-09T19:02:13.300" v="1439" actId="14100"/>
          <ac:picMkLst>
            <pc:docMk/>
            <pc:sldMk cId="1707005413" sldId="309"/>
            <ac:picMk id="14" creationId="{F97640CA-63DC-53B8-2EDF-5E912F43E632}"/>
          </ac:picMkLst>
        </pc:picChg>
        <pc:inkChg chg="add">
          <ac:chgData name="Noura.Elmaghawry" userId="b691f193-aaf6-4e62-bc5c-f933985003e3" providerId="ADAL" clId="{070F82D0-9467-49E5-A48A-EA940B8A360D}" dt="2024-03-09T19:02:21.292" v="1440" actId="9405"/>
          <ac:inkMkLst>
            <pc:docMk/>
            <pc:sldMk cId="1707005413" sldId="309"/>
            <ac:inkMk id="15" creationId="{2C4131C8-E5DD-9868-9C28-A52DB42AF616}"/>
          </ac:inkMkLst>
        </pc:inkChg>
        <pc:cxnChg chg="add mod">
          <ac:chgData name="Noura.Elmaghawry" userId="b691f193-aaf6-4e62-bc5c-f933985003e3" providerId="ADAL" clId="{070F82D0-9467-49E5-A48A-EA940B8A360D}" dt="2024-03-09T19:01:11.971" v="1402" actId="1076"/>
          <ac:cxnSpMkLst>
            <pc:docMk/>
            <pc:sldMk cId="1707005413" sldId="309"/>
            <ac:cxnSpMk id="9" creationId="{3332AB47-53A6-DAD6-1376-AC8BDCFFADB6}"/>
          </ac:cxnSpMkLst>
        </pc:cxnChg>
        <pc:cxnChg chg="add mod">
          <ac:chgData name="Noura.Elmaghawry" userId="b691f193-aaf6-4e62-bc5c-f933985003e3" providerId="ADAL" clId="{070F82D0-9467-49E5-A48A-EA940B8A360D}" dt="2024-03-09T19:01:11.971" v="1402" actId="1076"/>
          <ac:cxnSpMkLst>
            <pc:docMk/>
            <pc:sldMk cId="1707005413" sldId="309"/>
            <ac:cxnSpMk id="10" creationId="{26F5219B-4C0B-8C8C-2DA5-8FB8422475E5}"/>
          </ac:cxnSpMkLst>
        </pc:cxnChg>
      </pc:sldChg>
      <pc:sldChg chg="addSp delSp modSp new mod ord">
        <pc:chgData name="Noura.Elmaghawry" userId="b691f193-aaf6-4e62-bc5c-f933985003e3" providerId="ADAL" clId="{070F82D0-9467-49E5-A48A-EA940B8A360D}" dt="2024-03-09T19:46:10.153" v="2128" actId="20577"/>
        <pc:sldMkLst>
          <pc:docMk/>
          <pc:sldMk cId="844157009" sldId="310"/>
        </pc:sldMkLst>
        <pc:spChg chg="mod">
          <ac:chgData name="Noura.Elmaghawry" userId="b691f193-aaf6-4e62-bc5c-f933985003e3" providerId="ADAL" clId="{070F82D0-9467-49E5-A48A-EA940B8A360D}" dt="2024-03-09T19:34:43.280" v="1890" actId="20577"/>
          <ac:spMkLst>
            <pc:docMk/>
            <pc:sldMk cId="844157009" sldId="310"/>
            <ac:spMk id="2" creationId="{F0E75AB7-A503-5D74-DFDB-CE79AE91D93E}"/>
          </ac:spMkLst>
        </pc:spChg>
        <pc:spChg chg="mod">
          <ac:chgData name="Noura.Elmaghawry" userId="b691f193-aaf6-4e62-bc5c-f933985003e3" providerId="ADAL" clId="{070F82D0-9467-49E5-A48A-EA940B8A360D}" dt="2024-03-09T19:46:10.153" v="2128" actId="20577"/>
          <ac:spMkLst>
            <pc:docMk/>
            <pc:sldMk cId="844157009" sldId="310"/>
            <ac:spMk id="3" creationId="{AE26F6F4-4B5F-0FB9-63FE-EC009DA0C351}"/>
          </ac:spMkLst>
        </pc:spChg>
        <pc:spChg chg="add mod">
          <ac:chgData name="Noura.Elmaghawry" userId="b691f193-aaf6-4e62-bc5c-f933985003e3" providerId="ADAL" clId="{070F82D0-9467-49E5-A48A-EA940B8A360D}" dt="2024-03-09T19:46:03.896" v="2127" actId="20577"/>
          <ac:spMkLst>
            <pc:docMk/>
            <pc:sldMk cId="844157009" sldId="310"/>
            <ac:spMk id="6" creationId="{955B5238-7675-56C8-2DFE-FFC9492D465A}"/>
          </ac:spMkLst>
        </pc:spChg>
        <pc:inkChg chg="add del">
          <ac:chgData name="Noura.Elmaghawry" userId="b691f193-aaf6-4e62-bc5c-f933985003e3" providerId="ADAL" clId="{070F82D0-9467-49E5-A48A-EA940B8A360D}" dt="2024-03-09T19:10:56.417" v="1445" actId="9405"/>
          <ac:inkMkLst>
            <pc:docMk/>
            <pc:sldMk cId="844157009" sldId="310"/>
            <ac:inkMk id="4" creationId="{6C20CB93-8DF5-9D2B-12EA-6AD112ACEC09}"/>
          </ac:inkMkLst>
        </pc:inkChg>
      </pc:sldChg>
      <pc:sldChg chg="new del">
        <pc:chgData name="Noura.Elmaghawry" userId="b691f193-aaf6-4e62-bc5c-f933985003e3" providerId="ADAL" clId="{070F82D0-9467-49E5-A48A-EA940B8A360D}" dt="2024-03-09T19:02:31.360" v="1442" actId="47"/>
        <pc:sldMkLst>
          <pc:docMk/>
          <pc:sldMk cId="2279731996" sldId="310"/>
        </pc:sldMkLst>
      </pc:sldChg>
      <pc:sldChg chg="addSp modSp new mod">
        <pc:chgData name="Noura.Elmaghawry" userId="b691f193-aaf6-4e62-bc5c-f933985003e3" providerId="ADAL" clId="{070F82D0-9467-49E5-A48A-EA940B8A360D}" dt="2024-03-09T19:15:16.582" v="1552" actId="20577"/>
        <pc:sldMkLst>
          <pc:docMk/>
          <pc:sldMk cId="1227985362" sldId="311"/>
        </pc:sldMkLst>
        <pc:spChg chg="mod">
          <ac:chgData name="Noura.Elmaghawry" userId="b691f193-aaf6-4e62-bc5c-f933985003e3" providerId="ADAL" clId="{070F82D0-9467-49E5-A48A-EA940B8A360D}" dt="2024-03-09T19:15:16.582" v="1552" actId="20577"/>
          <ac:spMkLst>
            <pc:docMk/>
            <pc:sldMk cId="1227985362" sldId="311"/>
            <ac:spMk id="2" creationId="{F39F7061-F3C9-364F-A751-F072318EAA83}"/>
          </ac:spMkLst>
        </pc:spChg>
        <pc:spChg chg="mod">
          <ac:chgData name="Noura.Elmaghawry" userId="b691f193-aaf6-4e62-bc5c-f933985003e3" providerId="ADAL" clId="{070F82D0-9467-49E5-A48A-EA940B8A360D}" dt="2024-03-09T19:14:38.373" v="1484" actId="20577"/>
          <ac:spMkLst>
            <pc:docMk/>
            <pc:sldMk cId="1227985362" sldId="311"/>
            <ac:spMk id="3" creationId="{1D8FCC18-6566-6E6B-8F6A-2BFF01BD0610}"/>
          </ac:spMkLst>
        </pc:spChg>
        <pc:spChg chg="add mod">
          <ac:chgData name="Noura.Elmaghawry" userId="b691f193-aaf6-4e62-bc5c-f933985003e3" providerId="ADAL" clId="{070F82D0-9467-49E5-A48A-EA940B8A360D}" dt="2024-03-09T19:14:50.818" v="1515" actId="20577"/>
          <ac:spMkLst>
            <pc:docMk/>
            <pc:sldMk cId="1227985362" sldId="311"/>
            <ac:spMk id="11" creationId="{16B6AC4E-4892-1E35-6C79-D1902B68F9B5}"/>
          </ac:spMkLst>
        </pc:spChg>
        <pc:spChg chg="add mod">
          <ac:chgData name="Noura.Elmaghawry" userId="b691f193-aaf6-4e62-bc5c-f933985003e3" providerId="ADAL" clId="{070F82D0-9467-49E5-A48A-EA940B8A360D}" dt="2024-03-09T19:15:01.720" v="1518" actId="20577"/>
          <ac:spMkLst>
            <pc:docMk/>
            <pc:sldMk cId="1227985362" sldId="311"/>
            <ac:spMk id="13" creationId="{B718D722-5C56-1DE7-2D9B-72A8076E3030}"/>
          </ac:spMkLst>
        </pc:spChg>
        <pc:picChg chg="add mod">
          <ac:chgData name="Noura.Elmaghawry" userId="b691f193-aaf6-4e62-bc5c-f933985003e3" providerId="ADAL" clId="{070F82D0-9467-49E5-A48A-EA940B8A360D}" dt="2024-03-09T19:13:04.770" v="1449" actId="1076"/>
          <ac:picMkLst>
            <pc:docMk/>
            <pc:sldMk cId="1227985362" sldId="311"/>
            <ac:picMk id="5" creationId="{1C9AD829-A0BF-B034-7C2D-B88C04331D53}"/>
          </ac:picMkLst>
        </pc:picChg>
        <pc:picChg chg="add mod">
          <ac:chgData name="Noura.Elmaghawry" userId="b691f193-aaf6-4e62-bc5c-f933985003e3" providerId="ADAL" clId="{070F82D0-9467-49E5-A48A-EA940B8A360D}" dt="2024-03-09T19:13:19.800" v="1450"/>
          <ac:picMkLst>
            <pc:docMk/>
            <pc:sldMk cId="1227985362" sldId="311"/>
            <ac:picMk id="6" creationId="{15C33C46-3CC4-4C55-DB35-DBCF30A62541}"/>
          </ac:picMkLst>
        </pc:picChg>
        <pc:picChg chg="add mod">
          <ac:chgData name="Noura.Elmaghawry" userId="b691f193-aaf6-4e62-bc5c-f933985003e3" providerId="ADAL" clId="{070F82D0-9467-49E5-A48A-EA940B8A360D}" dt="2024-03-09T19:13:48.879" v="1452" actId="1076"/>
          <ac:picMkLst>
            <pc:docMk/>
            <pc:sldMk cId="1227985362" sldId="311"/>
            <ac:picMk id="8" creationId="{30A18196-61DC-D488-BEFA-6DFB580CD660}"/>
          </ac:picMkLst>
        </pc:picChg>
        <pc:inkChg chg="add">
          <ac:chgData name="Noura.Elmaghawry" userId="b691f193-aaf6-4e62-bc5c-f933985003e3" providerId="ADAL" clId="{070F82D0-9467-49E5-A48A-EA940B8A360D}" dt="2024-03-09T19:14:03.090" v="1453" actId="9405"/>
          <ac:inkMkLst>
            <pc:docMk/>
            <pc:sldMk cId="1227985362" sldId="311"/>
            <ac:inkMk id="9" creationId="{207C6D68-DD53-70FA-3ABC-733221C2D715}"/>
          </ac:inkMkLst>
        </pc:inkChg>
        <pc:inkChg chg="add">
          <ac:chgData name="Noura.Elmaghawry" userId="b691f193-aaf6-4e62-bc5c-f933985003e3" providerId="ADAL" clId="{070F82D0-9467-49E5-A48A-EA940B8A360D}" dt="2024-03-09T19:14:05.847" v="1454" actId="9405"/>
          <ac:inkMkLst>
            <pc:docMk/>
            <pc:sldMk cId="1227985362" sldId="311"/>
            <ac:inkMk id="10" creationId="{1C9A536C-2A35-34D5-77CC-8820F264111C}"/>
          </ac:inkMkLst>
        </pc:inkChg>
        <pc:cxnChg chg="add mod">
          <ac:chgData name="Noura.Elmaghawry" userId="b691f193-aaf6-4e62-bc5c-f933985003e3" providerId="ADAL" clId="{070F82D0-9467-49E5-A48A-EA940B8A360D}" dt="2024-03-09T19:14:22.866" v="1456" actId="1076"/>
          <ac:cxnSpMkLst>
            <pc:docMk/>
            <pc:sldMk cId="1227985362" sldId="311"/>
            <ac:cxnSpMk id="12" creationId="{F50F94D6-DA47-080F-946A-518CA1E8F690}"/>
          </ac:cxnSpMkLst>
        </pc:cxnChg>
        <pc:cxnChg chg="add mod">
          <ac:chgData name="Noura.Elmaghawry" userId="b691f193-aaf6-4e62-bc5c-f933985003e3" providerId="ADAL" clId="{070F82D0-9467-49E5-A48A-EA940B8A360D}" dt="2024-03-09T19:15:00.155" v="1517" actId="1076"/>
          <ac:cxnSpMkLst>
            <pc:docMk/>
            <pc:sldMk cId="1227985362" sldId="311"/>
            <ac:cxnSpMk id="14" creationId="{5AF31132-9FEF-6F83-558D-A510B487CA81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19:32:46.870" v="1834" actId="1076"/>
        <pc:sldMkLst>
          <pc:docMk/>
          <pc:sldMk cId="1770016858" sldId="312"/>
        </pc:sldMkLst>
        <pc:spChg chg="mod">
          <ac:chgData name="Noura.Elmaghawry" userId="b691f193-aaf6-4e62-bc5c-f933985003e3" providerId="ADAL" clId="{070F82D0-9467-49E5-A48A-EA940B8A360D}" dt="2024-03-09T19:25:56.816" v="1564" actId="20577"/>
          <ac:spMkLst>
            <pc:docMk/>
            <pc:sldMk cId="1770016858" sldId="312"/>
            <ac:spMk id="2" creationId="{1EE4E20C-82E4-1557-DA72-EF790691B772}"/>
          </ac:spMkLst>
        </pc:spChg>
        <pc:spChg chg="mod">
          <ac:chgData name="Noura.Elmaghawry" userId="b691f193-aaf6-4e62-bc5c-f933985003e3" providerId="ADAL" clId="{070F82D0-9467-49E5-A48A-EA940B8A360D}" dt="2024-03-09T19:31:22.898" v="1800" actId="20577"/>
          <ac:spMkLst>
            <pc:docMk/>
            <pc:sldMk cId="1770016858" sldId="312"/>
            <ac:spMk id="3" creationId="{01EAFBB5-7E67-7BDF-0792-7D8CF185034D}"/>
          </ac:spMkLst>
        </pc:spChg>
        <pc:spChg chg="add del mod">
          <ac:chgData name="Noura.Elmaghawry" userId="b691f193-aaf6-4e62-bc5c-f933985003e3" providerId="ADAL" clId="{070F82D0-9467-49E5-A48A-EA940B8A360D}" dt="2024-03-09T19:28:08.968" v="1786" actId="478"/>
          <ac:spMkLst>
            <pc:docMk/>
            <pc:sldMk cId="1770016858" sldId="312"/>
            <ac:spMk id="4" creationId="{D98526E0-D927-DBC4-4394-63BC504F89E8}"/>
          </ac:spMkLst>
        </pc:spChg>
        <pc:spChg chg="add del mod">
          <ac:chgData name="Noura.Elmaghawry" userId="b691f193-aaf6-4e62-bc5c-f933985003e3" providerId="ADAL" clId="{070F82D0-9467-49E5-A48A-EA940B8A360D}" dt="2024-03-09T19:28:05.645" v="1784" actId="478"/>
          <ac:spMkLst>
            <pc:docMk/>
            <pc:sldMk cId="1770016858" sldId="312"/>
            <ac:spMk id="5" creationId="{04E33BF9-B006-C63D-5236-0C58A5A89E58}"/>
          </ac:spMkLst>
        </pc:spChg>
        <pc:spChg chg="add mod">
          <ac:chgData name="Noura.Elmaghawry" userId="b691f193-aaf6-4e62-bc5c-f933985003e3" providerId="ADAL" clId="{070F82D0-9467-49E5-A48A-EA940B8A360D}" dt="2024-03-09T19:32:46.870" v="1834" actId="1076"/>
          <ac:spMkLst>
            <pc:docMk/>
            <pc:sldMk cId="1770016858" sldId="312"/>
            <ac:spMk id="14" creationId="{B9D90045-CB97-2B46-15B0-6B0E11D8197E}"/>
          </ac:spMkLst>
        </pc:spChg>
        <pc:picChg chg="add mod">
          <ac:chgData name="Noura.Elmaghawry" userId="b691f193-aaf6-4e62-bc5c-f933985003e3" providerId="ADAL" clId="{070F82D0-9467-49E5-A48A-EA940B8A360D}" dt="2024-03-09T19:31:59.528" v="1806" actId="1076"/>
          <ac:picMkLst>
            <pc:docMk/>
            <pc:sldMk cId="1770016858" sldId="312"/>
            <ac:picMk id="7" creationId="{31671F47-0756-D735-1420-30EA5BA88F70}"/>
          </ac:picMkLst>
        </pc:picChg>
        <pc:picChg chg="add mod">
          <ac:chgData name="Noura.Elmaghawry" userId="b691f193-aaf6-4e62-bc5c-f933985003e3" providerId="ADAL" clId="{070F82D0-9467-49E5-A48A-EA940B8A360D}" dt="2024-03-09T19:31:45.792" v="1802" actId="1076"/>
          <ac:picMkLst>
            <pc:docMk/>
            <pc:sldMk cId="1770016858" sldId="312"/>
            <ac:picMk id="9" creationId="{6B8B6571-602C-EC0E-CCCD-97705DBF7DD3}"/>
          </ac:picMkLst>
        </pc:picChg>
        <pc:picChg chg="add mod">
          <ac:chgData name="Noura.Elmaghawry" userId="b691f193-aaf6-4e62-bc5c-f933985003e3" providerId="ADAL" clId="{070F82D0-9467-49E5-A48A-EA940B8A360D}" dt="2024-03-09T19:32:01.233" v="1807" actId="1076"/>
          <ac:picMkLst>
            <pc:docMk/>
            <pc:sldMk cId="1770016858" sldId="312"/>
            <ac:picMk id="10" creationId="{3DBEB0D6-5BEA-20CE-8CCC-DF1B0E3B01C5}"/>
          </ac:picMkLst>
        </pc:picChg>
        <pc:inkChg chg="add del">
          <ac:chgData name="Noura.Elmaghawry" userId="b691f193-aaf6-4e62-bc5c-f933985003e3" providerId="ADAL" clId="{070F82D0-9467-49E5-A48A-EA940B8A360D}" dt="2024-03-09T19:32:09.495" v="1809" actId="9405"/>
          <ac:inkMkLst>
            <pc:docMk/>
            <pc:sldMk cId="1770016858" sldId="312"/>
            <ac:inkMk id="11" creationId="{FC904F64-DAE7-E638-0048-13678D8FDAA2}"/>
          </ac:inkMkLst>
        </pc:inkChg>
        <pc:inkChg chg="add">
          <ac:chgData name="Noura.Elmaghawry" userId="b691f193-aaf6-4e62-bc5c-f933985003e3" providerId="ADAL" clId="{070F82D0-9467-49E5-A48A-EA940B8A360D}" dt="2024-03-09T19:32:16.417" v="1810" actId="9405"/>
          <ac:inkMkLst>
            <pc:docMk/>
            <pc:sldMk cId="1770016858" sldId="312"/>
            <ac:inkMk id="12" creationId="{FD8012EB-9535-F22E-02D9-E122493A8315}"/>
          </ac:inkMkLst>
        </pc:inkChg>
        <pc:inkChg chg="add">
          <ac:chgData name="Noura.Elmaghawry" userId="b691f193-aaf6-4e62-bc5c-f933985003e3" providerId="ADAL" clId="{070F82D0-9467-49E5-A48A-EA940B8A360D}" dt="2024-03-09T19:32:20.264" v="1811" actId="9405"/>
          <ac:inkMkLst>
            <pc:docMk/>
            <pc:sldMk cId="1770016858" sldId="312"/>
            <ac:inkMk id="13" creationId="{D9803C80-E3A4-E31B-E8B0-6595C5921FB0}"/>
          </ac:inkMkLst>
        </pc:inkChg>
      </pc:sldChg>
      <pc:sldChg chg="addSp modSp new mod">
        <pc:chgData name="Noura.Elmaghawry" userId="b691f193-aaf6-4e62-bc5c-f933985003e3" providerId="ADAL" clId="{070F82D0-9467-49E5-A48A-EA940B8A360D}" dt="2024-03-09T19:39:26.894" v="2013" actId="14100"/>
        <pc:sldMkLst>
          <pc:docMk/>
          <pc:sldMk cId="402244767" sldId="313"/>
        </pc:sldMkLst>
        <pc:spChg chg="mod">
          <ac:chgData name="Noura.Elmaghawry" userId="b691f193-aaf6-4e62-bc5c-f933985003e3" providerId="ADAL" clId="{070F82D0-9467-49E5-A48A-EA940B8A360D}" dt="2024-03-09T19:34:02.304" v="1865" actId="20577"/>
          <ac:spMkLst>
            <pc:docMk/>
            <pc:sldMk cId="402244767" sldId="313"/>
            <ac:spMk id="2" creationId="{B16F9B5D-890F-E9D9-00D7-8A40EDC96646}"/>
          </ac:spMkLst>
        </pc:spChg>
        <pc:spChg chg="mod">
          <ac:chgData name="Noura.Elmaghawry" userId="b691f193-aaf6-4e62-bc5c-f933985003e3" providerId="ADAL" clId="{070F82D0-9467-49E5-A48A-EA940B8A360D}" dt="2024-03-09T19:33:55.018" v="1842" actId="1076"/>
          <ac:spMkLst>
            <pc:docMk/>
            <pc:sldMk cId="402244767" sldId="313"/>
            <ac:spMk id="3" creationId="{9C154DA8-C1D4-5ECF-B737-FBA426B40557}"/>
          </ac:spMkLst>
        </pc:spChg>
        <pc:spChg chg="add mod">
          <ac:chgData name="Noura.Elmaghawry" userId="b691f193-aaf6-4e62-bc5c-f933985003e3" providerId="ADAL" clId="{070F82D0-9467-49E5-A48A-EA940B8A360D}" dt="2024-03-09T19:39:26.894" v="2013" actId="14100"/>
          <ac:spMkLst>
            <pc:docMk/>
            <pc:sldMk cId="402244767" sldId="313"/>
            <ac:spMk id="5" creationId="{F41C51BB-AE21-9C6A-58BB-BF37BADCE349}"/>
          </ac:spMkLst>
        </pc:spChg>
        <pc:spChg chg="add mod">
          <ac:chgData name="Noura.Elmaghawry" userId="b691f193-aaf6-4e62-bc5c-f933985003e3" providerId="ADAL" clId="{070F82D0-9467-49E5-A48A-EA940B8A360D}" dt="2024-03-09T19:36:03.508" v="1906" actId="14100"/>
          <ac:spMkLst>
            <pc:docMk/>
            <pc:sldMk cId="402244767" sldId="313"/>
            <ac:spMk id="7" creationId="{C34FA7DA-B60D-D203-D460-52C53A1A7391}"/>
          </ac:spMkLst>
        </pc:spChg>
        <pc:spChg chg="add mod">
          <ac:chgData name="Noura.Elmaghawry" userId="b691f193-aaf6-4e62-bc5c-f933985003e3" providerId="ADAL" clId="{070F82D0-9467-49E5-A48A-EA940B8A360D}" dt="2024-03-09T19:39:14.685" v="2011" actId="6549"/>
          <ac:spMkLst>
            <pc:docMk/>
            <pc:sldMk cId="402244767" sldId="313"/>
            <ac:spMk id="8" creationId="{D1EA110E-5889-65E0-37EB-8981CD041E80}"/>
          </ac:spMkLst>
        </pc:spChg>
        <pc:spChg chg="add mod">
          <ac:chgData name="Noura.Elmaghawry" userId="b691f193-aaf6-4e62-bc5c-f933985003e3" providerId="ADAL" clId="{070F82D0-9467-49E5-A48A-EA940B8A360D}" dt="2024-03-09T19:39:11.861" v="2010" actId="6549"/>
          <ac:spMkLst>
            <pc:docMk/>
            <pc:sldMk cId="402244767" sldId="313"/>
            <ac:spMk id="9" creationId="{F4B15284-A741-7895-DC47-2E872F6A08AF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21:40:31.013" v="3000" actId="207"/>
        <pc:sldMkLst>
          <pc:docMk/>
          <pc:sldMk cId="148763418" sldId="314"/>
        </pc:sldMkLst>
        <pc:spChg chg="mod">
          <ac:chgData name="Noura.Elmaghawry" userId="b691f193-aaf6-4e62-bc5c-f933985003e3" providerId="ADAL" clId="{070F82D0-9467-49E5-A48A-EA940B8A360D}" dt="2024-03-09T19:51:20.613" v="2214" actId="20577"/>
          <ac:spMkLst>
            <pc:docMk/>
            <pc:sldMk cId="148763418" sldId="314"/>
            <ac:spMk id="2" creationId="{33658845-85EF-034E-6818-4342A29DA65B}"/>
          </ac:spMkLst>
        </pc:spChg>
        <pc:spChg chg="del">
          <ac:chgData name="Noura.Elmaghawry" userId="b691f193-aaf6-4e62-bc5c-f933985003e3" providerId="ADAL" clId="{070F82D0-9467-49E5-A48A-EA940B8A360D}" dt="2024-03-09T19:49:37.623" v="2134" actId="478"/>
          <ac:spMkLst>
            <pc:docMk/>
            <pc:sldMk cId="148763418" sldId="314"/>
            <ac:spMk id="3" creationId="{4799156E-C081-5DAC-9293-6E1015B17F73}"/>
          </ac:spMkLst>
        </pc:spChg>
        <pc:spChg chg="add del mod">
          <ac:chgData name="Noura.Elmaghawry" userId="b691f193-aaf6-4e62-bc5c-f933985003e3" providerId="ADAL" clId="{070F82D0-9467-49E5-A48A-EA940B8A360D}" dt="2024-03-09T19:46:49.753" v="2130" actId="478"/>
          <ac:spMkLst>
            <pc:docMk/>
            <pc:sldMk cId="148763418" sldId="314"/>
            <ac:spMk id="4" creationId="{CAF18B1C-9155-5C93-96C0-D4DE800E2A8A}"/>
          </ac:spMkLst>
        </pc:spChg>
        <pc:spChg chg="add mod">
          <ac:chgData name="Noura.Elmaghawry" userId="b691f193-aaf6-4e62-bc5c-f933985003e3" providerId="ADAL" clId="{070F82D0-9467-49E5-A48A-EA940B8A360D}" dt="2024-03-09T19:49:33.950" v="2133" actId="21"/>
          <ac:spMkLst>
            <pc:docMk/>
            <pc:sldMk cId="148763418" sldId="314"/>
            <ac:spMk id="6" creationId="{76918817-0810-F323-F6B1-E655785F4681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8" creationId="{484DDECF-609B-199E-684B-4F28D4E21323}"/>
          </ac:spMkLst>
        </pc:spChg>
        <pc:spChg chg="add mod">
          <ac:chgData name="Noura.Elmaghawry" userId="b691f193-aaf6-4e62-bc5c-f933985003e3" providerId="ADAL" clId="{070F82D0-9467-49E5-A48A-EA940B8A360D}" dt="2024-03-09T19:51:56.664" v="2219" actId="1076"/>
          <ac:spMkLst>
            <pc:docMk/>
            <pc:sldMk cId="148763418" sldId="314"/>
            <ac:spMk id="10" creationId="{1B55EA70-4BAC-1924-B731-D1AAA396AAE4}"/>
          </ac:spMkLst>
        </pc:spChg>
        <pc:spChg chg="add mod">
          <ac:chgData name="Noura.Elmaghawry" userId="b691f193-aaf6-4e62-bc5c-f933985003e3" providerId="ADAL" clId="{070F82D0-9467-49E5-A48A-EA940B8A360D}" dt="2024-03-09T19:51:53.333" v="2218" actId="1076"/>
          <ac:spMkLst>
            <pc:docMk/>
            <pc:sldMk cId="148763418" sldId="314"/>
            <ac:spMk id="12" creationId="{7F1C1416-F158-D592-C1C4-39F6BFE2E24F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14" creationId="{15BC91C3-227A-F8CA-D9D3-858B8E9E35B2}"/>
          </ac:spMkLst>
        </pc:spChg>
        <pc:spChg chg="add mod">
          <ac:chgData name="Noura.Elmaghawry" userId="b691f193-aaf6-4e62-bc5c-f933985003e3" providerId="ADAL" clId="{070F82D0-9467-49E5-A48A-EA940B8A360D}" dt="2024-03-09T21:40:31.013" v="3000" actId="207"/>
          <ac:spMkLst>
            <pc:docMk/>
            <pc:sldMk cId="148763418" sldId="314"/>
            <ac:spMk id="16" creationId="{BD732A22-4637-A9E7-D048-C5E01E750E32}"/>
          </ac:spMkLst>
        </pc:spChg>
      </pc:sldChg>
      <pc:sldChg chg="addSp delSp modSp new mod">
        <pc:chgData name="Noura.Elmaghawry" userId="b691f193-aaf6-4e62-bc5c-f933985003e3" providerId="ADAL" clId="{070F82D0-9467-49E5-A48A-EA940B8A360D}" dt="2024-03-09T21:08:29.799" v="2596" actId="1076"/>
        <pc:sldMkLst>
          <pc:docMk/>
          <pc:sldMk cId="3630767528" sldId="315"/>
        </pc:sldMkLst>
        <pc:spChg chg="mod">
          <ac:chgData name="Noura.Elmaghawry" userId="b691f193-aaf6-4e62-bc5c-f933985003e3" providerId="ADAL" clId="{070F82D0-9467-49E5-A48A-EA940B8A360D}" dt="2024-03-09T21:00:52.269" v="2284" actId="20577"/>
          <ac:spMkLst>
            <pc:docMk/>
            <pc:sldMk cId="3630767528" sldId="315"/>
            <ac:spMk id="2" creationId="{A7155FE3-5A0D-C59B-F190-263C08BA4292}"/>
          </ac:spMkLst>
        </pc:spChg>
        <pc:spChg chg="del">
          <ac:chgData name="Noura.Elmaghawry" userId="b691f193-aaf6-4e62-bc5c-f933985003e3" providerId="ADAL" clId="{070F82D0-9467-49E5-A48A-EA940B8A360D}" dt="2024-03-09T19:55:41.873" v="2221" actId="478"/>
          <ac:spMkLst>
            <pc:docMk/>
            <pc:sldMk cId="3630767528" sldId="315"/>
            <ac:spMk id="3" creationId="{761707D9-EABE-9A63-44E6-750646165903}"/>
          </ac:spMkLst>
        </pc:spChg>
        <pc:spChg chg="add mod">
          <ac:chgData name="Noura.Elmaghawry" userId="b691f193-aaf6-4e62-bc5c-f933985003e3" providerId="ADAL" clId="{070F82D0-9467-49E5-A48A-EA940B8A360D}" dt="2024-03-09T20:00:07.942" v="2240" actId="1076"/>
          <ac:spMkLst>
            <pc:docMk/>
            <pc:sldMk cId="3630767528" sldId="315"/>
            <ac:spMk id="10" creationId="{2C654551-A133-B18E-9444-1AEBE7F8102A}"/>
          </ac:spMkLst>
        </pc:spChg>
        <pc:spChg chg="add">
          <ac:chgData name="Noura.Elmaghawry" userId="b691f193-aaf6-4e62-bc5c-f933985003e3" providerId="ADAL" clId="{070F82D0-9467-49E5-A48A-EA940B8A360D}" dt="2024-03-09T21:01:08.995" v="2285"/>
          <ac:spMkLst>
            <pc:docMk/>
            <pc:sldMk cId="3630767528" sldId="315"/>
            <ac:spMk id="17" creationId="{E35C9707-AA9E-38D8-C955-2B5D2E482F4D}"/>
          </ac:spMkLst>
        </pc:spChg>
        <pc:spChg chg="add del mod">
          <ac:chgData name="Noura.Elmaghawry" userId="b691f193-aaf6-4e62-bc5c-f933985003e3" providerId="ADAL" clId="{070F82D0-9467-49E5-A48A-EA940B8A360D}" dt="2024-03-09T21:01:46.736" v="2292"/>
          <ac:spMkLst>
            <pc:docMk/>
            <pc:sldMk cId="3630767528" sldId="315"/>
            <ac:spMk id="18" creationId="{488A24F2-2695-BC48-793E-9A969D061812}"/>
          </ac:spMkLst>
        </pc:spChg>
        <pc:spChg chg="add del mod">
          <ac:chgData name="Noura.Elmaghawry" userId="b691f193-aaf6-4e62-bc5c-f933985003e3" providerId="ADAL" clId="{070F82D0-9467-49E5-A48A-EA940B8A360D}" dt="2024-03-09T21:01:46.733" v="2290" actId="478"/>
          <ac:spMkLst>
            <pc:docMk/>
            <pc:sldMk cId="3630767528" sldId="315"/>
            <ac:spMk id="19" creationId="{35357543-A1CC-FC63-EA26-83D71D823B99}"/>
          </ac:spMkLst>
        </pc:spChg>
        <pc:spChg chg="add del mod">
          <ac:chgData name="Noura.Elmaghawry" userId="b691f193-aaf6-4e62-bc5c-f933985003e3" providerId="ADAL" clId="{070F82D0-9467-49E5-A48A-EA940B8A360D}" dt="2024-03-09T21:03:01.635" v="2416" actId="478"/>
          <ac:spMkLst>
            <pc:docMk/>
            <pc:sldMk cId="3630767528" sldId="315"/>
            <ac:spMk id="20" creationId="{A2121528-A36C-07F2-7F9D-A08F8BB42CB3}"/>
          </ac:spMkLst>
        </pc:spChg>
        <pc:spChg chg="add mod">
          <ac:chgData name="Noura.Elmaghawry" userId="b691f193-aaf6-4e62-bc5c-f933985003e3" providerId="ADAL" clId="{070F82D0-9467-49E5-A48A-EA940B8A360D}" dt="2024-03-09T21:02:50.717" v="2412" actId="207"/>
          <ac:spMkLst>
            <pc:docMk/>
            <pc:sldMk cId="3630767528" sldId="315"/>
            <ac:spMk id="21" creationId="{FEAE52DE-30AF-8CDC-8223-E4B49BCE66CC}"/>
          </ac:spMkLst>
        </pc:spChg>
        <pc:spChg chg="add del">
          <ac:chgData name="Noura.Elmaghawry" userId="b691f193-aaf6-4e62-bc5c-f933985003e3" providerId="ADAL" clId="{070F82D0-9467-49E5-A48A-EA940B8A360D}" dt="2024-03-09T21:02:58.365" v="2414" actId="478"/>
          <ac:spMkLst>
            <pc:docMk/>
            <pc:sldMk cId="3630767528" sldId="315"/>
            <ac:spMk id="22" creationId="{884E4B2A-71FF-C8B2-271F-FD89A82EE739}"/>
          </ac:spMkLst>
        </pc:spChg>
        <pc:spChg chg="add mod">
          <ac:chgData name="Noura.Elmaghawry" userId="b691f193-aaf6-4e62-bc5c-f933985003e3" providerId="ADAL" clId="{070F82D0-9467-49E5-A48A-EA940B8A360D}" dt="2024-03-09T21:07:43.381" v="2580" actId="1076"/>
          <ac:spMkLst>
            <pc:docMk/>
            <pc:sldMk cId="3630767528" sldId="315"/>
            <ac:spMk id="23" creationId="{1545A4B3-35B0-1607-5DDD-D414E477D2CB}"/>
          </ac:spMkLst>
        </pc:spChg>
        <pc:spChg chg="add del mod">
          <ac:chgData name="Noura.Elmaghawry" userId="b691f193-aaf6-4e62-bc5c-f933985003e3" providerId="ADAL" clId="{070F82D0-9467-49E5-A48A-EA940B8A360D}" dt="2024-03-09T21:04:55.832" v="2549" actId="478"/>
          <ac:spMkLst>
            <pc:docMk/>
            <pc:sldMk cId="3630767528" sldId="315"/>
            <ac:spMk id="24" creationId="{D3458AE2-0291-CADC-0534-760616697B58}"/>
          </ac:spMkLst>
        </pc:spChg>
        <pc:spChg chg="add mod">
          <ac:chgData name="Noura.Elmaghawry" userId="b691f193-aaf6-4e62-bc5c-f933985003e3" providerId="ADAL" clId="{070F82D0-9467-49E5-A48A-EA940B8A360D}" dt="2024-03-09T21:08:05.187" v="2588" actId="1076"/>
          <ac:spMkLst>
            <pc:docMk/>
            <pc:sldMk cId="3630767528" sldId="315"/>
            <ac:spMk id="27" creationId="{023F1D2C-0DAB-7377-DE2B-1F6092C8FAB8}"/>
          </ac:spMkLst>
        </pc:spChg>
        <pc:picChg chg="add mod">
          <ac:chgData name="Noura.Elmaghawry" userId="b691f193-aaf6-4e62-bc5c-f933985003e3" providerId="ADAL" clId="{070F82D0-9467-49E5-A48A-EA940B8A360D}" dt="2024-03-09T21:07:36.162" v="2577" actId="14100"/>
          <ac:picMkLst>
            <pc:docMk/>
            <pc:sldMk cId="3630767528" sldId="315"/>
            <ac:picMk id="5" creationId="{1ADF494F-29D1-5925-FAE7-BA328ED00C1D}"/>
          </ac:picMkLst>
        </pc:picChg>
        <pc:picChg chg="add mod">
          <ac:chgData name="Noura.Elmaghawry" userId="b691f193-aaf6-4e62-bc5c-f933985003e3" providerId="ADAL" clId="{070F82D0-9467-49E5-A48A-EA940B8A360D}" dt="2024-03-09T20:00:07.942" v="2240" actId="1076"/>
          <ac:picMkLst>
            <pc:docMk/>
            <pc:sldMk cId="3630767528" sldId="315"/>
            <ac:picMk id="7" creationId="{12C4A6AD-BF3B-4606-C272-D04057B4604A}"/>
          </ac:picMkLst>
        </pc:picChg>
        <pc:picChg chg="add mod">
          <ac:chgData name="Noura.Elmaghawry" userId="b691f193-aaf6-4e62-bc5c-f933985003e3" providerId="ADAL" clId="{070F82D0-9467-49E5-A48A-EA940B8A360D}" dt="2024-03-09T21:07:38.325" v="2578" actId="1076"/>
          <ac:picMkLst>
            <pc:docMk/>
            <pc:sldMk cId="3630767528" sldId="315"/>
            <ac:picMk id="12" creationId="{1F0D383D-5837-E8BB-D109-1351A1F73406}"/>
          </ac:picMkLst>
        </pc:picChg>
        <pc:picChg chg="add mod">
          <ac:chgData name="Noura.Elmaghawry" userId="b691f193-aaf6-4e62-bc5c-f933985003e3" providerId="ADAL" clId="{070F82D0-9467-49E5-A48A-EA940B8A360D}" dt="2024-03-09T21:07:49.741" v="2584" actId="1076"/>
          <ac:picMkLst>
            <pc:docMk/>
            <pc:sldMk cId="3630767528" sldId="315"/>
            <ac:picMk id="14" creationId="{AC2DFA83-1F2C-8DCB-460D-ED89F291F8B4}"/>
          </ac:picMkLst>
        </pc:picChg>
        <pc:picChg chg="add mod">
          <ac:chgData name="Noura.Elmaghawry" userId="b691f193-aaf6-4e62-bc5c-f933985003e3" providerId="ADAL" clId="{070F82D0-9467-49E5-A48A-EA940B8A360D}" dt="2024-03-09T20:00:11.071" v="2241" actId="1076"/>
          <ac:picMkLst>
            <pc:docMk/>
            <pc:sldMk cId="3630767528" sldId="315"/>
            <ac:picMk id="15" creationId="{1D5A14A6-9057-7929-5271-3545EB67B8C0}"/>
          </ac:picMkLst>
        </pc:picChg>
        <pc:picChg chg="add mod">
          <ac:chgData name="Noura.Elmaghawry" userId="b691f193-aaf6-4e62-bc5c-f933985003e3" providerId="ADAL" clId="{070F82D0-9467-49E5-A48A-EA940B8A360D}" dt="2024-03-09T21:07:47.194" v="2583" actId="1076"/>
          <ac:picMkLst>
            <pc:docMk/>
            <pc:sldMk cId="3630767528" sldId="315"/>
            <ac:picMk id="16" creationId="{745E9AC8-BA3B-1C8A-A57A-932D64A8232A}"/>
          </ac:picMkLst>
        </pc:picChg>
        <pc:picChg chg="add mod">
          <ac:chgData name="Noura.Elmaghawry" userId="b691f193-aaf6-4e62-bc5c-f933985003e3" providerId="ADAL" clId="{070F82D0-9467-49E5-A48A-EA940B8A360D}" dt="2024-03-09T21:08:29.799" v="2596" actId="1076"/>
          <ac:picMkLst>
            <pc:docMk/>
            <pc:sldMk cId="3630767528" sldId="315"/>
            <ac:picMk id="12296" creationId="{D41CE844-8A94-82EE-D3E9-B233E03E1F59}"/>
          </ac:picMkLst>
        </pc:picChg>
        <pc:inkChg chg="add mod">
          <ac:chgData name="Noura.Elmaghawry" userId="b691f193-aaf6-4e62-bc5c-f933985003e3" providerId="ADAL" clId="{070F82D0-9467-49E5-A48A-EA940B8A360D}" dt="2024-03-09T20:00:07.942" v="2240" actId="1076"/>
          <ac:inkMkLst>
            <pc:docMk/>
            <pc:sldMk cId="3630767528" sldId="315"/>
            <ac:inkMk id="8" creationId="{E2B0E859-9BD4-7AAD-66E1-D53F47359E86}"/>
          </ac:inkMkLst>
        </pc:inkChg>
        <pc:inkChg chg="add mod">
          <ac:chgData name="Noura.Elmaghawry" userId="b691f193-aaf6-4e62-bc5c-f933985003e3" providerId="ADAL" clId="{070F82D0-9467-49E5-A48A-EA940B8A360D}" dt="2024-03-09T20:00:07.942" v="2240" actId="1076"/>
          <ac:inkMkLst>
            <pc:docMk/>
            <pc:sldMk cId="3630767528" sldId="315"/>
            <ac:inkMk id="9" creationId="{81073F47-1F7C-9123-89F2-5B426A51A834}"/>
          </ac:inkMkLst>
        </pc:inkChg>
        <pc:inkChg chg="add del">
          <ac:chgData name="Noura.Elmaghawry" userId="b691f193-aaf6-4e62-bc5c-f933985003e3" providerId="ADAL" clId="{070F82D0-9467-49E5-A48A-EA940B8A360D}" dt="2024-03-09T21:04:37.198" v="2546" actId="9405"/>
          <ac:inkMkLst>
            <pc:docMk/>
            <pc:sldMk cId="3630767528" sldId="315"/>
            <ac:inkMk id="25" creationId="{116612D1-5873-7FDD-9D13-BCBA21030328}"/>
          </ac:inkMkLst>
        </pc:inkChg>
        <pc:inkChg chg="add mod">
          <ac:chgData name="Noura.Elmaghawry" userId="b691f193-aaf6-4e62-bc5c-f933985003e3" providerId="ADAL" clId="{070F82D0-9467-49E5-A48A-EA940B8A360D}" dt="2024-03-09T21:07:40.737" v="2579" actId="1076"/>
          <ac:inkMkLst>
            <pc:docMk/>
            <pc:sldMk cId="3630767528" sldId="315"/>
            <ac:inkMk id="26" creationId="{9D677FFE-529B-92F5-FF35-B3A20A87920E}"/>
          </ac:inkMkLst>
        </pc:inkChg>
      </pc:sldChg>
      <pc:sldChg chg="addSp delSp modSp new mod">
        <pc:chgData name="Noura.Elmaghawry" userId="b691f193-aaf6-4e62-bc5c-f933985003e3" providerId="ADAL" clId="{070F82D0-9467-49E5-A48A-EA940B8A360D}" dt="2024-03-09T21:31:54.411" v="2886" actId="20577"/>
        <pc:sldMkLst>
          <pc:docMk/>
          <pc:sldMk cId="2094784839" sldId="316"/>
        </pc:sldMkLst>
        <pc:spChg chg="mod">
          <ac:chgData name="Noura.Elmaghawry" userId="b691f193-aaf6-4e62-bc5c-f933985003e3" providerId="ADAL" clId="{070F82D0-9467-49E5-A48A-EA940B8A360D}" dt="2024-03-09T21:31:54.411" v="2886" actId="20577"/>
          <ac:spMkLst>
            <pc:docMk/>
            <pc:sldMk cId="2094784839" sldId="316"/>
            <ac:spMk id="2" creationId="{9D5F4351-105C-E99B-4438-B6AC7D71CDF5}"/>
          </ac:spMkLst>
        </pc:spChg>
        <pc:spChg chg="del">
          <ac:chgData name="Noura.Elmaghawry" userId="b691f193-aaf6-4e62-bc5c-f933985003e3" providerId="ADAL" clId="{070F82D0-9467-49E5-A48A-EA940B8A360D}" dt="2024-03-09T21:22:27.935" v="2690" actId="478"/>
          <ac:spMkLst>
            <pc:docMk/>
            <pc:sldMk cId="2094784839" sldId="316"/>
            <ac:spMk id="3" creationId="{E2721D6E-3421-13E4-77C8-6ADEBA7F6EC0}"/>
          </ac:spMkLst>
        </pc:spChg>
        <pc:spChg chg="add mod">
          <ac:chgData name="Noura.Elmaghawry" userId="b691f193-aaf6-4e62-bc5c-f933985003e3" providerId="ADAL" clId="{070F82D0-9467-49E5-A48A-EA940B8A360D}" dt="2024-03-09T21:31:12.477" v="2864" actId="6549"/>
          <ac:spMkLst>
            <pc:docMk/>
            <pc:sldMk cId="2094784839" sldId="316"/>
            <ac:spMk id="6" creationId="{4DA75BE8-E833-F448-6F8B-581AC9600306}"/>
          </ac:spMkLst>
        </pc:spChg>
        <pc:picChg chg="add mod">
          <ac:chgData name="Noura.Elmaghawry" userId="b691f193-aaf6-4e62-bc5c-f933985003e3" providerId="ADAL" clId="{070F82D0-9467-49E5-A48A-EA940B8A360D}" dt="2024-03-09T21:22:31.859" v="2692" actId="1076"/>
          <ac:picMkLst>
            <pc:docMk/>
            <pc:sldMk cId="2094784839" sldId="316"/>
            <ac:picMk id="5" creationId="{1CAAC1BB-A274-8939-40D8-943062E78D9A}"/>
          </ac:picMkLst>
        </pc:picChg>
      </pc:sldChg>
      <pc:sldChg chg="addSp delSp modSp new mod modAnim">
        <pc:chgData name="Noura.Elmaghawry" userId="b691f193-aaf6-4e62-bc5c-f933985003e3" providerId="ADAL" clId="{070F82D0-9467-49E5-A48A-EA940B8A360D}" dt="2024-03-09T21:18:25.729" v="2666" actId="1076"/>
        <pc:sldMkLst>
          <pc:docMk/>
          <pc:sldMk cId="4016628031" sldId="317"/>
        </pc:sldMkLst>
        <pc:spChg chg="mod">
          <ac:chgData name="Noura.Elmaghawry" userId="b691f193-aaf6-4e62-bc5c-f933985003e3" providerId="ADAL" clId="{070F82D0-9467-49E5-A48A-EA940B8A360D}" dt="2024-03-09T21:14:37.136" v="2615" actId="20577"/>
          <ac:spMkLst>
            <pc:docMk/>
            <pc:sldMk cId="4016628031" sldId="317"/>
            <ac:spMk id="2" creationId="{33D3B13F-3337-5E8A-C102-A5C9EA7428D3}"/>
          </ac:spMkLst>
        </pc:spChg>
        <pc:spChg chg="del">
          <ac:chgData name="Noura.Elmaghawry" userId="b691f193-aaf6-4e62-bc5c-f933985003e3" providerId="ADAL" clId="{070F82D0-9467-49E5-A48A-EA940B8A360D}" dt="2024-03-09T21:17:11.046" v="2629" actId="478"/>
          <ac:spMkLst>
            <pc:docMk/>
            <pc:sldMk cId="4016628031" sldId="317"/>
            <ac:spMk id="3" creationId="{21322B6D-870D-480C-AC05-CA9BF61650E8}"/>
          </ac:spMkLst>
        </pc:spChg>
        <pc:spChg chg="add del">
          <ac:chgData name="Noura.Elmaghawry" userId="b691f193-aaf6-4e62-bc5c-f933985003e3" providerId="ADAL" clId="{070F82D0-9467-49E5-A48A-EA940B8A360D}" dt="2024-03-09T21:09:23.638" v="2598" actId="478"/>
          <ac:spMkLst>
            <pc:docMk/>
            <pc:sldMk cId="4016628031" sldId="317"/>
            <ac:spMk id="4" creationId="{B81E5F1C-5CA0-9B33-8F65-F9B67C401050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6" creationId="{F360E45C-20A3-58B8-EFAD-EAECE351B61B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8" creationId="{101EEA6E-273A-8472-B175-0D86866F1E90}"/>
          </ac:spMkLst>
        </pc:spChg>
        <pc:spChg chg="add mod">
          <ac:chgData name="Noura.Elmaghawry" userId="b691f193-aaf6-4e62-bc5c-f933985003e3" providerId="ADAL" clId="{070F82D0-9467-49E5-A48A-EA940B8A360D}" dt="2024-03-09T21:17:51.156" v="2654" actId="207"/>
          <ac:spMkLst>
            <pc:docMk/>
            <pc:sldMk cId="4016628031" sldId="317"/>
            <ac:spMk id="13" creationId="{AD9E9743-CD2F-E8A4-30D8-412C749261B6}"/>
          </ac:spMkLst>
        </pc:spChg>
        <pc:picChg chg="add mod ord">
          <ac:chgData name="Noura.Elmaghawry" userId="b691f193-aaf6-4e62-bc5c-f933985003e3" providerId="ADAL" clId="{070F82D0-9467-49E5-A48A-EA940B8A360D}" dt="2024-03-09T21:17:06.061" v="2627" actId="167"/>
          <ac:picMkLst>
            <pc:docMk/>
            <pc:sldMk cId="4016628031" sldId="317"/>
            <ac:picMk id="10" creationId="{9D639660-5A5F-C0E1-0CCE-25B152A6AAF4}"/>
          </ac:picMkLst>
        </pc:picChg>
        <pc:picChg chg="add mod">
          <ac:chgData name="Noura.Elmaghawry" userId="b691f193-aaf6-4e62-bc5c-f933985003e3" providerId="ADAL" clId="{070F82D0-9467-49E5-A48A-EA940B8A360D}" dt="2024-03-09T21:16:41.311" v="2618" actId="1076"/>
          <ac:picMkLst>
            <pc:docMk/>
            <pc:sldMk cId="4016628031" sldId="317"/>
            <ac:picMk id="11" creationId="{90F10D6C-64D9-792F-9C39-1B9DEEE0E363}"/>
          </ac:picMkLst>
        </pc:picChg>
        <pc:picChg chg="add mod">
          <ac:chgData name="Noura.Elmaghawry" userId="b691f193-aaf6-4e62-bc5c-f933985003e3" providerId="ADAL" clId="{070F82D0-9467-49E5-A48A-EA940B8A360D}" dt="2024-03-09T21:16:47.463" v="2621" actId="1076"/>
          <ac:picMkLst>
            <pc:docMk/>
            <pc:sldMk cId="4016628031" sldId="317"/>
            <ac:picMk id="12" creationId="{2FA1155B-DF13-C068-F4E3-BD213F8015FF}"/>
          </ac:picMkLst>
        </pc:picChg>
        <pc:cxnChg chg="add mod">
          <ac:chgData name="Noura.Elmaghawry" userId="b691f193-aaf6-4e62-bc5c-f933985003e3" providerId="ADAL" clId="{070F82D0-9467-49E5-A48A-EA940B8A360D}" dt="2024-03-09T21:18:11.491" v="2661" actId="692"/>
          <ac:cxnSpMkLst>
            <pc:docMk/>
            <pc:sldMk cId="4016628031" sldId="317"/>
            <ac:cxnSpMk id="15" creationId="{CB032FC3-39B5-5953-7F6C-94042962833F}"/>
          </ac:cxnSpMkLst>
        </pc:cxnChg>
        <pc:cxnChg chg="add mod">
          <ac:chgData name="Noura.Elmaghawry" userId="b691f193-aaf6-4e62-bc5c-f933985003e3" providerId="ADAL" clId="{070F82D0-9467-49E5-A48A-EA940B8A360D}" dt="2024-03-09T21:18:17.530" v="2663" actId="1076"/>
          <ac:cxnSpMkLst>
            <pc:docMk/>
            <pc:sldMk cId="4016628031" sldId="317"/>
            <ac:cxnSpMk id="16" creationId="{62672AEB-CD79-9723-38DC-D6F2CBF6666F}"/>
          </ac:cxnSpMkLst>
        </pc:cxnChg>
        <pc:cxnChg chg="add mod">
          <ac:chgData name="Noura.Elmaghawry" userId="b691f193-aaf6-4e62-bc5c-f933985003e3" providerId="ADAL" clId="{070F82D0-9467-49E5-A48A-EA940B8A360D}" dt="2024-03-09T21:18:25.729" v="2666" actId="1076"/>
          <ac:cxnSpMkLst>
            <pc:docMk/>
            <pc:sldMk cId="4016628031" sldId="317"/>
            <ac:cxnSpMk id="17" creationId="{578C5D8D-FADD-4871-F3B4-531406A6BBBC}"/>
          </ac:cxnSpMkLst>
        </pc:cxnChg>
      </pc:sldChg>
      <pc:sldChg chg="addSp delSp modSp new mod">
        <pc:chgData name="Noura.Elmaghawry" userId="b691f193-aaf6-4e62-bc5c-f933985003e3" providerId="ADAL" clId="{070F82D0-9467-49E5-A48A-EA940B8A360D}" dt="2024-03-09T21:45:05.716" v="3040" actId="20577"/>
        <pc:sldMkLst>
          <pc:docMk/>
          <pc:sldMk cId="889890788" sldId="318"/>
        </pc:sldMkLst>
        <pc:spChg chg="mod">
          <ac:chgData name="Noura.Elmaghawry" userId="b691f193-aaf6-4e62-bc5c-f933985003e3" providerId="ADAL" clId="{070F82D0-9467-49E5-A48A-EA940B8A360D}" dt="2024-03-09T21:39:23.425" v="2978" actId="20577"/>
          <ac:spMkLst>
            <pc:docMk/>
            <pc:sldMk cId="889890788" sldId="318"/>
            <ac:spMk id="2" creationId="{40AA7FAD-D620-CAB5-7CB8-B2A031293B92}"/>
          </ac:spMkLst>
        </pc:spChg>
        <pc:spChg chg="del">
          <ac:chgData name="Noura.Elmaghawry" userId="b691f193-aaf6-4e62-bc5c-f933985003e3" providerId="ADAL" clId="{070F82D0-9467-49E5-A48A-EA940B8A360D}" dt="2024-03-09T21:33:13.332" v="2888" actId="478"/>
          <ac:spMkLst>
            <pc:docMk/>
            <pc:sldMk cId="889890788" sldId="318"/>
            <ac:spMk id="3" creationId="{2F565645-8381-CEBE-A5C7-4DA810F699B6}"/>
          </ac:spMkLst>
        </pc:spChg>
        <pc:spChg chg="add mod">
          <ac:chgData name="Noura.Elmaghawry" userId="b691f193-aaf6-4e62-bc5c-f933985003e3" providerId="ADAL" clId="{070F82D0-9467-49E5-A48A-EA940B8A360D}" dt="2024-03-09T21:39:20.590" v="2977" actId="14100"/>
          <ac:spMkLst>
            <pc:docMk/>
            <pc:sldMk cId="889890788" sldId="318"/>
            <ac:spMk id="4" creationId="{2FE6A51C-B779-B0BE-F8A9-9663FB076DB3}"/>
          </ac:spMkLst>
        </pc:spChg>
        <pc:spChg chg="add mod">
          <ac:chgData name="Noura.Elmaghawry" userId="b691f193-aaf6-4e62-bc5c-f933985003e3" providerId="ADAL" clId="{070F82D0-9467-49E5-A48A-EA940B8A360D}" dt="2024-03-09T21:40:14.636" v="2998" actId="20577"/>
          <ac:spMkLst>
            <pc:docMk/>
            <pc:sldMk cId="889890788" sldId="318"/>
            <ac:spMk id="6" creationId="{7E230141-B809-4D94-DF38-B090E008F58C}"/>
          </ac:spMkLst>
        </pc:spChg>
        <pc:spChg chg="add mod">
          <ac:chgData name="Noura.Elmaghawry" userId="b691f193-aaf6-4e62-bc5c-f933985003e3" providerId="ADAL" clId="{070F82D0-9467-49E5-A48A-EA940B8A360D}" dt="2024-03-09T21:41:00.382" v="3007" actId="1076"/>
          <ac:spMkLst>
            <pc:docMk/>
            <pc:sldMk cId="889890788" sldId="318"/>
            <ac:spMk id="8" creationId="{C989F4DE-84A9-F99A-ADEB-E8C63ED78AE3}"/>
          </ac:spMkLst>
        </pc:spChg>
        <pc:spChg chg="add mod">
          <ac:chgData name="Noura.Elmaghawry" userId="b691f193-aaf6-4e62-bc5c-f933985003e3" providerId="ADAL" clId="{070F82D0-9467-49E5-A48A-EA940B8A360D}" dt="2024-03-09T21:41:08.870" v="3010" actId="20577"/>
          <ac:spMkLst>
            <pc:docMk/>
            <pc:sldMk cId="889890788" sldId="318"/>
            <ac:spMk id="10" creationId="{2790645E-BC7A-3231-2B42-849919A9C63C}"/>
          </ac:spMkLst>
        </pc:spChg>
        <pc:spChg chg="add">
          <ac:chgData name="Noura.Elmaghawry" userId="b691f193-aaf6-4e62-bc5c-f933985003e3" providerId="ADAL" clId="{070F82D0-9467-49E5-A48A-EA940B8A360D}" dt="2024-03-09T21:44:28.496" v="3011"/>
          <ac:spMkLst>
            <pc:docMk/>
            <pc:sldMk cId="889890788" sldId="318"/>
            <ac:spMk id="16" creationId="{C0565CF3-C199-E123-2969-0A35601A8AEF}"/>
          </ac:spMkLst>
        </pc:spChg>
        <pc:spChg chg="add mod">
          <ac:chgData name="Noura.Elmaghawry" userId="b691f193-aaf6-4e62-bc5c-f933985003e3" providerId="ADAL" clId="{070F82D0-9467-49E5-A48A-EA940B8A360D}" dt="2024-03-09T21:45:05.716" v="3040" actId="20577"/>
          <ac:spMkLst>
            <pc:docMk/>
            <pc:sldMk cId="889890788" sldId="318"/>
            <ac:spMk id="19" creationId="{EFC31317-DEFA-E2D7-77EC-EA1392CB2935}"/>
          </ac:spMkLst>
        </pc:spChg>
        <pc:picChg chg="add mod ord">
          <ac:chgData name="Noura.Elmaghawry" userId="b691f193-aaf6-4e62-bc5c-f933985003e3" providerId="ADAL" clId="{070F82D0-9467-49E5-A48A-EA940B8A360D}" dt="2024-03-09T21:39:40.311" v="2983" actId="1076"/>
          <ac:picMkLst>
            <pc:docMk/>
            <pc:sldMk cId="889890788" sldId="318"/>
            <ac:picMk id="12" creationId="{D5917C19-0996-E8E5-93B0-09130AD5F7A3}"/>
          </ac:picMkLst>
        </pc:picChg>
        <pc:picChg chg="add mod">
          <ac:chgData name="Noura.Elmaghawry" userId="b691f193-aaf6-4e62-bc5c-f933985003e3" providerId="ADAL" clId="{070F82D0-9467-49E5-A48A-EA940B8A360D}" dt="2024-03-09T21:44:51.786" v="3014" actId="14100"/>
          <ac:picMkLst>
            <pc:docMk/>
            <pc:sldMk cId="889890788" sldId="318"/>
            <ac:picMk id="18" creationId="{ACC3B3FB-F570-789B-ED4E-233878563F9C}"/>
          </ac:picMkLst>
        </pc:picChg>
        <pc:cxnChg chg="add mod">
          <ac:chgData name="Noura.Elmaghawry" userId="b691f193-aaf6-4e62-bc5c-f933985003e3" providerId="ADAL" clId="{070F82D0-9467-49E5-A48A-EA940B8A360D}" dt="2024-03-09T21:40:46.861" v="3002" actId="1076"/>
          <ac:cxnSpMkLst>
            <pc:docMk/>
            <pc:sldMk cId="889890788" sldId="318"/>
            <ac:cxnSpMk id="13" creationId="{126B1EE3-BE1A-E36D-D07D-FCCC9610BD09}"/>
          </ac:cxnSpMkLst>
        </pc:cxnChg>
        <pc:cxnChg chg="add mod">
          <ac:chgData name="Noura.Elmaghawry" userId="b691f193-aaf6-4e62-bc5c-f933985003e3" providerId="ADAL" clId="{070F82D0-9467-49E5-A48A-EA940B8A360D}" dt="2024-03-09T21:40:57.792" v="3006" actId="1076"/>
          <ac:cxnSpMkLst>
            <pc:docMk/>
            <pc:sldMk cId="889890788" sldId="318"/>
            <ac:cxnSpMk id="14" creationId="{5B15EB3D-B802-E1C1-9D0C-34BE0D199773}"/>
          </ac:cxnSpMkLst>
        </pc:cxnChg>
        <pc:cxnChg chg="add mod">
          <ac:chgData name="Noura.Elmaghawry" userId="b691f193-aaf6-4e62-bc5c-f933985003e3" providerId="ADAL" clId="{070F82D0-9467-49E5-A48A-EA940B8A360D}" dt="2024-03-09T21:41:04.732" v="3008" actId="1076"/>
          <ac:cxnSpMkLst>
            <pc:docMk/>
            <pc:sldMk cId="889890788" sldId="318"/>
            <ac:cxnSpMk id="15" creationId="{0E274822-B234-C75F-5EC0-A4E4DF2131C8}"/>
          </ac:cxnSpMkLst>
        </pc:cxnChg>
        <pc:cxnChg chg="add mod">
          <ac:chgData name="Noura.Elmaghawry" userId="b691f193-aaf6-4e62-bc5c-f933985003e3" providerId="ADAL" clId="{070F82D0-9467-49E5-A48A-EA940B8A360D}" dt="2024-03-09T21:44:58.824" v="3016" actId="1076"/>
          <ac:cxnSpMkLst>
            <pc:docMk/>
            <pc:sldMk cId="889890788" sldId="318"/>
            <ac:cxnSpMk id="20" creationId="{114111D8-4D3D-7D4F-A0DF-4B84E13885BA}"/>
          </ac:cxnSpMkLst>
        </pc:cxnChg>
      </pc:sldChg>
      <pc:sldChg chg="addSp modSp new mod">
        <pc:chgData name="Noura.Elmaghawry" userId="b691f193-aaf6-4e62-bc5c-f933985003e3" providerId="ADAL" clId="{070F82D0-9467-49E5-A48A-EA940B8A360D}" dt="2024-03-09T21:53:07.663" v="3122" actId="1076"/>
        <pc:sldMkLst>
          <pc:docMk/>
          <pc:sldMk cId="125717215" sldId="319"/>
        </pc:sldMkLst>
        <pc:spChg chg="add mod">
          <ac:chgData name="Noura.Elmaghawry" userId="b691f193-aaf6-4e62-bc5c-f933985003e3" providerId="ADAL" clId="{070F82D0-9467-49E5-A48A-EA940B8A360D}" dt="2024-03-09T21:53:07.663" v="3122" actId="1076"/>
          <ac:spMkLst>
            <pc:docMk/>
            <pc:sldMk cId="125717215" sldId="319"/>
            <ac:spMk id="3" creationId="{2CD27C56-B5A7-3F72-459B-F1FA768F5B78}"/>
          </ac:spMkLst>
        </pc:spChg>
      </pc:sldChg>
      <pc:sldChg chg="add del">
        <pc:chgData name="Noura.Elmaghawry" userId="b691f193-aaf6-4e62-bc5c-f933985003e3" providerId="ADAL" clId="{070F82D0-9467-49E5-A48A-EA940B8A360D}" dt="2024-03-09T21:53:52.544" v="3143"/>
        <pc:sldMkLst>
          <pc:docMk/>
          <pc:sldMk cId="1179745005" sldId="320"/>
        </pc:sldMkLst>
      </pc:sldChg>
      <pc:sldChg chg="delSp modSp new mod">
        <pc:chgData name="Noura.Elmaghawry" userId="b691f193-aaf6-4e62-bc5c-f933985003e3" providerId="ADAL" clId="{070F82D0-9467-49E5-A48A-EA940B8A360D}" dt="2024-03-09T21:54:23.690" v="3163" actId="478"/>
        <pc:sldMkLst>
          <pc:docMk/>
          <pc:sldMk cId="3330644758" sldId="320"/>
        </pc:sldMkLst>
        <pc:spChg chg="mod">
          <ac:chgData name="Noura.Elmaghawry" userId="b691f193-aaf6-4e62-bc5c-f933985003e3" providerId="ADAL" clId="{070F82D0-9467-49E5-A48A-EA940B8A360D}" dt="2024-03-09T21:54:16.909" v="3162" actId="255"/>
          <ac:spMkLst>
            <pc:docMk/>
            <pc:sldMk cId="3330644758" sldId="320"/>
            <ac:spMk id="2" creationId="{8759283F-A146-7CE3-FAC3-1C29ADF58F89}"/>
          </ac:spMkLst>
        </pc:spChg>
        <pc:spChg chg="del">
          <ac:chgData name="Noura.Elmaghawry" userId="b691f193-aaf6-4e62-bc5c-f933985003e3" providerId="ADAL" clId="{070F82D0-9467-49E5-A48A-EA940B8A360D}" dt="2024-03-09T21:54:23.690" v="3163" actId="478"/>
          <ac:spMkLst>
            <pc:docMk/>
            <pc:sldMk cId="3330644758" sldId="320"/>
            <ac:spMk id="3" creationId="{CD987D6A-5C37-9B5D-F6C1-2B2A39F1506F}"/>
          </ac:spMkLst>
        </pc:spChg>
      </pc:sldChg>
      <pc:sldChg chg="modSp add mod">
        <pc:chgData name="Noura.Elmaghawry" userId="b691f193-aaf6-4e62-bc5c-f933985003e3" providerId="ADAL" clId="{070F82D0-9467-49E5-A48A-EA940B8A360D}" dt="2024-03-09T21:55:19.021" v="3195" actId="20577"/>
        <pc:sldMkLst>
          <pc:docMk/>
          <pc:sldMk cId="3865442263" sldId="321"/>
        </pc:sldMkLst>
        <pc:spChg chg="mod">
          <ac:chgData name="Noura.Elmaghawry" userId="b691f193-aaf6-4e62-bc5c-f933985003e3" providerId="ADAL" clId="{070F82D0-9467-49E5-A48A-EA940B8A360D}" dt="2024-03-09T21:55:19.021" v="3195" actId="20577"/>
          <ac:spMkLst>
            <pc:docMk/>
            <pc:sldMk cId="3865442263" sldId="321"/>
            <ac:spMk id="2" creationId="{221A9121-B77B-449E-206C-DDE381C687C7}"/>
          </ac:spMkLst>
        </pc:spChg>
      </pc:sldChg>
      <pc:sldChg chg="add del">
        <pc:chgData name="Noura.Elmaghawry" userId="b691f193-aaf6-4e62-bc5c-f933985003e3" providerId="ADAL" clId="{070F82D0-9467-49E5-A48A-EA940B8A360D}" dt="2024-03-09T21:54:36.070" v="3165"/>
        <pc:sldMkLst>
          <pc:docMk/>
          <pc:sldMk cId="3901549534" sldId="321"/>
        </pc:sldMkLst>
      </pc:sldChg>
      <pc:sldChg chg="modSp add mod">
        <pc:chgData name="Noura.Elmaghawry" userId="b691f193-aaf6-4e62-bc5c-f933985003e3" providerId="ADAL" clId="{070F82D0-9467-49E5-A48A-EA940B8A360D}" dt="2024-03-09T21:55:34.834" v="3220" actId="20577"/>
        <pc:sldMkLst>
          <pc:docMk/>
          <pc:sldMk cId="2651491545" sldId="322"/>
        </pc:sldMkLst>
        <pc:spChg chg="mod">
          <ac:chgData name="Noura.Elmaghawry" userId="b691f193-aaf6-4e62-bc5c-f933985003e3" providerId="ADAL" clId="{070F82D0-9467-49E5-A48A-EA940B8A360D}" dt="2024-03-09T21:55:34.834" v="3220" actId="20577"/>
          <ac:spMkLst>
            <pc:docMk/>
            <pc:sldMk cId="2651491545" sldId="322"/>
            <ac:spMk id="2" creationId="{61098506-422F-AC9B-2A7C-CFE9EA71239F}"/>
          </ac:spMkLst>
        </pc:spChg>
      </pc:sldChg>
      <pc:sldChg chg="modSp new mod">
        <pc:chgData name="Noura.Elmaghawry" userId="b691f193-aaf6-4e62-bc5c-f933985003e3" providerId="ADAL" clId="{070F82D0-9467-49E5-A48A-EA940B8A360D}" dt="2024-03-09T22:05:06.025" v="3248" actId="20577"/>
        <pc:sldMkLst>
          <pc:docMk/>
          <pc:sldMk cId="1613024500" sldId="323"/>
        </pc:sldMkLst>
        <pc:spChg chg="mod">
          <ac:chgData name="Noura.Elmaghawry" userId="b691f193-aaf6-4e62-bc5c-f933985003e3" providerId="ADAL" clId="{070F82D0-9467-49E5-A48A-EA940B8A360D}" dt="2024-03-09T22:05:06.025" v="3248" actId="20577"/>
          <ac:spMkLst>
            <pc:docMk/>
            <pc:sldMk cId="1613024500" sldId="323"/>
            <ac:spMk id="2" creationId="{37FC6D8B-D4A0-D0F3-0EE6-442D0A90D61C}"/>
          </ac:spMkLst>
        </pc:spChg>
        <pc:spChg chg="mod">
          <ac:chgData name="Noura.Elmaghawry" userId="b691f193-aaf6-4e62-bc5c-f933985003e3" providerId="ADAL" clId="{070F82D0-9467-49E5-A48A-EA940B8A360D}" dt="2024-03-09T22:04:56.544" v="3222"/>
          <ac:spMkLst>
            <pc:docMk/>
            <pc:sldMk cId="1613024500" sldId="323"/>
            <ac:spMk id="3" creationId="{45ADADD7-B561-9C1C-AC80-268A73CEAB98}"/>
          </ac:spMkLst>
        </pc:spChg>
      </pc:sldChg>
      <pc:sldChg chg="modSp del mod">
        <pc:chgData name="Noura.Elmaghawry" userId="b691f193-aaf6-4e62-bc5c-f933985003e3" providerId="ADAL" clId="{070F82D0-9467-49E5-A48A-EA940B8A360D}" dt="2024-03-09T18:10:11.729" v="21" actId="47"/>
        <pc:sldMkLst>
          <pc:docMk/>
          <pc:sldMk cId="3613174555" sldId="338"/>
        </pc:sldMkLst>
        <pc:spChg chg="mod">
          <ac:chgData name="Noura.Elmaghawry" userId="b691f193-aaf6-4e62-bc5c-f933985003e3" providerId="ADAL" clId="{070F82D0-9467-49E5-A48A-EA940B8A360D}" dt="2024-03-09T18:08:32.435" v="20" actId="6549"/>
          <ac:spMkLst>
            <pc:docMk/>
            <pc:sldMk cId="3613174555" sldId="338"/>
            <ac:spMk id="4" creationId="{F938F81D-57B9-32E6-4FDA-7ADA8DE5F335}"/>
          </ac:spMkLst>
        </pc:spChg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656525333" sldId="38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614229207" sldId="38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66030415" sldId="38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89655332" sldId="391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027074296" sldId="393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82829172" sldId="39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57103510" sldId="39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908104637" sldId="39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58307534" sldId="39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557468336" sldId="39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389854086" sldId="39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723757992" sldId="400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24590385" sldId="402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573782898" sldId="403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39979050" sldId="40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403445025" sldId="40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671026020" sldId="40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949207127" sldId="407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49486857" sldId="40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96043441" sldId="40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96564216" sldId="410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485487992" sldId="411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062752457" sldId="414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4070670826" sldId="415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2565725581" sldId="416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646646454" sldId="418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1285259079" sldId="419"/>
        </pc:sldMkLst>
      </pc:sldChg>
      <pc:sldChg chg="del">
        <pc:chgData name="Noura.Elmaghawry" userId="b691f193-aaf6-4e62-bc5c-f933985003e3" providerId="ADAL" clId="{070F82D0-9467-49E5-A48A-EA940B8A360D}" dt="2024-03-09T18:10:11.729" v="21" actId="47"/>
        <pc:sldMkLst>
          <pc:docMk/>
          <pc:sldMk cId="3517190451" sldId="420"/>
        </pc:sldMkLst>
      </pc:sldChg>
    </pc:docChg>
  </pc:docChgLst>
  <pc:docChgLst>
    <pc:chgData name="Noura.Elmaghawry" userId="b691f193-aaf6-4e62-bc5c-f933985003e3" providerId="ADAL" clId="{326320AB-26CE-44B3-BD14-5A9C25AA7F73}"/>
    <pc:docChg chg="undo custSel addSld delSld modSld sldOrd">
      <pc:chgData name="Noura.Elmaghawry" userId="b691f193-aaf6-4e62-bc5c-f933985003e3" providerId="ADAL" clId="{326320AB-26CE-44B3-BD14-5A9C25AA7F73}" dt="2024-03-04T06:53:53.354" v="838"/>
      <pc:docMkLst>
        <pc:docMk/>
      </pc:docMkLst>
      <pc:sldChg chg="modSp mod">
        <pc:chgData name="Noura.Elmaghawry" userId="b691f193-aaf6-4e62-bc5c-f933985003e3" providerId="ADAL" clId="{326320AB-26CE-44B3-BD14-5A9C25AA7F73}" dt="2024-03-03T07:49:47.151" v="531" actId="20577"/>
        <pc:sldMkLst>
          <pc:docMk/>
          <pc:sldMk cId="487716833" sldId="301"/>
        </pc:sldMkLst>
        <pc:spChg chg="mod">
          <ac:chgData name="Noura.Elmaghawry" userId="b691f193-aaf6-4e62-bc5c-f933985003e3" providerId="ADAL" clId="{326320AB-26CE-44B3-BD14-5A9C25AA7F73}" dt="2024-03-03T07:49:47.151" v="531" actId="20577"/>
          <ac:spMkLst>
            <pc:docMk/>
            <pc:sldMk cId="487716833" sldId="301"/>
            <ac:spMk id="3" creationId="{C3CADC7E-F059-BAB8-9587-BF7CC65F0BC2}"/>
          </ac:spMkLst>
        </pc:spChg>
      </pc:sldChg>
      <pc:sldChg chg="add del ord">
        <pc:chgData name="Noura.Elmaghawry" userId="b691f193-aaf6-4e62-bc5c-f933985003e3" providerId="ADAL" clId="{326320AB-26CE-44B3-BD14-5A9C25AA7F73}" dt="2024-03-03T08:18:53.717" v="711" actId="47"/>
        <pc:sldMkLst>
          <pc:docMk/>
          <pc:sldMk cId="3954829174" sldId="349"/>
        </pc:sldMkLst>
      </pc:sldChg>
      <pc:sldChg chg="modSp del">
        <pc:chgData name="Noura.Elmaghawry" userId="b691f193-aaf6-4e62-bc5c-f933985003e3" providerId="ADAL" clId="{326320AB-26CE-44B3-BD14-5A9C25AA7F73}" dt="2024-03-03T08:18:50.843" v="710" actId="47"/>
        <pc:sldMkLst>
          <pc:docMk/>
          <pc:sldMk cId="4071928854" sldId="384"/>
        </pc:sldMkLst>
        <pc:picChg chg="mod">
          <ac:chgData name="Noura.Elmaghawry" userId="b691f193-aaf6-4e62-bc5c-f933985003e3" providerId="ADAL" clId="{326320AB-26CE-44B3-BD14-5A9C25AA7F73}" dt="2024-03-03T07:43:29.467" v="307" actId="1076"/>
          <ac:picMkLst>
            <pc:docMk/>
            <pc:sldMk cId="4071928854" sldId="384"/>
            <ac:picMk id="11" creationId="{3FF9DFA8-40D5-FA00-38B1-9900CD301458}"/>
          </ac:picMkLst>
        </pc:picChg>
      </pc:sldChg>
      <pc:sldChg chg="modSp mod">
        <pc:chgData name="Noura.Elmaghawry" userId="b691f193-aaf6-4e62-bc5c-f933985003e3" providerId="ADAL" clId="{326320AB-26CE-44B3-BD14-5A9C25AA7F73}" dt="2024-03-03T08:01:42.035" v="540" actId="20577"/>
        <pc:sldMkLst>
          <pc:docMk/>
          <pc:sldMk cId="3656525333" sldId="385"/>
        </pc:sldMkLst>
        <pc:spChg chg="mod">
          <ac:chgData name="Noura.Elmaghawry" userId="b691f193-aaf6-4e62-bc5c-f933985003e3" providerId="ADAL" clId="{326320AB-26CE-44B3-BD14-5A9C25AA7F73}" dt="2024-03-03T08:01:42.035" v="540" actId="20577"/>
          <ac:spMkLst>
            <pc:docMk/>
            <pc:sldMk cId="3656525333" sldId="385"/>
            <ac:spMk id="3" creationId="{707F74DF-D514-F27F-BE4E-0D3D03279E52}"/>
          </ac:spMkLst>
        </pc:spChg>
      </pc:sldChg>
      <pc:sldChg chg="modSp mod">
        <pc:chgData name="Noura.Elmaghawry" userId="b691f193-aaf6-4e62-bc5c-f933985003e3" providerId="ADAL" clId="{326320AB-26CE-44B3-BD14-5A9C25AA7F73}" dt="2024-03-03T10:49:12.813" v="805" actId="108"/>
        <pc:sldMkLst>
          <pc:docMk/>
          <pc:sldMk cId="3766030415" sldId="389"/>
        </pc:sldMkLst>
        <pc:spChg chg="mod">
          <ac:chgData name="Noura.Elmaghawry" userId="b691f193-aaf6-4e62-bc5c-f933985003e3" providerId="ADAL" clId="{326320AB-26CE-44B3-BD14-5A9C25AA7F73}" dt="2024-03-03T10:49:12.813" v="805" actId="108"/>
          <ac:spMkLst>
            <pc:docMk/>
            <pc:sldMk cId="3766030415" sldId="389"/>
            <ac:spMk id="3" creationId="{4226EAD8-3DC2-1A63-5105-D2E52FF403D3}"/>
          </ac:spMkLst>
        </pc:spChg>
      </pc:sldChg>
      <pc:sldChg chg="modAnim">
        <pc:chgData name="Noura.Elmaghawry" userId="b691f193-aaf6-4e62-bc5c-f933985003e3" providerId="ADAL" clId="{326320AB-26CE-44B3-BD14-5A9C25AA7F73}" dt="2024-03-04T06:50:39.302" v="812"/>
        <pc:sldMkLst>
          <pc:docMk/>
          <pc:sldMk cId="3789655332" sldId="391"/>
        </pc:sldMkLst>
      </pc:sldChg>
      <pc:sldChg chg="modSp mod">
        <pc:chgData name="Noura.Elmaghawry" userId="b691f193-aaf6-4e62-bc5c-f933985003e3" providerId="ADAL" clId="{326320AB-26CE-44B3-BD14-5A9C25AA7F73}" dt="2024-03-03T08:03:20.147" v="572" actId="20577"/>
        <pc:sldMkLst>
          <pc:docMk/>
          <pc:sldMk cId="3582829172" sldId="394"/>
        </pc:sldMkLst>
        <pc:spChg chg="mod">
          <ac:chgData name="Noura.Elmaghawry" userId="b691f193-aaf6-4e62-bc5c-f933985003e3" providerId="ADAL" clId="{326320AB-26CE-44B3-BD14-5A9C25AA7F73}" dt="2024-03-03T08:03:20.147" v="572" actId="20577"/>
          <ac:spMkLst>
            <pc:docMk/>
            <pc:sldMk cId="3582829172" sldId="394"/>
            <ac:spMk id="2" creationId="{01C7302C-6B2E-AFE2-8057-C0174BCB6FA7}"/>
          </ac:spMkLst>
        </pc:spChg>
      </pc:sldChg>
      <pc:sldChg chg="modAnim">
        <pc:chgData name="Noura.Elmaghawry" userId="b691f193-aaf6-4e62-bc5c-f933985003e3" providerId="ADAL" clId="{326320AB-26CE-44B3-BD14-5A9C25AA7F73}" dt="2024-03-04T06:50:34.175" v="811"/>
        <pc:sldMkLst>
          <pc:docMk/>
          <pc:sldMk cId="157103510" sldId="395"/>
        </pc:sldMkLst>
      </pc:sldChg>
      <pc:sldChg chg="modAnim">
        <pc:chgData name="Noura.Elmaghawry" userId="b691f193-aaf6-4e62-bc5c-f933985003e3" providerId="ADAL" clId="{326320AB-26CE-44B3-BD14-5A9C25AA7F73}" dt="2024-03-04T06:50:49.607" v="813"/>
        <pc:sldMkLst>
          <pc:docMk/>
          <pc:sldMk cId="3908104637" sldId="396"/>
        </pc:sldMkLst>
      </pc:sldChg>
      <pc:sldChg chg="modAnim">
        <pc:chgData name="Noura.Elmaghawry" userId="b691f193-aaf6-4e62-bc5c-f933985003e3" providerId="ADAL" clId="{326320AB-26CE-44B3-BD14-5A9C25AA7F73}" dt="2024-03-04T06:50:53.591" v="814"/>
        <pc:sldMkLst>
          <pc:docMk/>
          <pc:sldMk cId="2557468336" sldId="398"/>
        </pc:sldMkLst>
      </pc:sldChg>
      <pc:sldChg chg="modAnim">
        <pc:chgData name="Noura.Elmaghawry" userId="b691f193-aaf6-4e62-bc5c-f933985003e3" providerId="ADAL" clId="{326320AB-26CE-44B3-BD14-5A9C25AA7F73}" dt="2024-03-03T08:01:33.421" v="539"/>
        <pc:sldMkLst>
          <pc:docMk/>
          <pc:sldMk cId="3524590385" sldId="402"/>
        </pc:sldMkLst>
      </pc:sldChg>
      <pc:sldChg chg="ord">
        <pc:chgData name="Noura.Elmaghawry" userId="b691f193-aaf6-4e62-bc5c-f933985003e3" providerId="ADAL" clId="{326320AB-26CE-44B3-BD14-5A9C25AA7F73}" dt="2024-03-03T07:39:59.607" v="289"/>
        <pc:sldMkLst>
          <pc:docMk/>
          <pc:sldMk cId="573782898" sldId="403"/>
        </pc:sldMkLst>
      </pc:sldChg>
      <pc:sldChg chg="modAnim">
        <pc:chgData name="Noura.Elmaghawry" userId="b691f193-aaf6-4e62-bc5c-f933985003e3" providerId="ADAL" clId="{326320AB-26CE-44B3-BD14-5A9C25AA7F73}" dt="2024-03-04T06:51:54.505" v="818"/>
        <pc:sldMkLst>
          <pc:docMk/>
          <pc:sldMk cId="2403445025" sldId="405"/>
        </pc:sldMkLst>
      </pc:sldChg>
      <pc:sldChg chg="modAnim">
        <pc:chgData name="Noura.Elmaghawry" userId="b691f193-aaf6-4e62-bc5c-f933985003e3" providerId="ADAL" clId="{326320AB-26CE-44B3-BD14-5A9C25AA7F73}" dt="2024-03-03T08:03:50.611" v="573"/>
        <pc:sldMkLst>
          <pc:docMk/>
          <pc:sldMk cId="2671026020" sldId="406"/>
        </pc:sldMkLst>
      </pc:sldChg>
      <pc:sldChg chg="addSp modSp">
        <pc:chgData name="Noura.Elmaghawry" userId="b691f193-aaf6-4e62-bc5c-f933985003e3" providerId="ADAL" clId="{326320AB-26CE-44B3-BD14-5A9C25AA7F73}" dt="2024-03-04T06:53:04.518" v="826" actId="1076"/>
        <pc:sldMkLst>
          <pc:docMk/>
          <pc:sldMk cId="1949207127" sldId="407"/>
        </pc:sldMkLst>
        <pc:picChg chg="add mod">
          <ac:chgData name="Noura.Elmaghawry" userId="b691f193-aaf6-4e62-bc5c-f933985003e3" providerId="ADAL" clId="{326320AB-26CE-44B3-BD14-5A9C25AA7F73}" dt="2024-03-04T06:53:04.518" v="826" actId="1076"/>
          <ac:picMkLst>
            <pc:docMk/>
            <pc:sldMk cId="1949207127" sldId="407"/>
            <ac:picMk id="1026" creationId="{DAD70026-3686-3E1F-2640-508F7C58C162}"/>
          </ac:picMkLst>
        </pc:picChg>
      </pc:sldChg>
      <pc:sldChg chg="addSp delSp modSp mod ord modAnim">
        <pc:chgData name="Noura.Elmaghawry" userId="b691f193-aaf6-4e62-bc5c-f933985003e3" providerId="ADAL" clId="{326320AB-26CE-44B3-BD14-5A9C25AA7F73}" dt="2024-03-03T10:47:42.741" v="801" actId="1076"/>
        <pc:sldMkLst>
          <pc:docMk/>
          <pc:sldMk cId="3549486857" sldId="408"/>
        </pc:sldMkLst>
        <pc:spChg chg="mod">
          <ac:chgData name="Noura.Elmaghawry" userId="b691f193-aaf6-4e62-bc5c-f933985003e3" providerId="ADAL" clId="{326320AB-26CE-44B3-BD14-5A9C25AA7F73}" dt="2024-03-03T10:38:49.433" v="78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326320AB-26CE-44B3-BD14-5A9C25AA7F73}" dt="2024-03-03T10:34:25.469" v="719" actId="20577"/>
          <ac:spMkLst>
            <pc:docMk/>
            <pc:sldMk cId="3549486857" sldId="408"/>
            <ac:spMk id="10" creationId="{8A46C143-0525-9B8C-535A-AF1BA89A3BA8}"/>
          </ac:spMkLst>
        </pc:spChg>
        <pc:picChg chg="add del mod">
          <ac:chgData name="Noura.Elmaghawry" userId="b691f193-aaf6-4e62-bc5c-f933985003e3" providerId="ADAL" clId="{326320AB-26CE-44B3-BD14-5A9C25AA7F73}" dt="2024-03-03T10:35:43.653" v="740" actId="478"/>
          <ac:picMkLst>
            <pc:docMk/>
            <pc:sldMk cId="3549486857" sldId="408"/>
            <ac:picMk id="5" creationId="{5A6F1EB4-EE62-4DBC-0D16-4778B18B61EB}"/>
          </ac:picMkLst>
        </pc:picChg>
        <pc:picChg chg="add mod">
          <ac:chgData name="Noura.Elmaghawry" userId="b691f193-aaf6-4e62-bc5c-f933985003e3" providerId="ADAL" clId="{326320AB-26CE-44B3-BD14-5A9C25AA7F73}" dt="2024-03-03T10:47:42.741" v="801" actId="1076"/>
          <ac:picMkLst>
            <pc:docMk/>
            <pc:sldMk cId="3549486857" sldId="408"/>
            <ac:picMk id="7" creationId="{375635D7-BC4E-8C67-6335-C6B881859F7E}"/>
          </ac:picMkLst>
        </pc:picChg>
        <pc:picChg chg="del">
          <ac:chgData name="Noura.Elmaghawry" userId="b691f193-aaf6-4e62-bc5c-f933985003e3" providerId="ADAL" clId="{326320AB-26CE-44B3-BD14-5A9C25AA7F73}" dt="2024-03-03T07:31:28.426" v="148" actId="478"/>
          <ac:picMkLst>
            <pc:docMk/>
            <pc:sldMk cId="3549486857" sldId="408"/>
            <ac:picMk id="8" creationId="{A38599CF-C0ED-8E12-540E-846A02521185}"/>
          </ac:picMkLst>
        </pc:picChg>
        <pc:picChg chg="mod">
          <ac:chgData name="Noura.Elmaghawry" userId="b691f193-aaf6-4e62-bc5c-f933985003e3" providerId="ADAL" clId="{326320AB-26CE-44B3-BD14-5A9C25AA7F73}" dt="2024-03-03T08:14:28.129" v="690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modSp mod modAnim">
        <pc:chgData name="Noura.Elmaghawry" userId="b691f193-aaf6-4e62-bc5c-f933985003e3" providerId="ADAL" clId="{326320AB-26CE-44B3-BD14-5A9C25AA7F73}" dt="2024-03-04T06:53:53.354" v="838"/>
        <pc:sldMkLst>
          <pc:docMk/>
          <pc:sldMk cId="3596043441" sldId="409"/>
        </pc:sldMkLst>
        <pc:spChg chg="mod">
          <ac:chgData name="Noura.Elmaghawry" userId="b691f193-aaf6-4e62-bc5c-f933985003e3" providerId="ADAL" clId="{326320AB-26CE-44B3-BD14-5A9C25AA7F73}" dt="2024-03-04T06:53:34.692" v="835" actId="20577"/>
          <ac:spMkLst>
            <pc:docMk/>
            <pc:sldMk cId="3596043441" sldId="409"/>
            <ac:spMk id="14" creationId="{862421ED-8D46-1650-2200-9CF235398480}"/>
          </ac:spMkLst>
        </pc:spChg>
      </pc:sldChg>
      <pc:sldChg chg="modSp">
        <pc:chgData name="Noura.Elmaghawry" userId="b691f193-aaf6-4e62-bc5c-f933985003e3" providerId="ADAL" clId="{326320AB-26CE-44B3-BD14-5A9C25AA7F73}" dt="2024-03-03T10:51:40.771" v="810" actId="14100"/>
        <pc:sldMkLst>
          <pc:docMk/>
          <pc:sldMk cId="2485487992" sldId="411"/>
        </pc:sldMkLst>
        <pc:cxnChg chg="mod">
          <ac:chgData name="Noura.Elmaghawry" userId="b691f193-aaf6-4e62-bc5c-f933985003e3" providerId="ADAL" clId="{326320AB-26CE-44B3-BD14-5A9C25AA7F73}" dt="2024-03-03T10:51:40.771" v="810" actId="14100"/>
          <ac:cxnSpMkLst>
            <pc:docMk/>
            <pc:sldMk cId="2485487992" sldId="411"/>
            <ac:cxnSpMk id="15" creationId="{D1587C60-54D9-B47B-FD3A-A1A1920634AC}"/>
          </ac:cxnSpMkLst>
        </pc:cxnChg>
        <pc:cxnChg chg="mod">
          <ac:chgData name="Noura.Elmaghawry" userId="b691f193-aaf6-4e62-bc5c-f933985003e3" providerId="ADAL" clId="{326320AB-26CE-44B3-BD14-5A9C25AA7F73}" dt="2024-03-03T10:51:15.453" v="807" actId="692"/>
          <ac:cxnSpMkLst>
            <pc:docMk/>
            <pc:sldMk cId="2485487992" sldId="411"/>
            <ac:cxnSpMk id="17" creationId="{C389806C-9C5D-D668-47B4-7CA4210B514C}"/>
          </ac:cxnSpMkLst>
        </pc:cxnChg>
        <pc:cxnChg chg="mod">
          <ac:chgData name="Noura.Elmaghawry" userId="b691f193-aaf6-4e62-bc5c-f933985003e3" providerId="ADAL" clId="{326320AB-26CE-44B3-BD14-5A9C25AA7F73}" dt="2024-03-03T10:51:25.547" v="808" actId="14100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modAnim">
        <pc:chgData name="Noura.Elmaghawry" userId="b691f193-aaf6-4e62-bc5c-f933985003e3" providerId="ADAL" clId="{326320AB-26CE-44B3-BD14-5A9C25AA7F73}" dt="2024-03-03T07:51:51.496" v="538"/>
        <pc:sldMkLst>
          <pc:docMk/>
          <pc:sldMk cId="3349505930" sldId="412"/>
        </pc:sldMkLst>
      </pc:sldChg>
      <pc:sldChg chg="del">
        <pc:chgData name="Noura.Elmaghawry" userId="b691f193-aaf6-4e62-bc5c-f933985003e3" providerId="ADAL" clId="{326320AB-26CE-44B3-BD14-5A9C25AA7F73}" dt="2024-03-03T07:44:39.864" v="312" actId="47"/>
        <pc:sldMkLst>
          <pc:docMk/>
          <pc:sldMk cId="1411940463" sldId="413"/>
        </pc:sldMkLst>
      </pc:sldChg>
      <pc:sldChg chg="addSp delSp modSp mod ord">
        <pc:chgData name="Noura.Elmaghawry" userId="b691f193-aaf6-4e62-bc5c-f933985003e3" providerId="ADAL" clId="{326320AB-26CE-44B3-BD14-5A9C25AA7F73}" dt="2024-03-03T07:39:40.833" v="287"/>
        <pc:sldMkLst>
          <pc:docMk/>
          <pc:sldMk cId="3062752457" sldId="414"/>
        </pc:sldMkLst>
        <pc:spChg chg="mod">
          <ac:chgData name="Noura.Elmaghawry" userId="b691f193-aaf6-4e62-bc5c-f933985003e3" providerId="ADAL" clId="{326320AB-26CE-44B3-BD14-5A9C25AA7F73}" dt="2024-03-03T07:36:26.381" v="242" actId="6549"/>
          <ac:spMkLst>
            <pc:docMk/>
            <pc:sldMk cId="3062752457" sldId="414"/>
            <ac:spMk id="2" creationId="{02A5DD0A-55A6-C8CE-252B-3D22C0E8D310}"/>
          </ac:spMkLst>
        </pc:spChg>
        <pc:spChg chg="del">
          <ac:chgData name="Noura.Elmaghawry" userId="b691f193-aaf6-4e62-bc5c-f933985003e3" providerId="ADAL" clId="{326320AB-26CE-44B3-BD14-5A9C25AA7F73}" dt="2024-03-03T07:38:24.567" v="253" actId="478"/>
          <ac:spMkLst>
            <pc:docMk/>
            <pc:sldMk cId="3062752457" sldId="414"/>
            <ac:spMk id="3" creationId="{E0CE3D69-128B-22EF-4A1B-A86167C01C41}"/>
          </ac:spMkLst>
        </pc:spChg>
        <pc:spChg chg="add del">
          <ac:chgData name="Noura.Elmaghawry" userId="b691f193-aaf6-4e62-bc5c-f933985003e3" providerId="ADAL" clId="{326320AB-26CE-44B3-BD14-5A9C25AA7F73}" dt="2024-03-03T07:37:29.934" v="244" actId="478"/>
          <ac:spMkLst>
            <pc:docMk/>
            <pc:sldMk cId="3062752457" sldId="414"/>
            <ac:spMk id="4" creationId="{E8368E2A-332A-D527-8086-5930F8391940}"/>
          </ac:spMkLst>
        </pc:spChg>
        <pc:spChg chg="mod">
          <ac:chgData name="Noura.Elmaghawry" userId="b691f193-aaf6-4e62-bc5c-f933985003e3" providerId="ADAL" clId="{326320AB-26CE-44B3-BD14-5A9C25AA7F73}" dt="2024-03-03T07:39:21.301" v="282" actId="1076"/>
          <ac:spMkLst>
            <pc:docMk/>
            <pc:sldMk cId="3062752457" sldId="414"/>
            <ac:spMk id="5" creationId="{CEC9F8C8-FC58-7A91-AD5E-115D17564F0E}"/>
          </ac:spMkLst>
        </pc:spChg>
        <pc:spChg chg="add">
          <ac:chgData name="Noura.Elmaghawry" userId="b691f193-aaf6-4e62-bc5c-f933985003e3" providerId="ADAL" clId="{326320AB-26CE-44B3-BD14-5A9C25AA7F73}" dt="2024-03-03T07:38:01.208" v="245"/>
          <ac:spMkLst>
            <pc:docMk/>
            <pc:sldMk cId="3062752457" sldId="414"/>
            <ac:spMk id="6" creationId="{EA466054-234E-26EB-45B6-CFC6F3D84469}"/>
          </ac:spMkLst>
        </pc:spChg>
        <pc:spChg chg="add del">
          <ac:chgData name="Noura.Elmaghawry" userId="b691f193-aaf6-4e62-bc5c-f933985003e3" providerId="ADAL" clId="{326320AB-26CE-44B3-BD14-5A9C25AA7F73}" dt="2024-03-03T07:38:06.767" v="247" actId="478"/>
          <ac:spMkLst>
            <pc:docMk/>
            <pc:sldMk cId="3062752457" sldId="414"/>
            <ac:spMk id="7" creationId="{BFA8BB2F-00E3-502E-AEBE-611E6DB6A763}"/>
          </ac:spMkLst>
        </pc:spChg>
        <pc:picChg chg="add mod">
          <ac:chgData name="Noura.Elmaghawry" userId="b691f193-aaf6-4e62-bc5c-f933985003e3" providerId="ADAL" clId="{326320AB-26CE-44B3-BD14-5A9C25AA7F73}" dt="2024-03-03T07:39:27.437" v="283" actId="1076"/>
          <ac:picMkLst>
            <pc:docMk/>
            <pc:sldMk cId="3062752457" sldId="414"/>
            <ac:picMk id="9" creationId="{452B248F-937C-F48B-5BF9-E8443D979D57}"/>
          </ac:picMkLst>
        </pc:picChg>
      </pc:sldChg>
      <pc:sldChg chg="addSp delSp modSp add mod ord">
        <pc:chgData name="Noura.Elmaghawry" userId="b691f193-aaf6-4e62-bc5c-f933985003e3" providerId="ADAL" clId="{326320AB-26CE-44B3-BD14-5A9C25AA7F73}" dt="2024-03-03T07:25:14.594" v="132"/>
        <pc:sldMkLst>
          <pc:docMk/>
          <pc:sldMk cId="4070670826" sldId="415"/>
        </pc:sldMkLst>
        <pc:spChg chg="add mod">
          <ac:chgData name="Noura.Elmaghawry" userId="b691f193-aaf6-4e62-bc5c-f933985003e3" providerId="ADAL" clId="{326320AB-26CE-44B3-BD14-5A9C25AA7F73}" dt="2024-03-03T07:23:45.350" v="87" actId="1037"/>
          <ac:spMkLst>
            <pc:docMk/>
            <pc:sldMk cId="4070670826" sldId="415"/>
            <ac:spMk id="5" creationId="{2670C508-CED3-7567-DD8D-0BE6176CF3D0}"/>
          </ac:spMkLst>
        </pc:spChg>
        <pc:spChg chg="add mod">
          <ac:chgData name="Noura.Elmaghawry" userId="b691f193-aaf6-4e62-bc5c-f933985003e3" providerId="ADAL" clId="{326320AB-26CE-44B3-BD14-5A9C25AA7F73}" dt="2024-03-03T07:23:49.990" v="88"/>
          <ac:spMkLst>
            <pc:docMk/>
            <pc:sldMk cId="4070670826" sldId="415"/>
            <ac:spMk id="6" creationId="{C72B1A9A-D0BD-C2E1-6A88-151BDB1D6AC8}"/>
          </ac:spMkLst>
        </pc:spChg>
        <pc:spChg chg="add mod">
          <ac:chgData name="Noura.Elmaghawry" userId="b691f193-aaf6-4e62-bc5c-f933985003e3" providerId="ADAL" clId="{326320AB-26CE-44B3-BD14-5A9C25AA7F73}" dt="2024-03-03T07:24:21.150" v="129" actId="1076"/>
          <ac:spMkLst>
            <pc:docMk/>
            <pc:sldMk cId="4070670826" sldId="415"/>
            <ac:spMk id="8" creationId="{AB39D69E-596F-497A-0E22-F62DB9F58666}"/>
          </ac:spMkLst>
        </pc:spChg>
        <pc:inkChg chg="add del">
          <ac:chgData name="Noura.Elmaghawry" userId="b691f193-aaf6-4e62-bc5c-f933985003e3" providerId="ADAL" clId="{326320AB-26CE-44B3-BD14-5A9C25AA7F73}" dt="2024-03-03T07:22:21.710" v="2" actId="9405"/>
          <ac:inkMkLst>
            <pc:docMk/>
            <pc:sldMk cId="4070670826" sldId="415"/>
            <ac:inkMk id="3" creationId="{3139D05B-C255-7115-8619-9503C68AA04F}"/>
          </ac:inkMkLst>
        </pc:inkChg>
        <pc:inkChg chg="add">
          <ac:chgData name="Noura.Elmaghawry" userId="b691f193-aaf6-4e62-bc5c-f933985003e3" providerId="ADAL" clId="{326320AB-26CE-44B3-BD14-5A9C25AA7F73}" dt="2024-03-03T07:22:30.739" v="3" actId="9405"/>
          <ac:inkMkLst>
            <pc:docMk/>
            <pc:sldMk cId="4070670826" sldId="415"/>
            <ac:inkMk id="4" creationId="{9A176AB9-5522-1239-A86A-CB975349D1C0}"/>
          </ac:inkMkLst>
        </pc:inkChg>
        <pc:inkChg chg="add">
          <ac:chgData name="Noura.Elmaghawry" userId="b691f193-aaf6-4e62-bc5c-f933985003e3" providerId="ADAL" clId="{326320AB-26CE-44B3-BD14-5A9C25AA7F73}" dt="2024-03-03T07:25:05.379" v="130" actId="9405"/>
          <ac:inkMkLst>
            <pc:docMk/>
            <pc:sldMk cId="4070670826" sldId="415"/>
            <ac:inkMk id="13" creationId="{A9DEEE59-DDA2-8C69-D340-26E0D46014E1}"/>
          </ac:inkMkLst>
        </pc:inkChg>
      </pc:sldChg>
      <pc:sldChg chg="addSp delSp modSp add mod ord delAnim modAnim">
        <pc:chgData name="Noura.Elmaghawry" userId="b691f193-aaf6-4e62-bc5c-f933985003e3" providerId="ADAL" clId="{326320AB-26CE-44B3-BD14-5A9C25AA7F73}" dt="2024-03-04T06:53:19.314" v="827"/>
        <pc:sldMkLst>
          <pc:docMk/>
          <pc:sldMk cId="2565725581" sldId="416"/>
        </pc:sldMkLst>
        <pc:spChg chg="del">
          <ac:chgData name="Noura.Elmaghawry" userId="b691f193-aaf6-4e62-bc5c-f933985003e3" providerId="ADAL" clId="{326320AB-26CE-44B3-BD14-5A9C25AA7F73}" dt="2024-03-03T07:40:45.079" v="297" actId="478"/>
          <ac:spMkLst>
            <pc:docMk/>
            <pc:sldMk cId="2565725581" sldId="416"/>
            <ac:spMk id="10" creationId="{F0F2EE72-4946-3A6F-D733-ECA91D3E5B46}"/>
          </ac:spMkLst>
        </pc:spChg>
        <pc:picChg chg="add mod">
          <ac:chgData name="Noura.Elmaghawry" userId="b691f193-aaf6-4e62-bc5c-f933985003e3" providerId="ADAL" clId="{326320AB-26CE-44B3-BD14-5A9C25AA7F73}" dt="2024-03-03T10:38:37.285" v="752" actId="14100"/>
          <ac:picMkLst>
            <pc:docMk/>
            <pc:sldMk cId="2565725581" sldId="416"/>
            <ac:picMk id="6" creationId="{074729D3-FBDF-3429-AE1B-D2CCF3B54C29}"/>
          </ac:picMkLst>
        </pc:picChg>
        <pc:picChg chg="del">
          <ac:chgData name="Noura.Elmaghawry" userId="b691f193-aaf6-4e62-bc5c-f933985003e3" providerId="ADAL" clId="{326320AB-26CE-44B3-BD14-5A9C25AA7F73}" dt="2024-03-03T07:31:45.653" v="150" actId="478"/>
          <ac:picMkLst>
            <pc:docMk/>
            <pc:sldMk cId="2565725581" sldId="416"/>
            <ac:picMk id="6" creationId="{E8A6F43C-9B87-054E-8A24-3443CA30624A}"/>
          </ac:picMkLst>
        </pc:picChg>
        <pc:picChg chg="add del mod">
          <ac:chgData name="Noura.Elmaghawry" userId="b691f193-aaf6-4e62-bc5c-f933985003e3" providerId="ADAL" clId="{326320AB-26CE-44B3-BD14-5A9C25AA7F73}" dt="2024-03-03T10:35:18.111" v="739" actId="478"/>
          <ac:picMkLst>
            <pc:docMk/>
            <pc:sldMk cId="2565725581" sldId="416"/>
            <ac:picMk id="7" creationId="{C4BD4198-B216-843A-ECFF-19A1A86ABF03}"/>
          </ac:picMkLst>
        </pc:picChg>
        <pc:picChg chg="del">
          <ac:chgData name="Noura.Elmaghawry" userId="b691f193-aaf6-4e62-bc5c-f933985003e3" providerId="ADAL" clId="{326320AB-26CE-44B3-BD14-5A9C25AA7F73}" dt="2024-03-03T07:30:52.210" v="140" actId="478"/>
          <ac:picMkLst>
            <pc:docMk/>
            <pc:sldMk cId="2565725581" sldId="416"/>
            <ac:picMk id="8" creationId="{75EF8765-2DAB-98C1-A302-8FE838C7517D}"/>
          </ac:picMkLst>
        </pc:picChg>
        <pc:picChg chg="del">
          <ac:chgData name="Noura.Elmaghawry" userId="b691f193-aaf6-4e62-bc5c-f933985003e3" providerId="ADAL" clId="{326320AB-26CE-44B3-BD14-5A9C25AA7F73}" dt="2024-03-03T07:40:46.419" v="298" actId="478"/>
          <ac:picMkLst>
            <pc:docMk/>
            <pc:sldMk cId="2565725581" sldId="416"/>
            <ac:picMk id="9" creationId="{59BB3A42-6EBD-BA66-241E-66FFAEAA5E5F}"/>
          </ac:picMkLst>
        </pc:picChg>
        <pc:picChg chg="add mod">
          <ac:chgData name="Noura.Elmaghawry" userId="b691f193-aaf6-4e62-bc5c-f933985003e3" providerId="ADAL" clId="{326320AB-26CE-44B3-BD14-5A9C25AA7F73}" dt="2024-03-03T10:38:08.181" v="751" actId="1076"/>
          <ac:picMkLst>
            <pc:docMk/>
            <pc:sldMk cId="2565725581" sldId="416"/>
            <ac:picMk id="9" creationId="{A973C6B5-EFB3-4B5B-6AC5-B3ACDFF9B082}"/>
          </ac:picMkLst>
        </pc:picChg>
        <pc:picChg chg="add del mod">
          <ac:chgData name="Noura.Elmaghawry" userId="b691f193-aaf6-4e62-bc5c-f933985003e3" providerId="ADAL" clId="{326320AB-26CE-44B3-BD14-5A9C25AA7F73}" dt="2024-03-03T10:35:08.079" v="738" actId="478"/>
          <ac:picMkLst>
            <pc:docMk/>
            <pc:sldMk cId="2565725581" sldId="416"/>
            <ac:picMk id="12" creationId="{B09EEAD9-4AAE-3C2B-C809-CE08A0316149}"/>
          </ac:picMkLst>
        </pc:picChg>
      </pc:sldChg>
      <pc:sldChg chg="addSp delSp add del mod">
        <pc:chgData name="Noura.Elmaghawry" userId="b691f193-aaf6-4e62-bc5c-f933985003e3" providerId="ADAL" clId="{326320AB-26CE-44B3-BD14-5A9C25AA7F73}" dt="2024-03-03T07:40:41.487" v="296" actId="47"/>
        <pc:sldMkLst>
          <pc:docMk/>
          <pc:sldMk cId="3564479920" sldId="417"/>
        </pc:sldMkLst>
        <pc:spChg chg="add del">
          <ac:chgData name="Noura.Elmaghawry" userId="b691f193-aaf6-4e62-bc5c-f933985003e3" providerId="ADAL" clId="{326320AB-26CE-44B3-BD14-5A9C25AA7F73}" dt="2024-03-03T07:40:36.883" v="295" actId="478"/>
          <ac:spMkLst>
            <pc:docMk/>
            <pc:sldMk cId="3564479920" sldId="417"/>
            <ac:spMk id="10" creationId="{70405259-E27E-AF7E-616D-778AB157EBDC}"/>
          </ac:spMkLst>
        </pc:spChg>
        <pc:picChg chg="del">
          <ac:chgData name="Noura.Elmaghawry" userId="b691f193-aaf6-4e62-bc5c-f933985003e3" providerId="ADAL" clId="{326320AB-26CE-44B3-BD14-5A9C25AA7F73}" dt="2024-03-03T07:40:32.639" v="293" actId="478"/>
          <ac:picMkLst>
            <pc:docMk/>
            <pc:sldMk cId="3564479920" sldId="417"/>
            <ac:picMk id="4" creationId="{45F015FB-F917-AF89-E287-EBE1F00D30DB}"/>
          </ac:picMkLst>
        </pc:picChg>
        <pc:picChg chg="del">
          <ac:chgData name="Noura.Elmaghawry" userId="b691f193-aaf6-4e62-bc5c-f933985003e3" providerId="ADAL" clId="{326320AB-26CE-44B3-BD14-5A9C25AA7F73}" dt="2024-03-03T07:32:21.194" v="153" actId="478"/>
          <ac:picMkLst>
            <pc:docMk/>
            <pc:sldMk cId="3564479920" sldId="417"/>
            <ac:picMk id="5" creationId="{22876B28-B6A2-5C24-9CD8-8263256B9598}"/>
          </ac:picMkLst>
        </pc:picChg>
        <pc:picChg chg="del">
          <ac:chgData name="Noura.Elmaghawry" userId="b691f193-aaf6-4e62-bc5c-f933985003e3" providerId="ADAL" clId="{326320AB-26CE-44B3-BD14-5A9C25AA7F73}" dt="2024-03-03T07:32:20.083" v="152" actId="478"/>
          <ac:picMkLst>
            <pc:docMk/>
            <pc:sldMk cId="3564479920" sldId="417"/>
            <ac:picMk id="6" creationId="{EA0D89CC-D730-D011-A038-11F719C90601}"/>
          </ac:picMkLst>
        </pc:picChg>
      </pc:sldChg>
      <pc:sldChg chg="addSp delSp modSp add mod delAnim modAnim">
        <pc:chgData name="Noura.Elmaghawry" userId="b691f193-aaf6-4e62-bc5c-f933985003e3" providerId="ADAL" clId="{326320AB-26CE-44B3-BD14-5A9C25AA7F73}" dt="2024-03-03T10:47:21.780" v="799" actId="1076"/>
        <pc:sldMkLst>
          <pc:docMk/>
          <pc:sldMk cId="1646646454" sldId="418"/>
        </pc:sldMkLst>
        <pc:spChg chg="mod">
          <ac:chgData name="Noura.Elmaghawry" userId="b691f193-aaf6-4e62-bc5c-f933985003e3" providerId="ADAL" clId="{326320AB-26CE-44B3-BD14-5A9C25AA7F73}" dt="2024-03-03T10:34:32.234" v="727" actId="20577"/>
          <ac:spMkLst>
            <pc:docMk/>
            <pc:sldMk cId="1646646454" sldId="418"/>
            <ac:spMk id="10" creationId="{A1E56B0A-1B90-D1A0-DDDA-D213A8EE1B37}"/>
          </ac:spMkLst>
        </pc:spChg>
        <pc:spChg chg="add mod">
          <ac:chgData name="Noura.Elmaghawry" userId="b691f193-aaf6-4e62-bc5c-f933985003e3" providerId="ADAL" clId="{326320AB-26CE-44B3-BD14-5A9C25AA7F73}" dt="2024-03-03T07:33:49.085" v="209" actId="20577"/>
          <ac:spMkLst>
            <pc:docMk/>
            <pc:sldMk cId="1646646454" sldId="418"/>
            <ac:spMk id="12" creationId="{36C2DEFA-7AEE-F1D3-F147-1E3661454A21}"/>
          </ac:spMkLst>
        </pc:spChg>
        <pc:spChg chg="add mod">
          <ac:chgData name="Noura.Elmaghawry" userId="b691f193-aaf6-4e62-bc5c-f933985003e3" providerId="ADAL" clId="{326320AB-26CE-44B3-BD14-5A9C25AA7F73}" dt="2024-03-03T10:40:36.997" v="791" actId="1076"/>
          <ac:spMkLst>
            <pc:docMk/>
            <pc:sldMk cId="1646646454" sldId="418"/>
            <ac:spMk id="14" creationId="{218FD98B-4550-B414-5B4D-0FE27D865B37}"/>
          </ac:spMkLst>
        </pc:spChg>
        <pc:picChg chg="del">
          <ac:chgData name="Noura.Elmaghawry" userId="b691f193-aaf6-4e62-bc5c-f933985003e3" providerId="ADAL" clId="{326320AB-26CE-44B3-BD14-5A9C25AA7F73}" dt="2024-03-03T07:40:24.407" v="290" actId="478"/>
          <ac:picMkLst>
            <pc:docMk/>
            <pc:sldMk cId="1646646454" sldId="418"/>
            <ac:picMk id="4" creationId="{32D4F65D-05EF-CECD-286D-3994080E6CE0}"/>
          </ac:picMkLst>
        </pc:picChg>
        <pc:picChg chg="add mod ord">
          <ac:chgData name="Noura.Elmaghawry" userId="b691f193-aaf6-4e62-bc5c-f933985003e3" providerId="ADAL" clId="{326320AB-26CE-44B3-BD14-5A9C25AA7F73}" dt="2024-03-03T10:40:28.059" v="789" actId="167"/>
          <ac:picMkLst>
            <pc:docMk/>
            <pc:sldMk cId="1646646454" sldId="418"/>
            <ac:picMk id="5" creationId="{9E3EC6EC-3D79-FA6B-4BE4-486A1F410E67}"/>
          </ac:picMkLst>
        </pc:picChg>
        <pc:picChg chg="del">
          <ac:chgData name="Noura.Elmaghawry" userId="b691f193-aaf6-4e62-bc5c-f933985003e3" providerId="ADAL" clId="{326320AB-26CE-44B3-BD14-5A9C25AA7F73}" dt="2024-03-03T07:32:26.018" v="155" actId="478"/>
          <ac:picMkLst>
            <pc:docMk/>
            <pc:sldMk cId="1646646454" sldId="418"/>
            <ac:picMk id="5" creationId="{F16454E4-B0F3-09C3-C2C8-AE5FA817212D}"/>
          </ac:picMkLst>
        </pc:picChg>
        <pc:picChg chg="del">
          <ac:chgData name="Noura.Elmaghawry" userId="b691f193-aaf6-4e62-bc5c-f933985003e3" providerId="ADAL" clId="{326320AB-26CE-44B3-BD14-5A9C25AA7F73}" dt="2024-03-03T07:32:26.759" v="156" actId="478"/>
          <ac:picMkLst>
            <pc:docMk/>
            <pc:sldMk cId="1646646454" sldId="418"/>
            <ac:picMk id="6" creationId="{620FAEBC-989F-7612-4430-D9C64E521C9D}"/>
          </ac:picMkLst>
        </pc:picChg>
        <pc:picChg chg="add del mod">
          <ac:chgData name="Noura.Elmaghawry" userId="b691f193-aaf6-4e62-bc5c-f933985003e3" providerId="ADAL" clId="{326320AB-26CE-44B3-BD14-5A9C25AA7F73}" dt="2024-03-03T10:40:09.397" v="783" actId="478"/>
          <ac:picMkLst>
            <pc:docMk/>
            <pc:sldMk cId="1646646454" sldId="418"/>
            <ac:picMk id="8" creationId="{D134A808-CE76-580E-3285-A09E5E1A038D}"/>
          </ac:picMkLst>
        </pc:picChg>
        <pc:picChg chg="mod">
          <ac:chgData name="Noura.Elmaghawry" userId="b691f193-aaf6-4e62-bc5c-f933985003e3" providerId="ADAL" clId="{326320AB-26CE-44B3-BD14-5A9C25AA7F73}" dt="2024-03-03T08:14:25.530" v="689" actId="1076"/>
          <ac:picMkLst>
            <pc:docMk/>
            <pc:sldMk cId="1646646454" sldId="418"/>
            <ac:picMk id="9" creationId="{8133D5AF-E13E-01E7-B9CE-0AC352085B61}"/>
          </ac:picMkLst>
        </pc:picChg>
        <pc:picChg chg="add mod">
          <ac:chgData name="Noura.Elmaghawry" userId="b691f193-aaf6-4e62-bc5c-f933985003e3" providerId="ADAL" clId="{326320AB-26CE-44B3-BD14-5A9C25AA7F73}" dt="2024-03-03T07:34:31.461" v="214" actId="1076"/>
          <ac:picMkLst>
            <pc:docMk/>
            <pc:sldMk cId="1646646454" sldId="418"/>
            <ac:picMk id="1026" creationId="{A1643CE1-EB70-72D7-FA52-415005874478}"/>
          </ac:picMkLst>
        </pc:picChg>
        <pc:inkChg chg="add del">
          <ac:chgData name="Noura.Elmaghawry" userId="b691f193-aaf6-4e62-bc5c-f933985003e3" providerId="ADAL" clId="{326320AB-26CE-44B3-BD14-5A9C25AA7F73}" dt="2024-03-03T10:40:49.181" v="795" actId="9405"/>
          <ac:inkMkLst>
            <pc:docMk/>
            <pc:sldMk cId="1646646454" sldId="418"/>
            <ac:inkMk id="6" creationId="{95D1AC24-FBBF-31E4-E599-45BB45724BDC}"/>
          </ac:inkMkLst>
        </pc:inkChg>
        <pc:inkChg chg="add del">
          <ac:chgData name="Noura.Elmaghawry" userId="b691f193-aaf6-4e62-bc5c-f933985003e3" providerId="ADAL" clId="{326320AB-26CE-44B3-BD14-5A9C25AA7F73}" dt="2024-03-03T10:40:56.609" v="797" actId="9405"/>
          <ac:inkMkLst>
            <pc:docMk/>
            <pc:sldMk cId="1646646454" sldId="418"/>
            <ac:inkMk id="7" creationId="{B1C678BB-2D91-60D2-7E64-FBF5985EFB31}"/>
          </ac:inkMkLst>
        </pc:inkChg>
        <pc:inkChg chg="add del mod">
          <ac:chgData name="Noura.Elmaghawry" userId="b691f193-aaf6-4e62-bc5c-f933985003e3" providerId="ADAL" clId="{326320AB-26CE-44B3-BD14-5A9C25AA7F73}" dt="2024-03-03T10:47:21.780" v="799" actId="1076"/>
          <ac:inkMkLst>
            <pc:docMk/>
            <pc:sldMk cId="1646646454" sldId="418"/>
            <ac:inkMk id="11" creationId="{0BF582F8-81D0-51E4-8E84-4ABD576D3DB1}"/>
          </ac:inkMkLst>
        </pc:inkChg>
        <pc:inkChg chg="add del mod">
          <ac:chgData name="Noura.Elmaghawry" userId="b691f193-aaf6-4e62-bc5c-f933985003e3" providerId="ADAL" clId="{326320AB-26CE-44B3-BD14-5A9C25AA7F73}" dt="2024-03-03T10:40:43.278" v="793" actId="478"/>
          <ac:inkMkLst>
            <pc:docMk/>
            <pc:sldMk cId="1646646454" sldId="418"/>
            <ac:inkMk id="13" creationId="{76E51792-7437-A4D8-05CC-A09CBDBEB9FD}"/>
          </ac:inkMkLst>
        </pc:inkChg>
        <pc:inkChg chg="add">
          <ac:chgData name="Noura.Elmaghawry" userId="b691f193-aaf6-4e62-bc5c-f933985003e3" providerId="ADAL" clId="{326320AB-26CE-44B3-BD14-5A9C25AA7F73}" dt="2024-03-03T10:41:08.250" v="798" actId="9405"/>
          <ac:inkMkLst>
            <pc:docMk/>
            <pc:sldMk cId="1646646454" sldId="418"/>
            <ac:inkMk id="15" creationId="{26B20C79-FCC7-591F-77D0-04A8109CB142}"/>
          </ac:inkMkLst>
        </pc:inkChg>
      </pc:sldChg>
      <pc:sldChg chg="addSp delSp modSp new mod modAnim">
        <pc:chgData name="Noura.Elmaghawry" userId="b691f193-aaf6-4e62-bc5c-f933985003e3" providerId="ADAL" clId="{326320AB-26CE-44B3-BD14-5A9C25AA7F73}" dt="2024-03-03T08:13:28.961" v="681"/>
        <pc:sldMkLst>
          <pc:docMk/>
          <pc:sldMk cId="1285259079" sldId="419"/>
        </pc:sldMkLst>
        <pc:spChg chg="mod">
          <ac:chgData name="Noura.Elmaghawry" userId="b691f193-aaf6-4e62-bc5c-f933985003e3" providerId="ADAL" clId="{326320AB-26CE-44B3-BD14-5A9C25AA7F73}" dt="2024-03-03T08:12:46.885" v="667" actId="20577"/>
          <ac:spMkLst>
            <pc:docMk/>
            <pc:sldMk cId="1285259079" sldId="419"/>
            <ac:spMk id="2" creationId="{0FBF864C-29DE-C07C-ADFD-4B68C252888F}"/>
          </ac:spMkLst>
        </pc:spChg>
        <pc:spChg chg="del">
          <ac:chgData name="Noura.Elmaghawry" userId="b691f193-aaf6-4e62-bc5c-f933985003e3" providerId="ADAL" clId="{326320AB-26CE-44B3-BD14-5A9C25AA7F73}" dt="2024-03-03T08:10:41.004" v="577" actId="478"/>
          <ac:spMkLst>
            <pc:docMk/>
            <pc:sldMk cId="1285259079" sldId="419"/>
            <ac:spMk id="3" creationId="{3626B034-5B03-D876-0562-62C2CFAEEA3B}"/>
          </ac:spMkLst>
        </pc:spChg>
        <pc:picChg chg="add mod">
          <ac:chgData name="Noura.Elmaghawry" userId="b691f193-aaf6-4e62-bc5c-f933985003e3" providerId="ADAL" clId="{326320AB-26CE-44B3-BD14-5A9C25AA7F73}" dt="2024-03-03T08:10:49.866" v="582" actId="14100"/>
          <ac:picMkLst>
            <pc:docMk/>
            <pc:sldMk cId="1285259079" sldId="419"/>
            <ac:picMk id="5" creationId="{290DC661-E3E2-28A4-C770-24355F5B3FAE}"/>
          </ac:picMkLst>
        </pc:picChg>
        <pc:picChg chg="add mod">
          <ac:chgData name="Noura.Elmaghawry" userId="b691f193-aaf6-4e62-bc5c-f933985003e3" providerId="ADAL" clId="{326320AB-26CE-44B3-BD14-5A9C25AA7F73}" dt="2024-03-03T08:13:25.026" v="680" actId="14100"/>
          <ac:picMkLst>
            <pc:docMk/>
            <pc:sldMk cId="1285259079" sldId="419"/>
            <ac:picMk id="9" creationId="{AB085838-4008-F77F-6FCC-D923E172E96B}"/>
          </ac:picMkLst>
        </pc:picChg>
        <pc:picChg chg="add mod">
          <ac:chgData name="Noura.Elmaghawry" userId="b691f193-aaf6-4e62-bc5c-f933985003e3" providerId="ADAL" clId="{326320AB-26CE-44B3-BD14-5A9C25AA7F73}" dt="2024-03-03T08:13:20.346" v="679" actId="14100"/>
          <ac:picMkLst>
            <pc:docMk/>
            <pc:sldMk cId="1285259079" sldId="419"/>
            <ac:picMk id="11" creationId="{2F2CE4BA-D59B-0DFF-BA96-1B86B3812472}"/>
          </ac:picMkLst>
        </pc:picChg>
        <pc:inkChg chg="add">
          <ac:chgData name="Noura.Elmaghawry" userId="b691f193-aaf6-4e62-bc5c-f933985003e3" providerId="ADAL" clId="{326320AB-26CE-44B3-BD14-5A9C25AA7F73}" dt="2024-03-03T08:11:42.122" v="585" actId="9405"/>
          <ac:inkMkLst>
            <pc:docMk/>
            <pc:sldMk cId="1285259079" sldId="419"/>
            <ac:inkMk id="6" creationId="{C8162BD8-A52C-BDB7-126B-8E19D00FDDCC}"/>
          </ac:inkMkLst>
        </pc:inkChg>
        <pc:inkChg chg="add">
          <ac:chgData name="Noura.Elmaghawry" userId="b691f193-aaf6-4e62-bc5c-f933985003e3" providerId="ADAL" clId="{326320AB-26CE-44B3-BD14-5A9C25AA7F73}" dt="2024-03-03T08:11:44.632" v="586" actId="9405"/>
          <ac:inkMkLst>
            <pc:docMk/>
            <pc:sldMk cId="1285259079" sldId="419"/>
            <ac:inkMk id="7" creationId="{87CAE5B0-62B4-1233-CD2A-01720C39CC99}"/>
          </ac:inkMkLst>
        </pc:inkChg>
        <pc:inkChg chg="add">
          <ac:chgData name="Noura.Elmaghawry" userId="b691f193-aaf6-4e62-bc5c-f933985003e3" providerId="ADAL" clId="{326320AB-26CE-44B3-BD14-5A9C25AA7F73}" dt="2024-03-03T08:11:47.184" v="587" actId="9405"/>
          <ac:inkMkLst>
            <pc:docMk/>
            <pc:sldMk cId="1285259079" sldId="419"/>
            <ac:inkMk id="8" creationId="{1FB0EE09-A62D-A240-59F1-9585D098B373}"/>
          </ac:inkMkLst>
        </pc:inkChg>
      </pc:sldChg>
      <pc:sldChg chg="new del">
        <pc:chgData name="Noura.Elmaghawry" userId="b691f193-aaf6-4e62-bc5c-f933985003e3" providerId="ADAL" clId="{326320AB-26CE-44B3-BD14-5A9C25AA7F73}" dt="2024-03-03T08:10:32.549" v="575" actId="47"/>
        <pc:sldMkLst>
          <pc:docMk/>
          <pc:sldMk cId="3027125176" sldId="419"/>
        </pc:sldMkLst>
      </pc:sldChg>
      <pc:sldChg chg="addSp delSp modSp add mod">
        <pc:chgData name="Noura.Elmaghawry" userId="b691f193-aaf6-4e62-bc5c-f933985003e3" providerId="ADAL" clId="{326320AB-26CE-44B3-BD14-5A9C25AA7F73}" dt="2024-03-03T08:18:38.521" v="709" actId="14100"/>
        <pc:sldMkLst>
          <pc:docMk/>
          <pc:sldMk cId="3517190451" sldId="420"/>
        </pc:sldMkLst>
        <pc:spChg chg="mod">
          <ac:chgData name="Noura.Elmaghawry" userId="b691f193-aaf6-4e62-bc5c-f933985003e3" providerId="ADAL" clId="{326320AB-26CE-44B3-BD14-5A9C25AA7F73}" dt="2024-03-03T08:14:50.144" v="695" actId="20577"/>
          <ac:spMkLst>
            <pc:docMk/>
            <pc:sldMk cId="3517190451" sldId="420"/>
            <ac:spMk id="2" creationId="{8686EF0F-9D4A-49FB-8C45-D5EAC59C57DF}"/>
          </ac:spMkLst>
        </pc:spChg>
        <pc:picChg chg="add mod">
          <ac:chgData name="Noura.Elmaghawry" userId="b691f193-aaf6-4e62-bc5c-f933985003e3" providerId="ADAL" clId="{326320AB-26CE-44B3-BD14-5A9C25AA7F73}" dt="2024-03-03T08:17:35.841" v="704" actId="1076"/>
          <ac:picMkLst>
            <pc:docMk/>
            <pc:sldMk cId="3517190451" sldId="420"/>
            <ac:picMk id="4" creationId="{E553F2C6-8870-4759-A1DB-8543287077F9}"/>
          </ac:picMkLst>
        </pc:picChg>
        <pc:picChg chg="del">
          <ac:chgData name="Noura.Elmaghawry" userId="b691f193-aaf6-4e62-bc5c-f933985003e3" providerId="ADAL" clId="{326320AB-26CE-44B3-BD14-5A9C25AA7F73}" dt="2024-03-03T08:14:52.260" v="696" actId="478"/>
          <ac:picMkLst>
            <pc:docMk/>
            <pc:sldMk cId="3517190451" sldId="420"/>
            <ac:picMk id="5" creationId="{5A4A7DB8-1319-3BE9-BB01-840C0E19BB5A}"/>
          </ac:picMkLst>
        </pc:picChg>
        <pc:picChg chg="del">
          <ac:chgData name="Noura.Elmaghawry" userId="b691f193-aaf6-4e62-bc5c-f933985003e3" providerId="ADAL" clId="{326320AB-26CE-44B3-BD14-5A9C25AA7F73}" dt="2024-03-03T08:17:38.448" v="705" actId="478"/>
          <ac:picMkLst>
            <pc:docMk/>
            <pc:sldMk cId="3517190451" sldId="420"/>
            <ac:picMk id="11" creationId="{800AEF99-BAE3-B043-436D-4539507E90DE}"/>
          </ac:picMkLst>
        </pc:picChg>
        <pc:picChg chg="add mod">
          <ac:chgData name="Noura.Elmaghawry" userId="b691f193-aaf6-4e62-bc5c-f933985003e3" providerId="ADAL" clId="{326320AB-26CE-44B3-BD14-5A9C25AA7F73}" dt="2024-03-03T08:18:38.521" v="709" actId="14100"/>
          <ac:picMkLst>
            <pc:docMk/>
            <pc:sldMk cId="3517190451" sldId="420"/>
            <ac:picMk id="12" creationId="{C0BF3E4E-833F-3CA5-4880-1D5583691D13}"/>
          </ac:picMkLst>
        </pc:picChg>
        <pc:inkChg chg="del">
          <ac:chgData name="Noura.Elmaghawry" userId="b691f193-aaf6-4e62-bc5c-f933985003e3" providerId="ADAL" clId="{326320AB-26CE-44B3-BD14-5A9C25AA7F73}" dt="2024-03-03T08:14:55.393" v="698" actId="478"/>
          <ac:inkMkLst>
            <pc:docMk/>
            <pc:sldMk cId="3517190451" sldId="420"/>
            <ac:inkMk id="6" creationId="{9E03CB16-5A36-038A-6FB5-B9C19E20F94F}"/>
          </ac:inkMkLst>
        </pc:inkChg>
        <pc:inkChg chg="del">
          <ac:chgData name="Noura.Elmaghawry" userId="b691f193-aaf6-4e62-bc5c-f933985003e3" providerId="ADAL" clId="{326320AB-26CE-44B3-BD14-5A9C25AA7F73}" dt="2024-03-03T08:14:54.677" v="697" actId="478"/>
          <ac:inkMkLst>
            <pc:docMk/>
            <pc:sldMk cId="3517190451" sldId="420"/>
            <ac:inkMk id="7" creationId="{7A92C48A-0D18-E1A7-F0FC-E7F7E40E5F9C}"/>
          </ac:inkMkLst>
        </pc:inkChg>
        <pc:inkChg chg="del">
          <ac:chgData name="Noura.Elmaghawry" userId="b691f193-aaf6-4e62-bc5c-f933985003e3" providerId="ADAL" clId="{326320AB-26CE-44B3-BD14-5A9C25AA7F73}" dt="2024-03-03T08:14:56.223" v="699" actId="478"/>
          <ac:inkMkLst>
            <pc:docMk/>
            <pc:sldMk cId="3517190451" sldId="420"/>
            <ac:inkMk id="8" creationId="{E200E614-D9E0-F98E-3D87-B7A5451F5F75}"/>
          </ac:inkMkLst>
        </pc:inkChg>
      </pc:sldChg>
    </pc:docChg>
  </pc:docChgLst>
  <pc:docChgLst>
    <pc:chgData name="Noura.Elmaghawry" userId="b691f193-aaf6-4e62-bc5c-f933985003e3" providerId="ADAL" clId="{6A9F2CEA-EEE2-4C71-80FB-086F7BB8642F}"/>
    <pc:docChg chg="undo custSel addSld delSld modSld sldOrd">
      <pc:chgData name="Noura.Elmaghawry" userId="b691f193-aaf6-4e62-bc5c-f933985003e3" providerId="ADAL" clId="{6A9F2CEA-EEE2-4C71-80FB-086F7BB8642F}" dt="2024-03-02T22:10:01.162" v="3397" actId="1076"/>
      <pc:docMkLst>
        <pc:docMk/>
      </pc:docMkLst>
      <pc:sldChg chg="addSp delSp modSp">
        <pc:chgData name="Noura.Elmaghawry" userId="b691f193-aaf6-4e62-bc5c-f933985003e3" providerId="ADAL" clId="{6A9F2CEA-EEE2-4C71-80FB-086F7BB8642F}" dt="2024-03-02T20:55:56.685" v="2026"/>
        <pc:sldMkLst>
          <pc:docMk/>
          <pc:sldMk cId="3613174555" sldId="338"/>
        </pc:sldMkLst>
        <pc:spChg chg="del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3" creationId="{6A0E4539-4D63-B039-0D08-32214C09F90B}"/>
          </ac:spMkLst>
        </pc:spChg>
        <pc:spChg chg="add mod">
          <ac:chgData name="Noura.Elmaghawry" userId="b691f193-aaf6-4e62-bc5c-f933985003e3" providerId="ADAL" clId="{6A9F2CEA-EEE2-4C71-80FB-086F7BB8642F}" dt="2024-03-02T20:55:56.685" v="2026"/>
          <ac:spMkLst>
            <pc:docMk/>
            <pc:sldMk cId="3613174555" sldId="338"/>
            <ac:spMk id="4" creationId="{F938F81D-57B9-32E6-4FDA-7ADA8DE5F335}"/>
          </ac:spMkLst>
        </pc:spChg>
      </pc:sldChg>
      <pc:sldChg chg="modSp">
        <pc:chgData name="Noura.Elmaghawry" userId="b691f193-aaf6-4e62-bc5c-f933985003e3" providerId="ADAL" clId="{6A9F2CEA-EEE2-4C71-80FB-086F7BB8642F}" dt="2024-03-02T20:38:46.183" v="1906" actId="1076"/>
        <pc:sldMkLst>
          <pc:docMk/>
          <pc:sldMk cId="4071928854" sldId="384"/>
        </pc:sldMkLst>
        <pc:picChg chg="mod">
          <ac:chgData name="Noura.Elmaghawry" userId="b691f193-aaf6-4e62-bc5c-f933985003e3" providerId="ADAL" clId="{6A9F2CEA-EEE2-4C71-80FB-086F7BB8642F}" dt="2024-03-02T20:38:46.183" v="1906" actId="1076"/>
          <ac:picMkLst>
            <pc:docMk/>
            <pc:sldMk cId="4071928854" sldId="384"/>
            <ac:picMk id="7" creationId="{6F9D1906-E4FC-D51A-D95E-700C7DFC4FD9}"/>
          </ac:picMkLst>
        </pc:picChg>
      </pc:sldChg>
      <pc:sldChg chg="addSp delSp modSp mod ord">
        <pc:chgData name="Noura.Elmaghawry" userId="b691f193-aaf6-4e62-bc5c-f933985003e3" providerId="ADAL" clId="{6A9F2CEA-EEE2-4C71-80FB-086F7BB8642F}" dt="2024-03-02T19:42:39.223" v="1373"/>
        <pc:sldMkLst>
          <pc:docMk/>
          <pc:sldMk cId="3656525333" sldId="385"/>
        </pc:sldMkLst>
        <pc:spChg chg="mod">
          <ac:chgData name="Noura.Elmaghawry" userId="b691f193-aaf6-4e62-bc5c-f933985003e3" providerId="ADAL" clId="{6A9F2CEA-EEE2-4C71-80FB-086F7BB8642F}" dt="2024-03-02T19:04:13.167" v="671" actId="20577"/>
          <ac:spMkLst>
            <pc:docMk/>
            <pc:sldMk cId="3656525333" sldId="385"/>
            <ac:spMk id="2" creationId="{67BD8917-13DE-0185-7FA2-882824F4F966}"/>
          </ac:spMkLst>
        </pc:spChg>
        <pc:spChg chg="mod">
          <ac:chgData name="Noura.Elmaghawry" userId="b691f193-aaf6-4e62-bc5c-f933985003e3" providerId="ADAL" clId="{6A9F2CEA-EEE2-4C71-80FB-086F7BB8642F}" dt="2024-03-02T19:11:28.019" v="884" actId="12"/>
          <ac:spMkLst>
            <pc:docMk/>
            <pc:sldMk cId="3656525333" sldId="385"/>
            <ac:spMk id="3" creationId="{707F74DF-D514-F27F-BE4E-0D3D03279E52}"/>
          </ac:spMkLst>
        </pc:spChg>
        <pc:picChg chg="add del mod">
          <ac:chgData name="Noura.Elmaghawry" userId="b691f193-aaf6-4e62-bc5c-f933985003e3" providerId="ADAL" clId="{6A9F2CEA-EEE2-4C71-80FB-086F7BB8642F}" dt="2024-03-02T18:54:41.498" v="494" actId="478"/>
          <ac:picMkLst>
            <pc:docMk/>
            <pc:sldMk cId="3656525333" sldId="385"/>
            <ac:picMk id="4" creationId="{68FE7DD9-7060-037D-D9DB-A95623CA26FB}"/>
          </ac:picMkLst>
        </pc:picChg>
        <pc:picChg chg="add del mod">
          <ac:chgData name="Noura.Elmaghawry" userId="b691f193-aaf6-4e62-bc5c-f933985003e3" providerId="ADAL" clId="{6A9F2CEA-EEE2-4C71-80FB-086F7BB8642F}" dt="2024-03-02T18:55:03.977" v="499" actId="478"/>
          <ac:picMkLst>
            <pc:docMk/>
            <pc:sldMk cId="3656525333" sldId="385"/>
            <ac:picMk id="5" creationId="{0E0B2A4C-74F7-DA69-559E-028FE8261AC3}"/>
          </ac:picMkLst>
        </pc:picChg>
      </pc:sldChg>
      <pc:sldChg chg="addSp delSp modSp del mod">
        <pc:chgData name="Noura.Elmaghawry" userId="b691f193-aaf6-4e62-bc5c-f933985003e3" providerId="ADAL" clId="{6A9F2CEA-EEE2-4C71-80FB-086F7BB8642F}" dt="2024-03-02T21:07:46.059" v="2133" actId="47"/>
        <pc:sldMkLst>
          <pc:docMk/>
          <pc:sldMk cId="2033021541" sldId="386"/>
        </pc:sldMkLst>
        <pc:spChg chg="mod">
          <ac:chgData name="Noura.Elmaghawry" userId="b691f193-aaf6-4e62-bc5c-f933985003e3" providerId="ADAL" clId="{6A9F2CEA-EEE2-4C71-80FB-086F7BB8642F}" dt="2024-03-02T20:49:44.928" v="1952" actId="21"/>
          <ac:spMkLst>
            <pc:docMk/>
            <pc:sldMk cId="2033021541" sldId="386"/>
            <ac:spMk id="3" creationId="{1D8FA5D9-2B88-E8F8-160A-CF917635B8D8}"/>
          </ac:spMkLst>
        </pc:spChg>
        <pc:spChg chg="add del mod">
          <ac:chgData name="Noura.Elmaghawry" userId="b691f193-aaf6-4e62-bc5c-f933985003e3" providerId="ADAL" clId="{6A9F2CEA-EEE2-4C71-80FB-086F7BB8642F}" dt="2024-03-02T20:56:16.299" v="2027" actId="478"/>
          <ac:spMkLst>
            <pc:docMk/>
            <pc:sldMk cId="2033021541" sldId="386"/>
            <ac:spMk id="10" creationId="{92F9A57E-45B9-3E6F-4104-D371BBF6F0D4}"/>
          </ac:spMkLst>
        </pc:spChg>
      </pc:sldChg>
      <pc:sldChg chg="addSp delSp modSp mod ord">
        <pc:chgData name="Noura.Elmaghawry" userId="b691f193-aaf6-4e62-bc5c-f933985003e3" providerId="ADAL" clId="{6A9F2CEA-EEE2-4C71-80FB-086F7BB8642F}" dt="2024-03-02T18:56:40.614" v="520" actId="255"/>
        <pc:sldMkLst>
          <pc:docMk/>
          <pc:sldMk cId="2614229207" sldId="387"/>
        </pc:sldMkLst>
        <pc:spChg chg="mod">
          <ac:chgData name="Noura.Elmaghawry" userId="b691f193-aaf6-4e62-bc5c-f933985003e3" providerId="ADAL" clId="{6A9F2CEA-EEE2-4C71-80FB-086F7BB8642F}" dt="2024-03-02T18:56:28.512" v="516" actId="6549"/>
          <ac:spMkLst>
            <pc:docMk/>
            <pc:sldMk cId="2614229207" sldId="387"/>
            <ac:spMk id="3" creationId="{5F8B758E-F0C0-4F6C-BE40-966EA3D7664E}"/>
          </ac:spMkLst>
        </pc:spChg>
        <pc:spChg chg="add mod">
          <ac:chgData name="Noura.Elmaghawry" userId="b691f193-aaf6-4e62-bc5c-f933985003e3" providerId="ADAL" clId="{6A9F2CEA-EEE2-4C71-80FB-086F7BB8642F}" dt="2024-03-02T18:56:40.614" v="520" actId="255"/>
          <ac:spMkLst>
            <pc:docMk/>
            <pc:sldMk cId="2614229207" sldId="387"/>
            <ac:spMk id="6" creationId="{3C327F21-2455-3A2E-563F-E0EE44DE81E0}"/>
          </ac:spMkLst>
        </pc:spChg>
        <pc:picChg chg="add mod">
          <ac:chgData name="Noura.Elmaghawry" userId="b691f193-aaf6-4e62-bc5c-f933985003e3" providerId="ADAL" clId="{6A9F2CEA-EEE2-4C71-80FB-086F7BB8642F}" dt="2024-03-02T18:56:08.333" v="507" actId="1076"/>
          <ac:picMkLst>
            <pc:docMk/>
            <pc:sldMk cId="2614229207" sldId="387"/>
            <ac:picMk id="4" creationId="{7613A7FA-FE8E-9F3E-45FB-86AE0D9A6DC3}"/>
          </ac:picMkLst>
        </pc:picChg>
        <pc:picChg chg="add mod">
          <ac:chgData name="Noura.Elmaghawry" userId="b691f193-aaf6-4e62-bc5c-f933985003e3" providerId="ADAL" clId="{6A9F2CEA-EEE2-4C71-80FB-086F7BB8642F}" dt="2024-03-02T18:56:32.118" v="517" actId="1076"/>
          <ac:picMkLst>
            <pc:docMk/>
            <pc:sldMk cId="2614229207" sldId="387"/>
            <ac:picMk id="5122" creationId="{2F38BC3B-AEB3-0086-28AF-AE2A0C6D7A48}"/>
          </ac:picMkLst>
        </pc:picChg>
        <pc:picChg chg="add del mod">
          <ac:chgData name="Noura.Elmaghawry" userId="b691f193-aaf6-4e62-bc5c-f933985003e3" providerId="ADAL" clId="{6A9F2CEA-EEE2-4C71-80FB-086F7BB8642F}" dt="2024-03-02T18:52:08.492" v="482" actId="478"/>
          <ac:picMkLst>
            <pc:docMk/>
            <pc:sldMk cId="2614229207" sldId="387"/>
            <ac:picMk id="5124" creationId="{377BAB96-E06F-36A1-CD23-5D36AB6F4B4E}"/>
          </ac:picMkLst>
        </pc:picChg>
        <pc:picChg chg="add mod">
          <ac:chgData name="Noura.Elmaghawry" userId="b691f193-aaf6-4e62-bc5c-f933985003e3" providerId="ADAL" clId="{6A9F2CEA-EEE2-4C71-80FB-086F7BB8642F}" dt="2024-03-02T18:56:07.108" v="506" actId="1076"/>
          <ac:picMkLst>
            <pc:docMk/>
            <pc:sldMk cId="2614229207" sldId="387"/>
            <ac:picMk id="5126" creationId="{F9F75A92-EE15-7B78-05AE-06B94BD651D6}"/>
          </ac:picMkLst>
        </pc:picChg>
      </pc:sldChg>
      <pc:sldChg chg="del">
        <pc:chgData name="Noura.Elmaghawry" userId="b691f193-aaf6-4e62-bc5c-f933985003e3" providerId="ADAL" clId="{6A9F2CEA-EEE2-4C71-80FB-086F7BB8642F}" dt="2024-03-02T20:48:04.395" v="1931" actId="47"/>
        <pc:sldMkLst>
          <pc:docMk/>
          <pc:sldMk cId="2478305754" sldId="388"/>
        </pc:sldMkLst>
      </pc:sldChg>
      <pc:sldChg chg="addSp delSp modSp add del mod ord">
        <pc:chgData name="Noura.Elmaghawry" userId="b691f193-aaf6-4e62-bc5c-f933985003e3" providerId="ADAL" clId="{6A9F2CEA-EEE2-4C71-80FB-086F7BB8642F}" dt="2024-03-02T21:07:39.797" v="2132" actId="6549"/>
        <pc:sldMkLst>
          <pc:docMk/>
          <pc:sldMk cId="3766030415" sldId="389"/>
        </pc:sldMkLst>
        <pc:spChg chg="mod">
          <ac:chgData name="Noura.Elmaghawry" userId="b691f193-aaf6-4e62-bc5c-f933985003e3" providerId="ADAL" clId="{6A9F2CEA-EEE2-4C71-80FB-086F7BB8642F}" dt="2024-03-02T21:07:39.797" v="2132" actId="6549"/>
          <ac:spMkLst>
            <pc:docMk/>
            <pc:sldMk cId="3766030415" sldId="389"/>
            <ac:spMk id="2" creationId="{EBB30444-7D2B-68DA-DF57-3B6A8CD8AC63}"/>
          </ac:spMkLst>
        </pc:spChg>
        <pc:spChg chg="mod">
          <ac:chgData name="Noura.Elmaghawry" userId="b691f193-aaf6-4e62-bc5c-f933985003e3" providerId="ADAL" clId="{6A9F2CEA-EEE2-4C71-80FB-086F7BB8642F}" dt="2024-03-02T21:07:23.056" v="2105" actId="20577"/>
          <ac:spMkLst>
            <pc:docMk/>
            <pc:sldMk cId="3766030415" sldId="389"/>
            <ac:spMk id="3" creationId="{4226EAD8-3DC2-1A63-5105-D2E52FF403D3}"/>
          </ac:spMkLst>
        </pc:spChg>
        <pc:inkChg chg="add del">
          <ac:chgData name="Noura.Elmaghawry" userId="b691f193-aaf6-4e62-bc5c-f933985003e3" providerId="ADAL" clId="{6A9F2CEA-EEE2-4C71-80FB-086F7BB8642F}" dt="2024-03-02T20:48:15.936" v="1935" actId="9405"/>
          <ac:inkMkLst>
            <pc:docMk/>
            <pc:sldMk cId="3766030415" sldId="389"/>
            <ac:inkMk id="4" creationId="{8F7CE4F4-9AB6-1391-B992-2F2067807F2A}"/>
          </ac:inkMkLst>
        </pc:inkChg>
      </pc:sldChg>
      <pc:sldChg chg="del">
        <pc:chgData name="Noura.Elmaghawry" userId="b691f193-aaf6-4e62-bc5c-f933985003e3" providerId="ADAL" clId="{6A9F2CEA-EEE2-4C71-80FB-086F7BB8642F}" dt="2024-03-02T20:47:16.541" v="1930" actId="47"/>
        <pc:sldMkLst>
          <pc:docMk/>
          <pc:sldMk cId="3396888220" sldId="390"/>
        </pc:sldMkLst>
      </pc:sldChg>
      <pc:sldChg chg="addSp delSp modSp mod ord modAnim">
        <pc:chgData name="Noura.Elmaghawry" userId="b691f193-aaf6-4e62-bc5c-f933985003e3" providerId="ADAL" clId="{6A9F2CEA-EEE2-4C71-80FB-086F7BB8642F}" dt="2024-03-02T19:01:18.091" v="542" actId="9405"/>
        <pc:sldMkLst>
          <pc:docMk/>
          <pc:sldMk cId="3789655332" sldId="391"/>
        </pc:sldMkLst>
        <pc:spChg chg="add del">
          <ac:chgData name="Noura.Elmaghawry" userId="b691f193-aaf6-4e62-bc5c-f933985003e3" providerId="ADAL" clId="{6A9F2CEA-EEE2-4C71-80FB-086F7BB8642F}" dt="2024-03-02T17:50:14.892" v="4" actId="478"/>
          <ac:spMkLst>
            <pc:docMk/>
            <pc:sldMk cId="3789655332" sldId="391"/>
            <ac:spMk id="5" creationId="{EB9A0D2E-CA46-DDA9-31CA-0FDAB04A0E40}"/>
          </ac:spMkLst>
        </pc:spChg>
        <pc:spChg chg="add mod">
          <ac:chgData name="Noura.Elmaghawry" userId="b691f193-aaf6-4e62-bc5c-f933985003e3" providerId="ADAL" clId="{6A9F2CEA-EEE2-4C71-80FB-086F7BB8642F}" dt="2024-03-02T17:54:21.676" v="48" actId="14100"/>
          <ac:spMkLst>
            <pc:docMk/>
            <pc:sldMk cId="3789655332" sldId="391"/>
            <ac:spMk id="20" creationId="{653E2951-40D9-06BE-83FB-CDC725963F16}"/>
          </ac:spMkLst>
        </pc:spChg>
        <pc:picChg chg="add del mod">
          <ac:chgData name="Noura.Elmaghawry" userId="b691f193-aaf6-4e62-bc5c-f933985003e3" providerId="ADAL" clId="{6A9F2CEA-EEE2-4C71-80FB-086F7BB8642F}" dt="2024-03-02T17:52:12.156" v="11" actId="478"/>
          <ac:picMkLst>
            <pc:docMk/>
            <pc:sldMk cId="3789655332" sldId="391"/>
            <ac:picMk id="7" creationId="{3D6F28D2-1CDF-01C7-B7C1-8DC077D0F420}"/>
          </ac:picMkLst>
        </pc:picChg>
        <pc:picChg chg="add mod">
          <ac:chgData name="Noura.Elmaghawry" userId="b691f193-aaf6-4e62-bc5c-f933985003e3" providerId="ADAL" clId="{6A9F2CEA-EEE2-4C71-80FB-086F7BB8642F}" dt="2024-03-02T17:53:00.228" v="22" actId="14100"/>
          <ac:picMkLst>
            <pc:docMk/>
            <pc:sldMk cId="3789655332" sldId="391"/>
            <ac:picMk id="9" creationId="{7756E0DC-29CB-2965-3968-83CB6203C09C}"/>
          </ac:picMkLst>
        </pc:picChg>
        <pc:picChg chg="add mod">
          <ac:chgData name="Noura.Elmaghawry" userId="b691f193-aaf6-4e62-bc5c-f933985003e3" providerId="ADAL" clId="{6A9F2CEA-EEE2-4C71-80FB-086F7BB8642F}" dt="2024-03-02T17:52:57.965" v="21" actId="14100"/>
          <ac:picMkLst>
            <pc:docMk/>
            <pc:sldMk cId="3789655332" sldId="391"/>
            <ac:picMk id="11" creationId="{7D0C5889-3376-2B6F-092C-65C0E7458371}"/>
          </ac:picMkLst>
        </pc:picChg>
        <pc:picChg chg="add mod">
          <ac:chgData name="Noura.Elmaghawry" userId="b691f193-aaf6-4e62-bc5c-f933985003e3" providerId="ADAL" clId="{6A9F2CEA-EEE2-4C71-80FB-086F7BB8642F}" dt="2024-03-02T17:52:38.778" v="16" actId="1076"/>
          <ac:picMkLst>
            <pc:docMk/>
            <pc:sldMk cId="3789655332" sldId="391"/>
            <ac:picMk id="12" creationId="{D0ECD426-34D5-68BC-84EB-6650946F1301}"/>
          </ac:picMkLst>
        </pc:picChg>
        <pc:picChg chg="add mod">
          <ac:chgData name="Noura.Elmaghawry" userId="b691f193-aaf6-4e62-bc5c-f933985003e3" providerId="ADAL" clId="{6A9F2CEA-EEE2-4C71-80FB-086F7BB8642F}" dt="2024-03-02T17:52:55.894" v="20" actId="14100"/>
          <ac:picMkLst>
            <pc:docMk/>
            <pc:sldMk cId="3789655332" sldId="391"/>
            <ac:picMk id="14" creationId="{588F9336-F1E8-4168-51B2-BFE29F417BBF}"/>
          </ac:picMkLst>
        </pc:picChg>
        <pc:picChg chg="add mod">
          <ac:chgData name="Noura.Elmaghawry" userId="b691f193-aaf6-4e62-bc5c-f933985003e3" providerId="ADAL" clId="{6A9F2CEA-EEE2-4C71-80FB-086F7BB8642F}" dt="2024-03-02T17:55:14.411" v="54" actId="1076"/>
          <ac:picMkLst>
            <pc:docMk/>
            <pc:sldMk cId="3789655332" sldId="391"/>
            <ac:picMk id="1026" creationId="{08DAC343-51B8-20EC-DA02-F8BF58FF988A}"/>
          </ac:picMkLst>
        </pc:picChg>
        <pc:inkChg chg="add">
          <ac:chgData name="Noura.Elmaghawry" userId="b691f193-aaf6-4e62-bc5c-f933985003e3" providerId="ADAL" clId="{6A9F2CEA-EEE2-4C71-80FB-086F7BB8642F}" dt="2024-03-02T17:53:24.691" v="25" actId="9405"/>
          <ac:inkMkLst>
            <pc:docMk/>
            <pc:sldMk cId="3789655332" sldId="391"/>
            <ac:inkMk id="17" creationId="{9DB8D014-3911-D29C-D7D3-2AA73408B141}"/>
          </ac:inkMkLst>
        </pc:inkChg>
        <pc:inkChg chg="add">
          <ac:chgData name="Noura.Elmaghawry" userId="b691f193-aaf6-4e62-bc5c-f933985003e3" providerId="ADAL" clId="{6A9F2CEA-EEE2-4C71-80FB-086F7BB8642F}" dt="2024-03-02T17:53:28.702" v="26" actId="9405"/>
          <ac:inkMkLst>
            <pc:docMk/>
            <pc:sldMk cId="3789655332" sldId="391"/>
            <ac:inkMk id="18" creationId="{A64485E8-04FC-E9B2-B793-5E5B98C9749B}"/>
          </ac:inkMkLst>
        </pc:inkChg>
        <pc:inkChg chg="add">
          <ac:chgData name="Noura.Elmaghawry" userId="b691f193-aaf6-4e62-bc5c-f933985003e3" providerId="ADAL" clId="{6A9F2CEA-EEE2-4C71-80FB-086F7BB8642F}" dt="2024-03-02T17:53:56.748" v="27" actId="9405"/>
          <ac:inkMkLst>
            <pc:docMk/>
            <pc:sldMk cId="3789655332" sldId="391"/>
            <ac:inkMk id="19" creationId="{7456A474-0D4A-4AA5-F8A5-73C4F96E0F78}"/>
          </ac:inkMkLst>
        </pc:inkChg>
        <pc:inkChg chg="add">
          <ac:chgData name="Noura.Elmaghawry" userId="b691f193-aaf6-4e62-bc5c-f933985003e3" providerId="ADAL" clId="{6A9F2CEA-EEE2-4C71-80FB-086F7BB8642F}" dt="2024-03-02T19:01:18.091" v="542" actId="9405"/>
          <ac:inkMkLst>
            <pc:docMk/>
            <pc:sldMk cId="3789655332" sldId="391"/>
            <ac:inkMk id="21" creationId="{BDB48C04-C242-238D-95BF-E09829574232}"/>
          </ac:inkMkLst>
        </pc:inkChg>
        <pc:cxnChg chg="add del">
          <ac:chgData name="Noura.Elmaghawry" userId="b691f193-aaf6-4e62-bc5c-f933985003e3" providerId="ADAL" clId="{6A9F2CEA-EEE2-4C71-80FB-086F7BB8642F}" dt="2024-03-02T17:53:15.551" v="24" actId="478"/>
          <ac:cxnSpMkLst>
            <pc:docMk/>
            <pc:sldMk cId="3789655332" sldId="391"/>
            <ac:cxnSpMk id="16" creationId="{4DFE4043-E53A-2558-5E35-77705A054090}"/>
          </ac:cxnSpMkLst>
        </pc:cxnChg>
      </pc:sldChg>
      <pc:sldChg chg="del ord">
        <pc:chgData name="Noura.Elmaghawry" userId="b691f193-aaf6-4e62-bc5c-f933985003e3" providerId="ADAL" clId="{6A9F2CEA-EEE2-4C71-80FB-086F7BB8642F}" dt="2024-03-02T19:24:55.969" v="958" actId="47"/>
        <pc:sldMkLst>
          <pc:docMk/>
          <pc:sldMk cId="3231430499" sldId="392"/>
        </pc:sldMkLst>
      </pc:sldChg>
      <pc:sldChg chg="addSp delSp modSp new mod ord">
        <pc:chgData name="Noura.Elmaghawry" userId="b691f193-aaf6-4e62-bc5c-f933985003e3" providerId="ADAL" clId="{6A9F2CEA-EEE2-4C71-80FB-086F7BB8642F}" dt="2024-03-02T20:13:32.812" v="1568" actId="255"/>
        <pc:sldMkLst>
          <pc:docMk/>
          <pc:sldMk cId="4027074296" sldId="393"/>
        </pc:sldMkLst>
        <pc:spChg chg="mod">
          <ac:chgData name="Noura.Elmaghawry" userId="b691f193-aaf6-4e62-bc5c-f933985003e3" providerId="ADAL" clId="{6A9F2CEA-EEE2-4C71-80FB-086F7BB8642F}" dt="2024-03-02T18:29:37.337" v="387" actId="20577"/>
          <ac:spMkLst>
            <pc:docMk/>
            <pc:sldMk cId="4027074296" sldId="393"/>
            <ac:spMk id="2" creationId="{6C04F9C7-47DD-7373-36E4-A34A9C3DDAA8}"/>
          </ac:spMkLst>
        </pc:spChg>
        <pc:spChg chg="del">
          <ac:chgData name="Noura.Elmaghawry" userId="b691f193-aaf6-4e62-bc5c-f933985003e3" providerId="ADAL" clId="{6A9F2CEA-EEE2-4C71-80FB-086F7BB8642F}" dt="2024-03-02T18:07:51.124" v="67" actId="478"/>
          <ac:spMkLst>
            <pc:docMk/>
            <pc:sldMk cId="4027074296" sldId="393"/>
            <ac:spMk id="3" creationId="{CA9379DE-00D6-A8B9-DAFB-52D7FF9FA62D}"/>
          </ac:spMkLst>
        </pc:spChg>
        <pc:graphicFrameChg chg="add del mod modGraphic">
          <ac:chgData name="Noura.Elmaghawry" userId="b691f193-aaf6-4e62-bc5c-f933985003e3" providerId="ADAL" clId="{6A9F2CEA-EEE2-4C71-80FB-086F7BB8642F}" dt="2024-03-02T18:09:42.733" v="138" actId="478"/>
          <ac:graphicFrameMkLst>
            <pc:docMk/>
            <pc:sldMk cId="4027074296" sldId="393"/>
            <ac:graphicFrameMk id="4" creationId="{41BD2BD4-60BD-FF1C-A622-17CF3A8334CA}"/>
          </ac:graphicFrameMkLst>
        </pc:graphicFrameChg>
        <pc:graphicFrameChg chg="add del modGraphic">
          <ac:chgData name="Noura.Elmaghawry" userId="b691f193-aaf6-4e62-bc5c-f933985003e3" providerId="ADAL" clId="{6A9F2CEA-EEE2-4C71-80FB-086F7BB8642F}" dt="2024-03-02T18:09:39.722" v="137" actId="478"/>
          <ac:graphicFrameMkLst>
            <pc:docMk/>
            <pc:sldMk cId="4027074296" sldId="393"/>
            <ac:graphicFrameMk id="5" creationId="{6D13AC32-EB70-62C6-13DE-50AF6E5B6310}"/>
          </ac:graphicFrameMkLst>
        </pc:graphicFrameChg>
        <pc:graphicFrameChg chg="add mod modGraphic">
          <ac:chgData name="Noura.Elmaghawry" userId="b691f193-aaf6-4e62-bc5c-f933985003e3" providerId="ADAL" clId="{6A9F2CEA-EEE2-4C71-80FB-086F7BB8642F}" dt="2024-03-02T20:13:32.812" v="1568" actId="255"/>
          <ac:graphicFrameMkLst>
            <pc:docMk/>
            <pc:sldMk cId="4027074296" sldId="393"/>
            <ac:graphicFrameMk id="6" creationId="{0B21A5FE-BA42-17EC-79D2-044C745DB5D1}"/>
          </ac:graphicFrameMkLst>
        </pc:graphicFrameChg>
      </pc:sldChg>
      <pc:sldChg chg="new del">
        <pc:chgData name="Noura.Elmaghawry" userId="b691f193-aaf6-4e62-bc5c-f933985003e3" providerId="ADAL" clId="{6A9F2CEA-EEE2-4C71-80FB-086F7BB8642F}" dt="2024-03-02T18:07:33.523" v="65" actId="680"/>
        <pc:sldMkLst>
          <pc:docMk/>
          <pc:sldMk cId="4294468260" sldId="393"/>
        </pc:sldMkLst>
      </pc:sldChg>
      <pc:sldChg chg="addSp modSp add mod ord">
        <pc:chgData name="Noura.Elmaghawry" userId="b691f193-aaf6-4e62-bc5c-f933985003e3" providerId="ADAL" clId="{6A9F2CEA-EEE2-4C71-80FB-086F7BB8642F}" dt="2024-03-02T20:13:52.253" v="1571" actId="255"/>
        <pc:sldMkLst>
          <pc:docMk/>
          <pc:sldMk cId="3582829172" sldId="394"/>
        </pc:sldMkLst>
        <pc:spChg chg="add mod">
          <ac:chgData name="Noura.Elmaghawry" userId="b691f193-aaf6-4e62-bc5c-f933985003e3" providerId="ADAL" clId="{6A9F2CEA-EEE2-4C71-80FB-086F7BB8642F}" dt="2024-03-02T18:12:11.627" v="282" actId="122"/>
          <ac:spMkLst>
            <pc:docMk/>
            <pc:sldMk cId="3582829172" sldId="394"/>
            <ac:spMk id="3" creationId="{10BE0498-4000-1748-14C9-2E6917892E14}"/>
          </ac:spMkLst>
        </pc:spChg>
        <pc:graphicFrameChg chg="mod">
          <ac:chgData name="Noura.Elmaghawry" userId="b691f193-aaf6-4e62-bc5c-f933985003e3" providerId="ADAL" clId="{6A9F2CEA-EEE2-4C71-80FB-086F7BB8642F}" dt="2024-03-02T20:13:52.253" v="1571" actId="255"/>
          <ac:graphicFrameMkLst>
            <pc:docMk/>
            <pc:sldMk cId="3582829172" sldId="394"/>
            <ac:graphicFrameMk id="6" creationId="{E5FA184E-FDAD-CB5A-1665-A46E040B7BBC}"/>
          </ac:graphicFrameMkLst>
        </pc:graphicFrameChg>
        <pc:cxnChg chg="add mod">
          <ac:chgData name="Noura.Elmaghawry" userId="b691f193-aaf6-4e62-bc5c-f933985003e3" providerId="ADAL" clId="{6A9F2CEA-EEE2-4C71-80FB-086F7BB8642F}" dt="2024-03-02T18:12:28.890" v="289" actId="692"/>
          <ac:cxnSpMkLst>
            <pc:docMk/>
            <pc:sldMk cId="3582829172" sldId="394"/>
            <ac:cxnSpMk id="5" creationId="{6FE23956-F857-2AD6-207B-57B866BF281D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18:22:36.294" v="349" actId="1076"/>
        <pc:sldMkLst>
          <pc:docMk/>
          <pc:sldMk cId="157103510" sldId="395"/>
        </pc:sldMkLst>
        <pc:spChg chg="mod">
          <ac:chgData name="Noura.Elmaghawry" userId="b691f193-aaf6-4e62-bc5c-f933985003e3" providerId="ADAL" clId="{6A9F2CEA-EEE2-4C71-80FB-086F7BB8642F}" dt="2024-03-02T18:20:19.331" v="296"/>
          <ac:spMkLst>
            <pc:docMk/>
            <pc:sldMk cId="157103510" sldId="395"/>
            <ac:spMk id="2" creationId="{9B6D55ED-872D-585D-6342-38B279939C83}"/>
          </ac:spMkLst>
        </pc:spChg>
        <pc:spChg chg="mod">
          <ac:chgData name="Noura.Elmaghawry" userId="b691f193-aaf6-4e62-bc5c-f933985003e3" providerId="ADAL" clId="{6A9F2CEA-EEE2-4C71-80FB-086F7BB8642F}" dt="2024-03-02T18:20:46.303" v="302"/>
          <ac:spMkLst>
            <pc:docMk/>
            <pc:sldMk cId="157103510" sldId="395"/>
            <ac:spMk id="3" creationId="{1878EBD8-7B5F-C0D0-89FC-F5994DC4F487}"/>
          </ac:spMkLst>
        </pc:spChg>
        <pc:spChg chg="add del mod">
          <ac:chgData name="Noura.Elmaghawry" userId="b691f193-aaf6-4e62-bc5c-f933985003e3" providerId="ADAL" clId="{6A9F2CEA-EEE2-4C71-80FB-086F7BB8642F}" dt="2024-03-02T18:21:02.447" v="305" actId="478"/>
          <ac:spMkLst>
            <pc:docMk/>
            <pc:sldMk cId="157103510" sldId="395"/>
            <ac:spMk id="8" creationId="{A0EC2DF2-EDE1-E472-0747-8D505E99E416}"/>
          </ac:spMkLst>
        </pc:spChg>
        <pc:spChg chg="add mod">
          <ac:chgData name="Noura.Elmaghawry" userId="b691f193-aaf6-4e62-bc5c-f933985003e3" providerId="ADAL" clId="{6A9F2CEA-EEE2-4C71-80FB-086F7BB8642F}" dt="2024-03-02T18:21:22.397" v="327" actId="692"/>
          <ac:spMkLst>
            <pc:docMk/>
            <pc:sldMk cId="157103510" sldId="395"/>
            <ac:spMk id="9" creationId="{81C30960-BAA0-2AB7-1494-163C9EC54330}"/>
          </ac:spMkLst>
        </pc:spChg>
        <pc:spChg chg="add mod">
          <ac:chgData name="Noura.Elmaghawry" userId="b691f193-aaf6-4e62-bc5c-f933985003e3" providerId="ADAL" clId="{6A9F2CEA-EEE2-4C71-80FB-086F7BB8642F}" dt="2024-03-02T18:21:36.666" v="329" actId="1076"/>
          <ac:spMkLst>
            <pc:docMk/>
            <pc:sldMk cId="157103510" sldId="395"/>
            <ac:spMk id="10" creationId="{BD871CBF-205C-8501-8B05-34C8BF8C252F}"/>
          </ac:spMkLst>
        </pc:spChg>
        <pc:spChg chg="add mod">
          <ac:chgData name="Noura.Elmaghawry" userId="b691f193-aaf6-4e62-bc5c-f933985003e3" providerId="ADAL" clId="{6A9F2CEA-EEE2-4C71-80FB-086F7BB8642F}" dt="2024-03-02T18:22:36.294" v="349" actId="1076"/>
          <ac:spMkLst>
            <pc:docMk/>
            <pc:sldMk cId="157103510" sldId="395"/>
            <ac:spMk id="14" creationId="{852FF42A-E1C0-E48B-7A79-15BD18C46B5E}"/>
          </ac:spMkLst>
        </pc:spChg>
        <pc:picChg chg="add mod">
          <ac:chgData name="Noura.Elmaghawry" userId="b691f193-aaf6-4e62-bc5c-f933985003e3" providerId="ADAL" clId="{6A9F2CEA-EEE2-4C71-80FB-086F7BB8642F}" dt="2024-03-02T18:20:49.945" v="303" actId="14100"/>
          <ac:picMkLst>
            <pc:docMk/>
            <pc:sldMk cId="157103510" sldId="395"/>
            <ac:picMk id="5" creationId="{612EC105-10AE-9226-C0F7-4CA01A115F17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6" creationId="{D43D3406-2AB7-07CD-2249-A66D41C0F989}"/>
          </ac:picMkLst>
        </pc:picChg>
        <pc:picChg chg="add mod">
          <ac:chgData name="Noura.Elmaghawry" userId="b691f193-aaf6-4e62-bc5c-f933985003e3" providerId="ADAL" clId="{6A9F2CEA-EEE2-4C71-80FB-086F7BB8642F}" dt="2024-03-02T18:20:33.414" v="300"/>
          <ac:picMkLst>
            <pc:docMk/>
            <pc:sldMk cId="157103510" sldId="395"/>
            <ac:picMk id="7" creationId="{721A125D-725B-FCFC-8F22-11C782424F7F}"/>
          </ac:picMkLst>
        </pc:picChg>
        <pc:inkChg chg="add del">
          <ac:chgData name="Noura.Elmaghawry" userId="b691f193-aaf6-4e62-bc5c-f933985003e3" providerId="ADAL" clId="{6A9F2CEA-EEE2-4C71-80FB-086F7BB8642F}" dt="2024-03-02T18:22:02.948" v="331" actId="9405"/>
          <ac:inkMkLst>
            <pc:docMk/>
            <pc:sldMk cId="157103510" sldId="395"/>
            <ac:inkMk id="11" creationId="{29B1C0D5-6AEF-05F0-9539-41885A54070D}"/>
          </ac:inkMkLst>
        </pc:inkChg>
        <pc:inkChg chg="add">
          <ac:chgData name="Noura.Elmaghawry" userId="b691f193-aaf6-4e62-bc5c-f933985003e3" providerId="ADAL" clId="{6A9F2CEA-EEE2-4C71-80FB-086F7BB8642F}" dt="2024-03-02T18:22:09.992" v="332" actId="9405"/>
          <ac:inkMkLst>
            <pc:docMk/>
            <pc:sldMk cId="157103510" sldId="395"/>
            <ac:inkMk id="12" creationId="{0093C2B3-4D3F-5F74-7E7D-07A7BF5A3B6A}"/>
          </ac:inkMkLst>
        </pc:inkChg>
        <pc:inkChg chg="add">
          <ac:chgData name="Noura.Elmaghawry" userId="b691f193-aaf6-4e62-bc5c-f933985003e3" providerId="ADAL" clId="{6A9F2CEA-EEE2-4C71-80FB-086F7BB8642F}" dt="2024-03-02T18:22:13.993" v="333" actId="9405"/>
          <ac:inkMkLst>
            <pc:docMk/>
            <pc:sldMk cId="157103510" sldId="395"/>
            <ac:inkMk id="13" creationId="{7E8708D2-30F2-68FF-42EB-6434B7406420}"/>
          </ac:inkMkLst>
        </pc:inkChg>
      </pc:sldChg>
      <pc:sldChg chg="addSp delSp modSp new mod ord modAnim">
        <pc:chgData name="Noura.Elmaghawry" userId="b691f193-aaf6-4e62-bc5c-f933985003e3" providerId="ADAL" clId="{6A9F2CEA-EEE2-4C71-80FB-086F7BB8642F}" dt="2024-03-02T19:02:56.669" v="624" actId="14100"/>
        <pc:sldMkLst>
          <pc:docMk/>
          <pc:sldMk cId="3908104637" sldId="396"/>
        </pc:sldMkLst>
        <pc:spChg chg="mod">
          <ac:chgData name="Noura.Elmaghawry" userId="b691f193-aaf6-4e62-bc5c-f933985003e3" providerId="ADAL" clId="{6A9F2CEA-EEE2-4C71-80FB-086F7BB8642F}" dt="2024-03-02T18:29:56.965" v="407" actId="20577"/>
          <ac:spMkLst>
            <pc:docMk/>
            <pc:sldMk cId="3908104637" sldId="396"/>
            <ac:spMk id="2" creationId="{1A453853-A229-20B2-A34B-802CEBAFA8EA}"/>
          </ac:spMkLst>
        </pc:spChg>
        <pc:spChg chg="mod">
          <ac:chgData name="Noura.Elmaghawry" userId="b691f193-aaf6-4e62-bc5c-f933985003e3" providerId="ADAL" clId="{6A9F2CEA-EEE2-4C71-80FB-086F7BB8642F}" dt="2024-03-02T18:30:14.323" v="413" actId="5793"/>
          <ac:spMkLst>
            <pc:docMk/>
            <pc:sldMk cId="3908104637" sldId="396"/>
            <ac:spMk id="3" creationId="{7D5242FC-DCAB-2B91-BBD0-D8403B278D25}"/>
          </ac:spMkLst>
        </pc:spChg>
        <pc:spChg chg="add">
          <ac:chgData name="Noura.Elmaghawry" userId="b691f193-aaf6-4e62-bc5c-f933985003e3" providerId="ADAL" clId="{6A9F2CEA-EEE2-4C71-80FB-086F7BB8642F}" dt="2024-03-02T18:57:30.770" v="521"/>
          <ac:spMkLst>
            <pc:docMk/>
            <pc:sldMk cId="3908104637" sldId="396"/>
            <ac:spMk id="4" creationId="{9E1A1B57-9D74-2E80-3093-14CBCB8C4D07}"/>
          </ac:spMkLst>
        </pc:spChg>
        <pc:spChg chg="add mod">
          <ac:chgData name="Noura.Elmaghawry" userId="b691f193-aaf6-4e62-bc5c-f933985003e3" providerId="ADAL" clId="{6A9F2CEA-EEE2-4C71-80FB-086F7BB8642F}" dt="2024-03-02T19:02:01.269" v="577" actId="122"/>
          <ac:spMkLst>
            <pc:docMk/>
            <pc:sldMk cId="3908104637" sldId="396"/>
            <ac:spMk id="19" creationId="{9261148E-9096-F345-A7BC-33772909684F}"/>
          </ac:spMkLst>
        </pc:spChg>
        <pc:spChg chg="add mod">
          <ac:chgData name="Noura.Elmaghawry" userId="b691f193-aaf6-4e62-bc5c-f933985003e3" providerId="ADAL" clId="{6A9F2CEA-EEE2-4C71-80FB-086F7BB8642F}" dt="2024-03-02T19:02:56.669" v="624" actId="14100"/>
          <ac:spMkLst>
            <pc:docMk/>
            <pc:sldMk cId="3908104637" sldId="396"/>
            <ac:spMk id="20" creationId="{975A873E-B3D8-4910-08C5-EB34AE530B66}"/>
          </ac:spMkLst>
        </pc:spChg>
        <pc:grpChg chg="mod">
          <ac:chgData name="Noura.Elmaghawry" userId="b691f193-aaf6-4e62-bc5c-f933985003e3" providerId="ADAL" clId="{6A9F2CEA-EEE2-4C71-80FB-086F7BB8642F}" dt="2024-03-02T19:01:07.747" v="540"/>
          <ac:grpSpMkLst>
            <pc:docMk/>
            <pc:sldMk cId="3908104637" sldId="396"/>
            <ac:grpSpMk id="17" creationId="{9ED38D24-2C71-38CA-F7DC-72F8C521FBE5}"/>
          </ac:grpSpMkLst>
        </pc:grpChg>
        <pc:picChg chg="add mod">
          <ac:chgData name="Noura.Elmaghawry" userId="b691f193-aaf6-4e62-bc5c-f933985003e3" providerId="ADAL" clId="{6A9F2CEA-EEE2-4C71-80FB-086F7BB8642F}" dt="2024-03-02T18:59:16.993" v="525" actId="1076"/>
          <ac:picMkLst>
            <pc:docMk/>
            <pc:sldMk cId="3908104637" sldId="396"/>
            <ac:picMk id="6" creationId="{C12423FC-8FDE-1AB1-C1BA-568B0BCC3AC9}"/>
          </ac:picMkLst>
        </pc:picChg>
        <pc:picChg chg="add mod">
          <ac:chgData name="Noura.Elmaghawry" userId="b691f193-aaf6-4e62-bc5c-f933985003e3" providerId="ADAL" clId="{6A9F2CEA-EEE2-4C71-80FB-086F7BB8642F}" dt="2024-03-02T18:59:30.648" v="527" actId="1076"/>
          <ac:picMkLst>
            <pc:docMk/>
            <pc:sldMk cId="3908104637" sldId="396"/>
            <ac:picMk id="8" creationId="{D77F98D5-B1E8-CBA6-4927-A8A50E746D41}"/>
          </ac:picMkLst>
        </pc:picChg>
        <pc:picChg chg="add mod">
          <ac:chgData name="Noura.Elmaghawry" userId="b691f193-aaf6-4e62-bc5c-f933985003e3" providerId="ADAL" clId="{6A9F2CEA-EEE2-4C71-80FB-086F7BB8642F}" dt="2024-03-02T18:59:46.301" v="529" actId="1076"/>
          <ac:picMkLst>
            <pc:docMk/>
            <pc:sldMk cId="3908104637" sldId="396"/>
            <ac:picMk id="9" creationId="{31AB7E10-F411-5EDD-BCF7-4AB1D62F7495}"/>
          </ac:picMkLst>
        </pc:picChg>
        <pc:inkChg chg="add">
          <ac:chgData name="Noura.Elmaghawry" userId="b691f193-aaf6-4e62-bc5c-f933985003e3" providerId="ADAL" clId="{6A9F2CEA-EEE2-4C71-80FB-086F7BB8642F}" dt="2024-03-02T19:00:12.592" v="530" actId="9405"/>
          <ac:inkMkLst>
            <pc:docMk/>
            <pc:sldMk cId="3908104637" sldId="396"/>
            <ac:inkMk id="10" creationId="{4040D04F-BE73-6EE1-7999-99A60624190E}"/>
          </ac:inkMkLst>
        </pc:inkChg>
        <pc:inkChg chg="add del">
          <ac:chgData name="Noura.Elmaghawry" userId="b691f193-aaf6-4e62-bc5c-f933985003e3" providerId="ADAL" clId="{6A9F2CEA-EEE2-4C71-80FB-086F7BB8642F}" dt="2024-03-02T19:00:16.308" v="532" actId="9405"/>
          <ac:inkMkLst>
            <pc:docMk/>
            <pc:sldMk cId="3908104637" sldId="396"/>
            <ac:inkMk id="11" creationId="{35981D24-EC89-1C52-0F62-1E001E8E0633}"/>
          </ac:inkMkLst>
        </pc:inkChg>
        <pc:inkChg chg="add">
          <ac:chgData name="Noura.Elmaghawry" userId="b691f193-aaf6-4e62-bc5c-f933985003e3" providerId="ADAL" clId="{6A9F2CEA-EEE2-4C71-80FB-086F7BB8642F}" dt="2024-03-02T19:00:22.970" v="533" actId="9405"/>
          <ac:inkMkLst>
            <pc:docMk/>
            <pc:sldMk cId="3908104637" sldId="396"/>
            <ac:inkMk id="12" creationId="{1A89DCDE-41B6-05E5-141D-D211E3856D2A}"/>
          </ac:inkMkLst>
        </pc:inkChg>
        <pc:inkChg chg="add del">
          <ac:chgData name="Noura.Elmaghawry" userId="b691f193-aaf6-4e62-bc5c-f933985003e3" providerId="ADAL" clId="{6A9F2CEA-EEE2-4C71-80FB-086F7BB8642F}" dt="2024-03-02T19:01:01.587" v="537" actId="9405"/>
          <ac:inkMkLst>
            <pc:docMk/>
            <pc:sldMk cId="3908104637" sldId="396"/>
            <ac:inkMk id="13" creationId="{ECA7390A-AD07-0260-77C6-F8F149619D16}"/>
          </ac:inkMkLst>
        </pc:inkChg>
        <pc:inkChg chg="add del">
          <ac:chgData name="Noura.Elmaghawry" userId="b691f193-aaf6-4e62-bc5c-f933985003e3" providerId="ADAL" clId="{6A9F2CEA-EEE2-4C71-80FB-086F7BB8642F}" dt="2024-03-02T19:01:00.761" v="536" actId="9405"/>
          <ac:inkMkLst>
            <pc:docMk/>
            <pc:sldMk cId="3908104637" sldId="396"/>
            <ac:inkMk id="14" creationId="{E9685CAD-1138-42B1-D5C6-44696D6FF80C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5" creationId="{3C3C63A7-82D6-92EE-1E45-4001D591BCD2}"/>
          </ac:inkMkLst>
        </pc:inkChg>
        <pc:inkChg chg="add mod">
          <ac:chgData name="Noura.Elmaghawry" userId="b691f193-aaf6-4e62-bc5c-f933985003e3" providerId="ADAL" clId="{6A9F2CEA-EEE2-4C71-80FB-086F7BB8642F}" dt="2024-03-02T19:01:07.747" v="540"/>
          <ac:inkMkLst>
            <pc:docMk/>
            <pc:sldMk cId="3908104637" sldId="396"/>
            <ac:inkMk id="16" creationId="{FDEDB333-52C7-1509-6A23-87E3B7DEFE61}"/>
          </ac:inkMkLst>
        </pc:inkChg>
        <pc:inkChg chg="add">
          <ac:chgData name="Noura.Elmaghawry" userId="b691f193-aaf6-4e62-bc5c-f933985003e3" providerId="ADAL" clId="{6A9F2CEA-EEE2-4C71-80FB-086F7BB8642F}" dt="2024-03-02T19:01:10.932" v="541" actId="9405"/>
          <ac:inkMkLst>
            <pc:docMk/>
            <pc:sldMk cId="3908104637" sldId="396"/>
            <ac:inkMk id="18" creationId="{5C038D65-70F0-42E8-B963-33F41B02B195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50:05.917" v="1955" actId="21"/>
        <pc:sldMkLst>
          <pc:docMk/>
          <pc:sldMk cId="158307534" sldId="397"/>
        </pc:sldMkLst>
        <pc:spChg chg="mod">
          <ac:chgData name="Noura.Elmaghawry" userId="b691f193-aaf6-4e62-bc5c-f933985003e3" providerId="ADAL" clId="{6A9F2CEA-EEE2-4C71-80FB-086F7BB8642F}" dt="2024-03-02T18:38:17.423" v="453" actId="20577"/>
          <ac:spMkLst>
            <pc:docMk/>
            <pc:sldMk cId="158307534" sldId="397"/>
            <ac:spMk id="2" creationId="{878FE7C4-B5E4-842F-A507-18287E6B39A4}"/>
          </ac:spMkLst>
        </pc:spChg>
        <pc:spChg chg="del">
          <ac:chgData name="Noura.Elmaghawry" userId="b691f193-aaf6-4e62-bc5c-f933985003e3" providerId="ADAL" clId="{6A9F2CEA-EEE2-4C71-80FB-086F7BB8642F}" dt="2024-03-02T18:37:53.577" v="424" actId="478"/>
          <ac:spMkLst>
            <pc:docMk/>
            <pc:sldMk cId="158307534" sldId="397"/>
            <ac:spMk id="3" creationId="{6514B25F-BE7A-BEDA-A987-E8213AC36928}"/>
          </ac:spMkLst>
        </pc:spChg>
        <pc:spChg chg="add del">
          <ac:chgData name="Noura.Elmaghawry" userId="b691f193-aaf6-4e62-bc5c-f933985003e3" providerId="ADAL" clId="{6A9F2CEA-EEE2-4C71-80FB-086F7BB8642F}" dt="2024-03-02T18:32:08.996" v="416" actId="22"/>
          <ac:spMkLst>
            <pc:docMk/>
            <pc:sldMk cId="158307534" sldId="397"/>
            <ac:spMk id="5" creationId="{97D3ADBA-D98C-89B5-D83B-29110C88331A}"/>
          </ac:spMkLst>
        </pc:spChg>
        <pc:spChg chg="add del mod">
          <ac:chgData name="Noura.Elmaghawry" userId="b691f193-aaf6-4e62-bc5c-f933985003e3" providerId="ADAL" clId="{6A9F2CEA-EEE2-4C71-80FB-086F7BB8642F}" dt="2024-03-02T20:50:05.917" v="1955" actId="21"/>
          <ac:spMkLst>
            <pc:docMk/>
            <pc:sldMk cId="158307534" sldId="397"/>
            <ac:spMk id="10" creationId="{92F9A57E-45B9-3E6F-4104-D371BBF6F0D4}"/>
          </ac:spMkLst>
        </pc:spChg>
        <pc:picChg chg="add del mod">
          <ac:chgData name="Noura.Elmaghawry" userId="b691f193-aaf6-4e62-bc5c-f933985003e3" providerId="ADAL" clId="{6A9F2CEA-EEE2-4C71-80FB-086F7BB8642F}" dt="2024-03-02T18:37:45.127" v="421" actId="478"/>
          <ac:picMkLst>
            <pc:docMk/>
            <pc:sldMk cId="158307534" sldId="397"/>
            <ac:picMk id="7" creationId="{8793E83A-C627-050A-5A3A-5BAFD9A3CB1B}"/>
          </ac:picMkLst>
        </pc:picChg>
        <pc:picChg chg="add mod">
          <ac:chgData name="Noura.Elmaghawry" userId="b691f193-aaf6-4e62-bc5c-f933985003e3" providerId="ADAL" clId="{6A9F2CEA-EEE2-4C71-80FB-086F7BB8642F}" dt="2024-03-02T18:38:04.898" v="426" actId="1076"/>
          <ac:picMkLst>
            <pc:docMk/>
            <pc:sldMk cId="158307534" sldId="397"/>
            <ac:picMk id="8" creationId="{50299976-30D8-0FB5-02D7-696F2F9B497A}"/>
          </ac:picMkLst>
        </pc:picChg>
        <pc:picChg chg="add mod">
          <ac:chgData name="Noura.Elmaghawry" userId="b691f193-aaf6-4e62-bc5c-f933985003e3" providerId="ADAL" clId="{6A9F2CEA-EEE2-4C71-80FB-086F7BB8642F}" dt="2024-03-02T18:37:49.769" v="423" actId="1076"/>
          <ac:picMkLst>
            <pc:docMk/>
            <pc:sldMk cId="158307534" sldId="397"/>
            <ac:picMk id="2050" creationId="{656846AE-BB45-2CA0-8CFC-49123583F98B}"/>
          </ac:picMkLst>
        </pc:picChg>
      </pc:sldChg>
      <pc:sldChg chg="addSp delSp modSp new mod modAnim">
        <pc:chgData name="Noura.Elmaghawry" userId="b691f193-aaf6-4e62-bc5c-f933985003e3" providerId="ADAL" clId="{6A9F2CEA-EEE2-4C71-80FB-086F7BB8642F}" dt="2024-03-02T19:54:54.427" v="1406" actId="14100"/>
        <pc:sldMkLst>
          <pc:docMk/>
          <pc:sldMk cId="2557468336" sldId="398"/>
        </pc:sldMkLst>
        <pc:spChg chg="mod">
          <ac:chgData name="Noura.Elmaghawry" userId="b691f193-aaf6-4e62-bc5c-f933985003e3" providerId="ADAL" clId="{6A9F2CEA-EEE2-4C71-80FB-086F7BB8642F}" dt="2024-03-02T19:21:56.255" v="917" actId="20577"/>
          <ac:spMkLst>
            <pc:docMk/>
            <pc:sldMk cId="2557468336" sldId="398"/>
            <ac:spMk id="2" creationId="{2A6873F9-EBB3-B5DB-7BAB-842D65A1CBC0}"/>
          </ac:spMkLst>
        </pc:spChg>
        <pc:spChg chg="del mod">
          <ac:chgData name="Noura.Elmaghawry" userId="b691f193-aaf6-4e62-bc5c-f933985003e3" providerId="ADAL" clId="{6A9F2CEA-EEE2-4C71-80FB-086F7BB8642F}" dt="2024-03-02T19:53:40.814" v="1395" actId="478"/>
          <ac:spMkLst>
            <pc:docMk/>
            <pc:sldMk cId="2557468336" sldId="398"/>
            <ac:spMk id="3" creationId="{79B6ACBB-0FB2-0986-3021-0DF1FC5CA69A}"/>
          </ac:spMkLst>
        </pc:spChg>
        <pc:spChg chg="add mod">
          <ac:chgData name="Noura.Elmaghawry" userId="b691f193-aaf6-4e62-bc5c-f933985003e3" providerId="ADAL" clId="{6A9F2CEA-EEE2-4C71-80FB-086F7BB8642F}" dt="2024-03-02T19:54:42.033" v="1403" actId="1076"/>
          <ac:spMkLst>
            <pc:docMk/>
            <pc:sldMk cId="2557468336" sldId="398"/>
            <ac:spMk id="11" creationId="{82165218-3746-C066-3ADD-8DF106812869}"/>
          </ac:spMkLst>
        </pc:spChg>
        <pc:picChg chg="add mod">
          <ac:chgData name="Noura.Elmaghawry" userId="b691f193-aaf6-4e62-bc5c-f933985003e3" providerId="ADAL" clId="{6A9F2CEA-EEE2-4C71-80FB-086F7BB8642F}" dt="2024-03-02T19:18:56.098" v="887" actId="1076"/>
          <ac:picMkLst>
            <pc:docMk/>
            <pc:sldMk cId="2557468336" sldId="398"/>
            <ac:picMk id="5" creationId="{4F0D0915-1E42-533A-AFD5-FC6AAD38D5DE}"/>
          </ac:picMkLst>
        </pc:picChg>
        <pc:picChg chg="add mod">
          <ac:chgData name="Noura.Elmaghawry" userId="b691f193-aaf6-4e62-bc5c-f933985003e3" providerId="ADAL" clId="{6A9F2CEA-EEE2-4C71-80FB-086F7BB8642F}" dt="2024-03-02T19:19:15.444" v="889" actId="1076"/>
          <ac:picMkLst>
            <pc:docMk/>
            <pc:sldMk cId="2557468336" sldId="398"/>
            <ac:picMk id="6" creationId="{2ED1A9A4-2415-C068-E7E6-CCDA09362C8C}"/>
          </ac:picMkLst>
        </pc:picChg>
        <pc:picChg chg="add mod">
          <ac:chgData name="Noura.Elmaghawry" userId="b691f193-aaf6-4e62-bc5c-f933985003e3" providerId="ADAL" clId="{6A9F2CEA-EEE2-4C71-80FB-086F7BB8642F}" dt="2024-03-02T19:54:54.427" v="1406" actId="14100"/>
          <ac:picMkLst>
            <pc:docMk/>
            <pc:sldMk cId="2557468336" sldId="398"/>
            <ac:picMk id="8" creationId="{60AF631E-FFF0-5721-CD66-684F0E20B5B4}"/>
          </ac:picMkLst>
        </pc:picChg>
        <pc:picChg chg="add del mod">
          <ac:chgData name="Noura.Elmaghawry" userId="b691f193-aaf6-4e62-bc5c-f933985003e3" providerId="ADAL" clId="{6A9F2CEA-EEE2-4C71-80FB-086F7BB8642F}" dt="2024-03-02T19:23:53.031" v="950" actId="478"/>
          <ac:picMkLst>
            <pc:docMk/>
            <pc:sldMk cId="2557468336" sldId="398"/>
            <ac:picMk id="10" creationId="{A1108F7C-318B-FABE-46C4-782E13E4AAE4}"/>
          </ac:picMkLst>
        </pc:picChg>
        <pc:picChg chg="add mod">
          <ac:chgData name="Noura.Elmaghawry" userId="b691f193-aaf6-4e62-bc5c-f933985003e3" providerId="ADAL" clId="{6A9F2CEA-EEE2-4C71-80FB-086F7BB8642F}" dt="2024-03-02T19:54:46.742" v="1404" actId="1076"/>
          <ac:picMkLst>
            <pc:docMk/>
            <pc:sldMk cId="2557468336" sldId="398"/>
            <ac:picMk id="12" creationId="{20597FE0-670E-46D6-16C0-91E0C3A2BE44}"/>
          </ac:picMkLst>
        </pc:picChg>
        <pc:picChg chg="add del mod ord">
          <ac:chgData name="Noura.Elmaghawry" userId="b691f193-aaf6-4e62-bc5c-f933985003e3" providerId="ADAL" clId="{6A9F2CEA-EEE2-4C71-80FB-086F7BB8642F}" dt="2024-03-02T19:53:44.831" v="1397" actId="478"/>
          <ac:picMkLst>
            <pc:docMk/>
            <pc:sldMk cId="2557468336" sldId="398"/>
            <ac:picMk id="18" creationId="{7284185C-E009-23E5-6704-E59DD7E6D917}"/>
          </ac:picMkLst>
        </pc:picChg>
        <pc:picChg chg="add mod ord">
          <ac:chgData name="Noura.Elmaghawry" userId="b691f193-aaf6-4e62-bc5c-f933985003e3" providerId="ADAL" clId="{6A9F2CEA-EEE2-4C71-80FB-086F7BB8642F}" dt="2024-03-02T19:54:51.147" v="1405" actId="1076"/>
          <ac:picMkLst>
            <pc:docMk/>
            <pc:sldMk cId="2557468336" sldId="398"/>
            <ac:picMk id="20" creationId="{D3D453FD-B38A-7A53-25D8-AEDC9775FDF6}"/>
          </ac:picMkLst>
        </pc:picChg>
        <pc:cxnChg chg="add mod">
          <ac:chgData name="Noura.Elmaghawry" userId="b691f193-aaf6-4e62-bc5c-f933985003e3" providerId="ADAL" clId="{6A9F2CEA-EEE2-4C71-80FB-086F7BB8642F}" dt="2024-03-02T19:54:38.859" v="1402" actId="1076"/>
          <ac:cxnSpMkLst>
            <pc:docMk/>
            <pc:sldMk cId="2557468336" sldId="398"/>
            <ac:cxnSpMk id="14" creationId="{E597D428-9B06-E83D-0EC7-3196433D6DFA}"/>
          </ac:cxnSpMkLst>
        </pc:cxnChg>
      </pc:sldChg>
      <pc:sldChg chg="addSp delSp modSp new mod">
        <pc:chgData name="Noura.Elmaghawry" userId="b691f193-aaf6-4e62-bc5c-f933985003e3" providerId="ADAL" clId="{6A9F2CEA-EEE2-4C71-80FB-086F7BB8642F}" dt="2024-03-02T20:13:42.845" v="1570" actId="1076"/>
        <pc:sldMkLst>
          <pc:docMk/>
          <pc:sldMk cId="3389854086" sldId="399"/>
        </pc:sldMkLst>
        <pc:spChg chg="mod">
          <ac:chgData name="Noura.Elmaghawry" userId="b691f193-aaf6-4e62-bc5c-f933985003e3" providerId="ADAL" clId="{6A9F2CEA-EEE2-4C71-80FB-086F7BB8642F}" dt="2024-03-02T19:35:39.911" v="1212" actId="20577"/>
          <ac:spMkLst>
            <pc:docMk/>
            <pc:sldMk cId="3389854086" sldId="399"/>
            <ac:spMk id="2" creationId="{F3E71FD5-A201-5C81-B695-E0FE18AAFE49}"/>
          </ac:spMkLst>
        </pc:spChg>
        <pc:spChg chg="add del">
          <ac:chgData name="Noura.Elmaghawry" userId="b691f193-aaf6-4e62-bc5c-f933985003e3" providerId="ADAL" clId="{6A9F2CEA-EEE2-4C71-80FB-086F7BB8642F}" dt="2024-03-02T19:34:16.522" v="1121" actId="478"/>
          <ac:spMkLst>
            <pc:docMk/>
            <pc:sldMk cId="3389854086" sldId="399"/>
            <ac:spMk id="3" creationId="{9CD8F59D-AD8B-DED1-F496-C9B95210B17B}"/>
          </ac:spMkLst>
        </pc:spChg>
        <pc:spChg chg="add mod">
          <ac:chgData name="Noura.Elmaghawry" userId="b691f193-aaf6-4e62-bc5c-f933985003e3" providerId="ADAL" clId="{6A9F2CEA-EEE2-4C71-80FB-086F7BB8642F}" dt="2024-03-02T20:13:40.193" v="1569" actId="1076"/>
          <ac:spMkLst>
            <pc:docMk/>
            <pc:sldMk cId="3389854086" sldId="399"/>
            <ac:spMk id="4" creationId="{AFFF9C47-C125-F3B4-37EB-0A759CEC5A48}"/>
          </ac:spMkLst>
        </pc:spChg>
        <pc:spChg chg="add mod">
          <ac:chgData name="Noura.Elmaghawry" userId="b691f193-aaf6-4e62-bc5c-f933985003e3" providerId="ADAL" clId="{6A9F2CEA-EEE2-4C71-80FB-086F7BB8642F}" dt="2024-03-02T20:13:42.845" v="1570" actId="1076"/>
          <ac:spMkLst>
            <pc:docMk/>
            <pc:sldMk cId="3389854086" sldId="399"/>
            <ac:spMk id="5" creationId="{9F4B934B-1E1A-59ED-C619-FC1DF7BEF821}"/>
          </ac:spMkLst>
        </pc:spChg>
        <pc:spChg chg="add mod">
          <ac:chgData name="Noura.Elmaghawry" userId="b691f193-aaf6-4e62-bc5c-f933985003e3" providerId="ADAL" clId="{6A9F2CEA-EEE2-4C71-80FB-086F7BB8642F}" dt="2024-03-02T19:34:22.604" v="1123" actId="1076"/>
          <ac:spMkLst>
            <pc:docMk/>
            <pc:sldMk cId="3389854086" sldId="399"/>
            <ac:spMk id="7" creationId="{FA965FBC-D60A-8311-9033-2D5C78E6736F}"/>
          </ac:spMkLst>
        </pc:spChg>
        <pc:spChg chg="add mod">
          <ac:chgData name="Noura.Elmaghawry" userId="b691f193-aaf6-4e62-bc5c-f933985003e3" providerId="ADAL" clId="{6A9F2CEA-EEE2-4C71-80FB-086F7BB8642F}" dt="2024-03-02T19:34:31.682" v="1126" actId="1076"/>
          <ac:spMkLst>
            <pc:docMk/>
            <pc:sldMk cId="3389854086" sldId="399"/>
            <ac:spMk id="8" creationId="{1DF6AE21-97F7-77A2-F904-FFC2E747E87C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9" creationId="{E3C81AAB-30D4-4D1D-29AC-6AB55991AA4A}"/>
          </ac:spMkLst>
        </pc:spChg>
        <pc:spChg chg="add mod">
          <ac:chgData name="Noura.Elmaghawry" userId="b691f193-aaf6-4e62-bc5c-f933985003e3" providerId="ADAL" clId="{6A9F2CEA-EEE2-4C71-80FB-086F7BB8642F}" dt="2024-03-02T19:34:20.386" v="1122" actId="1076"/>
          <ac:spMkLst>
            <pc:docMk/>
            <pc:sldMk cId="3389854086" sldId="399"/>
            <ac:spMk id="10" creationId="{EAFFB8E4-F1FF-6C18-2320-38E6EB8F5AE7}"/>
          </ac:spMkLst>
        </pc:spChg>
        <pc:spChg chg="add mod">
          <ac:chgData name="Noura.Elmaghawry" userId="b691f193-aaf6-4e62-bc5c-f933985003e3" providerId="ADAL" clId="{6A9F2CEA-EEE2-4C71-80FB-086F7BB8642F}" dt="2024-03-02T19:34:42.854" v="1130" actId="20577"/>
          <ac:spMkLst>
            <pc:docMk/>
            <pc:sldMk cId="3389854086" sldId="399"/>
            <ac:spMk id="11" creationId="{745B61B1-4EF8-6F6F-1CF7-BEA4A2E6F2F8}"/>
          </ac:spMkLst>
        </pc:spChg>
        <pc:spChg chg="add mod">
          <ac:chgData name="Noura.Elmaghawry" userId="b691f193-aaf6-4e62-bc5c-f933985003e3" providerId="ADAL" clId="{6A9F2CEA-EEE2-4C71-80FB-086F7BB8642F}" dt="2024-03-02T19:35:05.656" v="1180" actId="20577"/>
          <ac:spMkLst>
            <pc:docMk/>
            <pc:sldMk cId="3389854086" sldId="399"/>
            <ac:spMk id="12" creationId="{A3718628-9C92-8ACB-8896-22AEF02F59C8}"/>
          </ac:spMkLst>
        </pc:spChg>
        <pc:picChg chg="add del mod ord">
          <ac:chgData name="Noura.Elmaghawry" userId="b691f193-aaf6-4e62-bc5c-f933985003e3" providerId="ADAL" clId="{6A9F2CEA-EEE2-4C71-80FB-086F7BB8642F}" dt="2024-03-02T19:28:29.704" v="1021" actId="34307"/>
          <ac:picMkLst>
            <pc:docMk/>
            <pc:sldMk cId="3389854086" sldId="399"/>
            <ac:picMk id="6" creationId="{24BEA8A3-36E3-90D6-6E97-3FA00164D162}"/>
          </ac:picMkLst>
        </pc:picChg>
        <pc:inkChg chg="add del">
          <ac:chgData name="Noura.Elmaghawry" userId="b691f193-aaf6-4e62-bc5c-f933985003e3" providerId="ADAL" clId="{6A9F2CEA-EEE2-4C71-80FB-086F7BB8642F}" dt="2024-03-02T19:35:15.426" v="1182" actId="9405"/>
          <ac:inkMkLst>
            <pc:docMk/>
            <pc:sldMk cId="3389854086" sldId="399"/>
            <ac:inkMk id="13" creationId="{B788D2FB-76C3-64CA-2219-58DFBEFD3F9D}"/>
          </ac:inkMkLst>
        </pc:inkChg>
        <pc:inkChg chg="add">
          <ac:chgData name="Noura.Elmaghawry" userId="b691f193-aaf6-4e62-bc5c-f933985003e3" providerId="ADAL" clId="{6A9F2CEA-EEE2-4C71-80FB-086F7BB8642F}" dt="2024-03-02T19:35:18.957" v="1183" actId="9405"/>
          <ac:inkMkLst>
            <pc:docMk/>
            <pc:sldMk cId="3389854086" sldId="399"/>
            <ac:inkMk id="14" creationId="{121414A2-1194-F84F-D26A-D15EDF141048}"/>
          </ac:inkMkLst>
        </pc:inkChg>
        <pc:inkChg chg="add">
          <ac:chgData name="Noura.Elmaghawry" userId="b691f193-aaf6-4e62-bc5c-f933985003e3" providerId="ADAL" clId="{6A9F2CEA-EEE2-4C71-80FB-086F7BB8642F}" dt="2024-03-02T19:35:21.544" v="1184" actId="9405"/>
          <ac:inkMkLst>
            <pc:docMk/>
            <pc:sldMk cId="3389854086" sldId="399"/>
            <ac:inkMk id="15" creationId="{51966D63-2C63-9425-619A-0296050D2443}"/>
          </ac:inkMkLst>
        </pc:inkChg>
      </pc:sldChg>
      <pc:sldChg chg="addSp delSp modSp add mod delAnim">
        <pc:chgData name="Noura.Elmaghawry" userId="b691f193-aaf6-4e62-bc5c-f933985003e3" providerId="ADAL" clId="{6A9F2CEA-EEE2-4C71-80FB-086F7BB8642F}" dt="2024-03-02T20:49:06.382" v="1951" actId="14100"/>
        <pc:sldMkLst>
          <pc:docMk/>
          <pc:sldMk cId="3723757992" sldId="400"/>
        </pc:sldMkLst>
        <pc:spChg chg="del mod">
          <ac:chgData name="Noura.Elmaghawry" userId="b691f193-aaf6-4e62-bc5c-f933985003e3" providerId="ADAL" clId="{6A9F2CEA-EEE2-4C71-80FB-086F7BB8642F}" dt="2024-03-02T19:41:04.473" v="1327" actId="478"/>
          <ac:spMkLst>
            <pc:docMk/>
            <pc:sldMk cId="3723757992" sldId="400"/>
            <ac:spMk id="3" creationId="{B3DFAC35-9EA6-FDD8-33D8-94F5CE1FA8DD}"/>
          </ac:spMkLst>
        </pc:spChg>
        <pc:spChg chg="mod">
          <ac:chgData name="Noura.Elmaghawry" userId="b691f193-aaf6-4e62-bc5c-f933985003e3" providerId="ADAL" clId="{6A9F2CEA-EEE2-4C71-80FB-086F7BB8642F}" dt="2024-03-02T19:56:31.804" v="1426" actId="1076"/>
          <ac:spMkLst>
            <pc:docMk/>
            <pc:sldMk cId="3723757992" sldId="400"/>
            <ac:spMk id="11" creationId="{B3DA4E28-50B1-2FC8-357E-BFA53FC1E05C}"/>
          </ac:spMkLst>
        </pc:spChg>
        <pc:spChg chg="add mod">
          <ac:chgData name="Noura.Elmaghawry" userId="b691f193-aaf6-4e62-bc5c-f933985003e3" providerId="ADAL" clId="{6A9F2CEA-EEE2-4C71-80FB-086F7BB8642F}" dt="2024-03-02T19:55:34.763" v="1417" actId="1076"/>
          <ac:spMkLst>
            <pc:docMk/>
            <pc:sldMk cId="3723757992" sldId="400"/>
            <ac:spMk id="21" creationId="{0890EECB-1773-0347-9164-469B7F528F68}"/>
          </ac:spMkLst>
        </pc:spChg>
        <pc:spChg chg="add mod">
          <ac:chgData name="Noura.Elmaghawry" userId="b691f193-aaf6-4e62-bc5c-f933985003e3" providerId="ADAL" clId="{6A9F2CEA-EEE2-4C71-80FB-086F7BB8642F}" dt="2024-03-02T20:49:06.382" v="1951" actId="14100"/>
          <ac:spMkLst>
            <pc:docMk/>
            <pc:sldMk cId="3723757992" sldId="400"/>
            <ac:spMk id="26" creationId="{115A6301-0305-8991-F93E-F1104A4D000E}"/>
          </ac:spMkLst>
        </pc:spChg>
        <pc:spChg chg="add mod">
          <ac:chgData name="Noura.Elmaghawry" userId="b691f193-aaf6-4e62-bc5c-f933985003e3" providerId="ADAL" clId="{6A9F2CEA-EEE2-4C71-80FB-086F7BB8642F}" dt="2024-03-02T19:41:21.632" v="1344" actId="1076"/>
          <ac:spMkLst>
            <pc:docMk/>
            <pc:sldMk cId="3723757992" sldId="400"/>
            <ac:spMk id="30" creationId="{462B7555-872D-6E22-8CCD-056F5298BB1E}"/>
          </ac:spMkLst>
        </pc:spChg>
        <pc:spChg chg="add mod">
          <ac:chgData name="Noura.Elmaghawry" userId="b691f193-aaf6-4e62-bc5c-f933985003e3" providerId="ADAL" clId="{6A9F2CEA-EEE2-4C71-80FB-086F7BB8642F}" dt="2024-03-02T19:41:56.663" v="1368" actId="20577"/>
          <ac:spMkLst>
            <pc:docMk/>
            <pc:sldMk cId="3723757992" sldId="400"/>
            <ac:spMk id="33" creationId="{D79F76E5-E659-BEFF-1625-FD65762A0C3D}"/>
          </ac:spMkLst>
        </pc:spChg>
        <pc:spChg chg="add mod">
          <ac:chgData name="Noura.Elmaghawry" userId="b691f193-aaf6-4e62-bc5c-f933985003e3" providerId="ADAL" clId="{6A9F2CEA-EEE2-4C71-80FB-086F7BB8642F}" dt="2024-03-02T19:55:29.017" v="1415" actId="1076"/>
          <ac:spMkLst>
            <pc:docMk/>
            <pc:sldMk cId="3723757992" sldId="400"/>
            <ac:spMk id="34" creationId="{4789C10D-86CC-8A76-B7BD-80B14DDF493B}"/>
          </ac:spMkLst>
        </pc:spChg>
        <pc:spChg chg="add mod">
          <ac:chgData name="Noura.Elmaghawry" userId="b691f193-aaf6-4e62-bc5c-f933985003e3" providerId="ADAL" clId="{6A9F2CEA-EEE2-4C71-80FB-086F7BB8642F}" dt="2024-03-02T19:56:01.669" v="1419" actId="1076"/>
          <ac:spMkLst>
            <pc:docMk/>
            <pc:sldMk cId="3723757992" sldId="400"/>
            <ac:spMk id="38" creationId="{222BF79C-D9F6-74F4-6325-F804B50E33F6}"/>
          </ac:spMkLst>
        </pc:spChg>
        <pc:picChg chg="del">
          <ac:chgData name="Noura.Elmaghawry" userId="b691f193-aaf6-4e62-bc5c-f933985003e3" providerId="ADAL" clId="{6A9F2CEA-EEE2-4C71-80FB-086F7BB8642F}" dt="2024-03-02T19:38:02.021" v="1253" actId="478"/>
          <ac:picMkLst>
            <pc:docMk/>
            <pc:sldMk cId="3723757992" sldId="400"/>
            <ac:picMk id="5" creationId="{F3B6D987-83AC-9D8D-8191-2B2651750BD2}"/>
          </ac:picMkLst>
        </pc:picChg>
        <pc:picChg chg="del">
          <ac:chgData name="Noura.Elmaghawry" userId="b691f193-aaf6-4e62-bc5c-f933985003e3" providerId="ADAL" clId="{6A9F2CEA-EEE2-4C71-80FB-086F7BB8642F}" dt="2024-03-02T19:38:06.916" v="1255" actId="478"/>
          <ac:picMkLst>
            <pc:docMk/>
            <pc:sldMk cId="3723757992" sldId="400"/>
            <ac:picMk id="6" creationId="{FD0426BC-18F9-2E76-67F2-61C61F129EDD}"/>
          </ac:picMkLst>
        </pc:picChg>
        <pc:picChg chg="mod">
          <ac:chgData name="Noura.Elmaghawry" userId="b691f193-aaf6-4e62-bc5c-f933985003e3" providerId="ADAL" clId="{6A9F2CEA-EEE2-4C71-80FB-086F7BB8642F}" dt="2024-03-02T19:55:25.505" v="1414" actId="1076"/>
          <ac:picMkLst>
            <pc:docMk/>
            <pc:sldMk cId="3723757992" sldId="400"/>
            <ac:picMk id="8" creationId="{55079266-8F7F-EE74-0821-3056C719B19E}"/>
          </ac:picMkLst>
        </pc:picChg>
        <pc:picChg chg="mod">
          <ac:chgData name="Noura.Elmaghawry" userId="b691f193-aaf6-4e62-bc5c-f933985003e3" providerId="ADAL" clId="{6A9F2CEA-EEE2-4C71-80FB-086F7BB8642F}" dt="2024-03-02T19:56:33.391" v="1427" actId="1076"/>
          <ac:picMkLst>
            <pc:docMk/>
            <pc:sldMk cId="3723757992" sldId="400"/>
            <ac:picMk id="12" creationId="{BFBFCB77-F7B4-26FC-7C75-03D59A78328A}"/>
          </ac:picMkLst>
        </pc:picChg>
        <pc:picChg chg="del mod">
          <ac:chgData name="Noura.Elmaghawry" userId="b691f193-aaf6-4e62-bc5c-f933985003e3" providerId="ADAL" clId="{6A9F2CEA-EEE2-4C71-80FB-086F7BB8642F}" dt="2024-03-02T19:55:04.835" v="1407" actId="478"/>
          <ac:picMkLst>
            <pc:docMk/>
            <pc:sldMk cId="3723757992" sldId="400"/>
            <ac:picMk id="18" creationId="{69563050-5FF0-FD57-A9F8-2CB51D8D687B}"/>
          </ac:picMkLst>
        </pc:picChg>
        <pc:picChg chg="add mod ord">
          <ac:chgData name="Noura.Elmaghawry" userId="b691f193-aaf6-4e62-bc5c-f933985003e3" providerId="ADAL" clId="{6A9F2CEA-EEE2-4C71-80FB-086F7BB8642F}" dt="2024-03-02T19:55:14.860" v="1410" actId="1076"/>
          <ac:picMkLst>
            <pc:docMk/>
            <pc:sldMk cId="3723757992" sldId="400"/>
            <ac:picMk id="39" creationId="{AEBB8106-F961-DA11-2DB4-DD3320437D99}"/>
          </ac:picMkLst>
        </pc:picChg>
        <pc:cxnChg chg="add del mod">
          <ac:chgData name="Noura.Elmaghawry" userId="b691f193-aaf6-4e62-bc5c-f933985003e3" providerId="ADAL" clId="{6A9F2CEA-EEE2-4C71-80FB-086F7BB8642F}" dt="2024-03-02T19:36:40.268" v="1219" actId="478"/>
          <ac:cxnSpMkLst>
            <pc:docMk/>
            <pc:sldMk cId="3723757992" sldId="400"/>
            <ac:cxnSpMk id="4" creationId="{A5566769-3607-15F6-3BAB-C02FA76ABE7C}"/>
          </ac:cxnSpMkLst>
        </pc:cxnChg>
        <pc:cxnChg chg="mod">
          <ac:chgData name="Noura.Elmaghawry" userId="b691f193-aaf6-4e62-bc5c-f933985003e3" providerId="ADAL" clId="{6A9F2CEA-EEE2-4C71-80FB-086F7BB8642F}" dt="2024-03-02T19:56:29.054" v="1425" actId="1076"/>
          <ac:cxnSpMkLst>
            <pc:docMk/>
            <pc:sldMk cId="3723757992" sldId="400"/>
            <ac:cxnSpMk id="14" creationId="{52FE9BD4-6A37-F990-71F3-747223EDAAB8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5" creationId="{BCCB83B6-0FF6-8F0B-6D53-8D89D86166A6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6" creationId="{73F941E2-B3E6-6C39-7B62-F12959C1EEF0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17" creationId="{37F8EC62-C109-2172-4F6E-D90CCCA944ED}"/>
          </ac:cxnSpMkLst>
        </pc:cxnChg>
        <pc:cxnChg chg="add mod">
          <ac:chgData name="Noura.Elmaghawry" userId="b691f193-aaf6-4e62-bc5c-f933985003e3" providerId="ADAL" clId="{6A9F2CEA-EEE2-4C71-80FB-086F7BB8642F}" dt="2024-03-02T19:55:58.206" v="1418" actId="1076"/>
          <ac:cxnSpMkLst>
            <pc:docMk/>
            <pc:sldMk cId="3723757992" sldId="400"/>
            <ac:cxnSpMk id="20" creationId="{4E2FBE39-7F07-8555-44F9-9FBC12FF026F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2" creationId="{A3ED8661-2069-6757-C60C-3BC7ACCA9D94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3" creationId="{526FCBA9-378F-11DC-B1CD-6DC8F9549180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4" creationId="{BF4DEABA-BE65-5B49-30B5-718EAA34FCA8}"/>
          </ac:cxnSpMkLst>
        </pc:cxnChg>
        <pc:cxnChg chg="add mod">
          <ac:chgData name="Noura.Elmaghawry" userId="b691f193-aaf6-4e62-bc5c-f933985003e3" providerId="ADAL" clId="{6A9F2CEA-EEE2-4C71-80FB-086F7BB8642F}" dt="2024-03-02T19:56:21.561" v="1423" actId="1076"/>
          <ac:cxnSpMkLst>
            <pc:docMk/>
            <pc:sldMk cId="3723757992" sldId="400"/>
            <ac:cxnSpMk id="25" creationId="{4498ADE1-8B93-B71C-1113-26A22EBC1727}"/>
          </ac:cxnSpMkLst>
        </pc:cxnChg>
        <pc:cxnChg chg="add mod">
          <ac:chgData name="Noura.Elmaghawry" userId="b691f193-aaf6-4e62-bc5c-f933985003e3" providerId="ADAL" clId="{6A9F2CEA-EEE2-4C71-80FB-086F7BB8642F}" dt="2024-03-02T19:56:06.071" v="1420" actId="14100"/>
          <ac:cxnSpMkLst>
            <pc:docMk/>
            <pc:sldMk cId="3723757992" sldId="400"/>
            <ac:cxnSpMk id="27" creationId="{E4F76BC7-09EA-936B-7419-BF35B4677BAE}"/>
          </ac:cxnSpMkLst>
        </pc:cxnChg>
        <pc:cxnChg chg="add mod">
          <ac:chgData name="Noura.Elmaghawry" userId="b691f193-aaf6-4e62-bc5c-f933985003e3" providerId="ADAL" clId="{6A9F2CEA-EEE2-4C71-80FB-086F7BB8642F}" dt="2024-03-02T19:56:10.076" v="1422" actId="14100"/>
          <ac:cxnSpMkLst>
            <pc:docMk/>
            <pc:sldMk cId="3723757992" sldId="400"/>
            <ac:cxnSpMk id="31" creationId="{B1857CD2-629B-BCA6-E5C6-330F7B3D85F0}"/>
          </ac:cxnSpMkLst>
        </pc:cxnChg>
        <pc:cxnChg chg="add mod">
          <ac:chgData name="Noura.Elmaghawry" userId="b691f193-aaf6-4e62-bc5c-f933985003e3" providerId="ADAL" clId="{6A9F2CEA-EEE2-4C71-80FB-086F7BB8642F}" dt="2024-03-02T19:55:31.411" v="1416" actId="1076"/>
          <ac:cxnSpMkLst>
            <pc:docMk/>
            <pc:sldMk cId="3723757992" sldId="400"/>
            <ac:cxnSpMk id="35" creationId="{B66FB70B-9498-DF34-19C2-31D2207C06A2}"/>
          </ac:cxnSpMkLst>
        </pc:cxnChg>
      </pc:sldChg>
      <pc:sldChg chg="new del">
        <pc:chgData name="Noura.Elmaghawry" userId="b691f193-aaf6-4e62-bc5c-f933985003e3" providerId="ADAL" clId="{6A9F2CEA-EEE2-4C71-80FB-086F7BB8642F}" dt="2024-03-02T20:01:53.758" v="1430" actId="47"/>
        <pc:sldMkLst>
          <pc:docMk/>
          <pc:sldMk cId="3213958397" sldId="401"/>
        </pc:sldMkLst>
      </pc:sldChg>
      <pc:sldChg chg="addSp delSp modSp add mod">
        <pc:chgData name="Noura.Elmaghawry" userId="b691f193-aaf6-4e62-bc5c-f933985003e3" providerId="ADAL" clId="{6A9F2CEA-EEE2-4C71-80FB-086F7BB8642F}" dt="2024-03-02T20:54:50.311" v="2025" actId="692"/>
        <pc:sldMkLst>
          <pc:docMk/>
          <pc:sldMk cId="3524590385" sldId="402"/>
        </pc:sldMkLst>
        <pc:spChg chg="del">
          <ac:chgData name="Noura.Elmaghawry" userId="b691f193-aaf6-4e62-bc5c-f933985003e3" providerId="ADAL" clId="{6A9F2CEA-EEE2-4C71-80FB-086F7BB8642F}" dt="2024-03-02T20:04:30.893" v="1440" actId="478"/>
          <ac:spMkLst>
            <pc:docMk/>
            <pc:sldMk cId="3524590385" sldId="402"/>
            <ac:spMk id="11" creationId="{D19FD673-4C2A-A149-343B-179D6CDD238F}"/>
          </ac:spMkLst>
        </pc:spChg>
        <pc:spChg chg="del">
          <ac:chgData name="Noura.Elmaghawry" userId="b691f193-aaf6-4e62-bc5c-f933985003e3" providerId="ADAL" clId="{6A9F2CEA-EEE2-4C71-80FB-086F7BB8642F}" dt="2024-03-02T20:04:33.245" v="1441" actId="478"/>
          <ac:spMkLst>
            <pc:docMk/>
            <pc:sldMk cId="3524590385" sldId="402"/>
            <ac:spMk id="21" creationId="{9F9A9452-FBF8-19AE-7CAF-D4B06D3282E0}"/>
          </ac:spMkLst>
        </pc:spChg>
        <pc:spChg chg="del">
          <ac:chgData name="Noura.Elmaghawry" userId="b691f193-aaf6-4e62-bc5c-f933985003e3" providerId="ADAL" clId="{6A9F2CEA-EEE2-4C71-80FB-086F7BB8642F}" dt="2024-03-02T20:04:13.945" v="1431" actId="478"/>
          <ac:spMkLst>
            <pc:docMk/>
            <pc:sldMk cId="3524590385" sldId="402"/>
            <ac:spMk id="26" creationId="{444FAD51-0C09-F46A-83E8-C658BE36BB8A}"/>
          </ac:spMkLst>
        </pc:spChg>
        <pc:spChg chg="del">
          <ac:chgData name="Noura.Elmaghawry" userId="b691f193-aaf6-4e62-bc5c-f933985003e3" providerId="ADAL" clId="{6A9F2CEA-EEE2-4C71-80FB-086F7BB8642F}" dt="2024-03-02T20:04:52.146" v="1452" actId="478"/>
          <ac:spMkLst>
            <pc:docMk/>
            <pc:sldMk cId="3524590385" sldId="402"/>
            <ac:spMk id="30" creationId="{F316A5D7-0EB6-13A4-F0EE-C50A0FEE0C22}"/>
          </ac:spMkLst>
        </pc:spChg>
        <pc:spChg chg="del">
          <ac:chgData name="Noura.Elmaghawry" userId="b691f193-aaf6-4e62-bc5c-f933985003e3" providerId="ADAL" clId="{6A9F2CEA-EEE2-4C71-80FB-086F7BB8642F}" dt="2024-03-02T20:04:47.203" v="1449" actId="478"/>
          <ac:spMkLst>
            <pc:docMk/>
            <pc:sldMk cId="3524590385" sldId="402"/>
            <ac:spMk id="33" creationId="{43A2E213-CE68-AAD7-B8EC-D86AA433389E}"/>
          </ac:spMkLst>
        </pc:spChg>
        <pc:spChg chg="del">
          <ac:chgData name="Noura.Elmaghawry" userId="b691f193-aaf6-4e62-bc5c-f933985003e3" providerId="ADAL" clId="{6A9F2CEA-EEE2-4C71-80FB-086F7BB8642F}" dt="2024-03-02T20:04:39.560" v="1447" actId="478"/>
          <ac:spMkLst>
            <pc:docMk/>
            <pc:sldMk cId="3524590385" sldId="402"/>
            <ac:spMk id="34" creationId="{AA8BEBD4-8DB4-8AF1-AA38-75AB5016CD32}"/>
          </ac:spMkLst>
        </pc:spChg>
        <pc:spChg chg="del">
          <ac:chgData name="Noura.Elmaghawry" userId="b691f193-aaf6-4e62-bc5c-f933985003e3" providerId="ADAL" clId="{6A9F2CEA-EEE2-4C71-80FB-086F7BB8642F}" dt="2024-03-02T20:04:34.689" v="1442" actId="478"/>
          <ac:spMkLst>
            <pc:docMk/>
            <pc:sldMk cId="3524590385" sldId="402"/>
            <ac:spMk id="38" creationId="{ABF51A99-9EE7-4169-C267-18DB43671CD0}"/>
          </ac:spMkLst>
        </pc:spChg>
        <pc:picChg chg="add mod">
          <ac:chgData name="Noura.Elmaghawry" userId="b691f193-aaf6-4e62-bc5c-f933985003e3" providerId="ADAL" clId="{6A9F2CEA-EEE2-4C71-80FB-086F7BB8642F}" dt="2024-03-02T20:06:56.216" v="1465" actId="1076"/>
          <ac:picMkLst>
            <pc:docMk/>
            <pc:sldMk cId="3524590385" sldId="402"/>
            <ac:picMk id="4" creationId="{DCD0F8AF-A057-A2D8-291B-FB61F85D3D48}"/>
          </ac:picMkLst>
        </pc:picChg>
        <pc:picChg chg="add mod">
          <ac:chgData name="Noura.Elmaghawry" userId="b691f193-aaf6-4e62-bc5c-f933985003e3" providerId="ADAL" clId="{6A9F2CEA-EEE2-4C71-80FB-086F7BB8642F}" dt="2024-03-02T20:06:58.422" v="1466" actId="14100"/>
          <ac:picMkLst>
            <pc:docMk/>
            <pc:sldMk cId="3524590385" sldId="402"/>
            <ac:picMk id="6" creationId="{667B4BB6-A4F8-EED1-050A-E8D9ABBD545A}"/>
          </ac:picMkLst>
        </pc:picChg>
        <pc:picChg chg="mod">
          <ac:chgData name="Noura.Elmaghawry" userId="b691f193-aaf6-4e62-bc5c-f933985003e3" providerId="ADAL" clId="{6A9F2CEA-EEE2-4C71-80FB-086F7BB8642F}" dt="2024-03-02T20:07:02.741" v="1467" actId="14100"/>
          <ac:picMkLst>
            <pc:docMk/>
            <pc:sldMk cId="3524590385" sldId="402"/>
            <ac:picMk id="8" creationId="{CDDAB394-26B0-D9F9-10F5-8D59FBE2301D}"/>
          </ac:picMkLst>
        </pc:picChg>
        <pc:picChg chg="del">
          <ac:chgData name="Noura.Elmaghawry" userId="b691f193-aaf6-4e62-bc5c-f933985003e3" providerId="ADAL" clId="{6A9F2CEA-EEE2-4C71-80FB-086F7BB8642F}" dt="2024-03-02T20:04:28.897" v="1439" actId="478"/>
          <ac:picMkLst>
            <pc:docMk/>
            <pc:sldMk cId="3524590385" sldId="402"/>
            <ac:picMk id="12" creationId="{7339F74A-FA8E-2B4C-00C6-22ED469C7FE0}"/>
          </ac:picMkLst>
        </pc:picChg>
        <pc:picChg chg="add del mod">
          <ac:chgData name="Noura.Elmaghawry" userId="b691f193-aaf6-4e62-bc5c-f933985003e3" providerId="ADAL" clId="{6A9F2CEA-EEE2-4C71-80FB-086F7BB8642F}" dt="2024-03-02T20:07:06.648" v="1468" actId="14100"/>
          <ac:picMkLst>
            <pc:docMk/>
            <pc:sldMk cId="3524590385" sldId="402"/>
            <ac:picMk id="39" creationId="{F1160346-B00B-829B-AE34-2F3B32B8B655}"/>
          </ac:picMkLst>
        </pc:picChg>
        <pc:inkChg chg="add">
          <ac:chgData name="Noura.Elmaghawry" userId="b691f193-aaf6-4e62-bc5c-f933985003e3" providerId="ADAL" clId="{6A9F2CEA-EEE2-4C71-80FB-086F7BB8642F}" dt="2024-03-02T20:07:13.818" v="1469" actId="9405"/>
          <ac:inkMkLst>
            <pc:docMk/>
            <pc:sldMk cId="3524590385" sldId="402"/>
            <ac:inkMk id="7" creationId="{048F447A-C778-507E-3792-1E81C123B6FE}"/>
          </ac:inkMkLst>
        </pc:inkChg>
        <pc:inkChg chg="add">
          <ac:chgData name="Noura.Elmaghawry" userId="b691f193-aaf6-4e62-bc5c-f933985003e3" providerId="ADAL" clId="{6A9F2CEA-EEE2-4C71-80FB-086F7BB8642F}" dt="2024-03-02T20:07:16.064" v="1470" actId="9405"/>
          <ac:inkMkLst>
            <pc:docMk/>
            <pc:sldMk cId="3524590385" sldId="402"/>
            <ac:inkMk id="9" creationId="{AC75EAEA-CE6F-51F9-C822-65E4C8433A12}"/>
          </ac:inkMkLst>
        </pc:inkChg>
        <pc:inkChg chg="add">
          <ac:chgData name="Noura.Elmaghawry" userId="b691f193-aaf6-4e62-bc5c-f933985003e3" providerId="ADAL" clId="{6A9F2CEA-EEE2-4C71-80FB-086F7BB8642F}" dt="2024-03-02T20:07:21.386" v="1471" actId="9405"/>
          <ac:inkMkLst>
            <pc:docMk/>
            <pc:sldMk cId="3524590385" sldId="402"/>
            <ac:inkMk id="10" creationId="{E14C2D27-C134-E4A1-708A-B6D6E3E4D221}"/>
          </ac:inkMkLst>
        </pc:inkChg>
        <pc:cxnChg chg="del">
          <ac:chgData name="Noura.Elmaghawry" userId="b691f193-aaf6-4e62-bc5c-f933985003e3" providerId="ADAL" clId="{6A9F2CEA-EEE2-4C71-80FB-086F7BB8642F}" dt="2024-03-02T20:04:27.446" v="1438" actId="478"/>
          <ac:cxnSpMkLst>
            <pc:docMk/>
            <pc:sldMk cId="3524590385" sldId="402"/>
            <ac:cxnSpMk id="14" creationId="{2D4AEC05-92D3-40DD-A03F-288DE2908ABB}"/>
          </ac:cxnSpMkLst>
        </pc:cxnChg>
        <pc:cxnChg chg="del">
          <ac:chgData name="Noura.Elmaghawry" userId="b691f193-aaf6-4e62-bc5c-f933985003e3" providerId="ADAL" clId="{6A9F2CEA-EEE2-4C71-80FB-086F7BB8642F}" dt="2024-03-02T20:04:38.647" v="1446" actId="478"/>
          <ac:cxnSpMkLst>
            <pc:docMk/>
            <pc:sldMk cId="3524590385" sldId="402"/>
            <ac:cxnSpMk id="15" creationId="{CE0312B9-432A-6A26-893F-489EBC0E144E}"/>
          </ac:cxnSpMkLst>
        </pc:cxnChg>
        <pc:cxnChg chg="del">
          <ac:chgData name="Noura.Elmaghawry" userId="b691f193-aaf6-4e62-bc5c-f933985003e3" providerId="ADAL" clId="{6A9F2CEA-EEE2-4C71-80FB-086F7BB8642F}" dt="2024-03-02T20:04:37.604" v="1445" actId="478"/>
          <ac:cxnSpMkLst>
            <pc:docMk/>
            <pc:sldMk cId="3524590385" sldId="402"/>
            <ac:cxnSpMk id="16" creationId="{61D2BE1C-E835-04D9-CD23-A0D02AEDBC29}"/>
          </ac:cxnSpMkLst>
        </pc:cxnChg>
        <pc:cxnChg chg="del">
          <ac:chgData name="Noura.Elmaghawry" userId="b691f193-aaf6-4e62-bc5c-f933985003e3" providerId="ADAL" clId="{6A9F2CEA-EEE2-4C71-80FB-086F7BB8642F}" dt="2024-03-02T20:04:36.762" v="1444" actId="478"/>
          <ac:cxnSpMkLst>
            <pc:docMk/>
            <pc:sldMk cId="3524590385" sldId="402"/>
            <ac:cxnSpMk id="17" creationId="{892327E1-27DF-6BCA-9208-CEAAD4F20437}"/>
          </ac:cxnSpMkLst>
        </pc:cxnChg>
        <pc:cxnChg chg="add mod">
          <ac:chgData name="Noura.Elmaghawry" userId="b691f193-aaf6-4e62-bc5c-f933985003e3" providerId="ADAL" clId="{6A9F2CEA-EEE2-4C71-80FB-086F7BB8642F}" dt="2024-03-02T20:54:50.311" v="2025" actId="692"/>
          <ac:cxnSpMkLst>
            <pc:docMk/>
            <pc:sldMk cId="3524590385" sldId="402"/>
            <ac:cxnSpMk id="18" creationId="{8C62FED5-8417-3FC3-2456-F87F42AC4F69}"/>
          </ac:cxnSpMkLst>
        </pc:cxnChg>
        <pc:cxnChg chg="del">
          <ac:chgData name="Noura.Elmaghawry" userId="b691f193-aaf6-4e62-bc5c-f933985003e3" providerId="ADAL" clId="{6A9F2CEA-EEE2-4C71-80FB-086F7BB8642F}" dt="2024-03-02T20:04:35.781" v="1443" actId="478"/>
          <ac:cxnSpMkLst>
            <pc:docMk/>
            <pc:sldMk cId="3524590385" sldId="402"/>
            <ac:cxnSpMk id="20" creationId="{223BCC3B-11C8-D40C-9670-C01FC6BDF317}"/>
          </ac:cxnSpMkLst>
        </pc:cxnChg>
        <pc:cxnChg chg="del">
          <ac:chgData name="Noura.Elmaghawry" userId="b691f193-aaf6-4e62-bc5c-f933985003e3" providerId="ADAL" clId="{6A9F2CEA-EEE2-4C71-80FB-086F7BB8642F}" dt="2024-03-02T20:04:20.182" v="1433" actId="478"/>
          <ac:cxnSpMkLst>
            <pc:docMk/>
            <pc:sldMk cId="3524590385" sldId="402"/>
            <ac:cxnSpMk id="22" creationId="{D97253EC-12D2-35BC-EA08-915B2D22D803}"/>
          </ac:cxnSpMkLst>
        </pc:cxnChg>
        <pc:cxnChg chg="del">
          <ac:chgData name="Noura.Elmaghawry" userId="b691f193-aaf6-4e62-bc5c-f933985003e3" providerId="ADAL" clId="{6A9F2CEA-EEE2-4C71-80FB-086F7BB8642F}" dt="2024-03-02T20:04:21.245" v="1434" actId="478"/>
          <ac:cxnSpMkLst>
            <pc:docMk/>
            <pc:sldMk cId="3524590385" sldId="402"/>
            <ac:cxnSpMk id="23" creationId="{45343122-E858-DD3E-DA72-2F4CFFB1B9F9}"/>
          </ac:cxnSpMkLst>
        </pc:cxnChg>
        <pc:cxnChg chg="del">
          <ac:chgData name="Noura.Elmaghawry" userId="b691f193-aaf6-4e62-bc5c-f933985003e3" providerId="ADAL" clId="{6A9F2CEA-EEE2-4C71-80FB-086F7BB8642F}" dt="2024-03-02T20:04:26.313" v="1437" actId="478"/>
          <ac:cxnSpMkLst>
            <pc:docMk/>
            <pc:sldMk cId="3524590385" sldId="402"/>
            <ac:cxnSpMk id="24" creationId="{FADE7EA9-03A8-37DF-4F7D-A501902303CA}"/>
          </ac:cxnSpMkLst>
        </pc:cxnChg>
        <pc:cxnChg chg="del">
          <ac:chgData name="Noura.Elmaghawry" userId="b691f193-aaf6-4e62-bc5c-f933985003e3" providerId="ADAL" clId="{6A9F2CEA-EEE2-4C71-80FB-086F7BB8642F}" dt="2024-03-02T20:04:15.342" v="1432" actId="478"/>
          <ac:cxnSpMkLst>
            <pc:docMk/>
            <pc:sldMk cId="3524590385" sldId="402"/>
            <ac:cxnSpMk id="25" creationId="{56912EBF-86D8-9108-7E68-0C148E667994}"/>
          </ac:cxnSpMkLst>
        </pc:cxnChg>
        <pc:cxnChg chg="del">
          <ac:chgData name="Noura.Elmaghawry" userId="b691f193-aaf6-4e62-bc5c-f933985003e3" providerId="ADAL" clId="{6A9F2CEA-EEE2-4C71-80FB-086F7BB8642F}" dt="2024-03-02T20:04:49.672" v="1451" actId="478"/>
          <ac:cxnSpMkLst>
            <pc:docMk/>
            <pc:sldMk cId="3524590385" sldId="402"/>
            <ac:cxnSpMk id="27" creationId="{EF35B538-4DC8-CDFB-D9E8-CFD5D333389E}"/>
          </ac:cxnSpMkLst>
        </pc:cxnChg>
        <pc:cxnChg chg="del">
          <ac:chgData name="Noura.Elmaghawry" userId="b691f193-aaf6-4e62-bc5c-f933985003e3" providerId="ADAL" clId="{6A9F2CEA-EEE2-4C71-80FB-086F7BB8642F}" dt="2024-03-02T20:04:48.232" v="1450" actId="478"/>
          <ac:cxnSpMkLst>
            <pc:docMk/>
            <pc:sldMk cId="3524590385" sldId="402"/>
            <ac:cxnSpMk id="31" creationId="{7D0C3396-34FB-F789-D015-2ED587BFA330}"/>
          </ac:cxnSpMkLst>
        </pc:cxnChg>
        <pc:cxnChg chg="del">
          <ac:chgData name="Noura.Elmaghawry" userId="b691f193-aaf6-4e62-bc5c-f933985003e3" providerId="ADAL" clId="{6A9F2CEA-EEE2-4C71-80FB-086F7BB8642F}" dt="2024-03-02T20:04:40.545" v="1448" actId="478"/>
          <ac:cxnSpMkLst>
            <pc:docMk/>
            <pc:sldMk cId="3524590385" sldId="402"/>
            <ac:cxnSpMk id="35" creationId="{17877EA2-DF7C-3C95-7F43-504968693746}"/>
          </ac:cxnSpMkLst>
        </pc:cxnChg>
      </pc:sldChg>
      <pc:sldChg chg="addSp delSp modSp add mod">
        <pc:chgData name="Noura.Elmaghawry" userId="b691f193-aaf6-4e62-bc5c-f933985003e3" providerId="ADAL" clId="{6A9F2CEA-EEE2-4C71-80FB-086F7BB8642F}" dt="2024-03-02T20:54:27.288" v="2018" actId="478"/>
        <pc:sldMkLst>
          <pc:docMk/>
          <pc:sldMk cId="573782898" sldId="403"/>
        </pc:sldMkLst>
        <pc:spChg chg="add mod">
          <ac:chgData name="Noura.Elmaghawry" userId="b691f193-aaf6-4e62-bc5c-f933985003e3" providerId="ADAL" clId="{6A9F2CEA-EEE2-4C71-80FB-086F7BB8642F}" dt="2024-03-02T20:12:37.636" v="1564" actId="20577"/>
          <ac:spMkLst>
            <pc:docMk/>
            <pc:sldMk cId="573782898" sldId="403"/>
            <ac:spMk id="16" creationId="{5D70E06F-16BB-FC36-CD38-F56AEDB9FAD0}"/>
          </ac:spMkLst>
        </pc:spChg>
        <pc:picChg chg="mod">
          <ac:chgData name="Noura.Elmaghawry" userId="b691f193-aaf6-4e62-bc5c-f933985003e3" providerId="ADAL" clId="{6A9F2CEA-EEE2-4C71-80FB-086F7BB8642F}" dt="2024-03-02T20:09:01.527" v="1477" actId="1076"/>
          <ac:picMkLst>
            <pc:docMk/>
            <pc:sldMk cId="573782898" sldId="403"/>
            <ac:picMk id="4" creationId="{99AA9F8B-0471-EDA0-9CCB-03BE54036EAD}"/>
          </ac:picMkLst>
        </pc:picChg>
        <pc:picChg chg="add mod">
          <ac:chgData name="Noura.Elmaghawry" userId="b691f193-aaf6-4e62-bc5c-f933985003e3" providerId="ADAL" clId="{6A9F2CEA-EEE2-4C71-80FB-086F7BB8642F}" dt="2024-03-02T20:10:58.824" v="1483" actId="14100"/>
          <ac:picMkLst>
            <pc:docMk/>
            <pc:sldMk cId="573782898" sldId="403"/>
            <ac:picMk id="5" creationId="{3DCFCBAA-4E61-4E8E-DBC3-493FA879D8A0}"/>
          </ac:picMkLst>
        </pc:picChg>
        <pc:picChg chg="mod">
          <ac:chgData name="Noura.Elmaghawry" userId="b691f193-aaf6-4e62-bc5c-f933985003e3" providerId="ADAL" clId="{6A9F2CEA-EEE2-4C71-80FB-086F7BB8642F}" dt="2024-03-02T20:09:16.156" v="1480" actId="1076"/>
          <ac:picMkLst>
            <pc:docMk/>
            <pc:sldMk cId="573782898" sldId="403"/>
            <ac:picMk id="6" creationId="{AC7B06D8-068D-AFCD-1D69-3D7BAFAF1BE3}"/>
          </ac:picMkLst>
        </pc:picChg>
        <pc:picChg chg="del">
          <ac:chgData name="Noura.Elmaghawry" userId="b691f193-aaf6-4e62-bc5c-f933985003e3" providerId="ADAL" clId="{6A9F2CEA-EEE2-4C71-80FB-086F7BB8642F}" dt="2024-03-02T20:08:47.814" v="1474" actId="478"/>
          <ac:picMkLst>
            <pc:docMk/>
            <pc:sldMk cId="573782898" sldId="403"/>
            <ac:picMk id="8" creationId="{6A607607-E3AD-B71B-AB98-04B9C6DB48EC}"/>
          </ac:picMkLst>
        </pc:picChg>
        <pc:picChg chg="del">
          <ac:chgData name="Noura.Elmaghawry" userId="b691f193-aaf6-4e62-bc5c-f933985003e3" providerId="ADAL" clId="{6A9F2CEA-EEE2-4C71-80FB-086F7BB8642F}" dt="2024-03-02T20:08:46.989" v="1473" actId="478"/>
          <ac:picMkLst>
            <pc:docMk/>
            <pc:sldMk cId="573782898" sldId="403"/>
            <ac:picMk id="39" creationId="{D4BBB42A-4F54-E298-9930-3880B7D2BE3C}"/>
          </ac:picMkLst>
        </pc:picChg>
        <pc:inkChg chg="mod">
          <ac:chgData name="Noura.Elmaghawry" userId="b691f193-aaf6-4e62-bc5c-f933985003e3" providerId="ADAL" clId="{6A9F2CEA-EEE2-4C71-80FB-086F7BB8642F}" dt="2024-03-02T20:09:05.252" v="1478" actId="1076"/>
          <ac:inkMkLst>
            <pc:docMk/>
            <pc:sldMk cId="573782898" sldId="403"/>
            <ac:inkMk id="7" creationId="{15E0EBD9-1C42-46C1-65A7-6E29ECF39694}"/>
          </ac:inkMkLst>
        </pc:inkChg>
        <pc:inkChg chg="mod">
          <ac:chgData name="Noura.Elmaghawry" userId="b691f193-aaf6-4e62-bc5c-f933985003e3" providerId="ADAL" clId="{6A9F2CEA-EEE2-4C71-80FB-086F7BB8642F}" dt="2024-03-02T20:09:10.173" v="1479" actId="1076"/>
          <ac:inkMkLst>
            <pc:docMk/>
            <pc:sldMk cId="573782898" sldId="403"/>
            <ac:inkMk id="9" creationId="{76699D47-176E-43DE-253C-C516775ABDB1}"/>
          </ac:inkMkLst>
        </pc:inkChg>
        <pc:inkChg chg="mod">
          <ac:chgData name="Noura.Elmaghawry" userId="b691f193-aaf6-4e62-bc5c-f933985003e3" providerId="ADAL" clId="{6A9F2CEA-EEE2-4C71-80FB-086F7BB8642F}" dt="2024-03-02T20:09:16.156" v="1480" actId="1076"/>
          <ac:inkMkLst>
            <pc:docMk/>
            <pc:sldMk cId="573782898" sldId="403"/>
            <ac:inkMk id="10" creationId="{D625FB8D-822F-D17B-2614-8369C4284F04}"/>
          </ac:inkMkLst>
        </pc:inkChg>
        <pc:inkChg chg="add">
          <ac:chgData name="Noura.Elmaghawry" userId="b691f193-aaf6-4e62-bc5c-f933985003e3" providerId="ADAL" clId="{6A9F2CEA-EEE2-4C71-80FB-086F7BB8642F}" dt="2024-03-02T20:11:07.355" v="1484" actId="9405"/>
          <ac:inkMkLst>
            <pc:docMk/>
            <pc:sldMk cId="573782898" sldId="403"/>
            <ac:inkMk id="11" creationId="{2616A46B-1D6E-E8B3-58AE-852F64F507F0}"/>
          </ac:inkMkLst>
        </pc:inkChg>
        <pc:inkChg chg="add">
          <ac:chgData name="Noura.Elmaghawry" userId="b691f193-aaf6-4e62-bc5c-f933985003e3" providerId="ADAL" clId="{6A9F2CEA-EEE2-4C71-80FB-086F7BB8642F}" dt="2024-03-02T20:11:11.840" v="1485" actId="9405"/>
          <ac:inkMkLst>
            <pc:docMk/>
            <pc:sldMk cId="573782898" sldId="403"/>
            <ac:inkMk id="12" creationId="{87B531D3-F241-7ADB-C861-34318C91A1DA}"/>
          </ac:inkMkLst>
        </pc:inkChg>
        <pc:inkChg chg="add">
          <ac:chgData name="Noura.Elmaghawry" userId="b691f193-aaf6-4e62-bc5c-f933985003e3" providerId="ADAL" clId="{6A9F2CEA-EEE2-4C71-80FB-086F7BB8642F}" dt="2024-03-02T20:11:14.797" v="1486" actId="9405"/>
          <ac:inkMkLst>
            <pc:docMk/>
            <pc:sldMk cId="573782898" sldId="403"/>
            <ac:inkMk id="13" creationId="{9C79F7D4-26B9-6FEF-87B9-232CCB8C9D80}"/>
          </ac:inkMkLst>
        </pc:inkChg>
        <pc:inkChg chg="add">
          <ac:chgData name="Noura.Elmaghawry" userId="b691f193-aaf6-4e62-bc5c-f933985003e3" providerId="ADAL" clId="{6A9F2CEA-EEE2-4C71-80FB-086F7BB8642F}" dt="2024-03-02T20:11:26.072" v="1487" actId="9405"/>
          <ac:inkMkLst>
            <pc:docMk/>
            <pc:sldMk cId="573782898" sldId="403"/>
            <ac:inkMk id="14" creationId="{7B034768-22D1-9872-956A-5CCE6982DA72}"/>
          </ac:inkMkLst>
        </pc:inkChg>
        <pc:inkChg chg="add">
          <ac:chgData name="Noura.Elmaghawry" userId="b691f193-aaf6-4e62-bc5c-f933985003e3" providerId="ADAL" clId="{6A9F2CEA-EEE2-4C71-80FB-086F7BB8642F}" dt="2024-03-02T20:11:30.120" v="1488" actId="9405"/>
          <ac:inkMkLst>
            <pc:docMk/>
            <pc:sldMk cId="573782898" sldId="403"/>
            <ac:inkMk id="15" creationId="{0A1AFE00-2A1B-E614-6FF9-C52339A6DBBF}"/>
          </ac:inkMkLst>
        </pc:inkChg>
        <pc:inkChg chg="add del">
          <ac:chgData name="Noura.Elmaghawry" userId="b691f193-aaf6-4e62-bc5c-f933985003e3" providerId="ADAL" clId="{6A9F2CEA-EEE2-4C71-80FB-086F7BB8642F}" dt="2024-03-02T20:54:27.288" v="2018" actId="478"/>
          <ac:inkMkLst>
            <pc:docMk/>
            <pc:sldMk cId="573782898" sldId="403"/>
            <ac:inkMk id="17" creationId="{716DFA40-3A43-A08B-D262-6CB8A6EA59FA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0:25:40.158" v="1634" actId="14100"/>
        <pc:sldMkLst>
          <pc:docMk/>
          <pc:sldMk cId="439979050" sldId="404"/>
        </pc:sldMkLst>
        <pc:spChg chg="mod">
          <ac:chgData name="Noura.Elmaghawry" userId="b691f193-aaf6-4e62-bc5c-f933985003e3" providerId="ADAL" clId="{6A9F2CEA-EEE2-4C71-80FB-086F7BB8642F}" dt="2024-03-02T20:14:38.780" v="1599" actId="20577"/>
          <ac:spMkLst>
            <pc:docMk/>
            <pc:sldMk cId="439979050" sldId="404"/>
            <ac:spMk id="2" creationId="{E8FB322A-ED15-503F-C469-989EA84D36A8}"/>
          </ac:spMkLst>
        </pc:spChg>
        <pc:spChg chg="mod">
          <ac:chgData name="Noura.Elmaghawry" userId="b691f193-aaf6-4e62-bc5c-f933985003e3" providerId="ADAL" clId="{6A9F2CEA-EEE2-4C71-80FB-086F7BB8642F}" dt="2024-03-02T20:17:20.549" v="1618" actId="1076"/>
          <ac:spMkLst>
            <pc:docMk/>
            <pc:sldMk cId="439979050" sldId="404"/>
            <ac:spMk id="3" creationId="{F3DF0384-A665-9303-0EF8-4B10090557DE}"/>
          </ac:spMkLst>
        </pc:spChg>
        <pc:picChg chg="add del mod">
          <ac:chgData name="Noura.Elmaghawry" userId="b691f193-aaf6-4e62-bc5c-f933985003e3" providerId="ADAL" clId="{6A9F2CEA-EEE2-4C71-80FB-086F7BB8642F}" dt="2024-03-02T20:25:14.758" v="1630" actId="478"/>
          <ac:picMkLst>
            <pc:docMk/>
            <pc:sldMk cId="439979050" sldId="404"/>
            <ac:picMk id="5" creationId="{E3C9F39A-2F14-E592-360A-CF915BF42356}"/>
          </ac:picMkLst>
        </pc:picChg>
        <pc:picChg chg="add mod">
          <ac:chgData name="Noura.Elmaghawry" userId="b691f193-aaf6-4e62-bc5c-f933985003e3" providerId="ADAL" clId="{6A9F2CEA-EEE2-4C71-80FB-086F7BB8642F}" dt="2024-03-02T20:25:17.220" v="1631" actId="1076"/>
          <ac:picMkLst>
            <pc:docMk/>
            <pc:sldMk cId="439979050" sldId="404"/>
            <ac:picMk id="7" creationId="{DC4A7993-168A-9B71-0B69-8D35EB86A66C}"/>
          </ac:picMkLst>
        </pc:picChg>
        <pc:picChg chg="add mod">
          <ac:chgData name="Noura.Elmaghawry" userId="b691f193-aaf6-4e62-bc5c-f933985003e3" providerId="ADAL" clId="{6A9F2CEA-EEE2-4C71-80FB-086F7BB8642F}" dt="2024-03-02T20:25:40.158" v="1634" actId="14100"/>
          <ac:picMkLst>
            <pc:docMk/>
            <pc:sldMk cId="439979050" sldId="404"/>
            <ac:picMk id="9" creationId="{7749A074-92FE-E34B-C195-25BE20395BEC}"/>
          </ac:picMkLst>
        </pc:picChg>
      </pc:sldChg>
      <pc:sldChg chg="addSp delSp modSp add mod delAnim modAnim">
        <pc:chgData name="Noura.Elmaghawry" userId="b691f193-aaf6-4e62-bc5c-f933985003e3" providerId="ADAL" clId="{6A9F2CEA-EEE2-4C71-80FB-086F7BB8642F}" dt="2024-03-02T21:33:33.347" v="2892" actId="478"/>
        <pc:sldMkLst>
          <pc:docMk/>
          <pc:sldMk cId="2403445025" sldId="405"/>
        </pc:sldMkLst>
        <pc:spChg chg="add mod">
          <ac:chgData name="Noura.Elmaghawry" userId="b691f193-aaf6-4e62-bc5c-f933985003e3" providerId="ADAL" clId="{6A9F2CEA-EEE2-4C71-80FB-086F7BB8642F}" dt="2024-03-02T20:27:50.546" v="1666" actId="1076"/>
          <ac:spMkLst>
            <pc:docMk/>
            <pc:sldMk cId="2403445025" sldId="405"/>
            <ac:spMk id="4" creationId="{1EA9EE6D-8382-56FA-6139-F77600153E9D}"/>
          </ac:spMkLst>
        </pc:spChg>
        <pc:spChg chg="add mod">
          <ac:chgData name="Noura.Elmaghawry" userId="b691f193-aaf6-4e62-bc5c-f933985003e3" providerId="ADAL" clId="{6A9F2CEA-EEE2-4C71-80FB-086F7BB8642F}" dt="2024-03-02T20:27:42.022" v="1663" actId="1076"/>
          <ac:spMkLst>
            <pc:docMk/>
            <pc:sldMk cId="2403445025" sldId="405"/>
            <ac:spMk id="5" creationId="{07BF8410-79CB-DF1A-830B-DF2E14B1D3F3}"/>
          </ac:spMkLst>
        </pc:spChg>
        <pc:spChg chg="add mod">
          <ac:chgData name="Noura.Elmaghawry" userId="b691f193-aaf6-4e62-bc5c-f933985003e3" providerId="ADAL" clId="{6A9F2CEA-EEE2-4C71-80FB-086F7BB8642F}" dt="2024-03-02T20:27:59.081" v="1668" actId="1076"/>
          <ac:spMkLst>
            <pc:docMk/>
            <pc:sldMk cId="2403445025" sldId="405"/>
            <ac:spMk id="6" creationId="{CFB03BC3-8F7D-9DAE-D485-BB12EA547E86}"/>
          </ac:spMkLst>
        </pc:spChg>
        <pc:spChg chg="add del mod">
          <ac:chgData name="Noura.Elmaghawry" userId="b691f193-aaf6-4e62-bc5c-f933985003e3" providerId="ADAL" clId="{6A9F2CEA-EEE2-4C71-80FB-086F7BB8642F}" dt="2024-03-02T20:28:15.824" v="1669" actId="478"/>
          <ac:spMkLst>
            <pc:docMk/>
            <pc:sldMk cId="2403445025" sldId="405"/>
            <ac:spMk id="8" creationId="{78CCDBAA-B213-9BAB-8F67-D9F412479CF2}"/>
          </ac:spMkLst>
        </pc:spChg>
        <pc:spChg chg="add mod">
          <ac:chgData name="Noura.Elmaghawry" userId="b691f193-aaf6-4e62-bc5c-f933985003e3" providerId="ADAL" clId="{6A9F2CEA-EEE2-4C71-80FB-086F7BB8642F}" dt="2024-03-02T20:27:53.361" v="1667" actId="20577"/>
          <ac:spMkLst>
            <pc:docMk/>
            <pc:sldMk cId="2403445025" sldId="405"/>
            <ac:spMk id="10" creationId="{09E38059-F78B-1BA6-53B5-8EDE1E5A193D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1" creationId="{BA3B1645-0D67-435B-2348-76F66FEB5B69}"/>
          </ac:spMkLst>
        </pc:spChg>
        <pc:spChg chg="add mod">
          <ac:chgData name="Noura.Elmaghawry" userId="b691f193-aaf6-4e62-bc5c-f933985003e3" providerId="ADAL" clId="{6A9F2CEA-EEE2-4C71-80FB-086F7BB8642F}" dt="2024-03-02T20:30:29.046" v="1680" actId="207"/>
          <ac:spMkLst>
            <pc:docMk/>
            <pc:sldMk cId="2403445025" sldId="405"/>
            <ac:spMk id="12" creationId="{ECCBC247-AF1F-59B2-397A-BCC846251962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3" creationId="{5365D76B-86A2-FED5-4F2D-65529C71D0C9}"/>
          </ac:spMkLst>
        </pc:spChg>
        <pc:spChg chg="add mod">
          <ac:chgData name="Noura.Elmaghawry" userId="b691f193-aaf6-4e62-bc5c-f933985003e3" providerId="ADAL" clId="{6A9F2CEA-EEE2-4C71-80FB-086F7BB8642F}" dt="2024-03-02T20:28:24.622" v="1671" actId="1076"/>
          <ac:spMkLst>
            <pc:docMk/>
            <pc:sldMk cId="2403445025" sldId="405"/>
            <ac:spMk id="14" creationId="{BC6D7FD8-D88F-E19F-164E-F86E459C6F37}"/>
          </ac:spMkLst>
        </pc:spChg>
        <pc:spChg chg="add mod">
          <ac:chgData name="Noura.Elmaghawry" userId="b691f193-aaf6-4e62-bc5c-f933985003e3" providerId="ADAL" clId="{6A9F2CEA-EEE2-4C71-80FB-086F7BB8642F}" dt="2024-03-02T20:31:09.995" v="1728" actId="1076"/>
          <ac:spMkLst>
            <pc:docMk/>
            <pc:sldMk cId="2403445025" sldId="405"/>
            <ac:spMk id="19" creationId="{764B68D0-01C7-060B-98AE-0CC58C13BB02}"/>
          </ac:spMkLst>
        </pc:spChg>
        <pc:spChg chg="add mod">
          <ac:chgData name="Noura.Elmaghawry" userId="b691f193-aaf6-4e62-bc5c-f933985003e3" providerId="ADAL" clId="{6A9F2CEA-EEE2-4C71-80FB-086F7BB8642F}" dt="2024-03-02T20:31:27.976" v="1732" actId="20577"/>
          <ac:spMkLst>
            <pc:docMk/>
            <pc:sldMk cId="2403445025" sldId="405"/>
            <ac:spMk id="20" creationId="{D6E2AE87-455A-7D97-B8BF-1F991BBE29DC}"/>
          </ac:spMkLst>
        </pc:spChg>
        <pc:spChg chg="add mod">
          <ac:chgData name="Noura.Elmaghawry" userId="b691f193-aaf6-4e62-bc5c-f933985003e3" providerId="ADAL" clId="{6A9F2CEA-EEE2-4C71-80FB-086F7BB8642F}" dt="2024-03-02T20:31:39.043" v="1734" actId="20577"/>
          <ac:spMkLst>
            <pc:docMk/>
            <pc:sldMk cId="2403445025" sldId="405"/>
            <ac:spMk id="21" creationId="{1109B2F1-4468-F820-6261-B438D81E296A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2" creationId="{BC48AAB9-D7E7-531C-7962-F27EC6DC7708}"/>
          </ac:spMkLst>
        </pc:spChg>
        <pc:spChg chg="add mod">
          <ac:chgData name="Noura.Elmaghawry" userId="b691f193-aaf6-4e62-bc5c-f933985003e3" providerId="ADAL" clId="{6A9F2CEA-EEE2-4C71-80FB-086F7BB8642F}" dt="2024-03-02T20:31:21.377" v="1730" actId="1076"/>
          <ac:spMkLst>
            <pc:docMk/>
            <pc:sldMk cId="2403445025" sldId="405"/>
            <ac:spMk id="23" creationId="{03D89C3D-FD1A-A9B7-E4EB-1695DC7E20EB}"/>
          </ac:spMkLst>
        </pc:spChg>
        <pc:picChg chg="mod">
          <ac:chgData name="Noura.Elmaghawry" userId="b691f193-aaf6-4e62-bc5c-f933985003e3" providerId="ADAL" clId="{6A9F2CEA-EEE2-4C71-80FB-086F7BB8642F}" dt="2024-03-02T20:26:03.477" v="1636" actId="14100"/>
          <ac:picMkLst>
            <pc:docMk/>
            <pc:sldMk cId="2403445025" sldId="405"/>
            <ac:picMk id="7" creationId="{AB975398-8ECE-85DE-3B1D-F987B16F85FA}"/>
          </ac:picMkLst>
        </pc:picChg>
        <pc:picChg chg="mod">
          <ac:chgData name="Noura.Elmaghawry" userId="b691f193-aaf6-4e62-bc5c-f933985003e3" providerId="ADAL" clId="{6A9F2CEA-EEE2-4C71-80FB-086F7BB8642F}" dt="2024-03-02T20:26:08.868" v="1639" actId="1076"/>
          <ac:picMkLst>
            <pc:docMk/>
            <pc:sldMk cId="2403445025" sldId="405"/>
            <ac:picMk id="9" creationId="{F660D1EA-5867-8F00-4F01-536503089271}"/>
          </ac:picMkLst>
        </pc:picChg>
        <pc:picChg chg="add mod">
          <ac:chgData name="Noura.Elmaghawry" userId="b691f193-aaf6-4e62-bc5c-f933985003e3" providerId="ADAL" clId="{6A9F2CEA-EEE2-4C71-80FB-086F7BB8642F}" dt="2024-03-02T20:30:19.208" v="1679" actId="14100"/>
          <ac:picMkLst>
            <pc:docMk/>
            <pc:sldMk cId="2403445025" sldId="405"/>
            <ac:picMk id="16" creationId="{74ACD7F4-FB56-5BDB-B6A6-2FE8F3073500}"/>
          </ac:picMkLst>
        </pc:picChg>
        <pc:picChg chg="add mod">
          <ac:chgData name="Noura.Elmaghawry" userId="b691f193-aaf6-4e62-bc5c-f933985003e3" providerId="ADAL" clId="{6A9F2CEA-EEE2-4C71-80FB-086F7BB8642F}" dt="2024-03-02T20:32:21.832" v="1738" actId="1076"/>
          <ac:picMkLst>
            <pc:docMk/>
            <pc:sldMk cId="2403445025" sldId="405"/>
            <ac:picMk id="25" creationId="{A64CE6BB-1B8D-B3FF-708F-620C038E8301}"/>
          </ac:picMkLst>
        </pc:picChg>
        <pc:picChg chg="add mod">
          <ac:chgData name="Noura.Elmaghawry" userId="b691f193-aaf6-4e62-bc5c-f933985003e3" providerId="ADAL" clId="{6A9F2CEA-EEE2-4C71-80FB-086F7BB8642F}" dt="2024-03-02T20:32:39.716" v="1740" actId="1076"/>
          <ac:picMkLst>
            <pc:docMk/>
            <pc:sldMk cId="2403445025" sldId="405"/>
            <ac:picMk id="26" creationId="{3A0D7E80-E8FF-16C8-F0EE-C1ABA24CFF87}"/>
          </ac:picMkLst>
        </pc:picChg>
        <pc:picChg chg="add del mod">
          <ac:chgData name="Noura.Elmaghawry" userId="b691f193-aaf6-4e62-bc5c-f933985003e3" providerId="ADAL" clId="{6A9F2CEA-EEE2-4C71-80FB-086F7BB8642F}" dt="2024-03-02T21:33:33.347" v="2892" actId="478"/>
          <ac:picMkLst>
            <pc:docMk/>
            <pc:sldMk cId="2403445025" sldId="405"/>
            <ac:picMk id="27" creationId="{230C84F1-F54D-FE81-E2B0-507024D16FF9}"/>
          </ac:picMkLst>
        </pc:picChg>
        <pc:picChg chg="add">
          <ac:chgData name="Noura.Elmaghawry" userId="b691f193-aaf6-4e62-bc5c-f933985003e3" providerId="ADAL" clId="{6A9F2CEA-EEE2-4C71-80FB-086F7BB8642F}" dt="2024-03-02T20:29:57.351" v="1672"/>
          <ac:picMkLst>
            <pc:docMk/>
            <pc:sldMk cId="2403445025" sldId="405"/>
            <ac:picMk id="8194" creationId="{D9A5EFC5-170B-D147-E493-9B6A704A8D02}"/>
          </ac:picMkLst>
        </pc:picChg>
        <pc:cxnChg chg="add">
          <ac:chgData name="Noura.Elmaghawry" userId="b691f193-aaf6-4e62-bc5c-f933985003e3" providerId="ADAL" clId="{6A9F2CEA-EEE2-4C71-80FB-086F7BB8642F}" dt="2024-03-02T20:30:36.949" v="1681" actId="11529"/>
          <ac:cxnSpMkLst>
            <pc:docMk/>
            <pc:sldMk cId="2403445025" sldId="405"/>
            <ac:cxnSpMk id="18" creationId="{E8EBF586-0928-EE19-B215-A7341B192DA8}"/>
          </ac:cxnSpMkLst>
        </pc:cxnChg>
      </pc:sldChg>
      <pc:sldChg chg="addSp delSp modSp add mod delAnim">
        <pc:chgData name="Noura.Elmaghawry" userId="b691f193-aaf6-4e62-bc5c-f933985003e3" providerId="ADAL" clId="{6A9F2CEA-EEE2-4C71-80FB-086F7BB8642F}" dt="2024-03-02T20:41:16.746" v="1929" actId="9405"/>
        <pc:sldMkLst>
          <pc:docMk/>
          <pc:sldMk cId="2671026020" sldId="406"/>
        </pc:sldMkLst>
        <pc:spChg chg="mod">
          <ac:chgData name="Noura.Elmaghawry" userId="b691f193-aaf6-4e62-bc5c-f933985003e3" providerId="ADAL" clId="{6A9F2CEA-EEE2-4C71-80FB-086F7BB8642F}" dt="2024-03-02T20:40:37.162" v="1921" actId="20577"/>
          <ac:spMkLst>
            <pc:docMk/>
            <pc:sldMk cId="2671026020" sldId="406"/>
            <ac:spMk id="13" creationId="{CCB67A05-AE4A-2403-4E44-7374C851D552}"/>
          </ac:spMkLst>
        </pc:spChg>
        <pc:spChg chg="mod">
          <ac:chgData name="Noura.Elmaghawry" userId="b691f193-aaf6-4e62-bc5c-f933985003e3" providerId="ADAL" clId="{6A9F2CEA-EEE2-4C71-80FB-086F7BB8642F}" dt="2024-03-02T20:40:41.196" v="1924" actId="20577"/>
          <ac:spMkLst>
            <pc:docMk/>
            <pc:sldMk cId="2671026020" sldId="406"/>
            <ac:spMk id="14" creationId="{06F4A7B7-F4C7-7C03-0307-256EA63CF2A9}"/>
          </ac:spMkLst>
        </pc:spChg>
        <pc:spChg chg="add mod">
          <ac:chgData name="Noura.Elmaghawry" userId="b691f193-aaf6-4e62-bc5c-f933985003e3" providerId="ADAL" clId="{6A9F2CEA-EEE2-4C71-80FB-086F7BB8642F}" dt="2024-03-02T20:38:34.819" v="1905" actId="14100"/>
          <ac:spMkLst>
            <pc:docMk/>
            <pc:sldMk cId="2671026020" sldId="406"/>
            <ac:spMk id="17" creationId="{832D1A55-B9BA-42A9-CCEF-028863BE064C}"/>
          </ac:spMkLst>
        </pc:spChg>
        <pc:spChg chg="mod">
          <ac:chgData name="Noura.Elmaghawry" userId="b691f193-aaf6-4e62-bc5c-f933985003e3" providerId="ADAL" clId="{6A9F2CEA-EEE2-4C71-80FB-086F7BB8642F}" dt="2024-03-02T20:40:43.551" v="1925" actId="20577"/>
          <ac:spMkLst>
            <pc:docMk/>
            <pc:sldMk cId="2671026020" sldId="406"/>
            <ac:spMk id="22" creationId="{4A8E4AFE-3623-09EF-761C-669B3FF9DF8D}"/>
          </ac:spMkLst>
        </pc:spChg>
        <pc:spChg chg="mod">
          <ac:chgData name="Noura.Elmaghawry" userId="b691f193-aaf6-4e62-bc5c-f933985003e3" providerId="ADAL" clId="{6A9F2CEA-EEE2-4C71-80FB-086F7BB8642F}" dt="2024-03-02T20:40:45.259" v="1926" actId="20577"/>
          <ac:spMkLst>
            <pc:docMk/>
            <pc:sldMk cId="2671026020" sldId="406"/>
            <ac:spMk id="23" creationId="{00F4AC2A-184C-0977-1D2E-E2CACD90144C}"/>
          </ac:spMkLst>
        </pc:spChg>
        <pc:spChg chg="add del">
          <ac:chgData name="Noura.Elmaghawry" userId="b691f193-aaf6-4e62-bc5c-f933985003e3" providerId="ADAL" clId="{6A9F2CEA-EEE2-4C71-80FB-086F7BB8642F}" dt="2024-03-02T20:39:18.752" v="1908" actId="478"/>
          <ac:spMkLst>
            <pc:docMk/>
            <pc:sldMk cId="2671026020" sldId="406"/>
            <ac:spMk id="28" creationId="{B4302F4D-544F-D317-B086-43AB03A59A07}"/>
          </ac:spMkLst>
        </pc:spChg>
        <pc:picChg chg="del">
          <ac:chgData name="Noura.Elmaghawry" userId="b691f193-aaf6-4e62-bc5c-f933985003e3" providerId="ADAL" clId="{6A9F2CEA-EEE2-4C71-80FB-086F7BB8642F}" dt="2024-03-02T20:37:29.575" v="1743" actId="478"/>
          <ac:picMkLst>
            <pc:docMk/>
            <pc:sldMk cId="2671026020" sldId="406"/>
            <ac:picMk id="7" creationId="{981413D0-58A7-FF20-5A46-7EADB2E953BC}"/>
          </ac:picMkLst>
        </pc:picChg>
        <pc:picChg chg="add mod">
          <ac:chgData name="Noura.Elmaghawry" userId="b691f193-aaf6-4e62-bc5c-f933985003e3" providerId="ADAL" clId="{6A9F2CEA-EEE2-4C71-80FB-086F7BB8642F}" dt="2024-03-02T20:37:34.831" v="1746" actId="14100"/>
          <ac:picMkLst>
            <pc:docMk/>
            <pc:sldMk cId="2671026020" sldId="406"/>
            <ac:picMk id="15" creationId="{05D9D5E2-04A8-7A20-9E63-4CE249D6B85E}"/>
          </ac:picMkLst>
        </pc:picChg>
        <pc:picChg chg="del">
          <ac:chgData name="Noura.Elmaghawry" userId="b691f193-aaf6-4e62-bc5c-f933985003e3" providerId="ADAL" clId="{6A9F2CEA-EEE2-4C71-80FB-086F7BB8642F}" dt="2024-03-02T20:37:44.448" v="1747" actId="478"/>
          <ac:picMkLst>
            <pc:docMk/>
            <pc:sldMk cId="2671026020" sldId="406"/>
            <ac:picMk id="25" creationId="{97059125-96A1-5E95-C7D8-30A204F275E3}"/>
          </ac:picMkLst>
        </pc:picChg>
        <pc:picChg chg="del">
          <ac:chgData name="Noura.Elmaghawry" userId="b691f193-aaf6-4e62-bc5c-f933985003e3" providerId="ADAL" clId="{6A9F2CEA-EEE2-4C71-80FB-086F7BB8642F}" dt="2024-03-02T20:37:46.407" v="1748" actId="478"/>
          <ac:picMkLst>
            <pc:docMk/>
            <pc:sldMk cId="2671026020" sldId="406"/>
            <ac:picMk id="26" creationId="{051C2DB9-23CF-E514-ABCD-34EAF90CE085}"/>
          </ac:picMkLst>
        </pc:picChg>
        <pc:picChg chg="del">
          <ac:chgData name="Noura.Elmaghawry" userId="b691f193-aaf6-4e62-bc5c-f933985003e3" providerId="ADAL" clId="{6A9F2CEA-EEE2-4C71-80FB-086F7BB8642F}" dt="2024-03-02T20:41:10.900" v="1928" actId="478"/>
          <ac:picMkLst>
            <pc:docMk/>
            <pc:sldMk cId="2671026020" sldId="406"/>
            <ac:picMk id="27" creationId="{B6C25288-C906-3F88-B028-896B4BA6759C}"/>
          </ac:picMkLst>
        </pc:picChg>
        <pc:picChg chg="add del mod">
          <ac:chgData name="Noura.Elmaghawry" userId="b691f193-aaf6-4e62-bc5c-f933985003e3" providerId="ADAL" clId="{6A9F2CEA-EEE2-4C71-80FB-086F7BB8642F}" dt="2024-03-02T20:39:47.276" v="1914" actId="478"/>
          <ac:picMkLst>
            <pc:docMk/>
            <pc:sldMk cId="2671026020" sldId="406"/>
            <ac:picMk id="13314" creationId="{EDEC8618-2240-38A3-5B4C-80F9F80963DA}"/>
          </ac:picMkLst>
        </pc:picChg>
        <pc:picChg chg="add mod">
          <ac:chgData name="Noura.Elmaghawry" userId="b691f193-aaf6-4e62-bc5c-f933985003e3" providerId="ADAL" clId="{6A9F2CEA-EEE2-4C71-80FB-086F7BB8642F}" dt="2024-03-02T20:40:32.658" v="1920" actId="1076"/>
          <ac:picMkLst>
            <pc:docMk/>
            <pc:sldMk cId="2671026020" sldId="406"/>
            <ac:picMk id="13316" creationId="{4E82EF9B-3AC6-669C-B1F1-4E996B50EC09}"/>
          </ac:picMkLst>
        </pc:picChg>
        <pc:inkChg chg="add">
          <ac:chgData name="Noura.Elmaghawry" userId="b691f193-aaf6-4e62-bc5c-f933985003e3" providerId="ADAL" clId="{6A9F2CEA-EEE2-4C71-80FB-086F7BB8642F}" dt="2024-03-02T20:41:00.093" v="1927" actId="9405"/>
          <ac:inkMkLst>
            <pc:docMk/>
            <pc:sldMk cId="2671026020" sldId="406"/>
            <ac:inkMk id="29" creationId="{C92FA510-B67C-C3E3-9AAE-F833E92EAB0F}"/>
          </ac:inkMkLst>
        </pc:inkChg>
        <pc:inkChg chg="add">
          <ac:chgData name="Noura.Elmaghawry" userId="b691f193-aaf6-4e62-bc5c-f933985003e3" providerId="ADAL" clId="{6A9F2CEA-EEE2-4C71-80FB-086F7BB8642F}" dt="2024-03-02T20:41:16.746" v="1929" actId="9405"/>
          <ac:inkMkLst>
            <pc:docMk/>
            <pc:sldMk cId="2671026020" sldId="406"/>
            <ac:inkMk id="30" creationId="{D2E9AA02-052F-F52E-C74C-60354DC6D425}"/>
          </ac:inkMkLst>
        </pc:inkChg>
      </pc:sldChg>
      <pc:sldChg chg="addSp delSp modSp add mod ord">
        <pc:chgData name="Noura.Elmaghawry" userId="b691f193-aaf6-4e62-bc5c-f933985003e3" providerId="ADAL" clId="{6A9F2CEA-EEE2-4C71-80FB-086F7BB8642F}" dt="2024-03-02T21:16:08.474" v="2522" actId="207"/>
        <pc:sldMkLst>
          <pc:docMk/>
          <pc:sldMk cId="1949207127" sldId="407"/>
        </pc:sldMkLst>
        <pc:spChg chg="mod">
          <ac:chgData name="Noura.Elmaghawry" userId="b691f193-aaf6-4e62-bc5c-f933985003e3" providerId="ADAL" clId="{6A9F2CEA-EEE2-4C71-80FB-086F7BB8642F}" dt="2024-03-02T21:08:10.999" v="2157" actId="20577"/>
          <ac:spMkLst>
            <pc:docMk/>
            <pc:sldMk cId="1949207127" sldId="407"/>
            <ac:spMk id="2" creationId="{F9F65DDE-2330-D4A9-2914-12F1E276A299}"/>
          </ac:spMkLst>
        </pc:spChg>
        <pc:spChg chg="mod">
          <ac:chgData name="Noura.Elmaghawry" userId="b691f193-aaf6-4e62-bc5c-f933985003e3" providerId="ADAL" clId="{6A9F2CEA-EEE2-4C71-80FB-086F7BB8642F}" dt="2024-03-02T21:11:27.768" v="2297" actId="6549"/>
          <ac:spMkLst>
            <pc:docMk/>
            <pc:sldMk cId="1949207127" sldId="407"/>
            <ac:spMk id="3" creationId="{62C7BCEE-BFE8-0520-3E66-22DF6B182477}"/>
          </ac:spMkLst>
        </pc:spChg>
        <pc:spChg chg="add">
          <ac:chgData name="Noura.Elmaghawry" userId="b691f193-aaf6-4e62-bc5c-f933985003e3" providerId="ADAL" clId="{6A9F2CEA-EEE2-4C71-80FB-086F7BB8642F}" dt="2024-03-02T21:09:34.384" v="2160"/>
          <ac:spMkLst>
            <pc:docMk/>
            <pc:sldMk cId="1949207127" sldId="407"/>
            <ac:spMk id="4" creationId="{285AC911-E787-EC66-7DC5-919558EA306A}"/>
          </ac:spMkLst>
        </pc:spChg>
        <pc:spChg chg="add del mod">
          <ac:chgData name="Noura.Elmaghawry" userId="b691f193-aaf6-4e62-bc5c-f933985003e3" providerId="ADAL" clId="{6A9F2CEA-EEE2-4C71-80FB-086F7BB8642F}" dt="2024-03-02T21:10:33.049" v="2289" actId="478"/>
          <ac:spMkLst>
            <pc:docMk/>
            <pc:sldMk cId="1949207127" sldId="407"/>
            <ac:spMk id="5" creationId="{099CE6F3-939F-83B8-8D84-3538969813DF}"/>
          </ac:spMkLst>
        </pc:spChg>
        <pc:spChg chg="add mod">
          <ac:chgData name="Noura.Elmaghawry" userId="b691f193-aaf6-4e62-bc5c-f933985003e3" providerId="ADAL" clId="{6A9F2CEA-EEE2-4C71-80FB-086F7BB8642F}" dt="2024-03-02T21:16:03.043" v="2521" actId="207"/>
          <ac:spMkLst>
            <pc:docMk/>
            <pc:sldMk cId="1949207127" sldId="407"/>
            <ac:spMk id="9" creationId="{56126ADC-6951-1D37-5832-5F0EE5D6700C}"/>
          </ac:spMkLst>
        </pc:spChg>
        <pc:spChg chg="add mod">
          <ac:chgData name="Noura.Elmaghawry" userId="b691f193-aaf6-4e62-bc5c-f933985003e3" providerId="ADAL" clId="{6A9F2CEA-EEE2-4C71-80FB-086F7BB8642F}" dt="2024-03-02T21:16:08.474" v="2522" actId="207"/>
          <ac:spMkLst>
            <pc:docMk/>
            <pc:sldMk cId="1949207127" sldId="407"/>
            <ac:spMk id="10" creationId="{967456D1-3941-ADB4-A1A7-E1A743B438E9}"/>
          </ac:spMkLst>
        </pc:spChg>
        <pc:spChg chg="add del mod">
          <ac:chgData name="Noura.Elmaghawry" userId="b691f193-aaf6-4e62-bc5c-f933985003e3" providerId="ADAL" clId="{6A9F2CEA-EEE2-4C71-80FB-086F7BB8642F}" dt="2024-03-02T21:14:44.797" v="2519" actId="478"/>
          <ac:spMkLst>
            <pc:docMk/>
            <pc:sldMk cId="1949207127" sldId="407"/>
            <ac:spMk id="11" creationId="{43667872-11D4-92FF-63A0-B246ABC07A10}"/>
          </ac:spMkLst>
        </pc:spChg>
        <pc:picChg chg="add del mod">
          <ac:chgData name="Noura.Elmaghawry" userId="b691f193-aaf6-4e62-bc5c-f933985003e3" providerId="ADAL" clId="{6A9F2CEA-EEE2-4C71-80FB-086F7BB8642F}" dt="2024-03-02T21:11:58.132" v="2303" actId="478"/>
          <ac:picMkLst>
            <pc:docMk/>
            <pc:sldMk cId="1949207127" sldId="407"/>
            <ac:picMk id="6" creationId="{DDD15723-D99E-D0DB-E748-158C6F3D31F9}"/>
          </ac:picMkLst>
        </pc:picChg>
        <pc:picChg chg="add mod">
          <ac:chgData name="Noura.Elmaghawry" userId="b691f193-aaf6-4e62-bc5c-f933985003e3" providerId="ADAL" clId="{6A9F2CEA-EEE2-4C71-80FB-086F7BB8642F}" dt="2024-03-02T21:12:27.065" v="2306" actId="14100"/>
          <ac:picMkLst>
            <pc:docMk/>
            <pc:sldMk cId="1949207127" sldId="407"/>
            <ac:picMk id="7" creationId="{2C380784-E50D-A537-424A-E69A9D424245}"/>
          </ac:picMkLst>
        </pc:picChg>
        <pc:picChg chg="add mod">
          <ac:chgData name="Noura.Elmaghawry" userId="b691f193-aaf6-4e62-bc5c-f933985003e3" providerId="ADAL" clId="{6A9F2CEA-EEE2-4C71-80FB-086F7BB8642F}" dt="2024-03-02T21:14:48.261" v="2520" actId="14100"/>
          <ac:picMkLst>
            <pc:docMk/>
            <pc:sldMk cId="1949207127" sldId="407"/>
            <ac:picMk id="8" creationId="{75FD5BB1-9FDD-DB40-03FF-DAA8186AE41C}"/>
          </ac:picMkLst>
        </pc:picChg>
      </pc:sldChg>
      <pc:sldChg chg="addSp modSp new mod modAnim">
        <pc:chgData name="Noura.Elmaghawry" userId="b691f193-aaf6-4e62-bc5c-f933985003e3" providerId="ADAL" clId="{6A9F2CEA-EEE2-4C71-80FB-086F7BB8642F}" dt="2024-03-02T21:25:20.025" v="2826" actId="6549"/>
        <pc:sldMkLst>
          <pc:docMk/>
          <pc:sldMk cId="3549486857" sldId="408"/>
        </pc:sldMkLst>
        <pc:spChg chg="mod">
          <ac:chgData name="Noura.Elmaghawry" userId="b691f193-aaf6-4e62-bc5c-f933985003e3" providerId="ADAL" clId="{6A9F2CEA-EEE2-4C71-80FB-086F7BB8642F}" dt="2024-03-02T21:16:51.916" v="2532" actId="20577"/>
          <ac:spMkLst>
            <pc:docMk/>
            <pc:sldMk cId="3549486857" sldId="408"/>
            <ac:spMk id="2" creationId="{BBDE95A3-8AF6-2D41-299A-294DDE5D7505}"/>
          </ac:spMkLst>
        </pc:spChg>
        <pc:spChg chg="mod">
          <ac:chgData name="Noura.Elmaghawry" userId="b691f193-aaf6-4e62-bc5c-f933985003e3" providerId="ADAL" clId="{6A9F2CEA-EEE2-4C71-80FB-086F7BB8642F}" dt="2024-03-02T21:23:03.283" v="2743" actId="14100"/>
          <ac:spMkLst>
            <pc:docMk/>
            <pc:sldMk cId="3549486857" sldId="408"/>
            <ac:spMk id="3" creationId="{4DBB81B8-B71D-51CB-059F-AEA8375B4FA1}"/>
          </ac:spMkLst>
        </pc:spChg>
        <pc:spChg chg="add mod">
          <ac:chgData name="Noura.Elmaghawry" userId="b691f193-aaf6-4e62-bc5c-f933985003e3" providerId="ADAL" clId="{6A9F2CEA-EEE2-4C71-80FB-086F7BB8642F}" dt="2024-03-02T21:25:20.025" v="2826" actId="6549"/>
          <ac:spMkLst>
            <pc:docMk/>
            <pc:sldMk cId="3549486857" sldId="408"/>
            <ac:spMk id="10" creationId="{8A46C143-0525-9B8C-535A-AF1BA89A3BA8}"/>
          </ac:spMkLst>
        </pc:spChg>
        <pc:picChg chg="add mod">
          <ac:chgData name="Noura.Elmaghawry" userId="b691f193-aaf6-4e62-bc5c-f933985003e3" providerId="ADAL" clId="{6A9F2CEA-EEE2-4C71-80FB-086F7BB8642F}" dt="2024-03-02T21:16:49.331" v="2525" actId="1076"/>
          <ac:picMkLst>
            <pc:docMk/>
            <pc:sldMk cId="3549486857" sldId="408"/>
            <ac:picMk id="4" creationId="{148EAD19-C5E6-91C2-C769-4BB55401923D}"/>
          </ac:picMkLst>
        </pc:picChg>
        <pc:picChg chg="add mod">
          <ac:chgData name="Noura.Elmaghawry" userId="b691f193-aaf6-4e62-bc5c-f933985003e3" providerId="ADAL" clId="{6A9F2CEA-EEE2-4C71-80FB-086F7BB8642F}" dt="2024-03-02T21:23:09.314" v="2745" actId="14100"/>
          <ac:picMkLst>
            <pc:docMk/>
            <pc:sldMk cId="3549486857" sldId="408"/>
            <ac:picMk id="6" creationId="{2C29A301-4033-8B68-1A66-70E0D87722AF}"/>
          </ac:picMkLst>
        </pc:picChg>
        <pc:picChg chg="add mod">
          <ac:chgData name="Noura.Elmaghawry" userId="b691f193-aaf6-4e62-bc5c-f933985003e3" providerId="ADAL" clId="{6A9F2CEA-EEE2-4C71-80FB-086F7BB8642F}" dt="2024-03-02T21:24:02.955" v="2748" actId="14100"/>
          <ac:picMkLst>
            <pc:docMk/>
            <pc:sldMk cId="3549486857" sldId="408"/>
            <ac:picMk id="8" creationId="{A38599CF-C0ED-8E12-540E-846A02521185}"/>
          </ac:picMkLst>
        </pc:picChg>
        <pc:picChg chg="add mod">
          <ac:chgData name="Noura.Elmaghawry" userId="b691f193-aaf6-4e62-bc5c-f933985003e3" providerId="ADAL" clId="{6A9F2CEA-EEE2-4C71-80FB-086F7BB8642F}" dt="2024-03-02T21:24:28.912" v="2751" actId="1076"/>
          <ac:picMkLst>
            <pc:docMk/>
            <pc:sldMk cId="3549486857" sldId="408"/>
            <ac:picMk id="9" creationId="{3D6E4B11-F6C8-4F49-F2A3-307DD42734E1}"/>
          </ac:picMkLst>
        </pc:picChg>
      </pc:sldChg>
      <pc:sldChg chg="addSp delSp modSp new mod">
        <pc:chgData name="Noura.Elmaghawry" userId="b691f193-aaf6-4e62-bc5c-f933985003e3" providerId="ADAL" clId="{6A9F2CEA-EEE2-4C71-80FB-086F7BB8642F}" dt="2024-03-02T21:36:21.718" v="2982" actId="9405"/>
        <pc:sldMkLst>
          <pc:docMk/>
          <pc:sldMk cId="3596043441" sldId="409"/>
        </pc:sldMkLst>
        <pc:spChg chg="mod">
          <ac:chgData name="Noura.Elmaghawry" userId="b691f193-aaf6-4e62-bc5c-f933985003e3" providerId="ADAL" clId="{6A9F2CEA-EEE2-4C71-80FB-086F7BB8642F}" dt="2024-03-02T21:31:09.162" v="2867" actId="20577"/>
          <ac:spMkLst>
            <pc:docMk/>
            <pc:sldMk cId="3596043441" sldId="409"/>
            <ac:spMk id="2" creationId="{93A6BE28-6954-5129-9E1C-AA61529117EC}"/>
          </ac:spMkLst>
        </pc:spChg>
        <pc:spChg chg="del">
          <ac:chgData name="Noura.Elmaghawry" userId="b691f193-aaf6-4e62-bc5c-f933985003e3" providerId="ADAL" clId="{6A9F2CEA-EEE2-4C71-80FB-086F7BB8642F}" dt="2024-03-02T21:31:14.122" v="2869" actId="478"/>
          <ac:spMkLst>
            <pc:docMk/>
            <pc:sldMk cId="3596043441" sldId="409"/>
            <ac:spMk id="3" creationId="{C3823ACB-B971-4605-184D-465247DC701A}"/>
          </ac:spMkLst>
        </pc:spChg>
        <pc:spChg chg="add mod">
          <ac:chgData name="Noura.Elmaghawry" userId="b691f193-aaf6-4e62-bc5c-f933985003e3" providerId="ADAL" clId="{6A9F2CEA-EEE2-4C71-80FB-086F7BB8642F}" dt="2024-03-02T21:35:04.644" v="2969" actId="14100"/>
          <ac:spMkLst>
            <pc:docMk/>
            <pc:sldMk cId="3596043441" sldId="409"/>
            <ac:spMk id="14" creationId="{862421ED-8D46-1650-2200-9CF235398480}"/>
          </ac:spMkLst>
        </pc:spChg>
        <pc:picChg chg="add del mod">
          <ac:chgData name="Noura.Elmaghawry" userId="b691f193-aaf6-4e62-bc5c-f933985003e3" providerId="ADAL" clId="{6A9F2CEA-EEE2-4C71-80FB-086F7BB8642F}" dt="2024-03-02T21:32:17.936" v="2884" actId="478"/>
          <ac:picMkLst>
            <pc:docMk/>
            <pc:sldMk cId="3596043441" sldId="409"/>
            <ac:picMk id="5" creationId="{9BEF0AB2-1912-18A2-3298-2E0BFC3AE2DB}"/>
          </ac:picMkLst>
        </pc:picChg>
        <pc:picChg chg="add del mod">
          <ac:chgData name="Noura.Elmaghawry" userId="b691f193-aaf6-4e62-bc5c-f933985003e3" providerId="ADAL" clId="{6A9F2CEA-EEE2-4C71-80FB-086F7BB8642F}" dt="2024-03-02T21:32:03.455" v="2877" actId="478"/>
          <ac:picMkLst>
            <pc:docMk/>
            <pc:sldMk cId="3596043441" sldId="409"/>
            <ac:picMk id="7" creationId="{4C4EBE3E-4B6C-40AF-BEFA-6377B02D5ED6}"/>
          </ac:picMkLst>
        </pc:picChg>
        <pc:picChg chg="add mod">
          <ac:chgData name="Noura.Elmaghawry" userId="b691f193-aaf6-4e62-bc5c-f933985003e3" providerId="ADAL" clId="{6A9F2CEA-EEE2-4C71-80FB-086F7BB8642F}" dt="2024-03-02T21:35:10.388" v="2972" actId="1076"/>
          <ac:picMkLst>
            <pc:docMk/>
            <pc:sldMk cId="3596043441" sldId="409"/>
            <ac:picMk id="9" creationId="{C5C3BC17-9708-C249-AB67-10D3CFFC3903}"/>
          </ac:picMkLst>
        </pc:picChg>
        <pc:picChg chg="add mod">
          <ac:chgData name="Noura.Elmaghawry" userId="b691f193-aaf6-4e62-bc5c-f933985003e3" providerId="ADAL" clId="{6A9F2CEA-EEE2-4C71-80FB-086F7BB8642F}" dt="2024-03-02T21:35:13.129" v="2973" actId="1076"/>
          <ac:picMkLst>
            <pc:docMk/>
            <pc:sldMk cId="3596043441" sldId="409"/>
            <ac:picMk id="11" creationId="{8C63F139-09DC-A96C-A883-6E3544DD95EB}"/>
          </ac:picMkLst>
        </pc:picChg>
        <pc:picChg chg="add mod">
          <ac:chgData name="Noura.Elmaghawry" userId="b691f193-aaf6-4e62-bc5c-f933985003e3" providerId="ADAL" clId="{6A9F2CEA-EEE2-4C71-80FB-086F7BB8642F}" dt="2024-03-02T21:35:21.899" v="2976" actId="14100"/>
          <ac:picMkLst>
            <pc:docMk/>
            <pc:sldMk cId="3596043441" sldId="409"/>
            <ac:picMk id="13" creationId="{C1CF4FF8-E15C-B5D5-5BDB-BD7EF77EA27A}"/>
          </ac:picMkLst>
        </pc:picChg>
        <pc:inkChg chg="add">
          <ac:chgData name="Noura.Elmaghawry" userId="b691f193-aaf6-4e62-bc5c-f933985003e3" providerId="ADAL" clId="{6A9F2CEA-EEE2-4C71-80FB-086F7BB8642F}" dt="2024-03-02T21:35:37.334" v="2977" actId="9405"/>
          <ac:inkMkLst>
            <pc:docMk/>
            <pc:sldMk cId="3596043441" sldId="409"/>
            <ac:inkMk id="15" creationId="{5FBB2DD1-D103-6C3F-3E19-1B7BABF11410}"/>
          </ac:inkMkLst>
        </pc:inkChg>
        <pc:inkChg chg="add del">
          <ac:chgData name="Noura.Elmaghawry" userId="b691f193-aaf6-4e62-bc5c-f933985003e3" providerId="ADAL" clId="{6A9F2CEA-EEE2-4C71-80FB-086F7BB8642F}" dt="2024-03-02T21:36:13.947" v="2981" actId="9405"/>
          <ac:inkMkLst>
            <pc:docMk/>
            <pc:sldMk cId="3596043441" sldId="409"/>
            <ac:inkMk id="16" creationId="{A5FD15EA-6277-D27F-8650-7C2E88439974}"/>
          </ac:inkMkLst>
        </pc:inkChg>
        <pc:inkChg chg="add del">
          <ac:chgData name="Noura.Elmaghawry" userId="b691f193-aaf6-4e62-bc5c-f933985003e3" providerId="ADAL" clId="{6A9F2CEA-EEE2-4C71-80FB-086F7BB8642F}" dt="2024-03-02T21:36:12.762" v="2980" actId="9405"/>
          <ac:inkMkLst>
            <pc:docMk/>
            <pc:sldMk cId="3596043441" sldId="409"/>
            <ac:inkMk id="17" creationId="{62F4A515-5B28-7C31-92C1-E491040CC718}"/>
          </ac:inkMkLst>
        </pc:inkChg>
        <pc:inkChg chg="add">
          <ac:chgData name="Noura.Elmaghawry" userId="b691f193-aaf6-4e62-bc5c-f933985003e3" providerId="ADAL" clId="{6A9F2CEA-EEE2-4C71-80FB-086F7BB8642F}" dt="2024-03-02T21:36:21.718" v="2982" actId="9405"/>
          <ac:inkMkLst>
            <pc:docMk/>
            <pc:sldMk cId="3596043441" sldId="409"/>
            <ac:inkMk id="18" creationId="{D35CF8AC-EE97-2137-C5F4-AFFCB2B54563}"/>
          </ac:inkMkLst>
        </pc:inkChg>
      </pc:sldChg>
      <pc:sldChg chg="modSp new mod">
        <pc:chgData name="Noura.Elmaghawry" userId="b691f193-aaf6-4e62-bc5c-f933985003e3" providerId="ADAL" clId="{6A9F2CEA-EEE2-4C71-80FB-086F7BB8642F}" dt="2024-03-02T21:40:50.900" v="3069" actId="20577"/>
        <pc:sldMkLst>
          <pc:docMk/>
          <pc:sldMk cId="496564216" sldId="410"/>
        </pc:sldMkLst>
        <pc:spChg chg="mod">
          <ac:chgData name="Noura.Elmaghawry" userId="b691f193-aaf6-4e62-bc5c-f933985003e3" providerId="ADAL" clId="{6A9F2CEA-EEE2-4C71-80FB-086F7BB8642F}" dt="2024-03-02T21:38:29.344" v="3004" actId="20577"/>
          <ac:spMkLst>
            <pc:docMk/>
            <pc:sldMk cId="496564216" sldId="410"/>
            <ac:spMk id="2" creationId="{0C8B4408-1A57-9498-A9F3-B314E5725578}"/>
          </ac:spMkLst>
        </pc:spChg>
        <pc:spChg chg="mod">
          <ac:chgData name="Noura.Elmaghawry" userId="b691f193-aaf6-4e62-bc5c-f933985003e3" providerId="ADAL" clId="{6A9F2CEA-EEE2-4C71-80FB-086F7BB8642F}" dt="2024-03-02T21:40:50.900" v="3069" actId="20577"/>
          <ac:spMkLst>
            <pc:docMk/>
            <pc:sldMk cId="496564216" sldId="410"/>
            <ac:spMk id="3" creationId="{5B225885-EF8A-EBF0-6AB7-29FAF4119E9E}"/>
          </ac:spMkLst>
        </pc:spChg>
      </pc:sldChg>
      <pc:sldChg chg="new del">
        <pc:chgData name="Noura.Elmaghawry" userId="b691f193-aaf6-4e62-bc5c-f933985003e3" providerId="ADAL" clId="{6A9F2CEA-EEE2-4C71-80FB-086F7BB8642F}" dt="2024-03-02T21:41:06.393" v="3071" actId="680"/>
        <pc:sldMkLst>
          <pc:docMk/>
          <pc:sldMk cId="1762106882" sldId="411"/>
        </pc:sldMkLst>
      </pc:sldChg>
      <pc:sldChg chg="addSp delSp modSp new mod">
        <pc:chgData name="Noura.Elmaghawry" userId="b691f193-aaf6-4e62-bc5c-f933985003e3" providerId="ADAL" clId="{6A9F2CEA-EEE2-4C71-80FB-086F7BB8642F}" dt="2024-03-02T21:47:37.436" v="3119" actId="9405"/>
        <pc:sldMkLst>
          <pc:docMk/>
          <pc:sldMk cId="2485487992" sldId="411"/>
        </pc:sldMkLst>
        <pc:spChg chg="mod">
          <ac:chgData name="Noura.Elmaghawry" userId="b691f193-aaf6-4e62-bc5c-f933985003e3" providerId="ADAL" clId="{6A9F2CEA-EEE2-4C71-80FB-086F7BB8642F}" dt="2024-03-02T21:41:47.440" v="3079" actId="122"/>
          <ac:spMkLst>
            <pc:docMk/>
            <pc:sldMk cId="2485487992" sldId="411"/>
            <ac:spMk id="2" creationId="{D1E88367-5F4A-024B-C50A-7F6F73A197AA}"/>
          </ac:spMkLst>
        </pc:spChg>
        <pc:spChg chg="del mod">
          <ac:chgData name="Noura.Elmaghawry" userId="b691f193-aaf6-4e62-bc5c-f933985003e3" providerId="ADAL" clId="{6A9F2CEA-EEE2-4C71-80FB-086F7BB8642F}" dt="2024-03-02T21:41:24.598" v="3075" actId="478"/>
          <ac:spMkLst>
            <pc:docMk/>
            <pc:sldMk cId="2485487992" sldId="411"/>
            <ac:spMk id="3" creationId="{251B4944-6BFF-B9C0-3DB8-1290E4F060C3}"/>
          </ac:spMkLst>
        </pc:spChg>
        <pc:spChg chg="del">
          <ac:chgData name="Noura.Elmaghawry" userId="b691f193-aaf6-4e62-bc5c-f933985003e3" providerId="ADAL" clId="{6A9F2CEA-EEE2-4C71-80FB-086F7BB8642F}" dt="2024-03-02T21:41:26.779" v="3076" actId="478"/>
          <ac:spMkLst>
            <pc:docMk/>
            <pc:sldMk cId="2485487992" sldId="411"/>
            <ac:spMk id="4" creationId="{6558AADD-0BDB-ECCC-7F6D-F8D02716070A}"/>
          </ac:spMkLst>
        </pc:spChg>
        <pc:spChg chg="add del mod">
          <ac:chgData name="Noura.Elmaghawry" userId="b691f193-aaf6-4e62-bc5c-f933985003e3" providerId="ADAL" clId="{6A9F2CEA-EEE2-4C71-80FB-086F7BB8642F}" dt="2024-03-02T21:46:03.042" v="3104" actId="478"/>
          <ac:spMkLst>
            <pc:docMk/>
            <pc:sldMk cId="2485487992" sldId="411"/>
            <ac:spMk id="13" creationId="{7FF38932-F7B2-20C5-18D5-F5CC8A75DDFE}"/>
          </ac:spMkLst>
        </pc:spChg>
        <pc:picChg chg="add mod">
          <ac:chgData name="Noura.Elmaghawry" userId="b691f193-aaf6-4e62-bc5c-f933985003e3" providerId="ADAL" clId="{6A9F2CEA-EEE2-4C71-80FB-086F7BB8642F}" dt="2024-03-02T21:45:46.091" v="3099" actId="14100"/>
          <ac:picMkLst>
            <pc:docMk/>
            <pc:sldMk cId="2485487992" sldId="411"/>
            <ac:picMk id="6" creationId="{E8A11654-593E-D4D1-57C2-7CBE9DAA755F}"/>
          </ac:picMkLst>
        </pc:picChg>
        <pc:picChg chg="add mod">
          <ac:chgData name="Noura.Elmaghawry" userId="b691f193-aaf6-4e62-bc5c-f933985003e3" providerId="ADAL" clId="{6A9F2CEA-EEE2-4C71-80FB-086F7BB8642F}" dt="2024-03-02T21:45:44.069" v="3098" actId="14100"/>
          <ac:picMkLst>
            <pc:docMk/>
            <pc:sldMk cId="2485487992" sldId="411"/>
            <ac:picMk id="8" creationId="{3EEBA63D-95A3-3784-095F-C42780754C44}"/>
          </ac:picMkLst>
        </pc:picChg>
        <pc:picChg chg="add mod">
          <ac:chgData name="Noura.Elmaghawry" userId="b691f193-aaf6-4e62-bc5c-f933985003e3" providerId="ADAL" clId="{6A9F2CEA-EEE2-4C71-80FB-086F7BB8642F}" dt="2024-03-02T21:46:00.030" v="3103" actId="1076"/>
          <ac:picMkLst>
            <pc:docMk/>
            <pc:sldMk cId="2485487992" sldId="411"/>
            <ac:picMk id="10" creationId="{58505FE8-EE8F-7625-86C4-6A5E6FAD6659}"/>
          </ac:picMkLst>
        </pc:picChg>
        <pc:picChg chg="add mod">
          <ac:chgData name="Noura.Elmaghawry" userId="b691f193-aaf6-4e62-bc5c-f933985003e3" providerId="ADAL" clId="{6A9F2CEA-EEE2-4C71-80FB-086F7BB8642F}" dt="2024-03-02T21:45:42.249" v="3097" actId="1076"/>
          <ac:picMkLst>
            <pc:docMk/>
            <pc:sldMk cId="2485487992" sldId="411"/>
            <ac:picMk id="12" creationId="{2E400EBF-41AA-0690-7562-CCA010A270EA}"/>
          </ac:picMkLst>
        </pc:picChg>
        <pc:inkChg chg="add">
          <ac:chgData name="Noura.Elmaghawry" userId="b691f193-aaf6-4e62-bc5c-f933985003e3" providerId="ADAL" clId="{6A9F2CEA-EEE2-4C71-80FB-086F7BB8642F}" dt="2024-03-02T21:47:32.637" v="3117" actId="9405"/>
          <ac:inkMkLst>
            <pc:docMk/>
            <pc:sldMk cId="2485487992" sldId="411"/>
            <ac:inkMk id="21" creationId="{01BA3E3D-9B51-B8EC-B7A0-BAFF8F70382C}"/>
          </ac:inkMkLst>
        </pc:inkChg>
        <pc:inkChg chg="add">
          <ac:chgData name="Noura.Elmaghawry" userId="b691f193-aaf6-4e62-bc5c-f933985003e3" providerId="ADAL" clId="{6A9F2CEA-EEE2-4C71-80FB-086F7BB8642F}" dt="2024-03-02T21:47:35.032" v="3118" actId="9405"/>
          <ac:inkMkLst>
            <pc:docMk/>
            <pc:sldMk cId="2485487992" sldId="411"/>
            <ac:inkMk id="22" creationId="{FEDBBD9F-7EF4-E40E-5E28-38AC124344DB}"/>
          </ac:inkMkLst>
        </pc:inkChg>
        <pc:inkChg chg="add">
          <ac:chgData name="Noura.Elmaghawry" userId="b691f193-aaf6-4e62-bc5c-f933985003e3" providerId="ADAL" clId="{6A9F2CEA-EEE2-4C71-80FB-086F7BB8642F}" dt="2024-03-02T21:47:37.436" v="3119" actId="9405"/>
          <ac:inkMkLst>
            <pc:docMk/>
            <pc:sldMk cId="2485487992" sldId="411"/>
            <ac:inkMk id="23" creationId="{BF444D3D-74ED-4BB6-A247-FDD9E1A9F158}"/>
          </ac:inkMkLst>
        </pc:ink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5" creationId="{D1587C60-54D9-B47B-FD3A-A1A1920634A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7" creationId="{C389806C-9C5D-D668-47B4-7CA4210B514C}"/>
          </ac:cxnSpMkLst>
        </pc:cxnChg>
        <pc:cxnChg chg="add mod">
          <ac:chgData name="Noura.Elmaghawry" userId="b691f193-aaf6-4e62-bc5c-f933985003e3" providerId="ADAL" clId="{6A9F2CEA-EEE2-4C71-80FB-086F7BB8642F}" dt="2024-03-02T21:47:20.765" v="3116" actId="692"/>
          <ac:cxnSpMkLst>
            <pc:docMk/>
            <pc:sldMk cId="2485487992" sldId="411"/>
            <ac:cxnSpMk id="19" creationId="{B42794C3-BD04-7A07-DCCC-8A543DA3EC24}"/>
          </ac:cxnSpMkLst>
        </pc:cxnChg>
      </pc:sldChg>
      <pc:sldChg chg="addSp delSp modSp new mod modAnim">
        <pc:chgData name="Noura.Elmaghawry" userId="b691f193-aaf6-4e62-bc5c-f933985003e3" providerId="ADAL" clId="{6A9F2CEA-EEE2-4C71-80FB-086F7BB8642F}" dt="2024-03-02T22:09:20.984" v="3342" actId="9405"/>
        <pc:sldMkLst>
          <pc:docMk/>
          <pc:sldMk cId="3349505930" sldId="412"/>
        </pc:sldMkLst>
        <pc:spChg chg="mod">
          <ac:chgData name="Noura.Elmaghawry" userId="b691f193-aaf6-4e62-bc5c-f933985003e3" providerId="ADAL" clId="{6A9F2CEA-EEE2-4C71-80FB-086F7BB8642F}" dt="2024-03-02T21:57:44.802" v="3166" actId="20577"/>
          <ac:spMkLst>
            <pc:docMk/>
            <pc:sldMk cId="3349505930" sldId="412"/>
            <ac:spMk id="2" creationId="{8E6F72C5-5718-1ECC-6510-5FDEFB1AB02F}"/>
          </ac:spMkLst>
        </pc:spChg>
        <pc:spChg chg="del">
          <ac:chgData name="Noura.Elmaghawry" userId="b691f193-aaf6-4e62-bc5c-f933985003e3" providerId="ADAL" clId="{6A9F2CEA-EEE2-4C71-80FB-086F7BB8642F}" dt="2024-03-02T21:56:39.575" v="3121" actId="478"/>
          <ac:spMkLst>
            <pc:docMk/>
            <pc:sldMk cId="3349505930" sldId="412"/>
            <ac:spMk id="3" creationId="{225A56F8-DC51-8C20-3691-F9A836D8C97E}"/>
          </ac:spMkLst>
        </pc:spChg>
        <pc:spChg chg="add mod">
          <ac:chgData name="Noura.Elmaghawry" userId="b691f193-aaf6-4e62-bc5c-f933985003e3" providerId="ADAL" clId="{6A9F2CEA-EEE2-4C71-80FB-086F7BB8642F}" dt="2024-03-02T22:00:57.520" v="3194" actId="1076"/>
          <ac:spMkLst>
            <pc:docMk/>
            <pc:sldMk cId="3349505930" sldId="412"/>
            <ac:spMk id="24" creationId="{6CF3953B-3427-7911-566B-90769F3468CF}"/>
          </ac:spMkLst>
        </pc:spChg>
        <pc:spChg chg="add mod">
          <ac:chgData name="Noura.Elmaghawry" userId="b691f193-aaf6-4e62-bc5c-f933985003e3" providerId="ADAL" clId="{6A9F2CEA-EEE2-4C71-80FB-086F7BB8642F}" dt="2024-03-02T22:01:09.967" v="3199" actId="20577"/>
          <ac:spMkLst>
            <pc:docMk/>
            <pc:sldMk cId="3349505930" sldId="412"/>
            <ac:spMk id="25" creationId="{77D6E820-0692-7E3B-DFF4-52FDB2377EC7}"/>
          </ac:spMkLst>
        </pc:spChg>
        <pc:spChg chg="add mod">
          <ac:chgData name="Noura.Elmaghawry" userId="b691f193-aaf6-4e62-bc5c-f933985003e3" providerId="ADAL" clId="{6A9F2CEA-EEE2-4C71-80FB-086F7BB8642F}" dt="2024-03-02T22:01:20.866" v="3202" actId="20577"/>
          <ac:spMkLst>
            <pc:docMk/>
            <pc:sldMk cId="3349505930" sldId="412"/>
            <ac:spMk id="26" creationId="{9BFDEA67-CCD2-9CB4-0A18-460B322B5C74}"/>
          </ac:spMkLst>
        </pc:spChg>
        <pc:spChg chg="add mod">
          <ac:chgData name="Noura.Elmaghawry" userId="b691f193-aaf6-4e62-bc5c-f933985003e3" providerId="ADAL" clId="{6A9F2CEA-EEE2-4C71-80FB-086F7BB8642F}" dt="2024-03-02T22:01:33.433" v="3205" actId="20577"/>
          <ac:spMkLst>
            <pc:docMk/>
            <pc:sldMk cId="3349505930" sldId="412"/>
            <ac:spMk id="27" creationId="{D216B65A-18DD-B06C-AADF-3C9409D0FED7}"/>
          </ac:spMkLst>
        </pc:spChg>
        <pc:spChg chg="add mod">
          <ac:chgData name="Noura.Elmaghawry" userId="b691f193-aaf6-4e62-bc5c-f933985003e3" providerId="ADAL" clId="{6A9F2CEA-EEE2-4C71-80FB-086F7BB8642F}" dt="2024-03-02T22:04:04.770" v="3270" actId="20577"/>
          <ac:spMkLst>
            <pc:docMk/>
            <pc:sldMk cId="3349505930" sldId="412"/>
            <ac:spMk id="31" creationId="{23D9CD40-9285-277D-5DC0-284E9E9AF578}"/>
          </ac:spMkLst>
        </pc:spChg>
        <pc:grpChg chg="del mod">
          <ac:chgData name="Noura.Elmaghawry" userId="b691f193-aaf6-4e62-bc5c-f933985003e3" providerId="ADAL" clId="{6A9F2CEA-EEE2-4C71-80FB-086F7BB8642F}" dt="2024-03-02T21:59:31.720" v="3178" actId="478"/>
          <ac:grpSpMkLst>
            <pc:docMk/>
            <pc:sldMk cId="3349505930" sldId="412"/>
            <ac:grpSpMk id="13" creationId="{34B7F397-4E78-813B-70C1-011EEDC36AE7}"/>
          </ac:grpSpMkLst>
        </pc:grpChg>
        <pc:grpChg chg="mod">
          <ac:chgData name="Noura.Elmaghawry" userId="b691f193-aaf6-4e62-bc5c-f933985003e3" providerId="ADAL" clId="{6A9F2CEA-EEE2-4C71-80FB-086F7BB8642F}" dt="2024-03-02T21:59:56.489" v="3184"/>
          <ac:grpSpMkLst>
            <pc:docMk/>
            <pc:sldMk cId="3349505930" sldId="412"/>
            <ac:grpSpMk id="21" creationId="{9FAB2004-E4FE-114B-1664-7603FF1E3B1E}"/>
          </ac:grpSpMkLst>
        </pc:grpChg>
        <pc:picChg chg="add mod">
          <ac:chgData name="Noura.Elmaghawry" userId="b691f193-aaf6-4e62-bc5c-f933985003e3" providerId="ADAL" clId="{6A9F2CEA-EEE2-4C71-80FB-086F7BB8642F}" dt="2024-03-02T21:57:34.987" v="3133" actId="14100"/>
          <ac:picMkLst>
            <pc:docMk/>
            <pc:sldMk cId="3349505930" sldId="412"/>
            <ac:picMk id="5" creationId="{A55AEBE4-1338-C424-12C5-386E43B2330D}"/>
          </ac:picMkLst>
        </pc:picChg>
        <pc:picChg chg="add del mod">
          <ac:chgData name="Noura.Elmaghawry" userId="b691f193-aaf6-4e62-bc5c-f933985003e3" providerId="ADAL" clId="{6A9F2CEA-EEE2-4C71-80FB-086F7BB8642F}" dt="2024-03-02T21:59:16.803" v="3173" actId="478"/>
          <ac:picMkLst>
            <pc:docMk/>
            <pc:sldMk cId="3349505930" sldId="412"/>
            <ac:picMk id="7" creationId="{731BBF03-D35B-2601-F260-C09D81080EE0}"/>
          </ac:picMkLst>
        </pc:picChg>
        <pc:picChg chg="add mod">
          <ac:chgData name="Noura.Elmaghawry" userId="b691f193-aaf6-4e62-bc5c-f933985003e3" providerId="ADAL" clId="{6A9F2CEA-EEE2-4C71-80FB-086F7BB8642F}" dt="2024-03-02T21:59:39.356" v="3180" actId="1076"/>
          <ac:picMkLst>
            <pc:docMk/>
            <pc:sldMk cId="3349505930" sldId="412"/>
            <ac:picMk id="9" creationId="{47E286AE-D011-FF7A-2726-0719CC6F3C7B}"/>
          </ac:picMkLst>
        </pc:picChg>
        <pc:picChg chg="add mod">
          <ac:chgData name="Noura.Elmaghawry" userId="b691f193-aaf6-4e62-bc5c-f933985003e3" providerId="ADAL" clId="{6A9F2CEA-EEE2-4C71-80FB-086F7BB8642F}" dt="2024-03-02T21:59:24.371" v="3176" actId="14100"/>
          <ac:picMkLst>
            <pc:docMk/>
            <pc:sldMk cId="3349505930" sldId="412"/>
            <ac:picMk id="17" creationId="{43873F25-1AC0-A4F5-6718-C508311D04C9}"/>
          </ac:picMkLst>
        </pc:picChg>
        <pc:picChg chg="add mod">
          <ac:chgData name="Noura.Elmaghawry" userId="b691f193-aaf6-4e62-bc5c-f933985003e3" providerId="ADAL" clId="{6A9F2CEA-EEE2-4C71-80FB-086F7BB8642F}" dt="2024-03-02T22:01:45.366" v="3207" actId="1076"/>
          <ac:picMkLst>
            <pc:docMk/>
            <pc:sldMk cId="3349505930" sldId="412"/>
            <ac:picMk id="28" creationId="{C0025EDA-2D3F-CE58-31C2-3E03488062A6}"/>
          </ac:picMkLst>
        </pc:picChg>
        <pc:picChg chg="add mod">
          <ac:chgData name="Noura.Elmaghawry" userId="b691f193-aaf6-4e62-bc5c-f933985003e3" providerId="ADAL" clId="{6A9F2CEA-EEE2-4C71-80FB-086F7BB8642F}" dt="2024-03-02T22:03:04.019" v="3209" actId="1076"/>
          <ac:picMkLst>
            <pc:docMk/>
            <pc:sldMk cId="3349505930" sldId="412"/>
            <ac:picMk id="30" creationId="{64239038-A68F-0F57-D706-9A80DC365ED6}"/>
          </ac:picMkLst>
        </pc:picChg>
        <pc:inkChg chg="add del">
          <ac:chgData name="Noura.Elmaghawry" userId="b691f193-aaf6-4e62-bc5c-f933985003e3" providerId="ADAL" clId="{6A9F2CEA-EEE2-4C71-80FB-086F7BB8642F}" dt="2024-03-02T21:59:28.273" v="3177" actId="478"/>
          <ac:inkMkLst>
            <pc:docMk/>
            <pc:sldMk cId="3349505930" sldId="412"/>
            <ac:inkMk id="10" creationId="{C59BB18A-3786-633F-7DE4-4610394FD939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1" creationId="{7EE1D540-FDDE-6369-D435-753BF8A4416B}"/>
          </ac:inkMkLst>
        </pc:inkChg>
        <pc:inkChg chg="add mod">
          <ac:chgData name="Noura.Elmaghawry" userId="b691f193-aaf6-4e62-bc5c-f933985003e3" providerId="ADAL" clId="{6A9F2CEA-EEE2-4C71-80FB-086F7BB8642F}" dt="2024-03-02T21:58:04.753" v="3170"/>
          <ac:inkMkLst>
            <pc:docMk/>
            <pc:sldMk cId="3349505930" sldId="412"/>
            <ac:inkMk id="12" creationId="{AA275164-219D-3644-F65C-D8C339CB389F}"/>
          </ac:inkMkLst>
        </pc:inkChg>
        <pc:inkChg chg="add del">
          <ac:chgData name="Noura.Elmaghawry" userId="b691f193-aaf6-4e62-bc5c-f933985003e3" providerId="ADAL" clId="{6A9F2CEA-EEE2-4C71-80FB-086F7BB8642F}" dt="2024-03-02T21:59:34.374" v="3179" actId="478"/>
          <ac:inkMkLst>
            <pc:docMk/>
            <pc:sldMk cId="3349505930" sldId="412"/>
            <ac:inkMk id="14" creationId="{9EAEF855-E5F6-5AA1-D316-566D9724002A}"/>
          </ac:inkMkLst>
        </pc:inkChg>
        <pc:inkChg chg="add">
          <ac:chgData name="Noura.Elmaghawry" userId="b691f193-aaf6-4e62-bc5c-f933985003e3" providerId="ADAL" clId="{6A9F2CEA-EEE2-4C71-80FB-086F7BB8642F}" dt="2024-03-02T21:59:12.595" v="3172" actId="9405"/>
          <ac:inkMkLst>
            <pc:docMk/>
            <pc:sldMk cId="3349505930" sldId="412"/>
            <ac:inkMk id="15" creationId="{E3E4AA56-70C7-33DD-5F3F-271D420C3DD8}"/>
          </ac:inkMkLst>
        </pc:inkChg>
        <pc:inkChg chg="add">
          <ac:chgData name="Noura.Elmaghawry" userId="b691f193-aaf6-4e62-bc5c-f933985003e3" providerId="ADAL" clId="{6A9F2CEA-EEE2-4C71-80FB-086F7BB8642F}" dt="2024-03-02T21:59:48.307" v="3181" actId="9405"/>
          <ac:inkMkLst>
            <pc:docMk/>
            <pc:sldMk cId="3349505930" sldId="412"/>
            <ac:inkMk id="18" creationId="{EE8EBC5F-BBE4-6A94-4381-BDA2727A598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19" creationId="{EEF6EA76-B66F-D1B0-D1B4-72E13B63341D}"/>
          </ac:inkMkLst>
        </pc:inkChg>
        <pc:inkChg chg="add mod">
          <ac:chgData name="Noura.Elmaghawry" userId="b691f193-aaf6-4e62-bc5c-f933985003e3" providerId="ADAL" clId="{6A9F2CEA-EEE2-4C71-80FB-086F7BB8642F}" dt="2024-03-02T21:59:56.489" v="3184"/>
          <ac:inkMkLst>
            <pc:docMk/>
            <pc:sldMk cId="3349505930" sldId="412"/>
            <ac:inkMk id="20" creationId="{366FD97F-5BDB-059C-81EC-E129E9094ACC}"/>
          </ac:inkMkLst>
        </pc:inkChg>
        <pc:inkChg chg="add">
          <ac:chgData name="Noura.Elmaghawry" userId="b691f193-aaf6-4e62-bc5c-f933985003e3" providerId="ADAL" clId="{6A9F2CEA-EEE2-4C71-80FB-086F7BB8642F}" dt="2024-03-02T22:00:02.047" v="3185" actId="9405"/>
          <ac:inkMkLst>
            <pc:docMk/>
            <pc:sldMk cId="3349505930" sldId="412"/>
            <ac:inkMk id="22" creationId="{052689EF-833B-097F-F99E-5266684CF24F}"/>
          </ac:inkMkLst>
        </pc:inkChg>
        <pc:inkChg chg="add">
          <ac:chgData name="Noura.Elmaghawry" userId="b691f193-aaf6-4e62-bc5c-f933985003e3" providerId="ADAL" clId="{6A9F2CEA-EEE2-4C71-80FB-086F7BB8642F}" dt="2024-03-02T22:00:10.107" v="3186" actId="9405"/>
          <ac:inkMkLst>
            <pc:docMk/>
            <pc:sldMk cId="3349505930" sldId="412"/>
            <ac:inkMk id="23" creationId="{1E380B9B-A5EC-8D82-0652-28F335181E9B}"/>
          </ac:inkMkLst>
        </pc:inkChg>
        <pc:inkChg chg="add">
          <ac:chgData name="Noura.Elmaghawry" userId="b691f193-aaf6-4e62-bc5c-f933985003e3" providerId="ADAL" clId="{6A9F2CEA-EEE2-4C71-80FB-086F7BB8642F}" dt="2024-03-02T22:09:20.984" v="3342" actId="9405"/>
          <ac:inkMkLst>
            <pc:docMk/>
            <pc:sldMk cId="3349505930" sldId="412"/>
            <ac:inkMk id="32" creationId="{B40B92EF-7797-C7FE-A07F-E0A40F1F38FC}"/>
          </ac:inkMkLst>
        </pc:inkChg>
      </pc:sldChg>
      <pc:sldChg chg="addSp delSp modSp new mod">
        <pc:chgData name="Noura.Elmaghawry" userId="b691f193-aaf6-4e62-bc5c-f933985003e3" providerId="ADAL" clId="{6A9F2CEA-EEE2-4C71-80FB-086F7BB8642F}" dt="2024-03-02T22:10:01.162" v="3397" actId="1076"/>
        <pc:sldMkLst>
          <pc:docMk/>
          <pc:sldMk cId="1411940463" sldId="413"/>
        </pc:sldMkLst>
        <pc:spChg chg="mod">
          <ac:chgData name="Noura.Elmaghawry" userId="b691f193-aaf6-4e62-bc5c-f933985003e3" providerId="ADAL" clId="{6A9F2CEA-EEE2-4C71-80FB-086F7BB8642F}" dt="2024-03-02T22:06:00.746" v="3329" actId="20577"/>
          <ac:spMkLst>
            <pc:docMk/>
            <pc:sldMk cId="1411940463" sldId="413"/>
            <ac:spMk id="2" creationId="{D12C0F80-4D5E-5C01-1473-147C1DC53503}"/>
          </ac:spMkLst>
        </pc:spChg>
        <pc:spChg chg="del">
          <ac:chgData name="Noura.Elmaghawry" userId="b691f193-aaf6-4e62-bc5c-f933985003e3" providerId="ADAL" clId="{6A9F2CEA-EEE2-4C71-80FB-086F7BB8642F}" dt="2024-03-02T22:08:12.481" v="3331" actId="478"/>
          <ac:spMkLst>
            <pc:docMk/>
            <pc:sldMk cId="1411940463" sldId="413"/>
            <ac:spMk id="3" creationId="{A29D772D-DEE1-4385-4B52-772F577DB8D5}"/>
          </ac:spMkLst>
        </pc:spChg>
        <pc:spChg chg="add del mod">
          <ac:chgData name="Noura.Elmaghawry" userId="b691f193-aaf6-4e62-bc5c-f933985003e3" providerId="ADAL" clId="{6A9F2CEA-EEE2-4C71-80FB-086F7BB8642F}" dt="2024-03-02T22:08:16.479" v="3332" actId="478"/>
          <ac:spMkLst>
            <pc:docMk/>
            <pc:sldMk cId="1411940463" sldId="413"/>
            <ac:spMk id="5" creationId="{0FB82ADB-37B9-FA40-283D-98B19E6F1A66}"/>
          </ac:spMkLst>
        </pc:spChg>
        <pc:spChg chg="add mod">
          <ac:chgData name="Noura.Elmaghawry" userId="b691f193-aaf6-4e62-bc5c-f933985003e3" providerId="ADAL" clId="{6A9F2CEA-EEE2-4C71-80FB-086F7BB8642F}" dt="2024-03-02T22:09:50.840" v="3395" actId="1035"/>
          <ac:spMkLst>
            <pc:docMk/>
            <pc:sldMk cId="1411940463" sldId="413"/>
            <ac:spMk id="12" creationId="{5084DC55-5084-431E-5AB8-FFF3FD079A35}"/>
          </ac:spMkLst>
        </pc:sp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7" creationId="{18520B6F-93B7-8A8A-9B98-A74401D2E75D}"/>
          </ac:picMkLst>
        </pc:picChg>
        <pc:picChg chg="add mod">
          <ac:chgData name="Noura.Elmaghawry" userId="b691f193-aaf6-4e62-bc5c-f933985003e3" providerId="ADAL" clId="{6A9F2CEA-EEE2-4C71-80FB-086F7BB8642F}" dt="2024-03-02T22:09:50.840" v="3395" actId="1035"/>
          <ac:picMkLst>
            <pc:docMk/>
            <pc:sldMk cId="1411940463" sldId="413"/>
            <ac:picMk id="9" creationId="{3D70FA4A-34F9-D635-F2CD-7CEFD1EBC0D9}"/>
          </ac:picMkLst>
        </pc:picChg>
        <pc:inkChg chg="add mod">
          <ac:chgData name="Noura.Elmaghawry" userId="b691f193-aaf6-4e62-bc5c-f933985003e3" providerId="ADAL" clId="{6A9F2CEA-EEE2-4C71-80FB-086F7BB8642F}" dt="2024-03-02T22:10:01.162" v="3397" actId="1076"/>
          <ac:inkMkLst>
            <pc:docMk/>
            <pc:sldMk cId="1411940463" sldId="413"/>
            <ac:inkMk id="10" creationId="{8768E980-C3CC-56D1-A085-90FD63D81E0E}"/>
          </ac:inkMkLst>
        </pc:inkChg>
        <pc:inkChg chg="add mod">
          <ac:chgData name="Noura.Elmaghawry" userId="b691f193-aaf6-4e62-bc5c-f933985003e3" providerId="ADAL" clId="{6A9F2CEA-EEE2-4C71-80FB-086F7BB8642F}" dt="2024-03-02T22:09:56.434" v="3396" actId="14100"/>
          <ac:inkMkLst>
            <pc:docMk/>
            <pc:sldMk cId="1411940463" sldId="413"/>
            <ac:inkMk id="11" creationId="{E176EF96-3B58-90F8-EC67-4E9A1065632C}"/>
          </ac:inkMkLst>
        </pc:inkChg>
      </pc:sldChg>
      <pc:sldChg chg="add">
        <pc:chgData name="Noura.Elmaghawry" userId="b691f193-aaf6-4e62-bc5c-f933985003e3" providerId="ADAL" clId="{6A9F2CEA-EEE2-4C71-80FB-086F7BB8642F}" dt="2024-03-02T22:06:06.102" v="3330"/>
        <pc:sldMkLst>
          <pc:docMk/>
          <pc:sldMk cId="3062752457" sldId="414"/>
        </pc:sldMkLst>
      </pc:sldChg>
    </pc:docChg>
  </pc:docChgLst>
  <pc:docChgLst>
    <pc:chgData name="Noura.Elmaghawry" userId="b691f193-aaf6-4e62-bc5c-f933985003e3" providerId="ADAL" clId="{C5D55BC8-61CF-4C0E-9514-71DD62D39680}"/>
    <pc:docChg chg="undo custSel addSld delSld modSld sldOrd">
      <pc:chgData name="Noura.Elmaghawry" userId="b691f193-aaf6-4e62-bc5c-f933985003e3" providerId="ADAL" clId="{C5D55BC8-61CF-4C0E-9514-71DD62D39680}" dt="2024-03-10T10:15:42.343" v="796" actId="1076"/>
      <pc:docMkLst>
        <pc:docMk/>
      </pc:docMkLst>
      <pc:sldChg chg="modAnim">
        <pc:chgData name="Noura.Elmaghawry" userId="b691f193-aaf6-4e62-bc5c-f933985003e3" providerId="ADAL" clId="{C5D55BC8-61CF-4C0E-9514-71DD62D39680}" dt="2024-03-10T07:29:45.244" v="1"/>
        <pc:sldMkLst>
          <pc:docMk/>
          <pc:sldMk cId="3058167656" sldId="305"/>
        </pc:sldMkLst>
      </pc:sldChg>
      <pc:sldChg chg="modAnim">
        <pc:chgData name="Noura.Elmaghawry" userId="b691f193-aaf6-4e62-bc5c-f933985003e3" providerId="ADAL" clId="{C5D55BC8-61CF-4C0E-9514-71DD62D39680}" dt="2024-03-10T07:30:12.220" v="2"/>
        <pc:sldMkLst>
          <pc:docMk/>
          <pc:sldMk cId="2523828606" sldId="306"/>
        </pc:sldMkLst>
      </pc:sldChg>
      <pc:sldChg chg="addSp modSp mod modAnim">
        <pc:chgData name="Noura.Elmaghawry" userId="b691f193-aaf6-4e62-bc5c-f933985003e3" providerId="ADAL" clId="{C5D55BC8-61CF-4C0E-9514-71DD62D39680}" dt="2024-03-10T08:13:14.769" v="519" actId="1076"/>
        <pc:sldMkLst>
          <pc:docMk/>
          <pc:sldMk cId="479271003" sldId="308"/>
        </pc:sldMkLst>
        <pc:spChg chg="add mod">
          <ac:chgData name="Noura.Elmaghawry" userId="b691f193-aaf6-4e62-bc5c-f933985003e3" providerId="ADAL" clId="{C5D55BC8-61CF-4C0E-9514-71DD62D39680}" dt="2024-03-10T08:13:14.769" v="519" actId="1076"/>
          <ac:spMkLst>
            <pc:docMk/>
            <pc:sldMk cId="479271003" sldId="308"/>
            <ac:spMk id="3" creationId="{CACE3AFB-FE00-8E78-E06D-52B00ADC6582}"/>
          </ac:spMkLst>
        </pc:spChg>
      </pc:sldChg>
      <pc:sldChg chg="addSp delSp modSp mod ord modAnim">
        <pc:chgData name="Noura.Elmaghawry" userId="b691f193-aaf6-4e62-bc5c-f933985003e3" providerId="ADAL" clId="{C5D55BC8-61CF-4C0E-9514-71DD62D39680}" dt="2024-03-10T08:13:23.226" v="522" actId="1076"/>
        <pc:sldMkLst>
          <pc:docMk/>
          <pc:sldMk cId="1707005413" sldId="309"/>
        </pc:sldMkLst>
        <pc:spChg chg="del">
          <ac:chgData name="Noura.Elmaghawry" userId="b691f193-aaf6-4e62-bc5c-f933985003e3" providerId="ADAL" clId="{C5D55BC8-61CF-4C0E-9514-71DD62D39680}" dt="2024-03-10T08:13:19.073" v="520" actId="478"/>
          <ac:spMkLst>
            <pc:docMk/>
            <pc:sldMk cId="1707005413" sldId="309"/>
            <ac:spMk id="3" creationId="{5B7F52A0-B023-B61F-FCAC-228F5C8B96C7}"/>
          </ac:spMkLst>
        </pc:spChg>
        <pc:spChg chg="add mod">
          <ac:chgData name="Noura.Elmaghawry" userId="b691f193-aaf6-4e62-bc5c-f933985003e3" providerId="ADAL" clId="{C5D55BC8-61CF-4C0E-9514-71DD62D39680}" dt="2024-03-10T08:13:23.226" v="522" actId="1076"/>
          <ac:spMkLst>
            <pc:docMk/>
            <pc:sldMk cId="1707005413" sldId="309"/>
            <ac:spMk id="4" creationId="{22CADF33-F42C-1103-CEDD-914820E75E71}"/>
          </ac:spMkLst>
        </pc:spChg>
      </pc:sldChg>
      <pc:sldChg chg="ord modAnim">
        <pc:chgData name="Noura.Elmaghawry" userId="b691f193-aaf6-4e62-bc5c-f933985003e3" providerId="ADAL" clId="{C5D55BC8-61CF-4C0E-9514-71DD62D39680}" dt="2024-03-10T07:43:54.003" v="115"/>
        <pc:sldMkLst>
          <pc:docMk/>
          <pc:sldMk cId="1227985362" sldId="311"/>
        </pc:sldMkLst>
      </pc:sldChg>
      <pc:sldChg chg="modAnim">
        <pc:chgData name="Noura.Elmaghawry" userId="b691f193-aaf6-4e62-bc5c-f933985003e3" providerId="ADAL" clId="{C5D55BC8-61CF-4C0E-9514-71DD62D39680}" dt="2024-03-10T07:33:54.651" v="8"/>
        <pc:sldMkLst>
          <pc:docMk/>
          <pc:sldMk cId="402244767" sldId="313"/>
        </pc:sldMkLst>
      </pc:sldChg>
      <pc:sldChg chg="modSp modAnim">
        <pc:chgData name="Noura.Elmaghawry" userId="b691f193-aaf6-4e62-bc5c-f933985003e3" providerId="ADAL" clId="{C5D55BC8-61CF-4C0E-9514-71DD62D39680}" dt="2024-03-10T07:36:19.393" v="17" actId="20577"/>
        <pc:sldMkLst>
          <pc:docMk/>
          <pc:sldMk cId="148763418" sldId="314"/>
        </pc:sldMkLst>
        <pc:spChg chg="mod">
          <ac:chgData name="Noura.Elmaghawry" userId="b691f193-aaf6-4e62-bc5c-f933985003e3" providerId="ADAL" clId="{C5D55BC8-61CF-4C0E-9514-71DD62D39680}" dt="2024-03-10T07:36:19.393" v="17" actId="20577"/>
          <ac:spMkLst>
            <pc:docMk/>
            <pc:sldMk cId="148763418" sldId="314"/>
            <ac:spMk id="10" creationId="{1B55EA70-4BAC-1924-B731-D1AAA396AAE4}"/>
          </ac:spMkLst>
        </pc:spChg>
      </pc:sldChg>
      <pc:sldChg chg="addSp modSp mod modAnim">
        <pc:chgData name="Noura.Elmaghawry" userId="b691f193-aaf6-4e62-bc5c-f933985003e3" providerId="ADAL" clId="{C5D55BC8-61CF-4C0E-9514-71DD62D39680}" dt="2024-03-10T08:00:33.676" v="459"/>
        <pc:sldMkLst>
          <pc:docMk/>
          <pc:sldMk cId="3630767528" sldId="315"/>
        </pc:sldMkLst>
        <pc:spChg chg="add mod">
          <ac:chgData name="Noura.Elmaghawry" userId="b691f193-aaf6-4e62-bc5c-f933985003e3" providerId="ADAL" clId="{C5D55BC8-61CF-4C0E-9514-71DD62D39680}" dt="2024-03-10T07:58:07.053" v="443" actId="20577"/>
          <ac:spMkLst>
            <pc:docMk/>
            <pc:sldMk cId="3630767528" sldId="315"/>
            <ac:spMk id="3" creationId="{C4C931FE-94AC-1AB0-6D45-7666DC4C2ABC}"/>
          </ac:spMkLst>
        </pc:spChg>
        <pc:picChg chg="mod">
          <ac:chgData name="Noura.Elmaghawry" userId="b691f193-aaf6-4e62-bc5c-f933985003e3" providerId="ADAL" clId="{C5D55BC8-61CF-4C0E-9514-71DD62D39680}" dt="2024-03-10T07:37:04.954" v="43" actId="1076"/>
          <ac:picMkLst>
            <pc:docMk/>
            <pc:sldMk cId="3630767528" sldId="315"/>
            <ac:picMk id="5" creationId="{1ADF494F-29D1-5925-FAE7-BA328ED00C1D}"/>
          </ac:picMkLst>
        </pc:picChg>
        <pc:inkChg chg="add">
          <ac:chgData name="Noura.Elmaghawry" userId="b691f193-aaf6-4e62-bc5c-f933985003e3" providerId="ADAL" clId="{C5D55BC8-61CF-4C0E-9514-71DD62D39680}" dt="2024-03-10T07:37:27.641" v="44" actId="9405"/>
          <ac:inkMkLst>
            <pc:docMk/>
            <pc:sldMk cId="3630767528" sldId="315"/>
            <ac:inkMk id="4" creationId="{26E02E5A-916E-4F73-4432-7C1ADD987798}"/>
          </ac:inkMkLst>
        </pc:inkChg>
      </pc:sldChg>
      <pc:sldChg chg="modAnim">
        <pc:chgData name="Noura.Elmaghawry" userId="b691f193-aaf6-4e62-bc5c-f933985003e3" providerId="ADAL" clId="{C5D55BC8-61CF-4C0E-9514-71DD62D39680}" dt="2024-03-10T07:39:44.921" v="55"/>
        <pc:sldMkLst>
          <pc:docMk/>
          <pc:sldMk cId="4016628031" sldId="317"/>
        </pc:sldMkLst>
      </pc:sldChg>
      <pc:sldChg chg="del">
        <pc:chgData name="Noura.Elmaghawry" userId="b691f193-aaf6-4e62-bc5c-f933985003e3" providerId="ADAL" clId="{C5D55BC8-61CF-4C0E-9514-71DD62D39680}" dt="2024-03-10T08:00:56.814" v="460" actId="2696"/>
        <pc:sldMkLst>
          <pc:docMk/>
          <pc:sldMk cId="125717215" sldId="319"/>
        </pc:sldMkLst>
      </pc:sldChg>
      <pc:sldChg chg="addSp modSp mod modClrScheme chgLayout">
        <pc:chgData name="Noura.Elmaghawry" userId="b691f193-aaf6-4e62-bc5c-f933985003e3" providerId="ADAL" clId="{C5D55BC8-61CF-4C0E-9514-71DD62D39680}" dt="2024-03-10T07:57:10.885" v="436" actId="207"/>
        <pc:sldMkLst>
          <pc:docMk/>
          <pc:sldMk cId="1613024500" sldId="323"/>
        </pc:sldMkLst>
        <pc:spChg chg="mod ord">
          <ac:chgData name="Noura.Elmaghawry" userId="b691f193-aaf6-4e62-bc5c-f933985003e3" providerId="ADAL" clId="{C5D55BC8-61CF-4C0E-9514-71DD62D39680}" dt="2024-03-10T07:54:13.386" v="161" actId="122"/>
          <ac:spMkLst>
            <pc:docMk/>
            <pc:sldMk cId="1613024500" sldId="323"/>
            <ac:spMk id="2" creationId="{37FC6D8B-D4A0-D0F3-0EE6-442D0A90D61C}"/>
          </ac:spMkLst>
        </pc:spChg>
        <pc:spChg chg="mod ord">
          <ac:chgData name="Noura.Elmaghawry" userId="b691f193-aaf6-4e62-bc5c-f933985003e3" providerId="ADAL" clId="{C5D55BC8-61CF-4C0E-9514-71DD62D39680}" dt="2024-03-10T07:57:05.130" v="435" actId="207"/>
          <ac:spMkLst>
            <pc:docMk/>
            <pc:sldMk cId="1613024500" sldId="323"/>
            <ac:spMk id="3" creationId="{45ADADD7-B561-9C1C-AC80-268A73CEAB98}"/>
          </ac:spMkLst>
        </pc:spChg>
        <pc:spChg chg="add mod ord">
          <ac:chgData name="Noura.Elmaghawry" userId="b691f193-aaf6-4e62-bc5c-f933985003e3" providerId="ADAL" clId="{C5D55BC8-61CF-4C0E-9514-71DD62D39680}" dt="2024-03-10T07:54:17.362" v="171" actId="20577"/>
          <ac:spMkLst>
            <pc:docMk/>
            <pc:sldMk cId="1613024500" sldId="323"/>
            <ac:spMk id="4" creationId="{AB6FD849-28C4-C740-81CA-AFCC19537367}"/>
          </ac:spMkLst>
        </pc:spChg>
        <pc:spChg chg="add mod ord">
          <ac:chgData name="Noura.Elmaghawry" userId="b691f193-aaf6-4e62-bc5c-f933985003e3" providerId="ADAL" clId="{C5D55BC8-61CF-4C0E-9514-71DD62D39680}" dt="2024-03-10T07:54:20.907" v="179" actId="20577"/>
          <ac:spMkLst>
            <pc:docMk/>
            <pc:sldMk cId="1613024500" sldId="323"/>
            <ac:spMk id="5" creationId="{A9A2DC86-B056-564B-7BA4-EE5E6AAEC59A}"/>
          </ac:spMkLst>
        </pc:spChg>
        <pc:spChg chg="add mod ord">
          <ac:chgData name="Noura.Elmaghawry" userId="b691f193-aaf6-4e62-bc5c-f933985003e3" providerId="ADAL" clId="{C5D55BC8-61CF-4C0E-9514-71DD62D39680}" dt="2024-03-10T07:57:10.885" v="436" actId="207"/>
          <ac:spMkLst>
            <pc:docMk/>
            <pc:sldMk cId="1613024500" sldId="323"/>
            <ac:spMk id="6" creationId="{DAB1A8D5-3FA1-CA13-70D7-7BF9311773B0}"/>
          </ac:spMkLst>
        </pc:spChg>
      </pc:sldChg>
      <pc:sldChg chg="addSp delSp modSp add mod delAnim modAnim">
        <pc:chgData name="Noura.Elmaghawry" userId="b691f193-aaf6-4e62-bc5c-f933985003e3" providerId="ADAL" clId="{C5D55BC8-61CF-4C0E-9514-71DD62D39680}" dt="2024-03-10T07:59:01.392" v="454" actId="1076"/>
        <pc:sldMkLst>
          <pc:docMk/>
          <pc:sldMk cId="392958767" sldId="324"/>
        </pc:sldMkLst>
        <pc:spChg chg="add del mod">
          <ac:chgData name="Noura.Elmaghawry" userId="b691f193-aaf6-4e62-bc5c-f933985003e3" providerId="ADAL" clId="{C5D55BC8-61CF-4C0E-9514-71DD62D39680}" dt="2024-03-10T07:42:49.233" v="58" actId="478"/>
          <ac:spMkLst>
            <pc:docMk/>
            <pc:sldMk cId="392958767" sldId="324"/>
            <ac:spMk id="3" creationId="{2C6B0817-B442-ED40-FAE8-599DBED32F74}"/>
          </ac:spMkLst>
        </pc:spChg>
        <pc:spChg chg="del">
          <ac:chgData name="Noura.Elmaghawry" userId="b691f193-aaf6-4e62-bc5c-f933985003e3" providerId="ADAL" clId="{C5D55BC8-61CF-4C0E-9514-71DD62D39680}" dt="2024-03-10T07:42:46.989" v="57" actId="478"/>
          <ac:spMkLst>
            <pc:docMk/>
            <pc:sldMk cId="392958767" sldId="324"/>
            <ac:spMk id="4" creationId="{C5550F12-3E51-131B-3F01-65F8035DA97D}"/>
          </ac:spMkLst>
        </pc:spChg>
        <pc:spChg chg="add mod">
          <ac:chgData name="Noura.Elmaghawry" userId="b691f193-aaf6-4e62-bc5c-f933985003e3" providerId="ADAL" clId="{C5D55BC8-61CF-4C0E-9514-71DD62D39680}" dt="2024-03-10T07:58:55.947" v="452" actId="1076"/>
          <ac:spMkLst>
            <pc:docMk/>
            <pc:sldMk cId="392958767" sldId="324"/>
            <ac:spMk id="5" creationId="{DCB1D68B-9C94-48C3-368E-7C06953CB962}"/>
          </ac:spMkLst>
        </pc:spChg>
        <pc:spChg chg="mod">
          <ac:chgData name="Noura.Elmaghawry" userId="b691f193-aaf6-4e62-bc5c-f933985003e3" providerId="ADAL" clId="{C5D55BC8-61CF-4C0E-9514-71DD62D39680}" dt="2024-03-10T07:58:55.947" v="452" actId="1076"/>
          <ac:spMkLst>
            <pc:docMk/>
            <pc:sldMk cId="392958767" sldId="324"/>
            <ac:spMk id="6" creationId="{2E2A6C71-E125-30FD-92E4-201550295229}"/>
          </ac:spMkLst>
        </pc:spChg>
        <pc:spChg chg="del">
          <ac:chgData name="Noura.Elmaghawry" userId="b691f193-aaf6-4e62-bc5c-f933985003e3" providerId="ADAL" clId="{C5D55BC8-61CF-4C0E-9514-71DD62D39680}" dt="2024-03-10T07:43:23.716" v="106" actId="478"/>
          <ac:spMkLst>
            <pc:docMk/>
            <pc:sldMk cId="392958767" sldId="324"/>
            <ac:spMk id="13" creationId="{AFE6270C-00D1-859B-E826-40B61B6A37E1}"/>
          </ac:spMkLst>
        </pc:spChg>
        <pc:spChg chg="del">
          <ac:chgData name="Noura.Elmaghawry" userId="b691f193-aaf6-4e62-bc5c-f933985003e3" providerId="ADAL" clId="{C5D55BC8-61CF-4C0E-9514-71DD62D39680}" dt="2024-03-10T07:43:28.125" v="108" actId="478"/>
          <ac:spMkLst>
            <pc:docMk/>
            <pc:sldMk cId="392958767" sldId="324"/>
            <ac:spMk id="19" creationId="{9A25E0C3-2069-D18F-C368-A40AADDC60B5}"/>
          </ac:spMkLst>
        </pc:spChg>
        <pc:spChg chg="mod">
          <ac:chgData name="Noura.Elmaghawry" userId="b691f193-aaf6-4e62-bc5c-f933985003e3" providerId="ADAL" clId="{C5D55BC8-61CF-4C0E-9514-71DD62D39680}" dt="2024-03-10T07:59:01.392" v="454" actId="1076"/>
          <ac:spMkLst>
            <pc:docMk/>
            <pc:sldMk cId="392958767" sldId="324"/>
            <ac:spMk id="23" creationId="{F80C14DA-0E75-0B05-E367-CA963CB901B0}"/>
          </ac:spMkLst>
        </pc:spChg>
        <pc:graphicFrameChg chg="del">
          <ac:chgData name="Noura.Elmaghawry" userId="b691f193-aaf6-4e62-bc5c-f933985003e3" providerId="ADAL" clId="{C5D55BC8-61CF-4C0E-9514-71DD62D39680}" dt="2024-03-10T07:43:21.070" v="104" actId="478"/>
          <ac:graphicFrameMkLst>
            <pc:docMk/>
            <pc:sldMk cId="392958767" sldId="324"/>
            <ac:graphicFrameMk id="10" creationId="{E8F1E305-45B9-FA8A-DF53-92573A7AE671}"/>
          </ac:graphicFrameMkLst>
        </pc:graphicFrameChg>
        <pc:picChg chg="del mod">
          <ac:chgData name="Noura.Elmaghawry" userId="b691f193-aaf6-4e62-bc5c-f933985003e3" providerId="ADAL" clId="{C5D55BC8-61CF-4C0E-9514-71DD62D39680}" dt="2024-03-10T07:43:30.502" v="110" actId="478"/>
          <ac:picMkLst>
            <pc:docMk/>
            <pc:sldMk cId="392958767" sldId="324"/>
            <ac:picMk id="7" creationId="{5EFD632B-3F58-B058-50E3-A4309F6FD4E6}"/>
          </ac:picMkLst>
        </pc:picChg>
        <pc:picChg chg="del">
          <ac:chgData name="Noura.Elmaghawry" userId="b691f193-aaf6-4e62-bc5c-f933985003e3" providerId="ADAL" clId="{C5D55BC8-61CF-4C0E-9514-71DD62D39680}" dt="2024-03-10T07:43:31.523" v="111" actId="478"/>
          <ac:picMkLst>
            <pc:docMk/>
            <pc:sldMk cId="392958767" sldId="324"/>
            <ac:picMk id="9" creationId="{C875E58F-1DFE-F26F-CA8D-494487E32ED3}"/>
          </ac:picMkLst>
        </pc:picChg>
        <pc:picChg chg="mod">
          <ac:chgData name="Noura.Elmaghawry" userId="b691f193-aaf6-4e62-bc5c-f933985003e3" providerId="ADAL" clId="{C5D55BC8-61CF-4C0E-9514-71DD62D39680}" dt="2024-03-10T07:59:01.392" v="454" actId="1076"/>
          <ac:picMkLst>
            <pc:docMk/>
            <pc:sldMk cId="392958767" sldId="324"/>
            <ac:picMk id="24" creationId="{167EDC68-0CA0-9C39-3B7E-7807877990BC}"/>
          </ac:picMkLst>
        </pc:picChg>
        <pc:inkChg chg="add del">
          <ac:chgData name="Noura.Elmaghawry" userId="b691f193-aaf6-4e62-bc5c-f933985003e3" providerId="ADAL" clId="{C5D55BC8-61CF-4C0E-9514-71DD62D39680}" dt="2024-03-10T07:52:56.706" v="158" actId="9405"/>
          <ac:inkMkLst>
            <pc:docMk/>
            <pc:sldMk cId="392958767" sldId="324"/>
            <ac:inkMk id="14" creationId="{3A0BC8F4-719A-CDDF-27CC-9289698C1359}"/>
          </ac:inkMkLst>
        </pc:inkChg>
        <pc:inkChg chg="add mod">
          <ac:chgData name="Noura.Elmaghawry" userId="b691f193-aaf6-4e62-bc5c-f933985003e3" providerId="ADAL" clId="{C5D55BC8-61CF-4C0E-9514-71DD62D39680}" dt="2024-03-10T07:58:58.137" v="453" actId="1076"/>
          <ac:inkMkLst>
            <pc:docMk/>
            <pc:sldMk cId="392958767" sldId="324"/>
            <ac:inkMk id="15" creationId="{D4A86E39-3CD4-5964-EC4D-6A2F8344C58C}"/>
          </ac:inkMkLst>
        </pc:inkChg>
        <pc:cxnChg chg="add mod">
          <ac:chgData name="Noura.Elmaghawry" userId="b691f193-aaf6-4e62-bc5c-f933985003e3" providerId="ADAL" clId="{C5D55BC8-61CF-4C0E-9514-71DD62D39680}" dt="2024-03-10T07:58:55.947" v="452" actId="1076"/>
          <ac:cxnSpMkLst>
            <pc:docMk/>
            <pc:sldMk cId="392958767" sldId="324"/>
            <ac:cxnSpMk id="8" creationId="{ED2FA09E-A755-5453-A3D8-F5D272FDF4F4}"/>
          </ac:cxnSpMkLst>
        </pc:cxnChg>
        <pc:cxnChg chg="del">
          <ac:chgData name="Noura.Elmaghawry" userId="b691f193-aaf6-4e62-bc5c-f933985003e3" providerId="ADAL" clId="{C5D55BC8-61CF-4C0E-9514-71DD62D39680}" dt="2024-03-10T07:43:22.531" v="105" actId="478"/>
          <ac:cxnSpMkLst>
            <pc:docMk/>
            <pc:sldMk cId="392958767" sldId="324"/>
            <ac:cxnSpMk id="11" creationId="{C5FC81FA-FB61-FDF4-5652-CA624F8E695D}"/>
          </ac:cxnSpMkLst>
        </pc:cxnChg>
        <pc:cxnChg chg="del">
          <ac:chgData name="Noura.Elmaghawry" userId="b691f193-aaf6-4e62-bc5c-f933985003e3" providerId="ADAL" clId="{C5D55BC8-61CF-4C0E-9514-71DD62D39680}" dt="2024-03-10T07:43:25.835" v="107" actId="478"/>
          <ac:cxnSpMkLst>
            <pc:docMk/>
            <pc:sldMk cId="392958767" sldId="324"/>
            <ac:cxnSpMk id="12" creationId="{1693FA60-402C-6FF3-5A7E-468BB30B78BF}"/>
          </ac:cxnSpMkLst>
        </pc:cxnChg>
      </pc:sldChg>
      <pc:sldChg chg="addSp delSp modSp new mod modAnim">
        <pc:chgData name="Noura.Elmaghawry" userId="b691f193-aaf6-4e62-bc5c-f933985003e3" providerId="ADAL" clId="{C5D55BC8-61CF-4C0E-9514-71DD62D39680}" dt="2024-03-10T08:20:08.307" v="536"/>
        <pc:sldMkLst>
          <pc:docMk/>
          <pc:sldMk cId="3825671008" sldId="325"/>
        </pc:sldMkLst>
        <pc:spChg chg="mod">
          <ac:chgData name="Noura.Elmaghawry" userId="b691f193-aaf6-4e62-bc5c-f933985003e3" providerId="ADAL" clId="{C5D55BC8-61CF-4C0E-9514-71DD62D39680}" dt="2024-03-10T08:11:20.587" v="481" actId="20577"/>
          <ac:spMkLst>
            <pc:docMk/>
            <pc:sldMk cId="3825671008" sldId="325"/>
            <ac:spMk id="2" creationId="{6943A661-94FA-15F8-C63D-FC3245B33F5D}"/>
          </ac:spMkLst>
        </pc:spChg>
        <pc:spChg chg="del">
          <ac:chgData name="Noura.Elmaghawry" userId="b691f193-aaf6-4e62-bc5c-f933985003e3" providerId="ADAL" clId="{C5D55BC8-61CF-4C0E-9514-71DD62D39680}" dt="2024-03-10T08:11:23.359" v="482" actId="478"/>
          <ac:spMkLst>
            <pc:docMk/>
            <pc:sldMk cId="3825671008" sldId="325"/>
            <ac:spMk id="3" creationId="{36A879D4-2A0A-BA3A-BFE3-252A1FB60255}"/>
          </ac:spMkLst>
        </pc:spChg>
        <pc:spChg chg="add del mod">
          <ac:chgData name="Noura.Elmaghawry" userId="b691f193-aaf6-4e62-bc5c-f933985003e3" providerId="ADAL" clId="{C5D55BC8-61CF-4C0E-9514-71DD62D39680}" dt="2024-03-10T08:12:39.233" v="497" actId="478"/>
          <ac:spMkLst>
            <pc:docMk/>
            <pc:sldMk cId="3825671008" sldId="325"/>
            <ac:spMk id="9" creationId="{7DAF1128-2905-9743-B617-4800208023BC}"/>
          </ac:spMkLst>
        </pc:spChg>
        <pc:spChg chg="add mod">
          <ac:chgData name="Noura.Elmaghawry" userId="b691f193-aaf6-4e62-bc5c-f933985003e3" providerId="ADAL" clId="{C5D55BC8-61CF-4C0E-9514-71DD62D39680}" dt="2024-03-10T08:14:25.400" v="530" actId="1076"/>
          <ac:spMkLst>
            <pc:docMk/>
            <pc:sldMk cId="3825671008" sldId="325"/>
            <ac:spMk id="13" creationId="{63895E77-C359-6CC6-B92C-CA858CB8AE1C}"/>
          </ac:spMkLst>
        </pc:spChg>
        <pc:spChg chg="add mod">
          <ac:chgData name="Noura.Elmaghawry" userId="b691f193-aaf6-4e62-bc5c-f933985003e3" providerId="ADAL" clId="{C5D55BC8-61CF-4C0E-9514-71DD62D39680}" dt="2024-03-10T08:12:46.692" v="507" actId="20577"/>
          <ac:spMkLst>
            <pc:docMk/>
            <pc:sldMk cId="3825671008" sldId="325"/>
            <ac:spMk id="14" creationId="{418675CC-1F82-1469-A2C0-4D9F8E10CE84}"/>
          </ac:spMkLst>
        </pc:spChg>
        <pc:spChg chg="add mod">
          <ac:chgData name="Noura.Elmaghawry" userId="b691f193-aaf6-4e62-bc5c-f933985003e3" providerId="ADAL" clId="{C5D55BC8-61CF-4C0E-9514-71DD62D39680}" dt="2024-03-10T08:13:43.130" v="524" actId="1076"/>
          <ac:spMkLst>
            <pc:docMk/>
            <pc:sldMk cId="3825671008" sldId="325"/>
            <ac:spMk id="15" creationId="{DC3DC1B1-382D-AD99-BF35-601AB2497542}"/>
          </ac:spMkLst>
        </pc:spChg>
        <pc:spChg chg="add del">
          <ac:chgData name="Noura.Elmaghawry" userId="b691f193-aaf6-4e62-bc5c-f933985003e3" providerId="ADAL" clId="{C5D55BC8-61CF-4C0E-9514-71DD62D39680}" dt="2024-03-10T08:19:36.118" v="532" actId="21"/>
          <ac:spMkLst>
            <pc:docMk/>
            <pc:sldMk cId="3825671008" sldId="325"/>
            <ac:spMk id="19" creationId="{E09D290B-5070-E334-8B90-0671ED3ABEC5}"/>
          </ac:spMkLst>
        </pc:spChg>
        <pc:graphicFrameChg chg="add mod modGraphic">
          <ac:chgData name="Noura.Elmaghawry" userId="b691f193-aaf6-4e62-bc5c-f933985003e3" providerId="ADAL" clId="{C5D55BC8-61CF-4C0E-9514-71DD62D39680}" dt="2024-03-10T08:12:54.121" v="517" actId="20577"/>
          <ac:graphicFrameMkLst>
            <pc:docMk/>
            <pc:sldMk cId="3825671008" sldId="325"/>
            <ac:graphicFrameMk id="10" creationId="{9A260CEF-C6B6-928F-08A0-E3AA07AA6C80}"/>
          </ac:graphicFrameMkLst>
        </pc:graphicFrameChg>
        <pc:picChg chg="add del mod">
          <ac:chgData name="Noura.Elmaghawry" userId="b691f193-aaf6-4e62-bc5c-f933985003e3" providerId="ADAL" clId="{C5D55BC8-61CF-4C0E-9514-71DD62D39680}" dt="2024-03-10T08:14:12.661" v="525" actId="478"/>
          <ac:picMkLst>
            <pc:docMk/>
            <pc:sldMk cId="3825671008" sldId="325"/>
            <ac:picMk id="5" creationId="{6D0E7442-2DEF-DF97-BBBB-556273032B66}"/>
          </ac:picMkLst>
        </pc:picChg>
        <pc:picChg chg="add mod">
          <ac:chgData name="Noura.Elmaghawry" userId="b691f193-aaf6-4e62-bc5c-f933985003e3" providerId="ADAL" clId="{C5D55BC8-61CF-4C0E-9514-71DD62D39680}" dt="2024-03-10T08:12:20.032" v="494" actId="1076"/>
          <ac:picMkLst>
            <pc:docMk/>
            <pc:sldMk cId="3825671008" sldId="325"/>
            <ac:picMk id="6" creationId="{237A94ED-C918-C516-D0D9-65D059C24A81}"/>
          </ac:picMkLst>
        </pc:picChg>
        <pc:picChg chg="add mod">
          <ac:chgData name="Noura.Elmaghawry" userId="b691f193-aaf6-4e62-bc5c-f933985003e3" providerId="ADAL" clId="{C5D55BC8-61CF-4C0E-9514-71DD62D39680}" dt="2024-03-10T08:12:21.968" v="495" actId="1076"/>
          <ac:picMkLst>
            <pc:docMk/>
            <pc:sldMk cId="3825671008" sldId="325"/>
            <ac:picMk id="8" creationId="{0F8AAA47-4164-660E-109F-9245E499B199}"/>
          </ac:picMkLst>
        </pc:picChg>
        <pc:picChg chg="add mod">
          <ac:chgData name="Noura.Elmaghawry" userId="b691f193-aaf6-4e62-bc5c-f933985003e3" providerId="ADAL" clId="{C5D55BC8-61CF-4C0E-9514-71DD62D39680}" dt="2024-03-10T08:14:20.137" v="529" actId="1076"/>
          <ac:picMkLst>
            <pc:docMk/>
            <pc:sldMk cId="3825671008" sldId="325"/>
            <ac:picMk id="17" creationId="{8E6752BB-8191-9945-998F-1F157CF1AAEB}"/>
          </ac:picMkLst>
        </pc:picChg>
        <pc:cxnChg chg="add mod">
          <ac:chgData name="Noura.Elmaghawry" userId="b691f193-aaf6-4e62-bc5c-f933985003e3" providerId="ADAL" clId="{C5D55BC8-61CF-4C0E-9514-71DD62D39680}" dt="2024-03-10T08:12:35.690" v="496"/>
          <ac:cxnSpMkLst>
            <pc:docMk/>
            <pc:sldMk cId="3825671008" sldId="325"/>
            <ac:cxnSpMk id="11" creationId="{26E1DC87-0A54-5126-E0AD-6272D8DF3C1E}"/>
          </ac:cxnSpMkLst>
        </pc:cxnChg>
        <pc:cxnChg chg="add mod">
          <ac:chgData name="Noura.Elmaghawry" userId="b691f193-aaf6-4e62-bc5c-f933985003e3" providerId="ADAL" clId="{C5D55BC8-61CF-4C0E-9514-71DD62D39680}" dt="2024-03-10T08:12:35.690" v="496"/>
          <ac:cxnSpMkLst>
            <pc:docMk/>
            <pc:sldMk cId="3825671008" sldId="325"/>
            <ac:cxnSpMk id="12" creationId="{05BD7B9A-C743-1186-35BF-CC2C85660150}"/>
          </ac:cxnSpMkLst>
        </pc:cxnChg>
      </pc:sldChg>
      <pc:sldChg chg="addSp delSp modSp add mod modAnim">
        <pc:chgData name="Noura.Elmaghawry" userId="b691f193-aaf6-4e62-bc5c-f933985003e3" providerId="ADAL" clId="{C5D55BC8-61CF-4C0E-9514-71DD62D39680}" dt="2024-03-10T08:50:22.537" v="730"/>
        <pc:sldMkLst>
          <pc:docMk/>
          <pc:sldMk cId="2355538916" sldId="326"/>
        </pc:sldMkLst>
        <pc:spChg chg="add">
          <ac:chgData name="Noura.Elmaghawry" userId="b691f193-aaf6-4e62-bc5c-f933985003e3" providerId="ADAL" clId="{C5D55BC8-61CF-4C0E-9514-71DD62D39680}" dt="2024-03-10T08:22:48.172" v="552"/>
          <ac:spMkLst>
            <pc:docMk/>
            <pc:sldMk cId="2355538916" sldId="326"/>
            <ac:spMk id="9" creationId="{1A9D0C73-C6C6-2DD3-F2D1-12ACF9D2B250}"/>
          </ac:spMkLst>
        </pc:spChg>
        <pc:spChg chg="add mod">
          <ac:chgData name="Noura.Elmaghawry" userId="b691f193-aaf6-4e62-bc5c-f933985003e3" providerId="ADAL" clId="{C5D55BC8-61CF-4C0E-9514-71DD62D39680}" dt="2024-03-10T08:24:10.592" v="570" actId="20577"/>
          <ac:spMkLst>
            <pc:docMk/>
            <pc:sldMk cId="2355538916" sldId="326"/>
            <ac:spMk id="16" creationId="{8220EFCC-713E-D53D-14DF-89CF815F31A9}"/>
          </ac:spMkLst>
        </pc:spChg>
        <pc:picChg chg="add mod">
          <ac:chgData name="Noura.Elmaghawry" userId="b691f193-aaf6-4e62-bc5c-f933985003e3" providerId="ADAL" clId="{C5D55BC8-61CF-4C0E-9514-71DD62D39680}" dt="2024-03-10T08:21:08.777" v="539" actId="14100"/>
          <ac:picMkLst>
            <pc:docMk/>
            <pc:sldMk cId="2355538916" sldId="326"/>
            <ac:picMk id="4" creationId="{DCFB822A-BB07-D5EF-A24D-B2F1E40F3EAA}"/>
          </ac:picMkLst>
        </pc:picChg>
        <pc:picChg chg="mod">
          <ac:chgData name="Noura.Elmaghawry" userId="b691f193-aaf6-4e62-bc5c-f933985003e3" providerId="ADAL" clId="{C5D55BC8-61CF-4C0E-9514-71DD62D39680}" dt="2024-03-10T08:21:10.680" v="540" actId="1076"/>
          <ac:picMkLst>
            <pc:docMk/>
            <pc:sldMk cId="2355538916" sldId="326"/>
            <ac:picMk id="6" creationId="{D90DF076-2ABE-A983-0B41-E4340D6431D2}"/>
          </ac:picMkLst>
        </pc:picChg>
        <pc:picChg chg="add mod">
          <ac:chgData name="Noura.Elmaghawry" userId="b691f193-aaf6-4e62-bc5c-f933985003e3" providerId="ADAL" clId="{C5D55BC8-61CF-4C0E-9514-71DD62D39680}" dt="2024-03-10T08:21:47.976" v="544" actId="14100"/>
          <ac:picMkLst>
            <pc:docMk/>
            <pc:sldMk cId="2355538916" sldId="326"/>
            <ac:picMk id="7" creationId="{DA1524E7-6578-E201-9DA6-F923705CD3C6}"/>
          </ac:picMkLst>
        </pc:picChg>
        <pc:picChg chg="del">
          <ac:chgData name="Noura.Elmaghawry" userId="b691f193-aaf6-4e62-bc5c-f933985003e3" providerId="ADAL" clId="{C5D55BC8-61CF-4C0E-9514-71DD62D39680}" dt="2024-03-10T08:20:01.530" v="535" actId="478"/>
          <ac:picMkLst>
            <pc:docMk/>
            <pc:sldMk cId="2355538916" sldId="326"/>
            <ac:picMk id="8" creationId="{3BB72B76-1A8F-DC51-20AB-14A6F5694C19}"/>
          </ac:picMkLst>
        </pc:picChg>
        <pc:picChg chg="del">
          <ac:chgData name="Noura.Elmaghawry" userId="b691f193-aaf6-4e62-bc5c-f933985003e3" providerId="ADAL" clId="{C5D55BC8-61CF-4C0E-9514-71DD62D39680}" dt="2024-03-10T08:19:51.531" v="534" actId="478"/>
          <ac:picMkLst>
            <pc:docMk/>
            <pc:sldMk cId="2355538916" sldId="326"/>
            <ac:picMk id="17" creationId="{F9A0D2B1-C4A3-2026-2935-43085F263E35}"/>
          </ac:picMkLst>
        </pc:picChg>
        <pc:picChg chg="add mod">
          <ac:chgData name="Noura.Elmaghawry" userId="b691f193-aaf6-4e62-bc5c-f933985003e3" providerId="ADAL" clId="{C5D55BC8-61CF-4C0E-9514-71DD62D39680}" dt="2024-03-10T08:22:35.984" v="551" actId="1076"/>
          <ac:picMkLst>
            <pc:docMk/>
            <pc:sldMk cId="2355538916" sldId="326"/>
            <ac:picMk id="1026" creationId="{4E9D23CD-6CB9-16E0-1944-FEE47921F8FC}"/>
          </ac:picMkLst>
        </pc:picChg>
      </pc:sldChg>
      <pc:sldChg chg="addSp delSp modSp new mod delAnim modAnim">
        <pc:chgData name="Noura.Elmaghawry" userId="b691f193-aaf6-4e62-bc5c-f933985003e3" providerId="ADAL" clId="{C5D55BC8-61CF-4C0E-9514-71DD62D39680}" dt="2024-03-10T10:15:13.875" v="792" actId="20577"/>
        <pc:sldMkLst>
          <pc:docMk/>
          <pc:sldMk cId="3280942326" sldId="327"/>
        </pc:sldMkLst>
        <pc:spChg chg="mod">
          <ac:chgData name="Noura.Elmaghawry" userId="b691f193-aaf6-4e62-bc5c-f933985003e3" providerId="ADAL" clId="{C5D55BC8-61CF-4C0E-9514-71DD62D39680}" dt="2024-03-10T08:33:03.908" v="593" actId="20577"/>
          <ac:spMkLst>
            <pc:docMk/>
            <pc:sldMk cId="3280942326" sldId="327"/>
            <ac:spMk id="2" creationId="{6373E975-8377-B150-8931-BD29FE4558FF}"/>
          </ac:spMkLst>
        </pc:spChg>
        <pc:spChg chg="del">
          <ac:chgData name="Noura.Elmaghawry" userId="b691f193-aaf6-4e62-bc5c-f933985003e3" providerId="ADAL" clId="{C5D55BC8-61CF-4C0E-9514-71DD62D39680}" dt="2024-03-10T08:33:07.842" v="594" actId="478"/>
          <ac:spMkLst>
            <pc:docMk/>
            <pc:sldMk cId="3280942326" sldId="327"/>
            <ac:spMk id="3" creationId="{9E53E47E-7AE8-08D7-B67C-D2C1FEFADB48}"/>
          </ac:spMkLst>
        </pc:spChg>
        <pc:spChg chg="add mod">
          <ac:chgData name="Noura.Elmaghawry" userId="b691f193-aaf6-4e62-bc5c-f933985003e3" providerId="ADAL" clId="{C5D55BC8-61CF-4C0E-9514-71DD62D39680}" dt="2024-03-10T08:34:36.573" v="605" actId="20577"/>
          <ac:spMkLst>
            <pc:docMk/>
            <pc:sldMk cId="3280942326" sldId="327"/>
            <ac:spMk id="7" creationId="{0BAE6B40-0546-FE23-D090-6809D7BE7AFC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0" creationId="{D538E1AA-8BA2-47EA-24C3-BEDE2CD26100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1" creationId="{E3DD50CB-7E02-DC88-91F0-970ECA8A61BF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2" creationId="{25BA2C68-6A43-9000-CCF9-E5940C2E73D0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3" creationId="{435E6809-4B72-AB77-DEF3-D28BCAECB7A7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4" creationId="{FFE9670B-25D7-3A59-DA4E-FB695706C90E}"/>
          </ac:spMkLst>
        </pc:spChg>
        <pc:spChg chg="add del mod">
          <ac:chgData name="Noura.Elmaghawry" userId="b691f193-aaf6-4e62-bc5c-f933985003e3" providerId="ADAL" clId="{C5D55BC8-61CF-4C0E-9514-71DD62D39680}" dt="2024-03-10T08:58:16.337" v="765" actId="478"/>
          <ac:spMkLst>
            <pc:docMk/>
            <pc:sldMk cId="3280942326" sldId="327"/>
            <ac:spMk id="16" creationId="{3BD23E9E-F97B-FD90-EFF3-6F49C55C4D45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5" creationId="{AE55C2CE-1DB3-AD39-05C4-A580E3833EE3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6" creationId="{985BCD3B-D8C6-58D6-12ED-CD3E9786772A}"/>
          </ac:spMkLst>
        </pc:spChg>
        <pc:spChg chg="add mod">
          <ac:chgData name="Noura.Elmaghawry" userId="b691f193-aaf6-4e62-bc5c-f933985003e3" providerId="ADAL" clId="{C5D55BC8-61CF-4C0E-9514-71DD62D39680}" dt="2024-03-10T10:15:13.875" v="792" actId="20577"/>
          <ac:spMkLst>
            <pc:docMk/>
            <pc:sldMk cId="3280942326" sldId="327"/>
            <ac:spMk id="27" creationId="{3DB0F740-6034-40EB-82D6-894AABEE6B12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8" creationId="{6A06F987-7D75-6F8E-5BAA-0B46DCAF5F49}"/>
          </ac:spMkLst>
        </pc:spChg>
        <pc:spChg chg="add mod">
          <ac:chgData name="Noura.Elmaghawry" userId="b691f193-aaf6-4e62-bc5c-f933985003e3" providerId="ADAL" clId="{C5D55BC8-61CF-4C0E-9514-71DD62D39680}" dt="2024-03-10T08:58:31.787" v="767" actId="1076"/>
          <ac:spMkLst>
            <pc:docMk/>
            <pc:sldMk cId="3280942326" sldId="327"/>
            <ac:spMk id="29" creationId="{B05BA201-B2A4-4877-AD1C-9049CA60CD3F}"/>
          </ac:spMkLst>
        </pc:spChg>
        <pc:spChg chg="add del mod">
          <ac:chgData name="Noura.Elmaghawry" userId="b691f193-aaf6-4e62-bc5c-f933985003e3" providerId="ADAL" clId="{C5D55BC8-61CF-4C0E-9514-71DD62D39680}" dt="2024-03-10T08:58:43.441" v="771" actId="21"/>
          <ac:spMkLst>
            <pc:docMk/>
            <pc:sldMk cId="3280942326" sldId="327"/>
            <ac:spMk id="32" creationId="{A2A8853D-D942-3DB7-472F-F17C085A276A}"/>
          </ac:spMkLst>
        </pc:spChg>
        <pc:picChg chg="add mod">
          <ac:chgData name="Noura.Elmaghawry" userId="b691f193-aaf6-4e62-bc5c-f933985003e3" providerId="ADAL" clId="{C5D55BC8-61CF-4C0E-9514-71DD62D39680}" dt="2024-03-10T08:36:49.618" v="606" actId="14100"/>
          <ac:picMkLst>
            <pc:docMk/>
            <pc:sldMk cId="3280942326" sldId="327"/>
            <ac:picMk id="5" creationId="{4E4D2233-7ABF-BCAF-2F11-7E9A112A3ACC}"/>
          </ac:picMkLst>
        </pc:picChg>
        <pc:picChg chg="add mod">
          <ac:chgData name="Noura.Elmaghawry" userId="b691f193-aaf6-4e62-bc5c-f933985003e3" providerId="ADAL" clId="{C5D55BC8-61CF-4C0E-9514-71DD62D39680}" dt="2024-03-10T08:51:20.777" v="738" actId="14100"/>
          <ac:picMkLst>
            <pc:docMk/>
            <pc:sldMk cId="3280942326" sldId="327"/>
            <ac:picMk id="21" creationId="{ACE12C3E-89F1-6ED3-0DC3-E9CF9B99E07F}"/>
          </ac:picMkLst>
        </pc:picChg>
        <pc:picChg chg="add del mod">
          <ac:chgData name="Noura.Elmaghawry" userId="b691f193-aaf6-4e62-bc5c-f933985003e3" providerId="ADAL" clId="{C5D55BC8-61CF-4C0E-9514-71DD62D39680}" dt="2024-03-10T08:50:39.399" v="733" actId="478"/>
          <ac:picMkLst>
            <pc:docMk/>
            <pc:sldMk cId="3280942326" sldId="327"/>
            <ac:picMk id="22" creationId="{D0E88193-3E97-2D26-B2C5-2A36CE51231C}"/>
          </ac:picMkLst>
        </pc:picChg>
        <pc:picChg chg="add mod">
          <ac:chgData name="Noura.Elmaghawry" userId="b691f193-aaf6-4e62-bc5c-f933985003e3" providerId="ADAL" clId="{C5D55BC8-61CF-4C0E-9514-71DD62D39680}" dt="2024-03-10T08:51:18.689" v="737" actId="14100"/>
          <ac:picMkLst>
            <pc:docMk/>
            <pc:sldMk cId="3280942326" sldId="327"/>
            <ac:picMk id="24" creationId="{97BDB1BB-7DDD-5EAC-1EC7-C7C2ADD09FED}"/>
          </ac:picMkLst>
        </pc:picChg>
        <pc:inkChg chg="add">
          <ac:chgData name="Noura.Elmaghawry" userId="b691f193-aaf6-4e62-bc5c-f933985003e3" providerId="ADAL" clId="{C5D55BC8-61CF-4C0E-9514-71DD62D39680}" dt="2024-03-10T08:36:58.037" v="607" actId="9405"/>
          <ac:inkMkLst>
            <pc:docMk/>
            <pc:sldMk cId="3280942326" sldId="327"/>
            <ac:inkMk id="8" creationId="{159807D6-2FAE-75AF-567A-F04CF19C5B58}"/>
          </ac:inkMkLst>
        </pc:inkChg>
        <pc:inkChg chg="add">
          <ac:chgData name="Noura.Elmaghawry" userId="b691f193-aaf6-4e62-bc5c-f933985003e3" providerId="ADAL" clId="{C5D55BC8-61CF-4C0E-9514-71DD62D39680}" dt="2024-03-10T08:37:00.321" v="608" actId="9405"/>
          <ac:inkMkLst>
            <pc:docMk/>
            <pc:sldMk cId="3280942326" sldId="327"/>
            <ac:inkMk id="9" creationId="{2EFD5BF7-DB2D-EFDC-3256-2C2247FCBE5F}"/>
          </ac:inkMkLst>
        </pc:inkChg>
        <pc:cxnChg chg="add del mod">
          <ac:chgData name="Noura.Elmaghawry" userId="b691f193-aaf6-4e62-bc5c-f933985003e3" providerId="ADAL" clId="{C5D55BC8-61CF-4C0E-9514-71DD62D39680}" dt="2024-03-10T08:58:16.337" v="765" actId="478"/>
          <ac:cxnSpMkLst>
            <pc:docMk/>
            <pc:sldMk cId="3280942326" sldId="327"/>
            <ac:cxnSpMk id="18" creationId="{030A1530-A4F7-08C2-1D16-7B50477CFCC0}"/>
          </ac:cxnSpMkLst>
        </pc:cxnChg>
        <pc:cxnChg chg="add del mod">
          <ac:chgData name="Noura.Elmaghawry" userId="b691f193-aaf6-4e62-bc5c-f933985003e3" providerId="ADAL" clId="{C5D55BC8-61CF-4C0E-9514-71DD62D39680}" dt="2024-03-10T08:58:16.337" v="765" actId="478"/>
          <ac:cxnSpMkLst>
            <pc:docMk/>
            <pc:sldMk cId="3280942326" sldId="327"/>
            <ac:cxnSpMk id="19" creationId="{AF524F38-E7DF-7573-FA47-BC5BA4AA2F6D}"/>
          </ac:cxnSpMkLst>
        </pc:cxnChg>
        <pc:cxnChg chg="add mod">
          <ac:chgData name="Noura.Elmaghawry" userId="b691f193-aaf6-4e62-bc5c-f933985003e3" providerId="ADAL" clId="{C5D55BC8-61CF-4C0E-9514-71DD62D39680}" dt="2024-03-10T08:58:31.787" v="767" actId="1076"/>
          <ac:cxnSpMkLst>
            <pc:docMk/>
            <pc:sldMk cId="3280942326" sldId="327"/>
            <ac:cxnSpMk id="30" creationId="{3AC8B5E4-4DC6-63D1-CCF6-78B73BDD0F0E}"/>
          </ac:cxnSpMkLst>
        </pc:cxnChg>
        <pc:cxnChg chg="add mod">
          <ac:chgData name="Noura.Elmaghawry" userId="b691f193-aaf6-4e62-bc5c-f933985003e3" providerId="ADAL" clId="{C5D55BC8-61CF-4C0E-9514-71DD62D39680}" dt="2024-03-10T08:58:31.787" v="767" actId="1076"/>
          <ac:cxnSpMkLst>
            <pc:docMk/>
            <pc:sldMk cId="3280942326" sldId="327"/>
            <ac:cxnSpMk id="31" creationId="{4805BA38-3397-A7D3-C9D4-C0369830CA15}"/>
          </ac:cxnSpMkLst>
        </pc:cxnChg>
      </pc:sldChg>
      <pc:sldChg chg="delSp add del mod delAnim">
        <pc:chgData name="Noura.Elmaghawry" userId="b691f193-aaf6-4e62-bc5c-f933985003e3" providerId="ADAL" clId="{C5D55BC8-61CF-4C0E-9514-71DD62D39680}" dt="2024-03-10T08:57:56.029" v="764" actId="47"/>
        <pc:sldMkLst>
          <pc:docMk/>
          <pc:sldMk cId="315151564" sldId="328"/>
        </pc:sldMkLst>
        <pc:picChg chg="del">
          <ac:chgData name="Noura.Elmaghawry" userId="b691f193-aaf6-4e62-bc5c-f933985003e3" providerId="ADAL" clId="{C5D55BC8-61CF-4C0E-9514-71DD62D39680}" dt="2024-03-10T08:53:38.647" v="743" actId="478"/>
          <ac:picMkLst>
            <pc:docMk/>
            <pc:sldMk cId="315151564" sldId="328"/>
            <ac:picMk id="21" creationId="{CBA45390-62C9-AB63-C53A-256D82140B06}"/>
          </ac:picMkLst>
        </pc:picChg>
        <pc:picChg chg="del">
          <ac:chgData name="Noura.Elmaghawry" userId="b691f193-aaf6-4e62-bc5c-f933985003e3" providerId="ADAL" clId="{C5D55BC8-61CF-4C0E-9514-71DD62D39680}" dt="2024-03-10T08:53:37.561" v="742" actId="478"/>
          <ac:picMkLst>
            <pc:docMk/>
            <pc:sldMk cId="315151564" sldId="328"/>
            <ac:picMk id="24" creationId="{52ACC1D8-8799-E730-F55E-E66EB48846F6}"/>
          </ac:picMkLst>
        </pc:picChg>
      </pc:sldChg>
      <pc:sldChg chg="addSp delSp modSp add mod delAnim modAnim">
        <pc:chgData name="Noura.Elmaghawry" userId="b691f193-aaf6-4e62-bc5c-f933985003e3" providerId="ADAL" clId="{C5D55BC8-61CF-4C0E-9514-71DD62D39680}" dt="2024-03-10T10:15:42.343" v="796" actId="1076"/>
        <pc:sldMkLst>
          <pc:docMk/>
          <pc:sldMk cId="327863192" sldId="329"/>
        </pc:sldMkLst>
        <pc:spChg chg="add mod">
          <ac:chgData name="Noura.Elmaghawry" userId="b691f193-aaf6-4e62-bc5c-f933985003e3" providerId="ADAL" clId="{C5D55BC8-61CF-4C0E-9514-71DD62D39680}" dt="2024-03-10T10:15:42.343" v="796" actId="1076"/>
          <ac:spMkLst>
            <pc:docMk/>
            <pc:sldMk cId="327863192" sldId="329"/>
            <ac:spMk id="3" creationId="{A92BAB59-31A3-CFFF-6C8F-A1BA0DFDEEA3}"/>
          </ac:spMkLst>
        </pc:spChg>
        <pc:spChg chg="mod">
          <ac:chgData name="Noura.Elmaghawry" userId="b691f193-aaf6-4e62-bc5c-f933985003e3" providerId="ADAL" clId="{C5D55BC8-61CF-4C0E-9514-71DD62D39680}" dt="2024-03-10T08:55:20.457" v="761"/>
          <ac:spMkLst>
            <pc:docMk/>
            <pc:sldMk cId="327863192" sldId="329"/>
            <ac:spMk id="10" creationId="{C7702492-8019-8255-A2B4-D661AF75722B}"/>
          </ac:spMkLst>
        </pc:spChg>
        <pc:spChg chg="mod">
          <ac:chgData name="Noura.Elmaghawry" userId="b691f193-aaf6-4e62-bc5c-f933985003e3" providerId="ADAL" clId="{C5D55BC8-61CF-4C0E-9514-71DD62D39680}" dt="2024-03-10T08:55:03.233" v="760"/>
          <ac:spMkLst>
            <pc:docMk/>
            <pc:sldMk cId="327863192" sldId="329"/>
            <ac:spMk id="11" creationId="{03FD43BE-5D5D-4153-1D5F-0AFDA9C08CC1}"/>
          </ac:spMkLst>
        </pc:spChg>
        <pc:spChg chg="del">
          <ac:chgData name="Noura.Elmaghawry" userId="b691f193-aaf6-4e62-bc5c-f933985003e3" providerId="ADAL" clId="{C5D55BC8-61CF-4C0E-9514-71DD62D39680}" dt="2024-03-10T10:15:37.303" v="795" actId="478"/>
          <ac:spMkLst>
            <pc:docMk/>
            <pc:sldMk cId="327863192" sldId="329"/>
            <ac:spMk id="13" creationId="{E859DACB-C961-95C2-1C5F-535C119E2C06}"/>
          </ac:spMkLst>
        </pc:spChg>
        <pc:spChg chg="mod">
          <ac:chgData name="Noura.Elmaghawry" userId="b691f193-aaf6-4e62-bc5c-f933985003e3" providerId="ADAL" clId="{C5D55BC8-61CF-4C0E-9514-71DD62D39680}" dt="2024-03-10T08:55:22.264" v="762"/>
          <ac:spMkLst>
            <pc:docMk/>
            <pc:sldMk cId="327863192" sldId="329"/>
            <ac:spMk id="14" creationId="{D8824C45-2993-6CE5-1BDA-81004C28F170}"/>
          </ac:spMkLst>
        </pc:spChg>
        <pc:spChg chg="mod">
          <ac:chgData name="Noura.Elmaghawry" userId="b691f193-aaf6-4e62-bc5c-f933985003e3" providerId="ADAL" clId="{C5D55BC8-61CF-4C0E-9514-71DD62D39680}" dt="2024-03-10T08:54:57.439" v="759"/>
          <ac:spMkLst>
            <pc:docMk/>
            <pc:sldMk cId="327863192" sldId="329"/>
            <ac:spMk id="16" creationId="{547CF8A7-AABF-420B-4EF0-45B5CCBD69D2}"/>
          </ac:spMkLst>
        </pc:spChg>
        <pc:picChg chg="add mod">
          <ac:chgData name="Noura.Elmaghawry" userId="b691f193-aaf6-4e62-bc5c-f933985003e3" providerId="ADAL" clId="{C5D55BC8-61CF-4C0E-9514-71DD62D39680}" dt="2024-03-10T08:54:11.807" v="750" actId="1076"/>
          <ac:picMkLst>
            <pc:docMk/>
            <pc:sldMk cId="327863192" sldId="329"/>
            <ac:picMk id="4" creationId="{D0ABDAA3-EAF9-D60F-7EB6-C936C9C10535}"/>
          </ac:picMkLst>
        </pc:picChg>
        <pc:picChg chg="del">
          <ac:chgData name="Noura.Elmaghawry" userId="b691f193-aaf6-4e62-bc5c-f933985003e3" providerId="ADAL" clId="{C5D55BC8-61CF-4C0E-9514-71DD62D39680}" dt="2024-03-10T08:54:33.390" v="751" actId="478"/>
          <ac:picMkLst>
            <pc:docMk/>
            <pc:sldMk cId="327863192" sldId="329"/>
            <ac:picMk id="5" creationId="{9DDD2BC6-97B7-5C55-AC70-214150905EAA}"/>
          </ac:picMkLst>
        </pc:picChg>
        <pc:picChg chg="add mod">
          <ac:chgData name="Noura.Elmaghawry" userId="b691f193-aaf6-4e62-bc5c-f933985003e3" providerId="ADAL" clId="{C5D55BC8-61CF-4C0E-9514-71DD62D39680}" dt="2024-03-10T08:54:47.737" v="758" actId="1076"/>
          <ac:picMkLst>
            <pc:docMk/>
            <pc:sldMk cId="327863192" sldId="329"/>
            <ac:picMk id="15" creationId="{3F9DC0C8-46DD-2F5D-426B-C88A2BA3BEAD}"/>
          </ac:picMkLst>
        </pc:picChg>
        <pc:picChg chg="del">
          <ac:chgData name="Noura.Elmaghawry" userId="b691f193-aaf6-4e62-bc5c-f933985003e3" providerId="ADAL" clId="{C5D55BC8-61CF-4C0E-9514-71DD62D39680}" dt="2024-03-10T08:54:01.654" v="745" actId="478"/>
          <ac:picMkLst>
            <pc:docMk/>
            <pc:sldMk cId="327863192" sldId="329"/>
            <ac:picMk id="24" creationId="{0D87325A-1402-77C2-C651-4058C1AB760F}"/>
          </ac:picMkLst>
        </pc:picChg>
        <pc:inkChg chg="del">
          <ac:chgData name="Noura.Elmaghawry" userId="b691f193-aaf6-4e62-bc5c-f933985003e3" providerId="ADAL" clId="{C5D55BC8-61CF-4C0E-9514-71DD62D39680}" dt="2024-03-10T08:54:36.483" v="753" actId="478"/>
          <ac:inkMkLst>
            <pc:docMk/>
            <pc:sldMk cId="327863192" sldId="329"/>
            <ac:inkMk id="8" creationId="{F1133809-BCA6-FE8D-8B74-FED20679DB47}"/>
          </ac:inkMkLst>
        </pc:inkChg>
        <pc:inkChg chg="del">
          <ac:chgData name="Noura.Elmaghawry" userId="b691f193-aaf6-4e62-bc5c-f933985003e3" providerId="ADAL" clId="{C5D55BC8-61CF-4C0E-9514-71DD62D39680}" dt="2024-03-10T08:54:35.659" v="752" actId="478"/>
          <ac:inkMkLst>
            <pc:docMk/>
            <pc:sldMk cId="327863192" sldId="329"/>
            <ac:inkMk id="9" creationId="{1AE4FF6F-200F-B9F8-FAE8-F5275B09623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18:48:26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31,'4'-3,"0"0,-1 0,1 1,1 0,-1 0,0 0,0 0,1 1,-1-1,1 1,-1 0,6 0,59-3,-52 4,508-1,-249 2,-150 4,180 30,48 3,-185-22,764 36,-397-53,-502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21:04:42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1654 1897 24575,'-22'8'0,"3"1"0,-11-3 0,0-2 0,0-1 0,-1-1 0,-39-4 0,13 2 0,5 0 0,-97-2 0,137 0 0,0 0 0,0 0 0,0-2 0,1 1 0,0-2 0,-1 1 0,2-1 0,-17-11 0,-78-59 0,96 68 0,-13-13 0,1-1 0,1-1 0,1-1 0,1-1 0,-27-48 0,23 37 0,-52-64 0,3 26 0,48 53 0,1-2 0,1-1 0,2-1 0,0 0 0,-25-44 0,32 46 0,-69-147 0,68 136 0,1 0 0,1 0 0,-7-48 0,13 53 0,-1 0 0,-1 1 0,-2 0 0,-20-45 0,17 44 0,2 0 0,0 0 0,2-1 0,2 0 0,0-1 0,2 1 0,1-1 0,2-56 0,0 35 0,-11-60 0,-2-42 0,14 109 0,-7 56 0,-3 16 0,4 8 0,-3 44 0,7-50 0,-1 0 0,-12 49 0,9-58 0,-1 0 0,-1-1 0,-1 0 0,-1-1 0,-18 29 0,6-9 0,19-32 0,-1 1 0,0-1 0,0 0 0,-1 0 0,0 0 0,-9 9 0,40-59 0,9-6 0,-23 34 0,0 0 0,-1 0 0,-1-1 0,-1-1 0,-1 0 0,0 0 0,-1 0 0,8-31 0,-7 17 0,0 1 0,3 0 0,26-57 0,-36 85 0,0 0 0,0-1 0,0 1 0,0 0 0,1 0 0,-1 0 0,1 0 0,0 0 0,-1 0 0,1 0 0,0 1 0,0-1 0,0 1 0,0-1 0,0 1 0,4-2 0,-4 3 0,-1 0 0,1 0 0,-1 0 0,0 0 0,1 0 0,-1 0 0,1 1 0,-1-1 0,0 1 0,1-1 0,-1 1 0,0-1 0,0 1 0,1 0 0,-1 0 0,0-1 0,0 1 0,0 0 0,0 0 0,0 0 0,0 0 0,0 0 0,0 1 0,0-1 0,-1 0 0,1 0 0,0 0 0,-1 1 0,2 1 0,36 69-455,4-2 0,83 107 0,-103-152-6371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7:37:27.6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1935 0 24575,'-709'0'0,"685"1"0,0 1 0,0 1 0,0 1 0,0 1 0,-30 11 0,-113 52 0,67-24 0,-179 80 0,79-29 0,188-90 0,1 1 0,0 0 0,0 0 0,0 1 0,1 1 0,0 0 0,0 0 0,1 1 0,0 0 0,0 1 0,1 0 0,1 0 0,0 1 0,0 0 0,1 0 0,0 0 0,1 1 0,0 0 0,-3 14 0,-94 384 0,90-350 0,3 0 0,2 1 0,3 1 0,6 78 0,0-110 0,2 0 0,1 0 0,2-1 0,0 1 0,2-2 0,1 1 0,2-1 0,1-1 0,0 0 0,30 41 0,-30-52 0,2-2 0,-1 1 0,2-2 0,0 0 0,1 0 0,0-2 0,19 10 0,14 10 0,314 192 0,-341-210 0,0-1 0,0-1 0,1-1 0,1-1 0,0-1 0,0-1 0,0-2 0,1 0 0,-1-2 0,1 0 0,44-3 0,793-10 0,-772 10 0,-84 0 0,0 0 0,1 0 0,0 0 0,-1 0 0,1-1 0,-1-1 0,15-3 0,-22 5 0,0 0 0,1 0 0,-1 0 0,0 0 0,1-1 0,-1 1 0,0 0 0,1 0 0,-1 0 0,0-1 0,1 1 0,-1 0 0,0 0 0,1 0 0,-1-1 0,0 1 0,0 0 0,1-1 0,-1 1 0,0 0 0,0-1 0,0 1 0,0 0 0,1-1 0,-1 1 0,0 0 0,0-1 0,0 1 0,0-1 0,0 1 0,0 0 0,0-1 0,0 1 0,0 0 0,0-1 0,0 1 0,0-1 0,0 1 0,-13-13 0,-23-6 0,-33-7 0,-89-22 0,120 36 0,0-2 0,1-1 0,-54-32 0,58 30 0,32 17 0,0-1 0,0 1 0,0 0 0,0-1 0,0 1 0,0 0 0,1-1 0,-1 1 0,0-1 0,0 0 0,1 1 0,-1-1 0,0 0 0,1 1 0,-1-1 0,0 0 0,1 0 0,-1 1 0,1-1 0,-1 0 0,1 0 0,0 0 0,-1-1 0,1 1 0,1 0 0,-1 1 0,1-1 0,0 0 0,-1 1 0,1-1 0,0 1 0,-1-1 0,1 1 0,0-1 0,-1 1 0,1-1 0,0 1 0,0 0 0,0-1 0,-1 1 0,1 0 0,0 0 0,2 0 0,53-6 0,-54 6 0,58 1 0,-1 2 0,109 22 0,-75-9 0,-75-14 0,-1 2 0,1 0 0,-1 0 0,22 10 0,-39-14 0,1 1 0,-1-1 0,0 0 0,1 1 0,-1-1 0,0 1 0,1-1 0,-1 0 0,0 1 0,0-1 0,1 1 0,-1-1 0,0 1 0,0-1 0,0 1 0,0-1 0,0 1 0,0-1 0,0 1 0,0-1 0,0 1 0,0-1 0,0 1 0,0-1 0,0 1 0,0-1 0,0 1 0,-1-1 0,1 1 0,0-1 0,0 0 0,0 1 0,-1-1 0,1 1 0,0-1 0,-1 1 0,1-1 0,0 0 0,-1 1 0,1-1 0,-1 0 0,1 0 0,0 1 0,-1-1 0,1 0 0,-1 0 0,1 1 0,-1-1 0,-30 23 0,24-18 0,-28 17 0,-2 0 0,-76 31 0,72-36 0,1 2 0,-66 43 0,79-43-341,2 2 0,1 1-1,-36 39 1,24-15-6485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36:58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88,'0'-2,"1"1,-1 0,0 0,0 0,1 0,-1 0,1 0,-1 0,1-1,-1 1,1 0,0 1,-1-1,1 0,0 0,0 0,0 0,0 0,0 1,0-1,0 1,0-1,0 0,0 1,0-1,2 1,33-9,-32 9,89-9,160 5,-145 6,2408-1,-2472-3,83-15,11-2,507 12,-356 10,-126-5,185 5,-225 17,-99-14,0-1,-1-1,1-1,1-2,-1 0,0-1,26-5,-8-4,-6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8:37:00.3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1 107,'21'1,"0"1,0 2,31 7,25 5,76-4,198-11,-164-4,2871 3,-3011-3,90-16,-83 10,56-3,169 10,-236 2,-20-1,-1-2,0-1,-1 0,1-2,-1 0,24-11,-14 6,57-14,62 6,-103 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19:02:21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1,'1177'14,"135"1,-1143-17,267 4,-57 41,-23-2,17-7,-182-14,142-13,-222-8,-96 1,1 0,-1-1,1-1,-1-1,0 0,15-5,1-5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0T07:53:00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1,'4498'0,"-4453"0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19:14:03.0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0 177,'1'-2,"-1"1,0 0,1 0,-1 0,1 0,-1 0,1 0,-1 0,1 0,0 0,-1 0,1 0,0 0,0 0,0 0,0 1,0-1,0 0,1 0,24-13,-25 14,24-9,0 1,1 1,0 1,45-4,-8 1,687-78,161 81,-535 9,-71 19,-2 27,-7-1,6-3,151 19,-365-56,15 2,116 26,-159-23,-1-3,1-3,103 0,87 6,-52 0,168-15,-271-3,172-35,-57-17,-66 18,-97 24,1 2,0 2,1 3,71-5,175 16,171-5,-376-8,-58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09T19:14:05.8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1,'137'0,"732"17,-140-5,-496-13,-172 5,119 21,25 3,77-25,65 6,470 11,-546-23,1383 3,-1623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9:32:16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2721 1402 24575,'0'-2'0,"0"0"0,-1 1 0,1-1 0,-1 0 0,1 0 0,-1 0 0,1 0 0,-1 0 0,0 0 0,0 1 0,0-1 0,0 0 0,0 1 0,-1-1 0,1 1 0,0-1 0,-1 1 0,1-1 0,-1 1 0,1 0 0,-3-1 0,-42-20 0,32 16 0,-130-47 0,-67-30 0,44 0 0,3 6 0,-254-82 0,153 64 0,52 12 0,-283-105 0,470 180 0,1-2 0,0-1 0,1-1 0,0-1 0,1-1 0,1-1 0,-32-28 0,42 32 0,-11-11 0,-2 1 0,-34-24 0,32 26 0,1-1 0,-30-30 0,31 28 0,22 18 0,-1 1 0,1 0 0,-1 0 0,0 0 0,-1 0 0,1 1 0,0 0 0,-1 0 0,-6-2 0,10 3 0,0 1 0,0 0 0,1 0 0,-1 0 0,0 0 0,0 0 0,0 0 0,0 0 0,0 0 0,0 1 0,0-1 0,0 0 0,0 0 0,0 1 0,0-1 0,0 1 0,1-1 0,-1 1 0,0-1 0,-1 2 0,1-1 0,0 1 0,-1-1 0,1 1 0,0 0 0,0 0 0,1 0 0,-1 0 0,0-1 0,0 1 0,1 0 0,-1 0 0,1 0 0,0 3 0,-4 35 0,3-1 0,5 60 0,0-3 0,-4 5 0,1-94 0,3-10 0,8-23 0,10-40 0,-14 22 0,-3 0 0,-2-1 0,-2-60 0,1-32 0,-2 133 0,0-1 0,1 0 0,0 0 0,0 1 0,0-1 0,0 1 0,1-1 0,-1 1 0,1 0 0,0-1 0,1 1 0,-1 0 0,1 0 0,-1 1 0,7-8 0,-6 9 0,1 0 0,-1 0 0,0 0 0,1 0 0,-1 0 0,1 1 0,-1 0 0,1-1 0,0 1 0,0 1 0,0-1 0,-1 0 0,1 1 0,0 0 0,0 0 0,0 0 0,0 0 0,0 1 0,7 1 0,22 7 0,41 15 0,-51-15 0,1-1 0,-1-1 0,2-1 0,39 5 0,-35-10-1365,-5-1-5461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9:32:20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2833 2241 24575,'0'-3'0,"-1"-1"0,0 1 0,0 0 0,0 0 0,0-1 0,0 1 0,0 0 0,-1 0 0,0 0 0,1 1 0,-1-1 0,-3-3 0,-4-8 0,-44-63 0,-2 1 0,-108-112 0,-21-12 0,-136-138 0,227 244 0,-37-36 0,-21 1 0,-74-68 0,196 169 0,-2 3 0,-1 0 0,0 2 0,-2 1 0,-1 2 0,-1 1 0,-58-21 0,-44-9 0,115 42 0,0 1 0,-27-3 0,-10-3 0,-84-26 0,-120-25 0,230 59 0,-1 2 0,-37 1 0,-8 1 0,78 0 0,-1 0 0,1-1 0,-1 1 0,0 0 0,1-1 0,-1 0 0,1 1 0,-1-1 0,1 0 0,-1-1 0,1 1 0,0 0 0,0 0 0,-4-4 0,5 4 0,0 0 0,0 0 0,0-1 0,1 1 0,-1 0 0,0-1 0,1 1 0,-1-1 0,1 1 0,-1-1 0,1 1 0,0-1 0,0 1 0,-1-1 0,1 1 0,0-1 0,0 0 0,1 1 0,-1-1 0,0 1 0,0-1 0,1 1 0,-1-1 0,1 1 0,0-3 0,3-5 0,0 1 0,1-1 0,-1 1 0,2-1 0,-1 1 0,1 1 0,0-1 0,1 1 0,0 0 0,0 1 0,0 0 0,14-9 0,7-2 0,0 2 0,44-17 0,-56 25 0,1-1 0,0 0 0,30-22 0,-39 25 0,0-1 0,0-1 0,-1 1 0,0-1 0,0-1 0,-1 1 0,7-11 0,-12 18 0,-1-1 0,1 1 0,-1-1 0,0 1 0,1-1 0,-1 1 0,0-1 0,0 1 0,1-1 0,-1 0 0,0 1 0,0-1 0,0 1 0,0-1 0,0 0 0,0 1 0,1-1 0,-2 0 0,1 1 0,0-1 0,0 1 0,0-1 0,0 0 0,0 1 0,0-1 0,-1 1 0,1-2 0,-15 1 0,-22 14 0,-35 25 0,-123 86 0,187-118 0,1 1 0,-1 1 0,1-1 0,-11 17 0,-12 12 0,-79 76 0,108-111 0,-1 0 0,1 0 0,0 0 0,0 1 0,0-1 0,0 0 0,0 1 0,0-1 0,1 1 0,-1-1 0,0 1 0,1-1 0,-1 1 0,1-1 0,-1 1 0,1 0 0,0-1 0,0 1 0,0 0 0,0-1 0,0 1 0,0 0 0,0-1 0,1 1 0,-1 0 0,0-1 0,1 1 0,-1-1 0,1 1 0,0-1 0,0 1 0,-1-1 0,1 1 0,0-1 0,0 0 0,0 1 0,0-1 0,1 0 0,1 1 0,5 5 0,1-1 0,0 0 0,1-1 0,0 0 0,12 4 0,0 1 0,35 16 0,-29-14 0,0 1 0,-2 1 0,0 1 0,34 26 0,40 47-1365,-78-65-5461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9:59:11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2721 1402 24575,'0'-2'0,"0"0"0,-1 1 0,1-1 0,-1 0 0,1 0 0,-1 0 0,1 0 0,-1 0 0,0 0 0,0 1 0,0-1 0,0 0 0,0 1 0,-1-1 0,1 1 0,0-1 0,-1 1 0,1-1 0,-1 1 0,1 0 0,-3-1 0,-42-20 0,32 16 0,-130-47 0,-67-30 0,44 0 0,3 6 0,-254-82 0,153 64 0,52 12 0,-283-105 0,470 180 0,1-2 0,0-1 0,1-1 0,0-1 0,1-1 0,1-1 0,-32-28 0,42 32 0,-11-11 0,-2 1 0,-34-24 0,32 26 0,1-1 0,-30-30 0,31 28 0,22 18 0,-1 1 0,1 0 0,-1 0 0,0 0 0,-1 0 0,1 1 0,0 0 0,-1 0 0,-6-2 0,10 3 0,0 1 0,0 0 0,1 0 0,-1 0 0,0 0 0,0 0 0,0 0 0,0 0 0,0 0 0,0 1 0,0-1 0,0 0 0,0 0 0,0 1 0,0-1 0,0 1 0,1-1 0,-1 1 0,0-1 0,-1 2 0,1-1 0,0 1 0,-1-1 0,1 1 0,0 0 0,0 0 0,1 0 0,-1 0 0,0-1 0,0 1 0,1 0 0,-1 0 0,1 0 0,0 3 0,-4 35 0,3-1 0,5 60 0,0-3 0,-4 5 0,1-94 0,3-10 0,8-23 0,10-40 0,-14 22 0,-3 0 0,-2-1 0,-2-60 0,1-32 0,-2 133 0,0-1 0,1 0 0,0 0 0,0 1 0,0-1 0,0 1 0,1-1 0,-1 1 0,1 0 0,0-1 0,1 1 0,-1 0 0,1 0 0,-1 1 0,7-8 0,-6 9 0,1 0 0,-1 0 0,0 0 0,1 0 0,-1 0 0,1 1 0,-1 0 0,1-1 0,0 1 0,0 1 0,0-1 0,-1 0 0,1 1 0,0 0 0,0 0 0,0 0 0,0 0 0,0 1 0,7 1 0,22 7 0,41 15 0,-51-15 0,1-1 0,-1-1 0,2-1 0,39 5 0,-35-10-1365,-5-1-5461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9T19:59:1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2833 2241 24575,'0'-3'0,"-1"-1"0,0 1 0,0 0 0,0 0 0,0-1 0,0 1 0,0 0 0,-1 0 0,0 0 0,1 1 0,-1-1 0,-3-3 0,-4-8 0,-44-63 0,-2 1 0,-108-112 0,-21-12 0,-136-138 0,227 244 0,-37-36 0,-21 1 0,-74-68 0,196 169 0,-2 3 0,-1 0 0,0 2 0,-2 1 0,-1 2 0,-1 1 0,-58-21 0,-44-9 0,115 42 0,0 1 0,-27-3 0,-10-3 0,-84-26 0,-120-25 0,230 59 0,-1 2 0,-37 1 0,-8 1 0,78 0 0,-1 0 0,1-1 0,-1 1 0,0 0 0,1-1 0,-1 0 0,1 1 0,-1-1 0,1 0 0,-1-1 0,1 1 0,0 0 0,0 0 0,-4-4 0,5 4 0,0 0 0,0 0 0,0-1 0,1 1 0,-1 0 0,0-1 0,1 1 0,-1-1 0,1 1 0,-1-1 0,1 1 0,0-1 0,0 1 0,-1-1 0,1 1 0,0-1 0,0 0 0,1 1 0,-1-1 0,0 1 0,0-1 0,1 1 0,-1-1 0,1 1 0,0-3 0,3-5 0,0 1 0,1-1 0,-1 1 0,2-1 0,-1 1 0,1 1 0,0-1 0,1 1 0,0 0 0,0 1 0,0 0 0,14-9 0,7-2 0,0 2 0,44-17 0,-56 25 0,1-1 0,0 0 0,30-22 0,-39 25 0,0-1 0,0-1 0,-1 1 0,0-1 0,0-1 0,-1 1 0,7-11 0,-12 18 0,-1-1 0,1 1 0,-1-1 0,0 1 0,1-1 0,-1 1 0,0-1 0,0 1 0,1-1 0,-1 0 0,0 1 0,0-1 0,0 1 0,0-1 0,0 0 0,0 1 0,1-1 0,-2 0 0,1 1 0,0-1 0,0 1 0,0-1 0,0 0 0,0 1 0,0-1 0,-1 1 0,1-2 0,-15 1 0,-22 14 0,-35 25 0,-123 86 0,187-118 0,1 1 0,-1 1 0,1-1 0,-11 17 0,-12 12 0,-79 76 0,108-111 0,-1 0 0,1 0 0,0 0 0,0 1 0,0-1 0,0 0 0,0 1 0,0-1 0,1 1 0,-1-1 0,0 1 0,1-1 0,-1 1 0,1-1 0,-1 1 0,1 0 0,0-1 0,0 1 0,0 0 0,0-1 0,0 1 0,0 0 0,0-1 0,1 1 0,-1 0 0,0-1 0,1 1 0,-1-1 0,1 1 0,0-1 0,0 1 0,-1-1 0,1 1 0,0-1 0,0 0 0,0 1 0,0-1 0,1 0 0,1 1 0,5 5 0,1-1 0,0 0 0,1-1 0,0 0 0,12 4 0,0 1 0,35 16 0,-29-14 0,0 1 0,-2 1 0,0 1 0,34 26 0,40 47-1365,-78-65-5461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FFE29-4B37-4CA7-9BBF-CAC539AA5169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C028-101A-46C1-AF27-5E85E15EE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3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2C028-101A-46C1-AF27-5E85E15EE7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7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6C1F0E7-F991-34B5-DE66-AD12E57E2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668" y="620713"/>
            <a:ext cx="5856817" cy="1079500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A99A151-C9E1-D2FC-7575-D095B4BCBD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19668" y="2349500"/>
            <a:ext cx="5856817" cy="40798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>
                <a:solidFill>
                  <a:srgbClr val="77D21A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  <p:extLst>
      <p:ext uri="{BB962C8B-B14F-4D97-AF65-F5344CB8AC3E}">
        <p14:creationId xmlns:p14="http://schemas.microsoft.com/office/powerpoint/2010/main" val="48747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54DC-4D80-B2B6-C33E-F1F1BA18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1C36F-98F9-7A6F-EAA4-DE039A62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21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1A1B-7A95-FCAD-63D4-BE704B508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3500" y="260351"/>
            <a:ext cx="2711451" cy="6264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2A458-F312-1E39-1309-63BF36804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14918" y="260351"/>
            <a:ext cx="7935383" cy="6264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871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8BD7-65F8-040E-5417-7CF80FF39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C6FA2-E8CF-4120-5409-D9264DD89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D748-C3E0-F8E2-2E97-39E8DBBE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AB6D3-68E4-A8F1-D5F5-BBB48444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C860-9946-531C-9FA8-BA2533B3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9B53-B5B1-45DF-8214-CD46064FE67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2930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C8D9-5C92-9225-5F10-0157471A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7284-F8EC-7CC1-B35C-39988CE36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D1E01-DA63-28A7-DD83-F3FEC01E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67926-45DC-8CED-D610-FBEFEDF3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B87BD-54F8-E69C-6D63-D4DD81FE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04CA9-06E7-4DFF-8133-1139399D68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67293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A6BB-515A-6D57-9981-7E8E203A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5CCB3-0C12-4C1C-E7D2-50D73D98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985FD-DC1C-FF6E-8AA5-109403CF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C160-35B2-2AC7-4897-0FB7E320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478A-937C-95ED-85CC-326F0B75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64125-9494-454D-809E-B649B8C049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773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937E-B7B6-EF8F-1A14-7EDD2E57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CC48-0F96-6457-3FE8-9C5061372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44234" y="1600201"/>
            <a:ext cx="441748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D047-D1AA-5E76-DF88-EEF8CA18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4917" y="1600201"/>
            <a:ext cx="4417483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F0CA1-4228-C305-BE7D-87E332D0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9499D-FE75-2E39-56CD-8BBB4E8A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7F1B-2822-F959-BBDD-C3AC371F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6BA3-6D4A-438B-8FDC-8D119805254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1460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D3088-DFEB-4E10-6BBB-41097DC8D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64EE-D2B6-F3F5-11EA-696AF1C9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FA72B-0144-AE6D-9D5E-02B31BDD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F0573-B8A8-622C-AD83-2390E5C87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832B-3616-EB56-3A8A-08393E1F3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6C4BD-4EDA-A62A-F776-E2E4E29C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5230A-3ADA-6B05-2E7B-CBEF988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E18A8-7DCD-165E-55AA-34DED9FA6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45EC-AB21-4B6E-8171-23ACFD3C9A9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8983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FDC-D7F7-D81F-E8A0-1C84F112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FF6AC7-60A0-BFBF-B00B-0EC36B05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90946-3E90-47C2-455E-72283BC5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4AD2-6F89-8D1C-AD81-5E6B3D0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8A21EA-67FE-4F43-A475-2614FC1706F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67081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7F3D0-800E-0187-AA2F-3B2D278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E073F-9C64-5B23-3FBD-386D613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99A6-E96B-C228-22E3-32FE2595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AA01E-F9ED-4195-9BC8-77653C2D6F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76531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44E-1D22-F7A4-B843-FEA2E7F0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999F-3A10-E828-CEBD-BADBB7A2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5910-6F70-D496-A717-0988B4937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DFFF-79A4-E085-00A7-399067C5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F2C6B-83A3-4378-6DE6-F637B079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53948-77BD-02C5-D279-71FDA566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CD77DC-A25D-419E-B208-D15AD4A7E7A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0376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087B-9227-A66D-6DF2-5CA3AF5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85C7-FF5F-D466-F4C3-87A54C0A3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329082" cy="518477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F48227-4FA5-5C77-DC99-A18FB9A94797}"/>
              </a:ext>
            </a:extLst>
          </p:cNvPr>
          <p:cNvCxnSpPr>
            <a:cxnSpLocks/>
          </p:cNvCxnSpPr>
          <p:nvPr userDrawn="1"/>
        </p:nvCxnSpPr>
        <p:spPr>
          <a:xfrm>
            <a:off x="814918" y="1147605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073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A54-0170-9FAD-E230-AD8DB087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C784-293B-4340-23CB-35175C2E4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56CD1-618C-5486-CEA2-D8C57697C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63EE8-924E-AC79-FC67-D01715E2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822C7-3010-B634-404C-15A3A1F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FBB5-56F4-29D8-8F42-AB7775D8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1E3EC-DB80-4B0E-A5ED-F21F54E225B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895515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72BE-1E80-12A7-3BAC-3A9F0565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510FC-1CD9-DDBD-6605-FEBEECE0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9F5A-B20F-9082-33D5-037B0826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9054-01A1-EC99-3770-E5A2B3AA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6ABC-6BAB-E855-4083-916929A9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7AE723-2638-4A80-9CF2-C312B180D21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31007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355FD-5E25-CB50-D9C4-F2E963063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23917" y="274639"/>
            <a:ext cx="225848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2C482-5955-8854-5957-0ACA042D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44234" y="274639"/>
            <a:ext cx="657648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54431-5C39-4F8D-8064-70BB30B7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3E78-C473-1E69-6CAC-52B48957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83CA-8252-AF2A-0657-F611E2A1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9838-69B0-4477-904C-7221B00D27F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194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2962-612A-7EF6-6419-F44739FA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9412-7112-7261-C5A7-598D3D338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640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7090-F627-41A9-F73E-82B22058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A7F46-2D36-0005-CBCF-AC5E37434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4917" y="1339851"/>
            <a:ext cx="5323416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41D8E-480F-75F2-CA9F-E164A992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534" y="1339851"/>
            <a:ext cx="5323417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82BF9E-A65C-BC43-11F4-64D3E19678B5}"/>
              </a:ext>
            </a:extLst>
          </p:cNvPr>
          <p:cNvCxnSpPr>
            <a:cxnSpLocks/>
          </p:cNvCxnSpPr>
          <p:nvPr userDrawn="1"/>
        </p:nvCxnSpPr>
        <p:spPr>
          <a:xfrm>
            <a:off x="814917" y="1183642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2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7FED-D270-A499-80B5-1657C7B4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60709-7232-ED4C-7FA8-D097B34B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921D5-2BF2-B167-72AC-4D5EB78D8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866D8-1473-D972-99B7-F8335E323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9EB19-E04F-72B7-66B8-C31C8058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13D7-2F65-451B-DD4F-87E659ADAEBE}"/>
              </a:ext>
            </a:extLst>
          </p:cNvPr>
          <p:cNvCxnSpPr>
            <a:cxnSpLocks/>
          </p:cNvCxnSpPr>
          <p:nvPr userDrawn="1"/>
        </p:nvCxnSpPr>
        <p:spPr>
          <a:xfrm>
            <a:off x="840317" y="1681163"/>
            <a:ext cx="8404123" cy="0"/>
          </a:xfrm>
          <a:prstGeom prst="line">
            <a:avLst/>
          </a:prstGeom>
          <a:ln w="76200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27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D33A-F41D-8F4F-063D-4BAA2AB1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94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0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4C63-3177-1516-2C76-F0B1330E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C822-CD36-1772-7AF1-1403D7D1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94C1C-C142-8892-0390-0B60BF81B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4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AA9D-ED2C-BA47-DB71-D3BEBE31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B8D12-FE15-ECD4-45E1-19B986915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B81C-3707-B174-740E-89A41C223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64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955705-3A3B-82DA-DE4D-619FF7AE1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4918" y="260351"/>
            <a:ext cx="10850033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215C10-FFEE-B76A-204C-B0A3F363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339851"/>
            <a:ext cx="10850033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09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0CA3D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0CA3D7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5622C70A-3D31-2C2E-7C0C-4F75B0F23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4234" y="274638"/>
            <a:ext cx="9023351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2AD3AA3F-819D-AAD4-E02E-7A157F313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44234" y="1600201"/>
            <a:ext cx="903816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2FF80D3D-DBCD-E55F-C3FD-39CCADB781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5846D8C1-181B-9952-6E52-5061DF575C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D688E912-CAE8-0D86-B76F-DBF8D92E37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57CA2A95-9791-4BBA-B43E-FA69769938A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8435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77D21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7D21A"/>
          </a:solidFill>
          <a:latin typeface="Dosis" panose="020F0502020204030204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customXml" Target="../ink/ink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customXml" Target="../ink/ink9.xml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2.png"/><Relationship Id="rId5" Type="http://schemas.openxmlformats.org/officeDocument/2006/relationships/customXml" Target="../ink/ink8.xml"/><Relationship Id="rId15" Type="http://schemas.openxmlformats.org/officeDocument/2006/relationships/customXml" Target="../ink/ink11.xml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customXml" Target="../ink/ink12.xml"/><Relationship Id="rId7" Type="http://schemas.openxmlformats.org/officeDocument/2006/relationships/image" Target="../media/image1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13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DC2D-6236-88FF-7B50-C27535E88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31" y="2031603"/>
            <a:ext cx="3282095" cy="10614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 to </a:t>
            </a:r>
            <a:br>
              <a:rPr lang="en-US" b="1" dirty="0"/>
            </a:br>
            <a:r>
              <a:rPr lang="en-US" b="1" dirty="0"/>
              <a:t>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874C-77DC-B28D-C942-876331805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4100" y="3620202"/>
            <a:ext cx="2401955" cy="7929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92D050"/>
                </a:solidFill>
              </a:rPr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418784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1C43-35B6-368C-3C3D-19B52149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DAE8F7-8137-5B5D-77DF-0BC9646027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4918" y="1437511"/>
            <a:ext cx="847455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A reference variable refers</a:t>
            </a:r>
            <a:r>
              <a:rPr lang="en-US" sz="1800" b="0" i="0" dirty="0">
                <a:solidFill>
                  <a:srgbClr val="040C28"/>
                </a:solidFill>
                <a:effectLst/>
                <a:cs typeface="Arial" panose="020B0604020202020204" pitchFamily="34" charset="0"/>
              </a:rPr>
              <a:t> to the memory address of another variable</a:t>
            </a:r>
            <a:r>
              <a:rPr lang="en-US" sz="1800" b="0" i="0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 reference variable is created with 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cs typeface="Arial" panose="020B0604020202020204" pitchFamily="34" charset="0"/>
              </a:rPr>
              <a:t>&amp;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 operator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873E6-E9CB-BBE8-4924-6E3ABDB0CCF2}"/>
              </a:ext>
            </a:extLst>
          </p:cNvPr>
          <p:cNvSpPr txBox="1"/>
          <p:nvPr/>
        </p:nvSpPr>
        <p:spPr>
          <a:xfrm>
            <a:off x="968952" y="2914839"/>
            <a:ext cx="34783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food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"Pizza"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&amp;meal = food;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food &lt;&lt;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latin typeface="Consolas" panose="020B0609020204030204" pitchFamily="49" charset="0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meal &lt;&lt; </a:t>
            </a:r>
            <a:r>
              <a:rPr lang="en-US" b="0" dirty="0" err="1">
                <a:latin typeface="Consolas" panose="020B0609020204030204" pitchFamily="49" charset="0"/>
              </a:rPr>
              <a:t>endl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E8B45-3149-D9E9-CFFB-9D8EE4E9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66" y="4633437"/>
            <a:ext cx="1088814" cy="62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8B1441-E19D-933A-B8C7-4D5F70F3F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610" y="4682876"/>
            <a:ext cx="1059272" cy="579170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6F78DC-CE9F-2312-4DB0-8EC66A8F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49258"/>
              </p:ext>
            </p:extLst>
          </p:nvPr>
        </p:nvGraphicFramePr>
        <p:xfrm>
          <a:off x="7090065" y="2267911"/>
          <a:ext cx="1458197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8197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Pizza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100521-0307-5EFE-FC5D-58A06C2F1D37}"/>
              </a:ext>
            </a:extLst>
          </p:cNvPr>
          <p:cNvCxnSpPr/>
          <p:nvPr/>
        </p:nvCxnSpPr>
        <p:spPr bwMode="auto">
          <a:xfrm>
            <a:off x="6096000" y="3143706"/>
            <a:ext cx="900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D32AAF-BADB-E4C4-2C49-52F44CC1C6BD}"/>
              </a:ext>
            </a:extLst>
          </p:cNvPr>
          <p:cNvCxnSpPr/>
          <p:nvPr/>
        </p:nvCxnSpPr>
        <p:spPr bwMode="auto">
          <a:xfrm flipV="1">
            <a:off x="6348854" y="3283527"/>
            <a:ext cx="647693" cy="602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ADF040-7040-F290-AE94-CE10CBCA500B}"/>
              </a:ext>
            </a:extLst>
          </p:cNvPr>
          <p:cNvSpPr txBox="1"/>
          <p:nvPr/>
        </p:nvSpPr>
        <p:spPr>
          <a:xfrm>
            <a:off x="5372100" y="295904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E0C125-1C7E-5366-5318-289397C4AE9D}"/>
              </a:ext>
            </a:extLst>
          </p:cNvPr>
          <p:cNvSpPr txBox="1"/>
          <p:nvPr/>
        </p:nvSpPr>
        <p:spPr>
          <a:xfrm>
            <a:off x="5635338" y="372924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FF70BE-781E-F590-E99C-F73B73529146}"/>
              </a:ext>
            </a:extLst>
          </p:cNvPr>
          <p:cNvSpPr txBox="1"/>
          <p:nvPr/>
        </p:nvSpPr>
        <p:spPr>
          <a:xfrm>
            <a:off x="4665086" y="5333584"/>
            <a:ext cx="4662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You need to initialize the reference during declaration, or you will get an Error</a:t>
            </a:r>
          </a:p>
          <a:p>
            <a:endParaRPr lang="en-US" dirty="0">
              <a:solidFill>
                <a:srgbClr val="FF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String &amp;meal ;    //Error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8" descr="Annual General Meeting – Valley Charitable Gaming Society">
            <a:extLst>
              <a:ext uri="{FF2B5EF4-FFF2-40B4-BE49-F238E27FC236}">
                <a16:creationId xmlns:a16="http://schemas.microsoft.com/office/drawing/2014/main" id="{5186F420-93DD-CA3F-9A0F-F8BA850B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2" y="5444345"/>
            <a:ext cx="1140114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CE3AFB-FE00-8E78-E06D-52B00ADC6582}"/>
              </a:ext>
            </a:extLst>
          </p:cNvPr>
          <p:cNvSpPr txBox="1"/>
          <p:nvPr/>
        </p:nvSpPr>
        <p:spPr>
          <a:xfrm>
            <a:off x="7239007" y="1898579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7927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4A2D-079F-D293-7C43-9DE81739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77D32-F499-B949-E892-69E7C823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89" y="1339851"/>
            <a:ext cx="3924640" cy="3749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F5808-46D4-16E9-AFA8-0CFEC7EE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38" y="5492616"/>
            <a:ext cx="1088814" cy="62860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254E17-9251-C3CD-C139-EB00B86DD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172185"/>
              </p:ext>
            </p:extLst>
          </p:nvPr>
        </p:nvGraphicFramePr>
        <p:xfrm>
          <a:off x="7173192" y="1703761"/>
          <a:ext cx="1458197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8197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2AB47-53A6-DAD6-1376-AC8BDCFFADB6}"/>
              </a:ext>
            </a:extLst>
          </p:cNvPr>
          <p:cNvCxnSpPr/>
          <p:nvPr/>
        </p:nvCxnSpPr>
        <p:spPr bwMode="auto">
          <a:xfrm>
            <a:off x="6179127" y="2579556"/>
            <a:ext cx="900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F5219B-4C0B-8C8C-2DA5-8FB8422475E5}"/>
              </a:ext>
            </a:extLst>
          </p:cNvPr>
          <p:cNvCxnSpPr/>
          <p:nvPr/>
        </p:nvCxnSpPr>
        <p:spPr bwMode="auto">
          <a:xfrm flipV="1">
            <a:off x="6431981" y="2719377"/>
            <a:ext cx="647693" cy="602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1F96B5-5ABE-C7EB-2194-F435630B7983}"/>
              </a:ext>
            </a:extLst>
          </p:cNvPr>
          <p:cNvSpPr txBox="1"/>
          <p:nvPr/>
        </p:nvSpPr>
        <p:spPr>
          <a:xfrm>
            <a:off x="5455227" y="2394890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B48351-CE84-BF45-7535-84CD74C6227A}"/>
              </a:ext>
            </a:extLst>
          </p:cNvPr>
          <p:cNvSpPr txBox="1"/>
          <p:nvPr/>
        </p:nvSpPr>
        <p:spPr>
          <a:xfrm>
            <a:off x="5718465" y="316509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7640CA-63DC-53B8-2EDF-5E912F43E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170" y="5518149"/>
            <a:ext cx="966647" cy="624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4131C8-E5DD-9868-9C28-A52DB42AF616}"/>
                  </a:ext>
                </a:extLst>
              </p14:cNvPr>
              <p14:cNvContentPartPr/>
              <p14:nvPr/>
            </p14:nvContentPartPr>
            <p14:xfrm>
              <a:off x="1859645" y="3418625"/>
              <a:ext cx="1796760" cy="63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4131C8-E5DD-9868-9C28-A52DB42AF6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6005" y="3310985"/>
                <a:ext cx="1904400" cy="279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2CADF33-F42C-1103-CEDD-914820E75E71}"/>
              </a:ext>
            </a:extLst>
          </p:cNvPr>
          <p:cNvSpPr txBox="1"/>
          <p:nvPr/>
        </p:nvSpPr>
        <p:spPr>
          <a:xfrm>
            <a:off x="7322134" y="1392470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70700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D97B-CE9D-EC93-D666-5A18E0A41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AB4-F1D8-0AA6-E097-2707280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A6C71-E125-30FD-92E4-201550295229}"/>
              </a:ext>
            </a:extLst>
          </p:cNvPr>
          <p:cNvSpPr txBox="1"/>
          <p:nvPr/>
        </p:nvSpPr>
        <p:spPr>
          <a:xfrm>
            <a:off x="1038039" y="1674674"/>
            <a:ext cx="34783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food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"Pizza"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&amp;meal = food;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string lunch = </a:t>
            </a:r>
            <a:r>
              <a:rPr lang="en-US" b="0" dirty="0">
                <a:solidFill>
                  <a:srgbClr val="A52A2A"/>
                </a:solidFill>
                <a:latin typeface="Consolas" panose="020B0609020204030204" pitchFamily="49" charset="0"/>
              </a:rPr>
              <a:t>"Burger";</a:t>
            </a:r>
            <a:br>
              <a:rPr lang="en-US" dirty="0"/>
            </a:br>
            <a:br>
              <a:rPr lang="en-US" dirty="0"/>
            </a:br>
            <a:r>
              <a:rPr 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&amp;meal = lunch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C14DA-0E75-0B05-E367-CA963CB901B0}"/>
              </a:ext>
            </a:extLst>
          </p:cNvPr>
          <p:cNvSpPr txBox="1"/>
          <p:nvPr/>
        </p:nvSpPr>
        <p:spPr>
          <a:xfrm>
            <a:off x="3440720" y="4259996"/>
            <a:ext cx="4662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A reference can't be reseated or made to refer to another variable after it's been formed.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8" descr="Annual General Meeting – Valley Charitable Gaming Society">
            <a:extLst>
              <a:ext uri="{FF2B5EF4-FFF2-40B4-BE49-F238E27FC236}">
                <a16:creationId xmlns:a16="http://schemas.microsoft.com/office/drawing/2014/main" id="{167EDC68-0CA0-9C39-3B7E-78078779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606" y="4259996"/>
            <a:ext cx="1140114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1D68B-9C94-48C3-368E-7C06953CB962}"/>
              </a:ext>
            </a:extLst>
          </p:cNvPr>
          <p:cNvSpPr txBox="1"/>
          <p:nvPr/>
        </p:nvSpPr>
        <p:spPr>
          <a:xfrm>
            <a:off x="4111826" y="3059668"/>
            <a:ext cx="38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2FA09E-A755-5453-A3D8-F5D272FDF4F4}"/>
              </a:ext>
            </a:extLst>
          </p:cNvPr>
          <p:cNvCxnSpPr/>
          <p:nvPr/>
        </p:nvCxnSpPr>
        <p:spPr bwMode="auto">
          <a:xfrm flipH="1">
            <a:off x="3076292" y="3258054"/>
            <a:ext cx="103553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A86E39-3CD4-5964-EC4D-6A2F8344C58C}"/>
                  </a:ext>
                </a:extLst>
              </p14:cNvPr>
              <p14:cNvContentPartPr/>
              <p14:nvPr/>
            </p14:nvContentPartPr>
            <p14:xfrm>
              <a:off x="1140299" y="3230609"/>
              <a:ext cx="163584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A86E39-3CD4-5964-EC4D-6A2F8344C5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6299" y="3122969"/>
                <a:ext cx="1743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5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7061-F3C9-364F-A751-F072318E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FCC18-6566-6E6B-8F6A-2BFF01BD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AD829-A0BF-B034-7C2D-B88C04331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918" y="1339851"/>
            <a:ext cx="3886537" cy="3116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C33C46-3CC4-4C55-DB35-DBCF30A62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66" y="5024757"/>
            <a:ext cx="1088814" cy="628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A18196-61DC-D488-BEFA-6DFB580CD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7827" y="5028472"/>
            <a:ext cx="1905165" cy="6248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7C6D68-DD53-70FA-3ABC-733221C2D715}"/>
                  </a:ext>
                </a:extLst>
              </p14:cNvPr>
              <p14:cNvContentPartPr/>
              <p14:nvPr/>
            </p14:nvContentPartPr>
            <p14:xfrm>
              <a:off x="1704125" y="2658665"/>
              <a:ext cx="2682360" cy="12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7C6D68-DD53-70FA-3ABC-733221C2D7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0125" y="2551025"/>
                <a:ext cx="27900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9A536C-2A35-34D5-77CC-8820F264111C}"/>
                  </a:ext>
                </a:extLst>
              </p14:cNvPr>
              <p14:cNvContentPartPr/>
              <p14:nvPr/>
            </p14:nvContentPartPr>
            <p14:xfrm>
              <a:off x="1745165" y="3615905"/>
              <a:ext cx="2094480" cy="42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9A536C-2A35-34D5-77CC-8820F26411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1525" y="3508265"/>
                <a:ext cx="2202120" cy="258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B6AC4E-4892-1E35-6C79-D1902B68F9B5}"/>
              </a:ext>
            </a:extLst>
          </p:cNvPr>
          <p:cNvSpPr txBox="1"/>
          <p:nvPr/>
        </p:nvSpPr>
        <p:spPr>
          <a:xfrm>
            <a:off x="5384906" y="5024757"/>
            <a:ext cx="38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Reference of food variable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0F94D6-DA47-080F-946A-518CA1E8F690}"/>
              </a:ext>
            </a:extLst>
          </p:cNvPr>
          <p:cNvCxnSpPr/>
          <p:nvPr/>
        </p:nvCxnSpPr>
        <p:spPr bwMode="auto">
          <a:xfrm flipH="1">
            <a:off x="4349372" y="5223143"/>
            <a:ext cx="103553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18D722-5C56-1DE7-2D9B-72A8076E3030}"/>
              </a:ext>
            </a:extLst>
          </p:cNvPr>
          <p:cNvSpPr txBox="1"/>
          <p:nvPr/>
        </p:nvSpPr>
        <p:spPr>
          <a:xfrm>
            <a:off x="5384906" y="5394089"/>
            <a:ext cx="382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Reference of x 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F31132-9FEF-6F83-558D-A510B487CA81}"/>
              </a:ext>
            </a:extLst>
          </p:cNvPr>
          <p:cNvCxnSpPr/>
          <p:nvPr/>
        </p:nvCxnSpPr>
        <p:spPr bwMode="auto">
          <a:xfrm flipH="1">
            <a:off x="4349372" y="5592475"/>
            <a:ext cx="103553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279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428D9-501C-0EEF-BA53-8320E293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8506-422F-AC9B-2A7C-CFE9EA71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65149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E20C-82E4-1557-DA72-EF790691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FBB5-7E67-7BDF-0792-7D8CF1850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a variable that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stores the memory address as its 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A pointer variable points to a data type (e.g.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 or string) and is created with the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*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operator. The address of the variable you are working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with is assigned to the pointer.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71F47-0756-D735-1420-30EA5BA8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606" y="4194655"/>
            <a:ext cx="1920406" cy="891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8B6571-602C-EC0E-CCCD-97705DBF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12" y="3205161"/>
            <a:ext cx="3337849" cy="2027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BEB0D6-5BEA-20CE-8CCC-DF1B0E3B0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034" y="3215552"/>
            <a:ext cx="1088814" cy="628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8012EB-9535-F22E-02D9-E122493A8315}"/>
                  </a:ext>
                </a:extLst>
              </p14:cNvPr>
              <p14:cNvContentPartPr/>
              <p14:nvPr/>
            </p14:nvContentPartPr>
            <p14:xfrm>
              <a:off x="7488965" y="4898225"/>
              <a:ext cx="979560" cy="505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8012EB-9535-F22E-02D9-E122493A83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80325" y="4889585"/>
                <a:ext cx="9972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9803C80-E3A4-E31B-E8B0-6595C5921FB0}"/>
                  </a:ext>
                </a:extLst>
              </p14:cNvPr>
              <p14:cNvContentPartPr/>
              <p14:nvPr/>
            </p14:nvContentPartPr>
            <p14:xfrm>
              <a:off x="7448645" y="4555145"/>
              <a:ext cx="1019880" cy="80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9803C80-E3A4-E31B-E8B0-6595C5921F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0005" y="4546505"/>
                <a:ext cx="1037520" cy="824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9D90045-CB97-2B46-15B0-6B0E11D8197E}"/>
              </a:ext>
            </a:extLst>
          </p:cNvPr>
          <p:cNvSpPr txBox="1"/>
          <p:nvPr/>
        </p:nvSpPr>
        <p:spPr>
          <a:xfrm>
            <a:off x="7774814" y="5507954"/>
            <a:ext cx="21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reference</a:t>
            </a:r>
          </a:p>
        </p:txBody>
      </p:sp>
    </p:spTree>
    <p:extLst>
      <p:ext uri="{BB962C8B-B14F-4D97-AF65-F5344CB8AC3E}">
        <p14:creationId xmlns:p14="http://schemas.microsoft.com/office/powerpoint/2010/main" val="1770016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5D-890F-E9D9-00D7-8A40EDC9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4DA8-C1D4-5ECF-B737-FBA426B4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191" y="1340138"/>
            <a:ext cx="8329082" cy="518477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to declare pointer variables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C51BB-AE21-9C6A-58BB-BF37BADCE349}"/>
              </a:ext>
            </a:extLst>
          </p:cNvPr>
          <p:cNvSpPr txBox="1"/>
          <p:nvPr/>
        </p:nvSpPr>
        <p:spPr>
          <a:xfrm>
            <a:off x="4000116" y="2119952"/>
            <a:ext cx="2816320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string*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*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*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FA7DA-B60D-D203-D460-52C53A1A7391}"/>
              </a:ext>
            </a:extLst>
          </p:cNvPr>
          <p:cNvSpPr txBox="1"/>
          <p:nvPr/>
        </p:nvSpPr>
        <p:spPr>
          <a:xfrm>
            <a:off x="814917" y="4100095"/>
            <a:ext cx="79342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000000"/>
                </a:solidFill>
                <a:latin typeface="Verdana" panose="020B0604030504040204" pitchFamily="34" charset="0"/>
              </a:rPr>
              <a:t>The type of the pointer has to match the type of the variable you're working with.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A110E-5889-65E0-37EB-8981CD041E80}"/>
              </a:ext>
            </a:extLst>
          </p:cNvPr>
          <p:cNvSpPr txBox="1"/>
          <p:nvPr/>
        </p:nvSpPr>
        <p:spPr>
          <a:xfrm>
            <a:off x="1211889" y="4917697"/>
            <a:ext cx="3682229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food = "Pizza"; 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string*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&amp;food;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15284-A741-7895-DC47-2E872F6A08AF}"/>
              </a:ext>
            </a:extLst>
          </p:cNvPr>
          <p:cNvSpPr txBox="1"/>
          <p:nvPr/>
        </p:nvSpPr>
        <p:spPr>
          <a:xfrm>
            <a:off x="5299364" y="4917697"/>
            <a:ext cx="3449781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 num = 10;  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int*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iPtr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&amp;num;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4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5AB7-A503-5D74-DFDB-CE79AE91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pointers?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6F6F4-4B5F-0FB9-63FE-EC009DA0C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1"/>
            <a:ext cx="8682372" cy="5184775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References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are important in C++ because they give you the ability to manipulate the data in the computer's memory,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1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which can reduce the code and improve the performance.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B5238-7675-56C8-2DFE-FFC9492D465A}"/>
              </a:ext>
            </a:extLst>
          </p:cNvPr>
          <p:cNvSpPr txBox="1"/>
          <p:nvPr/>
        </p:nvSpPr>
        <p:spPr>
          <a:xfrm>
            <a:off x="814918" y="2700588"/>
            <a:ext cx="8162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har char="•"/>
            </a:pPr>
            <a:r>
              <a:rPr lang="en-US" b="0" dirty="0">
                <a:solidFill>
                  <a:srgbClr val="000000"/>
                </a:solidFill>
                <a:latin typeface="Verdana" panose="020B0604030504040204" pitchFamily="34" charset="0"/>
              </a:rPr>
              <a:t>Programming languages like Java and Python don’t directly have pointers. </a:t>
            </a:r>
          </a:p>
        </p:txBody>
      </p:sp>
    </p:spTree>
    <p:extLst>
      <p:ext uri="{BB962C8B-B14F-4D97-AF65-F5344CB8AC3E}">
        <p14:creationId xmlns:p14="http://schemas.microsoft.com/office/powerpoint/2010/main" val="84415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8845-85EF-034E-6818-4342A29D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variables and Pointers declarations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18817-0810-F323-F6B1-E655785F4681}"/>
              </a:ext>
            </a:extLst>
          </p:cNvPr>
          <p:cNvSpPr txBox="1"/>
          <p:nvPr/>
        </p:nvSpPr>
        <p:spPr>
          <a:xfrm>
            <a:off x="1145598" y="19246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int *p1, *p2, </a:t>
            </a:r>
            <a:r>
              <a:rPr lang="en-US" dirty="0" err="1"/>
              <a:t>i</a:t>
            </a:r>
            <a:r>
              <a:rPr lang="en-US" dirty="0"/>
              <a:t>;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DDECF-609B-199E-684B-4F28D4E21323}"/>
              </a:ext>
            </a:extLst>
          </p:cNvPr>
          <p:cNvSpPr txBox="1"/>
          <p:nvPr/>
        </p:nvSpPr>
        <p:spPr>
          <a:xfrm>
            <a:off x="3919970" y="192468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 p1 and p2 are int pointers.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is an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5EA70-4BAC-1924-B731-D1AAA396AAE4}"/>
              </a:ext>
            </a:extLst>
          </p:cNvPr>
          <p:cNvSpPr txBox="1"/>
          <p:nvPr/>
        </p:nvSpPr>
        <p:spPr>
          <a:xfrm>
            <a:off x="1259897" y="270859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* p1, p2, </a:t>
            </a:r>
            <a:r>
              <a:rPr lang="en-US" dirty="0" err="1"/>
              <a:t>i</a:t>
            </a:r>
            <a:r>
              <a:rPr lang="en-US" dirty="0"/>
              <a:t>;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1C1416-F158-D592-C1C4-39F6BFE2E24F}"/>
              </a:ext>
            </a:extLst>
          </p:cNvPr>
          <p:cNvSpPr txBox="1"/>
          <p:nvPr/>
        </p:nvSpPr>
        <p:spPr>
          <a:xfrm>
            <a:off x="1259897" y="339867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* p1, * p2, </a:t>
            </a:r>
            <a:r>
              <a:rPr lang="en-US" dirty="0" err="1"/>
              <a:t>i</a:t>
            </a:r>
            <a:r>
              <a:rPr lang="en-US" dirty="0"/>
              <a:t>;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BC91C3-227A-F8CA-D9D3-858B8E9E35B2}"/>
              </a:ext>
            </a:extLst>
          </p:cNvPr>
          <p:cNvSpPr txBox="1"/>
          <p:nvPr/>
        </p:nvSpPr>
        <p:spPr>
          <a:xfrm>
            <a:off x="3919970" y="2707848"/>
            <a:ext cx="5224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 p1 is a int pointer, p2 and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are 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32A22-4637-A9E7-D048-C5E01E750E32}"/>
              </a:ext>
            </a:extLst>
          </p:cNvPr>
          <p:cNvSpPr txBox="1"/>
          <p:nvPr/>
        </p:nvSpPr>
        <p:spPr>
          <a:xfrm>
            <a:off x="3919970" y="337297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// p1 and p2 are int pointers,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 is an int</a:t>
            </a:r>
          </a:p>
        </p:txBody>
      </p:sp>
    </p:spTree>
    <p:extLst>
      <p:ext uri="{BB962C8B-B14F-4D97-AF65-F5344CB8AC3E}">
        <p14:creationId xmlns:p14="http://schemas.microsoft.com/office/powerpoint/2010/main" val="1487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5FE3-5A0D-C59B-F190-263C08BA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Deference Operator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F494F-29D1-5925-FAE7-BA328ED0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18" y="1888334"/>
            <a:ext cx="4484446" cy="1438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4A6AD-BF3B-4606-C272-D04057B46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380" y="2218740"/>
            <a:ext cx="2027096" cy="6020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B0E859-9BD4-7AAD-66E1-D53F47359E86}"/>
                  </a:ext>
                </a:extLst>
              </p14:cNvPr>
              <p14:cNvContentPartPr/>
              <p14:nvPr/>
            </p14:nvContentPartPr>
            <p14:xfrm>
              <a:off x="7794392" y="2561820"/>
              <a:ext cx="979560" cy="505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B0E859-9BD4-7AAD-66E1-D53F47359E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85752" y="2553180"/>
                <a:ext cx="9972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073F47-1F7C-9123-89F2-5B426A51A834}"/>
                  </a:ext>
                </a:extLst>
              </p14:cNvPr>
              <p14:cNvContentPartPr/>
              <p14:nvPr/>
            </p14:nvContentPartPr>
            <p14:xfrm>
              <a:off x="7754072" y="2218740"/>
              <a:ext cx="1019880" cy="806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073F47-1F7C-9123-89F2-5B426A51A8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45432" y="2210100"/>
                <a:ext cx="1037520" cy="8244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654551-A133-B18E-9444-1AEBE7F8102A}"/>
              </a:ext>
            </a:extLst>
          </p:cNvPr>
          <p:cNvSpPr txBox="1"/>
          <p:nvPr/>
        </p:nvSpPr>
        <p:spPr>
          <a:xfrm>
            <a:off x="7363268" y="3077690"/>
            <a:ext cx="2104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Same reference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0D383D-5837-E8BB-D109-1351A1F734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824" y="3426678"/>
            <a:ext cx="4484446" cy="983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2DFA83-1F2C-8DCB-460D-ED89F291F8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2383" y="3740982"/>
            <a:ext cx="805678" cy="6248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5A14A6-9057-7929-5271-3545EB67B8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0815" y="1530962"/>
            <a:ext cx="1088814" cy="6286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5E9AC8-BA3B-1C8A-A57A-932D64A823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0815" y="3112373"/>
            <a:ext cx="1088814" cy="6286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E52DE-30AF-8CDC-8223-E4B49BCE66CC}"/>
              </a:ext>
            </a:extLst>
          </p:cNvPr>
          <p:cNvSpPr txBox="1"/>
          <p:nvPr/>
        </p:nvSpPr>
        <p:spPr>
          <a:xfrm>
            <a:off x="8139096" y="1216355"/>
            <a:ext cx="3089564" cy="107721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</a:rPr>
              <a:t>The pointer variable to get the memory address of a variable (used together with &amp; reference operator)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45A4B3-35B0-1607-5DDD-D414E477D2CB}"/>
              </a:ext>
            </a:extLst>
          </p:cNvPr>
          <p:cNvSpPr txBox="1"/>
          <p:nvPr/>
        </p:nvSpPr>
        <p:spPr>
          <a:xfrm>
            <a:off x="2597859" y="4565989"/>
            <a:ext cx="4035136" cy="83099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</a:rPr>
              <a:t>We can also use the pointer to get the value of the variable, by using the * operator (the dereference operator)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677FFE-529B-92F5-FF35-B3A20A87920E}"/>
                  </a:ext>
                </a:extLst>
              </p14:cNvPr>
              <p14:cNvContentPartPr/>
              <p14:nvPr/>
            </p14:nvContentPartPr>
            <p14:xfrm>
              <a:off x="2002419" y="4293858"/>
              <a:ext cx="595440" cy="694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677FFE-529B-92F5-FF35-B3A20A8792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3419" y="4285218"/>
                <a:ext cx="613080" cy="7120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6">
            <a:extLst>
              <a:ext uri="{FF2B5EF4-FFF2-40B4-BE49-F238E27FC236}">
                <a16:creationId xmlns:a16="http://schemas.microsoft.com/office/drawing/2014/main" id="{023F1D2C-0DAB-7377-DE2B-1F6092C8F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370" y="5563004"/>
            <a:ext cx="7453104" cy="107721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sign does two different things in the code: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used in declaration (int*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), it creates 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pointer variable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not used in declaration, it acts as 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dereference operator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2296" name="Picture 8" descr="Annual General Meeting – Valley Charitable Gaming Society">
            <a:extLst>
              <a:ext uri="{FF2B5EF4-FFF2-40B4-BE49-F238E27FC236}">
                <a16:creationId xmlns:a16="http://schemas.microsoft.com/office/drawing/2014/main" id="{D41CE844-8A94-82EE-D3E9-B233E03E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6" y="5269919"/>
            <a:ext cx="1140114" cy="12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C931FE-94AC-1AB0-6D45-7666DC4C2ABC}"/>
              </a:ext>
            </a:extLst>
          </p:cNvPr>
          <p:cNvSpPr txBox="1"/>
          <p:nvPr/>
        </p:nvSpPr>
        <p:spPr>
          <a:xfrm>
            <a:off x="814918" y="1197550"/>
            <a:ext cx="4662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You </a:t>
            </a:r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don’t need</a:t>
            </a:r>
            <a:r>
              <a:rPr lang="en-US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 to initialize the pointer during declaration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E02E5A-916E-4F73-4432-7C1ADD987798}"/>
                  </a:ext>
                </a:extLst>
              </p14:cNvPr>
              <p14:cNvContentPartPr/>
              <p14:nvPr/>
            </p14:nvContentPartPr>
            <p14:xfrm>
              <a:off x="108958" y="1565079"/>
              <a:ext cx="755280" cy="856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E02E5A-916E-4F73-4432-7C1ADD98779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958" y="1547079"/>
                <a:ext cx="790920" cy="8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076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3" grpId="0" animBg="1"/>
      <p:bldP spid="27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D5AE6-337A-8310-4163-B59C995C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DC7E-F059-BAB8-9587-BF7CC65F0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Memory Addresses</a:t>
            </a:r>
          </a:p>
          <a:p>
            <a:r>
              <a:rPr lang="en-US" sz="3200" dirty="0"/>
              <a:t>Reference variables</a:t>
            </a:r>
          </a:p>
          <a:p>
            <a:r>
              <a:rPr lang="en-US" sz="3200" dirty="0"/>
              <a:t>Pointers</a:t>
            </a:r>
            <a:endParaRPr lang="en-US" sz="3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7716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639660-5A5F-C0E1-0CCE-25B152A6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16" y="1339850"/>
            <a:ext cx="5025902" cy="45102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3B13F-3337-5E8A-C102-A5C9EA74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0E45C-20A3-58B8-EFAD-EAECE351B61B}"/>
              </a:ext>
            </a:extLst>
          </p:cNvPr>
          <p:cNvSpPr txBox="1"/>
          <p:nvPr/>
        </p:nvSpPr>
        <p:spPr>
          <a:xfrm>
            <a:off x="3931993" y="3594965"/>
            <a:ext cx="6663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ERROR, cannot hold address of different 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EEA6E-273A-8472-B175-0D86866F1E90}"/>
              </a:ext>
            </a:extLst>
          </p:cNvPr>
          <p:cNvSpPr txBox="1"/>
          <p:nvPr/>
        </p:nvSpPr>
        <p:spPr>
          <a:xfrm>
            <a:off x="3931993" y="4408144"/>
            <a:ext cx="6663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ERROR, pointer holds the address of an int, NOT int value</a:t>
            </a:r>
          </a:p>
        </p:txBody>
      </p:sp>
      <p:pic>
        <p:nvPicPr>
          <p:cNvPr id="11" name="Picture 10" descr="Test Your Knowledge">
            <a:extLst>
              <a:ext uri="{FF2B5EF4-FFF2-40B4-BE49-F238E27FC236}">
                <a16:creationId xmlns:a16="http://schemas.microsoft.com/office/drawing/2014/main" id="{90F10D6C-64D9-792F-9C39-1B9DEEE0E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077" y="253941"/>
            <a:ext cx="1885950" cy="86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A1155B-DF13-C068-F4E3-BD213F801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587" y="5111460"/>
            <a:ext cx="1806786" cy="14088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E9743-CD2F-E8A4-30D8-412C749261B6}"/>
              </a:ext>
            </a:extLst>
          </p:cNvPr>
          <p:cNvSpPr txBox="1"/>
          <p:nvPr/>
        </p:nvSpPr>
        <p:spPr>
          <a:xfrm>
            <a:off x="3931992" y="4001554"/>
            <a:ext cx="6663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ERROR, cannot hold address of different type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032FC3-39B5-5953-7F6C-94042962833F}"/>
              </a:ext>
            </a:extLst>
          </p:cNvPr>
          <p:cNvCxnSpPr>
            <a:endCxn id="6" idx="1"/>
          </p:cNvCxnSpPr>
          <p:nvPr/>
        </p:nvCxnSpPr>
        <p:spPr bwMode="auto">
          <a:xfrm>
            <a:off x="3169227" y="3779631"/>
            <a:ext cx="7627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672AEB-CD79-9723-38DC-D6F2CBF6666F}"/>
              </a:ext>
            </a:extLst>
          </p:cNvPr>
          <p:cNvCxnSpPr/>
          <p:nvPr/>
        </p:nvCxnSpPr>
        <p:spPr bwMode="auto">
          <a:xfrm>
            <a:off x="3169227" y="4186220"/>
            <a:ext cx="7627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8C5D8D-FADD-4871-F3B4-531406A6BBBC}"/>
              </a:ext>
            </a:extLst>
          </p:cNvPr>
          <p:cNvCxnSpPr/>
          <p:nvPr/>
        </p:nvCxnSpPr>
        <p:spPr bwMode="auto">
          <a:xfrm>
            <a:off x="3169226" y="4582447"/>
            <a:ext cx="7627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1662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4351-105C-E99B-4438-B6AC7D71C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Uninitialized Pointers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AC1BB-A274-8939-40D8-943062E78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11" y="1945821"/>
            <a:ext cx="3231160" cy="115834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DA75BE8-E833-F448-6F8B-581AC9600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11" y="3705442"/>
            <a:ext cx="8152437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hangingPunct="0"/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The pointer </a:t>
            </a:r>
            <a:r>
              <a:rPr lang="en-US" altLang="en-US" b="0" dirty="0">
                <a:solidFill>
                  <a:srgbClr val="000000"/>
                </a:solidFill>
                <a:cs typeface="Arial" panose="020B0604020202020204" pitchFamily="34" charset="0"/>
              </a:rPr>
              <a:t>*</a:t>
            </a:r>
            <a:r>
              <a:rPr lang="en-US" altLang="en-US" b="0" dirty="0" err="1">
                <a:solidFill>
                  <a:srgbClr val="000000"/>
                </a:solidFill>
                <a:cs typeface="Arial" panose="020B0604020202020204" pitchFamily="34" charset="0"/>
              </a:rPr>
              <a:t>iPtr</a:t>
            </a:r>
            <a:r>
              <a:rPr lang="en-US" altLang="en-US" b="0" dirty="0">
                <a:solidFill>
                  <a:srgbClr val="000000"/>
                </a:solidFill>
                <a:cs typeface="Arial" panose="020B0604020202020204" pitchFamily="34" charset="0"/>
              </a:rPr>
              <a:t> = 55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was declared without valid initialization. It is pointing to an invalid memory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You need to initialize a pointer by assigning it a valid address.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Most of the compilers do not signal an error or a warning for an uninitialized pointer. However, it causes the program to collapse when this pointer is used.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84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5917C19-0996-E8E5-93B0-09130AD5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5" y="3167391"/>
            <a:ext cx="2857748" cy="2209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AA7FAD-D620-CAB5-7CB8-B2A0312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E6A51C-B779-B0BE-F8A9-9663FB076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45" y="1429407"/>
            <a:ext cx="8707582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You can initialize a pointer to 0 or NULL. </a:t>
            </a:r>
            <a:r>
              <a:rPr lang="en-US" altLang="en-US" b="0" dirty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t points to nothing.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It is called a 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null pointer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 Dereferencing a null pointer (*p) causes an</a:t>
            </a:r>
            <a:r>
              <a:rPr lang="en-US" altLang="en-US" b="0" dirty="0">
                <a:solidFill>
                  <a:srgbClr val="000000"/>
                </a:solidFill>
                <a:cs typeface="Arial" panose="020B0604020202020204" pitchFamily="34" charset="0"/>
              </a:rPr>
              <a:t> 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Initializing a pointer to null during declaration is a good software engineering practice.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30141-B809-4D94-DF38-B090E008F58C}"/>
              </a:ext>
            </a:extLst>
          </p:cNvPr>
          <p:cNvSpPr txBox="1"/>
          <p:nvPr/>
        </p:nvSpPr>
        <p:spPr>
          <a:xfrm>
            <a:off x="3605644" y="3214509"/>
            <a:ext cx="739592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dirty="0"/>
              <a:t>Declare an int pointer, and initialize the pointer to point to nothing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9F4DE-84A9-F99A-ADEB-E8C63ED78AE3}"/>
              </a:ext>
            </a:extLst>
          </p:cNvPr>
          <p:cNvSpPr txBox="1"/>
          <p:nvPr/>
        </p:nvSpPr>
        <p:spPr>
          <a:xfrm>
            <a:off x="4152059" y="380731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90645E-BC7A-3231-2B42-849919A9C63C}"/>
              </a:ext>
            </a:extLst>
          </p:cNvPr>
          <p:cNvSpPr txBox="1"/>
          <p:nvPr/>
        </p:nvSpPr>
        <p:spPr>
          <a:xfrm>
            <a:off x="3537136" y="4918964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Also declares a NULL pointer points to nothing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26B1EE3-BE1A-E36D-D07D-FCCC9610BD09}"/>
              </a:ext>
            </a:extLst>
          </p:cNvPr>
          <p:cNvCxnSpPr/>
          <p:nvPr/>
        </p:nvCxnSpPr>
        <p:spPr bwMode="auto">
          <a:xfrm>
            <a:off x="2787843" y="3384776"/>
            <a:ext cx="7627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15EB3D-B802-E1C1-9D0C-34BE0D199773}"/>
              </a:ext>
            </a:extLst>
          </p:cNvPr>
          <p:cNvCxnSpPr/>
          <p:nvPr/>
        </p:nvCxnSpPr>
        <p:spPr bwMode="auto">
          <a:xfrm>
            <a:off x="3389293" y="4018384"/>
            <a:ext cx="7627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274822-B234-C75F-5EC0-A4E4DF2131C8}"/>
              </a:ext>
            </a:extLst>
          </p:cNvPr>
          <p:cNvCxnSpPr/>
          <p:nvPr/>
        </p:nvCxnSpPr>
        <p:spPr bwMode="auto">
          <a:xfrm>
            <a:off x="2774370" y="5124469"/>
            <a:ext cx="7627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CC3B3FB-F570-789B-ED4E-233878563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45" y="5778135"/>
            <a:ext cx="2568163" cy="7049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C31317-DEFA-E2D7-77EC-EA1392CB2935}"/>
              </a:ext>
            </a:extLst>
          </p:cNvPr>
          <p:cNvSpPr txBox="1"/>
          <p:nvPr/>
        </p:nvSpPr>
        <p:spPr>
          <a:xfrm>
            <a:off x="3772663" y="5845948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newer version in C++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4111D8-4D3D-7D4F-A0DF-4B84E13885BA}"/>
              </a:ext>
            </a:extLst>
          </p:cNvPr>
          <p:cNvCxnSpPr/>
          <p:nvPr/>
        </p:nvCxnSpPr>
        <p:spPr bwMode="auto">
          <a:xfrm>
            <a:off x="3009897" y="6051453"/>
            <a:ext cx="76276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89890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661-94FA-15F8-C63D-FC3245B3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with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A94ED-C918-C516-D0D9-65D059C2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973" y="5035439"/>
            <a:ext cx="1088814" cy="628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AAA47-4164-660E-109F-9245E499B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75" y="5035439"/>
            <a:ext cx="2011302" cy="7469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A260CEF-C6B6-928F-08A0-E3AA07AA6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268767"/>
              </p:ext>
            </p:extLst>
          </p:nvPr>
        </p:nvGraphicFramePr>
        <p:xfrm>
          <a:off x="7173192" y="1703761"/>
          <a:ext cx="1458197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8197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E1DC87-0A54-5126-E0AD-6272D8DF3C1E}"/>
              </a:ext>
            </a:extLst>
          </p:cNvPr>
          <p:cNvCxnSpPr/>
          <p:nvPr/>
        </p:nvCxnSpPr>
        <p:spPr bwMode="auto">
          <a:xfrm>
            <a:off x="6179127" y="2579556"/>
            <a:ext cx="900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BD7B9A-C743-1186-35BF-CC2C85660150}"/>
              </a:ext>
            </a:extLst>
          </p:cNvPr>
          <p:cNvCxnSpPr/>
          <p:nvPr/>
        </p:nvCxnSpPr>
        <p:spPr bwMode="auto">
          <a:xfrm flipV="1">
            <a:off x="6431981" y="2719377"/>
            <a:ext cx="647693" cy="602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895E77-C359-6CC6-B92C-CA858CB8AE1C}"/>
              </a:ext>
            </a:extLst>
          </p:cNvPr>
          <p:cNvSpPr txBox="1"/>
          <p:nvPr/>
        </p:nvSpPr>
        <p:spPr>
          <a:xfrm>
            <a:off x="5707640" y="23223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675CC-1F82-1469-A2C0-4D9F8E10CE84}"/>
              </a:ext>
            </a:extLst>
          </p:cNvPr>
          <p:cNvSpPr txBox="1"/>
          <p:nvPr/>
        </p:nvSpPr>
        <p:spPr>
          <a:xfrm>
            <a:off x="5718465" y="316509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3DC1B1-382D-AD99-BF35-601AB2497542}"/>
              </a:ext>
            </a:extLst>
          </p:cNvPr>
          <p:cNvSpPr txBox="1"/>
          <p:nvPr/>
        </p:nvSpPr>
        <p:spPr>
          <a:xfrm>
            <a:off x="7353770" y="1291812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E6752BB-8191-9945-998F-1F157CF1A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244" y="1575801"/>
            <a:ext cx="3867690" cy="237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1A78F-8FDE-93E2-9BC5-D510B123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B258-7D3C-ACAA-7C92-280BF595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with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DF076-2ABE-A983-0B41-E4340D64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14" y="5220909"/>
            <a:ext cx="1088814" cy="6286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CA2D26D-EA59-C849-303D-061DF8B4AE78}"/>
              </a:ext>
            </a:extLst>
          </p:cNvPr>
          <p:cNvGraphicFramePr>
            <a:graphicFrameLocks noGrp="1"/>
          </p:cNvGraphicFramePr>
          <p:nvPr/>
        </p:nvGraphicFramePr>
        <p:xfrm>
          <a:off x="7173192" y="1703761"/>
          <a:ext cx="1458197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58197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AD53D7-0C75-28EC-1C0A-AA321D0ED51F}"/>
              </a:ext>
            </a:extLst>
          </p:cNvPr>
          <p:cNvCxnSpPr/>
          <p:nvPr/>
        </p:nvCxnSpPr>
        <p:spPr bwMode="auto">
          <a:xfrm>
            <a:off x="6179127" y="2579556"/>
            <a:ext cx="900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DD1CFA-E0CC-126E-A288-48BEA300F013}"/>
              </a:ext>
            </a:extLst>
          </p:cNvPr>
          <p:cNvCxnSpPr/>
          <p:nvPr/>
        </p:nvCxnSpPr>
        <p:spPr bwMode="auto">
          <a:xfrm flipV="1">
            <a:off x="6431981" y="2719377"/>
            <a:ext cx="647693" cy="6026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A30D5F-F5CA-FA94-2C3E-3147C8E4D301}"/>
              </a:ext>
            </a:extLst>
          </p:cNvPr>
          <p:cNvSpPr txBox="1"/>
          <p:nvPr/>
        </p:nvSpPr>
        <p:spPr>
          <a:xfrm>
            <a:off x="5707640" y="2322336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8213E-F5D9-0478-DD2B-8316E48B0EFD}"/>
              </a:ext>
            </a:extLst>
          </p:cNvPr>
          <p:cNvSpPr txBox="1"/>
          <p:nvPr/>
        </p:nvSpPr>
        <p:spPr>
          <a:xfrm>
            <a:off x="5718465" y="3165093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BD010D-5615-8F06-BF70-5C512B5D2CCB}"/>
              </a:ext>
            </a:extLst>
          </p:cNvPr>
          <p:cNvSpPr txBox="1"/>
          <p:nvPr/>
        </p:nvSpPr>
        <p:spPr>
          <a:xfrm>
            <a:off x="7353770" y="1291812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B822A-BB07-D5EF-A24D-B2F1E40F3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30" y="1637091"/>
            <a:ext cx="4305901" cy="2966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524E7-6578-E201-9DA6-F923705CD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422" y="5346080"/>
            <a:ext cx="1088814" cy="476316"/>
          </a:xfrm>
          <a:prstGeom prst="rect">
            <a:avLst/>
          </a:prstGeom>
        </p:spPr>
      </p:pic>
      <p:pic>
        <p:nvPicPr>
          <p:cNvPr id="1026" name="Picture 2" descr="Thật sự tôi đã chán nản với biểu tượng emoji tay chống cằm - Bạn cũng vậy  không? Click ngay để biết thêm! - vi-magento.com">
            <a:extLst>
              <a:ext uri="{FF2B5EF4-FFF2-40B4-BE49-F238E27FC236}">
                <a16:creationId xmlns:a16="http://schemas.microsoft.com/office/drawing/2014/main" id="{4E9D23CD-6CB9-16E0-1944-FEE47921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830" y="5035790"/>
            <a:ext cx="1740741" cy="128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8220EFCC-713E-D53D-14DF-89CF815F3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165" y="5238820"/>
            <a:ext cx="3670326" cy="11079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*(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+ 1) is equivalent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[1];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*(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+ 2) is equivalent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[2];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*(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+ 3) is equivalent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[3];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*(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 + 4) is equivalent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cs typeface="Arial" panose="020B0604020202020204" pitchFamily="34" charset="0"/>
              </a:rPr>
              <a:t>[4]; </a:t>
            </a:r>
          </a:p>
        </p:txBody>
      </p:sp>
    </p:spTree>
    <p:extLst>
      <p:ext uri="{BB962C8B-B14F-4D97-AF65-F5344CB8AC3E}">
        <p14:creationId xmlns:p14="http://schemas.microsoft.com/office/powerpoint/2010/main" val="23555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E975-8377-B150-8931-BD29FE45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D2233-7ABF-BCAF-2F11-7E9A112A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6" y="2782146"/>
            <a:ext cx="4091551" cy="3417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E6B40-0546-FE23-D090-6809D7BE7AFC}"/>
              </a:ext>
            </a:extLst>
          </p:cNvPr>
          <p:cNvSpPr txBox="1"/>
          <p:nvPr/>
        </p:nvSpPr>
        <p:spPr>
          <a:xfrm>
            <a:off x="693549" y="1363214"/>
            <a:ext cx="8698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we define a pointer to a pointer, the first pointer contains the address of the second pointer, which points to the location that contains the actual value. 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9807D6-2FAE-75AF-567A-F04CF19C5B58}"/>
                  </a:ext>
                </a:extLst>
              </p14:cNvPr>
              <p14:cNvContentPartPr/>
              <p14:nvPr/>
            </p14:nvContentPartPr>
            <p14:xfrm>
              <a:off x="821044" y="3516999"/>
              <a:ext cx="1873800" cy="31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9807D6-2FAE-75AF-567A-F04CF19C5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7044" y="3408999"/>
                <a:ext cx="1981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FD5BF7-DB2D-EFDC-3256-2C2247FCBE5F}"/>
                  </a:ext>
                </a:extLst>
              </p14:cNvPr>
              <p14:cNvContentPartPr/>
              <p14:nvPr/>
            </p14:nvContentPartPr>
            <p14:xfrm>
              <a:off x="774604" y="4719039"/>
              <a:ext cx="1837440" cy="5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FD5BF7-DB2D-EFDC-3256-2C2247FCBE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964" y="4611039"/>
                <a:ext cx="1945080" cy="27144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CE12C3E-89F1-6ED3-0DC3-E9CF9B99E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587" y="4593868"/>
            <a:ext cx="1088814" cy="7321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BDB1BB-7DDD-5EAC-1EC7-C7C2ADD09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6995" y="4850949"/>
            <a:ext cx="1088814" cy="11327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E55C2CE-1DB3-AD39-05C4-A580E3833EE3}"/>
              </a:ext>
            </a:extLst>
          </p:cNvPr>
          <p:cNvSpPr/>
          <p:nvPr/>
        </p:nvSpPr>
        <p:spPr bwMode="auto">
          <a:xfrm>
            <a:off x="4912595" y="3326789"/>
            <a:ext cx="1906295" cy="45700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0x7ffc9256bcf8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5BCD3B-D8C6-58D6-12ED-CD3E9786772A}"/>
              </a:ext>
            </a:extLst>
          </p:cNvPr>
          <p:cNvSpPr/>
          <p:nvPr/>
        </p:nvSpPr>
        <p:spPr bwMode="auto">
          <a:xfrm>
            <a:off x="7090251" y="3330487"/>
            <a:ext cx="2038029" cy="45700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0x7ffc9256bd04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0F740-6034-40EB-82D6-894AABEE6B12}"/>
              </a:ext>
            </a:extLst>
          </p:cNvPr>
          <p:cNvSpPr txBox="1"/>
          <p:nvPr/>
        </p:nvSpPr>
        <p:spPr>
          <a:xfrm>
            <a:off x="4905787" y="2396760"/>
            <a:ext cx="243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pptr</a:t>
            </a:r>
            <a:endParaRPr lang="en-US" dirty="0"/>
          </a:p>
          <a:p>
            <a:r>
              <a:rPr lang="en-US" dirty="0"/>
              <a:t>at address 0x7ffc9256abcd</a:t>
            </a:r>
            <a:br>
              <a:rPr lang="en-US" dirty="0"/>
            </a:b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06F987-7D75-6F8E-5BAA-0B46DCAF5F49}"/>
              </a:ext>
            </a:extLst>
          </p:cNvPr>
          <p:cNvSpPr txBox="1"/>
          <p:nvPr/>
        </p:nvSpPr>
        <p:spPr>
          <a:xfrm>
            <a:off x="7160009" y="2580812"/>
            <a:ext cx="243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at address 0x7ffc9256bcf8</a:t>
            </a:r>
            <a:br>
              <a:rPr lang="en-US" dirty="0"/>
            </a:b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05BA201-B2A4-4877-AD1C-9049CA60CD3F}"/>
              </a:ext>
            </a:extLst>
          </p:cNvPr>
          <p:cNvSpPr txBox="1"/>
          <p:nvPr/>
        </p:nvSpPr>
        <p:spPr>
          <a:xfrm>
            <a:off x="9461504" y="2580812"/>
            <a:ext cx="26889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n at address </a:t>
            </a:r>
          </a:p>
          <a:p>
            <a:r>
              <a:rPr lang="en-US" dirty="0"/>
              <a:t> 0x7ffc9256bd04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AC8B5E4-4DC6-63D1-CCF6-78B73BDD0F0E}"/>
              </a:ext>
            </a:extLst>
          </p:cNvPr>
          <p:cNvCxnSpPr/>
          <p:nvPr/>
        </p:nvCxnSpPr>
        <p:spPr bwMode="auto">
          <a:xfrm flipV="1">
            <a:off x="6095773" y="2714460"/>
            <a:ext cx="994478" cy="18466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05BA38-3397-A7D3-C9D4-C0369830CA15}"/>
              </a:ext>
            </a:extLst>
          </p:cNvPr>
          <p:cNvCxnSpPr/>
          <p:nvPr/>
        </p:nvCxnSpPr>
        <p:spPr bwMode="auto">
          <a:xfrm flipV="1">
            <a:off x="8929386" y="2767973"/>
            <a:ext cx="532118" cy="43093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2A8853D-D942-3DB7-472F-F17C085A276A}"/>
              </a:ext>
            </a:extLst>
          </p:cNvPr>
          <p:cNvSpPr/>
          <p:nvPr/>
        </p:nvSpPr>
        <p:spPr bwMode="auto">
          <a:xfrm>
            <a:off x="9424401" y="3341409"/>
            <a:ext cx="1684153" cy="45700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32809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EBE0F-FAF7-D1F8-2C2A-3CC22421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CDCF-B870-44C2-66E6-06A667D7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a pointer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A9801-88E8-338B-CC55-5C9F3F34F997}"/>
              </a:ext>
            </a:extLst>
          </p:cNvPr>
          <p:cNvSpPr txBox="1"/>
          <p:nvPr/>
        </p:nvSpPr>
        <p:spPr>
          <a:xfrm>
            <a:off x="693549" y="1363214"/>
            <a:ext cx="8698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we define a pointer to a pointer, the first pointer contains the address of the second pointer, which points to the location that contains the actual value. 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02492-8019-8255-A2B4-D661AF75722B}"/>
              </a:ext>
            </a:extLst>
          </p:cNvPr>
          <p:cNvSpPr/>
          <p:nvPr/>
        </p:nvSpPr>
        <p:spPr bwMode="auto">
          <a:xfrm>
            <a:off x="4912822" y="2948707"/>
            <a:ext cx="1906295" cy="45700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0x7ffc9256bcf8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D43BE-5D5D-4153-1D5F-0AFDA9C08CC1}"/>
              </a:ext>
            </a:extLst>
          </p:cNvPr>
          <p:cNvSpPr/>
          <p:nvPr/>
        </p:nvSpPr>
        <p:spPr bwMode="auto">
          <a:xfrm>
            <a:off x="7090478" y="2952405"/>
            <a:ext cx="2038029" cy="45700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0x7ffc9256bd04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BA7B74-03F2-4948-4241-C5E089DE5B22}"/>
              </a:ext>
            </a:extLst>
          </p:cNvPr>
          <p:cNvSpPr/>
          <p:nvPr/>
        </p:nvSpPr>
        <p:spPr bwMode="auto">
          <a:xfrm>
            <a:off x="9391973" y="2952408"/>
            <a:ext cx="1684153" cy="457001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70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24C45-2993-6CE5-1BDA-81004C28F170}"/>
              </a:ext>
            </a:extLst>
          </p:cNvPr>
          <p:cNvSpPr txBox="1"/>
          <p:nvPr/>
        </p:nvSpPr>
        <p:spPr>
          <a:xfrm>
            <a:off x="7160236" y="2202730"/>
            <a:ext cx="2433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ptr</a:t>
            </a:r>
            <a:r>
              <a:rPr lang="en-US" dirty="0"/>
              <a:t> at address 0x7ffc9256bcf8</a:t>
            </a:r>
            <a:br>
              <a:rPr lang="en-US" dirty="0"/>
            </a:b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7CF8A7-AABF-420B-4EF0-45B5CCBD69D2}"/>
              </a:ext>
            </a:extLst>
          </p:cNvPr>
          <p:cNvSpPr txBox="1"/>
          <p:nvPr/>
        </p:nvSpPr>
        <p:spPr>
          <a:xfrm>
            <a:off x="9461731" y="2202730"/>
            <a:ext cx="2688972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n at address </a:t>
            </a:r>
          </a:p>
          <a:p>
            <a:r>
              <a:rPr lang="en-US" dirty="0"/>
              <a:t> 0x7ffc9256bd04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7E2D04A-C47F-B7A6-8CF9-4322274B8C41}"/>
              </a:ext>
            </a:extLst>
          </p:cNvPr>
          <p:cNvCxnSpPr/>
          <p:nvPr/>
        </p:nvCxnSpPr>
        <p:spPr bwMode="auto">
          <a:xfrm flipV="1">
            <a:off x="6096000" y="2336378"/>
            <a:ext cx="994478" cy="184666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6EB4906-6588-81A7-8C21-3C01BDC96BC3}"/>
              </a:ext>
            </a:extLst>
          </p:cNvPr>
          <p:cNvCxnSpPr/>
          <p:nvPr/>
        </p:nvCxnSpPr>
        <p:spPr bwMode="auto">
          <a:xfrm flipV="1">
            <a:off x="8929613" y="2389891"/>
            <a:ext cx="532118" cy="43093"/>
          </a:xfrm>
          <a:prstGeom prst="bentConnector3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16842D9-040F-94E2-1367-B720A152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587" y="4593868"/>
            <a:ext cx="1088814" cy="7321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ABDAA3-EAF9-D60F-7EB6-C936C9C1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21" y="4719039"/>
            <a:ext cx="2038029" cy="1610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9DC0C8-46DD-2F5D-426B-C88A2BA3B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30" y="2521044"/>
            <a:ext cx="3772524" cy="3690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AB59-31A3-CFFF-6C8F-A1BA0DFDEEA3}"/>
              </a:ext>
            </a:extLst>
          </p:cNvPr>
          <p:cNvSpPr txBox="1"/>
          <p:nvPr/>
        </p:nvSpPr>
        <p:spPr>
          <a:xfrm>
            <a:off x="4723117" y="1976878"/>
            <a:ext cx="2433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pptr</a:t>
            </a:r>
            <a:endParaRPr lang="en-US" dirty="0"/>
          </a:p>
          <a:p>
            <a:r>
              <a:rPr lang="en-US" dirty="0"/>
              <a:t>at address 0x7ffc9256abcd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6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6D8B-D4A0-D0F3-0EE6-442D0A90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 versus pointers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FD849-28C4-C740-81CA-AFCC19537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ADD7-B561-9C1C-AC80-268A73CEAB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reference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can't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be reseated or made to refer to another variable after it's been formed.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NULL references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are not 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allowed.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reference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must be 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initialized at the moment of declaration.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2DC86-B056-564B-7BA4-EE5E6AAEC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1A8D5-3FA1-CA13-70D7-7BF9311773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A pointer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can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be reseated or made to refer to another variable after it's been formed.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NULL pointers </a:t>
            </a:r>
            <a:r>
              <a:rPr 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are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 allowed.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It is </a:t>
            </a:r>
            <a:r>
              <a:rPr lang="en-US" dirty="0">
                <a:solidFill>
                  <a:srgbClr val="00B0F0"/>
                </a:solidFill>
                <a:latin typeface="Roboto" panose="02000000000000000000" pitchFamily="2" charset="0"/>
              </a:rPr>
              <a:t>not a must</a:t>
            </a:r>
            <a:r>
              <a:rPr lang="en-US" dirty="0">
                <a:solidFill>
                  <a:srgbClr val="51565E"/>
                </a:solidFill>
                <a:latin typeface="Roboto" panose="02000000000000000000" pitchFamily="2" charset="0"/>
              </a:rPr>
              <a:t> that a pointer is initia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lized at the moment of declaration.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2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B16E-91BE-E656-F0A0-5099203D8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0" y="2565305"/>
            <a:ext cx="263144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410" name="Picture 2" descr="Why and How to Ask Open-Ended Questions and Examples">
            <a:extLst>
              <a:ext uri="{FF2B5EF4-FFF2-40B4-BE49-F238E27FC236}">
                <a16:creationId xmlns:a16="http://schemas.microsoft.com/office/drawing/2014/main" id="{A4179B05-B375-4B1C-3746-74B99FD76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75" y="2077624"/>
            <a:ext cx="3701555" cy="246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1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283F-A146-7CE3-FAC3-1C29ADF5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333064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32CD-CBCF-3401-7E57-8D6F711E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61439D-027F-8AF0-A777-A42428C57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190188"/>
              </p:ext>
            </p:extLst>
          </p:nvPr>
        </p:nvGraphicFramePr>
        <p:xfrm>
          <a:off x="7304808" y="3255047"/>
          <a:ext cx="1309256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4628">
                  <a:extLst>
                    <a:ext uri="{9D8B030D-6E8A-4147-A177-3AD203B41FA5}">
                      <a16:colId xmlns:a16="http://schemas.microsoft.com/office/drawing/2014/main" val="1359204846"/>
                    </a:ext>
                  </a:extLst>
                </a:gridCol>
                <a:gridCol w="654628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B88385-6BC0-3D66-77F6-C8B4FA0394AC}"/>
              </a:ext>
            </a:extLst>
          </p:cNvPr>
          <p:cNvSpPr txBox="1"/>
          <p:nvPr/>
        </p:nvSpPr>
        <p:spPr>
          <a:xfrm>
            <a:off x="7741228" y="2729985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0DB432-1C1B-D190-9F28-C87D295F59F2}"/>
              </a:ext>
            </a:extLst>
          </p:cNvPr>
          <p:cNvCxnSpPr/>
          <p:nvPr/>
        </p:nvCxnSpPr>
        <p:spPr bwMode="auto">
          <a:xfrm flipV="1">
            <a:off x="6213764" y="3440535"/>
            <a:ext cx="997527" cy="539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57C18-B7D1-472D-5CC1-8FC0B5F4C1AE}"/>
              </a:ext>
            </a:extLst>
          </p:cNvPr>
          <p:cNvCxnSpPr/>
          <p:nvPr/>
        </p:nvCxnSpPr>
        <p:spPr bwMode="auto">
          <a:xfrm>
            <a:off x="6213764" y="4218710"/>
            <a:ext cx="1091045" cy="353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17B7D8-FCC3-D339-E850-9DB87FCD3112}"/>
              </a:ext>
            </a:extLst>
          </p:cNvPr>
          <p:cNvSpPr txBox="1"/>
          <p:nvPr/>
        </p:nvSpPr>
        <p:spPr>
          <a:xfrm>
            <a:off x="4353791" y="3761510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cells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DAEA2-433C-39F7-C090-CC16B8C0FDD8}"/>
              </a:ext>
            </a:extLst>
          </p:cNvPr>
          <p:cNvSpPr txBox="1"/>
          <p:nvPr/>
        </p:nvSpPr>
        <p:spPr>
          <a:xfrm>
            <a:off x="3574472" y="4738407"/>
            <a:ext cx="2867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cell has a cell number called </a:t>
            </a:r>
            <a:r>
              <a:rPr lang="en-US" dirty="0">
                <a:solidFill>
                  <a:srgbClr val="FF0000"/>
                </a:solidFill>
              </a:rPr>
              <a:t>Memory Address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C45E9CE-2E85-0588-5180-0FFE08F0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19" y="1339852"/>
            <a:ext cx="8329082" cy="1097272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memory address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location where the variable is stored in the computer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When we assign a value to the variable, it is stored in memory address.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4094-3BF1-BE1D-2A82-AB21B643B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E8C51-D444-8BF0-D414-0B637EA5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56F98-D93F-9782-1A42-0B141FF8F1EA}"/>
              </a:ext>
            </a:extLst>
          </p:cNvPr>
          <p:cNvGraphicFramePr>
            <a:graphicFrameLocks noGrp="1"/>
          </p:cNvGraphicFramePr>
          <p:nvPr/>
        </p:nvGraphicFramePr>
        <p:xfrm>
          <a:off x="7304808" y="3255047"/>
          <a:ext cx="1309256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54628">
                  <a:extLst>
                    <a:ext uri="{9D8B030D-6E8A-4147-A177-3AD203B41FA5}">
                      <a16:colId xmlns:a16="http://schemas.microsoft.com/office/drawing/2014/main" val="1359204846"/>
                    </a:ext>
                  </a:extLst>
                </a:gridCol>
                <a:gridCol w="654628">
                  <a:extLst>
                    <a:ext uri="{9D8B030D-6E8A-4147-A177-3AD203B41FA5}">
                      <a16:colId xmlns:a16="http://schemas.microsoft.com/office/drawing/2014/main" val="1610166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84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23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1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8035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57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89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4096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6023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B3CA0A-3B8E-A270-784E-9D89A5ED2F6E}"/>
              </a:ext>
            </a:extLst>
          </p:cNvPr>
          <p:cNvSpPr txBox="1"/>
          <p:nvPr/>
        </p:nvSpPr>
        <p:spPr>
          <a:xfrm>
            <a:off x="7741228" y="2729985"/>
            <a:ext cx="140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C5904D-1C78-BA7F-F7B2-DC85A94AAB09}"/>
              </a:ext>
            </a:extLst>
          </p:cNvPr>
          <p:cNvCxnSpPr/>
          <p:nvPr/>
        </p:nvCxnSpPr>
        <p:spPr bwMode="auto">
          <a:xfrm flipV="1">
            <a:off x="6213764" y="3440535"/>
            <a:ext cx="997527" cy="539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F5811-A1D6-80AA-533E-5ECB8E8D7A6C}"/>
              </a:ext>
            </a:extLst>
          </p:cNvPr>
          <p:cNvCxnSpPr/>
          <p:nvPr/>
        </p:nvCxnSpPr>
        <p:spPr bwMode="auto">
          <a:xfrm>
            <a:off x="6213764" y="4218710"/>
            <a:ext cx="1091045" cy="3532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1EA163-4814-6FDB-8250-CB471D49C80F}"/>
              </a:ext>
            </a:extLst>
          </p:cNvPr>
          <p:cNvSpPr txBox="1"/>
          <p:nvPr/>
        </p:nvSpPr>
        <p:spPr>
          <a:xfrm>
            <a:off x="4353791" y="3761510"/>
            <a:ext cx="176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cells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C51B7-C9A8-5B28-CD75-47AAF2B6B204}"/>
              </a:ext>
            </a:extLst>
          </p:cNvPr>
          <p:cNvSpPr txBox="1"/>
          <p:nvPr/>
        </p:nvSpPr>
        <p:spPr>
          <a:xfrm>
            <a:off x="3688774" y="1433316"/>
            <a:ext cx="5455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value inside the computer is </a:t>
            </a:r>
            <a:r>
              <a:rPr lang="en-US" dirty="0">
                <a:solidFill>
                  <a:srgbClr val="FF0000"/>
                </a:solidFill>
              </a:rPr>
              <a:t>binary</a:t>
            </a:r>
            <a:r>
              <a:rPr lang="en-US" dirty="0"/>
              <a:t> even the memory address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D589E53-251D-EEAD-FCE6-0578653A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72" y="4500500"/>
            <a:ext cx="6302855" cy="10972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M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emory address could be 32 bits or 64 bits or more.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It usually represented in 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hexadecimal numbers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remember - Discord Emoji">
            <a:extLst>
              <a:ext uri="{FF2B5EF4-FFF2-40B4-BE49-F238E27FC236}">
                <a16:creationId xmlns:a16="http://schemas.microsoft.com/office/drawing/2014/main" id="{26E1EB98-02D6-D105-6822-E883162AA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02272"/>
            <a:ext cx="3974523" cy="187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5184D-0EF9-77D7-42EA-EFFB95D5150E}"/>
              </a:ext>
            </a:extLst>
          </p:cNvPr>
          <p:cNvSpPr txBox="1"/>
          <p:nvPr/>
        </p:nvSpPr>
        <p:spPr>
          <a:xfrm>
            <a:off x="1485901" y="5617138"/>
            <a:ext cx="4634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Decimal is base 10</a:t>
            </a:r>
          </a:p>
          <a:p>
            <a:r>
              <a:rPr lang="en-US" b="0" dirty="0"/>
              <a:t>Binary is base 2</a:t>
            </a:r>
          </a:p>
          <a:p>
            <a:r>
              <a:rPr lang="en-US" b="0" dirty="0"/>
              <a:t>Hexadecimal is base 16</a:t>
            </a:r>
          </a:p>
        </p:txBody>
      </p:sp>
    </p:spTree>
    <p:extLst>
      <p:ext uri="{BB962C8B-B14F-4D97-AF65-F5344CB8AC3E}">
        <p14:creationId xmlns:p14="http://schemas.microsoft.com/office/powerpoint/2010/main" val="77702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3181-CEAF-5D82-8113-907574DAD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BCBFF-50B5-6396-2762-311A51ED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Addresses</a:t>
            </a:r>
          </a:p>
        </p:txBody>
      </p:sp>
      <p:pic>
        <p:nvPicPr>
          <p:cNvPr id="4098" name="Picture 2" descr="How to Convert Hex to Binary and Binary to Hexadecimal - Owlcation">
            <a:extLst>
              <a:ext uri="{FF2B5EF4-FFF2-40B4-BE49-F238E27FC236}">
                <a16:creationId xmlns:a16="http://schemas.microsoft.com/office/drawing/2014/main" id="{E9ECA906-F321-8BCA-B50A-6DDF6D950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061" y="4877232"/>
            <a:ext cx="4523075" cy="162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Yellow Post-It Note with the Word FYI Clip Art Image - ClipSafari">
            <a:extLst>
              <a:ext uri="{FF2B5EF4-FFF2-40B4-BE49-F238E27FC236}">
                <a16:creationId xmlns:a16="http://schemas.microsoft.com/office/drawing/2014/main" id="{3843B314-DD83-C7D1-920D-A906AC4DF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4" y="192088"/>
            <a:ext cx="4219575" cy="128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295254-7E2C-B8F2-594C-DA145C90777A}"/>
              </a:ext>
            </a:extLst>
          </p:cNvPr>
          <p:cNvSpPr txBox="1"/>
          <p:nvPr/>
        </p:nvSpPr>
        <p:spPr>
          <a:xfrm>
            <a:off x="4465061" y="1595727"/>
            <a:ext cx="443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4 bits in binary is converted to 1 hexadecimal digit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C4339-F595-6ABE-9E3B-911234430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682" y="1543773"/>
            <a:ext cx="3865418" cy="4888200"/>
          </a:xfrm>
          <a:prstGeom prst="rect">
            <a:avLst/>
          </a:prstGeom>
        </p:spPr>
      </p:pic>
      <p:pic>
        <p:nvPicPr>
          <p:cNvPr id="4104" name="Picture 8" descr="How to Convert Hex to Binary and Binary to Hexadecimal - Owlcation">
            <a:extLst>
              <a:ext uri="{FF2B5EF4-FFF2-40B4-BE49-F238E27FC236}">
                <a16:creationId xmlns:a16="http://schemas.microsoft.com/office/drawing/2014/main" id="{9195027F-7339-9D82-D584-D3B487DFD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90" y="2363643"/>
            <a:ext cx="4305732" cy="213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6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A315-274D-54EB-4B0B-A46B2D88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Addresses</a:t>
            </a:r>
          </a:p>
        </p:txBody>
      </p:sp>
      <p:pic>
        <p:nvPicPr>
          <p:cNvPr id="5122" name="Picture 2" descr="6.4. Main Memory — CS160 Reader">
            <a:extLst>
              <a:ext uri="{FF2B5EF4-FFF2-40B4-BE49-F238E27FC236}">
                <a16:creationId xmlns:a16="http://schemas.microsoft.com/office/drawing/2014/main" id="{58A944A1-B788-8F41-2E9B-6F4FE026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76" y="1762125"/>
            <a:ext cx="23907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B1B450-0146-89C0-CCEA-54030236ED0E}"/>
              </a:ext>
            </a:extLst>
          </p:cNvPr>
          <p:cNvSpPr txBox="1"/>
          <p:nvPr/>
        </p:nvSpPr>
        <p:spPr>
          <a:xfrm>
            <a:off x="814918" y="1628507"/>
            <a:ext cx="443691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All that we care about in our module to know that:</a:t>
            </a:r>
          </a:p>
          <a:p>
            <a:endParaRPr lang="en-US" b="0" dirty="0"/>
          </a:p>
          <a:p>
            <a:r>
              <a:rPr lang="en-US" b="0" dirty="0"/>
              <a:t>Memory addresses are represented in hexadecimal.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If the computer wants to tell you that the number is hexadecimal:</a:t>
            </a:r>
          </a:p>
          <a:p>
            <a:endParaRPr lang="en-US" b="0" dirty="0"/>
          </a:p>
          <a:p>
            <a:pPr lvl="1"/>
            <a:r>
              <a:rPr lang="en-US" sz="2200" b="0" dirty="0">
                <a:solidFill>
                  <a:srgbClr val="FF0000"/>
                </a:solidFill>
              </a:rPr>
              <a:t>0x </a:t>
            </a:r>
            <a:r>
              <a:rPr lang="en-US" b="0" dirty="0"/>
              <a:t>is added before the hexadecimal number</a:t>
            </a:r>
          </a:p>
        </p:txBody>
      </p:sp>
    </p:spTree>
    <p:extLst>
      <p:ext uri="{BB962C8B-B14F-4D97-AF65-F5344CB8AC3E}">
        <p14:creationId xmlns:p14="http://schemas.microsoft.com/office/powerpoint/2010/main" val="351884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518E-0784-18ED-ED71-8751A189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AED0C-174D-51B5-0075-71A20C903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64" y="2031729"/>
            <a:ext cx="4694327" cy="222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44B35-D6F1-818A-7426-1F916BFA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599" y="5159977"/>
            <a:ext cx="1958510" cy="358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3E5672-05D8-428C-42CB-FDBA5D25A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966" y="5024757"/>
            <a:ext cx="1088814" cy="628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BBA3ED5-53C8-2DBA-D398-8615F0543F15}"/>
                  </a:ext>
                </a:extLst>
              </p14:cNvPr>
              <p14:cNvContentPartPr/>
              <p14:nvPr/>
            </p14:nvContentPartPr>
            <p14:xfrm>
              <a:off x="1880885" y="3459305"/>
              <a:ext cx="1226160" cy="53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BBA3ED5-53C8-2DBA-D398-8615F0543F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6885" y="3351665"/>
                <a:ext cx="1333800" cy="2689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BDFACD2-0C94-D189-487B-4AA08B35724F}"/>
              </a:ext>
            </a:extLst>
          </p:cNvPr>
          <p:cNvSpPr txBox="1"/>
          <p:nvPr/>
        </p:nvSpPr>
        <p:spPr>
          <a:xfrm>
            <a:off x="5470760" y="5024757"/>
            <a:ext cx="3829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memory address of the first element of the array in hexadecimal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28CADB-C8BD-EB23-6955-6162B4D597BE}"/>
              </a:ext>
            </a:extLst>
          </p:cNvPr>
          <p:cNvCxnSpPr/>
          <p:nvPr/>
        </p:nvCxnSpPr>
        <p:spPr bwMode="auto">
          <a:xfrm flipH="1">
            <a:off x="4422109" y="5399788"/>
            <a:ext cx="1035534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382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0E6E-3FCB-5EDE-8C94-6620FDC4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9121-B77B-449E-206C-DDE381C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3865442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Dosis"/>
        <a:ea typeface=""/>
        <a:cs typeface=""/>
      </a:majorFont>
      <a:minorFont>
        <a:latin typeface="Dos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5822</TotalTime>
  <Words>1108</Words>
  <Application>Microsoft Office PowerPoint</Application>
  <PresentationFormat>Widescreen</PresentationFormat>
  <Paragraphs>191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Dosis</vt:lpstr>
      <vt:lpstr>Google Sans</vt:lpstr>
      <vt:lpstr>Roboto</vt:lpstr>
      <vt:lpstr>Segoe UI</vt:lpstr>
      <vt:lpstr>Verdana</vt:lpstr>
      <vt:lpstr>template</vt:lpstr>
      <vt:lpstr>Custom Design</vt:lpstr>
      <vt:lpstr>Introduction to  Programming</vt:lpstr>
      <vt:lpstr>Agenda</vt:lpstr>
      <vt:lpstr>Memory Addresses</vt:lpstr>
      <vt:lpstr>Memory Addresses</vt:lpstr>
      <vt:lpstr>Memory Addresses</vt:lpstr>
      <vt:lpstr>Memory Addresses</vt:lpstr>
      <vt:lpstr>Memory Addresses</vt:lpstr>
      <vt:lpstr>Memory Address</vt:lpstr>
      <vt:lpstr>Reference Variable</vt:lpstr>
      <vt:lpstr>Reference Variable</vt:lpstr>
      <vt:lpstr>Reference Variable</vt:lpstr>
      <vt:lpstr>Reference Variable</vt:lpstr>
      <vt:lpstr>References</vt:lpstr>
      <vt:lpstr>Pointers</vt:lpstr>
      <vt:lpstr>A Pointer </vt:lpstr>
      <vt:lpstr>A Pointer</vt:lpstr>
      <vt:lpstr>Why pointers?</vt:lpstr>
      <vt:lpstr>Normal variables and Pointers declarations</vt:lpstr>
      <vt:lpstr>Deference Operator</vt:lpstr>
      <vt:lpstr>Example </vt:lpstr>
      <vt:lpstr>Uninitialized Pointers</vt:lpstr>
      <vt:lpstr>Null pointers</vt:lpstr>
      <vt:lpstr>Pointers with arrays</vt:lpstr>
      <vt:lpstr>Pointers with arrays</vt:lpstr>
      <vt:lpstr>Pointer to a pointer</vt:lpstr>
      <vt:lpstr>Pointer to a pointer</vt:lpstr>
      <vt:lpstr>References versus pointers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Noura.Elmaghawry</dc:creator>
  <cp:lastModifiedBy>Noura.Elmaghawry</cp:lastModifiedBy>
  <cp:revision>151</cp:revision>
  <dcterms:created xsi:type="dcterms:W3CDTF">2023-09-25T08:10:36Z</dcterms:created>
  <dcterms:modified xsi:type="dcterms:W3CDTF">2024-03-10T10:15:53Z</dcterms:modified>
</cp:coreProperties>
</file>