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6"/>
  </p:notesMasterIdLst>
  <p:sldIdLst>
    <p:sldId id="256" r:id="rId3"/>
    <p:sldId id="301" r:id="rId4"/>
    <p:sldId id="350" r:id="rId5"/>
    <p:sldId id="351" r:id="rId6"/>
    <p:sldId id="364" r:id="rId7"/>
    <p:sldId id="357" r:id="rId8"/>
    <p:sldId id="355" r:id="rId9"/>
    <p:sldId id="353" r:id="rId10"/>
    <p:sldId id="354" r:id="rId11"/>
    <p:sldId id="356" r:id="rId12"/>
    <p:sldId id="358" r:id="rId13"/>
    <p:sldId id="321" r:id="rId14"/>
    <p:sldId id="368" r:id="rId15"/>
    <p:sldId id="360" r:id="rId16"/>
    <p:sldId id="362" r:id="rId17"/>
    <p:sldId id="363" r:id="rId18"/>
    <p:sldId id="365" r:id="rId19"/>
    <p:sldId id="366" r:id="rId20"/>
    <p:sldId id="370" r:id="rId21"/>
    <p:sldId id="371" r:id="rId22"/>
    <p:sldId id="367" r:id="rId23"/>
    <p:sldId id="369" r:id="rId24"/>
    <p:sldId id="299" r:id="rId25"/>
  </p:sldIdLst>
  <p:sldSz cx="12192000" cy="6858000"/>
  <p:notesSz cx="6858000" cy="9144000"/>
  <p:defaultTextStyle>
    <a:defPPr>
      <a:defRPr lang="ru-RU"/>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33E784-04BC-40FE-B1FF-DD6337D9158E}" v="214" dt="2024-03-31T17:55:37.098"/>
    <p1510:client id="{B72F3A31-2B08-4AA3-8D9C-E563B5666648}" v="112" dt="2024-03-31T09:47:05.1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27" autoAdjust="0"/>
    <p:restoredTop sz="93295" autoAdjust="0"/>
  </p:normalViewPr>
  <p:slideViewPr>
    <p:cSldViewPr snapToGrid="0">
      <p:cViewPr varScale="1">
        <p:scale>
          <a:sx n="73" d="100"/>
          <a:sy n="73" d="100"/>
        </p:scale>
        <p:origin x="100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ura.Elmaghawry" userId="b691f193-aaf6-4e62-bc5c-f933985003e3" providerId="ADAL" clId="{6A9F2CEA-EEE2-4C71-80FB-086F7BB8642F}"/>
    <pc:docChg chg="undo custSel addSld delSld modSld sldOrd">
      <pc:chgData name="Noura.Elmaghawry" userId="b691f193-aaf6-4e62-bc5c-f933985003e3" providerId="ADAL" clId="{6A9F2CEA-EEE2-4C71-80FB-086F7BB8642F}" dt="2024-03-02T22:10:01.162" v="3397" actId="1076"/>
      <pc:docMkLst>
        <pc:docMk/>
      </pc:docMkLst>
      <pc:sldChg chg="addSp delSp modSp">
        <pc:chgData name="Noura.Elmaghawry" userId="b691f193-aaf6-4e62-bc5c-f933985003e3" providerId="ADAL" clId="{6A9F2CEA-EEE2-4C71-80FB-086F7BB8642F}" dt="2024-03-02T20:55:56.685" v="2026"/>
        <pc:sldMkLst>
          <pc:docMk/>
          <pc:sldMk cId="3613174555" sldId="338"/>
        </pc:sldMkLst>
        <pc:spChg chg="del">
          <ac:chgData name="Noura.Elmaghawry" userId="b691f193-aaf6-4e62-bc5c-f933985003e3" providerId="ADAL" clId="{6A9F2CEA-EEE2-4C71-80FB-086F7BB8642F}" dt="2024-03-02T20:55:56.685" v="2026"/>
          <ac:spMkLst>
            <pc:docMk/>
            <pc:sldMk cId="3613174555" sldId="338"/>
            <ac:spMk id="3" creationId="{6A0E4539-4D63-B039-0D08-32214C09F90B}"/>
          </ac:spMkLst>
        </pc:spChg>
        <pc:spChg chg="add mod">
          <ac:chgData name="Noura.Elmaghawry" userId="b691f193-aaf6-4e62-bc5c-f933985003e3" providerId="ADAL" clId="{6A9F2CEA-EEE2-4C71-80FB-086F7BB8642F}" dt="2024-03-02T20:55:56.685" v="2026"/>
          <ac:spMkLst>
            <pc:docMk/>
            <pc:sldMk cId="3613174555" sldId="338"/>
            <ac:spMk id="4" creationId="{F938F81D-57B9-32E6-4FDA-7ADA8DE5F335}"/>
          </ac:spMkLst>
        </pc:spChg>
      </pc:sldChg>
      <pc:sldChg chg="modSp">
        <pc:chgData name="Noura.Elmaghawry" userId="b691f193-aaf6-4e62-bc5c-f933985003e3" providerId="ADAL" clId="{6A9F2CEA-EEE2-4C71-80FB-086F7BB8642F}" dt="2024-03-02T20:38:46.183" v="1906" actId="1076"/>
        <pc:sldMkLst>
          <pc:docMk/>
          <pc:sldMk cId="4071928854" sldId="384"/>
        </pc:sldMkLst>
        <pc:picChg chg="mod">
          <ac:chgData name="Noura.Elmaghawry" userId="b691f193-aaf6-4e62-bc5c-f933985003e3" providerId="ADAL" clId="{6A9F2CEA-EEE2-4C71-80FB-086F7BB8642F}" dt="2024-03-02T20:38:46.183" v="1906" actId="1076"/>
          <ac:picMkLst>
            <pc:docMk/>
            <pc:sldMk cId="4071928854" sldId="384"/>
            <ac:picMk id="7" creationId="{6F9D1906-E4FC-D51A-D95E-700C7DFC4FD9}"/>
          </ac:picMkLst>
        </pc:picChg>
      </pc:sldChg>
      <pc:sldChg chg="addSp delSp modSp mod ord">
        <pc:chgData name="Noura.Elmaghawry" userId="b691f193-aaf6-4e62-bc5c-f933985003e3" providerId="ADAL" clId="{6A9F2CEA-EEE2-4C71-80FB-086F7BB8642F}" dt="2024-03-02T19:42:39.223" v="1373"/>
        <pc:sldMkLst>
          <pc:docMk/>
          <pc:sldMk cId="3656525333" sldId="385"/>
        </pc:sldMkLst>
        <pc:spChg chg="mod">
          <ac:chgData name="Noura.Elmaghawry" userId="b691f193-aaf6-4e62-bc5c-f933985003e3" providerId="ADAL" clId="{6A9F2CEA-EEE2-4C71-80FB-086F7BB8642F}" dt="2024-03-02T19:04:13.167" v="671" actId="20577"/>
          <ac:spMkLst>
            <pc:docMk/>
            <pc:sldMk cId="3656525333" sldId="385"/>
            <ac:spMk id="2" creationId="{67BD8917-13DE-0185-7FA2-882824F4F966}"/>
          </ac:spMkLst>
        </pc:spChg>
        <pc:spChg chg="mod">
          <ac:chgData name="Noura.Elmaghawry" userId="b691f193-aaf6-4e62-bc5c-f933985003e3" providerId="ADAL" clId="{6A9F2CEA-EEE2-4C71-80FB-086F7BB8642F}" dt="2024-03-02T19:11:28.019" v="884" actId="12"/>
          <ac:spMkLst>
            <pc:docMk/>
            <pc:sldMk cId="3656525333" sldId="385"/>
            <ac:spMk id="3" creationId="{707F74DF-D514-F27F-BE4E-0D3D03279E52}"/>
          </ac:spMkLst>
        </pc:spChg>
        <pc:picChg chg="add del mod">
          <ac:chgData name="Noura.Elmaghawry" userId="b691f193-aaf6-4e62-bc5c-f933985003e3" providerId="ADAL" clId="{6A9F2CEA-EEE2-4C71-80FB-086F7BB8642F}" dt="2024-03-02T18:54:41.498" v="494" actId="478"/>
          <ac:picMkLst>
            <pc:docMk/>
            <pc:sldMk cId="3656525333" sldId="385"/>
            <ac:picMk id="4" creationId="{68FE7DD9-7060-037D-D9DB-A95623CA26FB}"/>
          </ac:picMkLst>
        </pc:picChg>
        <pc:picChg chg="add del mod">
          <ac:chgData name="Noura.Elmaghawry" userId="b691f193-aaf6-4e62-bc5c-f933985003e3" providerId="ADAL" clId="{6A9F2CEA-EEE2-4C71-80FB-086F7BB8642F}" dt="2024-03-02T18:55:03.977" v="499" actId="478"/>
          <ac:picMkLst>
            <pc:docMk/>
            <pc:sldMk cId="3656525333" sldId="385"/>
            <ac:picMk id="5" creationId="{0E0B2A4C-74F7-DA69-559E-028FE8261AC3}"/>
          </ac:picMkLst>
        </pc:picChg>
      </pc:sldChg>
      <pc:sldChg chg="addSp delSp modSp del mod">
        <pc:chgData name="Noura.Elmaghawry" userId="b691f193-aaf6-4e62-bc5c-f933985003e3" providerId="ADAL" clId="{6A9F2CEA-EEE2-4C71-80FB-086F7BB8642F}" dt="2024-03-02T21:07:46.059" v="2133" actId="47"/>
        <pc:sldMkLst>
          <pc:docMk/>
          <pc:sldMk cId="2033021541" sldId="386"/>
        </pc:sldMkLst>
        <pc:spChg chg="mod">
          <ac:chgData name="Noura.Elmaghawry" userId="b691f193-aaf6-4e62-bc5c-f933985003e3" providerId="ADAL" clId="{6A9F2CEA-EEE2-4C71-80FB-086F7BB8642F}" dt="2024-03-02T20:49:44.928" v="1952" actId="21"/>
          <ac:spMkLst>
            <pc:docMk/>
            <pc:sldMk cId="2033021541" sldId="386"/>
            <ac:spMk id="3" creationId="{1D8FA5D9-2B88-E8F8-160A-CF917635B8D8}"/>
          </ac:spMkLst>
        </pc:spChg>
        <pc:spChg chg="add del mod">
          <ac:chgData name="Noura.Elmaghawry" userId="b691f193-aaf6-4e62-bc5c-f933985003e3" providerId="ADAL" clId="{6A9F2CEA-EEE2-4C71-80FB-086F7BB8642F}" dt="2024-03-02T20:56:16.299" v="2027" actId="478"/>
          <ac:spMkLst>
            <pc:docMk/>
            <pc:sldMk cId="2033021541" sldId="386"/>
            <ac:spMk id="10" creationId="{92F9A57E-45B9-3E6F-4104-D371BBF6F0D4}"/>
          </ac:spMkLst>
        </pc:spChg>
      </pc:sldChg>
      <pc:sldChg chg="addSp delSp modSp mod ord">
        <pc:chgData name="Noura.Elmaghawry" userId="b691f193-aaf6-4e62-bc5c-f933985003e3" providerId="ADAL" clId="{6A9F2CEA-EEE2-4C71-80FB-086F7BB8642F}" dt="2024-03-02T18:56:40.614" v="520" actId="255"/>
        <pc:sldMkLst>
          <pc:docMk/>
          <pc:sldMk cId="2614229207" sldId="387"/>
        </pc:sldMkLst>
        <pc:spChg chg="mod">
          <ac:chgData name="Noura.Elmaghawry" userId="b691f193-aaf6-4e62-bc5c-f933985003e3" providerId="ADAL" clId="{6A9F2CEA-EEE2-4C71-80FB-086F7BB8642F}" dt="2024-03-02T18:56:28.512" v="516" actId="6549"/>
          <ac:spMkLst>
            <pc:docMk/>
            <pc:sldMk cId="2614229207" sldId="387"/>
            <ac:spMk id="3" creationId="{5F8B758E-F0C0-4F6C-BE40-966EA3D7664E}"/>
          </ac:spMkLst>
        </pc:spChg>
        <pc:spChg chg="add mod">
          <ac:chgData name="Noura.Elmaghawry" userId="b691f193-aaf6-4e62-bc5c-f933985003e3" providerId="ADAL" clId="{6A9F2CEA-EEE2-4C71-80FB-086F7BB8642F}" dt="2024-03-02T18:56:40.614" v="520" actId="255"/>
          <ac:spMkLst>
            <pc:docMk/>
            <pc:sldMk cId="2614229207" sldId="387"/>
            <ac:spMk id="6" creationId="{3C327F21-2455-3A2E-563F-E0EE44DE81E0}"/>
          </ac:spMkLst>
        </pc:spChg>
        <pc:picChg chg="add mod">
          <ac:chgData name="Noura.Elmaghawry" userId="b691f193-aaf6-4e62-bc5c-f933985003e3" providerId="ADAL" clId="{6A9F2CEA-EEE2-4C71-80FB-086F7BB8642F}" dt="2024-03-02T18:56:08.333" v="507" actId="1076"/>
          <ac:picMkLst>
            <pc:docMk/>
            <pc:sldMk cId="2614229207" sldId="387"/>
            <ac:picMk id="4" creationId="{7613A7FA-FE8E-9F3E-45FB-86AE0D9A6DC3}"/>
          </ac:picMkLst>
        </pc:picChg>
        <pc:picChg chg="add mod">
          <ac:chgData name="Noura.Elmaghawry" userId="b691f193-aaf6-4e62-bc5c-f933985003e3" providerId="ADAL" clId="{6A9F2CEA-EEE2-4C71-80FB-086F7BB8642F}" dt="2024-03-02T18:56:32.118" v="517" actId="1076"/>
          <ac:picMkLst>
            <pc:docMk/>
            <pc:sldMk cId="2614229207" sldId="387"/>
            <ac:picMk id="5122" creationId="{2F38BC3B-AEB3-0086-28AF-AE2A0C6D7A48}"/>
          </ac:picMkLst>
        </pc:picChg>
        <pc:picChg chg="add del mod">
          <ac:chgData name="Noura.Elmaghawry" userId="b691f193-aaf6-4e62-bc5c-f933985003e3" providerId="ADAL" clId="{6A9F2CEA-EEE2-4C71-80FB-086F7BB8642F}" dt="2024-03-02T18:52:08.492" v="482" actId="478"/>
          <ac:picMkLst>
            <pc:docMk/>
            <pc:sldMk cId="2614229207" sldId="387"/>
            <ac:picMk id="5124" creationId="{377BAB96-E06F-36A1-CD23-5D36AB6F4B4E}"/>
          </ac:picMkLst>
        </pc:picChg>
        <pc:picChg chg="add mod">
          <ac:chgData name="Noura.Elmaghawry" userId="b691f193-aaf6-4e62-bc5c-f933985003e3" providerId="ADAL" clId="{6A9F2CEA-EEE2-4C71-80FB-086F7BB8642F}" dt="2024-03-02T18:56:07.108" v="506" actId="1076"/>
          <ac:picMkLst>
            <pc:docMk/>
            <pc:sldMk cId="2614229207" sldId="387"/>
            <ac:picMk id="5126" creationId="{F9F75A92-EE15-7B78-05AE-06B94BD651D6}"/>
          </ac:picMkLst>
        </pc:picChg>
      </pc:sldChg>
      <pc:sldChg chg="del">
        <pc:chgData name="Noura.Elmaghawry" userId="b691f193-aaf6-4e62-bc5c-f933985003e3" providerId="ADAL" clId="{6A9F2CEA-EEE2-4C71-80FB-086F7BB8642F}" dt="2024-03-02T20:48:04.395" v="1931" actId="47"/>
        <pc:sldMkLst>
          <pc:docMk/>
          <pc:sldMk cId="2478305754" sldId="388"/>
        </pc:sldMkLst>
      </pc:sldChg>
      <pc:sldChg chg="addSp delSp modSp add del mod ord">
        <pc:chgData name="Noura.Elmaghawry" userId="b691f193-aaf6-4e62-bc5c-f933985003e3" providerId="ADAL" clId="{6A9F2CEA-EEE2-4C71-80FB-086F7BB8642F}" dt="2024-03-02T21:07:39.797" v="2132" actId="6549"/>
        <pc:sldMkLst>
          <pc:docMk/>
          <pc:sldMk cId="3766030415" sldId="389"/>
        </pc:sldMkLst>
        <pc:spChg chg="mod">
          <ac:chgData name="Noura.Elmaghawry" userId="b691f193-aaf6-4e62-bc5c-f933985003e3" providerId="ADAL" clId="{6A9F2CEA-EEE2-4C71-80FB-086F7BB8642F}" dt="2024-03-02T21:07:39.797" v="2132" actId="6549"/>
          <ac:spMkLst>
            <pc:docMk/>
            <pc:sldMk cId="3766030415" sldId="389"/>
            <ac:spMk id="2" creationId="{EBB30444-7D2B-68DA-DF57-3B6A8CD8AC63}"/>
          </ac:spMkLst>
        </pc:spChg>
        <pc:spChg chg="mod">
          <ac:chgData name="Noura.Elmaghawry" userId="b691f193-aaf6-4e62-bc5c-f933985003e3" providerId="ADAL" clId="{6A9F2CEA-EEE2-4C71-80FB-086F7BB8642F}" dt="2024-03-02T21:07:23.056" v="2105" actId="20577"/>
          <ac:spMkLst>
            <pc:docMk/>
            <pc:sldMk cId="3766030415" sldId="389"/>
            <ac:spMk id="3" creationId="{4226EAD8-3DC2-1A63-5105-D2E52FF403D3}"/>
          </ac:spMkLst>
        </pc:spChg>
        <pc:inkChg chg="add del">
          <ac:chgData name="Noura.Elmaghawry" userId="b691f193-aaf6-4e62-bc5c-f933985003e3" providerId="ADAL" clId="{6A9F2CEA-EEE2-4C71-80FB-086F7BB8642F}" dt="2024-03-02T20:48:15.936" v="1935" actId="9405"/>
          <ac:inkMkLst>
            <pc:docMk/>
            <pc:sldMk cId="3766030415" sldId="389"/>
            <ac:inkMk id="4" creationId="{8F7CE4F4-9AB6-1391-B992-2F2067807F2A}"/>
          </ac:inkMkLst>
        </pc:inkChg>
      </pc:sldChg>
      <pc:sldChg chg="del">
        <pc:chgData name="Noura.Elmaghawry" userId="b691f193-aaf6-4e62-bc5c-f933985003e3" providerId="ADAL" clId="{6A9F2CEA-EEE2-4C71-80FB-086F7BB8642F}" dt="2024-03-02T20:47:16.541" v="1930" actId="47"/>
        <pc:sldMkLst>
          <pc:docMk/>
          <pc:sldMk cId="3396888220" sldId="390"/>
        </pc:sldMkLst>
      </pc:sldChg>
      <pc:sldChg chg="addSp delSp modSp mod ord modAnim">
        <pc:chgData name="Noura.Elmaghawry" userId="b691f193-aaf6-4e62-bc5c-f933985003e3" providerId="ADAL" clId="{6A9F2CEA-EEE2-4C71-80FB-086F7BB8642F}" dt="2024-03-02T19:01:18.091" v="542" actId="9405"/>
        <pc:sldMkLst>
          <pc:docMk/>
          <pc:sldMk cId="3789655332" sldId="391"/>
        </pc:sldMkLst>
        <pc:spChg chg="add del">
          <ac:chgData name="Noura.Elmaghawry" userId="b691f193-aaf6-4e62-bc5c-f933985003e3" providerId="ADAL" clId="{6A9F2CEA-EEE2-4C71-80FB-086F7BB8642F}" dt="2024-03-02T17:50:14.892" v="4" actId="478"/>
          <ac:spMkLst>
            <pc:docMk/>
            <pc:sldMk cId="3789655332" sldId="391"/>
            <ac:spMk id="5" creationId="{EB9A0D2E-CA46-DDA9-31CA-0FDAB04A0E40}"/>
          </ac:spMkLst>
        </pc:spChg>
        <pc:spChg chg="add mod">
          <ac:chgData name="Noura.Elmaghawry" userId="b691f193-aaf6-4e62-bc5c-f933985003e3" providerId="ADAL" clId="{6A9F2CEA-EEE2-4C71-80FB-086F7BB8642F}" dt="2024-03-02T17:54:21.676" v="48" actId="14100"/>
          <ac:spMkLst>
            <pc:docMk/>
            <pc:sldMk cId="3789655332" sldId="391"/>
            <ac:spMk id="20" creationId="{653E2951-40D9-06BE-83FB-CDC725963F16}"/>
          </ac:spMkLst>
        </pc:spChg>
        <pc:picChg chg="add del mod">
          <ac:chgData name="Noura.Elmaghawry" userId="b691f193-aaf6-4e62-bc5c-f933985003e3" providerId="ADAL" clId="{6A9F2CEA-EEE2-4C71-80FB-086F7BB8642F}" dt="2024-03-02T17:52:12.156" v="11" actId="478"/>
          <ac:picMkLst>
            <pc:docMk/>
            <pc:sldMk cId="3789655332" sldId="391"/>
            <ac:picMk id="7" creationId="{3D6F28D2-1CDF-01C7-B7C1-8DC077D0F420}"/>
          </ac:picMkLst>
        </pc:picChg>
        <pc:picChg chg="add mod">
          <ac:chgData name="Noura.Elmaghawry" userId="b691f193-aaf6-4e62-bc5c-f933985003e3" providerId="ADAL" clId="{6A9F2CEA-EEE2-4C71-80FB-086F7BB8642F}" dt="2024-03-02T17:53:00.228" v="22" actId="14100"/>
          <ac:picMkLst>
            <pc:docMk/>
            <pc:sldMk cId="3789655332" sldId="391"/>
            <ac:picMk id="9" creationId="{7756E0DC-29CB-2965-3968-83CB6203C09C}"/>
          </ac:picMkLst>
        </pc:picChg>
        <pc:picChg chg="add mod">
          <ac:chgData name="Noura.Elmaghawry" userId="b691f193-aaf6-4e62-bc5c-f933985003e3" providerId="ADAL" clId="{6A9F2CEA-EEE2-4C71-80FB-086F7BB8642F}" dt="2024-03-02T17:52:57.965" v="21" actId="14100"/>
          <ac:picMkLst>
            <pc:docMk/>
            <pc:sldMk cId="3789655332" sldId="391"/>
            <ac:picMk id="11" creationId="{7D0C5889-3376-2B6F-092C-65C0E7458371}"/>
          </ac:picMkLst>
        </pc:picChg>
        <pc:picChg chg="add mod">
          <ac:chgData name="Noura.Elmaghawry" userId="b691f193-aaf6-4e62-bc5c-f933985003e3" providerId="ADAL" clId="{6A9F2CEA-EEE2-4C71-80FB-086F7BB8642F}" dt="2024-03-02T17:52:38.778" v="16" actId="1076"/>
          <ac:picMkLst>
            <pc:docMk/>
            <pc:sldMk cId="3789655332" sldId="391"/>
            <ac:picMk id="12" creationId="{D0ECD426-34D5-68BC-84EB-6650946F1301}"/>
          </ac:picMkLst>
        </pc:picChg>
        <pc:picChg chg="add mod">
          <ac:chgData name="Noura.Elmaghawry" userId="b691f193-aaf6-4e62-bc5c-f933985003e3" providerId="ADAL" clId="{6A9F2CEA-EEE2-4C71-80FB-086F7BB8642F}" dt="2024-03-02T17:52:55.894" v="20" actId="14100"/>
          <ac:picMkLst>
            <pc:docMk/>
            <pc:sldMk cId="3789655332" sldId="391"/>
            <ac:picMk id="14" creationId="{588F9336-F1E8-4168-51B2-BFE29F417BBF}"/>
          </ac:picMkLst>
        </pc:picChg>
        <pc:picChg chg="add mod">
          <ac:chgData name="Noura.Elmaghawry" userId="b691f193-aaf6-4e62-bc5c-f933985003e3" providerId="ADAL" clId="{6A9F2CEA-EEE2-4C71-80FB-086F7BB8642F}" dt="2024-03-02T17:55:14.411" v="54" actId="1076"/>
          <ac:picMkLst>
            <pc:docMk/>
            <pc:sldMk cId="3789655332" sldId="391"/>
            <ac:picMk id="1026" creationId="{08DAC343-51B8-20EC-DA02-F8BF58FF988A}"/>
          </ac:picMkLst>
        </pc:picChg>
        <pc:inkChg chg="add">
          <ac:chgData name="Noura.Elmaghawry" userId="b691f193-aaf6-4e62-bc5c-f933985003e3" providerId="ADAL" clId="{6A9F2CEA-EEE2-4C71-80FB-086F7BB8642F}" dt="2024-03-02T17:53:24.691" v="25" actId="9405"/>
          <ac:inkMkLst>
            <pc:docMk/>
            <pc:sldMk cId="3789655332" sldId="391"/>
            <ac:inkMk id="17" creationId="{9DB8D014-3911-D29C-D7D3-2AA73408B141}"/>
          </ac:inkMkLst>
        </pc:inkChg>
        <pc:inkChg chg="add">
          <ac:chgData name="Noura.Elmaghawry" userId="b691f193-aaf6-4e62-bc5c-f933985003e3" providerId="ADAL" clId="{6A9F2CEA-EEE2-4C71-80FB-086F7BB8642F}" dt="2024-03-02T17:53:28.702" v="26" actId="9405"/>
          <ac:inkMkLst>
            <pc:docMk/>
            <pc:sldMk cId="3789655332" sldId="391"/>
            <ac:inkMk id="18" creationId="{A64485E8-04FC-E9B2-B793-5E5B98C9749B}"/>
          </ac:inkMkLst>
        </pc:inkChg>
        <pc:inkChg chg="add">
          <ac:chgData name="Noura.Elmaghawry" userId="b691f193-aaf6-4e62-bc5c-f933985003e3" providerId="ADAL" clId="{6A9F2CEA-EEE2-4C71-80FB-086F7BB8642F}" dt="2024-03-02T17:53:56.748" v="27" actId="9405"/>
          <ac:inkMkLst>
            <pc:docMk/>
            <pc:sldMk cId="3789655332" sldId="391"/>
            <ac:inkMk id="19" creationId="{7456A474-0D4A-4AA5-F8A5-73C4F96E0F78}"/>
          </ac:inkMkLst>
        </pc:inkChg>
        <pc:inkChg chg="add">
          <ac:chgData name="Noura.Elmaghawry" userId="b691f193-aaf6-4e62-bc5c-f933985003e3" providerId="ADAL" clId="{6A9F2CEA-EEE2-4C71-80FB-086F7BB8642F}" dt="2024-03-02T19:01:18.091" v="542" actId="9405"/>
          <ac:inkMkLst>
            <pc:docMk/>
            <pc:sldMk cId="3789655332" sldId="391"/>
            <ac:inkMk id="21" creationId="{BDB48C04-C242-238D-95BF-E09829574232}"/>
          </ac:inkMkLst>
        </pc:inkChg>
        <pc:cxnChg chg="add del">
          <ac:chgData name="Noura.Elmaghawry" userId="b691f193-aaf6-4e62-bc5c-f933985003e3" providerId="ADAL" clId="{6A9F2CEA-EEE2-4C71-80FB-086F7BB8642F}" dt="2024-03-02T17:53:15.551" v="24" actId="478"/>
          <ac:cxnSpMkLst>
            <pc:docMk/>
            <pc:sldMk cId="3789655332" sldId="391"/>
            <ac:cxnSpMk id="16" creationId="{4DFE4043-E53A-2558-5E35-77705A054090}"/>
          </ac:cxnSpMkLst>
        </pc:cxnChg>
      </pc:sldChg>
      <pc:sldChg chg="del ord">
        <pc:chgData name="Noura.Elmaghawry" userId="b691f193-aaf6-4e62-bc5c-f933985003e3" providerId="ADAL" clId="{6A9F2CEA-EEE2-4C71-80FB-086F7BB8642F}" dt="2024-03-02T19:24:55.969" v="958" actId="47"/>
        <pc:sldMkLst>
          <pc:docMk/>
          <pc:sldMk cId="3231430499" sldId="392"/>
        </pc:sldMkLst>
      </pc:sldChg>
      <pc:sldChg chg="addSp delSp modSp new mod ord">
        <pc:chgData name="Noura.Elmaghawry" userId="b691f193-aaf6-4e62-bc5c-f933985003e3" providerId="ADAL" clId="{6A9F2CEA-EEE2-4C71-80FB-086F7BB8642F}" dt="2024-03-02T20:13:32.812" v="1568" actId="255"/>
        <pc:sldMkLst>
          <pc:docMk/>
          <pc:sldMk cId="4027074296" sldId="393"/>
        </pc:sldMkLst>
        <pc:spChg chg="mod">
          <ac:chgData name="Noura.Elmaghawry" userId="b691f193-aaf6-4e62-bc5c-f933985003e3" providerId="ADAL" clId="{6A9F2CEA-EEE2-4C71-80FB-086F7BB8642F}" dt="2024-03-02T18:29:37.337" v="387" actId="20577"/>
          <ac:spMkLst>
            <pc:docMk/>
            <pc:sldMk cId="4027074296" sldId="393"/>
            <ac:spMk id="2" creationId="{6C04F9C7-47DD-7373-36E4-A34A9C3DDAA8}"/>
          </ac:spMkLst>
        </pc:spChg>
        <pc:spChg chg="del">
          <ac:chgData name="Noura.Elmaghawry" userId="b691f193-aaf6-4e62-bc5c-f933985003e3" providerId="ADAL" clId="{6A9F2CEA-EEE2-4C71-80FB-086F7BB8642F}" dt="2024-03-02T18:07:51.124" v="67" actId="478"/>
          <ac:spMkLst>
            <pc:docMk/>
            <pc:sldMk cId="4027074296" sldId="393"/>
            <ac:spMk id="3" creationId="{CA9379DE-00D6-A8B9-DAFB-52D7FF9FA62D}"/>
          </ac:spMkLst>
        </pc:spChg>
        <pc:graphicFrameChg chg="add del mod modGraphic">
          <ac:chgData name="Noura.Elmaghawry" userId="b691f193-aaf6-4e62-bc5c-f933985003e3" providerId="ADAL" clId="{6A9F2CEA-EEE2-4C71-80FB-086F7BB8642F}" dt="2024-03-02T18:09:42.733" v="138" actId="478"/>
          <ac:graphicFrameMkLst>
            <pc:docMk/>
            <pc:sldMk cId="4027074296" sldId="393"/>
            <ac:graphicFrameMk id="4" creationId="{41BD2BD4-60BD-FF1C-A622-17CF3A8334CA}"/>
          </ac:graphicFrameMkLst>
        </pc:graphicFrameChg>
        <pc:graphicFrameChg chg="add del modGraphic">
          <ac:chgData name="Noura.Elmaghawry" userId="b691f193-aaf6-4e62-bc5c-f933985003e3" providerId="ADAL" clId="{6A9F2CEA-EEE2-4C71-80FB-086F7BB8642F}" dt="2024-03-02T18:09:39.722" v="137" actId="478"/>
          <ac:graphicFrameMkLst>
            <pc:docMk/>
            <pc:sldMk cId="4027074296" sldId="393"/>
            <ac:graphicFrameMk id="5" creationId="{6D13AC32-EB70-62C6-13DE-50AF6E5B6310}"/>
          </ac:graphicFrameMkLst>
        </pc:graphicFrameChg>
        <pc:graphicFrameChg chg="add mod modGraphic">
          <ac:chgData name="Noura.Elmaghawry" userId="b691f193-aaf6-4e62-bc5c-f933985003e3" providerId="ADAL" clId="{6A9F2CEA-EEE2-4C71-80FB-086F7BB8642F}" dt="2024-03-02T20:13:32.812" v="1568" actId="255"/>
          <ac:graphicFrameMkLst>
            <pc:docMk/>
            <pc:sldMk cId="4027074296" sldId="393"/>
            <ac:graphicFrameMk id="6" creationId="{0B21A5FE-BA42-17EC-79D2-044C745DB5D1}"/>
          </ac:graphicFrameMkLst>
        </pc:graphicFrameChg>
      </pc:sldChg>
      <pc:sldChg chg="new del">
        <pc:chgData name="Noura.Elmaghawry" userId="b691f193-aaf6-4e62-bc5c-f933985003e3" providerId="ADAL" clId="{6A9F2CEA-EEE2-4C71-80FB-086F7BB8642F}" dt="2024-03-02T18:07:33.523" v="65" actId="680"/>
        <pc:sldMkLst>
          <pc:docMk/>
          <pc:sldMk cId="4294468260" sldId="393"/>
        </pc:sldMkLst>
      </pc:sldChg>
      <pc:sldChg chg="addSp modSp add mod ord">
        <pc:chgData name="Noura.Elmaghawry" userId="b691f193-aaf6-4e62-bc5c-f933985003e3" providerId="ADAL" clId="{6A9F2CEA-EEE2-4C71-80FB-086F7BB8642F}" dt="2024-03-02T20:13:52.253" v="1571" actId="255"/>
        <pc:sldMkLst>
          <pc:docMk/>
          <pc:sldMk cId="3582829172" sldId="394"/>
        </pc:sldMkLst>
        <pc:spChg chg="add mod">
          <ac:chgData name="Noura.Elmaghawry" userId="b691f193-aaf6-4e62-bc5c-f933985003e3" providerId="ADAL" clId="{6A9F2CEA-EEE2-4C71-80FB-086F7BB8642F}" dt="2024-03-02T18:12:11.627" v="282" actId="122"/>
          <ac:spMkLst>
            <pc:docMk/>
            <pc:sldMk cId="3582829172" sldId="394"/>
            <ac:spMk id="3" creationId="{10BE0498-4000-1748-14C9-2E6917892E14}"/>
          </ac:spMkLst>
        </pc:spChg>
        <pc:graphicFrameChg chg="mod">
          <ac:chgData name="Noura.Elmaghawry" userId="b691f193-aaf6-4e62-bc5c-f933985003e3" providerId="ADAL" clId="{6A9F2CEA-EEE2-4C71-80FB-086F7BB8642F}" dt="2024-03-02T20:13:52.253" v="1571" actId="255"/>
          <ac:graphicFrameMkLst>
            <pc:docMk/>
            <pc:sldMk cId="3582829172" sldId="394"/>
            <ac:graphicFrameMk id="6" creationId="{E5FA184E-FDAD-CB5A-1665-A46E040B7BBC}"/>
          </ac:graphicFrameMkLst>
        </pc:graphicFrameChg>
        <pc:cxnChg chg="add mod">
          <ac:chgData name="Noura.Elmaghawry" userId="b691f193-aaf6-4e62-bc5c-f933985003e3" providerId="ADAL" clId="{6A9F2CEA-EEE2-4C71-80FB-086F7BB8642F}" dt="2024-03-02T18:12:28.890" v="289" actId="692"/>
          <ac:cxnSpMkLst>
            <pc:docMk/>
            <pc:sldMk cId="3582829172" sldId="394"/>
            <ac:cxnSpMk id="5" creationId="{6FE23956-F857-2AD6-207B-57B866BF281D}"/>
          </ac:cxnSpMkLst>
        </pc:cxnChg>
      </pc:sldChg>
      <pc:sldChg chg="addSp delSp modSp new mod modAnim">
        <pc:chgData name="Noura.Elmaghawry" userId="b691f193-aaf6-4e62-bc5c-f933985003e3" providerId="ADAL" clId="{6A9F2CEA-EEE2-4C71-80FB-086F7BB8642F}" dt="2024-03-02T18:22:36.294" v="349" actId="1076"/>
        <pc:sldMkLst>
          <pc:docMk/>
          <pc:sldMk cId="157103510" sldId="395"/>
        </pc:sldMkLst>
        <pc:spChg chg="mod">
          <ac:chgData name="Noura.Elmaghawry" userId="b691f193-aaf6-4e62-bc5c-f933985003e3" providerId="ADAL" clId="{6A9F2CEA-EEE2-4C71-80FB-086F7BB8642F}" dt="2024-03-02T18:20:19.331" v="296"/>
          <ac:spMkLst>
            <pc:docMk/>
            <pc:sldMk cId="157103510" sldId="395"/>
            <ac:spMk id="2" creationId="{9B6D55ED-872D-585D-6342-38B279939C83}"/>
          </ac:spMkLst>
        </pc:spChg>
        <pc:spChg chg="mod">
          <ac:chgData name="Noura.Elmaghawry" userId="b691f193-aaf6-4e62-bc5c-f933985003e3" providerId="ADAL" clId="{6A9F2CEA-EEE2-4C71-80FB-086F7BB8642F}" dt="2024-03-02T18:20:46.303" v="302"/>
          <ac:spMkLst>
            <pc:docMk/>
            <pc:sldMk cId="157103510" sldId="395"/>
            <ac:spMk id="3" creationId="{1878EBD8-7B5F-C0D0-89FC-F5994DC4F487}"/>
          </ac:spMkLst>
        </pc:spChg>
        <pc:spChg chg="add del mod">
          <ac:chgData name="Noura.Elmaghawry" userId="b691f193-aaf6-4e62-bc5c-f933985003e3" providerId="ADAL" clId="{6A9F2CEA-EEE2-4C71-80FB-086F7BB8642F}" dt="2024-03-02T18:21:02.447" v="305" actId="478"/>
          <ac:spMkLst>
            <pc:docMk/>
            <pc:sldMk cId="157103510" sldId="395"/>
            <ac:spMk id="8" creationId="{A0EC2DF2-EDE1-E472-0747-8D505E99E416}"/>
          </ac:spMkLst>
        </pc:spChg>
        <pc:spChg chg="add mod">
          <ac:chgData name="Noura.Elmaghawry" userId="b691f193-aaf6-4e62-bc5c-f933985003e3" providerId="ADAL" clId="{6A9F2CEA-EEE2-4C71-80FB-086F7BB8642F}" dt="2024-03-02T18:21:22.397" v="327" actId="692"/>
          <ac:spMkLst>
            <pc:docMk/>
            <pc:sldMk cId="157103510" sldId="395"/>
            <ac:spMk id="9" creationId="{81C30960-BAA0-2AB7-1494-163C9EC54330}"/>
          </ac:spMkLst>
        </pc:spChg>
        <pc:spChg chg="add mod">
          <ac:chgData name="Noura.Elmaghawry" userId="b691f193-aaf6-4e62-bc5c-f933985003e3" providerId="ADAL" clId="{6A9F2CEA-EEE2-4C71-80FB-086F7BB8642F}" dt="2024-03-02T18:21:36.666" v="329" actId="1076"/>
          <ac:spMkLst>
            <pc:docMk/>
            <pc:sldMk cId="157103510" sldId="395"/>
            <ac:spMk id="10" creationId="{BD871CBF-205C-8501-8B05-34C8BF8C252F}"/>
          </ac:spMkLst>
        </pc:spChg>
        <pc:spChg chg="add mod">
          <ac:chgData name="Noura.Elmaghawry" userId="b691f193-aaf6-4e62-bc5c-f933985003e3" providerId="ADAL" clId="{6A9F2CEA-EEE2-4C71-80FB-086F7BB8642F}" dt="2024-03-02T18:22:36.294" v="349" actId="1076"/>
          <ac:spMkLst>
            <pc:docMk/>
            <pc:sldMk cId="157103510" sldId="395"/>
            <ac:spMk id="14" creationId="{852FF42A-E1C0-E48B-7A79-15BD18C46B5E}"/>
          </ac:spMkLst>
        </pc:spChg>
        <pc:picChg chg="add mod">
          <ac:chgData name="Noura.Elmaghawry" userId="b691f193-aaf6-4e62-bc5c-f933985003e3" providerId="ADAL" clId="{6A9F2CEA-EEE2-4C71-80FB-086F7BB8642F}" dt="2024-03-02T18:20:49.945" v="303" actId="14100"/>
          <ac:picMkLst>
            <pc:docMk/>
            <pc:sldMk cId="157103510" sldId="395"/>
            <ac:picMk id="5" creationId="{612EC105-10AE-9226-C0F7-4CA01A115F17}"/>
          </ac:picMkLst>
        </pc:picChg>
        <pc:picChg chg="add mod">
          <ac:chgData name="Noura.Elmaghawry" userId="b691f193-aaf6-4e62-bc5c-f933985003e3" providerId="ADAL" clId="{6A9F2CEA-EEE2-4C71-80FB-086F7BB8642F}" dt="2024-03-02T18:20:33.414" v="300"/>
          <ac:picMkLst>
            <pc:docMk/>
            <pc:sldMk cId="157103510" sldId="395"/>
            <ac:picMk id="6" creationId="{D43D3406-2AB7-07CD-2249-A66D41C0F989}"/>
          </ac:picMkLst>
        </pc:picChg>
        <pc:picChg chg="add mod">
          <ac:chgData name="Noura.Elmaghawry" userId="b691f193-aaf6-4e62-bc5c-f933985003e3" providerId="ADAL" clId="{6A9F2CEA-EEE2-4C71-80FB-086F7BB8642F}" dt="2024-03-02T18:20:33.414" v="300"/>
          <ac:picMkLst>
            <pc:docMk/>
            <pc:sldMk cId="157103510" sldId="395"/>
            <ac:picMk id="7" creationId="{721A125D-725B-FCFC-8F22-11C782424F7F}"/>
          </ac:picMkLst>
        </pc:picChg>
        <pc:inkChg chg="add del">
          <ac:chgData name="Noura.Elmaghawry" userId="b691f193-aaf6-4e62-bc5c-f933985003e3" providerId="ADAL" clId="{6A9F2CEA-EEE2-4C71-80FB-086F7BB8642F}" dt="2024-03-02T18:22:02.948" v="331" actId="9405"/>
          <ac:inkMkLst>
            <pc:docMk/>
            <pc:sldMk cId="157103510" sldId="395"/>
            <ac:inkMk id="11" creationId="{29B1C0D5-6AEF-05F0-9539-41885A54070D}"/>
          </ac:inkMkLst>
        </pc:inkChg>
        <pc:inkChg chg="add">
          <ac:chgData name="Noura.Elmaghawry" userId="b691f193-aaf6-4e62-bc5c-f933985003e3" providerId="ADAL" clId="{6A9F2CEA-EEE2-4C71-80FB-086F7BB8642F}" dt="2024-03-02T18:22:09.992" v="332" actId="9405"/>
          <ac:inkMkLst>
            <pc:docMk/>
            <pc:sldMk cId="157103510" sldId="395"/>
            <ac:inkMk id="12" creationId="{0093C2B3-4D3F-5F74-7E7D-07A7BF5A3B6A}"/>
          </ac:inkMkLst>
        </pc:inkChg>
        <pc:inkChg chg="add">
          <ac:chgData name="Noura.Elmaghawry" userId="b691f193-aaf6-4e62-bc5c-f933985003e3" providerId="ADAL" clId="{6A9F2CEA-EEE2-4C71-80FB-086F7BB8642F}" dt="2024-03-02T18:22:13.993" v="333" actId="9405"/>
          <ac:inkMkLst>
            <pc:docMk/>
            <pc:sldMk cId="157103510" sldId="395"/>
            <ac:inkMk id="13" creationId="{7E8708D2-30F2-68FF-42EB-6434B7406420}"/>
          </ac:inkMkLst>
        </pc:inkChg>
      </pc:sldChg>
      <pc:sldChg chg="addSp delSp modSp new mod ord modAnim">
        <pc:chgData name="Noura.Elmaghawry" userId="b691f193-aaf6-4e62-bc5c-f933985003e3" providerId="ADAL" clId="{6A9F2CEA-EEE2-4C71-80FB-086F7BB8642F}" dt="2024-03-02T19:02:56.669" v="624" actId="14100"/>
        <pc:sldMkLst>
          <pc:docMk/>
          <pc:sldMk cId="3908104637" sldId="396"/>
        </pc:sldMkLst>
        <pc:spChg chg="mod">
          <ac:chgData name="Noura.Elmaghawry" userId="b691f193-aaf6-4e62-bc5c-f933985003e3" providerId="ADAL" clId="{6A9F2CEA-EEE2-4C71-80FB-086F7BB8642F}" dt="2024-03-02T18:29:56.965" v="407" actId="20577"/>
          <ac:spMkLst>
            <pc:docMk/>
            <pc:sldMk cId="3908104637" sldId="396"/>
            <ac:spMk id="2" creationId="{1A453853-A229-20B2-A34B-802CEBAFA8EA}"/>
          </ac:spMkLst>
        </pc:spChg>
        <pc:spChg chg="mod">
          <ac:chgData name="Noura.Elmaghawry" userId="b691f193-aaf6-4e62-bc5c-f933985003e3" providerId="ADAL" clId="{6A9F2CEA-EEE2-4C71-80FB-086F7BB8642F}" dt="2024-03-02T18:30:14.323" v="413" actId="5793"/>
          <ac:spMkLst>
            <pc:docMk/>
            <pc:sldMk cId="3908104637" sldId="396"/>
            <ac:spMk id="3" creationId="{7D5242FC-DCAB-2B91-BBD0-D8403B278D25}"/>
          </ac:spMkLst>
        </pc:spChg>
        <pc:spChg chg="add">
          <ac:chgData name="Noura.Elmaghawry" userId="b691f193-aaf6-4e62-bc5c-f933985003e3" providerId="ADAL" clId="{6A9F2CEA-EEE2-4C71-80FB-086F7BB8642F}" dt="2024-03-02T18:57:30.770" v="521"/>
          <ac:spMkLst>
            <pc:docMk/>
            <pc:sldMk cId="3908104637" sldId="396"/>
            <ac:spMk id="4" creationId="{9E1A1B57-9D74-2E80-3093-14CBCB8C4D07}"/>
          </ac:spMkLst>
        </pc:spChg>
        <pc:spChg chg="add mod">
          <ac:chgData name="Noura.Elmaghawry" userId="b691f193-aaf6-4e62-bc5c-f933985003e3" providerId="ADAL" clId="{6A9F2CEA-EEE2-4C71-80FB-086F7BB8642F}" dt="2024-03-02T19:02:01.269" v="577" actId="122"/>
          <ac:spMkLst>
            <pc:docMk/>
            <pc:sldMk cId="3908104637" sldId="396"/>
            <ac:spMk id="19" creationId="{9261148E-9096-F345-A7BC-33772909684F}"/>
          </ac:spMkLst>
        </pc:spChg>
        <pc:spChg chg="add mod">
          <ac:chgData name="Noura.Elmaghawry" userId="b691f193-aaf6-4e62-bc5c-f933985003e3" providerId="ADAL" clId="{6A9F2CEA-EEE2-4C71-80FB-086F7BB8642F}" dt="2024-03-02T19:02:56.669" v="624" actId="14100"/>
          <ac:spMkLst>
            <pc:docMk/>
            <pc:sldMk cId="3908104637" sldId="396"/>
            <ac:spMk id="20" creationId="{975A873E-B3D8-4910-08C5-EB34AE530B66}"/>
          </ac:spMkLst>
        </pc:spChg>
        <pc:grpChg chg="mod">
          <ac:chgData name="Noura.Elmaghawry" userId="b691f193-aaf6-4e62-bc5c-f933985003e3" providerId="ADAL" clId="{6A9F2CEA-EEE2-4C71-80FB-086F7BB8642F}" dt="2024-03-02T19:01:07.747" v="540"/>
          <ac:grpSpMkLst>
            <pc:docMk/>
            <pc:sldMk cId="3908104637" sldId="396"/>
            <ac:grpSpMk id="17" creationId="{9ED38D24-2C71-38CA-F7DC-72F8C521FBE5}"/>
          </ac:grpSpMkLst>
        </pc:grpChg>
        <pc:picChg chg="add mod">
          <ac:chgData name="Noura.Elmaghawry" userId="b691f193-aaf6-4e62-bc5c-f933985003e3" providerId="ADAL" clId="{6A9F2CEA-EEE2-4C71-80FB-086F7BB8642F}" dt="2024-03-02T18:59:16.993" v="525" actId="1076"/>
          <ac:picMkLst>
            <pc:docMk/>
            <pc:sldMk cId="3908104637" sldId="396"/>
            <ac:picMk id="6" creationId="{C12423FC-8FDE-1AB1-C1BA-568B0BCC3AC9}"/>
          </ac:picMkLst>
        </pc:picChg>
        <pc:picChg chg="add mod">
          <ac:chgData name="Noura.Elmaghawry" userId="b691f193-aaf6-4e62-bc5c-f933985003e3" providerId="ADAL" clId="{6A9F2CEA-EEE2-4C71-80FB-086F7BB8642F}" dt="2024-03-02T18:59:30.648" v="527" actId="1076"/>
          <ac:picMkLst>
            <pc:docMk/>
            <pc:sldMk cId="3908104637" sldId="396"/>
            <ac:picMk id="8" creationId="{D77F98D5-B1E8-CBA6-4927-A8A50E746D41}"/>
          </ac:picMkLst>
        </pc:picChg>
        <pc:picChg chg="add mod">
          <ac:chgData name="Noura.Elmaghawry" userId="b691f193-aaf6-4e62-bc5c-f933985003e3" providerId="ADAL" clId="{6A9F2CEA-EEE2-4C71-80FB-086F7BB8642F}" dt="2024-03-02T18:59:46.301" v="529" actId="1076"/>
          <ac:picMkLst>
            <pc:docMk/>
            <pc:sldMk cId="3908104637" sldId="396"/>
            <ac:picMk id="9" creationId="{31AB7E10-F411-5EDD-BCF7-4AB1D62F7495}"/>
          </ac:picMkLst>
        </pc:picChg>
        <pc:inkChg chg="add">
          <ac:chgData name="Noura.Elmaghawry" userId="b691f193-aaf6-4e62-bc5c-f933985003e3" providerId="ADAL" clId="{6A9F2CEA-EEE2-4C71-80FB-086F7BB8642F}" dt="2024-03-02T19:00:12.592" v="530" actId="9405"/>
          <ac:inkMkLst>
            <pc:docMk/>
            <pc:sldMk cId="3908104637" sldId="396"/>
            <ac:inkMk id="10" creationId="{4040D04F-BE73-6EE1-7999-99A60624190E}"/>
          </ac:inkMkLst>
        </pc:inkChg>
        <pc:inkChg chg="add del">
          <ac:chgData name="Noura.Elmaghawry" userId="b691f193-aaf6-4e62-bc5c-f933985003e3" providerId="ADAL" clId="{6A9F2CEA-EEE2-4C71-80FB-086F7BB8642F}" dt="2024-03-02T19:00:16.308" v="532" actId="9405"/>
          <ac:inkMkLst>
            <pc:docMk/>
            <pc:sldMk cId="3908104637" sldId="396"/>
            <ac:inkMk id="11" creationId="{35981D24-EC89-1C52-0F62-1E001E8E0633}"/>
          </ac:inkMkLst>
        </pc:inkChg>
        <pc:inkChg chg="add">
          <ac:chgData name="Noura.Elmaghawry" userId="b691f193-aaf6-4e62-bc5c-f933985003e3" providerId="ADAL" clId="{6A9F2CEA-EEE2-4C71-80FB-086F7BB8642F}" dt="2024-03-02T19:00:22.970" v="533" actId="9405"/>
          <ac:inkMkLst>
            <pc:docMk/>
            <pc:sldMk cId="3908104637" sldId="396"/>
            <ac:inkMk id="12" creationId="{1A89DCDE-41B6-05E5-141D-D211E3856D2A}"/>
          </ac:inkMkLst>
        </pc:inkChg>
        <pc:inkChg chg="add del">
          <ac:chgData name="Noura.Elmaghawry" userId="b691f193-aaf6-4e62-bc5c-f933985003e3" providerId="ADAL" clId="{6A9F2CEA-EEE2-4C71-80FB-086F7BB8642F}" dt="2024-03-02T19:01:01.587" v="537" actId="9405"/>
          <ac:inkMkLst>
            <pc:docMk/>
            <pc:sldMk cId="3908104637" sldId="396"/>
            <ac:inkMk id="13" creationId="{ECA7390A-AD07-0260-77C6-F8F149619D16}"/>
          </ac:inkMkLst>
        </pc:inkChg>
        <pc:inkChg chg="add del">
          <ac:chgData name="Noura.Elmaghawry" userId="b691f193-aaf6-4e62-bc5c-f933985003e3" providerId="ADAL" clId="{6A9F2CEA-EEE2-4C71-80FB-086F7BB8642F}" dt="2024-03-02T19:01:00.761" v="536" actId="9405"/>
          <ac:inkMkLst>
            <pc:docMk/>
            <pc:sldMk cId="3908104637" sldId="396"/>
            <ac:inkMk id="14" creationId="{E9685CAD-1138-42B1-D5C6-44696D6FF80C}"/>
          </ac:inkMkLst>
        </pc:inkChg>
        <pc:inkChg chg="add mod">
          <ac:chgData name="Noura.Elmaghawry" userId="b691f193-aaf6-4e62-bc5c-f933985003e3" providerId="ADAL" clId="{6A9F2CEA-EEE2-4C71-80FB-086F7BB8642F}" dt="2024-03-02T19:01:07.747" v="540"/>
          <ac:inkMkLst>
            <pc:docMk/>
            <pc:sldMk cId="3908104637" sldId="396"/>
            <ac:inkMk id="15" creationId="{3C3C63A7-82D6-92EE-1E45-4001D591BCD2}"/>
          </ac:inkMkLst>
        </pc:inkChg>
        <pc:inkChg chg="add mod">
          <ac:chgData name="Noura.Elmaghawry" userId="b691f193-aaf6-4e62-bc5c-f933985003e3" providerId="ADAL" clId="{6A9F2CEA-EEE2-4C71-80FB-086F7BB8642F}" dt="2024-03-02T19:01:07.747" v="540"/>
          <ac:inkMkLst>
            <pc:docMk/>
            <pc:sldMk cId="3908104637" sldId="396"/>
            <ac:inkMk id="16" creationId="{FDEDB333-52C7-1509-6A23-87E3B7DEFE61}"/>
          </ac:inkMkLst>
        </pc:inkChg>
        <pc:inkChg chg="add">
          <ac:chgData name="Noura.Elmaghawry" userId="b691f193-aaf6-4e62-bc5c-f933985003e3" providerId="ADAL" clId="{6A9F2CEA-EEE2-4C71-80FB-086F7BB8642F}" dt="2024-03-02T19:01:10.932" v="541" actId="9405"/>
          <ac:inkMkLst>
            <pc:docMk/>
            <pc:sldMk cId="3908104637" sldId="396"/>
            <ac:inkMk id="18" creationId="{5C038D65-70F0-42E8-B963-33F41B02B195}"/>
          </ac:inkMkLst>
        </pc:inkChg>
      </pc:sldChg>
      <pc:sldChg chg="addSp delSp modSp new mod">
        <pc:chgData name="Noura.Elmaghawry" userId="b691f193-aaf6-4e62-bc5c-f933985003e3" providerId="ADAL" clId="{6A9F2CEA-EEE2-4C71-80FB-086F7BB8642F}" dt="2024-03-02T20:50:05.917" v="1955" actId="21"/>
        <pc:sldMkLst>
          <pc:docMk/>
          <pc:sldMk cId="158307534" sldId="397"/>
        </pc:sldMkLst>
        <pc:spChg chg="mod">
          <ac:chgData name="Noura.Elmaghawry" userId="b691f193-aaf6-4e62-bc5c-f933985003e3" providerId="ADAL" clId="{6A9F2CEA-EEE2-4C71-80FB-086F7BB8642F}" dt="2024-03-02T18:38:17.423" v="453" actId="20577"/>
          <ac:spMkLst>
            <pc:docMk/>
            <pc:sldMk cId="158307534" sldId="397"/>
            <ac:spMk id="2" creationId="{878FE7C4-B5E4-842F-A507-18287E6B39A4}"/>
          </ac:spMkLst>
        </pc:spChg>
        <pc:spChg chg="del">
          <ac:chgData name="Noura.Elmaghawry" userId="b691f193-aaf6-4e62-bc5c-f933985003e3" providerId="ADAL" clId="{6A9F2CEA-EEE2-4C71-80FB-086F7BB8642F}" dt="2024-03-02T18:37:53.577" v="424" actId="478"/>
          <ac:spMkLst>
            <pc:docMk/>
            <pc:sldMk cId="158307534" sldId="397"/>
            <ac:spMk id="3" creationId="{6514B25F-BE7A-BEDA-A987-E8213AC36928}"/>
          </ac:spMkLst>
        </pc:spChg>
        <pc:spChg chg="add del">
          <ac:chgData name="Noura.Elmaghawry" userId="b691f193-aaf6-4e62-bc5c-f933985003e3" providerId="ADAL" clId="{6A9F2CEA-EEE2-4C71-80FB-086F7BB8642F}" dt="2024-03-02T18:32:08.996" v="416" actId="22"/>
          <ac:spMkLst>
            <pc:docMk/>
            <pc:sldMk cId="158307534" sldId="397"/>
            <ac:spMk id="5" creationId="{97D3ADBA-D98C-89B5-D83B-29110C88331A}"/>
          </ac:spMkLst>
        </pc:spChg>
        <pc:spChg chg="add del mod">
          <ac:chgData name="Noura.Elmaghawry" userId="b691f193-aaf6-4e62-bc5c-f933985003e3" providerId="ADAL" clId="{6A9F2CEA-EEE2-4C71-80FB-086F7BB8642F}" dt="2024-03-02T20:50:05.917" v="1955" actId="21"/>
          <ac:spMkLst>
            <pc:docMk/>
            <pc:sldMk cId="158307534" sldId="397"/>
            <ac:spMk id="10" creationId="{92F9A57E-45B9-3E6F-4104-D371BBF6F0D4}"/>
          </ac:spMkLst>
        </pc:spChg>
        <pc:picChg chg="add del mod">
          <ac:chgData name="Noura.Elmaghawry" userId="b691f193-aaf6-4e62-bc5c-f933985003e3" providerId="ADAL" clId="{6A9F2CEA-EEE2-4C71-80FB-086F7BB8642F}" dt="2024-03-02T18:37:45.127" v="421" actId="478"/>
          <ac:picMkLst>
            <pc:docMk/>
            <pc:sldMk cId="158307534" sldId="397"/>
            <ac:picMk id="7" creationId="{8793E83A-C627-050A-5A3A-5BAFD9A3CB1B}"/>
          </ac:picMkLst>
        </pc:picChg>
        <pc:picChg chg="add mod">
          <ac:chgData name="Noura.Elmaghawry" userId="b691f193-aaf6-4e62-bc5c-f933985003e3" providerId="ADAL" clId="{6A9F2CEA-EEE2-4C71-80FB-086F7BB8642F}" dt="2024-03-02T18:38:04.898" v="426" actId="1076"/>
          <ac:picMkLst>
            <pc:docMk/>
            <pc:sldMk cId="158307534" sldId="397"/>
            <ac:picMk id="8" creationId="{50299976-30D8-0FB5-02D7-696F2F9B497A}"/>
          </ac:picMkLst>
        </pc:picChg>
        <pc:picChg chg="add mod">
          <ac:chgData name="Noura.Elmaghawry" userId="b691f193-aaf6-4e62-bc5c-f933985003e3" providerId="ADAL" clId="{6A9F2CEA-EEE2-4C71-80FB-086F7BB8642F}" dt="2024-03-02T18:37:49.769" v="423" actId="1076"/>
          <ac:picMkLst>
            <pc:docMk/>
            <pc:sldMk cId="158307534" sldId="397"/>
            <ac:picMk id="2050" creationId="{656846AE-BB45-2CA0-8CFC-49123583F98B}"/>
          </ac:picMkLst>
        </pc:picChg>
      </pc:sldChg>
      <pc:sldChg chg="addSp delSp modSp new mod modAnim">
        <pc:chgData name="Noura.Elmaghawry" userId="b691f193-aaf6-4e62-bc5c-f933985003e3" providerId="ADAL" clId="{6A9F2CEA-EEE2-4C71-80FB-086F7BB8642F}" dt="2024-03-02T19:54:54.427" v="1406" actId="14100"/>
        <pc:sldMkLst>
          <pc:docMk/>
          <pc:sldMk cId="2557468336" sldId="398"/>
        </pc:sldMkLst>
        <pc:spChg chg="mod">
          <ac:chgData name="Noura.Elmaghawry" userId="b691f193-aaf6-4e62-bc5c-f933985003e3" providerId="ADAL" clId="{6A9F2CEA-EEE2-4C71-80FB-086F7BB8642F}" dt="2024-03-02T19:21:56.255" v="917" actId="20577"/>
          <ac:spMkLst>
            <pc:docMk/>
            <pc:sldMk cId="2557468336" sldId="398"/>
            <ac:spMk id="2" creationId="{2A6873F9-EBB3-B5DB-7BAB-842D65A1CBC0}"/>
          </ac:spMkLst>
        </pc:spChg>
        <pc:spChg chg="del mod">
          <ac:chgData name="Noura.Elmaghawry" userId="b691f193-aaf6-4e62-bc5c-f933985003e3" providerId="ADAL" clId="{6A9F2CEA-EEE2-4C71-80FB-086F7BB8642F}" dt="2024-03-02T19:53:40.814" v="1395" actId="478"/>
          <ac:spMkLst>
            <pc:docMk/>
            <pc:sldMk cId="2557468336" sldId="398"/>
            <ac:spMk id="3" creationId="{79B6ACBB-0FB2-0986-3021-0DF1FC5CA69A}"/>
          </ac:spMkLst>
        </pc:spChg>
        <pc:spChg chg="add mod">
          <ac:chgData name="Noura.Elmaghawry" userId="b691f193-aaf6-4e62-bc5c-f933985003e3" providerId="ADAL" clId="{6A9F2CEA-EEE2-4C71-80FB-086F7BB8642F}" dt="2024-03-02T19:54:42.033" v="1403" actId="1076"/>
          <ac:spMkLst>
            <pc:docMk/>
            <pc:sldMk cId="2557468336" sldId="398"/>
            <ac:spMk id="11" creationId="{82165218-3746-C066-3ADD-8DF106812869}"/>
          </ac:spMkLst>
        </pc:spChg>
        <pc:picChg chg="add mod">
          <ac:chgData name="Noura.Elmaghawry" userId="b691f193-aaf6-4e62-bc5c-f933985003e3" providerId="ADAL" clId="{6A9F2CEA-EEE2-4C71-80FB-086F7BB8642F}" dt="2024-03-02T19:18:56.098" v="887" actId="1076"/>
          <ac:picMkLst>
            <pc:docMk/>
            <pc:sldMk cId="2557468336" sldId="398"/>
            <ac:picMk id="5" creationId="{4F0D0915-1E42-533A-AFD5-FC6AAD38D5DE}"/>
          </ac:picMkLst>
        </pc:picChg>
        <pc:picChg chg="add mod">
          <ac:chgData name="Noura.Elmaghawry" userId="b691f193-aaf6-4e62-bc5c-f933985003e3" providerId="ADAL" clId="{6A9F2CEA-EEE2-4C71-80FB-086F7BB8642F}" dt="2024-03-02T19:19:15.444" v="889" actId="1076"/>
          <ac:picMkLst>
            <pc:docMk/>
            <pc:sldMk cId="2557468336" sldId="398"/>
            <ac:picMk id="6" creationId="{2ED1A9A4-2415-C068-E7E6-CCDA09362C8C}"/>
          </ac:picMkLst>
        </pc:picChg>
        <pc:picChg chg="add mod">
          <ac:chgData name="Noura.Elmaghawry" userId="b691f193-aaf6-4e62-bc5c-f933985003e3" providerId="ADAL" clId="{6A9F2CEA-EEE2-4C71-80FB-086F7BB8642F}" dt="2024-03-02T19:54:54.427" v="1406" actId="14100"/>
          <ac:picMkLst>
            <pc:docMk/>
            <pc:sldMk cId="2557468336" sldId="398"/>
            <ac:picMk id="8" creationId="{60AF631E-FFF0-5721-CD66-684F0E20B5B4}"/>
          </ac:picMkLst>
        </pc:picChg>
        <pc:picChg chg="add del mod">
          <ac:chgData name="Noura.Elmaghawry" userId="b691f193-aaf6-4e62-bc5c-f933985003e3" providerId="ADAL" clId="{6A9F2CEA-EEE2-4C71-80FB-086F7BB8642F}" dt="2024-03-02T19:23:53.031" v="950" actId="478"/>
          <ac:picMkLst>
            <pc:docMk/>
            <pc:sldMk cId="2557468336" sldId="398"/>
            <ac:picMk id="10" creationId="{A1108F7C-318B-FABE-46C4-782E13E4AAE4}"/>
          </ac:picMkLst>
        </pc:picChg>
        <pc:picChg chg="add mod">
          <ac:chgData name="Noura.Elmaghawry" userId="b691f193-aaf6-4e62-bc5c-f933985003e3" providerId="ADAL" clId="{6A9F2CEA-EEE2-4C71-80FB-086F7BB8642F}" dt="2024-03-02T19:54:46.742" v="1404" actId="1076"/>
          <ac:picMkLst>
            <pc:docMk/>
            <pc:sldMk cId="2557468336" sldId="398"/>
            <ac:picMk id="12" creationId="{20597FE0-670E-46D6-16C0-91E0C3A2BE44}"/>
          </ac:picMkLst>
        </pc:picChg>
        <pc:picChg chg="add del mod ord">
          <ac:chgData name="Noura.Elmaghawry" userId="b691f193-aaf6-4e62-bc5c-f933985003e3" providerId="ADAL" clId="{6A9F2CEA-EEE2-4C71-80FB-086F7BB8642F}" dt="2024-03-02T19:53:44.831" v="1397" actId="478"/>
          <ac:picMkLst>
            <pc:docMk/>
            <pc:sldMk cId="2557468336" sldId="398"/>
            <ac:picMk id="18" creationId="{7284185C-E009-23E5-6704-E59DD7E6D917}"/>
          </ac:picMkLst>
        </pc:picChg>
        <pc:picChg chg="add mod ord">
          <ac:chgData name="Noura.Elmaghawry" userId="b691f193-aaf6-4e62-bc5c-f933985003e3" providerId="ADAL" clId="{6A9F2CEA-EEE2-4C71-80FB-086F7BB8642F}" dt="2024-03-02T19:54:51.147" v="1405" actId="1076"/>
          <ac:picMkLst>
            <pc:docMk/>
            <pc:sldMk cId="2557468336" sldId="398"/>
            <ac:picMk id="20" creationId="{D3D453FD-B38A-7A53-25D8-AEDC9775FDF6}"/>
          </ac:picMkLst>
        </pc:picChg>
        <pc:cxnChg chg="add mod">
          <ac:chgData name="Noura.Elmaghawry" userId="b691f193-aaf6-4e62-bc5c-f933985003e3" providerId="ADAL" clId="{6A9F2CEA-EEE2-4C71-80FB-086F7BB8642F}" dt="2024-03-02T19:54:38.859" v="1402" actId="1076"/>
          <ac:cxnSpMkLst>
            <pc:docMk/>
            <pc:sldMk cId="2557468336" sldId="398"/>
            <ac:cxnSpMk id="14" creationId="{E597D428-9B06-E83D-0EC7-3196433D6DFA}"/>
          </ac:cxnSpMkLst>
        </pc:cxnChg>
      </pc:sldChg>
      <pc:sldChg chg="addSp delSp modSp new mod">
        <pc:chgData name="Noura.Elmaghawry" userId="b691f193-aaf6-4e62-bc5c-f933985003e3" providerId="ADAL" clId="{6A9F2CEA-EEE2-4C71-80FB-086F7BB8642F}" dt="2024-03-02T20:13:42.845" v="1570" actId="1076"/>
        <pc:sldMkLst>
          <pc:docMk/>
          <pc:sldMk cId="3389854086" sldId="399"/>
        </pc:sldMkLst>
        <pc:spChg chg="mod">
          <ac:chgData name="Noura.Elmaghawry" userId="b691f193-aaf6-4e62-bc5c-f933985003e3" providerId="ADAL" clId="{6A9F2CEA-EEE2-4C71-80FB-086F7BB8642F}" dt="2024-03-02T19:35:39.911" v="1212" actId="20577"/>
          <ac:spMkLst>
            <pc:docMk/>
            <pc:sldMk cId="3389854086" sldId="399"/>
            <ac:spMk id="2" creationId="{F3E71FD5-A201-5C81-B695-E0FE18AAFE49}"/>
          </ac:spMkLst>
        </pc:spChg>
        <pc:spChg chg="add del">
          <ac:chgData name="Noura.Elmaghawry" userId="b691f193-aaf6-4e62-bc5c-f933985003e3" providerId="ADAL" clId="{6A9F2CEA-EEE2-4C71-80FB-086F7BB8642F}" dt="2024-03-02T19:34:16.522" v="1121" actId="478"/>
          <ac:spMkLst>
            <pc:docMk/>
            <pc:sldMk cId="3389854086" sldId="399"/>
            <ac:spMk id="3" creationId="{9CD8F59D-AD8B-DED1-F496-C9B95210B17B}"/>
          </ac:spMkLst>
        </pc:spChg>
        <pc:spChg chg="add mod">
          <ac:chgData name="Noura.Elmaghawry" userId="b691f193-aaf6-4e62-bc5c-f933985003e3" providerId="ADAL" clId="{6A9F2CEA-EEE2-4C71-80FB-086F7BB8642F}" dt="2024-03-02T20:13:40.193" v="1569" actId="1076"/>
          <ac:spMkLst>
            <pc:docMk/>
            <pc:sldMk cId="3389854086" sldId="399"/>
            <ac:spMk id="4" creationId="{AFFF9C47-C125-F3B4-37EB-0A759CEC5A48}"/>
          </ac:spMkLst>
        </pc:spChg>
        <pc:spChg chg="add mod">
          <ac:chgData name="Noura.Elmaghawry" userId="b691f193-aaf6-4e62-bc5c-f933985003e3" providerId="ADAL" clId="{6A9F2CEA-EEE2-4C71-80FB-086F7BB8642F}" dt="2024-03-02T20:13:42.845" v="1570" actId="1076"/>
          <ac:spMkLst>
            <pc:docMk/>
            <pc:sldMk cId="3389854086" sldId="399"/>
            <ac:spMk id="5" creationId="{9F4B934B-1E1A-59ED-C619-FC1DF7BEF821}"/>
          </ac:spMkLst>
        </pc:spChg>
        <pc:spChg chg="add mod">
          <ac:chgData name="Noura.Elmaghawry" userId="b691f193-aaf6-4e62-bc5c-f933985003e3" providerId="ADAL" clId="{6A9F2CEA-EEE2-4C71-80FB-086F7BB8642F}" dt="2024-03-02T19:34:22.604" v="1123" actId="1076"/>
          <ac:spMkLst>
            <pc:docMk/>
            <pc:sldMk cId="3389854086" sldId="399"/>
            <ac:spMk id="7" creationId="{FA965FBC-D60A-8311-9033-2D5C78E6736F}"/>
          </ac:spMkLst>
        </pc:spChg>
        <pc:spChg chg="add mod">
          <ac:chgData name="Noura.Elmaghawry" userId="b691f193-aaf6-4e62-bc5c-f933985003e3" providerId="ADAL" clId="{6A9F2CEA-EEE2-4C71-80FB-086F7BB8642F}" dt="2024-03-02T19:34:31.682" v="1126" actId="1076"/>
          <ac:spMkLst>
            <pc:docMk/>
            <pc:sldMk cId="3389854086" sldId="399"/>
            <ac:spMk id="8" creationId="{1DF6AE21-97F7-77A2-F904-FFC2E747E87C}"/>
          </ac:spMkLst>
        </pc:spChg>
        <pc:spChg chg="add mod">
          <ac:chgData name="Noura.Elmaghawry" userId="b691f193-aaf6-4e62-bc5c-f933985003e3" providerId="ADAL" clId="{6A9F2CEA-EEE2-4C71-80FB-086F7BB8642F}" dt="2024-03-02T19:34:20.386" v="1122" actId="1076"/>
          <ac:spMkLst>
            <pc:docMk/>
            <pc:sldMk cId="3389854086" sldId="399"/>
            <ac:spMk id="9" creationId="{E3C81AAB-30D4-4D1D-29AC-6AB55991AA4A}"/>
          </ac:spMkLst>
        </pc:spChg>
        <pc:spChg chg="add mod">
          <ac:chgData name="Noura.Elmaghawry" userId="b691f193-aaf6-4e62-bc5c-f933985003e3" providerId="ADAL" clId="{6A9F2CEA-EEE2-4C71-80FB-086F7BB8642F}" dt="2024-03-02T19:34:20.386" v="1122" actId="1076"/>
          <ac:spMkLst>
            <pc:docMk/>
            <pc:sldMk cId="3389854086" sldId="399"/>
            <ac:spMk id="10" creationId="{EAFFB8E4-F1FF-6C18-2320-38E6EB8F5AE7}"/>
          </ac:spMkLst>
        </pc:spChg>
        <pc:spChg chg="add mod">
          <ac:chgData name="Noura.Elmaghawry" userId="b691f193-aaf6-4e62-bc5c-f933985003e3" providerId="ADAL" clId="{6A9F2CEA-EEE2-4C71-80FB-086F7BB8642F}" dt="2024-03-02T19:34:42.854" v="1130" actId="20577"/>
          <ac:spMkLst>
            <pc:docMk/>
            <pc:sldMk cId="3389854086" sldId="399"/>
            <ac:spMk id="11" creationId="{745B61B1-4EF8-6F6F-1CF7-BEA4A2E6F2F8}"/>
          </ac:spMkLst>
        </pc:spChg>
        <pc:spChg chg="add mod">
          <ac:chgData name="Noura.Elmaghawry" userId="b691f193-aaf6-4e62-bc5c-f933985003e3" providerId="ADAL" clId="{6A9F2CEA-EEE2-4C71-80FB-086F7BB8642F}" dt="2024-03-02T19:35:05.656" v="1180" actId="20577"/>
          <ac:spMkLst>
            <pc:docMk/>
            <pc:sldMk cId="3389854086" sldId="399"/>
            <ac:spMk id="12" creationId="{A3718628-9C92-8ACB-8896-22AEF02F59C8}"/>
          </ac:spMkLst>
        </pc:spChg>
        <pc:picChg chg="add del mod ord">
          <ac:chgData name="Noura.Elmaghawry" userId="b691f193-aaf6-4e62-bc5c-f933985003e3" providerId="ADAL" clId="{6A9F2CEA-EEE2-4C71-80FB-086F7BB8642F}" dt="2024-03-02T19:28:29.704" v="1021" actId="34307"/>
          <ac:picMkLst>
            <pc:docMk/>
            <pc:sldMk cId="3389854086" sldId="399"/>
            <ac:picMk id="6" creationId="{24BEA8A3-36E3-90D6-6E97-3FA00164D162}"/>
          </ac:picMkLst>
        </pc:picChg>
        <pc:inkChg chg="add del">
          <ac:chgData name="Noura.Elmaghawry" userId="b691f193-aaf6-4e62-bc5c-f933985003e3" providerId="ADAL" clId="{6A9F2CEA-EEE2-4C71-80FB-086F7BB8642F}" dt="2024-03-02T19:35:15.426" v="1182" actId="9405"/>
          <ac:inkMkLst>
            <pc:docMk/>
            <pc:sldMk cId="3389854086" sldId="399"/>
            <ac:inkMk id="13" creationId="{B788D2FB-76C3-64CA-2219-58DFBEFD3F9D}"/>
          </ac:inkMkLst>
        </pc:inkChg>
        <pc:inkChg chg="add">
          <ac:chgData name="Noura.Elmaghawry" userId="b691f193-aaf6-4e62-bc5c-f933985003e3" providerId="ADAL" clId="{6A9F2CEA-EEE2-4C71-80FB-086F7BB8642F}" dt="2024-03-02T19:35:18.957" v="1183" actId="9405"/>
          <ac:inkMkLst>
            <pc:docMk/>
            <pc:sldMk cId="3389854086" sldId="399"/>
            <ac:inkMk id="14" creationId="{121414A2-1194-F84F-D26A-D15EDF141048}"/>
          </ac:inkMkLst>
        </pc:inkChg>
        <pc:inkChg chg="add">
          <ac:chgData name="Noura.Elmaghawry" userId="b691f193-aaf6-4e62-bc5c-f933985003e3" providerId="ADAL" clId="{6A9F2CEA-EEE2-4C71-80FB-086F7BB8642F}" dt="2024-03-02T19:35:21.544" v="1184" actId="9405"/>
          <ac:inkMkLst>
            <pc:docMk/>
            <pc:sldMk cId="3389854086" sldId="399"/>
            <ac:inkMk id="15" creationId="{51966D63-2C63-9425-619A-0296050D2443}"/>
          </ac:inkMkLst>
        </pc:inkChg>
      </pc:sldChg>
      <pc:sldChg chg="addSp delSp modSp add mod delAnim">
        <pc:chgData name="Noura.Elmaghawry" userId="b691f193-aaf6-4e62-bc5c-f933985003e3" providerId="ADAL" clId="{6A9F2CEA-EEE2-4C71-80FB-086F7BB8642F}" dt="2024-03-02T20:49:06.382" v="1951" actId="14100"/>
        <pc:sldMkLst>
          <pc:docMk/>
          <pc:sldMk cId="3723757992" sldId="400"/>
        </pc:sldMkLst>
        <pc:spChg chg="del mod">
          <ac:chgData name="Noura.Elmaghawry" userId="b691f193-aaf6-4e62-bc5c-f933985003e3" providerId="ADAL" clId="{6A9F2CEA-EEE2-4C71-80FB-086F7BB8642F}" dt="2024-03-02T19:41:04.473" v="1327" actId="478"/>
          <ac:spMkLst>
            <pc:docMk/>
            <pc:sldMk cId="3723757992" sldId="400"/>
            <ac:spMk id="3" creationId="{B3DFAC35-9EA6-FDD8-33D8-94F5CE1FA8DD}"/>
          </ac:spMkLst>
        </pc:spChg>
        <pc:spChg chg="mod">
          <ac:chgData name="Noura.Elmaghawry" userId="b691f193-aaf6-4e62-bc5c-f933985003e3" providerId="ADAL" clId="{6A9F2CEA-EEE2-4C71-80FB-086F7BB8642F}" dt="2024-03-02T19:56:31.804" v="1426" actId="1076"/>
          <ac:spMkLst>
            <pc:docMk/>
            <pc:sldMk cId="3723757992" sldId="400"/>
            <ac:spMk id="11" creationId="{B3DA4E28-50B1-2FC8-357E-BFA53FC1E05C}"/>
          </ac:spMkLst>
        </pc:spChg>
        <pc:spChg chg="add mod">
          <ac:chgData name="Noura.Elmaghawry" userId="b691f193-aaf6-4e62-bc5c-f933985003e3" providerId="ADAL" clId="{6A9F2CEA-EEE2-4C71-80FB-086F7BB8642F}" dt="2024-03-02T19:55:34.763" v="1417" actId="1076"/>
          <ac:spMkLst>
            <pc:docMk/>
            <pc:sldMk cId="3723757992" sldId="400"/>
            <ac:spMk id="21" creationId="{0890EECB-1773-0347-9164-469B7F528F68}"/>
          </ac:spMkLst>
        </pc:spChg>
        <pc:spChg chg="add mod">
          <ac:chgData name="Noura.Elmaghawry" userId="b691f193-aaf6-4e62-bc5c-f933985003e3" providerId="ADAL" clId="{6A9F2CEA-EEE2-4C71-80FB-086F7BB8642F}" dt="2024-03-02T20:49:06.382" v="1951" actId="14100"/>
          <ac:spMkLst>
            <pc:docMk/>
            <pc:sldMk cId="3723757992" sldId="400"/>
            <ac:spMk id="26" creationId="{115A6301-0305-8991-F93E-F1104A4D000E}"/>
          </ac:spMkLst>
        </pc:spChg>
        <pc:spChg chg="add mod">
          <ac:chgData name="Noura.Elmaghawry" userId="b691f193-aaf6-4e62-bc5c-f933985003e3" providerId="ADAL" clId="{6A9F2CEA-EEE2-4C71-80FB-086F7BB8642F}" dt="2024-03-02T19:41:21.632" v="1344" actId="1076"/>
          <ac:spMkLst>
            <pc:docMk/>
            <pc:sldMk cId="3723757992" sldId="400"/>
            <ac:spMk id="30" creationId="{462B7555-872D-6E22-8CCD-056F5298BB1E}"/>
          </ac:spMkLst>
        </pc:spChg>
        <pc:spChg chg="add mod">
          <ac:chgData name="Noura.Elmaghawry" userId="b691f193-aaf6-4e62-bc5c-f933985003e3" providerId="ADAL" clId="{6A9F2CEA-EEE2-4C71-80FB-086F7BB8642F}" dt="2024-03-02T19:41:56.663" v="1368" actId="20577"/>
          <ac:spMkLst>
            <pc:docMk/>
            <pc:sldMk cId="3723757992" sldId="400"/>
            <ac:spMk id="33" creationId="{D79F76E5-E659-BEFF-1625-FD65762A0C3D}"/>
          </ac:spMkLst>
        </pc:spChg>
        <pc:spChg chg="add mod">
          <ac:chgData name="Noura.Elmaghawry" userId="b691f193-aaf6-4e62-bc5c-f933985003e3" providerId="ADAL" clId="{6A9F2CEA-EEE2-4C71-80FB-086F7BB8642F}" dt="2024-03-02T19:55:29.017" v="1415" actId="1076"/>
          <ac:spMkLst>
            <pc:docMk/>
            <pc:sldMk cId="3723757992" sldId="400"/>
            <ac:spMk id="34" creationId="{4789C10D-86CC-8A76-B7BD-80B14DDF493B}"/>
          </ac:spMkLst>
        </pc:spChg>
        <pc:spChg chg="add mod">
          <ac:chgData name="Noura.Elmaghawry" userId="b691f193-aaf6-4e62-bc5c-f933985003e3" providerId="ADAL" clId="{6A9F2CEA-EEE2-4C71-80FB-086F7BB8642F}" dt="2024-03-02T19:56:01.669" v="1419" actId="1076"/>
          <ac:spMkLst>
            <pc:docMk/>
            <pc:sldMk cId="3723757992" sldId="400"/>
            <ac:spMk id="38" creationId="{222BF79C-D9F6-74F4-6325-F804B50E33F6}"/>
          </ac:spMkLst>
        </pc:spChg>
        <pc:picChg chg="del">
          <ac:chgData name="Noura.Elmaghawry" userId="b691f193-aaf6-4e62-bc5c-f933985003e3" providerId="ADAL" clId="{6A9F2CEA-EEE2-4C71-80FB-086F7BB8642F}" dt="2024-03-02T19:38:02.021" v="1253" actId="478"/>
          <ac:picMkLst>
            <pc:docMk/>
            <pc:sldMk cId="3723757992" sldId="400"/>
            <ac:picMk id="5" creationId="{F3B6D987-83AC-9D8D-8191-2B2651750BD2}"/>
          </ac:picMkLst>
        </pc:picChg>
        <pc:picChg chg="del">
          <ac:chgData name="Noura.Elmaghawry" userId="b691f193-aaf6-4e62-bc5c-f933985003e3" providerId="ADAL" clId="{6A9F2CEA-EEE2-4C71-80FB-086F7BB8642F}" dt="2024-03-02T19:38:06.916" v="1255" actId="478"/>
          <ac:picMkLst>
            <pc:docMk/>
            <pc:sldMk cId="3723757992" sldId="400"/>
            <ac:picMk id="6" creationId="{FD0426BC-18F9-2E76-67F2-61C61F129EDD}"/>
          </ac:picMkLst>
        </pc:picChg>
        <pc:picChg chg="mod">
          <ac:chgData name="Noura.Elmaghawry" userId="b691f193-aaf6-4e62-bc5c-f933985003e3" providerId="ADAL" clId="{6A9F2CEA-EEE2-4C71-80FB-086F7BB8642F}" dt="2024-03-02T19:55:25.505" v="1414" actId="1076"/>
          <ac:picMkLst>
            <pc:docMk/>
            <pc:sldMk cId="3723757992" sldId="400"/>
            <ac:picMk id="8" creationId="{55079266-8F7F-EE74-0821-3056C719B19E}"/>
          </ac:picMkLst>
        </pc:picChg>
        <pc:picChg chg="mod">
          <ac:chgData name="Noura.Elmaghawry" userId="b691f193-aaf6-4e62-bc5c-f933985003e3" providerId="ADAL" clId="{6A9F2CEA-EEE2-4C71-80FB-086F7BB8642F}" dt="2024-03-02T19:56:33.391" v="1427" actId="1076"/>
          <ac:picMkLst>
            <pc:docMk/>
            <pc:sldMk cId="3723757992" sldId="400"/>
            <ac:picMk id="12" creationId="{BFBFCB77-F7B4-26FC-7C75-03D59A78328A}"/>
          </ac:picMkLst>
        </pc:picChg>
        <pc:picChg chg="del mod">
          <ac:chgData name="Noura.Elmaghawry" userId="b691f193-aaf6-4e62-bc5c-f933985003e3" providerId="ADAL" clId="{6A9F2CEA-EEE2-4C71-80FB-086F7BB8642F}" dt="2024-03-02T19:55:04.835" v="1407" actId="478"/>
          <ac:picMkLst>
            <pc:docMk/>
            <pc:sldMk cId="3723757992" sldId="400"/>
            <ac:picMk id="18" creationId="{69563050-5FF0-FD57-A9F8-2CB51D8D687B}"/>
          </ac:picMkLst>
        </pc:picChg>
        <pc:picChg chg="add mod ord">
          <ac:chgData name="Noura.Elmaghawry" userId="b691f193-aaf6-4e62-bc5c-f933985003e3" providerId="ADAL" clId="{6A9F2CEA-EEE2-4C71-80FB-086F7BB8642F}" dt="2024-03-02T19:55:14.860" v="1410" actId="1076"/>
          <ac:picMkLst>
            <pc:docMk/>
            <pc:sldMk cId="3723757992" sldId="400"/>
            <ac:picMk id="39" creationId="{AEBB8106-F961-DA11-2DB4-DD3320437D99}"/>
          </ac:picMkLst>
        </pc:picChg>
        <pc:cxnChg chg="add del mod">
          <ac:chgData name="Noura.Elmaghawry" userId="b691f193-aaf6-4e62-bc5c-f933985003e3" providerId="ADAL" clId="{6A9F2CEA-EEE2-4C71-80FB-086F7BB8642F}" dt="2024-03-02T19:36:40.268" v="1219" actId="478"/>
          <ac:cxnSpMkLst>
            <pc:docMk/>
            <pc:sldMk cId="3723757992" sldId="400"/>
            <ac:cxnSpMk id="4" creationId="{A5566769-3607-15F6-3BAB-C02FA76ABE7C}"/>
          </ac:cxnSpMkLst>
        </pc:cxnChg>
        <pc:cxnChg chg="mod">
          <ac:chgData name="Noura.Elmaghawry" userId="b691f193-aaf6-4e62-bc5c-f933985003e3" providerId="ADAL" clId="{6A9F2CEA-EEE2-4C71-80FB-086F7BB8642F}" dt="2024-03-02T19:56:29.054" v="1425" actId="1076"/>
          <ac:cxnSpMkLst>
            <pc:docMk/>
            <pc:sldMk cId="3723757992" sldId="400"/>
            <ac:cxnSpMk id="14" creationId="{52FE9BD4-6A37-F990-71F3-747223EDAAB8}"/>
          </ac:cxnSpMkLst>
        </pc:cxnChg>
        <pc:cxnChg chg="add mod">
          <ac:chgData name="Noura.Elmaghawry" userId="b691f193-aaf6-4e62-bc5c-f933985003e3" providerId="ADAL" clId="{6A9F2CEA-EEE2-4C71-80FB-086F7BB8642F}" dt="2024-03-02T19:55:58.206" v="1418" actId="1076"/>
          <ac:cxnSpMkLst>
            <pc:docMk/>
            <pc:sldMk cId="3723757992" sldId="400"/>
            <ac:cxnSpMk id="15" creationId="{BCCB83B6-0FF6-8F0B-6D53-8D89D86166A6}"/>
          </ac:cxnSpMkLst>
        </pc:cxnChg>
        <pc:cxnChg chg="add mod">
          <ac:chgData name="Noura.Elmaghawry" userId="b691f193-aaf6-4e62-bc5c-f933985003e3" providerId="ADAL" clId="{6A9F2CEA-EEE2-4C71-80FB-086F7BB8642F}" dt="2024-03-02T19:55:58.206" v="1418" actId="1076"/>
          <ac:cxnSpMkLst>
            <pc:docMk/>
            <pc:sldMk cId="3723757992" sldId="400"/>
            <ac:cxnSpMk id="16" creationId="{73F941E2-B3E6-6C39-7B62-F12959C1EEF0}"/>
          </ac:cxnSpMkLst>
        </pc:cxnChg>
        <pc:cxnChg chg="add mod">
          <ac:chgData name="Noura.Elmaghawry" userId="b691f193-aaf6-4e62-bc5c-f933985003e3" providerId="ADAL" clId="{6A9F2CEA-EEE2-4C71-80FB-086F7BB8642F}" dt="2024-03-02T19:55:58.206" v="1418" actId="1076"/>
          <ac:cxnSpMkLst>
            <pc:docMk/>
            <pc:sldMk cId="3723757992" sldId="400"/>
            <ac:cxnSpMk id="17" creationId="{37F8EC62-C109-2172-4F6E-D90CCCA944ED}"/>
          </ac:cxnSpMkLst>
        </pc:cxnChg>
        <pc:cxnChg chg="add mod">
          <ac:chgData name="Noura.Elmaghawry" userId="b691f193-aaf6-4e62-bc5c-f933985003e3" providerId="ADAL" clId="{6A9F2CEA-EEE2-4C71-80FB-086F7BB8642F}" dt="2024-03-02T19:55:58.206" v="1418" actId="1076"/>
          <ac:cxnSpMkLst>
            <pc:docMk/>
            <pc:sldMk cId="3723757992" sldId="400"/>
            <ac:cxnSpMk id="20" creationId="{4E2FBE39-7F07-8555-44F9-9FBC12FF026F}"/>
          </ac:cxnSpMkLst>
        </pc:cxnChg>
        <pc:cxnChg chg="add mod">
          <ac:chgData name="Noura.Elmaghawry" userId="b691f193-aaf6-4e62-bc5c-f933985003e3" providerId="ADAL" clId="{6A9F2CEA-EEE2-4C71-80FB-086F7BB8642F}" dt="2024-03-02T19:56:21.561" v="1423" actId="1076"/>
          <ac:cxnSpMkLst>
            <pc:docMk/>
            <pc:sldMk cId="3723757992" sldId="400"/>
            <ac:cxnSpMk id="22" creationId="{A3ED8661-2069-6757-C60C-3BC7ACCA9D94}"/>
          </ac:cxnSpMkLst>
        </pc:cxnChg>
        <pc:cxnChg chg="add mod">
          <ac:chgData name="Noura.Elmaghawry" userId="b691f193-aaf6-4e62-bc5c-f933985003e3" providerId="ADAL" clId="{6A9F2CEA-EEE2-4C71-80FB-086F7BB8642F}" dt="2024-03-02T19:56:21.561" v="1423" actId="1076"/>
          <ac:cxnSpMkLst>
            <pc:docMk/>
            <pc:sldMk cId="3723757992" sldId="400"/>
            <ac:cxnSpMk id="23" creationId="{526FCBA9-378F-11DC-B1CD-6DC8F9549180}"/>
          </ac:cxnSpMkLst>
        </pc:cxnChg>
        <pc:cxnChg chg="add mod">
          <ac:chgData name="Noura.Elmaghawry" userId="b691f193-aaf6-4e62-bc5c-f933985003e3" providerId="ADAL" clId="{6A9F2CEA-EEE2-4C71-80FB-086F7BB8642F}" dt="2024-03-02T19:56:21.561" v="1423" actId="1076"/>
          <ac:cxnSpMkLst>
            <pc:docMk/>
            <pc:sldMk cId="3723757992" sldId="400"/>
            <ac:cxnSpMk id="24" creationId="{BF4DEABA-BE65-5B49-30B5-718EAA34FCA8}"/>
          </ac:cxnSpMkLst>
        </pc:cxnChg>
        <pc:cxnChg chg="add mod">
          <ac:chgData name="Noura.Elmaghawry" userId="b691f193-aaf6-4e62-bc5c-f933985003e3" providerId="ADAL" clId="{6A9F2CEA-EEE2-4C71-80FB-086F7BB8642F}" dt="2024-03-02T19:56:21.561" v="1423" actId="1076"/>
          <ac:cxnSpMkLst>
            <pc:docMk/>
            <pc:sldMk cId="3723757992" sldId="400"/>
            <ac:cxnSpMk id="25" creationId="{4498ADE1-8B93-B71C-1113-26A22EBC1727}"/>
          </ac:cxnSpMkLst>
        </pc:cxnChg>
        <pc:cxnChg chg="add mod">
          <ac:chgData name="Noura.Elmaghawry" userId="b691f193-aaf6-4e62-bc5c-f933985003e3" providerId="ADAL" clId="{6A9F2CEA-EEE2-4C71-80FB-086F7BB8642F}" dt="2024-03-02T19:56:06.071" v="1420" actId="14100"/>
          <ac:cxnSpMkLst>
            <pc:docMk/>
            <pc:sldMk cId="3723757992" sldId="400"/>
            <ac:cxnSpMk id="27" creationId="{E4F76BC7-09EA-936B-7419-BF35B4677BAE}"/>
          </ac:cxnSpMkLst>
        </pc:cxnChg>
        <pc:cxnChg chg="add mod">
          <ac:chgData name="Noura.Elmaghawry" userId="b691f193-aaf6-4e62-bc5c-f933985003e3" providerId="ADAL" clId="{6A9F2CEA-EEE2-4C71-80FB-086F7BB8642F}" dt="2024-03-02T19:56:10.076" v="1422" actId="14100"/>
          <ac:cxnSpMkLst>
            <pc:docMk/>
            <pc:sldMk cId="3723757992" sldId="400"/>
            <ac:cxnSpMk id="31" creationId="{B1857CD2-629B-BCA6-E5C6-330F7B3D85F0}"/>
          </ac:cxnSpMkLst>
        </pc:cxnChg>
        <pc:cxnChg chg="add mod">
          <ac:chgData name="Noura.Elmaghawry" userId="b691f193-aaf6-4e62-bc5c-f933985003e3" providerId="ADAL" clId="{6A9F2CEA-EEE2-4C71-80FB-086F7BB8642F}" dt="2024-03-02T19:55:31.411" v="1416" actId="1076"/>
          <ac:cxnSpMkLst>
            <pc:docMk/>
            <pc:sldMk cId="3723757992" sldId="400"/>
            <ac:cxnSpMk id="35" creationId="{B66FB70B-9498-DF34-19C2-31D2207C06A2}"/>
          </ac:cxnSpMkLst>
        </pc:cxnChg>
      </pc:sldChg>
      <pc:sldChg chg="new del">
        <pc:chgData name="Noura.Elmaghawry" userId="b691f193-aaf6-4e62-bc5c-f933985003e3" providerId="ADAL" clId="{6A9F2CEA-EEE2-4C71-80FB-086F7BB8642F}" dt="2024-03-02T20:01:53.758" v="1430" actId="47"/>
        <pc:sldMkLst>
          <pc:docMk/>
          <pc:sldMk cId="3213958397" sldId="401"/>
        </pc:sldMkLst>
      </pc:sldChg>
      <pc:sldChg chg="addSp delSp modSp add mod">
        <pc:chgData name="Noura.Elmaghawry" userId="b691f193-aaf6-4e62-bc5c-f933985003e3" providerId="ADAL" clId="{6A9F2CEA-EEE2-4C71-80FB-086F7BB8642F}" dt="2024-03-02T20:54:50.311" v="2025" actId="692"/>
        <pc:sldMkLst>
          <pc:docMk/>
          <pc:sldMk cId="3524590385" sldId="402"/>
        </pc:sldMkLst>
        <pc:spChg chg="del">
          <ac:chgData name="Noura.Elmaghawry" userId="b691f193-aaf6-4e62-bc5c-f933985003e3" providerId="ADAL" clId="{6A9F2CEA-EEE2-4C71-80FB-086F7BB8642F}" dt="2024-03-02T20:04:30.893" v="1440" actId="478"/>
          <ac:spMkLst>
            <pc:docMk/>
            <pc:sldMk cId="3524590385" sldId="402"/>
            <ac:spMk id="11" creationId="{D19FD673-4C2A-A149-343B-179D6CDD238F}"/>
          </ac:spMkLst>
        </pc:spChg>
        <pc:spChg chg="del">
          <ac:chgData name="Noura.Elmaghawry" userId="b691f193-aaf6-4e62-bc5c-f933985003e3" providerId="ADAL" clId="{6A9F2CEA-EEE2-4C71-80FB-086F7BB8642F}" dt="2024-03-02T20:04:33.245" v="1441" actId="478"/>
          <ac:spMkLst>
            <pc:docMk/>
            <pc:sldMk cId="3524590385" sldId="402"/>
            <ac:spMk id="21" creationId="{9F9A9452-FBF8-19AE-7CAF-D4B06D3282E0}"/>
          </ac:spMkLst>
        </pc:spChg>
        <pc:spChg chg="del">
          <ac:chgData name="Noura.Elmaghawry" userId="b691f193-aaf6-4e62-bc5c-f933985003e3" providerId="ADAL" clId="{6A9F2CEA-EEE2-4C71-80FB-086F7BB8642F}" dt="2024-03-02T20:04:13.945" v="1431" actId="478"/>
          <ac:spMkLst>
            <pc:docMk/>
            <pc:sldMk cId="3524590385" sldId="402"/>
            <ac:spMk id="26" creationId="{444FAD51-0C09-F46A-83E8-C658BE36BB8A}"/>
          </ac:spMkLst>
        </pc:spChg>
        <pc:spChg chg="del">
          <ac:chgData name="Noura.Elmaghawry" userId="b691f193-aaf6-4e62-bc5c-f933985003e3" providerId="ADAL" clId="{6A9F2CEA-EEE2-4C71-80FB-086F7BB8642F}" dt="2024-03-02T20:04:52.146" v="1452" actId="478"/>
          <ac:spMkLst>
            <pc:docMk/>
            <pc:sldMk cId="3524590385" sldId="402"/>
            <ac:spMk id="30" creationId="{F316A5D7-0EB6-13A4-F0EE-C50A0FEE0C22}"/>
          </ac:spMkLst>
        </pc:spChg>
        <pc:spChg chg="del">
          <ac:chgData name="Noura.Elmaghawry" userId="b691f193-aaf6-4e62-bc5c-f933985003e3" providerId="ADAL" clId="{6A9F2CEA-EEE2-4C71-80FB-086F7BB8642F}" dt="2024-03-02T20:04:47.203" v="1449" actId="478"/>
          <ac:spMkLst>
            <pc:docMk/>
            <pc:sldMk cId="3524590385" sldId="402"/>
            <ac:spMk id="33" creationId="{43A2E213-CE68-AAD7-B8EC-D86AA433389E}"/>
          </ac:spMkLst>
        </pc:spChg>
        <pc:spChg chg="del">
          <ac:chgData name="Noura.Elmaghawry" userId="b691f193-aaf6-4e62-bc5c-f933985003e3" providerId="ADAL" clId="{6A9F2CEA-EEE2-4C71-80FB-086F7BB8642F}" dt="2024-03-02T20:04:39.560" v="1447" actId="478"/>
          <ac:spMkLst>
            <pc:docMk/>
            <pc:sldMk cId="3524590385" sldId="402"/>
            <ac:spMk id="34" creationId="{AA8BEBD4-8DB4-8AF1-AA38-75AB5016CD32}"/>
          </ac:spMkLst>
        </pc:spChg>
        <pc:spChg chg="del">
          <ac:chgData name="Noura.Elmaghawry" userId="b691f193-aaf6-4e62-bc5c-f933985003e3" providerId="ADAL" clId="{6A9F2CEA-EEE2-4C71-80FB-086F7BB8642F}" dt="2024-03-02T20:04:34.689" v="1442" actId="478"/>
          <ac:spMkLst>
            <pc:docMk/>
            <pc:sldMk cId="3524590385" sldId="402"/>
            <ac:spMk id="38" creationId="{ABF51A99-9EE7-4169-C267-18DB43671CD0}"/>
          </ac:spMkLst>
        </pc:spChg>
        <pc:picChg chg="add mod">
          <ac:chgData name="Noura.Elmaghawry" userId="b691f193-aaf6-4e62-bc5c-f933985003e3" providerId="ADAL" clId="{6A9F2CEA-EEE2-4C71-80FB-086F7BB8642F}" dt="2024-03-02T20:06:56.216" v="1465" actId="1076"/>
          <ac:picMkLst>
            <pc:docMk/>
            <pc:sldMk cId="3524590385" sldId="402"/>
            <ac:picMk id="4" creationId="{DCD0F8AF-A057-A2D8-291B-FB61F85D3D48}"/>
          </ac:picMkLst>
        </pc:picChg>
        <pc:picChg chg="add mod">
          <ac:chgData name="Noura.Elmaghawry" userId="b691f193-aaf6-4e62-bc5c-f933985003e3" providerId="ADAL" clId="{6A9F2CEA-EEE2-4C71-80FB-086F7BB8642F}" dt="2024-03-02T20:06:58.422" v="1466" actId="14100"/>
          <ac:picMkLst>
            <pc:docMk/>
            <pc:sldMk cId="3524590385" sldId="402"/>
            <ac:picMk id="6" creationId="{667B4BB6-A4F8-EED1-050A-E8D9ABBD545A}"/>
          </ac:picMkLst>
        </pc:picChg>
        <pc:picChg chg="mod">
          <ac:chgData name="Noura.Elmaghawry" userId="b691f193-aaf6-4e62-bc5c-f933985003e3" providerId="ADAL" clId="{6A9F2CEA-EEE2-4C71-80FB-086F7BB8642F}" dt="2024-03-02T20:07:02.741" v="1467" actId="14100"/>
          <ac:picMkLst>
            <pc:docMk/>
            <pc:sldMk cId="3524590385" sldId="402"/>
            <ac:picMk id="8" creationId="{CDDAB394-26B0-D9F9-10F5-8D59FBE2301D}"/>
          </ac:picMkLst>
        </pc:picChg>
        <pc:picChg chg="del">
          <ac:chgData name="Noura.Elmaghawry" userId="b691f193-aaf6-4e62-bc5c-f933985003e3" providerId="ADAL" clId="{6A9F2CEA-EEE2-4C71-80FB-086F7BB8642F}" dt="2024-03-02T20:04:28.897" v="1439" actId="478"/>
          <ac:picMkLst>
            <pc:docMk/>
            <pc:sldMk cId="3524590385" sldId="402"/>
            <ac:picMk id="12" creationId="{7339F74A-FA8E-2B4C-00C6-22ED469C7FE0}"/>
          </ac:picMkLst>
        </pc:picChg>
        <pc:picChg chg="add del mod">
          <ac:chgData name="Noura.Elmaghawry" userId="b691f193-aaf6-4e62-bc5c-f933985003e3" providerId="ADAL" clId="{6A9F2CEA-EEE2-4C71-80FB-086F7BB8642F}" dt="2024-03-02T20:07:06.648" v="1468" actId="14100"/>
          <ac:picMkLst>
            <pc:docMk/>
            <pc:sldMk cId="3524590385" sldId="402"/>
            <ac:picMk id="39" creationId="{F1160346-B00B-829B-AE34-2F3B32B8B655}"/>
          </ac:picMkLst>
        </pc:picChg>
        <pc:inkChg chg="add">
          <ac:chgData name="Noura.Elmaghawry" userId="b691f193-aaf6-4e62-bc5c-f933985003e3" providerId="ADAL" clId="{6A9F2CEA-EEE2-4C71-80FB-086F7BB8642F}" dt="2024-03-02T20:07:13.818" v="1469" actId="9405"/>
          <ac:inkMkLst>
            <pc:docMk/>
            <pc:sldMk cId="3524590385" sldId="402"/>
            <ac:inkMk id="7" creationId="{048F447A-C778-507E-3792-1E81C123B6FE}"/>
          </ac:inkMkLst>
        </pc:inkChg>
        <pc:inkChg chg="add">
          <ac:chgData name="Noura.Elmaghawry" userId="b691f193-aaf6-4e62-bc5c-f933985003e3" providerId="ADAL" clId="{6A9F2CEA-EEE2-4C71-80FB-086F7BB8642F}" dt="2024-03-02T20:07:16.064" v="1470" actId="9405"/>
          <ac:inkMkLst>
            <pc:docMk/>
            <pc:sldMk cId="3524590385" sldId="402"/>
            <ac:inkMk id="9" creationId="{AC75EAEA-CE6F-51F9-C822-65E4C8433A12}"/>
          </ac:inkMkLst>
        </pc:inkChg>
        <pc:inkChg chg="add">
          <ac:chgData name="Noura.Elmaghawry" userId="b691f193-aaf6-4e62-bc5c-f933985003e3" providerId="ADAL" clId="{6A9F2CEA-EEE2-4C71-80FB-086F7BB8642F}" dt="2024-03-02T20:07:21.386" v="1471" actId="9405"/>
          <ac:inkMkLst>
            <pc:docMk/>
            <pc:sldMk cId="3524590385" sldId="402"/>
            <ac:inkMk id="10" creationId="{E14C2D27-C134-E4A1-708A-B6D6E3E4D221}"/>
          </ac:inkMkLst>
        </pc:inkChg>
        <pc:cxnChg chg="del">
          <ac:chgData name="Noura.Elmaghawry" userId="b691f193-aaf6-4e62-bc5c-f933985003e3" providerId="ADAL" clId="{6A9F2CEA-EEE2-4C71-80FB-086F7BB8642F}" dt="2024-03-02T20:04:27.446" v="1438" actId="478"/>
          <ac:cxnSpMkLst>
            <pc:docMk/>
            <pc:sldMk cId="3524590385" sldId="402"/>
            <ac:cxnSpMk id="14" creationId="{2D4AEC05-92D3-40DD-A03F-288DE2908ABB}"/>
          </ac:cxnSpMkLst>
        </pc:cxnChg>
        <pc:cxnChg chg="del">
          <ac:chgData name="Noura.Elmaghawry" userId="b691f193-aaf6-4e62-bc5c-f933985003e3" providerId="ADAL" clId="{6A9F2CEA-EEE2-4C71-80FB-086F7BB8642F}" dt="2024-03-02T20:04:38.647" v="1446" actId="478"/>
          <ac:cxnSpMkLst>
            <pc:docMk/>
            <pc:sldMk cId="3524590385" sldId="402"/>
            <ac:cxnSpMk id="15" creationId="{CE0312B9-432A-6A26-893F-489EBC0E144E}"/>
          </ac:cxnSpMkLst>
        </pc:cxnChg>
        <pc:cxnChg chg="del">
          <ac:chgData name="Noura.Elmaghawry" userId="b691f193-aaf6-4e62-bc5c-f933985003e3" providerId="ADAL" clId="{6A9F2CEA-EEE2-4C71-80FB-086F7BB8642F}" dt="2024-03-02T20:04:37.604" v="1445" actId="478"/>
          <ac:cxnSpMkLst>
            <pc:docMk/>
            <pc:sldMk cId="3524590385" sldId="402"/>
            <ac:cxnSpMk id="16" creationId="{61D2BE1C-E835-04D9-CD23-A0D02AEDBC29}"/>
          </ac:cxnSpMkLst>
        </pc:cxnChg>
        <pc:cxnChg chg="del">
          <ac:chgData name="Noura.Elmaghawry" userId="b691f193-aaf6-4e62-bc5c-f933985003e3" providerId="ADAL" clId="{6A9F2CEA-EEE2-4C71-80FB-086F7BB8642F}" dt="2024-03-02T20:04:36.762" v="1444" actId="478"/>
          <ac:cxnSpMkLst>
            <pc:docMk/>
            <pc:sldMk cId="3524590385" sldId="402"/>
            <ac:cxnSpMk id="17" creationId="{892327E1-27DF-6BCA-9208-CEAAD4F20437}"/>
          </ac:cxnSpMkLst>
        </pc:cxnChg>
        <pc:cxnChg chg="add mod">
          <ac:chgData name="Noura.Elmaghawry" userId="b691f193-aaf6-4e62-bc5c-f933985003e3" providerId="ADAL" clId="{6A9F2CEA-EEE2-4C71-80FB-086F7BB8642F}" dt="2024-03-02T20:54:50.311" v="2025" actId="692"/>
          <ac:cxnSpMkLst>
            <pc:docMk/>
            <pc:sldMk cId="3524590385" sldId="402"/>
            <ac:cxnSpMk id="18" creationId="{8C62FED5-8417-3FC3-2456-F87F42AC4F69}"/>
          </ac:cxnSpMkLst>
        </pc:cxnChg>
        <pc:cxnChg chg="del">
          <ac:chgData name="Noura.Elmaghawry" userId="b691f193-aaf6-4e62-bc5c-f933985003e3" providerId="ADAL" clId="{6A9F2CEA-EEE2-4C71-80FB-086F7BB8642F}" dt="2024-03-02T20:04:35.781" v="1443" actId="478"/>
          <ac:cxnSpMkLst>
            <pc:docMk/>
            <pc:sldMk cId="3524590385" sldId="402"/>
            <ac:cxnSpMk id="20" creationId="{223BCC3B-11C8-D40C-9670-C01FC6BDF317}"/>
          </ac:cxnSpMkLst>
        </pc:cxnChg>
        <pc:cxnChg chg="del">
          <ac:chgData name="Noura.Elmaghawry" userId="b691f193-aaf6-4e62-bc5c-f933985003e3" providerId="ADAL" clId="{6A9F2CEA-EEE2-4C71-80FB-086F7BB8642F}" dt="2024-03-02T20:04:20.182" v="1433" actId="478"/>
          <ac:cxnSpMkLst>
            <pc:docMk/>
            <pc:sldMk cId="3524590385" sldId="402"/>
            <ac:cxnSpMk id="22" creationId="{D97253EC-12D2-35BC-EA08-915B2D22D803}"/>
          </ac:cxnSpMkLst>
        </pc:cxnChg>
        <pc:cxnChg chg="del">
          <ac:chgData name="Noura.Elmaghawry" userId="b691f193-aaf6-4e62-bc5c-f933985003e3" providerId="ADAL" clId="{6A9F2CEA-EEE2-4C71-80FB-086F7BB8642F}" dt="2024-03-02T20:04:21.245" v="1434" actId="478"/>
          <ac:cxnSpMkLst>
            <pc:docMk/>
            <pc:sldMk cId="3524590385" sldId="402"/>
            <ac:cxnSpMk id="23" creationId="{45343122-E858-DD3E-DA72-2F4CFFB1B9F9}"/>
          </ac:cxnSpMkLst>
        </pc:cxnChg>
        <pc:cxnChg chg="del">
          <ac:chgData name="Noura.Elmaghawry" userId="b691f193-aaf6-4e62-bc5c-f933985003e3" providerId="ADAL" clId="{6A9F2CEA-EEE2-4C71-80FB-086F7BB8642F}" dt="2024-03-02T20:04:26.313" v="1437" actId="478"/>
          <ac:cxnSpMkLst>
            <pc:docMk/>
            <pc:sldMk cId="3524590385" sldId="402"/>
            <ac:cxnSpMk id="24" creationId="{FADE7EA9-03A8-37DF-4F7D-A501902303CA}"/>
          </ac:cxnSpMkLst>
        </pc:cxnChg>
        <pc:cxnChg chg="del">
          <ac:chgData name="Noura.Elmaghawry" userId="b691f193-aaf6-4e62-bc5c-f933985003e3" providerId="ADAL" clId="{6A9F2CEA-EEE2-4C71-80FB-086F7BB8642F}" dt="2024-03-02T20:04:15.342" v="1432" actId="478"/>
          <ac:cxnSpMkLst>
            <pc:docMk/>
            <pc:sldMk cId="3524590385" sldId="402"/>
            <ac:cxnSpMk id="25" creationId="{56912EBF-86D8-9108-7E68-0C148E667994}"/>
          </ac:cxnSpMkLst>
        </pc:cxnChg>
        <pc:cxnChg chg="del">
          <ac:chgData name="Noura.Elmaghawry" userId="b691f193-aaf6-4e62-bc5c-f933985003e3" providerId="ADAL" clId="{6A9F2CEA-EEE2-4C71-80FB-086F7BB8642F}" dt="2024-03-02T20:04:49.672" v="1451" actId="478"/>
          <ac:cxnSpMkLst>
            <pc:docMk/>
            <pc:sldMk cId="3524590385" sldId="402"/>
            <ac:cxnSpMk id="27" creationId="{EF35B538-4DC8-CDFB-D9E8-CFD5D333389E}"/>
          </ac:cxnSpMkLst>
        </pc:cxnChg>
        <pc:cxnChg chg="del">
          <ac:chgData name="Noura.Elmaghawry" userId="b691f193-aaf6-4e62-bc5c-f933985003e3" providerId="ADAL" clId="{6A9F2CEA-EEE2-4C71-80FB-086F7BB8642F}" dt="2024-03-02T20:04:48.232" v="1450" actId="478"/>
          <ac:cxnSpMkLst>
            <pc:docMk/>
            <pc:sldMk cId="3524590385" sldId="402"/>
            <ac:cxnSpMk id="31" creationId="{7D0C3396-34FB-F789-D015-2ED587BFA330}"/>
          </ac:cxnSpMkLst>
        </pc:cxnChg>
        <pc:cxnChg chg="del">
          <ac:chgData name="Noura.Elmaghawry" userId="b691f193-aaf6-4e62-bc5c-f933985003e3" providerId="ADAL" clId="{6A9F2CEA-EEE2-4C71-80FB-086F7BB8642F}" dt="2024-03-02T20:04:40.545" v="1448" actId="478"/>
          <ac:cxnSpMkLst>
            <pc:docMk/>
            <pc:sldMk cId="3524590385" sldId="402"/>
            <ac:cxnSpMk id="35" creationId="{17877EA2-DF7C-3C95-7F43-504968693746}"/>
          </ac:cxnSpMkLst>
        </pc:cxnChg>
      </pc:sldChg>
      <pc:sldChg chg="addSp delSp modSp add mod">
        <pc:chgData name="Noura.Elmaghawry" userId="b691f193-aaf6-4e62-bc5c-f933985003e3" providerId="ADAL" clId="{6A9F2CEA-EEE2-4C71-80FB-086F7BB8642F}" dt="2024-03-02T20:54:27.288" v="2018" actId="478"/>
        <pc:sldMkLst>
          <pc:docMk/>
          <pc:sldMk cId="573782898" sldId="403"/>
        </pc:sldMkLst>
        <pc:spChg chg="add mod">
          <ac:chgData name="Noura.Elmaghawry" userId="b691f193-aaf6-4e62-bc5c-f933985003e3" providerId="ADAL" clId="{6A9F2CEA-EEE2-4C71-80FB-086F7BB8642F}" dt="2024-03-02T20:12:37.636" v="1564" actId="20577"/>
          <ac:spMkLst>
            <pc:docMk/>
            <pc:sldMk cId="573782898" sldId="403"/>
            <ac:spMk id="16" creationId="{5D70E06F-16BB-FC36-CD38-F56AEDB9FAD0}"/>
          </ac:spMkLst>
        </pc:spChg>
        <pc:picChg chg="mod">
          <ac:chgData name="Noura.Elmaghawry" userId="b691f193-aaf6-4e62-bc5c-f933985003e3" providerId="ADAL" clId="{6A9F2CEA-EEE2-4C71-80FB-086F7BB8642F}" dt="2024-03-02T20:09:01.527" v="1477" actId="1076"/>
          <ac:picMkLst>
            <pc:docMk/>
            <pc:sldMk cId="573782898" sldId="403"/>
            <ac:picMk id="4" creationId="{99AA9F8B-0471-EDA0-9CCB-03BE54036EAD}"/>
          </ac:picMkLst>
        </pc:picChg>
        <pc:picChg chg="add mod">
          <ac:chgData name="Noura.Elmaghawry" userId="b691f193-aaf6-4e62-bc5c-f933985003e3" providerId="ADAL" clId="{6A9F2CEA-EEE2-4C71-80FB-086F7BB8642F}" dt="2024-03-02T20:10:58.824" v="1483" actId="14100"/>
          <ac:picMkLst>
            <pc:docMk/>
            <pc:sldMk cId="573782898" sldId="403"/>
            <ac:picMk id="5" creationId="{3DCFCBAA-4E61-4E8E-DBC3-493FA879D8A0}"/>
          </ac:picMkLst>
        </pc:picChg>
        <pc:picChg chg="mod">
          <ac:chgData name="Noura.Elmaghawry" userId="b691f193-aaf6-4e62-bc5c-f933985003e3" providerId="ADAL" clId="{6A9F2CEA-EEE2-4C71-80FB-086F7BB8642F}" dt="2024-03-02T20:09:16.156" v="1480" actId="1076"/>
          <ac:picMkLst>
            <pc:docMk/>
            <pc:sldMk cId="573782898" sldId="403"/>
            <ac:picMk id="6" creationId="{AC7B06D8-068D-AFCD-1D69-3D7BAFAF1BE3}"/>
          </ac:picMkLst>
        </pc:picChg>
        <pc:picChg chg="del">
          <ac:chgData name="Noura.Elmaghawry" userId="b691f193-aaf6-4e62-bc5c-f933985003e3" providerId="ADAL" clId="{6A9F2CEA-EEE2-4C71-80FB-086F7BB8642F}" dt="2024-03-02T20:08:47.814" v="1474" actId="478"/>
          <ac:picMkLst>
            <pc:docMk/>
            <pc:sldMk cId="573782898" sldId="403"/>
            <ac:picMk id="8" creationId="{6A607607-E3AD-B71B-AB98-04B9C6DB48EC}"/>
          </ac:picMkLst>
        </pc:picChg>
        <pc:picChg chg="del">
          <ac:chgData name="Noura.Elmaghawry" userId="b691f193-aaf6-4e62-bc5c-f933985003e3" providerId="ADAL" clId="{6A9F2CEA-EEE2-4C71-80FB-086F7BB8642F}" dt="2024-03-02T20:08:46.989" v="1473" actId="478"/>
          <ac:picMkLst>
            <pc:docMk/>
            <pc:sldMk cId="573782898" sldId="403"/>
            <ac:picMk id="39" creationId="{D4BBB42A-4F54-E298-9930-3880B7D2BE3C}"/>
          </ac:picMkLst>
        </pc:picChg>
        <pc:inkChg chg="mod">
          <ac:chgData name="Noura.Elmaghawry" userId="b691f193-aaf6-4e62-bc5c-f933985003e3" providerId="ADAL" clId="{6A9F2CEA-EEE2-4C71-80FB-086F7BB8642F}" dt="2024-03-02T20:09:05.252" v="1478" actId="1076"/>
          <ac:inkMkLst>
            <pc:docMk/>
            <pc:sldMk cId="573782898" sldId="403"/>
            <ac:inkMk id="7" creationId="{15E0EBD9-1C42-46C1-65A7-6E29ECF39694}"/>
          </ac:inkMkLst>
        </pc:inkChg>
        <pc:inkChg chg="mod">
          <ac:chgData name="Noura.Elmaghawry" userId="b691f193-aaf6-4e62-bc5c-f933985003e3" providerId="ADAL" clId="{6A9F2CEA-EEE2-4C71-80FB-086F7BB8642F}" dt="2024-03-02T20:09:10.173" v="1479" actId="1076"/>
          <ac:inkMkLst>
            <pc:docMk/>
            <pc:sldMk cId="573782898" sldId="403"/>
            <ac:inkMk id="9" creationId="{76699D47-176E-43DE-253C-C516775ABDB1}"/>
          </ac:inkMkLst>
        </pc:inkChg>
        <pc:inkChg chg="mod">
          <ac:chgData name="Noura.Elmaghawry" userId="b691f193-aaf6-4e62-bc5c-f933985003e3" providerId="ADAL" clId="{6A9F2CEA-EEE2-4C71-80FB-086F7BB8642F}" dt="2024-03-02T20:09:16.156" v="1480" actId="1076"/>
          <ac:inkMkLst>
            <pc:docMk/>
            <pc:sldMk cId="573782898" sldId="403"/>
            <ac:inkMk id="10" creationId="{D625FB8D-822F-D17B-2614-8369C4284F04}"/>
          </ac:inkMkLst>
        </pc:inkChg>
        <pc:inkChg chg="add">
          <ac:chgData name="Noura.Elmaghawry" userId="b691f193-aaf6-4e62-bc5c-f933985003e3" providerId="ADAL" clId="{6A9F2CEA-EEE2-4C71-80FB-086F7BB8642F}" dt="2024-03-02T20:11:07.355" v="1484" actId="9405"/>
          <ac:inkMkLst>
            <pc:docMk/>
            <pc:sldMk cId="573782898" sldId="403"/>
            <ac:inkMk id="11" creationId="{2616A46B-1D6E-E8B3-58AE-852F64F507F0}"/>
          </ac:inkMkLst>
        </pc:inkChg>
        <pc:inkChg chg="add">
          <ac:chgData name="Noura.Elmaghawry" userId="b691f193-aaf6-4e62-bc5c-f933985003e3" providerId="ADAL" clId="{6A9F2CEA-EEE2-4C71-80FB-086F7BB8642F}" dt="2024-03-02T20:11:11.840" v="1485" actId="9405"/>
          <ac:inkMkLst>
            <pc:docMk/>
            <pc:sldMk cId="573782898" sldId="403"/>
            <ac:inkMk id="12" creationId="{87B531D3-F241-7ADB-C861-34318C91A1DA}"/>
          </ac:inkMkLst>
        </pc:inkChg>
        <pc:inkChg chg="add">
          <ac:chgData name="Noura.Elmaghawry" userId="b691f193-aaf6-4e62-bc5c-f933985003e3" providerId="ADAL" clId="{6A9F2CEA-EEE2-4C71-80FB-086F7BB8642F}" dt="2024-03-02T20:11:14.797" v="1486" actId="9405"/>
          <ac:inkMkLst>
            <pc:docMk/>
            <pc:sldMk cId="573782898" sldId="403"/>
            <ac:inkMk id="13" creationId="{9C79F7D4-26B9-6FEF-87B9-232CCB8C9D80}"/>
          </ac:inkMkLst>
        </pc:inkChg>
        <pc:inkChg chg="add">
          <ac:chgData name="Noura.Elmaghawry" userId="b691f193-aaf6-4e62-bc5c-f933985003e3" providerId="ADAL" clId="{6A9F2CEA-EEE2-4C71-80FB-086F7BB8642F}" dt="2024-03-02T20:11:26.072" v="1487" actId="9405"/>
          <ac:inkMkLst>
            <pc:docMk/>
            <pc:sldMk cId="573782898" sldId="403"/>
            <ac:inkMk id="14" creationId="{7B034768-22D1-9872-956A-5CCE6982DA72}"/>
          </ac:inkMkLst>
        </pc:inkChg>
        <pc:inkChg chg="add">
          <ac:chgData name="Noura.Elmaghawry" userId="b691f193-aaf6-4e62-bc5c-f933985003e3" providerId="ADAL" clId="{6A9F2CEA-EEE2-4C71-80FB-086F7BB8642F}" dt="2024-03-02T20:11:30.120" v="1488" actId="9405"/>
          <ac:inkMkLst>
            <pc:docMk/>
            <pc:sldMk cId="573782898" sldId="403"/>
            <ac:inkMk id="15" creationId="{0A1AFE00-2A1B-E614-6FF9-C52339A6DBBF}"/>
          </ac:inkMkLst>
        </pc:inkChg>
        <pc:inkChg chg="add del">
          <ac:chgData name="Noura.Elmaghawry" userId="b691f193-aaf6-4e62-bc5c-f933985003e3" providerId="ADAL" clId="{6A9F2CEA-EEE2-4C71-80FB-086F7BB8642F}" dt="2024-03-02T20:54:27.288" v="2018" actId="478"/>
          <ac:inkMkLst>
            <pc:docMk/>
            <pc:sldMk cId="573782898" sldId="403"/>
            <ac:inkMk id="17" creationId="{716DFA40-3A43-A08B-D262-6CB8A6EA59FA}"/>
          </ac:inkMkLst>
        </pc:inkChg>
      </pc:sldChg>
      <pc:sldChg chg="addSp delSp modSp new mod">
        <pc:chgData name="Noura.Elmaghawry" userId="b691f193-aaf6-4e62-bc5c-f933985003e3" providerId="ADAL" clId="{6A9F2CEA-EEE2-4C71-80FB-086F7BB8642F}" dt="2024-03-02T20:25:40.158" v="1634" actId="14100"/>
        <pc:sldMkLst>
          <pc:docMk/>
          <pc:sldMk cId="439979050" sldId="404"/>
        </pc:sldMkLst>
        <pc:spChg chg="mod">
          <ac:chgData name="Noura.Elmaghawry" userId="b691f193-aaf6-4e62-bc5c-f933985003e3" providerId="ADAL" clId="{6A9F2CEA-EEE2-4C71-80FB-086F7BB8642F}" dt="2024-03-02T20:14:38.780" v="1599" actId="20577"/>
          <ac:spMkLst>
            <pc:docMk/>
            <pc:sldMk cId="439979050" sldId="404"/>
            <ac:spMk id="2" creationId="{E8FB322A-ED15-503F-C469-989EA84D36A8}"/>
          </ac:spMkLst>
        </pc:spChg>
        <pc:spChg chg="mod">
          <ac:chgData name="Noura.Elmaghawry" userId="b691f193-aaf6-4e62-bc5c-f933985003e3" providerId="ADAL" clId="{6A9F2CEA-EEE2-4C71-80FB-086F7BB8642F}" dt="2024-03-02T20:17:20.549" v="1618" actId="1076"/>
          <ac:spMkLst>
            <pc:docMk/>
            <pc:sldMk cId="439979050" sldId="404"/>
            <ac:spMk id="3" creationId="{F3DF0384-A665-9303-0EF8-4B10090557DE}"/>
          </ac:spMkLst>
        </pc:spChg>
        <pc:picChg chg="add del mod">
          <ac:chgData name="Noura.Elmaghawry" userId="b691f193-aaf6-4e62-bc5c-f933985003e3" providerId="ADAL" clId="{6A9F2CEA-EEE2-4C71-80FB-086F7BB8642F}" dt="2024-03-02T20:25:14.758" v="1630" actId="478"/>
          <ac:picMkLst>
            <pc:docMk/>
            <pc:sldMk cId="439979050" sldId="404"/>
            <ac:picMk id="5" creationId="{E3C9F39A-2F14-E592-360A-CF915BF42356}"/>
          </ac:picMkLst>
        </pc:picChg>
        <pc:picChg chg="add mod">
          <ac:chgData name="Noura.Elmaghawry" userId="b691f193-aaf6-4e62-bc5c-f933985003e3" providerId="ADAL" clId="{6A9F2CEA-EEE2-4C71-80FB-086F7BB8642F}" dt="2024-03-02T20:25:17.220" v="1631" actId="1076"/>
          <ac:picMkLst>
            <pc:docMk/>
            <pc:sldMk cId="439979050" sldId="404"/>
            <ac:picMk id="7" creationId="{DC4A7993-168A-9B71-0B69-8D35EB86A66C}"/>
          </ac:picMkLst>
        </pc:picChg>
        <pc:picChg chg="add mod">
          <ac:chgData name="Noura.Elmaghawry" userId="b691f193-aaf6-4e62-bc5c-f933985003e3" providerId="ADAL" clId="{6A9F2CEA-EEE2-4C71-80FB-086F7BB8642F}" dt="2024-03-02T20:25:40.158" v="1634" actId="14100"/>
          <ac:picMkLst>
            <pc:docMk/>
            <pc:sldMk cId="439979050" sldId="404"/>
            <ac:picMk id="9" creationId="{7749A074-92FE-E34B-C195-25BE20395BEC}"/>
          </ac:picMkLst>
        </pc:picChg>
      </pc:sldChg>
      <pc:sldChg chg="addSp delSp modSp add mod delAnim modAnim">
        <pc:chgData name="Noura.Elmaghawry" userId="b691f193-aaf6-4e62-bc5c-f933985003e3" providerId="ADAL" clId="{6A9F2CEA-EEE2-4C71-80FB-086F7BB8642F}" dt="2024-03-02T21:33:33.347" v="2892" actId="478"/>
        <pc:sldMkLst>
          <pc:docMk/>
          <pc:sldMk cId="2403445025" sldId="405"/>
        </pc:sldMkLst>
        <pc:spChg chg="add mod">
          <ac:chgData name="Noura.Elmaghawry" userId="b691f193-aaf6-4e62-bc5c-f933985003e3" providerId="ADAL" clId="{6A9F2CEA-EEE2-4C71-80FB-086F7BB8642F}" dt="2024-03-02T20:27:50.546" v="1666" actId="1076"/>
          <ac:spMkLst>
            <pc:docMk/>
            <pc:sldMk cId="2403445025" sldId="405"/>
            <ac:spMk id="4" creationId="{1EA9EE6D-8382-56FA-6139-F77600153E9D}"/>
          </ac:spMkLst>
        </pc:spChg>
        <pc:spChg chg="add mod">
          <ac:chgData name="Noura.Elmaghawry" userId="b691f193-aaf6-4e62-bc5c-f933985003e3" providerId="ADAL" clId="{6A9F2CEA-EEE2-4C71-80FB-086F7BB8642F}" dt="2024-03-02T20:27:42.022" v="1663" actId="1076"/>
          <ac:spMkLst>
            <pc:docMk/>
            <pc:sldMk cId="2403445025" sldId="405"/>
            <ac:spMk id="5" creationId="{07BF8410-79CB-DF1A-830B-DF2E14B1D3F3}"/>
          </ac:spMkLst>
        </pc:spChg>
        <pc:spChg chg="add mod">
          <ac:chgData name="Noura.Elmaghawry" userId="b691f193-aaf6-4e62-bc5c-f933985003e3" providerId="ADAL" clId="{6A9F2CEA-EEE2-4C71-80FB-086F7BB8642F}" dt="2024-03-02T20:27:59.081" v="1668" actId="1076"/>
          <ac:spMkLst>
            <pc:docMk/>
            <pc:sldMk cId="2403445025" sldId="405"/>
            <ac:spMk id="6" creationId="{CFB03BC3-8F7D-9DAE-D485-BB12EA547E86}"/>
          </ac:spMkLst>
        </pc:spChg>
        <pc:spChg chg="add del mod">
          <ac:chgData name="Noura.Elmaghawry" userId="b691f193-aaf6-4e62-bc5c-f933985003e3" providerId="ADAL" clId="{6A9F2CEA-EEE2-4C71-80FB-086F7BB8642F}" dt="2024-03-02T20:28:15.824" v="1669" actId="478"/>
          <ac:spMkLst>
            <pc:docMk/>
            <pc:sldMk cId="2403445025" sldId="405"/>
            <ac:spMk id="8" creationId="{78CCDBAA-B213-9BAB-8F67-D9F412479CF2}"/>
          </ac:spMkLst>
        </pc:spChg>
        <pc:spChg chg="add mod">
          <ac:chgData name="Noura.Elmaghawry" userId="b691f193-aaf6-4e62-bc5c-f933985003e3" providerId="ADAL" clId="{6A9F2CEA-EEE2-4C71-80FB-086F7BB8642F}" dt="2024-03-02T20:27:53.361" v="1667" actId="20577"/>
          <ac:spMkLst>
            <pc:docMk/>
            <pc:sldMk cId="2403445025" sldId="405"/>
            <ac:spMk id="10" creationId="{09E38059-F78B-1BA6-53B5-8EDE1E5A193D}"/>
          </ac:spMkLst>
        </pc:spChg>
        <pc:spChg chg="add mod">
          <ac:chgData name="Noura.Elmaghawry" userId="b691f193-aaf6-4e62-bc5c-f933985003e3" providerId="ADAL" clId="{6A9F2CEA-EEE2-4C71-80FB-086F7BB8642F}" dt="2024-03-02T20:30:29.046" v="1680" actId="207"/>
          <ac:spMkLst>
            <pc:docMk/>
            <pc:sldMk cId="2403445025" sldId="405"/>
            <ac:spMk id="11" creationId="{BA3B1645-0D67-435B-2348-76F66FEB5B69}"/>
          </ac:spMkLst>
        </pc:spChg>
        <pc:spChg chg="add mod">
          <ac:chgData name="Noura.Elmaghawry" userId="b691f193-aaf6-4e62-bc5c-f933985003e3" providerId="ADAL" clId="{6A9F2CEA-EEE2-4C71-80FB-086F7BB8642F}" dt="2024-03-02T20:30:29.046" v="1680" actId="207"/>
          <ac:spMkLst>
            <pc:docMk/>
            <pc:sldMk cId="2403445025" sldId="405"/>
            <ac:spMk id="12" creationId="{ECCBC247-AF1F-59B2-397A-BCC846251962}"/>
          </ac:spMkLst>
        </pc:spChg>
        <pc:spChg chg="add mod">
          <ac:chgData name="Noura.Elmaghawry" userId="b691f193-aaf6-4e62-bc5c-f933985003e3" providerId="ADAL" clId="{6A9F2CEA-EEE2-4C71-80FB-086F7BB8642F}" dt="2024-03-02T20:28:24.622" v="1671" actId="1076"/>
          <ac:spMkLst>
            <pc:docMk/>
            <pc:sldMk cId="2403445025" sldId="405"/>
            <ac:spMk id="13" creationId="{5365D76B-86A2-FED5-4F2D-65529C71D0C9}"/>
          </ac:spMkLst>
        </pc:spChg>
        <pc:spChg chg="add mod">
          <ac:chgData name="Noura.Elmaghawry" userId="b691f193-aaf6-4e62-bc5c-f933985003e3" providerId="ADAL" clId="{6A9F2CEA-EEE2-4C71-80FB-086F7BB8642F}" dt="2024-03-02T20:28:24.622" v="1671" actId="1076"/>
          <ac:spMkLst>
            <pc:docMk/>
            <pc:sldMk cId="2403445025" sldId="405"/>
            <ac:spMk id="14" creationId="{BC6D7FD8-D88F-E19F-164E-F86E459C6F37}"/>
          </ac:spMkLst>
        </pc:spChg>
        <pc:spChg chg="add mod">
          <ac:chgData name="Noura.Elmaghawry" userId="b691f193-aaf6-4e62-bc5c-f933985003e3" providerId="ADAL" clId="{6A9F2CEA-EEE2-4C71-80FB-086F7BB8642F}" dt="2024-03-02T20:31:09.995" v="1728" actId="1076"/>
          <ac:spMkLst>
            <pc:docMk/>
            <pc:sldMk cId="2403445025" sldId="405"/>
            <ac:spMk id="19" creationId="{764B68D0-01C7-060B-98AE-0CC58C13BB02}"/>
          </ac:spMkLst>
        </pc:spChg>
        <pc:spChg chg="add mod">
          <ac:chgData name="Noura.Elmaghawry" userId="b691f193-aaf6-4e62-bc5c-f933985003e3" providerId="ADAL" clId="{6A9F2CEA-EEE2-4C71-80FB-086F7BB8642F}" dt="2024-03-02T20:31:27.976" v="1732" actId="20577"/>
          <ac:spMkLst>
            <pc:docMk/>
            <pc:sldMk cId="2403445025" sldId="405"/>
            <ac:spMk id="20" creationId="{D6E2AE87-455A-7D97-B8BF-1F991BBE29DC}"/>
          </ac:spMkLst>
        </pc:spChg>
        <pc:spChg chg="add mod">
          <ac:chgData name="Noura.Elmaghawry" userId="b691f193-aaf6-4e62-bc5c-f933985003e3" providerId="ADAL" clId="{6A9F2CEA-EEE2-4C71-80FB-086F7BB8642F}" dt="2024-03-02T20:31:39.043" v="1734" actId="20577"/>
          <ac:spMkLst>
            <pc:docMk/>
            <pc:sldMk cId="2403445025" sldId="405"/>
            <ac:spMk id="21" creationId="{1109B2F1-4468-F820-6261-B438D81E296A}"/>
          </ac:spMkLst>
        </pc:spChg>
        <pc:spChg chg="add mod">
          <ac:chgData name="Noura.Elmaghawry" userId="b691f193-aaf6-4e62-bc5c-f933985003e3" providerId="ADAL" clId="{6A9F2CEA-EEE2-4C71-80FB-086F7BB8642F}" dt="2024-03-02T20:31:21.377" v="1730" actId="1076"/>
          <ac:spMkLst>
            <pc:docMk/>
            <pc:sldMk cId="2403445025" sldId="405"/>
            <ac:spMk id="22" creationId="{BC48AAB9-D7E7-531C-7962-F27EC6DC7708}"/>
          </ac:spMkLst>
        </pc:spChg>
        <pc:spChg chg="add mod">
          <ac:chgData name="Noura.Elmaghawry" userId="b691f193-aaf6-4e62-bc5c-f933985003e3" providerId="ADAL" clId="{6A9F2CEA-EEE2-4C71-80FB-086F7BB8642F}" dt="2024-03-02T20:31:21.377" v="1730" actId="1076"/>
          <ac:spMkLst>
            <pc:docMk/>
            <pc:sldMk cId="2403445025" sldId="405"/>
            <ac:spMk id="23" creationId="{03D89C3D-FD1A-A9B7-E4EB-1695DC7E20EB}"/>
          </ac:spMkLst>
        </pc:spChg>
        <pc:picChg chg="mod">
          <ac:chgData name="Noura.Elmaghawry" userId="b691f193-aaf6-4e62-bc5c-f933985003e3" providerId="ADAL" clId="{6A9F2CEA-EEE2-4C71-80FB-086F7BB8642F}" dt="2024-03-02T20:26:03.477" v="1636" actId="14100"/>
          <ac:picMkLst>
            <pc:docMk/>
            <pc:sldMk cId="2403445025" sldId="405"/>
            <ac:picMk id="7" creationId="{AB975398-8ECE-85DE-3B1D-F987B16F85FA}"/>
          </ac:picMkLst>
        </pc:picChg>
        <pc:picChg chg="mod">
          <ac:chgData name="Noura.Elmaghawry" userId="b691f193-aaf6-4e62-bc5c-f933985003e3" providerId="ADAL" clId="{6A9F2CEA-EEE2-4C71-80FB-086F7BB8642F}" dt="2024-03-02T20:26:08.868" v="1639" actId="1076"/>
          <ac:picMkLst>
            <pc:docMk/>
            <pc:sldMk cId="2403445025" sldId="405"/>
            <ac:picMk id="9" creationId="{F660D1EA-5867-8F00-4F01-536503089271}"/>
          </ac:picMkLst>
        </pc:picChg>
        <pc:picChg chg="add mod">
          <ac:chgData name="Noura.Elmaghawry" userId="b691f193-aaf6-4e62-bc5c-f933985003e3" providerId="ADAL" clId="{6A9F2CEA-EEE2-4C71-80FB-086F7BB8642F}" dt="2024-03-02T20:30:19.208" v="1679" actId="14100"/>
          <ac:picMkLst>
            <pc:docMk/>
            <pc:sldMk cId="2403445025" sldId="405"/>
            <ac:picMk id="16" creationId="{74ACD7F4-FB56-5BDB-B6A6-2FE8F3073500}"/>
          </ac:picMkLst>
        </pc:picChg>
        <pc:picChg chg="add mod">
          <ac:chgData name="Noura.Elmaghawry" userId="b691f193-aaf6-4e62-bc5c-f933985003e3" providerId="ADAL" clId="{6A9F2CEA-EEE2-4C71-80FB-086F7BB8642F}" dt="2024-03-02T20:32:21.832" v="1738" actId="1076"/>
          <ac:picMkLst>
            <pc:docMk/>
            <pc:sldMk cId="2403445025" sldId="405"/>
            <ac:picMk id="25" creationId="{A64CE6BB-1B8D-B3FF-708F-620C038E8301}"/>
          </ac:picMkLst>
        </pc:picChg>
        <pc:picChg chg="add mod">
          <ac:chgData name="Noura.Elmaghawry" userId="b691f193-aaf6-4e62-bc5c-f933985003e3" providerId="ADAL" clId="{6A9F2CEA-EEE2-4C71-80FB-086F7BB8642F}" dt="2024-03-02T20:32:39.716" v="1740" actId="1076"/>
          <ac:picMkLst>
            <pc:docMk/>
            <pc:sldMk cId="2403445025" sldId="405"/>
            <ac:picMk id="26" creationId="{3A0D7E80-E8FF-16C8-F0EE-C1ABA24CFF87}"/>
          </ac:picMkLst>
        </pc:picChg>
        <pc:picChg chg="add del mod">
          <ac:chgData name="Noura.Elmaghawry" userId="b691f193-aaf6-4e62-bc5c-f933985003e3" providerId="ADAL" clId="{6A9F2CEA-EEE2-4C71-80FB-086F7BB8642F}" dt="2024-03-02T21:33:33.347" v="2892" actId="478"/>
          <ac:picMkLst>
            <pc:docMk/>
            <pc:sldMk cId="2403445025" sldId="405"/>
            <ac:picMk id="27" creationId="{230C84F1-F54D-FE81-E2B0-507024D16FF9}"/>
          </ac:picMkLst>
        </pc:picChg>
        <pc:picChg chg="add">
          <ac:chgData name="Noura.Elmaghawry" userId="b691f193-aaf6-4e62-bc5c-f933985003e3" providerId="ADAL" clId="{6A9F2CEA-EEE2-4C71-80FB-086F7BB8642F}" dt="2024-03-02T20:29:57.351" v="1672"/>
          <ac:picMkLst>
            <pc:docMk/>
            <pc:sldMk cId="2403445025" sldId="405"/>
            <ac:picMk id="8194" creationId="{D9A5EFC5-170B-D147-E493-9B6A704A8D02}"/>
          </ac:picMkLst>
        </pc:picChg>
        <pc:cxnChg chg="add">
          <ac:chgData name="Noura.Elmaghawry" userId="b691f193-aaf6-4e62-bc5c-f933985003e3" providerId="ADAL" clId="{6A9F2CEA-EEE2-4C71-80FB-086F7BB8642F}" dt="2024-03-02T20:30:36.949" v="1681" actId="11529"/>
          <ac:cxnSpMkLst>
            <pc:docMk/>
            <pc:sldMk cId="2403445025" sldId="405"/>
            <ac:cxnSpMk id="18" creationId="{E8EBF586-0928-EE19-B215-A7341B192DA8}"/>
          </ac:cxnSpMkLst>
        </pc:cxnChg>
      </pc:sldChg>
      <pc:sldChg chg="addSp delSp modSp add mod delAnim">
        <pc:chgData name="Noura.Elmaghawry" userId="b691f193-aaf6-4e62-bc5c-f933985003e3" providerId="ADAL" clId="{6A9F2CEA-EEE2-4C71-80FB-086F7BB8642F}" dt="2024-03-02T20:41:16.746" v="1929" actId="9405"/>
        <pc:sldMkLst>
          <pc:docMk/>
          <pc:sldMk cId="2671026020" sldId="406"/>
        </pc:sldMkLst>
        <pc:spChg chg="mod">
          <ac:chgData name="Noura.Elmaghawry" userId="b691f193-aaf6-4e62-bc5c-f933985003e3" providerId="ADAL" clId="{6A9F2CEA-EEE2-4C71-80FB-086F7BB8642F}" dt="2024-03-02T20:40:37.162" v="1921" actId="20577"/>
          <ac:spMkLst>
            <pc:docMk/>
            <pc:sldMk cId="2671026020" sldId="406"/>
            <ac:spMk id="13" creationId="{CCB67A05-AE4A-2403-4E44-7374C851D552}"/>
          </ac:spMkLst>
        </pc:spChg>
        <pc:spChg chg="mod">
          <ac:chgData name="Noura.Elmaghawry" userId="b691f193-aaf6-4e62-bc5c-f933985003e3" providerId="ADAL" clId="{6A9F2CEA-EEE2-4C71-80FB-086F7BB8642F}" dt="2024-03-02T20:40:41.196" v="1924" actId="20577"/>
          <ac:spMkLst>
            <pc:docMk/>
            <pc:sldMk cId="2671026020" sldId="406"/>
            <ac:spMk id="14" creationId="{06F4A7B7-F4C7-7C03-0307-256EA63CF2A9}"/>
          </ac:spMkLst>
        </pc:spChg>
        <pc:spChg chg="add mod">
          <ac:chgData name="Noura.Elmaghawry" userId="b691f193-aaf6-4e62-bc5c-f933985003e3" providerId="ADAL" clId="{6A9F2CEA-EEE2-4C71-80FB-086F7BB8642F}" dt="2024-03-02T20:38:34.819" v="1905" actId="14100"/>
          <ac:spMkLst>
            <pc:docMk/>
            <pc:sldMk cId="2671026020" sldId="406"/>
            <ac:spMk id="17" creationId="{832D1A55-B9BA-42A9-CCEF-028863BE064C}"/>
          </ac:spMkLst>
        </pc:spChg>
        <pc:spChg chg="mod">
          <ac:chgData name="Noura.Elmaghawry" userId="b691f193-aaf6-4e62-bc5c-f933985003e3" providerId="ADAL" clId="{6A9F2CEA-EEE2-4C71-80FB-086F7BB8642F}" dt="2024-03-02T20:40:43.551" v="1925" actId="20577"/>
          <ac:spMkLst>
            <pc:docMk/>
            <pc:sldMk cId="2671026020" sldId="406"/>
            <ac:spMk id="22" creationId="{4A8E4AFE-3623-09EF-761C-669B3FF9DF8D}"/>
          </ac:spMkLst>
        </pc:spChg>
        <pc:spChg chg="mod">
          <ac:chgData name="Noura.Elmaghawry" userId="b691f193-aaf6-4e62-bc5c-f933985003e3" providerId="ADAL" clId="{6A9F2CEA-EEE2-4C71-80FB-086F7BB8642F}" dt="2024-03-02T20:40:45.259" v="1926" actId="20577"/>
          <ac:spMkLst>
            <pc:docMk/>
            <pc:sldMk cId="2671026020" sldId="406"/>
            <ac:spMk id="23" creationId="{00F4AC2A-184C-0977-1D2E-E2CACD90144C}"/>
          </ac:spMkLst>
        </pc:spChg>
        <pc:spChg chg="add del">
          <ac:chgData name="Noura.Elmaghawry" userId="b691f193-aaf6-4e62-bc5c-f933985003e3" providerId="ADAL" clId="{6A9F2CEA-EEE2-4C71-80FB-086F7BB8642F}" dt="2024-03-02T20:39:18.752" v="1908" actId="478"/>
          <ac:spMkLst>
            <pc:docMk/>
            <pc:sldMk cId="2671026020" sldId="406"/>
            <ac:spMk id="28" creationId="{B4302F4D-544F-D317-B086-43AB03A59A07}"/>
          </ac:spMkLst>
        </pc:spChg>
        <pc:picChg chg="del">
          <ac:chgData name="Noura.Elmaghawry" userId="b691f193-aaf6-4e62-bc5c-f933985003e3" providerId="ADAL" clId="{6A9F2CEA-EEE2-4C71-80FB-086F7BB8642F}" dt="2024-03-02T20:37:29.575" v="1743" actId="478"/>
          <ac:picMkLst>
            <pc:docMk/>
            <pc:sldMk cId="2671026020" sldId="406"/>
            <ac:picMk id="7" creationId="{981413D0-58A7-FF20-5A46-7EADB2E953BC}"/>
          </ac:picMkLst>
        </pc:picChg>
        <pc:picChg chg="add mod">
          <ac:chgData name="Noura.Elmaghawry" userId="b691f193-aaf6-4e62-bc5c-f933985003e3" providerId="ADAL" clId="{6A9F2CEA-EEE2-4C71-80FB-086F7BB8642F}" dt="2024-03-02T20:37:34.831" v="1746" actId="14100"/>
          <ac:picMkLst>
            <pc:docMk/>
            <pc:sldMk cId="2671026020" sldId="406"/>
            <ac:picMk id="15" creationId="{05D9D5E2-04A8-7A20-9E63-4CE249D6B85E}"/>
          </ac:picMkLst>
        </pc:picChg>
        <pc:picChg chg="del">
          <ac:chgData name="Noura.Elmaghawry" userId="b691f193-aaf6-4e62-bc5c-f933985003e3" providerId="ADAL" clId="{6A9F2CEA-EEE2-4C71-80FB-086F7BB8642F}" dt="2024-03-02T20:37:44.448" v="1747" actId="478"/>
          <ac:picMkLst>
            <pc:docMk/>
            <pc:sldMk cId="2671026020" sldId="406"/>
            <ac:picMk id="25" creationId="{97059125-96A1-5E95-C7D8-30A204F275E3}"/>
          </ac:picMkLst>
        </pc:picChg>
        <pc:picChg chg="del">
          <ac:chgData name="Noura.Elmaghawry" userId="b691f193-aaf6-4e62-bc5c-f933985003e3" providerId="ADAL" clId="{6A9F2CEA-EEE2-4C71-80FB-086F7BB8642F}" dt="2024-03-02T20:37:46.407" v="1748" actId="478"/>
          <ac:picMkLst>
            <pc:docMk/>
            <pc:sldMk cId="2671026020" sldId="406"/>
            <ac:picMk id="26" creationId="{051C2DB9-23CF-E514-ABCD-34EAF90CE085}"/>
          </ac:picMkLst>
        </pc:picChg>
        <pc:picChg chg="del">
          <ac:chgData name="Noura.Elmaghawry" userId="b691f193-aaf6-4e62-bc5c-f933985003e3" providerId="ADAL" clId="{6A9F2CEA-EEE2-4C71-80FB-086F7BB8642F}" dt="2024-03-02T20:41:10.900" v="1928" actId="478"/>
          <ac:picMkLst>
            <pc:docMk/>
            <pc:sldMk cId="2671026020" sldId="406"/>
            <ac:picMk id="27" creationId="{B6C25288-C906-3F88-B028-896B4BA6759C}"/>
          </ac:picMkLst>
        </pc:picChg>
        <pc:picChg chg="add del mod">
          <ac:chgData name="Noura.Elmaghawry" userId="b691f193-aaf6-4e62-bc5c-f933985003e3" providerId="ADAL" clId="{6A9F2CEA-EEE2-4C71-80FB-086F7BB8642F}" dt="2024-03-02T20:39:47.276" v="1914" actId="478"/>
          <ac:picMkLst>
            <pc:docMk/>
            <pc:sldMk cId="2671026020" sldId="406"/>
            <ac:picMk id="13314" creationId="{EDEC8618-2240-38A3-5B4C-80F9F80963DA}"/>
          </ac:picMkLst>
        </pc:picChg>
        <pc:picChg chg="add mod">
          <ac:chgData name="Noura.Elmaghawry" userId="b691f193-aaf6-4e62-bc5c-f933985003e3" providerId="ADAL" clId="{6A9F2CEA-EEE2-4C71-80FB-086F7BB8642F}" dt="2024-03-02T20:40:32.658" v="1920" actId="1076"/>
          <ac:picMkLst>
            <pc:docMk/>
            <pc:sldMk cId="2671026020" sldId="406"/>
            <ac:picMk id="13316" creationId="{4E82EF9B-3AC6-669C-B1F1-4E996B50EC09}"/>
          </ac:picMkLst>
        </pc:picChg>
        <pc:inkChg chg="add">
          <ac:chgData name="Noura.Elmaghawry" userId="b691f193-aaf6-4e62-bc5c-f933985003e3" providerId="ADAL" clId="{6A9F2CEA-EEE2-4C71-80FB-086F7BB8642F}" dt="2024-03-02T20:41:00.093" v="1927" actId="9405"/>
          <ac:inkMkLst>
            <pc:docMk/>
            <pc:sldMk cId="2671026020" sldId="406"/>
            <ac:inkMk id="29" creationId="{C92FA510-B67C-C3E3-9AAE-F833E92EAB0F}"/>
          </ac:inkMkLst>
        </pc:inkChg>
        <pc:inkChg chg="add">
          <ac:chgData name="Noura.Elmaghawry" userId="b691f193-aaf6-4e62-bc5c-f933985003e3" providerId="ADAL" clId="{6A9F2CEA-EEE2-4C71-80FB-086F7BB8642F}" dt="2024-03-02T20:41:16.746" v="1929" actId="9405"/>
          <ac:inkMkLst>
            <pc:docMk/>
            <pc:sldMk cId="2671026020" sldId="406"/>
            <ac:inkMk id="30" creationId="{D2E9AA02-052F-F52E-C74C-60354DC6D425}"/>
          </ac:inkMkLst>
        </pc:inkChg>
      </pc:sldChg>
      <pc:sldChg chg="addSp delSp modSp add mod ord">
        <pc:chgData name="Noura.Elmaghawry" userId="b691f193-aaf6-4e62-bc5c-f933985003e3" providerId="ADAL" clId="{6A9F2CEA-EEE2-4C71-80FB-086F7BB8642F}" dt="2024-03-02T21:16:08.474" v="2522" actId="207"/>
        <pc:sldMkLst>
          <pc:docMk/>
          <pc:sldMk cId="1949207127" sldId="407"/>
        </pc:sldMkLst>
        <pc:spChg chg="mod">
          <ac:chgData name="Noura.Elmaghawry" userId="b691f193-aaf6-4e62-bc5c-f933985003e3" providerId="ADAL" clId="{6A9F2CEA-EEE2-4C71-80FB-086F7BB8642F}" dt="2024-03-02T21:08:10.999" v="2157" actId="20577"/>
          <ac:spMkLst>
            <pc:docMk/>
            <pc:sldMk cId="1949207127" sldId="407"/>
            <ac:spMk id="2" creationId="{F9F65DDE-2330-D4A9-2914-12F1E276A299}"/>
          </ac:spMkLst>
        </pc:spChg>
        <pc:spChg chg="mod">
          <ac:chgData name="Noura.Elmaghawry" userId="b691f193-aaf6-4e62-bc5c-f933985003e3" providerId="ADAL" clId="{6A9F2CEA-EEE2-4C71-80FB-086F7BB8642F}" dt="2024-03-02T21:11:27.768" v="2297" actId="6549"/>
          <ac:spMkLst>
            <pc:docMk/>
            <pc:sldMk cId="1949207127" sldId="407"/>
            <ac:spMk id="3" creationId="{62C7BCEE-BFE8-0520-3E66-22DF6B182477}"/>
          </ac:spMkLst>
        </pc:spChg>
        <pc:spChg chg="add">
          <ac:chgData name="Noura.Elmaghawry" userId="b691f193-aaf6-4e62-bc5c-f933985003e3" providerId="ADAL" clId="{6A9F2CEA-EEE2-4C71-80FB-086F7BB8642F}" dt="2024-03-02T21:09:34.384" v="2160"/>
          <ac:spMkLst>
            <pc:docMk/>
            <pc:sldMk cId="1949207127" sldId="407"/>
            <ac:spMk id="4" creationId="{285AC911-E787-EC66-7DC5-919558EA306A}"/>
          </ac:spMkLst>
        </pc:spChg>
        <pc:spChg chg="add del mod">
          <ac:chgData name="Noura.Elmaghawry" userId="b691f193-aaf6-4e62-bc5c-f933985003e3" providerId="ADAL" clId="{6A9F2CEA-EEE2-4C71-80FB-086F7BB8642F}" dt="2024-03-02T21:10:33.049" v="2289" actId="478"/>
          <ac:spMkLst>
            <pc:docMk/>
            <pc:sldMk cId="1949207127" sldId="407"/>
            <ac:spMk id="5" creationId="{099CE6F3-939F-83B8-8D84-3538969813DF}"/>
          </ac:spMkLst>
        </pc:spChg>
        <pc:spChg chg="add mod">
          <ac:chgData name="Noura.Elmaghawry" userId="b691f193-aaf6-4e62-bc5c-f933985003e3" providerId="ADAL" clId="{6A9F2CEA-EEE2-4C71-80FB-086F7BB8642F}" dt="2024-03-02T21:16:03.043" v="2521" actId="207"/>
          <ac:spMkLst>
            <pc:docMk/>
            <pc:sldMk cId="1949207127" sldId="407"/>
            <ac:spMk id="9" creationId="{56126ADC-6951-1D37-5832-5F0EE5D6700C}"/>
          </ac:spMkLst>
        </pc:spChg>
        <pc:spChg chg="add mod">
          <ac:chgData name="Noura.Elmaghawry" userId="b691f193-aaf6-4e62-bc5c-f933985003e3" providerId="ADAL" clId="{6A9F2CEA-EEE2-4C71-80FB-086F7BB8642F}" dt="2024-03-02T21:16:08.474" v="2522" actId="207"/>
          <ac:spMkLst>
            <pc:docMk/>
            <pc:sldMk cId="1949207127" sldId="407"/>
            <ac:spMk id="10" creationId="{967456D1-3941-ADB4-A1A7-E1A743B438E9}"/>
          </ac:spMkLst>
        </pc:spChg>
        <pc:spChg chg="add del mod">
          <ac:chgData name="Noura.Elmaghawry" userId="b691f193-aaf6-4e62-bc5c-f933985003e3" providerId="ADAL" clId="{6A9F2CEA-EEE2-4C71-80FB-086F7BB8642F}" dt="2024-03-02T21:14:44.797" v="2519" actId="478"/>
          <ac:spMkLst>
            <pc:docMk/>
            <pc:sldMk cId="1949207127" sldId="407"/>
            <ac:spMk id="11" creationId="{43667872-11D4-92FF-63A0-B246ABC07A10}"/>
          </ac:spMkLst>
        </pc:spChg>
        <pc:picChg chg="add del mod">
          <ac:chgData name="Noura.Elmaghawry" userId="b691f193-aaf6-4e62-bc5c-f933985003e3" providerId="ADAL" clId="{6A9F2CEA-EEE2-4C71-80FB-086F7BB8642F}" dt="2024-03-02T21:11:58.132" v="2303" actId="478"/>
          <ac:picMkLst>
            <pc:docMk/>
            <pc:sldMk cId="1949207127" sldId="407"/>
            <ac:picMk id="6" creationId="{DDD15723-D99E-D0DB-E748-158C6F3D31F9}"/>
          </ac:picMkLst>
        </pc:picChg>
        <pc:picChg chg="add mod">
          <ac:chgData name="Noura.Elmaghawry" userId="b691f193-aaf6-4e62-bc5c-f933985003e3" providerId="ADAL" clId="{6A9F2CEA-EEE2-4C71-80FB-086F7BB8642F}" dt="2024-03-02T21:12:27.065" v="2306" actId="14100"/>
          <ac:picMkLst>
            <pc:docMk/>
            <pc:sldMk cId="1949207127" sldId="407"/>
            <ac:picMk id="7" creationId="{2C380784-E50D-A537-424A-E69A9D424245}"/>
          </ac:picMkLst>
        </pc:picChg>
        <pc:picChg chg="add mod">
          <ac:chgData name="Noura.Elmaghawry" userId="b691f193-aaf6-4e62-bc5c-f933985003e3" providerId="ADAL" clId="{6A9F2CEA-EEE2-4C71-80FB-086F7BB8642F}" dt="2024-03-02T21:14:48.261" v="2520" actId="14100"/>
          <ac:picMkLst>
            <pc:docMk/>
            <pc:sldMk cId="1949207127" sldId="407"/>
            <ac:picMk id="8" creationId="{75FD5BB1-9FDD-DB40-03FF-DAA8186AE41C}"/>
          </ac:picMkLst>
        </pc:picChg>
      </pc:sldChg>
      <pc:sldChg chg="addSp modSp new mod modAnim">
        <pc:chgData name="Noura.Elmaghawry" userId="b691f193-aaf6-4e62-bc5c-f933985003e3" providerId="ADAL" clId="{6A9F2CEA-EEE2-4C71-80FB-086F7BB8642F}" dt="2024-03-02T21:25:20.025" v="2826" actId="6549"/>
        <pc:sldMkLst>
          <pc:docMk/>
          <pc:sldMk cId="3549486857" sldId="408"/>
        </pc:sldMkLst>
        <pc:spChg chg="mod">
          <ac:chgData name="Noura.Elmaghawry" userId="b691f193-aaf6-4e62-bc5c-f933985003e3" providerId="ADAL" clId="{6A9F2CEA-EEE2-4C71-80FB-086F7BB8642F}" dt="2024-03-02T21:16:51.916" v="2532" actId="20577"/>
          <ac:spMkLst>
            <pc:docMk/>
            <pc:sldMk cId="3549486857" sldId="408"/>
            <ac:spMk id="2" creationId="{BBDE95A3-8AF6-2D41-299A-294DDE5D7505}"/>
          </ac:spMkLst>
        </pc:spChg>
        <pc:spChg chg="mod">
          <ac:chgData name="Noura.Elmaghawry" userId="b691f193-aaf6-4e62-bc5c-f933985003e3" providerId="ADAL" clId="{6A9F2CEA-EEE2-4C71-80FB-086F7BB8642F}" dt="2024-03-02T21:23:03.283" v="2743" actId="14100"/>
          <ac:spMkLst>
            <pc:docMk/>
            <pc:sldMk cId="3549486857" sldId="408"/>
            <ac:spMk id="3" creationId="{4DBB81B8-B71D-51CB-059F-AEA8375B4FA1}"/>
          </ac:spMkLst>
        </pc:spChg>
        <pc:spChg chg="add mod">
          <ac:chgData name="Noura.Elmaghawry" userId="b691f193-aaf6-4e62-bc5c-f933985003e3" providerId="ADAL" clId="{6A9F2CEA-EEE2-4C71-80FB-086F7BB8642F}" dt="2024-03-02T21:25:20.025" v="2826" actId="6549"/>
          <ac:spMkLst>
            <pc:docMk/>
            <pc:sldMk cId="3549486857" sldId="408"/>
            <ac:spMk id="10" creationId="{8A46C143-0525-9B8C-535A-AF1BA89A3BA8}"/>
          </ac:spMkLst>
        </pc:spChg>
        <pc:picChg chg="add mod">
          <ac:chgData name="Noura.Elmaghawry" userId="b691f193-aaf6-4e62-bc5c-f933985003e3" providerId="ADAL" clId="{6A9F2CEA-EEE2-4C71-80FB-086F7BB8642F}" dt="2024-03-02T21:16:49.331" v="2525" actId="1076"/>
          <ac:picMkLst>
            <pc:docMk/>
            <pc:sldMk cId="3549486857" sldId="408"/>
            <ac:picMk id="4" creationId="{148EAD19-C5E6-91C2-C769-4BB55401923D}"/>
          </ac:picMkLst>
        </pc:picChg>
        <pc:picChg chg="add mod">
          <ac:chgData name="Noura.Elmaghawry" userId="b691f193-aaf6-4e62-bc5c-f933985003e3" providerId="ADAL" clId="{6A9F2CEA-EEE2-4C71-80FB-086F7BB8642F}" dt="2024-03-02T21:23:09.314" v="2745" actId="14100"/>
          <ac:picMkLst>
            <pc:docMk/>
            <pc:sldMk cId="3549486857" sldId="408"/>
            <ac:picMk id="6" creationId="{2C29A301-4033-8B68-1A66-70E0D87722AF}"/>
          </ac:picMkLst>
        </pc:picChg>
        <pc:picChg chg="add mod">
          <ac:chgData name="Noura.Elmaghawry" userId="b691f193-aaf6-4e62-bc5c-f933985003e3" providerId="ADAL" clId="{6A9F2CEA-EEE2-4C71-80FB-086F7BB8642F}" dt="2024-03-02T21:24:02.955" v="2748" actId="14100"/>
          <ac:picMkLst>
            <pc:docMk/>
            <pc:sldMk cId="3549486857" sldId="408"/>
            <ac:picMk id="8" creationId="{A38599CF-C0ED-8E12-540E-846A02521185}"/>
          </ac:picMkLst>
        </pc:picChg>
        <pc:picChg chg="add mod">
          <ac:chgData name="Noura.Elmaghawry" userId="b691f193-aaf6-4e62-bc5c-f933985003e3" providerId="ADAL" clId="{6A9F2CEA-EEE2-4C71-80FB-086F7BB8642F}" dt="2024-03-02T21:24:28.912" v="2751" actId="1076"/>
          <ac:picMkLst>
            <pc:docMk/>
            <pc:sldMk cId="3549486857" sldId="408"/>
            <ac:picMk id="9" creationId="{3D6E4B11-F6C8-4F49-F2A3-307DD42734E1}"/>
          </ac:picMkLst>
        </pc:picChg>
      </pc:sldChg>
      <pc:sldChg chg="addSp delSp modSp new mod">
        <pc:chgData name="Noura.Elmaghawry" userId="b691f193-aaf6-4e62-bc5c-f933985003e3" providerId="ADAL" clId="{6A9F2CEA-EEE2-4C71-80FB-086F7BB8642F}" dt="2024-03-02T21:36:21.718" v="2982" actId="9405"/>
        <pc:sldMkLst>
          <pc:docMk/>
          <pc:sldMk cId="3596043441" sldId="409"/>
        </pc:sldMkLst>
        <pc:spChg chg="mod">
          <ac:chgData name="Noura.Elmaghawry" userId="b691f193-aaf6-4e62-bc5c-f933985003e3" providerId="ADAL" clId="{6A9F2CEA-EEE2-4C71-80FB-086F7BB8642F}" dt="2024-03-02T21:31:09.162" v="2867" actId="20577"/>
          <ac:spMkLst>
            <pc:docMk/>
            <pc:sldMk cId="3596043441" sldId="409"/>
            <ac:spMk id="2" creationId="{93A6BE28-6954-5129-9E1C-AA61529117EC}"/>
          </ac:spMkLst>
        </pc:spChg>
        <pc:spChg chg="del">
          <ac:chgData name="Noura.Elmaghawry" userId="b691f193-aaf6-4e62-bc5c-f933985003e3" providerId="ADAL" clId="{6A9F2CEA-EEE2-4C71-80FB-086F7BB8642F}" dt="2024-03-02T21:31:14.122" v="2869" actId="478"/>
          <ac:spMkLst>
            <pc:docMk/>
            <pc:sldMk cId="3596043441" sldId="409"/>
            <ac:spMk id="3" creationId="{C3823ACB-B971-4605-184D-465247DC701A}"/>
          </ac:spMkLst>
        </pc:spChg>
        <pc:spChg chg="add mod">
          <ac:chgData name="Noura.Elmaghawry" userId="b691f193-aaf6-4e62-bc5c-f933985003e3" providerId="ADAL" clId="{6A9F2CEA-EEE2-4C71-80FB-086F7BB8642F}" dt="2024-03-02T21:35:04.644" v="2969" actId="14100"/>
          <ac:spMkLst>
            <pc:docMk/>
            <pc:sldMk cId="3596043441" sldId="409"/>
            <ac:spMk id="14" creationId="{862421ED-8D46-1650-2200-9CF235398480}"/>
          </ac:spMkLst>
        </pc:spChg>
        <pc:picChg chg="add del mod">
          <ac:chgData name="Noura.Elmaghawry" userId="b691f193-aaf6-4e62-bc5c-f933985003e3" providerId="ADAL" clId="{6A9F2CEA-EEE2-4C71-80FB-086F7BB8642F}" dt="2024-03-02T21:32:17.936" v="2884" actId="478"/>
          <ac:picMkLst>
            <pc:docMk/>
            <pc:sldMk cId="3596043441" sldId="409"/>
            <ac:picMk id="5" creationId="{9BEF0AB2-1912-18A2-3298-2E0BFC3AE2DB}"/>
          </ac:picMkLst>
        </pc:picChg>
        <pc:picChg chg="add del mod">
          <ac:chgData name="Noura.Elmaghawry" userId="b691f193-aaf6-4e62-bc5c-f933985003e3" providerId="ADAL" clId="{6A9F2CEA-EEE2-4C71-80FB-086F7BB8642F}" dt="2024-03-02T21:32:03.455" v="2877" actId="478"/>
          <ac:picMkLst>
            <pc:docMk/>
            <pc:sldMk cId="3596043441" sldId="409"/>
            <ac:picMk id="7" creationId="{4C4EBE3E-4B6C-40AF-BEFA-6377B02D5ED6}"/>
          </ac:picMkLst>
        </pc:picChg>
        <pc:picChg chg="add mod">
          <ac:chgData name="Noura.Elmaghawry" userId="b691f193-aaf6-4e62-bc5c-f933985003e3" providerId="ADAL" clId="{6A9F2CEA-EEE2-4C71-80FB-086F7BB8642F}" dt="2024-03-02T21:35:10.388" v="2972" actId="1076"/>
          <ac:picMkLst>
            <pc:docMk/>
            <pc:sldMk cId="3596043441" sldId="409"/>
            <ac:picMk id="9" creationId="{C5C3BC17-9708-C249-AB67-10D3CFFC3903}"/>
          </ac:picMkLst>
        </pc:picChg>
        <pc:picChg chg="add mod">
          <ac:chgData name="Noura.Elmaghawry" userId="b691f193-aaf6-4e62-bc5c-f933985003e3" providerId="ADAL" clId="{6A9F2CEA-EEE2-4C71-80FB-086F7BB8642F}" dt="2024-03-02T21:35:13.129" v="2973" actId="1076"/>
          <ac:picMkLst>
            <pc:docMk/>
            <pc:sldMk cId="3596043441" sldId="409"/>
            <ac:picMk id="11" creationId="{8C63F139-09DC-A96C-A883-6E3544DD95EB}"/>
          </ac:picMkLst>
        </pc:picChg>
        <pc:picChg chg="add mod">
          <ac:chgData name="Noura.Elmaghawry" userId="b691f193-aaf6-4e62-bc5c-f933985003e3" providerId="ADAL" clId="{6A9F2CEA-EEE2-4C71-80FB-086F7BB8642F}" dt="2024-03-02T21:35:21.899" v="2976" actId="14100"/>
          <ac:picMkLst>
            <pc:docMk/>
            <pc:sldMk cId="3596043441" sldId="409"/>
            <ac:picMk id="13" creationId="{C1CF4FF8-E15C-B5D5-5BDB-BD7EF77EA27A}"/>
          </ac:picMkLst>
        </pc:picChg>
        <pc:inkChg chg="add">
          <ac:chgData name="Noura.Elmaghawry" userId="b691f193-aaf6-4e62-bc5c-f933985003e3" providerId="ADAL" clId="{6A9F2CEA-EEE2-4C71-80FB-086F7BB8642F}" dt="2024-03-02T21:35:37.334" v="2977" actId="9405"/>
          <ac:inkMkLst>
            <pc:docMk/>
            <pc:sldMk cId="3596043441" sldId="409"/>
            <ac:inkMk id="15" creationId="{5FBB2DD1-D103-6C3F-3E19-1B7BABF11410}"/>
          </ac:inkMkLst>
        </pc:inkChg>
        <pc:inkChg chg="add del">
          <ac:chgData name="Noura.Elmaghawry" userId="b691f193-aaf6-4e62-bc5c-f933985003e3" providerId="ADAL" clId="{6A9F2CEA-EEE2-4C71-80FB-086F7BB8642F}" dt="2024-03-02T21:36:13.947" v="2981" actId="9405"/>
          <ac:inkMkLst>
            <pc:docMk/>
            <pc:sldMk cId="3596043441" sldId="409"/>
            <ac:inkMk id="16" creationId="{A5FD15EA-6277-D27F-8650-7C2E88439974}"/>
          </ac:inkMkLst>
        </pc:inkChg>
        <pc:inkChg chg="add del">
          <ac:chgData name="Noura.Elmaghawry" userId="b691f193-aaf6-4e62-bc5c-f933985003e3" providerId="ADAL" clId="{6A9F2CEA-EEE2-4C71-80FB-086F7BB8642F}" dt="2024-03-02T21:36:12.762" v="2980" actId="9405"/>
          <ac:inkMkLst>
            <pc:docMk/>
            <pc:sldMk cId="3596043441" sldId="409"/>
            <ac:inkMk id="17" creationId="{62F4A515-5B28-7C31-92C1-E491040CC718}"/>
          </ac:inkMkLst>
        </pc:inkChg>
        <pc:inkChg chg="add">
          <ac:chgData name="Noura.Elmaghawry" userId="b691f193-aaf6-4e62-bc5c-f933985003e3" providerId="ADAL" clId="{6A9F2CEA-EEE2-4C71-80FB-086F7BB8642F}" dt="2024-03-02T21:36:21.718" v="2982" actId="9405"/>
          <ac:inkMkLst>
            <pc:docMk/>
            <pc:sldMk cId="3596043441" sldId="409"/>
            <ac:inkMk id="18" creationId="{D35CF8AC-EE97-2137-C5F4-AFFCB2B54563}"/>
          </ac:inkMkLst>
        </pc:inkChg>
      </pc:sldChg>
      <pc:sldChg chg="modSp new mod">
        <pc:chgData name="Noura.Elmaghawry" userId="b691f193-aaf6-4e62-bc5c-f933985003e3" providerId="ADAL" clId="{6A9F2CEA-EEE2-4C71-80FB-086F7BB8642F}" dt="2024-03-02T21:40:50.900" v="3069" actId="20577"/>
        <pc:sldMkLst>
          <pc:docMk/>
          <pc:sldMk cId="496564216" sldId="410"/>
        </pc:sldMkLst>
        <pc:spChg chg="mod">
          <ac:chgData name="Noura.Elmaghawry" userId="b691f193-aaf6-4e62-bc5c-f933985003e3" providerId="ADAL" clId="{6A9F2CEA-EEE2-4C71-80FB-086F7BB8642F}" dt="2024-03-02T21:38:29.344" v="3004" actId="20577"/>
          <ac:spMkLst>
            <pc:docMk/>
            <pc:sldMk cId="496564216" sldId="410"/>
            <ac:spMk id="2" creationId="{0C8B4408-1A57-9498-A9F3-B314E5725578}"/>
          </ac:spMkLst>
        </pc:spChg>
        <pc:spChg chg="mod">
          <ac:chgData name="Noura.Elmaghawry" userId="b691f193-aaf6-4e62-bc5c-f933985003e3" providerId="ADAL" clId="{6A9F2CEA-EEE2-4C71-80FB-086F7BB8642F}" dt="2024-03-02T21:40:50.900" v="3069" actId="20577"/>
          <ac:spMkLst>
            <pc:docMk/>
            <pc:sldMk cId="496564216" sldId="410"/>
            <ac:spMk id="3" creationId="{5B225885-EF8A-EBF0-6AB7-29FAF4119E9E}"/>
          </ac:spMkLst>
        </pc:spChg>
      </pc:sldChg>
      <pc:sldChg chg="new del">
        <pc:chgData name="Noura.Elmaghawry" userId="b691f193-aaf6-4e62-bc5c-f933985003e3" providerId="ADAL" clId="{6A9F2CEA-EEE2-4C71-80FB-086F7BB8642F}" dt="2024-03-02T21:41:06.393" v="3071" actId="680"/>
        <pc:sldMkLst>
          <pc:docMk/>
          <pc:sldMk cId="1762106882" sldId="411"/>
        </pc:sldMkLst>
      </pc:sldChg>
      <pc:sldChg chg="addSp delSp modSp new mod">
        <pc:chgData name="Noura.Elmaghawry" userId="b691f193-aaf6-4e62-bc5c-f933985003e3" providerId="ADAL" clId="{6A9F2CEA-EEE2-4C71-80FB-086F7BB8642F}" dt="2024-03-02T21:47:37.436" v="3119" actId="9405"/>
        <pc:sldMkLst>
          <pc:docMk/>
          <pc:sldMk cId="2485487992" sldId="411"/>
        </pc:sldMkLst>
        <pc:spChg chg="mod">
          <ac:chgData name="Noura.Elmaghawry" userId="b691f193-aaf6-4e62-bc5c-f933985003e3" providerId="ADAL" clId="{6A9F2CEA-EEE2-4C71-80FB-086F7BB8642F}" dt="2024-03-02T21:41:47.440" v="3079" actId="122"/>
          <ac:spMkLst>
            <pc:docMk/>
            <pc:sldMk cId="2485487992" sldId="411"/>
            <ac:spMk id="2" creationId="{D1E88367-5F4A-024B-C50A-7F6F73A197AA}"/>
          </ac:spMkLst>
        </pc:spChg>
        <pc:spChg chg="del mod">
          <ac:chgData name="Noura.Elmaghawry" userId="b691f193-aaf6-4e62-bc5c-f933985003e3" providerId="ADAL" clId="{6A9F2CEA-EEE2-4C71-80FB-086F7BB8642F}" dt="2024-03-02T21:41:24.598" v="3075" actId="478"/>
          <ac:spMkLst>
            <pc:docMk/>
            <pc:sldMk cId="2485487992" sldId="411"/>
            <ac:spMk id="3" creationId="{251B4944-6BFF-B9C0-3DB8-1290E4F060C3}"/>
          </ac:spMkLst>
        </pc:spChg>
        <pc:spChg chg="del">
          <ac:chgData name="Noura.Elmaghawry" userId="b691f193-aaf6-4e62-bc5c-f933985003e3" providerId="ADAL" clId="{6A9F2CEA-EEE2-4C71-80FB-086F7BB8642F}" dt="2024-03-02T21:41:26.779" v="3076" actId="478"/>
          <ac:spMkLst>
            <pc:docMk/>
            <pc:sldMk cId="2485487992" sldId="411"/>
            <ac:spMk id="4" creationId="{6558AADD-0BDB-ECCC-7F6D-F8D02716070A}"/>
          </ac:spMkLst>
        </pc:spChg>
        <pc:spChg chg="add del mod">
          <ac:chgData name="Noura.Elmaghawry" userId="b691f193-aaf6-4e62-bc5c-f933985003e3" providerId="ADAL" clId="{6A9F2CEA-EEE2-4C71-80FB-086F7BB8642F}" dt="2024-03-02T21:46:03.042" v="3104" actId="478"/>
          <ac:spMkLst>
            <pc:docMk/>
            <pc:sldMk cId="2485487992" sldId="411"/>
            <ac:spMk id="13" creationId="{7FF38932-F7B2-20C5-18D5-F5CC8A75DDFE}"/>
          </ac:spMkLst>
        </pc:spChg>
        <pc:picChg chg="add mod">
          <ac:chgData name="Noura.Elmaghawry" userId="b691f193-aaf6-4e62-bc5c-f933985003e3" providerId="ADAL" clId="{6A9F2CEA-EEE2-4C71-80FB-086F7BB8642F}" dt="2024-03-02T21:45:46.091" v="3099" actId="14100"/>
          <ac:picMkLst>
            <pc:docMk/>
            <pc:sldMk cId="2485487992" sldId="411"/>
            <ac:picMk id="6" creationId="{E8A11654-593E-D4D1-57C2-7CBE9DAA755F}"/>
          </ac:picMkLst>
        </pc:picChg>
        <pc:picChg chg="add mod">
          <ac:chgData name="Noura.Elmaghawry" userId="b691f193-aaf6-4e62-bc5c-f933985003e3" providerId="ADAL" clId="{6A9F2CEA-EEE2-4C71-80FB-086F7BB8642F}" dt="2024-03-02T21:45:44.069" v="3098" actId="14100"/>
          <ac:picMkLst>
            <pc:docMk/>
            <pc:sldMk cId="2485487992" sldId="411"/>
            <ac:picMk id="8" creationId="{3EEBA63D-95A3-3784-095F-C42780754C44}"/>
          </ac:picMkLst>
        </pc:picChg>
        <pc:picChg chg="add mod">
          <ac:chgData name="Noura.Elmaghawry" userId="b691f193-aaf6-4e62-bc5c-f933985003e3" providerId="ADAL" clId="{6A9F2CEA-EEE2-4C71-80FB-086F7BB8642F}" dt="2024-03-02T21:46:00.030" v="3103" actId="1076"/>
          <ac:picMkLst>
            <pc:docMk/>
            <pc:sldMk cId="2485487992" sldId="411"/>
            <ac:picMk id="10" creationId="{58505FE8-EE8F-7625-86C4-6A5E6FAD6659}"/>
          </ac:picMkLst>
        </pc:picChg>
        <pc:picChg chg="add mod">
          <ac:chgData name="Noura.Elmaghawry" userId="b691f193-aaf6-4e62-bc5c-f933985003e3" providerId="ADAL" clId="{6A9F2CEA-EEE2-4C71-80FB-086F7BB8642F}" dt="2024-03-02T21:45:42.249" v="3097" actId="1076"/>
          <ac:picMkLst>
            <pc:docMk/>
            <pc:sldMk cId="2485487992" sldId="411"/>
            <ac:picMk id="12" creationId="{2E400EBF-41AA-0690-7562-CCA010A270EA}"/>
          </ac:picMkLst>
        </pc:picChg>
        <pc:inkChg chg="add">
          <ac:chgData name="Noura.Elmaghawry" userId="b691f193-aaf6-4e62-bc5c-f933985003e3" providerId="ADAL" clId="{6A9F2CEA-EEE2-4C71-80FB-086F7BB8642F}" dt="2024-03-02T21:47:32.637" v="3117" actId="9405"/>
          <ac:inkMkLst>
            <pc:docMk/>
            <pc:sldMk cId="2485487992" sldId="411"/>
            <ac:inkMk id="21" creationId="{01BA3E3D-9B51-B8EC-B7A0-BAFF8F70382C}"/>
          </ac:inkMkLst>
        </pc:inkChg>
        <pc:inkChg chg="add">
          <ac:chgData name="Noura.Elmaghawry" userId="b691f193-aaf6-4e62-bc5c-f933985003e3" providerId="ADAL" clId="{6A9F2CEA-EEE2-4C71-80FB-086F7BB8642F}" dt="2024-03-02T21:47:35.032" v="3118" actId="9405"/>
          <ac:inkMkLst>
            <pc:docMk/>
            <pc:sldMk cId="2485487992" sldId="411"/>
            <ac:inkMk id="22" creationId="{FEDBBD9F-7EF4-E40E-5E28-38AC124344DB}"/>
          </ac:inkMkLst>
        </pc:inkChg>
        <pc:inkChg chg="add">
          <ac:chgData name="Noura.Elmaghawry" userId="b691f193-aaf6-4e62-bc5c-f933985003e3" providerId="ADAL" clId="{6A9F2CEA-EEE2-4C71-80FB-086F7BB8642F}" dt="2024-03-02T21:47:37.436" v="3119" actId="9405"/>
          <ac:inkMkLst>
            <pc:docMk/>
            <pc:sldMk cId="2485487992" sldId="411"/>
            <ac:inkMk id="23" creationId="{BF444D3D-74ED-4BB6-A247-FDD9E1A9F158}"/>
          </ac:inkMkLst>
        </pc:inkChg>
        <pc:cxnChg chg="add mod">
          <ac:chgData name="Noura.Elmaghawry" userId="b691f193-aaf6-4e62-bc5c-f933985003e3" providerId="ADAL" clId="{6A9F2CEA-EEE2-4C71-80FB-086F7BB8642F}" dt="2024-03-02T21:47:20.765" v="3116" actId="692"/>
          <ac:cxnSpMkLst>
            <pc:docMk/>
            <pc:sldMk cId="2485487992" sldId="411"/>
            <ac:cxnSpMk id="15" creationId="{D1587C60-54D9-B47B-FD3A-A1A1920634AC}"/>
          </ac:cxnSpMkLst>
        </pc:cxnChg>
        <pc:cxnChg chg="add mod">
          <ac:chgData name="Noura.Elmaghawry" userId="b691f193-aaf6-4e62-bc5c-f933985003e3" providerId="ADAL" clId="{6A9F2CEA-EEE2-4C71-80FB-086F7BB8642F}" dt="2024-03-02T21:47:20.765" v="3116" actId="692"/>
          <ac:cxnSpMkLst>
            <pc:docMk/>
            <pc:sldMk cId="2485487992" sldId="411"/>
            <ac:cxnSpMk id="17" creationId="{C389806C-9C5D-D668-47B4-7CA4210B514C}"/>
          </ac:cxnSpMkLst>
        </pc:cxnChg>
        <pc:cxnChg chg="add mod">
          <ac:chgData name="Noura.Elmaghawry" userId="b691f193-aaf6-4e62-bc5c-f933985003e3" providerId="ADAL" clId="{6A9F2CEA-EEE2-4C71-80FB-086F7BB8642F}" dt="2024-03-02T21:47:20.765" v="3116" actId="692"/>
          <ac:cxnSpMkLst>
            <pc:docMk/>
            <pc:sldMk cId="2485487992" sldId="411"/>
            <ac:cxnSpMk id="19" creationId="{B42794C3-BD04-7A07-DCCC-8A543DA3EC24}"/>
          </ac:cxnSpMkLst>
        </pc:cxnChg>
      </pc:sldChg>
      <pc:sldChg chg="addSp delSp modSp new mod modAnim">
        <pc:chgData name="Noura.Elmaghawry" userId="b691f193-aaf6-4e62-bc5c-f933985003e3" providerId="ADAL" clId="{6A9F2CEA-EEE2-4C71-80FB-086F7BB8642F}" dt="2024-03-02T22:09:20.984" v="3342" actId="9405"/>
        <pc:sldMkLst>
          <pc:docMk/>
          <pc:sldMk cId="3349505930" sldId="412"/>
        </pc:sldMkLst>
        <pc:spChg chg="mod">
          <ac:chgData name="Noura.Elmaghawry" userId="b691f193-aaf6-4e62-bc5c-f933985003e3" providerId="ADAL" clId="{6A9F2CEA-EEE2-4C71-80FB-086F7BB8642F}" dt="2024-03-02T21:57:44.802" v="3166" actId="20577"/>
          <ac:spMkLst>
            <pc:docMk/>
            <pc:sldMk cId="3349505930" sldId="412"/>
            <ac:spMk id="2" creationId="{8E6F72C5-5718-1ECC-6510-5FDEFB1AB02F}"/>
          </ac:spMkLst>
        </pc:spChg>
        <pc:spChg chg="del">
          <ac:chgData name="Noura.Elmaghawry" userId="b691f193-aaf6-4e62-bc5c-f933985003e3" providerId="ADAL" clId="{6A9F2CEA-EEE2-4C71-80FB-086F7BB8642F}" dt="2024-03-02T21:56:39.575" v="3121" actId="478"/>
          <ac:spMkLst>
            <pc:docMk/>
            <pc:sldMk cId="3349505930" sldId="412"/>
            <ac:spMk id="3" creationId="{225A56F8-DC51-8C20-3691-F9A836D8C97E}"/>
          </ac:spMkLst>
        </pc:spChg>
        <pc:spChg chg="add mod">
          <ac:chgData name="Noura.Elmaghawry" userId="b691f193-aaf6-4e62-bc5c-f933985003e3" providerId="ADAL" clId="{6A9F2CEA-EEE2-4C71-80FB-086F7BB8642F}" dt="2024-03-02T22:00:57.520" v="3194" actId="1076"/>
          <ac:spMkLst>
            <pc:docMk/>
            <pc:sldMk cId="3349505930" sldId="412"/>
            <ac:spMk id="24" creationId="{6CF3953B-3427-7911-566B-90769F3468CF}"/>
          </ac:spMkLst>
        </pc:spChg>
        <pc:spChg chg="add mod">
          <ac:chgData name="Noura.Elmaghawry" userId="b691f193-aaf6-4e62-bc5c-f933985003e3" providerId="ADAL" clId="{6A9F2CEA-EEE2-4C71-80FB-086F7BB8642F}" dt="2024-03-02T22:01:09.967" v="3199" actId="20577"/>
          <ac:spMkLst>
            <pc:docMk/>
            <pc:sldMk cId="3349505930" sldId="412"/>
            <ac:spMk id="25" creationId="{77D6E820-0692-7E3B-DFF4-52FDB2377EC7}"/>
          </ac:spMkLst>
        </pc:spChg>
        <pc:spChg chg="add mod">
          <ac:chgData name="Noura.Elmaghawry" userId="b691f193-aaf6-4e62-bc5c-f933985003e3" providerId="ADAL" clId="{6A9F2CEA-EEE2-4C71-80FB-086F7BB8642F}" dt="2024-03-02T22:01:20.866" v="3202" actId="20577"/>
          <ac:spMkLst>
            <pc:docMk/>
            <pc:sldMk cId="3349505930" sldId="412"/>
            <ac:spMk id="26" creationId="{9BFDEA67-CCD2-9CB4-0A18-460B322B5C74}"/>
          </ac:spMkLst>
        </pc:spChg>
        <pc:spChg chg="add mod">
          <ac:chgData name="Noura.Elmaghawry" userId="b691f193-aaf6-4e62-bc5c-f933985003e3" providerId="ADAL" clId="{6A9F2CEA-EEE2-4C71-80FB-086F7BB8642F}" dt="2024-03-02T22:01:33.433" v="3205" actId="20577"/>
          <ac:spMkLst>
            <pc:docMk/>
            <pc:sldMk cId="3349505930" sldId="412"/>
            <ac:spMk id="27" creationId="{D216B65A-18DD-B06C-AADF-3C9409D0FED7}"/>
          </ac:spMkLst>
        </pc:spChg>
        <pc:spChg chg="add mod">
          <ac:chgData name="Noura.Elmaghawry" userId="b691f193-aaf6-4e62-bc5c-f933985003e3" providerId="ADAL" clId="{6A9F2CEA-EEE2-4C71-80FB-086F7BB8642F}" dt="2024-03-02T22:04:04.770" v="3270" actId="20577"/>
          <ac:spMkLst>
            <pc:docMk/>
            <pc:sldMk cId="3349505930" sldId="412"/>
            <ac:spMk id="31" creationId="{23D9CD40-9285-277D-5DC0-284E9E9AF578}"/>
          </ac:spMkLst>
        </pc:spChg>
        <pc:grpChg chg="del mod">
          <ac:chgData name="Noura.Elmaghawry" userId="b691f193-aaf6-4e62-bc5c-f933985003e3" providerId="ADAL" clId="{6A9F2CEA-EEE2-4C71-80FB-086F7BB8642F}" dt="2024-03-02T21:59:31.720" v="3178" actId="478"/>
          <ac:grpSpMkLst>
            <pc:docMk/>
            <pc:sldMk cId="3349505930" sldId="412"/>
            <ac:grpSpMk id="13" creationId="{34B7F397-4E78-813B-70C1-011EEDC36AE7}"/>
          </ac:grpSpMkLst>
        </pc:grpChg>
        <pc:grpChg chg="mod">
          <ac:chgData name="Noura.Elmaghawry" userId="b691f193-aaf6-4e62-bc5c-f933985003e3" providerId="ADAL" clId="{6A9F2CEA-EEE2-4C71-80FB-086F7BB8642F}" dt="2024-03-02T21:59:56.489" v="3184"/>
          <ac:grpSpMkLst>
            <pc:docMk/>
            <pc:sldMk cId="3349505930" sldId="412"/>
            <ac:grpSpMk id="21" creationId="{9FAB2004-E4FE-114B-1664-7603FF1E3B1E}"/>
          </ac:grpSpMkLst>
        </pc:grpChg>
        <pc:picChg chg="add mod">
          <ac:chgData name="Noura.Elmaghawry" userId="b691f193-aaf6-4e62-bc5c-f933985003e3" providerId="ADAL" clId="{6A9F2CEA-EEE2-4C71-80FB-086F7BB8642F}" dt="2024-03-02T21:57:34.987" v="3133" actId="14100"/>
          <ac:picMkLst>
            <pc:docMk/>
            <pc:sldMk cId="3349505930" sldId="412"/>
            <ac:picMk id="5" creationId="{A55AEBE4-1338-C424-12C5-386E43B2330D}"/>
          </ac:picMkLst>
        </pc:picChg>
        <pc:picChg chg="add del mod">
          <ac:chgData name="Noura.Elmaghawry" userId="b691f193-aaf6-4e62-bc5c-f933985003e3" providerId="ADAL" clId="{6A9F2CEA-EEE2-4C71-80FB-086F7BB8642F}" dt="2024-03-02T21:59:16.803" v="3173" actId="478"/>
          <ac:picMkLst>
            <pc:docMk/>
            <pc:sldMk cId="3349505930" sldId="412"/>
            <ac:picMk id="7" creationId="{731BBF03-D35B-2601-F260-C09D81080EE0}"/>
          </ac:picMkLst>
        </pc:picChg>
        <pc:picChg chg="add mod">
          <ac:chgData name="Noura.Elmaghawry" userId="b691f193-aaf6-4e62-bc5c-f933985003e3" providerId="ADAL" clId="{6A9F2CEA-EEE2-4C71-80FB-086F7BB8642F}" dt="2024-03-02T21:59:39.356" v="3180" actId="1076"/>
          <ac:picMkLst>
            <pc:docMk/>
            <pc:sldMk cId="3349505930" sldId="412"/>
            <ac:picMk id="9" creationId="{47E286AE-D011-FF7A-2726-0719CC6F3C7B}"/>
          </ac:picMkLst>
        </pc:picChg>
        <pc:picChg chg="add mod">
          <ac:chgData name="Noura.Elmaghawry" userId="b691f193-aaf6-4e62-bc5c-f933985003e3" providerId="ADAL" clId="{6A9F2CEA-EEE2-4C71-80FB-086F7BB8642F}" dt="2024-03-02T21:59:24.371" v="3176" actId="14100"/>
          <ac:picMkLst>
            <pc:docMk/>
            <pc:sldMk cId="3349505930" sldId="412"/>
            <ac:picMk id="17" creationId="{43873F25-1AC0-A4F5-6718-C508311D04C9}"/>
          </ac:picMkLst>
        </pc:picChg>
        <pc:picChg chg="add mod">
          <ac:chgData name="Noura.Elmaghawry" userId="b691f193-aaf6-4e62-bc5c-f933985003e3" providerId="ADAL" clId="{6A9F2CEA-EEE2-4C71-80FB-086F7BB8642F}" dt="2024-03-02T22:01:45.366" v="3207" actId="1076"/>
          <ac:picMkLst>
            <pc:docMk/>
            <pc:sldMk cId="3349505930" sldId="412"/>
            <ac:picMk id="28" creationId="{C0025EDA-2D3F-CE58-31C2-3E03488062A6}"/>
          </ac:picMkLst>
        </pc:picChg>
        <pc:picChg chg="add mod">
          <ac:chgData name="Noura.Elmaghawry" userId="b691f193-aaf6-4e62-bc5c-f933985003e3" providerId="ADAL" clId="{6A9F2CEA-EEE2-4C71-80FB-086F7BB8642F}" dt="2024-03-02T22:03:04.019" v="3209" actId="1076"/>
          <ac:picMkLst>
            <pc:docMk/>
            <pc:sldMk cId="3349505930" sldId="412"/>
            <ac:picMk id="30" creationId="{64239038-A68F-0F57-D706-9A80DC365ED6}"/>
          </ac:picMkLst>
        </pc:picChg>
        <pc:inkChg chg="add del">
          <ac:chgData name="Noura.Elmaghawry" userId="b691f193-aaf6-4e62-bc5c-f933985003e3" providerId="ADAL" clId="{6A9F2CEA-EEE2-4C71-80FB-086F7BB8642F}" dt="2024-03-02T21:59:28.273" v="3177" actId="478"/>
          <ac:inkMkLst>
            <pc:docMk/>
            <pc:sldMk cId="3349505930" sldId="412"/>
            <ac:inkMk id="10" creationId="{C59BB18A-3786-633F-7DE4-4610394FD939}"/>
          </ac:inkMkLst>
        </pc:inkChg>
        <pc:inkChg chg="add mod">
          <ac:chgData name="Noura.Elmaghawry" userId="b691f193-aaf6-4e62-bc5c-f933985003e3" providerId="ADAL" clId="{6A9F2CEA-EEE2-4C71-80FB-086F7BB8642F}" dt="2024-03-02T21:58:04.753" v="3170"/>
          <ac:inkMkLst>
            <pc:docMk/>
            <pc:sldMk cId="3349505930" sldId="412"/>
            <ac:inkMk id="11" creationId="{7EE1D540-FDDE-6369-D435-753BF8A4416B}"/>
          </ac:inkMkLst>
        </pc:inkChg>
        <pc:inkChg chg="add mod">
          <ac:chgData name="Noura.Elmaghawry" userId="b691f193-aaf6-4e62-bc5c-f933985003e3" providerId="ADAL" clId="{6A9F2CEA-EEE2-4C71-80FB-086F7BB8642F}" dt="2024-03-02T21:58:04.753" v="3170"/>
          <ac:inkMkLst>
            <pc:docMk/>
            <pc:sldMk cId="3349505930" sldId="412"/>
            <ac:inkMk id="12" creationId="{AA275164-219D-3644-F65C-D8C339CB389F}"/>
          </ac:inkMkLst>
        </pc:inkChg>
        <pc:inkChg chg="add del">
          <ac:chgData name="Noura.Elmaghawry" userId="b691f193-aaf6-4e62-bc5c-f933985003e3" providerId="ADAL" clId="{6A9F2CEA-EEE2-4C71-80FB-086F7BB8642F}" dt="2024-03-02T21:59:34.374" v="3179" actId="478"/>
          <ac:inkMkLst>
            <pc:docMk/>
            <pc:sldMk cId="3349505930" sldId="412"/>
            <ac:inkMk id="14" creationId="{9EAEF855-E5F6-5AA1-D316-566D9724002A}"/>
          </ac:inkMkLst>
        </pc:inkChg>
        <pc:inkChg chg="add">
          <ac:chgData name="Noura.Elmaghawry" userId="b691f193-aaf6-4e62-bc5c-f933985003e3" providerId="ADAL" clId="{6A9F2CEA-EEE2-4C71-80FB-086F7BB8642F}" dt="2024-03-02T21:59:12.595" v="3172" actId="9405"/>
          <ac:inkMkLst>
            <pc:docMk/>
            <pc:sldMk cId="3349505930" sldId="412"/>
            <ac:inkMk id="15" creationId="{E3E4AA56-70C7-33DD-5F3F-271D420C3DD8}"/>
          </ac:inkMkLst>
        </pc:inkChg>
        <pc:inkChg chg="add">
          <ac:chgData name="Noura.Elmaghawry" userId="b691f193-aaf6-4e62-bc5c-f933985003e3" providerId="ADAL" clId="{6A9F2CEA-EEE2-4C71-80FB-086F7BB8642F}" dt="2024-03-02T21:59:48.307" v="3181" actId="9405"/>
          <ac:inkMkLst>
            <pc:docMk/>
            <pc:sldMk cId="3349505930" sldId="412"/>
            <ac:inkMk id="18" creationId="{EE8EBC5F-BBE4-6A94-4381-BDA2727A598D}"/>
          </ac:inkMkLst>
        </pc:inkChg>
        <pc:inkChg chg="add mod">
          <ac:chgData name="Noura.Elmaghawry" userId="b691f193-aaf6-4e62-bc5c-f933985003e3" providerId="ADAL" clId="{6A9F2CEA-EEE2-4C71-80FB-086F7BB8642F}" dt="2024-03-02T21:59:56.489" v="3184"/>
          <ac:inkMkLst>
            <pc:docMk/>
            <pc:sldMk cId="3349505930" sldId="412"/>
            <ac:inkMk id="19" creationId="{EEF6EA76-B66F-D1B0-D1B4-72E13B63341D}"/>
          </ac:inkMkLst>
        </pc:inkChg>
        <pc:inkChg chg="add mod">
          <ac:chgData name="Noura.Elmaghawry" userId="b691f193-aaf6-4e62-bc5c-f933985003e3" providerId="ADAL" clId="{6A9F2CEA-EEE2-4C71-80FB-086F7BB8642F}" dt="2024-03-02T21:59:56.489" v="3184"/>
          <ac:inkMkLst>
            <pc:docMk/>
            <pc:sldMk cId="3349505930" sldId="412"/>
            <ac:inkMk id="20" creationId="{366FD97F-5BDB-059C-81EC-E129E9094ACC}"/>
          </ac:inkMkLst>
        </pc:inkChg>
        <pc:inkChg chg="add">
          <ac:chgData name="Noura.Elmaghawry" userId="b691f193-aaf6-4e62-bc5c-f933985003e3" providerId="ADAL" clId="{6A9F2CEA-EEE2-4C71-80FB-086F7BB8642F}" dt="2024-03-02T22:00:02.047" v="3185" actId="9405"/>
          <ac:inkMkLst>
            <pc:docMk/>
            <pc:sldMk cId="3349505930" sldId="412"/>
            <ac:inkMk id="22" creationId="{052689EF-833B-097F-F99E-5266684CF24F}"/>
          </ac:inkMkLst>
        </pc:inkChg>
        <pc:inkChg chg="add">
          <ac:chgData name="Noura.Elmaghawry" userId="b691f193-aaf6-4e62-bc5c-f933985003e3" providerId="ADAL" clId="{6A9F2CEA-EEE2-4C71-80FB-086F7BB8642F}" dt="2024-03-02T22:00:10.107" v="3186" actId="9405"/>
          <ac:inkMkLst>
            <pc:docMk/>
            <pc:sldMk cId="3349505930" sldId="412"/>
            <ac:inkMk id="23" creationId="{1E380B9B-A5EC-8D82-0652-28F335181E9B}"/>
          </ac:inkMkLst>
        </pc:inkChg>
        <pc:inkChg chg="add">
          <ac:chgData name="Noura.Elmaghawry" userId="b691f193-aaf6-4e62-bc5c-f933985003e3" providerId="ADAL" clId="{6A9F2CEA-EEE2-4C71-80FB-086F7BB8642F}" dt="2024-03-02T22:09:20.984" v="3342" actId="9405"/>
          <ac:inkMkLst>
            <pc:docMk/>
            <pc:sldMk cId="3349505930" sldId="412"/>
            <ac:inkMk id="32" creationId="{B40B92EF-7797-C7FE-A07F-E0A40F1F38FC}"/>
          </ac:inkMkLst>
        </pc:inkChg>
      </pc:sldChg>
      <pc:sldChg chg="addSp delSp modSp new mod">
        <pc:chgData name="Noura.Elmaghawry" userId="b691f193-aaf6-4e62-bc5c-f933985003e3" providerId="ADAL" clId="{6A9F2CEA-EEE2-4C71-80FB-086F7BB8642F}" dt="2024-03-02T22:10:01.162" v="3397" actId="1076"/>
        <pc:sldMkLst>
          <pc:docMk/>
          <pc:sldMk cId="1411940463" sldId="413"/>
        </pc:sldMkLst>
        <pc:spChg chg="mod">
          <ac:chgData name="Noura.Elmaghawry" userId="b691f193-aaf6-4e62-bc5c-f933985003e3" providerId="ADAL" clId="{6A9F2CEA-EEE2-4C71-80FB-086F7BB8642F}" dt="2024-03-02T22:06:00.746" v="3329" actId="20577"/>
          <ac:spMkLst>
            <pc:docMk/>
            <pc:sldMk cId="1411940463" sldId="413"/>
            <ac:spMk id="2" creationId="{D12C0F80-4D5E-5C01-1473-147C1DC53503}"/>
          </ac:spMkLst>
        </pc:spChg>
        <pc:spChg chg="del">
          <ac:chgData name="Noura.Elmaghawry" userId="b691f193-aaf6-4e62-bc5c-f933985003e3" providerId="ADAL" clId="{6A9F2CEA-EEE2-4C71-80FB-086F7BB8642F}" dt="2024-03-02T22:08:12.481" v="3331" actId="478"/>
          <ac:spMkLst>
            <pc:docMk/>
            <pc:sldMk cId="1411940463" sldId="413"/>
            <ac:spMk id="3" creationId="{A29D772D-DEE1-4385-4B52-772F577DB8D5}"/>
          </ac:spMkLst>
        </pc:spChg>
        <pc:spChg chg="add del mod">
          <ac:chgData name="Noura.Elmaghawry" userId="b691f193-aaf6-4e62-bc5c-f933985003e3" providerId="ADAL" clId="{6A9F2CEA-EEE2-4C71-80FB-086F7BB8642F}" dt="2024-03-02T22:08:16.479" v="3332" actId="478"/>
          <ac:spMkLst>
            <pc:docMk/>
            <pc:sldMk cId="1411940463" sldId="413"/>
            <ac:spMk id="5" creationId="{0FB82ADB-37B9-FA40-283D-98B19E6F1A66}"/>
          </ac:spMkLst>
        </pc:spChg>
        <pc:spChg chg="add mod">
          <ac:chgData name="Noura.Elmaghawry" userId="b691f193-aaf6-4e62-bc5c-f933985003e3" providerId="ADAL" clId="{6A9F2CEA-EEE2-4C71-80FB-086F7BB8642F}" dt="2024-03-02T22:09:50.840" v="3395" actId="1035"/>
          <ac:spMkLst>
            <pc:docMk/>
            <pc:sldMk cId="1411940463" sldId="413"/>
            <ac:spMk id="12" creationId="{5084DC55-5084-431E-5AB8-FFF3FD079A35}"/>
          </ac:spMkLst>
        </pc:spChg>
        <pc:picChg chg="add mod">
          <ac:chgData name="Noura.Elmaghawry" userId="b691f193-aaf6-4e62-bc5c-f933985003e3" providerId="ADAL" clId="{6A9F2CEA-EEE2-4C71-80FB-086F7BB8642F}" dt="2024-03-02T22:09:50.840" v="3395" actId="1035"/>
          <ac:picMkLst>
            <pc:docMk/>
            <pc:sldMk cId="1411940463" sldId="413"/>
            <ac:picMk id="7" creationId="{18520B6F-93B7-8A8A-9B98-A74401D2E75D}"/>
          </ac:picMkLst>
        </pc:picChg>
        <pc:picChg chg="add mod">
          <ac:chgData name="Noura.Elmaghawry" userId="b691f193-aaf6-4e62-bc5c-f933985003e3" providerId="ADAL" clId="{6A9F2CEA-EEE2-4C71-80FB-086F7BB8642F}" dt="2024-03-02T22:09:50.840" v="3395" actId="1035"/>
          <ac:picMkLst>
            <pc:docMk/>
            <pc:sldMk cId="1411940463" sldId="413"/>
            <ac:picMk id="9" creationId="{3D70FA4A-34F9-D635-F2CD-7CEFD1EBC0D9}"/>
          </ac:picMkLst>
        </pc:picChg>
        <pc:inkChg chg="add mod">
          <ac:chgData name="Noura.Elmaghawry" userId="b691f193-aaf6-4e62-bc5c-f933985003e3" providerId="ADAL" clId="{6A9F2CEA-EEE2-4C71-80FB-086F7BB8642F}" dt="2024-03-02T22:10:01.162" v="3397" actId="1076"/>
          <ac:inkMkLst>
            <pc:docMk/>
            <pc:sldMk cId="1411940463" sldId="413"/>
            <ac:inkMk id="10" creationId="{8768E980-C3CC-56D1-A085-90FD63D81E0E}"/>
          </ac:inkMkLst>
        </pc:inkChg>
        <pc:inkChg chg="add mod">
          <ac:chgData name="Noura.Elmaghawry" userId="b691f193-aaf6-4e62-bc5c-f933985003e3" providerId="ADAL" clId="{6A9F2CEA-EEE2-4C71-80FB-086F7BB8642F}" dt="2024-03-02T22:09:56.434" v="3396" actId="14100"/>
          <ac:inkMkLst>
            <pc:docMk/>
            <pc:sldMk cId="1411940463" sldId="413"/>
            <ac:inkMk id="11" creationId="{E176EF96-3B58-90F8-EC67-4E9A1065632C}"/>
          </ac:inkMkLst>
        </pc:inkChg>
      </pc:sldChg>
      <pc:sldChg chg="add">
        <pc:chgData name="Noura.Elmaghawry" userId="b691f193-aaf6-4e62-bc5c-f933985003e3" providerId="ADAL" clId="{6A9F2CEA-EEE2-4C71-80FB-086F7BB8642F}" dt="2024-03-02T22:06:06.102" v="3330"/>
        <pc:sldMkLst>
          <pc:docMk/>
          <pc:sldMk cId="3062752457" sldId="414"/>
        </pc:sldMkLst>
      </pc:sldChg>
    </pc:docChg>
  </pc:docChgLst>
  <pc:docChgLst>
    <pc:chgData name="Noura.Elmaghawry" userId="b691f193-aaf6-4e62-bc5c-f933985003e3" providerId="ADAL" clId="{326320AB-26CE-44B3-BD14-5A9C25AA7F73}"/>
    <pc:docChg chg="undo custSel addSld delSld modSld sldOrd">
      <pc:chgData name="Noura.Elmaghawry" userId="b691f193-aaf6-4e62-bc5c-f933985003e3" providerId="ADAL" clId="{326320AB-26CE-44B3-BD14-5A9C25AA7F73}" dt="2024-03-04T06:53:53.354" v="838"/>
      <pc:docMkLst>
        <pc:docMk/>
      </pc:docMkLst>
      <pc:sldChg chg="modSp mod">
        <pc:chgData name="Noura.Elmaghawry" userId="b691f193-aaf6-4e62-bc5c-f933985003e3" providerId="ADAL" clId="{326320AB-26CE-44B3-BD14-5A9C25AA7F73}" dt="2024-03-03T07:49:47.151" v="531" actId="20577"/>
        <pc:sldMkLst>
          <pc:docMk/>
          <pc:sldMk cId="487716833" sldId="301"/>
        </pc:sldMkLst>
        <pc:spChg chg="mod">
          <ac:chgData name="Noura.Elmaghawry" userId="b691f193-aaf6-4e62-bc5c-f933985003e3" providerId="ADAL" clId="{326320AB-26CE-44B3-BD14-5A9C25AA7F73}" dt="2024-03-03T07:49:47.151" v="531" actId="20577"/>
          <ac:spMkLst>
            <pc:docMk/>
            <pc:sldMk cId="487716833" sldId="301"/>
            <ac:spMk id="3" creationId="{C3CADC7E-F059-BAB8-9587-BF7CC65F0BC2}"/>
          </ac:spMkLst>
        </pc:spChg>
      </pc:sldChg>
      <pc:sldChg chg="add del ord">
        <pc:chgData name="Noura.Elmaghawry" userId="b691f193-aaf6-4e62-bc5c-f933985003e3" providerId="ADAL" clId="{326320AB-26CE-44B3-BD14-5A9C25AA7F73}" dt="2024-03-03T08:18:53.717" v="711" actId="47"/>
        <pc:sldMkLst>
          <pc:docMk/>
          <pc:sldMk cId="3954829174" sldId="349"/>
        </pc:sldMkLst>
      </pc:sldChg>
      <pc:sldChg chg="modSp del">
        <pc:chgData name="Noura.Elmaghawry" userId="b691f193-aaf6-4e62-bc5c-f933985003e3" providerId="ADAL" clId="{326320AB-26CE-44B3-BD14-5A9C25AA7F73}" dt="2024-03-03T08:18:50.843" v="710" actId="47"/>
        <pc:sldMkLst>
          <pc:docMk/>
          <pc:sldMk cId="4071928854" sldId="384"/>
        </pc:sldMkLst>
        <pc:picChg chg="mod">
          <ac:chgData name="Noura.Elmaghawry" userId="b691f193-aaf6-4e62-bc5c-f933985003e3" providerId="ADAL" clId="{326320AB-26CE-44B3-BD14-5A9C25AA7F73}" dt="2024-03-03T07:43:29.467" v="307" actId="1076"/>
          <ac:picMkLst>
            <pc:docMk/>
            <pc:sldMk cId="4071928854" sldId="384"/>
            <ac:picMk id="11" creationId="{3FF9DFA8-40D5-FA00-38B1-9900CD301458}"/>
          </ac:picMkLst>
        </pc:picChg>
      </pc:sldChg>
      <pc:sldChg chg="modSp mod">
        <pc:chgData name="Noura.Elmaghawry" userId="b691f193-aaf6-4e62-bc5c-f933985003e3" providerId="ADAL" clId="{326320AB-26CE-44B3-BD14-5A9C25AA7F73}" dt="2024-03-03T08:01:42.035" v="540" actId="20577"/>
        <pc:sldMkLst>
          <pc:docMk/>
          <pc:sldMk cId="3656525333" sldId="385"/>
        </pc:sldMkLst>
        <pc:spChg chg="mod">
          <ac:chgData name="Noura.Elmaghawry" userId="b691f193-aaf6-4e62-bc5c-f933985003e3" providerId="ADAL" clId="{326320AB-26CE-44B3-BD14-5A9C25AA7F73}" dt="2024-03-03T08:01:42.035" v="540" actId="20577"/>
          <ac:spMkLst>
            <pc:docMk/>
            <pc:sldMk cId="3656525333" sldId="385"/>
            <ac:spMk id="3" creationId="{707F74DF-D514-F27F-BE4E-0D3D03279E52}"/>
          </ac:spMkLst>
        </pc:spChg>
      </pc:sldChg>
      <pc:sldChg chg="modSp mod">
        <pc:chgData name="Noura.Elmaghawry" userId="b691f193-aaf6-4e62-bc5c-f933985003e3" providerId="ADAL" clId="{326320AB-26CE-44B3-BD14-5A9C25AA7F73}" dt="2024-03-03T10:49:12.813" v="805" actId="108"/>
        <pc:sldMkLst>
          <pc:docMk/>
          <pc:sldMk cId="3766030415" sldId="389"/>
        </pc:sldMkLst>
        <pc:spChg chg="mod">
          <ac:chgData name="Noura.Elmaghawry" userId="b691f193-aaf6-4e62-bc5c-f933985003e3" providerId="ADAL" clId="{326320AB-26CE-44B3-BD14-5A9C25AA7F73}" dt="2024-03-03T10:49:12.813" v="805" actId="108"/>
          <ac:spMkLst>
            <pc:docMk/>
            <pc:sldMk cId="3766030415" sldId="389"/>
            <ac:spMk id="3" creationId="{4226EAD8-3DC2-1A63-5105-D2E52FF403D3}"/>
          </ac:spMkLst>
        </pc:spChg>
      </pc:sldChg>
      <pc:sldChg chg="modAnim">
        <pc:chgData name="Noura.Elmaghawry" userId="b691f193-aaf6-4e62-bc5c-f933985003e3" providerId="ADAL" clId="{326320AB-26CE-44B3-BD14-5A9C25AA7F73}" dt="2024-03-04T06:50:39.302" v="812"/>
        <pc:sldMkLst>
          <pc:docMk/>
          <pc:sldMk cId="3789655332" sldId="391"/>
        </pc:sldMkLst>
      </pc:sldChg>
      <pc:sldChg chg="modSp mod">
        <pc:chgData name="Noura.Elmaghawry" userId="b691f193-aaf6-4e62-bc5c-f933985003e3" providerId="ADAL" clId="{326320AB-26CE-44B3-BD14-5A9C25AA7F73}" dt="2024-03-03T08:03:20.147" v="572" actId="20577"/>
        <pc:sldMkLst>
          <pc:docMk/>
          <pc:sldMk cId="3582829172" sldId="394"/>
        </pc:sldMkLst>
        <pc:spChg chg="mod">
          <ac:chgData name="Noura.Elmaghawry" userId="b691f193-aaf6-4e62-bc5c-f933985003e3" providerId="ADAL" clId="{326320AB-26CE-44B3-BD14-5A9C25AA7F73}" dt="2024-03-03T08:03:20.147" v="572" actId="20577"/>
          <ac:spMkLst>
            <pc:docMk/>
            <pc:sldMk cId="3582829172" sldId="394"/>
            <ac:spMk id="2" creationId="{01C7302C-6B2E-AFE2-8057-C0174BCB6FA7}"/>
          </ac:spMkLst>
        </pc:spChg>
      </pc:sldChg>
      <pc:sldChg chg="modAnim">
        <pc:chgData name="Noura.Elmaghawry" userId="b691f193-aaf6-4e62-bc5c-f933985003e3" providerId="ADAL" clId="{326320AB-26CE-44B3-BD14-5A9C25AA7F73}" dt="2024-03-04T06:50:34.175" v="811"/>
        <pc:sldMkLst>
          <pc:docMk/>
          <pc:sldMk cId="157103510" sldId="395"/>
        </pc:sldMkLst>
      </pc:sldChg>
      <pc:sldChg chg="modAnim">
        <pc:chgData name="Noura.Elmaghawry" userId="b691f193-aaf6-4e62-bc5c-f933985003e3" providerId="ADAL" clId="{326320AB-26CE-44B3-BD14-5A9C25AA7F73}" dt="2024-03-04T06:50:49.607" v="813"/>
        <pc:sldMkLst>
          <pc:docMk/>
          <pc:sldMk cId="3908104637" sldId="396"/>
        </pc:sldMkLst>
      </pc:sldChg>
      <pc:sldChg chg="modAnim">
        <pc:chgData name="Noura.Elmaghawry" userId="b691f193-aaf6-4e62-bc5c-f933985003e3" providerId="ADAL" clId="{326320AB-26CE-44B3-BD14-5A9C25AA7F73}" dt="2024-03-04T06:50:53.591" v="814"/>
        <pc:sldMkLst>
          <pc:docMk/>
          <pc:sldMk cId="2557468336" sldId="398"/>
        </pc:sldMkLst>
      </pc:sldChg>
      <pc:sldChg chg="modAnim">
        <pc:chgData name="Noura.Elmaghawry" userId="b691f193-aaf6-4e62-bc5c-f933985003e3" providerId="ADAL" clId="{326320AB-26CE-44B3-BD14-5A9C25AA7F73}" dt="2024-03-03T08:01:33.421" v="539"/>
        <pc:sldMkLst>
          <pc:docMk/>
          <pc:sldMk cId="3524590385" sldId="402"/>
        </pc:sldMkLst>
      </pc:sldChg>
      <pc:sldChg chg="ord">
        <pc:chgData name="Noura.Elmaghawry" userId="b691f193-aaf6-4e62-bc5c-f933985003e3" providerId="ADAL" clId="{326320AB-26CE-44B3-BD14-5A9C25AA7F73}" dt="2024-03-03T07:39:59.607" v="289"/>
        <pc:sldMkLst>
          <pc:docMk/>
          <pc:sldMk cId="573782898" sldId="403"/>
        </pc:sldMkLst>
      </pc:sldChg>
      <pc:sldChg chg="modAnim">
        <pc:chgData name="Noura.Elmaghawry" userId="b691f193-aaf6-4e62-bc5c-f933985003e3" providerId="ADAL" clId="{326320AB-26CE-44B3-BD14-5A9C25AA7F73}" dt="2024-03-04T06:51:54.505" v="818"/>
        <pc:sldMkLst>
          <pc:docMk/>
          <pc:sldMk cId="2403445025" sldId="405"/>
        </pc:sldMkLst>
      </pc:sldChg>
      <pc:sldChg chg="modAnim">
        <pc:chgData name="Noura.Elmaghawry" userId="b691f193-aaf6-4e62-bc5c-f933985003e3" providerId="ADAL" clId="{326320AB-26CE-44B3-BD14-5A9C25AA7F73}" dt="2024-03-03T08:03:50.611" v="573"/>
        <pc:sldMkLst>
          <pc:docMk/>
          <pc:sldMk cId="2671026020" sldId="406"/>
        </pc:sldMkLst>
      </pc:sldChg>
      <pc:sldChg chg="addSp modSp">
        <pc:chgData name="Noura.Elmaghawry" userId="b691f193-aaf6-4e62-bc5c-f933985003e3" providerId="ADAL" clId="{326320AB-26CE-44B3-BD14-5A9C25AA7F73}" dt="2024-03-04T06:53:04.518" v="826" actId="1076"/>
        <pc:sldMkLst>
          <pc:docMk/>
          <pc:sldMk cId="1949207127" sldId="407"/>
        </pc:sldMkLst>
        <pc:picChg chg="add mod">
          <ac:chgData name="Noura.Elmaghawry" userId="b691f193-aaf6-4e62-bc5c-f933985003e3" providerId="ADAL" clId="{326320AB-26CE-44B3-BD14-5A9C25AA7F73}" dt="2024-03-04T06:53:04.518" v="826" actId="1076"/>
          <ac:picMkLst>
            <pc:docMk/>
            <pc:sldMk cId="1949207127" sldId="407"/>
            <ac:picMk id="1026" creationId="{DAD70026-3686-3E1F-2640-508F7C58C162}"/>
          </ac:picMkLst>
        </pc:picChg>
      </pc:sldChg>
      <pc:sldChg chg="addSp delSp modSp mod ord modAnim">
        <pc:chgData name="Noura.Elmaghawry" userId="b691f193-aaf6-4e62-bc5c-f933985003e3" providerId="ADAL" clId="{326320AB-26CE-44B3-BD14-5A9C25AA7F73}" dt="2024-03-03T10:47:42.741" v="801" actId="1076"/>
        <pc:sldMkLst>
          <pc:docMk/>
          <pc:sldMk cId="3549486857" sldId="408"/>
        </pc:sldMkLst>
        <pc:spChg chg="mod">
          <ac:chgData name="Noura.Elmaghawry" userId="b691f193-aaf6-4e62-bc5c-f933985003e3" providerId="ADAL" clId="{326320AB-26CE-44B3-BD14-5A9C25AA7F73}" dt="2024-03-03T10:38:49.433" v="782" actId="20577"/>
          <ac:spMkLst>
            <pc:docMk/>
            <pc:sldMk cId="3549486857" sldId="408"/>
            <ac:spMk id="2" creationId="{BBDE95A3-8AF6-2D41-299A-294DDE5D7505}"/>
          </ac:spMkLst>
        </pc:spChg>
        <pc:spChg chg="mod">
          <ac:chgData name="Noura.Elmaghawry" userId="b691f193-aaf6-4e62-bc5c-f933985003e3" providerId="ADAL" clId="{326320AB-26CE-44B3-BD14-5A9C25AA7F73}" dt="2024-03-03T10:34:25.469" v="719" actId="20577"/>
          <ac:spMkLst>
            <pc:docMk/>
            <pc:sldMk cId="3549486857" sldId="408"/>
            <ac:spMk id="10" creationId="{8A46C143-0525-9B8C-535A-AF1BA89A3BA8}"/>
          </ac:spMkLst>
        </pc:spChg>
        <pc:picChg chg="add del mod">
          <ac:chgData name="Noura.Elmaghawry" userId="b691f193-aaf6-4e62-bc5c-f933985003e3" providerId="ADAL" clId="{326320AB-26CE-44B3-BD14-5A9C25AA7F73}" dt="2024-03-03T10:35:43.653" v="740" actId="478"/>
          <ac:picMkLst>
            <pc:docMk/>
            <pc:sldMk cId="3549486857" sldId="408"/>
            <ac:picMk id="5" creationId="{5A6F1EB4-EE62-4DBC-0D16-4778B18B61EB}"/>
          </ac:picMkLst>
        </pc:picChg>
        <pc:picChg chg="add mod">
          <ac:chgData name="Noura.Elmaghawry" userId="b691f193-aaf6-4e62-bc5c-f933985003e3" providerId="ADAL" clId="{326320AB-26CE-44B3-BD14-5A9C25AA7F73}" dt="2024-03-03T10:47:42.741" v="801" actId="1076"/>
          <ac:picMkLst>
            <pc:docMk/>
            <pc:sldMk cId="3549486857" sldId="408"/>
            <ac:picMk id="7" creationId="{375635D7-BC4E-8C67-6335-C6B881859F7E}"/>
          </ac:picMkLst>
        </pc:picChg>
        <pc:picChg chg="del">
          <ac:chgData name="Noura.Elmaghawry" userId="b691f193-aaf6-4e62-bc5c-f933985003e3" providerId="ADAL" clId="{326320AB-26CE-44B3-BD14-5A9C25AA7F73}" dt="2024-03-03T07:31:28.426" v="148" actId="478"/>
          <ac:picMkLst>
            <pc:docMk/>
            <pc:sldMk cId="3549486857" sldId="408"/>
            <ac:picMk id="8" creationId="{A38599CF-C0ED-8E12-540E-846A02521185}"/>
          </ac:picMkLst>
        </pc:picChg>
        <pc:picChg chg="mod">
          <ac:chgData name="Noura.Elmaghawry" userId="b691f193-aaf6-4e62-bc5c-f933985003e3" providerId="ADAL" clId="{326320AB-26CE-44B3-BD14-5A9C25AA7F73}" dt="2024-03-03T08:14:28.129" v="690" actId="1076"/>
          <ac:picMkLst>
            <pc:docMk/>
            <pc:sldMk cId="3549486857" sldId="408"/>
            <ac:picMk id="9" creationId="{3D6E4B11-F6C8-4F49-F2A3-307DD42734E1}"/>
          </ac:picMkLst>
        </pc:picChg>
      </pc:sldChg>
      <pc:sldChg chg="modSp mod modAnim">
        <pc:chgData name="Noura.Elmaghawry" userId="b691f193-aaf6-4e62-bc5c-f933985003e3" providerId="ADAL" clId="{326320AB-26CE-44B3-BD14-5A9C25AA7F73}" dt="2024-03-04T06:53:53.354" v="838"/>
        <pc:sldMkLst>
          <pc:docMk/>
          <pc:sldMk cId="3596043441" sldId="409"/>
        </pc:sldMkLst>
        <pc:spChg chg="mod">
          <ac:chgData name="Noura.Elmaghawry" userId="b691f193-aaf6-4e62-bc5c-f933985003e3" providerId="ADAL" clId="{326320AB-26CE-44B3-BD14-5A9C25AA7F73}" dt="2024-03-04T06:53:34.692" v="835" actId="20577"/>
          <ac:spMkLst>
            <pc:docMk/>
            <pc:sldMk cId="3596043441" sldId="409"/>
            <ac:spMk id="14" creationId="{862421ED-8D46-1650-2200-9CF235398480}"/>
          </ac:spMkLst>
        </pc:spChg>
      </pc:sldChg>
      <pc:sldChg chg="modSp">
        <pc:chgData name="Noura.Elmaghawry" userId="b691f193-aaf6-4e62-bc5c-f933985003e3" providerId="ADAL" clId="{326320AB-26CE-44B3-BD14-5A9C25AA7F73}" dt="2024-03-03T10:51:40.771" v="810" actId="14100"/>
        <pc:sldMkLst>
          <pc:docMk/>
          <pc:sldMk cId="2485487992" sldId="411"/>
        </pc:sldMkLst>
        <pc:cxnChg chg="mod">
          <ac:chgData name="Noura.Elmaghawry" userId="b691f193-aaf6-4e62-bc5c-f933985003e3" providerId="ADAL" clId="{326320AB-26CE-44B3-BD14-5A9C25AA7F73}" dt="2024-03-03T10:51:40.771" v="810" actId="14100"/>
          <ac:cxnSpMkLst>
            <pc:docMk/>
            <pc:sldMk cId="2485487992" sldId="411"/>
            <ac:cxnSpMk id="15" creationId="{D1587C60-54D9-B47B-FD3A-A1A1920634AC}"/>
          </ac:cxnSpMkLst>
        </pc:cxnChg>
        <pc:cxnChg chg="mod">
          <ac:chgData name="Noura.Elmaghawry" userId="b691f193-aaf6-4e62-bc5c-f933985003e3" providerId="ADAL" clId="{326320AB-26CE-44B3-BD14-5A9C25AA7F73}" dt="2024-03-03T10:51:15.453" v="807" actId="692"/>
          <ac:cxnSpMkLst>
            <pc:docMk/>
            <pc:sldMk cId="2485487992" sldId="411"/>
            <ac:cxnSpMk id="17" creationId="{C389806C-9C5D-D668-47B4-7CA4210B514C}"/>
          </ac:cxnSpMkLst>
        </pc:cxnChg>
        <pc:cxnChg chg="mod">
          <ac:chgData name="Noura.Elmaghawry" userId="b691f193-aaf6-4e62-bc5c-f933985003e3" providerId="ADAL" clId="{326320AB-26CE-44B3-BD14-5A9C25AA7F73}" dt="2024-03-03T10:51:25.547" v="808" actId="14100"/>
          <ac:cxnSpMkLst>
            <pc:docMk/>
            <pc:sldMk cId="2485487992" sldId="411"/>
            <ac:cxnSpMk id="19" creationId="{B42794C3-BD04-7A07-DCCC-8A543DA3EC24}"/>
          </ac:cxnSpMkLst>
        </pc:cxnChg>
      </pc:sldChg>
      <pc:sldChg chg="modAnim">
        <pc:chgData name="Noura.Elmaghawry" userId="b691f193-aaf6-4e62-bc5c-f933985003e3" providerId="ADAL" clId="{326320AB-26CE-44B3-BD14-5A9C25AA7F73}" dt="2024-03-03T07:51:51.496" v="538"/>
        <pc:sldMkLst>
          <pc:docMk/>
          <pc:sldMk cId="3349505930" sldId="412"/>
        </pc:sldMkLst>
      </pc:sldChg>
      <pc:sldChg chg="del">
        <pc:chgData name="Noura.Elmaghawry" userId="b691f193-aaf6-4e62-bc5c-f933985003e3" providerId="ADAL" clId="{326320AB-26CE-44B3-BD14-5A9C25AA7F73}" dt="2024-03-03T07:44:39.864" v="312" actId="47"/>
        <pc:sldMkLst>
          <pc:docMk/>
          <pc:sldMk cId="1411940463" sldId="413"/>
        </pc:sldMkLst>
      </pc:sldChg>
      <pc:sldChg chg="addSp delSp modSp mod ord">
        <pc:chgData name="Noura.Elmaghawry" userId="b691f193-aaf6-4e62-bc5c-f933985003e3" providerId="ADAL" clId="{326320AB-26CE-44B3-BD14-5A9C25AA7F73}" dt="2024-03-03T07:39:40.833" v="287"/>
        <pc:sldMkLst>
          <pc:docMk/>
          <pc:sldMk cId="3062752457" sldId="414"/>
        </pc:sldMkLst>
        <pc:spChg chg="mod">
          <ac:chgData name="Noura.Elmaghawry" userId="b691f193-aaf6-4e62-bc5c-f933985003e3" providerId="ADAL" clId="{326320AB-26CE-44B3-BD14-5A9C25AA7F73}" dt="2024-03-03T07:36:26.381" v="242" actId="6549"/>
          <ac:spMkLst>
            <pc:docMk/>
            <pc:sldMk cId="3062752457" sldId="414"/>
            <ac:spMk id="2" creationId="{02A5DD0A-55A6-C8CE-252B-3D22C0E8D310}"/>
          </ac:spMkLst>
        </pc:spChg>
        <pc:spChg chg="del">
          <ac:chgData name="Noura.Elmaghawry" userId="b691f193-aaf6-4e62-bc5c-f933985003e3" providerId="ADAL" clId="{326320AB-26CE-44B3-BD14-5A9C25AA7F73}" dt="2024-03-03T07:38:24.567" v="253" actId="478"/>
          <ac:spMkLst>
            <pc:docMk/>
            <pc:sldMk cId="3062752457" sldId="414"/>
            <ac:spMk id="3" creationId="{E0CE3D69-128B-22EF-4A1B-A86167C01C41}"/>
          </ac:spMkLst>
        </pc:spChg>
        <pc:spChg chg="add del">
          <ac:chgData name="Noura.Elmaghawry" userId="b691f193-aaf6-4e62-bc5c-f933985003e3" providerId="ADAL" clId="{326320AB-26CE-44B3-BD14-5A9C25AA7F73}" dt="2024-03-03T07:37:29.934" v="244" actId="478"/>
          <ac:spMkLst>
            <pc:docMk/>
            <pc:sldMk cId="3062752457" sldId="414"/>
            <ac:spMk id="4" creationId="{E8368E2A-332A-D527-8086-5930F8391940}"/>
          </ac:spMkLst>
        </pc:spChg>
        <pc:spChg chg="mod">
          <ac:chgData name="Noura.Elmaghawry" userId="b691f193-aaf6-4e62-bc5c-f933985003e3" providerId="ADAL" clId="{326320AB-26CE-44B3-BD14-5A9C25AA7F73}" dt="2024-03-03T07:39:21.301" v="282" actId="1076"/>
          <ac:spMkLst>
            <pc:docMk/>
            <pc:sldMk cId="3062752457" sldId="414"/>
            <ac:spMk id="5" creationId="{CEC9F8C8-FC58-7A91-AD5E-115D17564F0E}"/>
          </ac:spMkLst>
        </pc:spChg>
        <pc:spChg chg="add">
          <ac:chgData name="Noura.Elmaghawry" userId="b691f193-aaf6-4e62-bc5c-f933985003e3" providerId="ADAL" clId="{326320AB-26CE-44B3-BD14-5A9C25AA7F73}" dt="2024-03-03T07:38:01.208" v="245"/>
          <ac:spMkLst>
            <pc:docMk/>
            <pc:sldMk cId="3062752457" sldId="414"/>
            <ac:spMk id="6" creationId="{EA466054-234E-26EB-45B6-CFC6F3D84469}"/>
          </ac:spMkLst>
        </pc:spChg>
        <pc:spChg chg="add del">
          <ac:chgData name="Noura.Elmaghawry" userId="b691f193-aaf6-4e62-bc5c-f933985003e3" providerId="ADAL" clId="{326320AB-26CE-44B3-BD14-5A9C25AA7F73}" dt="2024-03-03T07:38:06.767" v="247" actId="478"/>
          <ac:spMkLst>
            <pc:docMk/>
            <pc:sldMk cId="3062752457" sldId="414"/>
            <ac:spMk id="7" creationId="{BFA8BB2F-00E3-502E-AEBE-611E6DB6A763}"/>
          </ac:spMkLst>
        </pc:spChg>
        <pc:picChg chg="add mod">
          <ac:chgData name="Noura.Elmaghawry" userId="b691f193-aaf6-4e62-bc5c-f933985003e3" providerId="ADAL" clId="{326320AB-26CE-44B3-BD14-5A9C25AA7F73}" dt="2024-03-03T07:39:27.437" v="283" actId="1076"/>
          <ac:picMkLst>
            <pc:docMk/>
            <pc:sldMk cId="3062752457" sldId="414"/>
            <ac:picMk id="9" creationId="{452B248F-937C-F48B-5BF9-E8443D979D57}"/>
          </ac:picMkLst>
        </pc:picChg>
      </pc:sldChg>
      <pc:sldChg chg="addSp delSp modSp add mod ord">
        <pc:chgData name="Noura.Elmaghawry" userId="b691f193-aaf6-4e62-bc5c-f933985003e3" providerId="ADAL" clId="{326320AB-26CE-44B3-BD14-5A9C25AA7F73}" dt="2024-03-03T07:25:14.594" v="132"/>
        <pc:sldMkLst>
          <pc:docMk/>
          <pc:sldMk cId="4070670826" sldId="415"/>
        </pc:sldMkLst>
        <pc:spChg chg="add mod">
          <ac:chgData name="Noura.Elmaghawry" userId="b691f193-aaf6-4e62-bc5c-f933985003e3" providerId="ADAL" clId="{326320AB-26CE-44B3-BD14-5A9C25AA7F73}" dt="2024-03-03T07:23:45.350" v="87" actId="1037"/>
          <ac:spMkLst>
            <pc:docMk/>
            <pc:sldMk cId="4070670826" sldId="415"/>
            <ac:spMk id="5" creationId="{2670C508-CED3-7567-DD8D-0BE6176CF3D0}"/>
          </ac:spMkLst>
        </pc:spChg>
        <pc:spChg chg="add mod">
          <ac:chgData name="Noura.Elmaghawry" userId="b691f193-aaf6-4e62-bc5c-f933985003e3" providerId="ADAL" clId="{326320AB-26CE-44B3-BD14-5A9C25AA7F73}" dt="2024-03-03T07:23:49.990" v="88"/>
          <ac:spMkLst>
            <pc:docMk/>
            <pc:sldMk cId="4070670826" sldId="415"/>
            <ac:spMk id="6" creationId="{C72B1A9A-D0BD-C2E1-6A88-151BDB1D6AC8}"/>
          </ac:spMkLst>
        </pc:spChg>
        <pc:spChg chg="add mod">
          <ac:chgData name="Noura.Elmaghawry" userId="b691f193-aaf6-4e62-bc5c-f933985003e3" providerId="ADAL" clId="{326320AB-26CE-44B3-BD14-5A9C25AA7F73}" dt="2024-03-03T07:24:21.150" v="129" actId="1076"/>
          <ac:spMkLst>
            <pc:docMk/>
            <pc:sldMk cId="4070670826" sldId="415"/>
            <ac:spMk id="8" creationId="{AB39D69E-596F-497A-0E22-F62DB9F58666}"/>
          </ac:spMkLst>
        </pc:spChg>
        <pc:inkChg chg="add del">
          <ac:chgData name="Noura.Elmaghawry" userId="b691f193-aaf6-4e62-bc5c-f933985003e3" providerId="ADAL" clId="{326320AB-26CE-44B3-BD14-5A9C25AA7F73}" dt="2024-03-03T07:22:21.710" v="2" actId="9405"/>
          <ac:inkMkLst>
            <pc:docMk/>
            <pc:sldMk cId="4070670826" sldId="415"/>
            <ac:inkMk id="3" creationId="{3139D05B-C255-7115-8619-9503C68AA04F}"/>
          </ac:inkMkLst>
        </pc:inkChg>
        <pc:inkChg chg="add">
          <ac:chgData name="Noura.Elmaghawry" userId="b691f193-aaf6-4e62-bc5c-f933985003e3" providerId="ADAL" clId="{326320AB-26CE-44B3-BD14-5A9C25AA7F73}" dt="2024-03-03T07:22:30.739" v="3" actId="9405"/>
          <ac:inkMkLst>
            <pc:docMk/>
            <pc:sldMk cId="4070670826" sldId="415"/>
            <ac:inkMk id="4" creationId="{9A176AB9-5522-1239-A86A-CB975349D1C0}"/>
          </ac:inkMkLst>
        </pc:inkChg>
        <pc:inkChg chg="add">
          <ac:chgData name="Noura.Elmaghawry" userId="b691f193-aaf6-4e62-bc5c-f933985003e3" providerId="ADAL" clId="{326320AB-26CE-44B3-BD14-5A9C25AA7F73}" dt="2024-03-03T07:25:05.379" v="130" actId="9405"/>
          <ac:inkMkLst>
            <pc:docMk/>
            <pc:sldMk cId="4070670826" sldId="415"/>
            <ac:inkMk id="13" creationId="{A9DEEE59-DDA2-8C69-D340-26E0D46014E1}"/>
          </ac:inkMkLst>
        </pc:inkChg>
      </pc:sldChg>
      <pc:sldChg chg="addSp delSp modSp add mod ord delAnim modAnim">
        <pc:chgData name="Noura.Elmaghawry" userId="b691f193-aaf6-4e62-bc5c-f933985003e3" providerId="ADAL" clId="{326320AB-26CE-44B3-BD14-5A9C25AA7F73}" dt="2024-03-04T06:53:19.314" v="827"/>
        <pc:sldMkLst>
          <pc:docMk/>
          <pc:sldMk cId="2565725581" sldId="416"/>
        </pc:sldMkLst>
        <pc:spChg chg="del">
          <ac:chgData name="Noura.Elmaghawry" userId="b691f193-aaf6-4e62-bc5c-f933985003e3" providerId="ADAL" clId="{326320AB-26CE-44B3-BD14-5A9C25AA7F73}" dt="2024-03-03T07:40:45.079" v="297" actId="478"/>
          <ac:spMkLst>
            <pc:docMk/>
            <pc:sldMk cId="2565725581" sldId="416"/>
            <ac:spMk id="10" creationId="{F0F2EE72-4946-3A6F-D733-ECA91D3E5B46}"/>
          </ac:spMkLst>
        </pc:spChg>
        <pc:picChg chg="add mod">
          <ac:chgData name="Noura.Elmaghawry" userId="b691f193-aaf6-4e62-bc5c-f933985003e3" providerId="ADAL" clId="{326320AB-26CE-44B3-BD14-5A9C25AA7F73}" dt="2024-03-03T10:38:37.285" v="752" actId="14100"/>
          <ac:picMkLst>
            <pc:docMk/>
            <pc:sldMk cId="2565725581" sldId="416"/>
            <ac:picMk id="6" creationId="{074729D3-FBDF-3429-AE1B-D2CCF3B54C29}"/>
          </ac:picMkLst>
        </pc:picChg>
        <pc:picChg chg="del">
          <ac:chgData name="Noura.Elmaghawry" userId="b691f193-aaf6-4e62-bc5c-f933985003e3" providerId="ADAL" clId="{326320AB-26CE-44B3-BD14-5A9C25AA7F73}" dt="2024-03-03T07:31:45.653" v="150" actId="478"/>
          <ac:picMkLst>
            <pc:docMk/>
            <pc:sldMk cId="2565725581" sldId="416"/>
            <ac:picMk id="6" creationId="{E8A6F43C-9B87-054E-8A24-3443CA30624A}"/>
          </ac:picMkLst>
        </pc:picChg>
        <pc:picChg chg="add del mod">
          <ac:chgData name="Noura.Elmaghawry" userId="b691f193-aaf6-4e62-bc5c-f933985003e3" providerId="ADAL" clId="{326320AB-26CE-44B3-BD14-5A9C25AA7F73}" dt="2024-03-03T10:35:18.111" v="739" actId="478"/>
          <ac:picMkLst>
            <pc:docMk/>
            <pc:sldMk cId="2565725581" sldId="416"/>
            <ac:picMk id="7" creationId="{C4BD4198-B216-843A-ECFF-19A1A86ABF03}"/>
          </ac:picMkLst>
        </pc:picChg>
        <pc:picChg chg="del">
          <ac:chgData name="Noura.Elmaghawry" userId="b691f193-aaf6-4e62-bc5c-f933985003e3" providerId="ADAL" clId="{326320AB-26CE-44B3-BD14-5A9C25AA7F73}" dt="2024-03-03T07:30:52.210" v="140" actId="478"/>
          <ac:picMkLst>
            <pc:docMk/>
            <pc:sldMk cId="2565725581" sldId="416"/>
            <ac:picMk id="8" creationId="{75EF8765-2DAB-98C1-A302-8FE838C7517D}"/>
          </ac:picMkLst>
        </pc:picChg>
        <pc:picChg chg="del">
          <ac:chgData name="Noura.Elmaghawry" userId="b691f193-aaf6-4e62-bc5c-f933985003e3" providerId="ADAL" clId="{326320AB-26CE-44B3-BD14-5A9C25AA7F73}" dt="2024-03-03T07:40:46.419" v="298" actId="478"/>
          <ac:picMkLst>
            <pc:docMk/>
            <pc:sldMk cId="2565725581" sldId="416"/>
            <ac:picMk id="9" creationId="{59BB3A42-6EBD-BA66-241E-66FFAEAA5E5F}"/>
          </ac:picMkLst>
        </pc:picChg>
        <pc:picChg chg="add mod">
          <ac:chgData name="Noura.Elmaghawry" userId="b691f193-aaf6-4e62-bc5c-f933985003e3" providerId="ADAL" clId="{326320AB-26CE-44B3-BD14-5A9C25AA7F73}" dt="2024-03-03T10:38:08.181" v="751" actId="1076"/>
          <ac:picMkLst>
            <pc:docMk/>
            <pc:sldMk cId="2565725581" sldId="416"/>
            <ac:picMk id="9" creationId="{A973C6B5-EFB3-4B5B-6AC5-B3ACDFF9B082}"/>
          </ac:picMkLst>
        </pc:picChg>
        <pc:picChg chg="add del mod">
          <ac:chgData name="Noura.Elmaghawry" userId="b691f193-aaf6-4e62-bc5c-f933985003e3" providerId="ADAL" clId="{326320AB-26CE-44B3-BD14-5A9C25AA7F73}" dt="2024-03-03T10:35:08.079" v="738" actId="478"/>
          <ac:picMkLst>
            <pc:docMk/>
            <pc:sldMk cId="2565725581" sldId="416"/>
            <ac:picMk id="12" creationId="{B09EEAD9-4AAE-3C2B-C809-CE08A0316149}"/>
          </ac:picMkLst>
        </pc:picChg>
      </pc:sldChg>
      <pc:sldChg chg="addSp delSp add del mod">
        <pc:chgData name="Noura.Elmaghawry" userId="b691f193-aaf6-4e62-bc5c-f933985003e3" providerId="ADAL" clId="{326320AB-26CE-44B3-BD14-5A9C25AA7F73}" dt="2024-03-03T07:40:41.487" v="296" actId="47"/>
        <pc:sldMkLst>
          <pc:docMk/>
          <pc:sldMk cId="3564479920" sldId="417"/>
        </pc:sldMkLst>
        <pc:spChg chg="add del">
          <ac:chgData name="Noura.Elmaghawry" userId="b691f193-aaf6-4e62-bc5c-f933985003e3" providerId="ADAL" clId="{326320AB-26CE-44B3-BD14-5A9C25AA7F73}" dt="2024-03-03T07:40:36.883" v="295" actId="478"/>
          <ac:spMkLst>
            <pc:docMk/>
            <pc:sldMk cId="3564479920" sldId="417"/>
            <ac:spMk id="10" creationId="{70405259-E27E-AF7E-616D-778AB157EBDC}"/>
          </ac:spMkLst>
        </pc:spChg>
        <pc:picChg chg="del">
          <ac:chgData name="Noura.Elmaghawry" userId="b691f193-aaf6-4e62-bc5c-f933985003e3" providerId="ADAL" clId="{326320AB-26CE-44B3-BD14-5A9C25AA7F73}" dt="2024-03-03T07:40:32.639" v="293" actId="478"/>
          <ac:picMkLst>
            <pc:docMk/>
            <pc:sldMk cId="3564479920" sldId="417"/>
            <ac:picMk id="4" creationId="{45F015FB-F917-AF89-E287-EBE1F00D30DB}"/>
          </ac:picMkLst>
        </pc:picChg>
        <pc:picChg chg="del">
          <ac:chgData name="Noura.Elmaghawry" userId="b691f193-aaf6-4e62-bc5c-f933985003e3" providerId="ADAL" clId="{326320AB-26CE-44B3-BD14-5A9C25AA7F73}" dt="2024-03-03T07:32:21.194" v="153" actId="478"/>
          <ac:picMkLst>
            <pc:docMk/>
            <pc:sldMk cId="3564479920" sldId="417"/>
            <ac:picMk id="5" creationId="{22876B28-B6A2-5C24-9CD8-8263256B9598}"/>
          </ac:picMkLst>
        </pc:picChg>
        <pc:picChg chg="del">
          <ac:chgData name="Noura.Elmaghawry" userId="b691f193-aaf6-4e62-bc5c-f933985003e3" providerId="ADAL" clId="{326320AB-26CE-44B3-BD14-5A9C25AA7F73}" dt="2024-03-03T07:32:20.083" v="152" actId="478"/>
          <ac:picMkLst>
            <pc:docMk/>
            <pc:sldMk cId="3564479920" sldId="417"/>
            <ac:picMk id="6" creationId="{EA0D89CC-D730-D011-A038-11F719C90601}"/>
          </ac:picMkLst>
        </pc:picChg>
      </pc:sldChg>
      <pc:sldChg chg="addSp delSp modSp add mod delAnim modAnim">
        <pc:chgData name="Noura.Elmaghawry" userId="b691f193-aaf6-4e62-bc5c-f933985003e3" providerId="ADAL" clId="{326320AB-26CE-44B3-BD14-5A9C25AA7F73}" dt="2024-03-03T10:47:21.780" v="799" actId="1076"/>
        <pc:sldMkLst>
          <pc:docMk/>
          <pc:sldMk cId="1646646454" sldId="418"/>
        </pc:sldMkLst>
        <pc:spChg chg="mod">
          <ac:chgData name="Noura.Elmaghawry" userId="b691f193-aaf6-4e62-bc5c-f933985003e3" providerId="ADAL" clId="{326320AB-26CE-44B3-BD14-5A9C25AA7F73}" dt="2024-03-03T10:34:32.234" v="727" actId="20577"/>
          <ac:spMkLst>
            <pc:docMk/>
            <pc:sldMk cId="1646646454" sldId="418"/>
            <ac:spMk id="10" creationId="{A1E56B0A-1B90-D1A0-DDDA-D213A8EE1B37}"/>
          </ac:spMkLst>
        </pc:spChg>
        <pc:spChg chg="add mod">
          <ac:chgData name="Noura.Elmaghawry" userId="b691f193-aaf6-4e62-bc5c-f933985003e3" providerId="ADAL" clId="{326320AB-26CE-44B3-BD14-5A9C25AA7F73}" dt="2024-03-03T07:33:49.085" v="209" actId="20577"/>
          <ac:spMkLst>
            <pc:docMk/>
            <pc:sldMk cId="1646646454" sldId="418"/>
            <ac:spMk id="12" creationId="{36C2DEFA-7AEE-F1D3-F147-1E3661454A21}"/>
          </ac:spMkLst>
        </pc:spChg>
        <pc:spChg chg="add mod">
          <ac:chgData name="Noura.Elmaghawry" userId="b691f193-aaf6-4e62-bc5c-f933985003e3" providerId="ADAL" clId="{326320AB-26CE-44B3-BD14-5A9C25AA7F73}" dt="2024-03-03T10:40:36.997" v="791" actId="1076"/>
          <ac:spMkLst>
            <pc:docMk/>
            <pc:sldMk cId="1646646454" sldId="418"/>
            <ac:spMk id="14" creationId="{218FD98B-4550-B414-5B4D-0FE27D865B37}"/>
          </ac:spMkLst>
        </pc:spChg>
        <pc:picChg chg="del">
          <ac:chgData name="Noura.Elmaghawry" userId="b691f193-aaf6-4e62-bc5c-f933985003e3" providerId="ADAL" clId="{326320AB-26CE-44B3-BD14-5A9C25AA7F73}" dt="2024-03-03T07:40:24.407" v="290" actId="478"/>
          <ac:picMkLst>
            <pc:docMk/>
            <pc:sldMk cId="1646646454" sldId="418"/>
            <ac:picMk id="4" creationId="{32D4F65D-05EF-CECD-286D-3994080E6CE0}"/>
          </ac:picMkLst>
        </pc:picChg>
        <pc:picChg chg="add mod ord">
          <ac:chgData name="Noura.Elmaghawry" userId="b691f193-aaf6-4e62-bc5c-f933985003e3" providerId="ADAL" clId="{326320AB-26CE-44B3-BD14-5A9C25AA7F73}" dt="2024-03-03T10:40:28.059" v="789" actId="167"/>
          <ac:picMkLst>
            <pc:docMk/>
            <pc:sldMk cId="1646646454" sldId="418"/>
            <ac:picMk id="5" creationId="{9E3EC6EC-3D79-FA6B-4BE4-486A1F410E67}"/>
          </ac:picMkLst>
        </pc:picChg>
        <pc:picChg chg="del">
          <ac:chgData name="Noura.Elmaghawry" userId="b691f193-aaf6-4e62-bc5c-f933985003e3" providerId="ADAL" clId="{326320AB-26CE-44B3-BD14-5A9C25AA7F73}" dt="2024-03-03T07:32:26.018" v="155" actId="478"/>
          <ac:picMkLst>
            <pc:docMk/>
            <pc:sldMk cId="1646646454" sldId="418"/>
            <ac:picMk id="5" creationId="{F16454E4-B0F3-09C3-C2C8-AE5FA817212D}"/>
          </ac:picMkLst>
        </pc:picChg>
        <pc:picChg chg="del">
          <ac:chgData name="Noura.Elmaghawry" userId="b691f193-aaf6-4e62-bc5c-f933985003e3" providerId="ADAL" clId="{326320AB-26CE-44B3-BD14-5A9C25AA7F73}" dt="2024-03-03T07:32:26.759" v="156" actId="478"/>
          <ac:picMkLst>
            <pc:docMk/>
            <pc:sldMk cId="1646646454" sldId="418"/>
            <ac:picMk id="6" creationId="{620FAEBC-989F-7612-4430-D9C64E521C9D}"/>
          </ac:picMkLst>
        </pc:picChg>
        <pc:picChg chg="add del mod">
          <ac:chgData name="Noura.Elmaghawry" userId="b691f193-aaf6-4e62-bc5c-f933985003e3" providerId="ADAL" clId="{326320AB-26CE-44B3-BD14-5A9C25AA7F73}" dt="2024-03-03T10:40:09.397" v="783" actId="478"/>
          <ac:picMkLst>
            <pc:docMk/>
            <pc:sldMk cId="1646646454" sldId="418"/>
            <ac:picMk id="8" creationId="{D134A808-CE76-580E-3285-A09E5E1A038D}"/>
          </ac:picMkLst>
        </pc:picChg>
        <pc:picChg chg="mod">
          <ac:chgData name="Noura.Elmaghawry" userId="b691f193-aaf6-4e62-bc5c-f933985003e3" providerId="ADAL" clId="{326320AB-26CE-44B3-BD14-5A9C25AA7F73}" dt="2024-03-03T08:14:25.530" v="689" actId="1076"/>
          <ac:picMkLst>
            <pc:docMk/>
            <pc:sldMk cId="1646646454" sldId="418"/>
            <ac:picMk id="9" creationId="{8133D5AF-E13E-01E7-B9CE-0AC352085B61}"/>
          </ac:picMkLst>
        </pc:picChg>
        <pc:picChg chg="add mod">
          <ac:chgData name="Noura.Elmaghawry" userId="b691f193-aaf6-4e62-bc5c-f933985003e3" providerId="ADAL" clId="{326320AB-26CE-44B3-BD14-5A9C25AA7F73}" dt="2024-03-03T07:34:31.461" v="214" actId="1076"/>
          <ac:picMkLst>
            <pc:docMk/>
            <pc:sldMk cId="1646646454" sldId="418"/>
            <ac:picMk id="1026" creationId="{A1643CE1-EB70-72D7-FA52-415005874478}"/>
          </ac:picMkLst>
        </pc:picChg>
        <pc:inkChg chg="add del">
          <ac:chgData name="Noura.Elmaghawry" userId="b691f193-aaf6-4e62-bc5c-f933985003e3" providerId="ADAL" clId="{326320AB-26CE-44B3-BD14-5A9C25AA7F73}" dt="2024-03-03T10:40:49.181" v="795" actId="9405"/>
          <ac:inkMkLst>
            <pc:docMk/>
            <pc:sldMk cId="1646646454" sldId="418"/>
            <ac:inkMk id="6" creationId="{95D1AC24-FBBF-31E4-E599-45BB45724BDC}"/>
          </ac:inkMkLst>
        </pc:inkChg>
        <pc:inkChg chg="add del">
          <ac:chgData name="Noura.Elmaghawry" userId="b691f193-aaf6-4e62-bc5c-f933985003e3" providerId="ADAL" clId="{326320AB-26CE-44B3-BD14-5A9C25AA7F73}" dt="2024-03-03T10:40:56.609" v="797" actId="9405"/>
          <ac:inkMkLst>
            <pc:docMk/>
            <pc:sldMk cId="1646646454" sldId="418"/>
            <ac:inkMk id="7" creationId="{B1C678BB-2D91-60D2-7E64-FBF5985EFB31}"/>
          </ac:inkMkLst>
        </pc:inkChg>
        <pc:inkChg chg="add del mod">
          <ac:chgData name="Noura.Elmaghawry" userId="b691f193-aaf6-4e62-bc5c-f933985003e3" providerId="ADAL" clId="{326320AB-26CE-44B3-BD14-5A9C25AA7F73}" dt="2024-03-03T10:47:21.780" v="799" actId="1076"/>
          <ac:inkMkLst>
            <pc:docMk/>
            <pc:sldMk cId="1646646454" sldId="418"/>
            <ac:inkMk id="11" creationId="{0BF582F8-81D0-51E4-8E84-4ABD576D3DB1}"/>
          </ac:inkMkLst>
        </pc:inkChg>
        <pc:inkChg chg="add del mod">
          <ac:chgData name="Noura.Elmaghawry" userId="b691f193-aaf6-4e62-bc5c-f933985003e3" providerId="ADAL" clId="{326320AB-26CE-44B3-BD14-5A9C25AA7F73}" dt="2024-03-03T10:40:43.278" v="793" actId="478"/>
          <ac:inkMkLst>
            <pc:docMk/>
            <pc:sldMk cId="1646646454" sldId="418"/>
            <ac:inkMk id="13" creationId="{76E51792-7437-A4D8-05CC-A09CBDBEB9FD}"/>
          </ac:inkMkLst>
        </pc:inkChg>
        <pc:inkChg chg="add">
          <ac:chgData name="Noura.Elmaghawry" userId="b691f193-aaf6-4e62-bc5c-f933985003e3" providerId="ADAL" clId="{326320AB-26CE-44B3-BD14-5A9C25AA7F73}" dt="2024-03-03T10:41:08.250" v="798" actId="9405"/>
          <ac:inkMkLst>
            <pc:docMk/>
            <pc:sldMk cId="1646646454" sldId="418"/>
            <ac:inkMk id="15" creationId="{26B20C79-FCC7-591F-77D0-04A8109CB142}"/>
          </ac:inkMkLst>
        </pc:inkChg>
      </pc:sldChg>
      <pc:sldChg chg="addSp delSp modSp new mod modAnim">
        <pc:chgData name="Noura.Elmaghawry" userId="b691f193-aaf6-4e62-bc5c-f933985003e3" providerId="ADAL" clId="{326320AB-26CE-44B3-BD14-5A9C25AA7F73}" dt="2024-03-03T08:13:28.961" v="681"/>
        <pc:sldMkLst>
          <pc:docMk/>
          <pc:sldMk cId="1285259079" sldId="419"/>
        </pc:sldMkLst>
        <pc:spChg chg="mod">
          <ac:chgData name="Noura.Elmaghawry" userId="b691f193-aaf6-4e62-bc5c-f933985003e3" providerId="ADAL" clId="{326320AB-26CE-44B3-BD14-5A9C25AA7F73}" dt="2024-03-03T08:12:46.885" v="667" actId="20577"/>
          <ac:spMkLst>
            <pc:docMk/>
            <pc:sldMk cId="1285259079" sldId="419"/>
            <ac:spMk id="2" creationId="{0FBF864C-29DE-C07C-ADFD-4B68C252888F}"/>
          </ac:spMkLst>
        </pc:spChg>
        <pc:spChg chg="del">
          <ac:chgData name="Noura.Elmaghawry" userId="b691f193-aaf6-4e62-bc5c-f933985003e3" providerId="ADAL" clId="{326320AB-26CE-44B3-BD14-5A9C25AA7F73}" dt="2024-03-03T08:10:41.004" v="577" actId="478"/>
          <ac:spMkLst>
            <pc:docMk/>
            <pc:sldMk cId="1285259079" sldId="419"/>
            <ac:spMk id="3" creationId="{3626B034-5B03-D876-0562-62C2CFAEEA3B}"/>
          </ac:spMkLst>
        </pc:spChg>
        <pc:picChg chg="add mod">
          <ac:chgData name="Noura.Elmaghawry" userId="b691f193-aaf6-4e62-bc5c-f933985003e3" providerId="ADAL" clId="{326320AB-26CE-44B3-BD14-5A9C25AA7F73}" dt="2024-03-03T08:10:49.866" v="582" actId="14100"/>
          <ac:picMkLst>
            <pc:docMk/>
            <pc:sldMk cId="1285259079" sldId="419"/>
            <ac:picMk id="5" creationId="{290DC661-E3E2-28A4-C770-24355F5B3FAE}"/>
          </ac:picMkLst>
        </pc:picChg>
        <pc:picChg chg="add mod">
          <ac:chgData name="Noura.Elmaghawry" userId="b691f193-aaf6-4e62-bc5c-f933985003e3" providerId="ADAL" clId="{326320AB-26CE-44B3-BD14-5A9C25AA7F73}" dt="2024-03-03T08:13:25.026" v="680" actId="14100"/>
          <ac:picMkLst>
            <pc:docMk/>
            <pc:sldMk cId="1285259079" sldId="419"/>
            <ac:picMk id="9" creationId="{AB085838-4008-F77F-6FCC-D923E172E96B}"/>
          </ac:picMkLst>
        </pc:picChg>
        <pc:picChg chg="add mod">
          <ac:chgData name="Noura.Elmaghawry" userId="b691f193-aaf6-4e62-bc5c-f933985003e3" providerId="ADAL" clId="{326320AB-26CE-44B3-BD14-5A9C25AA7F73}" dt="2024-03-03T08:13:20.346" v="679" actId="14100"/>
          <ac:picMkLst>
            <pc:docMk/>
            <pc:sldMk cId="1285259079" sldId="419"/>
            <ac:picMk id="11" creationId="{2F2CE4BA-D59B-0DFF-BA96-1B86B3812472}"/>
          </ac:picMkLst>
        </pc:picChg>
        <pc:inkChg chg="add">
          <ac:chgData name="Noura.Elmaghawry" userId="b691f193-aaf6-4e62-bc5c-f933985003e3" providerId="ADAL" clId="{326320AB-26CE-44B3-BD14-5A9C25AA7F73}" dt="2024-03-03T08:11:42.122" v="585" actId="9405"/>
          <ac:inkMkLst>
            <pc:docMk/>
            <pc:sldMk cId="1285259079" sldId="419"/>
            <ac:inkMk id="6" creationId="{C8162BD8-A52C-BDB7-126B-8E19D00FDDCC}"/>
          </ac:inkMkLst>
        </pc:inkChg>
        <pc:inkChg chg="add">
          <ac:chgData name="Noura.Elmaghawry" userId="b691f193-aaf6-4e62-bc5c-f933985003e3" providerId="ADAL" clId="{326320AB-26CE-44B3-BD14-5A9C25AA7F73}" dt="2024-03-03T08:11:44.632" v="586" actId="9405"/>
          <ac:inkMkLst>
            <pc:docMk/>
            <pc:sldMk cId="1285259079" sldId="419"/>
            <ac:inkMk id="7" creationId="{87CAE5B0-62B4-1233-CD2A-01720C39CC99}"/>
          </ac:inkMkLst>
        </pc:inkChg>
        <pc:inkChg chg="add">
          <ac:chgData name="Noura.Elmaghawry" userId="b691f193-aaf6-4e62-bc5c-f933985003e3" providerId="ADAL" clId="{326320AB-26CE-44B3-BD14-5A9C25AA7F73}" dt="2024-03-03T08:11:47.184" v="587" actId="9405"/>
          <ac:inkMkLst>
            <pc:docMk/>
            <pc:sldMk cId="1285259079" sldId="419"/>
            <ac:inkMk id="8" creationId="{1FB0EE09-A62D-A240-59F1-9585D098B373}"/>
          </ac:inkMkLst>
        </pc:inkChg>
      </pc:sldChg>
      <pc:sldChg chg="new del">
        <pc:chgData name="Noura.Elmaghawry" userId="b691f193-aaf6-4e62-bc5c-f933985003e3" providerId="ADAL" clId="{326320AB-26CE-44B3-BD14-5A9C25AA7F73}" dt="2024-03-03T08:10:32.549" v="575" actId="47"/>
        <pc:sldMkLst>
          <pc:docMk/>
          <pc:sldMk cId="3027125176" sldId="419"/>
        </pc:sldMkLst>
      </pc:sldChg>
      <pc:sldChg chg="addSp delSp modSp add mod">
        <pc:chgData name="Noura.Elmaghawry" userId="b691f193-aaf6-4e62-bc5c-f933985003e3" providerId="ADAL" clId="{326320AB-26CE-44B3-BD14-5A9C25AA7F73}" dt="2024-03-03T08:18:38.521" v="709" actId="14100"/>
        <pc:sldMkLst>
          <pc:docMk/>
          <pc:sldMk cId="3517190451" sldId="420"/>
        </pc:sldMkLst>
        <pc:spChg chg="mod">
          <ac:chgData name="Noura.Elmaghawry" userId="b691f193-aaf6-4e62-bc5c-f933985003e3" providerId="ADAL" clId="{326320AB-26CE-44B3-BD14-5A9C25AA7F73}" dt="2024-03-03T08:14:50.144" v="695" actId="20577"/>
          <ac:spMkLst>
            <pc:docMk/>
            <pc:sldMk cId="3517190451" sldId="420"/>
            <ac:spMk id="2" creationId="{8686EF0F-9D4A-49FB-8C45-D5EAC59C57DF}"/>
          </ac:spMkLst>
        </pc:spChg>
        <pc:picChg chg="add mod">
          <ac:chgData name="Noura.Elmaghawry" userId="b691f193-aaf6-4e62-bc5c-f933985003e3" providerId="ADAL" clId="{326320AB-26CE-44B3-BD14-5A9C25AA7F73}" dt="2024-03-03T08:17:35.841" v="704" actId="1076"/>
          <ac:picMkLst>
            <pc:docMk/>
            <pc:sldMk cId="3517190451" sldId="420"/>
            <ac:picMk id="4" creationId="{E553F2C6-8870-4759-A1DB-8543287077F9}"/>
          </ac:picMkLst>
        </pc:picChg>
        <pc:picChg chg="del">
          <ac:chgData name="Noura.Elmaghawry" userId="b691f193-aaf6-4e62-bc5c-f933985003e3" providerId="ADAL" clId="{326320AB-26CE-44B3-BD14-5A9C25AA7F73}" dt="2024-03-03T08:14:52.260" v="696" actId="478"/>
          <ac:picMkLst>
            <pc:docMk/>
            <pc:sldMk cId="3517190451" sldId="420"/>
            <ac:picMk id="5" creationId="{5A4A7DB8-1319-3BE9-BB01-840C0E19BB5A}"/>
          </ac:picMkLst>
        </pc:picChg>
        <pc:picChg chg="del">
          <ac:chgData name="Noura.Elmaghawry" userId="b691f193-aaf6-4e62-bc5c-f933985003e3" providerId="ADAL" clId="{326320AB-26CE-44B3-BD14-5A9C25AA7F73}" dt="2024-03-03T08:17:38.448" v="705" actId="478"/>
          <ac:picMkLst>
            <pc:docMk/>
            <pc:sldMk cId="3517190451" sldId="420"/>
            <ac:picMk id="11" creationId="{800AEF99-BAE3-B043-436D-4539507E90DE}"/>
          </ac:picMkLst>
        </pc:picChg>
        <pc:picChg chg="add mod">
          <ac:chgData name="Noura.Elmaghawry" userId="b691f193-aaf6-4e62-bc5c-f933985003e3" providerId="ADAL" clId="{326320AB-26CE-44B3-BD14-5A9C25AA7F73}" dt="2024-03-03T08:18:38.521" v="709" actId="14100"/>
          <ac:picMkLst>
            <pc:docMk/>
            <pc:sldMk cId="3517190451" sldId="420"/>
            <ac:picMk id="12" creationId="{C0BF3E4E-833F-3CA5-4880-1D5583691D13}"/>
          </ac:picMkLst>
        </pc:picChg>
        <pc:inkChg chg="del">
          <ac:chgData name="Noura.Elmaghawry" userId="b691f193-aaf6-4e62-bc5c-f933985003e3" providerId="ADAL" clId="{326320AB-26CE-44B3-BD14-5A9C25AA7F73}" dt="2024-03-03T08:14:55.393" v="698" actId="478"/>
          <ac:inkMkLst>
            <pc:docMk/>
            <pc:sldMk cId="3517190451" sldId="420"/>
            <ac:inkMk id="6" creationId="{9E03CB16-5A36-038A-6FB5-B9C19E20F94F}"/>
          </ac:inkMkLst>
        </pc:inkChg>
        <pc:inkChg chg="del">
          <ac:chgData name="Noura.Elmaghawry" userId="b691f193-aaf6-4e62-bc5c-f933985003e3" providerId="ADAL" clId="{326320AB-26CE-44B3-BD14-5A9C25AA7F73}" dt="2024-03-03T08:14:54.677" v="697" actId="478"/>
          <ac:inkMkLst>
            <pc:docMk/>
            <pc:sldMk cId="3517190451" sldId="420"/>
            <ac:inkMk id="7" creationId="{7A92C48A-0D18-E1A7-F0FC-E7F7E40E5F9C}"/>
          </ac:inkMkLst>
        </pc:inkChg>
        <pc:inkChg chg="del">
          <ac:chgData name="Noura.Elmaghawry" userId="b691f193-aaf6-4e62-bc5c-f933985003e3" providerId="ADAL" clId="{326320AB-26CE-44B3-BD14-5A9C25AA7F73}" dt="2024-03-03T08:14:56.223" v="699" actId="478"/>
          <ac:inkMkLst>
            <pc:docMk/>
            <pc:sldMk cId="3517190451" sldId="420"/>
            <ac:inkMk id="8" creationId="{E200E614-D9E0-F98E-3D87-B7A5451F5F75}"/>
          </ac:inkMkLst>
        </pc:inkChg>
      </pc:sldChg>
    </pc:docChg>
  </pc:docChgLst>
  <pc:docChgLst>
    <pc:chgData name="Noura.Elmaghawry" userId="b691f193-aaf6-4e62-bc5c-f933985003e3" providerId="ADAL" clId="{C64666CE-A0C3-4057-852A-3A51C82B02E1}"/>
    <pc:docChg chg="undo custSel addSld delSld modSld">
      <pc:chgData name="Noura.Elmaghawry" userId="b691f193-aaf6-4e62-bc5c-f933985003e3" providerId="ADAL" clId="{C64666CE-A0C3-4057-852A-3A51C82B02E1}" dt="2024-03-18T08:04:23.431" v="1482" actId="113"/>
      <pc:docMkLst>
        <pc:docMk/>
      </pc:docMkLst>
      <pc:sldChg chg="modSp mod">
        <pc:chgData name="Noura.Elmaghawry" userId="b691f193-aaf6-4e62-bc5c-f933985003e3" providerId="ADAL" clId="{C64666CE-A0C3-4057-852A-3A51C82B02E1}" dt="2024-03-17T07:16:46.872" v="3" actId="6549"/>
        <pc:sldMkLst>
          <pc:docMk/>
          <pc:sldMk cId="487716833" sldId="301"/>
        </pc:sldMkLst>
        <pc:spChg chg="mod">
          <ac:chgData name="Noura.Elmaghawry" userId="b691f193-aaf6-4e62-bc5c-f933985003e3" providerId="ADAL" clId="{C64666CE-A0C3-4057-852A-3A51C82B02E1}" dt="2024-03-17T07:16:46.872" v="3" actId="6549"/>
          <ac:spMkLst>
            <pc:docMk/>
            <pc:sldMk cId="487716833" sldId="301"/>
            <ac:spMk id="3" creationId="{C3CADC7E-F059-BAB8-9587-BF7CC65F0BC2}"/>
          </ac:spMkLst>
        </pc:spChg>
      </pc:sldChg>
      <pc:sldChg chg="add">
        <pc:chgData name="Noura.Elmaghawry" userId="b691f193-aaf6-4e62-bc5c-f933985003e3" providerId="ADAL" clId="{C64666CE-A0C3-4057-852A-3A51C82B02E1}" dt="2024-03-17T07:17:01.952" v="5"/>
        <pc:sldMkLst>
          <pc:docMk/>
          <pc:sldMk cId="403471978" sldId="309"/>
        </pc:sldMkLst>
      </pc:sldChg>
      <pc:sldChg chg="del">
        <pc:chgData name="Noura.Elmaghawry" userId="b691f193-aaf6-4e62-bc5c-f933985003e3" providerId="ADAL" clId="{C64666CE-A0C3-4057-852A-3A51C82B02E1}" dt="2024-03-17T07:16:57.943" v="4" actId="2696"/>
        <pc:sldMkLst>
          <pc:docMk/>
          <pc:sldMk cId="1707005413" sldId="309"/>
        </pc:sldMkLst>
      </pc:sldChg>
      <pc:sldChg chg="add">
        <pc:chgData name="Noura.Elmaghawry" userId="b691f193-aaf6-4e62-bc5c-f933985003e3" providerId="ADAL" clId="{C64666CE-A0C3-4057-852A-3A51C82B02E1}" dt="2024-03-17T07:17:01.952" v="5"/>
        <pc:sldMkLst>
          <pc:docMk/>
          <pc:sldMk cId="333481551" sldId="312"/>
        </pc:sldMkLst>
      </pc:sldChg>
      <pc:sldChg chg="del">
        <pc:chgData name="Noura.Elmaghawry" userId="b691f193-aaf6-4e62-bc5c-f933985003e3" providerId="ADAL" clId="{C64666CE-A0C3-4057-852A-3A51C82B02E1}" dt="2024-03-17T07:16:57.943" v="4" actId="2696"/>
        <pc:sldMkLst>
          <pc:docMk/>
          <pc:sldMk cId="1770016858" sldId="312"/>
        </pc:sldMkLst>
      </pc:sldChg>
      <pc:sldChg chg="add">
        <pc:chgData name="Noura.Elmaghawry" userId="b691f193-aaf6-4e62-bc5c-f933985003e3" providerId="ADAL" clId="{C64666CE-A0C3-4057-852A-3A51C82B02E1}" dt="2024-03-17T07:17:01.952" v="5"/>
        <pc:sldMkLst>
          <pc:docMk/>
          <pc:sldMk cId="251969218" sldId="321"/>
        </pc:sldMkLst>
      </pc:sldChg>
      <pc:sldChg chg="del">
        <pc:chgData name="Noura.Elmaghawry" userId="b691f193-aaf6-4e62-bc5c-f933985003e3" providerId="ADAL" clId="{C64666CE-A0C3-4057-852A-3A51C82B02E1}" dt="2024-03-17T07:16:57.943" v="4" actId="2696"/>
        <pc:sldMkLst>
          <pc:docMk/>
          <pc:sldMk cId="3865442263" sldId="321"/>
        </pc:sldMkLst>
      </pc:sldChg>
      <pc:sldChg chg="addSp modSp mod">
        <pc:chgData name="Noura.Elmaghawry" userId="b691f193-aaf6-4e62-bc5c-f933985003e3" providerId="ADAL" clId="{C64666CE-A0C3-4057-852A-3A51C82B02E1}" dt="2024-03-17T07:18:03.975" v="18" actId="1076"/>
        <pc:sldMkLst>
          <pc:docMk/>
          <pc:sldMk cId="3389854086" sldId="399"/>
        </pc:sldMkLst>
        <pc:spChg chg="add mod">
          <ac:chgData name="Noura.Elmaghawry" userId="b691f193-aaf6-4e62-bc5c-f933985003e3" providerId="ADAL" clId="{C64666CE-A0C3-4057-852A-3A51C82B02E1}" dt="2024-03-17T07:18:03.975" v="18" actId="1076"/>
          <ac:spMkLst>
            <pc:docMk/>
            <pc:sldMk cId="3389854086" sldId="399"/>
            <ac:spMk id="3" creationId="{CD28285B-2AC4-3CE9-ED9E-3B40F187E1A1}"/>
          </ac:spMkLst>
        </pc:spChg>
        <pc:spChg chg="add mod">
          <ac:chgData name="Noura.Elmaghawry" userId="b691f193-aaf6-4e62-bc5c-f933985003e3" providerId="ADAL" clId="{C64666CE-A0C3-4057-852A-3A51C82B02E1}" dt="2024-03-17T07:18:01.159" v="17" actId="20577"/>
          <ac:spMkLst>
            <pc:docMk/>
            <pc:sldMk cId="3389854086" sldId="399"/>
            <ac:spMk id="6" creationId="{6515C2DA-F7B0-FA59-11BC-4B03269BBB3C}"/>
          </ac:spMkLst>
        </pc:spChg>
      </pc:sldChg>
      <pc:sldChg chg="del">
        <pc:chgData name="Noura.Elmaghawry" userId="b691f193-aaf6-4e62-bc5c-f933985003e3" providerId="ADAL" clId="{C64666CE-A0C3-4057-852A-3A51C82B02E1}" dt="2024-03-17T07:18:28.212" v="19" actId="47"/>
        <pc:sldMkLst>
          <pc:docMk/>
          <pc:sldMk cId="3723757992" sldId="400"/>
        </pc:sldMkLst>
      </pc:sldChg>
      <pc:sldChg chg="delSp modSp mod">
        <pc:chgData name="Noura.Elmaghawry" userId="b691f193-aaf6-4e62-bc5c-f933985003e3" providerId="ADAL" clId="{C64666CE-A0C3-4057-852A-3A51C82B02E1}" dt="2024-03-17T07:19:01.455" v="29" actId="14100"/>
        <pc:sldMkLst>
          <pc:docMk/>
          <pc:sldMk cId="573782898" sldId="403"/>
        </pc:sldMkLst>
        <pc:spChg chg="del">
          <ac:chgData name="Noura.Elmaghawry" userId="b691f193-aaf6-4e62-bc5c-f933985003e3" providerId="ADAL" clId="{C64666CE-A0C3-4057-852A-3A51C82B02E1}" dt="2024-03-17T07:18:44.977" v="23" actId="478"/>
          <ac:spMkLst>
            <pc:docMk/>
            <pc:sldMk cId="573782898" sldId="403"/>
            <ac:spMk id="16" creationId="{5D70E06F-16BB-FC36-CD38-F56AEDB9FAD0}"/>
          </ac:spMkLst>
        </pc:spChg>
        <pc:picChg chg="del">
          <ac:chgData name="Noura.Elmaghawry" userId="b691f193-aaf6-4e62-bc5c-f933985003e3" providerId="ADAL" clId="{C64666CE-A0C3-4057-852A-3A51C82B02E1}" dt="2024-03-17T07:18:41.343" v="20" actId="478"/>
          <ac:picMkLst>
            <pc:docMk/>
            <pc:sldMk cId="573782898" sldId="403"/>
            <ac:picMk id="5" creationId="{3DCFCBAA-4E61-4E8E-DBC3-493FA879D8A0}"/>
          </ac:picMkLst>
        </pc:picChg>
        <pc:picChg chg="mod">
          <ac:chgData name="Noura.Elmaghawry" userId="b691f193-aaf6-4e62-bc5c-f933985003e3" providerId="ADAL" clId="{C64666CE-A0C3-4057-852A-3A51C82B02E1}" dt="2024-03-17T07:19:01.455" v="29" actId="14100"/>
          <ac:picMkLst>
            <pc:docMk/>
            <pc:sldMk cId="573782898" sldId="403"/>
            <ac:picMk id="6" creationId="{AC7B06D8-068D-AFCD-1D69-3D7BAFAF1BE3}"/>
          </ac:picMkLst>
        </pc:picChg>
        <pc:inkChg chg="mod">
          <ac:chgData name="Noura.Elmaghawry" userId="b691f193-aaf6-4e62-bc5c-f933985003e3" providerId="ADAL" clId="{C64666CE-A0C3-4057-852A-3A51C82B02E1}" dt="2024-03-17T07:18:54.838" v="27" actId="1076"/>
          <ac:inkMkLst>
            <pc:docMk/>
            <pc:sldMk cId="573782898" sldId="403"/>
            <ac:inkMk id="10" creationId="{D625FB8D-822F-D17B-2614-8369C4284F04}"/>
          </ac:inkMkLst>
        </pc:inkChg>
        <pc:inkChg chg="del">
          <ac:chgData name="Noura.Elmaghawry" userId="b691f193-aaf6-4e62-bc5c-f933985003e3" providerId="ADAL" clId="{C64666CE-A0C3-4057-852A-3A51C82B02E1}" dt="2024-03-17T07:18:55.894" v="28" actId="478"/>
          <ac:inkMkLst>
            <pc:docMk/>
            <pc:sldMk cId="573782898" sldId="403"/>
            <ac:inkMk id="11" creationId="{2616A46B-1D6E-E8B3-58AE-852F64F507F0}"/>
          </ac:inkMkLst>
        </pc:inkChg>
        <pc:inkChg chg="del">
          <ac:chgData name="Noura.Elmaghawry" userId="b691f193-aaf6-4e62-bc5c-f933985003e3" providerId="ADAL" clId="{C64666CE-A0C3-4057-852A-3A51C82B02E1}" dt="2024-03-17T07:18:47.317" v="24" actId="478"/>
          <ac:inkMkLst>
            <pc:docMk/>
            <pc:sldMk cId="573782898" sldId="403"/>
            <ac:inkMk id="12" creationId="{87B531D3-F241-7ADB-C861-34318C91A1DA}"/>
          </ac:inkMkLst>
        </pc:inkChg>
        <pc:inkChg chg="del">
          <ac:chgData name="Noura.Elmaghawry" userId="b691f193-aaf6-4e62-bc5c-f933985003e3" providerId="ADAL" clId="{C64666CE-A0C3-4057-852A-3A51C82B02E1}" dt="2024-03-17T07:18:43.558" v="22" actId="478"/>
          <ac:inkMkLst>
            <pc:docMk/>
            <pc:sldMk cId="573782898" sldId="403"/>
            <ac:inkMk id="13" creationId="{9C79F7D4-26B9-6FEF-87B9-232CCB8C9D80}"/>
          </ac:inkMkLst>
        </pc:inkChg>
        <pc:inkChg chg="del">
          <ac:chgData name="Noura.Elmaghawry" userId="b691f193-aaf6-4e62-bc5c-f933985003e3" providerId="ADAL" clId="{C64666CE-A0C3-4057-852A-3A51C82B02E1}" dt="2024-03-17T07:18:42.798" v="21" actId="478"/>
          <ac:inkMkLst>
            <pc:docMk/>
            <pc:sldMk cId="573782898" sldId="403"/>
            <ac:inkMk id="14" creationId="{7B034768-22D1-9872-956A-5CCE6982DA72}"/>
          </ac:inkMkLst>
        </pc:inkChg>
        <pc:inkChg chg="del">
          <ac:chgData name="Noura.Elmaghawry" userId="b691f193-aaf6-4e62-bc5c-f933985003e3" providerId="ADAL" clId="{C64666CE-A0C3-4057-852A-3A51C82B02E1}" dt="2024-03-17T07:18:48.560" v="25" actId="478"/>
          <ac:inkMkLst>
            <pc:docMk/>
            <pc:sldMk cId="573782898" sldId="403"/>
            <ac:inkMk id="15" creationId="{0A1AFE00-2A1B-E614-6FF9-C52339A6DBBF}"/>
          </ac:inkMkLst>
        </pc:inkChg>
      </pc:sldChg>
      <pc:sldChg chg="del">
        <pc:chgData name="Noura.Elmaghawry" userId="b691f193-aaf6-4e62-bc5c-f933985003e3" providerId="ADAL" clId="{C64666CE-A0C3-4057-852A-3A51C82B02E1}" dt="2024-03-17T07:19:16.909" v="30" actId="47"/>
        <pc:sldMkLst>
          <pc:docMk/>
          <pc:sldMk cId="439979050" sldId="404"/>
        </pc:sldMkLst>
      </pc:sldChg>
      <pc:sldChg chg="addSp modSp mod modAnim">
        <pc:chgData name="Noura.Elmaghawry" userId="b691f193-aaf6-4e62-bc5c-f933985003e3" providerId="ADAL" clId="{C64666CE-A0C3-4057-852A-3A51C82B02E1}" dt="2024-03-17T07:21:25.526" v="44"/>
        <pc:sldMkLst>
          <pc:docMk/>
          <pc:sldMk cId="1311087888" sldId="416"/>
        </pc:sldMkLst>
        <pc:spChg chg="add mod">
          <ac:chgData name="Noura.Elmaghawry" userId="b691f193-aaf6-4e62-bc5c-f933985003e3" providerId="ADAL" clId="{C64666CE-A0C3-4057-852A-3A51C82B02E1}" dt="2024-03-17T07:21:18.721" v="43" actId="1076"/>
          <ac:spMkLst>
            <pc:docMk/>
            <pc:sldMk cId="1311087888" sldId="416"/>
            <ac:spMk id="3" creationId="{CD14B103-BF30-D730-098D-59616EC64A3A}"/>
          </ac:spMkLst>
        </pc:spChg>
        <pc:cxnChg chg="add mod">
          <ac:chgData name="Noura.Elmaghawry" userId="b691f193-aaf6-4e62-bc5c-f933985003e3" providerId="ADAL" clId="{C64666CE-A0C3-4057-852A-3A51C82B02E1}" dt="2024-03-17T07:21:18.721" v="43" actId="1076"/>
          <ac:cxnSpMkLst>
            <pc:docMk/>
            <pc:sldMk cId="1311087888" sldId="416"/>
            <ac:cxnSpMk id="4" creationId="{F6D35BE6-DA78-DAF9-40CC-F83EEE7C5FCC}"/>
          </ac:cxnSpMkLst>
        </pc:cxnChg>
      </pc:sldChg>
      <pc:sldChg chg="addSp modSp mod modAnim">
        <pc:chgData name="Noura.Elmaghawry" userId="b691f193-aaf6-4e62-bc5c-f933985003e3" providerId="ADAL" clId="{C64666CE-A0C3-4057-852A-3A51C82B02E1}" dt="2024-03-17T07:20:59.040" v="40"/>
        <pc:sldMkLst>
          <pc:docMk/>
          <pc:sldMk cId="1970602582" sldId="419"/>
        </pc:sldMkLst>
        <pc:spChg chg="add mod">
          <ac:chgData name="Noura.Elmaghawry" userId="b691f193-aaf6-4e62-bc5c-f933985003e3" providerId="ADAL" clId="{C64666CE-A0C3-4057-852A-3A51C82B02E1}" dt="2024-03-17T07:20:23.119" v="35" actId="20577"/>
          <ac:spMkLst>
            <pc:docMk/>
            <pc:sldMk cId="1970602582" sldId="419"/>
            <ac:spMk id="3" creationId="{2CDC417A-FE75-4D2C-762F-BF06C935B60A}"/>
          </ac:spMkLst>
        </pc:spChg>
        <pc:graphicFrameChg chg="modGraphic">
          <ac:chgData name="Noura.Elmaghawry" userId="b691f193-aaf6-4e62-bc5c-f933985003e3" providerId="ADAL" clId="{C64666CE-A0C3-4057-852A-3A51C82B02E1}" dt="2024-03-17T07:20:16.274" v="32" actId="6549"/>
          <ac:graphicFrameMkLst>
            <pc:docMk/>
            <pc:sldMk cId="1970602582" sldId="419"/>
            <ac:graphicFrameMk id="6" creationId="{50A2A5D2-B15D-8062-4B1A-56BE2CE8095B}"/>
          </ac:graphicFrameMkLst>
        </pc:graphicFrameChg>
        <pc:cxnChg chg="add mod">
          <ac:chgData name="Noura.Elmaghawry" userId="b691f193-aaf6-4e62-bc5c-f933985003e3" providerId="ADAL" clId="{C64666CE-A0C3-4057-852A-3A51C82B02E1}" dt="2024-03-17T07:20:41.444" v="38" actId="208"/>
          <ac:cxnSpMkLst>
            <pc:docMk/>
            <pc:sldMk cId="1970602582" sldId="419"/>
            <ac:cxnSpMk id="14" creationId="{8F20FEA0-BBFC-D885-9F4E-F2ECE078B54A}"/>
          </ac:cxnSpMkLst>
        </pc:cxnChg>
      </pc:sldChg>
      <pc:sldChg chg="modAnim">
        <pc:chgData name="Noura.Elmaghawry" userId="b691f193-aaf6-4e62-bc5c-f933985003e3" providerId="ADAL" clId="{C64666CE-A0C3-4057-852A-3A51C82B02E1}" dt="2024-03-17T07:23:59.776" v="52"/>
        <pc:sldMkLst>
          <pc:docMk/>
          <pc:sldMk cId="3766112522" sldId="420"/>
        </pc:sldMkLst>
      </pc:sldChg>
      <pc:sldChg chg="addSp delSp modSp mod modAnim">
        <pc:chgData name="Noura.Elmaghawry" userId="b691f193-aaf6-4e62-bc5c-f933985003e3" providerId="ADAL" clId="{C64666CE-A0C3-4057-852A-3A51C82B02E1}" dt="2024-03-17T07:23:07.640" v="51" actId="1076"/>
        <pc:sldMkLst>
          <pc:docMk/>
          <pc:sldMk cId="336964132" sldId="424"/>
        </pc:sldMkLst>
        <pc:spChg chg="add mod">
          <ac:chgData name="Noura.Elmaghawry" userId="b691f193-aaf6-4e62-bc5c-f933985003e3" providerId="ADAL" clId="{C64666CE-A0C3-4057-852A-3A51C82B02E1}" dt="2024-03-17T07:23:07.640" v="51" actId="1076"/>
          <ac:spMkLst>
            <pc:docMk/>
            <pc:sldMk cId="336964132" sldId="424"/>
            <ac:spMk id="17" creationId="{46E9D31B-80E9-A6B9-80FB-B1BA92745BC1}"/>
          </ac:spMkLst>
        </pc:spChg>
        <pc:inkChg chg="add del">
          <ac:chgData name="Noura.Elmaghawry" userId="b691f193-aaf6-4e62-bc5c-f933985003e3" providerId="ADAL" clId="{C64666CE-A0C3-4057-852A-3A51C82B02E1}" dt="2024-03-17T07:22:34.355" v="46" actId="9405"/>
          <ac:inkMkLst>
            <pc:docMk/>
            <pc:sldMk cId="336964132" sldId="424"/>
            <ac:inkMk id="4" creationId="{0C69CD94-4D12-B056-5E4E-4385A82E5824}"/>
          </ac:inkMkLst>
        </pc:inkChg>
        <pc:inkChg chg="add">
          <ac:chgData name="Noura.Elmaghawry" userId="b691f193-aaf6-4e62-bc5c-f933985003e3" providerId="ADAL" clId="{C64666CE-A0C3-4057-852A-3A51C82B02E1}" dt="2024-03-17T07:22:38.766" v="47" actId="9405"/>
          <ac:inkMkLst>
            <pc:docMk/>
            <pc:sldMk cId="336964132" sldId="424"/>
            <ac:inkMk id="14" creationId="{8E145F66-DB40-A0FB-BFB6-8A08E61FD91D}"/>
          </ac:inkMkLst>
        </pc:inkChg>
        <pc:inkChg chg="add">
          <ac:chgData name="Noura.Elmaghawry" userId="b691f193-aaf6-4e62-bc5c-f933985003e3" providerId="ADAL" clId="{C64666CE-A0C3-4057-852A-3A51C82B02E1}" dt="2024-03-17T07:22:41.651" v="48" actId="9405"/>
          <ac:inkMkLst>
            <pc:docMk/>
            <pc:sldMk cId="336964132" sldId="424"/>
            <ac:inkMk id="15" creationId="{66C6484A-BCFB-9EDC-CD19-CB15D63BE02B}"/>
          </ac:inkMkLst>
        </pc:inkChg>
        <pc:inkChg chg="add">
          <ac:chgData name="Noura.Elmaghawry" userId="b691f193-aaf6-4e62-bc5c-f933985003e3" providerId="ADAL" clId="{C64666CE-A0C3-4057-852A-3A51C82B02E1}" dt="2024-03-17T07:22:49.348" v="49" actId="9405"/>
          <ac:inkMkLst>
            <pc:docMk/>
            <pc:sldMk cId="336964132" sldId="424"/>
            <ac:inkMk id="16" creationId="{4AF13DAB-8057-4DF2-3ED9-0648C5EB980A}"/>
          </ac:inkMkLst>
        </pc:inkChg>
        <pc:cxnChg chg="add mod">
          <ac:chgData name="Noura.Elmaghawry" userId="b691f193-aaf6-4e62-bc5c-f933985003e3" providerId="ADAL" clId="{C64666CE-A0C3-4057-852A-3A51C82B02E1}" dt="2024-03-17T07:23:07.640" v="51" actId="1076"/>
          <ac:cxnSpMkLst>
            <pc:docMk/>
            <pc:sldMk cId="336964132" sldId="424"/>
            <ac:cxnSpMk id="18" creationId="{61F7095F-DF05-9598-3446-D8668549E05C}"/>
          </ac:cxnSpMkLst>
        </pc:cxnChg>
      </pc:sldChg>
      <pc:sldChg chg="addSp delSp modSp mod">
        <pc:chgData name="Noura.Elmaghawry" userId="b691f193-aaf6-4e62-bc5c-f933985003e3" providerId="ADAL" clId="{C64666CE-A0C3-4057-852A-3A51C82B02E1}" dt="2024-03-17T07:25:42.441" v="65" actId="20577"/>
        <pc:sldMkLst>
          <pc:docMk/>
          <pc:sldMk cId="4125619121" sldId="427"/>
        </pc:sldMkLst>
        <pc:spChg chg="mod">
          <ac:chgData name="Noura.Elmaghawry" userId="b691f193-aaf6-4e62-bc5c-f933985003e3" providerId="ADAL" clId="{C64666CE-A0C3-4057-852A-3A51C82B02E1}" dt="2024-03-17T07:25:42.441" v="65" actId="20577"/>
          <ac:spMkLst>
            <pc:docMk/>
            <pc:sldMk cId="4125619121" sldId="427"/>
            <ac:spMk id="5" creationId="{A00583BA-6A3B-9B02-63D9-A1F535C5BCC8}"/>
          </ac:spMkLst>
        </pc:spChg>
        <pc:spChg chg="add del">
          <ac:chgData name="Noura.Elmaghawry" userId="b691f193-aaf6-4e62-bc5c-f933985003e3" providerId="ADAL" clId="{C64666CE-A0C3-4057-852A-3A51C82B02E1}" dt="2024-03-17T07:25:29.076" v="56" actId="478"/>
          <ac:spMkLst>
            <pc:docMk/>
            <pc:sldMk cId="4125619121" sldId="427"/>
            <ac:spMk id="6" creationId="{72C8FFDA-AEB2-C8C4-9C0A-C99BF8B1B66F}"/>
          </ac:spMkLst>
        </pc:spChg>
      </pc:sldChg>
      <pc:sldChg chg="modSp mod">
        <pc:chgData name="Noura.Elmaghawry" userId="b691f193-aaf6-4e62-bc5c-f933985003e3" providerId="ADAL" clId="{C64666CE-A0C3-4057-852A-3A51C82B02E1}" dt="2024-03-17T07:28:47.966" v="71" actId="1076"/>
        <pc:sldMkLst>
          <pc:docMk/>
          <pc:sldMk cId="48273366" sldId="429"/>
        </pc:sldMkLst>
        <pc:picChg chg="mod">
          <ac:chgData name="Noura.Elmaghawry" userId="b691f193-aaf6-4e62-bc5c-f933985003e3" providerId="ADAL" clId="{C64666CE-A0C3-4057-852A-3A51C82B02E1}" dt="2024-03-17T07:28:37.919" v="68" actId="14100"/>
          <ac:picMkLst>
            <pc:docMk/>
            <pc:sldMk cId="48273366" sldId="429"/>
            <ac:picMk id="5" creationId="{8034439B-0C71-BBA0-0818-85B648C98FB7}"/>
          </ac:picMkLst>
        </pc:picChg>
        <pc:picChg chg="mod">
          <ac:chgData name="Noura.Elmaghawry" userId="b691f193-aaf6-4e62-bc5c-f933985003e3" providerId="ADAL" clId="{C64666CE-A0C3-4057-852A-3A51C82B02E1}" dt="2024-03-17T07:28:40.566" v="69" actId="14100"/>
          <ac:picMkLst>
            <pc:docMk/>
            <pc:sldMk cId="48273366" sldId="429"/>
            <ac:picMk id="7" creationId="{FDBB5E97-6581-EA0E-9C2D-9C078B9D1E7E}"/>
          </ac:picMkLst>
        </pc:picChg>
        <pc:inkChg chg="mod">
          <ac:chgData name="Noura.Elmaghawry" userId="b691f193-aaf6-4e62-bc5c-f933985003e3" providerId="ADAL" clId="{C64666CE-A0C3-4057-852A-3A51C82B02E1}" dt="2024-03-17T07:28:44.887" v="70" actId="1076"/>
          <ac:inkMkLst>
            <pc:docMk/>
            <pc:sldMk cId="48273366" sldId="429"/>
            <ac:inkMk id="13" creationId="{0FC73BA9-2431-FE1A-930D-274E3AD06B6B}"/>
          </ac:inkMkLst>
        </pc:inkChg>
        <pc:inkChg chg="mod">
          <ac:chgData name="Noura.Elmaghawry" userId="b691f193-aaf6-4e62-bc5c-f933985003e3" providerId="ADAL" clId="{C64666CE-A0C3-4057-852A-3A51C82B02E1}" dt="2024-03-17T07:28:47.966" v="71" actId="1076"/>
          <ac:inkMkLst>
            <pc:docMk/>
            <pc:sldMk cId="48273366" sldId="429"/>
            <ac:inkMk id="14" creationId="{CC876914-D146-C32A-2152-91A719AD2A58}"/>
          </ac:inkMkLst>
        </pc:inkChg>
      </pc:sldChg>
      <pc:sldChg chg="addSp delSp modSp mod delAnim modAnim">
        <pc:chgData name="Noura.Elmaghawry" userId="b691f193-aaf6-4e62-bc5c-f933985003e3" providerId="ADAL" clId="{C64666CE-A0C3-4057-852A-3A51C82B02E1}" dt="2024-03-17T10:16:42.788" v="1048" actId="1076"/>
        <pc:sldMkLst>
          <pc:docMk/>
          <pc:sldMk cId="221101038" sldId="431"/>
        </pc:sldMkLst>
        <pc:spChg chg="add mod">
          <ac:chgData name="Noura.Elmaghawry" userId="b691f193-aaf6-4e62-bc5c-f933985003e3" providerId="ADAL" clId="{C64666CE-A0C3-4057-852A-3A51C82B02E1}" dt="2024-03-17T10:16:42.788" v="1048" actId="1076"/>
          <ac:spMkLst>
            <pc:docMk/>
            <pc:sldMk cId="221101038" sldId="431"/>
            <ac:spMk id="3" creationId="{B25638B5-20E2-EECA-759D-75040FE5C77D}"/>
          </ac:spMkLst>
        </pc:spChg>
        <pc:spChg chg="del mod">
          <ac:chgData name="Noura.Elmaghawry" userId="b691f193-aaf6-4e62-bc5c-f933985003e3" providerId="ADAL" clId="{C64666CE-A0C3-4057-852A-3A51C82B02E1}" dt="2024-03-17T07:31:53.632" v="90" actId="21"/>
          <ac:spMkLst>
            <pc:docMk/>
            <pc:sldMk cId="221101038" sldId="431"/>
            <ac:spMk id="13" creationId="{0FDB203C-1E1E-FA7F-EFA0-15FB3B57274F}"/>
          </ac:spMkLst>
        </pc:spChg>
        <pc:grpChg chg="mod">
          <ac:chgData name="Noura.Elmaghawry" userId="b691f193-aaf6-4e62-bc5c-f933985003e3" providerId="ADAL" clId="{C64666CE-A0C3-4057-852A-3A51C82B02E1}" dt="2024-03-17T07:29:01.854" v="74" actId="1076"/>
          <ac:grpSpMkLst>
            <pc:docMk/>
            <pc:sldMk cId="221101038" sldId="431"/>
            <ac:grpSpMk id="12" creationId="{1EB77C88-982E-661D-DDCB-DC984914098B}"/>
          </ac:grpSpMkLst>
        </pc:grpChg>
        <pc:picChg chg="mod">
          <ac:chgData name="Noura.Elmaghawry" userId="b691f193-aaf6-4e62-bc5c-f933985003e3" providerId="ADAL" clId="{C64666CE-A0C3-4057-852A-3A51C82B02E1}" dt="2024-03-17T07:28:55.511" v="72" actId="14100"/>
          <ac:picMkLst>
            <pc:docMk/>
            <pc:sldMk cId="221101038" sldId="431"/>
            <ac:picMk id="6" creationId="{896AF205-8505-C4EF-A70A-AD9C62AD8680}"/>
          </ac:picMkLst>
        </pc:picChg>
        <pc:picChg chg="mod">
          <ac:chgData name="Noura.Elmaghawry" userId="b691f193-aaf6-4e62-bc5c-f933985003e3" providerId="ADAL" clId="{C64666CE-A0C3-4057-852A-3A51C82B02E1}" dt="2024-03-17T07:28:59.645" v="73" actId="1076"/>
          <ac:picMkLst>
            <pc:docMk/>
            <pc:sldMk cId="221101038" sldId="431"/>
            <ac:picMk id="8" creationId="{57C731A6-3A81-FEA7-7A2B-592AA65E953C}"/>
          </ac:picMkLst>
        </pc:picChg>
      </pc:sldChg>
      <pc:sldChg chg="delSp modSp del mod">
        <pc:chgData name="Noura.Elmaghawry" userId="b691f193-aaf6-4e62-bc5c-f933985003e3" providerId="ADAL" clId="{C64666CE-A0C3-4057-852A-3A51C82B02E1}" dt="2024-03-17T07:49:10.593" v="1000" actId="47"/>
        <pc:sldMkLst>
          <pc:docMk/>
          <pc:sldMk cId="3740466613" sldId="432"/>
        </pc:sldMkLst>
        <pc:spChg chg="mod">
          <ac:chgData name="Noura.Elmaghawry" userId="b691f193-aaf6-4e62-bc5c-f933985003e3" providerId="ADAL" clId="{C64666CE-A0C3-4057-852A-3A51C82B02E1}" dt="2024-03-17T07:47:41.840" v="853"/>
          <ac:spMkLst>
            <pc:docMk/>
            <pc:sldMk cId="3740466613" sldId="432"/>
            <ac:spMk id="2" creationId="{4DD5A30B-CC41-2962-CD90-3E0D6A9FCBD8}"/>
          </ac:spMkLst>
        </pc:spChg>
        <pc:picChg chg="del">
          <ac:chgData name="Noura.Elmaghawry" userId="b691f193-aaf6-4e62-bc5c-f933985003e3" providerId="ADAL" clId="{C64666CE-A0C3-4057-852A-3A51C82B02E1}" dt="2024-03-17T07:47:58.516" v="861" actId="21"/>
          <ac:picMkLst>
            <pc:docMk/>
            <pc:sldMk cId="3740466613" sldId="432"/>
            <ac:picMk id="6" creationId="{3EB5888C-1DCD-065E-3360-120C2E06CF5B}"/>
          </ac:picMkLst>
        </pc:picChg>
        <pc:picChg chg="del">
          <ac:chgData name="Noura.Elmaghawry" userId="b691f193-aaf6-4e62-bc5c-f933985003e3" providerId="ADAL" clId="{C64666CE-A0C3-4057-852A-3A51C82B02E1}" dt="2024-03-17T07:47:58.516" v="861" actId="21"/>
          <ac:picMkLst>
            <pc:docMk/>
            <pc:sldMk cId="3740466613" sldId="432"/>
            <ac:picMk id="8" creationId="{E7A52E50-9982-DF2F-97CB-6900A53A0C2A}"/>
          </ac:picMkLst>
        </pc:picChg>
      </pc:sldChg>
      <pc:sldChg chg="modSp mod modAnim">
        <pc:chgData name="Noura.Elmaghawry" userId="b691f193-aaf6-4e62-bc5c-f933985003e3" providerId="ADAL" clId="{C64666CE-A0C3-4057-852A-3A51C82B02E1}" dt="2024-03-17T07:31:13.207" v="85" actId="14100"/>
        <pc:sldMkLst>
          <pc:docMk/>
          <pc:sldMk cId="1539021510" sldId="433"/>
        </pc:sldMkLst>
        <pc:picChg chg="mod">
          <ac:chgData name="Noura.Elmaghawry" userId="b691f193-aaf6-4e62-bc5c-f933985003e3" providerId="ADAL" clId="{C64666CE-A0C3-4057-852A-3A51C82B02E1}" dt="2024-03-17T07:30:50.375" v="81" actId="14100"/>
          <ac:picMkLst>
            <pc:docMk/>
            <pc:sldMk cId="1539021510" sldId="433"/>
            <ac:picMk id="5" creationId="{15E4E174-7FC3-673E-1F68-31F565225429}"/>
          </ac:picMkLst>
        </pc:picChg>
        <pc:picChg chg="mod">
          <ac:chgData name="Noura.Elmaghawry" userId="b691f193-aaf6-4e62-bc5c-f933985003e3" providerId="ADAL" clId="{C64666CE-A0C3-4057-852A-3A51C82B02E1}" dt="2024-03-17T07:30:56.478" v="82" actId="1076"/>
          <ac:picMkLst>
            <pc:docMk/>
            <pc:sldMk cId="1539021510" sldId="433"/>
            <ac:picMk id="6146" creationId="{CD312EBB-2745-DC28-8689-D39C512CBAED}"/>
          </ac:picMkLst>
        </pc:picChg>
        <pc:inkChg chg="mod">
          <ac:chgData name="Noura.Elmaghawry" userId="b691f193-aaf6-4e62-bc5c-f933985003e3" providerId="ADAL" clId="{C64666CE-A0C3-4057-852A-3A51C82B02E1}" dt="2024-03-17T07:31:13.207" v="85" actId="14100"/>
          <ac:inkMkLst>
            <pc:docMk/>
            <pc:sldMk cId="1539021510" sldId="433"/>
            <ac:inkMk id="6" creationId="{2293A078-FA02-D785-2891-380262FB06A7}"/>
          </ac:inkMkLst>
        </pc:inkChg>
        <pc:inkChg chg="mod">
          <ac:chgData name="Noura.Elmaghawry" userId="b691f193-aaf6-4e62-bc5c-f933985003e3" providerId="ADAL" clId="{C64666CE-A0C3-4057-852A-3A51C82B02E1}" dt="2024-03-17T07:31:01.206" v="83" actId="14100"/>
          <ac:inkMkLst>
            <pc:docMk/>
            <pc:sldMk cId="1539021510" sldId="433"/>
            <ac:inkMk id="8" creationId="{C160DDA8-5890-7680-4CA4-A9422291DC73}"/>
          </ac:inkMkLst>
        </pc:inkChg>
      </pc:sldChg>
      <pc:sldChg chg="delSp modSp mod modNotesTx">
        <pc:chgData name="Noura.Elmaghawry" userId="b691f193-aaf6-4e62-bc5c-f933985003e3" providerId="ADAL" clId="{C64666CE-A0C3-4057-852A-3A51C82B02E1}" dt="2024-03-17T07:41:50.427" v="430"/>
        <pc:sldMkLst>
          <pc:docMk/>
          <pc:sldMk cId="2396345981" sldId="434"/>
        </pc:sldMkLst>
        <pc:spChg chg="mod">
          <ac:chgData name="Noura.Elmaghawry" userId="b691f193-aaf6-4e62-bc5c-f933985003e3" providerId="ADAL" clId="{C64666CE-A0C3-4057-852A-3A51C82B02E1}" dt="2024-03-17T07:41:33.366" v="425" actId="20577"/>
          <ac:spMkLst>
            <pc:docMk/>
            <pc:sldMk cId="2396345981" sldId="434"/>
            <ac:spMk id="3" creationId="{9819C85A-7053-BA23-A3EB-73C9833B7545}"/>
          </ac:spMkLst>
        </pc:spChg>
        <pc:spChg chg="del mod">
          <ac:chgData name="Noura.Elmaghawry" userId="b691f193-aaf6-4e62-bc5c-f933985003e3" providerId="ADAL" clId="{C64666CE-A0C3-4057-852A-3A51C82B02E1}" dt="2024-03-17T07:41:50.427" v="430"/>
          <ac:spMkLst>
            <pc:docMk/>
            <pc:sldMk cId="2396345981" sldId="434"/>
            <ac:spMk id="6" creationId="{5CD6F44B-7755-0BB7-4A16-330A3A228B58}"/>
          </ac:spMkLst>
        </pc:spChg>
      </pc:sldChg>
      <pc:sldChg chg="addSp delSp modSp mod delAnim modAnim">
        <pc:chgData name="Noura.Elmaghawry" userId="b691f193-aaf6-4e62-bc5c-f933985003e3" providerId="ADAL" clId="{C64666CE-A0C3-4057-852A-3A51C82B02E1}" dt="2024-03-18T08:04:23.431" v="1482" actId="113"/>
        <pc:sldMkLst>
          <pc:docMk/>
          <pc:sldMk cId="3139435704" sldId="435"/>
        </pc:sldMkLst>
        <pc:spChg chg="mod">
          <ac:chgData name="Noura.Elmaghawry" userId="b691f193-aaf6-4e62-bc5c-f933985003e3" providerId="ADAL" clId="{C64666CE-A0C3-4057-852A-3A51C82B02E1}" dt="2024-03-17T07:43:03.225" v="508" actId="20577"/>
          <ac:spMkLst>
            <pc:docMk/>
            <pc:sldMk cId="3139435704" sldId="435"/>
            <ac:spMk id="2" creationId="{06D50130-88FC-42A1-4F4D-09B27E1B3D7C}"/>
          </ac:spMkLst>
        </pc:spChg>
        <pc:spChg chg="add del mod">
          <ac:chgData name="Noura.Elmaghawry" userId="b691f193-aaf6-4e62-bc5c-f933985003e3" providerId="ADAL" clId="{C64666CE-A0C3-4057-852A-3A51C82B02E1}" dt="2024-03-17T07:43:06.046" v="509" actId="478"/>
          <ac:spMkLst>
            <pc:docMk/>
            <pc:sldMk cId="3139435704" sldId="435"/>
            <ac:spMk id="3" creationId="{499E08FE-6746-7EF9-B053-6E7B64A73A2D}"/>
          </ac:spMkLst>
        </pc:spChg>
        <pc:spChg chg="add mod">
          <ac:chgData name="Noura.Elmaghawry" userId="b691f193-aaf6-4e62-bc5c-f933985003e3" providerId="ADAL" clId="{C64666CE-A0C3-4057-852A-3A51C82B02E1}" dt="2024-03-18T08:04:23.431" v="1482" actId="113"/>
          <ac:spMkLst>
            <pc:docMk/>
            <pc:sldMk cId="3139435704" sldId="435"/>
            <ac:spMk id="13" creationId="{C0EB2CEF-C4F6-9A58-785B-5D946B7F7BB7}"/>
          </ac:spMkLst>
        </pc:spChg>
        <pc:inkChg chg="add del">
          <ac:chgData name="Noura.Elmaghawry" userId="b691f193-aaf6-4e62-bc5c-f933985003e3" providerId="ADAL" clId="{C64666CE-A0C3-4057-852A-3A51C82B02E1}" dt="2024-03-17T07:43:33.290" v="511" actId="9405"/>
          <ac:inkMkLst>
            <pc:docMk/>
            <pc:sldMk cId="3139435704" sldId="435"/>
            <ac:inkMk id="4" creationId="{D068FE79-A7BD-28BE-A392-B797E2921541}"/>
          </ac:inkMkLst>
        </pc:inkChg>
        <pc:inkChg chg="add">
          <ac:chgData name="Noura.Elmaghawry" userId="b691f193-aaf6-4e62-bc5c-f933985003e3" providerId="ADAL" clId="{C64666CE-A0C3-4057-852A-3A51C82B02E1}" dt="2024-03-17T07:43:35.878" v="512" actId="9405"/>
          <ac:inkMkLst>
            <pc:docMk/>
            <pc:sldMk cId="3139435704" sldId="435"/>
            <ac:inkMk id="6" creationId="{2BD765EB-6186-D1BF-A6F5-EF15A5E4115B}"/>
          </ac:inkMkLst>
        </pc:inkChg>
      </pc:sldChg>
      <pc:sldChg chg="addSp delSp modSp mod modAnim">
        <pc:chgData name="Noura.Elmaghawry" userId="b691f193-aaf6-4e62-bc5c-f933985003e3" providerId="ADAL" clId="{C64666CE-A0C3-4057-852A-3A51C82B02E1}" dt="2024-03-17T07:49:01.922" v="998" actId="113"/>
        <pc:sldMkLst>
          <pc:docMk/>
          <pc:sldMk cId="2374537584" sldId="436"/>
        </pc:sldMkLst>
        <pc:spChg chg="mod">
          <ac:chgData name="Noura.Elmaghawry" userId="b691f193-aaf6-4e62-bc5c-f933985003e3" providerId="ADAL" clId="{C64666CE-A0C3-4057-852A-3A51C82B02E1}" dt="2024-03-17T07:46:22.990" v="772" actId="20577"/>
          <ac:spMkLst>
            <pc:docMk/>
            <pc:sldMk cId="2374537584" sldId="436"/>
            <ac:spMk id="2" creationId="{8AB6A8D4-5EC0-C73A-2FB5-E841E37D1648}"/>
          </ac:spMkLst>
        </pc:spChg>
        <pc:spChg chg="mod">
          <ac:chgData name="Noura.Elmaghawry" userId="b691f193-aaf6-4e62-bc5c-f933985003e3" providerId="ADAL" clId="{C64666CE-A0C3-4057-852A-3A51C82B02E1}" dt="2024-03-17T07:49:01.922" v="998" actId="113"/>
          <ac:spMkLst>
            <pc:docMk/>
            <pc:sldMk cId="2374537584" sldId="436"/>
            <ac:spMk id="3" creationId="{1BDC28E1-C3CA-D572-9CFD-AF9CC48079E6}"/>
          </ac:spMkLst>
        </pc:spChg>
        <pc:spChg chg="add mod">
          <ac:chgData name="Noura.Elmaghawry" userId="b691f193-aaf6-4e62-bc5c-f933985003e3" providerId="ADAL" clId="{C64666CE-A0C3-4057-852A-3A51C82B02E1}" dt="2024-03-17T07:47:19.847" v="849" actId="20577"/>
          <ac:spMkLst>
            <pc:docMk/>
            <pc:sldMk cId="2374537584" sldId="436"/>
            <ac:spMk id="6" creationId="{4F4B4BC0-4AE0-D082-9839-F0EE5CF6AE77}"/>
          </ac:spMkLst>
        </pc:spChg>
        <pc:grpChg chg="mod">
          <ac:chgData name="Noura.Elmaghawry" userId="b691f193-aaf6-4e62-bc5c-f933985003e3" providerId="ADAL" clId="{C64666CE-A0C3-4057-852A-3A51C82B02E1}" dt="2024-03-17T07:47:27.946" v="852"/>
          <ac:grpSpMkLst>
            <pc:docMk/>
            <pc:sldMk cId="2374537584" sldId="436"/>
            <ac:grpSpMk id="10" creationId="{147F7035-12FE-32A2-C32D-7E90FA901CA1}"/>
          </ac:grpSpMkLst>
        </pc:grpChg>
        <pc:picChg chg="mod">
          <ac:chgData name="Noura.Elmaghawry" userId="b691f193-aaf6-4e62-bc5c-f933985003e3" providerId="ADAL" clId="{C64666CE-A0C3-4057-852A-3A51C82B02E1}" dt="2024-03-17T07:44:22.597" v="519" actId="1076"/>
          <ac:picMkLst>
            <pc:docMk/>
            <pc:sldMk cId="2374537584" sldId="436"/>
            <ac:picMk id="5" creationId="{A7BC2CA9-185D-28CD-C76F-7F8A48B0FAAB}"/>
          </ac:picMkLst>
        </pc:picChg>
        <pc:picChg chg="mod">
          <ac:chgData name="Noura.Elmaghawry" userId="b691f193-aaf6-4e62-bc5c-f933985003e3" providerId="ADAL" clId="{C64666CE-A0C3-4057-852A-3A51C82B02E1}" dt="2024-03-17T07:46:26.853" v="773" actId="1076"/>
          <ac:picMkLst>
            <pc:docMk/>
            <pc:sldMk cId="2374537584" sldId="436"/>
            <ac:picMk id="9" creationId="{83A9276F-9610-0E70-BF16-C4404A884615}"/>
          </ac:picMkLst>
        </pc:picChg>
        <pc:inkChg chg="add del">
          <ac:chgData name="Noura.Elmaghawry" userId="b691f193-aaf6-4e62-bc5c-f933985003e3" providerId="ADAL" clId="{C64666CE-A0C3-4057-852A-3A51C82B02E1}" dt="2024-03-17T07:44:06.863" v="514" actId="9405"/>
          <ac:inkMkLst>
            <pc:docMk/>
            <pc:sldMk cId="2374537584" sldId="436"/>
            <ac:inkMk id="4" creationId="{7D3E7EEA-912D-A70E-B149-23E2A00B0159}"/>
          </ac:inkMkLst>
        </pc:inkChg>
        <pc:inkChg chg="add mod">
          <ac:chgData name="Noura.Elmaghawry" userId="b691f193-aaf6-4e62-bc5c-f933985003e3" providerId="ADAL" clId="{C64666CE-A0C3-4057-852A-3A51C82B02E1}" dt="2024-03-17T07:47:27.946" v="852"/>
          <ac:inkMkLst>
            <pc:docMk/>
            <pc:sldMk cId="2374537584" sldId="436"/>
            <ac:inkMk id="7" creationId="{B54EE0D9-F1C3-F155-265D-5D168723E315}"/>
          </ac:inkMkLst>
        </pc:inkChg>
        <pc:inkChg chg="add mod">
          <ac:chgData name="Noura.Elmaghawry" userId="b691f193-aaf6-4e62-bc5c-f933985003e3" providerId="ADAL" clId="{C64666CE-A0C3-4057-852A-3A51C82B02E1}" dt="2024-03-17T07:47:27.946" v="852"/>
          <ac:inkMkLst>
            <pc:docMk/>
            <pc:sldMk cId="2374537584" sldId="436"/>
            <ac:inkMk id="8" creationId="{DD4C4190-C40E-95BF-D124-253DA4B92039}"/>
          </ac:inkMkLst>
        </pc:inkChg>
      </pc:sldChg>
      <pc:sldChg chg="addSp delSp modSp mod modAnim">
        <pc:chgData name="Noura.Elmaghawry" userId="b691f193-aaf6-4e62-bc5c-f933985003e3" providerId="ADAL" clId="{C64666CE-A0C3-4057-852A-3A51C82B02E1}" dt="2024-03-17T07:49:07.974" v="999" actId="113"/>
        <pc:sldMkLst>
          <pc:docMk/>
          <pc:sldMk cId="912011277" sldId="437"/>
        </pc:sldMkLst>
        <pc:spChg chg="mod">
          <ac:chgData name="Noura.Elmaghawry" userId="b691f193-aaf6-4e62-bc5c-f933985003e3" providerId="ADAL" clId="{C64666CE-A0C3-4057-852A-3A51C82B02E1}" dt="2024-03-17T07:42:25.492" v="465" actId="20577"/>
          <ac:spMkLst>
            <pc:docMk/>
            <pc:sldMk cId="912011277" sldId="437"/>
            <ac:spMk id="2" creationId="{2C08FDE5-D88E-63FF-6B74-762C0CCD65B9}"/>
          </ac:spMkLst>
        </pc:spChg>
        <pc:spChg chg="add mod">
          <ac:chgData name="Noura.Elmaghawry" userId="b691f193-aaf6-4e62-bc5c-f933985003e3" providerId="ADAL" clId="{C64666CE-A0C3-4057-852A-3A51C82B02E1}" dt="2024-03-17T07:49:07.974" v="999" actId="113"/>
          <ac:spMkLst>
            <pc:docMk/>
            <pc:sldMk cId="912011277" sldId="437"/>
            <ac:spMk id="3" creationId="{64054780-7C13-9DB4-493F-160EC5D9CDA3}"/>
          </ac:spMkLst>
        </pc:spChg>
        <pc:spChg chg="add mod">
          <ac:chgData name="Noura.Elmaghawry" userId="b691f193-aaf6-4e62-bc5c-f933985003e3" providerId="ADAL" clId="{C64666CE-A0C3-4057-852A-3A51C82B02E1}" dt="2024-03-17T07:32:22.730" v="163" actId="20577"/>
          <ac:spMkLst>
            <pc:docMk/>
            <pc:sldMk cId="912011277" sldId="437"/>
            <ac:spMk id="13" creationId="{0FDB203C-1E1E-FA7F-EFA0-15FB3B57274F}"/>
          </ac:spMkLst>
        </pc:spChg>
        <pc:picChg chg="mod">
          <ac:chgData name="Noura.Elmaghawry" userId="b691f193-aaf6-4e62-bc5c-f933985003e3" providerId="ADAL" clId="{C64666CE-A0C3-4057-852A-3A51C82B02E1}" dt="2024-03-17T07:31:33.958" v="86" actId="14100"/>
          <ac:picMkLst>
            <pc:docMk/>
            <pc:sldMk cId="912011277" sldId="437"/>
            <ac:picMk id="5" creationId="{F336253C-8601-E595-9802-E10A047BCA92}"/>
          </ac:picMkLst>
        </pc:picChg>
        <pc:picChg chg="mod">
          <ac:chgData name="Noura.Elmaghawry" userId="b691f193-aaf6-4e62-bc5c-f933985003e3" providerId="ADAL" clId="{C64666CE-A0C3-4057-852A-3A51C82B02E1}" dt="2024-03-17T07:31:41.095" v="89" actId="1076"/>
          <ac:picMkLst>
            <pc:docMk/>
            <pc:sldMk cId="912011277" sldId="437"/>
            <ac:picMk id="7" creationId="{0C2B9A33-8557-ECC8-0CB0-A3DF7E5ED437}"/>
          </ac:picMkLst>
        </pc:picChg>
        <pc:picChg chg="mod">
          <ac:chgData name="Noura.Elmaghawry" userId="b691f193-aaf6-4e62-bc5c-f933985003e3" providerId="ADAL" clId="{C64666CE-A0C3-4057-852A-3A51C82B02E1}" dt="2024-03-17T07:42:46.301" v="493" actId="1076"/>
          <ac:picMkLst>
            <pc:docMk/>
            <pc:sldMk cId="912011277" sldId="437"/>
            <ac:picMk id="8" creationId="{07D12D02-3C6F-8100-3139-31023D0AC3A6}"/>
          </ac:picMkLst>
        </pc:picChg>
        <pc:picChg chg="mod">
          <ac:chgData name="Noura.Elmaghawry" userId="b691f193-aaf6-4e62-bc5c-f933985003e3" providerId="ADAL" clId="{C64666CE-A0C3-4057-852A-3A51C82B02E1}" dt="2024-03-17T07:42:45.164" v="492" actId="1076"/>
          <ac:picMkLst>
            <pc:docMk/>
            <pc:sldMk cId="912011277" sldId="437"/>
            <ac:picMk id="9" creationId="{E7DCE798-9674-7547-0636-ECA0A7557633}"/>
          </ac:picMkLst>
        </pc:picChg>
        <pc:inkChg chg="add del">
          <ac:chgData name="Noura.Elmaghawry" userId="b691f193-aaf6-4e62-bc5c-f933985003e3" providerId="ADAL" clId="{C64666CE-A0C3-4057-852A-3A51C82B02E1}" dt="2024-03-17T07:46:44.700" v="775" actId="9405"/>
          <ac:inkMkLst>
            <pc:docMk/>
            <pc:sldMk cId="912011277" sldId="437"/>
            <ac:inkMk id="4" creationId="{219F55D5-AC07-11C3-F2E5-E59347C4F213}"/>
          </ac:inkMkLst>
        </pc:inkChg>
      </pc:sldChg>
      <pc:sldChg chg="modSp add mod">
        <pc:chgData name="Noura.Elmaghawry" userId="b691f193-aaf6-4e62-bc5c-f933985003e3" providerId="ADAL" clId="{C64666CE-A0C3-4057-852A-3A51C82B02E1}" dt="2024-03-17T07:42:10.493" v="449" actId="20577"/>
        <pc:sldMkLst>
          <pc:docMk/>
          <pc:sldMk cId="2543312843" sldId="438"/>
        </pc:sldMkLst>
        <pc:spChg chg="mod">
          <ac:chgData name="Noura.Elmaghawry" userId="b691f193-aaf6-4e62-bc5c-f933985003e3" providerId="ADAL" clId="{C64666CE-A0C3-4057-852A-3A51C82B02E1}" dt="2024-03-17T07:42:10.493" v="449" actId="20577"/>
          <ac:spMkLst>
            <pc:docMk/>
            <pc:sldMk cId="2543312843" sldId="438"/>
            <ac:spMk id="2" creationId="{221A9121-B77B-449E-206C-DDE381C687C7}"/>
          </ac:spMkLst>
        </pc:spChg>
      </pc:sldChg>
      <pc:sldChg chg="modSp add mod">
        <pc:chgData name="Noura.Elmaghawry" userId="b691f193-aaf6-4e62-bc5c-f933985003e3" providerId="ADAL" clId="{C64666CE-A0C3-4057-852A-3A51C82B02E1}" dt="2024-03-17T07:44:58.005" v="554" actId="20577"/>
        <pc:sldMkLst>
          <pc:docMk/>
          <pc:sldMk cId="3715397690" sldId="439"/>
        </pc:sldMkLst>
        <pc:spChg chg="mod">
          <ac:chgData name="Noura.Elmaghawry" userId="b691f193-aaf6-4e62-bc5c-f933985003e3" providerId="ADAL" clId="{C64666CE-A0C3-4057-852A-3A51C82B02E1}" dt="2024-03-17T07:44:58.005" v="554" actId="20577"/>
          <ac:spMkLst>
            <pc:docMk/>
            <pc:sldMk cId="3715397690" sldId="439"/>
            <ac:spMk id="2" creationId="{221A9121-B77B-449E-206C-DDE381C687C7}"/>
          </ac:spMkLst>
        </pc:spChg>
      </pc:sldChg>
      <pc:sldChg chg="addSp delSp modSp add mod delAnim">
        <pc:chgData name="Noura.Elmaghawry" userId="b691f193-aaf6-4e62-bc5c-f933985003e3" providerId="ADAL" clId="{C64666CE-A0C3-4057-852A-3A51C82B02E1}" dt="2024-03-17T10:29:54.218" v="1262" actId="20577"/>
        <pc:sldMkLst>
          <pc:docMk/>
          <pc:sldMk cId="601719145" sldId="440"/>
        </pc:sldMkLst>
        <pc:spChg chg="mod">
          <ac:chgData name="Noura.Elmaghawry" userId="b691f193-aaf6-4e62-bc5c-f933985003e3" providerId="ADAL" clId="{C64666CE-A0C3-4057-852A-3A51C82B02E1}" dt="2024-03-17T07:47:48.940" v="856" actId="20577"/>
          <ac:spMkLst>
            <pc:docMk/>
            <pc:sldMk cId="601719145" sldId="440"/>
            <ac:spMk id="2" creationId="{8AB6A8D4-5EC0-C73A-2FB5-E841E37D1648}"/>
          </ac:spMkLst>
        </pc:spChg>
        <pc:spChg chg="mod">
          <ac:chgData name="Noura.Elmaghawry" userId="b691f193-aaf6-4e62-bc5c-f933985003e3" providerId="ADAL" clId="{C64666CE-A0C3-4057-852A-3A51C82B02E1}" dt="2024-03-17T07:48:58.303" v="997" actId="113"/>
          <ac:spMkLst>
            <pc:docMk/>
            <pc:sldMk cId="601719145" sldId="440"/>
            <ac:spMk id="3" creationId="{1BDC28E1-C3CA-D572-9CFD-AF9CC48079E6}"/>
          </ac:spMkLst>
        </pc:spChg>
        <pc:spChg chg="del">
          <ac:chgData name="Noura.Elmaghawry" userId="b691f193-aaf6-4e62-bc5c-f933985003e3" providerId="ADAL" clId="{C64666CE-A0C3-4057-852A-3A51C82B02E1}" dt="2024-03-17T07:47:54.363" v="860" actId="478"/>
          <ac:spMkLst>
            <pc:docMk/>
            <pc:sldMk cId="601719145" sldId="440"/>
            <ac:spMk id="6" creationId="{4F4B4BC0-4AE0-D082-9839-F0EE5CF6AE77}"/>
          </ac:spMkLst>
        </pc:spChg>
        <pc:spChg chg="add mod">
          <ac:chgData name="Noura.Elmaghawry" userId="b691f193-aaf6-4e62-bc5c-f933985003e3" providerId="ADAL" clId="{C64666CE-A0C3-4057-852A-3A51C82B02E1}" dt="2024-03-17T10:29:23.595" v="1204" actId="14100"/>
          <ac:spMkLst>
            <pc:docMk/>
            <pc:sldMk cId="601719145" sldId="440"/>
            <ac:spMk id="12" creationId="{C3E03915-99B7-6A3B-B0F2-AEF766E2C88D}"/>
          </ac:spMkLst>
        </pc:spChg>
        <pc:spChg chg="add mod">
          <ac:chgData name="Noura.Elmaghawry" userId="b691f193-aaf6-4e62-bc5c-f933985003e3" providerId="ADAL" clId="{C64666CE-A0C3-4057-852A-3A51C82B02E1}" dt="2024-03-17T10:29:16.090" v="1197" actId="1076"/>
          <ac:spMkLst>
            <pc:docMk/>
            <pc:sldMk cId="601719145" sldId="440"/>
            <ac:spMk id="13" creationId="{03F606F1-387C-2539-02C3-4ECCD61819D2}"/>
          </ac:spMkLst>
        </pc:spChg>
        <pc:spChg chg="add mod">
          <ac:chgData name="Noura.Elmaghawry" userId="b691f193-aaf6-4e62-bc5c-f933985003e3" providerId="ADAL" clId="{C64666CE-A0C3-4057-852A-3A51C82B02E1}" dt="2024-03-17T10:29:35.458" v="1209" actId="20577"/>
          <ac:spMkLst>
            <pc:docMk/>
            <pc:sldMk cId="601719145" sldId="440"/>
            <ac:spMk id="16" creationId="{825FC981-4C9B-EB9A-FD04-66C1AA13BD7F}"/>
          </ac:spMkLst>
        </pc:spChg>
        <pc:spChg chg="add mod">
          <ac:chgData name="Noura.Elmaghawry" userId="b691f193-aaf6-4e62-bc5c-f933985003e3" providerId="ADAL" clId="{C64666CE-A0C3-4057-852A-3A51C82B02E1}" dt="2024-03-17T10:29:54.218" v="1262" actId="20577"/>
          <ac:spMkLst>
            <pc:docMk/>
            <pc:sldMk cId="601719145" sldId="440"/>
            <ac:spMk id="17" creationId="{A1DD1356-6559-7489-D79D-79F43FF917D6}"/>
          </ac:spMkLst>
        </pc:spChg>
        <pc:grpChg chg="del">
          <ac:chgData name="Noura.Elmaghawry" userId="b691f193-aaf6-4e62-bc5c-f933985003e3" providerId="ADAL" clId="{C64666CE-A0C3-4057-852A-3A51C82B02E1}" dt="2024-03-17T07:47:53.061" v="859" actId="478"/>
          <ac:grpSpMkLst>
            <pc:docMk/>
            <pc:sldMk cId="601719145" sldId="440"/>
            <ac:grpSpMk id="10" creationId="{147F7035-12FE-32A2-C32D-7E90FA901CA1}"/>
          </ac:grpSpMkLst>
        </pc:grpChg>
        <pc:graphicFrameChg chg="add del mod modGraphic">
          <ac:chgData name="Noura.Elmaghawry" userId="b691f193-aaf6-4e62-bc5c-f933985003e3" providerId="ADAL" clId="{C64666CE-A0C3-4057-852A-3A51C82B02E1}" dt="2024-03-17T10:27:13.776" v="1079" actId="478"/>
          <ac:graphicFrameMkLst>
            <pc:docMk/>
            <pc:sldMk cId="601719145" sldId="440"/>
            <ac:graphicFrameMk id="5" creationId="{22422E75-BE79-3F63-4563-01E1E0C563C3}"/>
          </ac:graphicFrameMkLst>
        </pc:graphicFrameChg>
        <pc:graphicFrameChg chg="add mod modGraphic">
          <ac:chgData name="Noura.Elmaghawry" userId="b691f193-aaf6-4e62-bc5c-f933985003e3" providerId="ADAL" clId="{C64666CE-A0C3-4057-852A-3A51C82B02E1}" dt="2024-03-17T10:29:16.090" v="1197" actId="1076"/>
          <ac:graphicFrameMkLst>
            <pc:docMk/>
            <pc:sldMk cId="601719145" sldId="440"/>
            <ac:graphicFrameMk id="6" creationId="{CD3B4674-5F4D-4F65-6005-E6516E0D4AA4}"/>
          </ac:graphicFrameMkLst>
        </pc:graphicFrameChg>
        <pc:graphicFrameChg chg="add mod">
          <ac:chgData name="Noura.Elmaghawry" userId="b691f193-aaf6-4e62-bc5c-f933985003e3" providerId="ADAL" clId="{C64666CE-A0C3-4057-852A-3A51C82B02E1}" dt="2024-03-17T10:29:33.571" v="1207" actId="1076"/>
          <ac:graphicFrameMkLst>
            <pc:docMk/>
            <pc:sldMk cId="601719145" sldId="440"/>
            <ac:graphicFrameMk id="14" creationId="{3EEEF930-CEBC-421B-C879-DECD029092BB}"/>
          </ac:graphicFrameMkLst>
        </pc:graphicFrameChg>
        <pc:picChg chg="add mod">
          <ac:chgData name="Noura.Elmaghawry" userId="b691f193-aaf6-4e62-bc5c-f933985003e3" providerId="ADAL" clId="{C64666CE-A0C3-4057-852A-3A51C82B02E1}" dt="2024-03-17T07:48:41.557" v="990" actId="14100"/>
          <ac:picMkLst>
            <pc:docMk/>
            <pc:sldMk cId="601719145" sldId="440"/>
            <ac:picMk id="4" creationId="{3EB5888C-1DCD-065E-3360-120C2E06CF5B}"/>
          </ac:picMkLst>
        </pc:picChg>
        <pc:picChg chg="del">
          <ac:chgData name="Noura.Elmaghawry" userId="b691f193-aaf6-4e62-bc5c-f933985003e3" providerId="ADAL" clId="{C64666CE-A0C3-4057-852A-3A51C82B02E1}" dt="2024-03-17T07:47:51.675" v="857" actId="478"/>
          <ac:picMkLst>
            <pc:docMk/>
            <pc:sldMk cId="601719145" sldId="440"/>
            <ac:picMk id="5" creationId="{A7BC2CA9-185D-28CD-C76F-7F8A48B0FAAB}"/>
          </ac:picMkLst>
        </pc:picChg>
        <pc:picChg chg="del">
          <ac:chgData name="Noura.Elmaghawry" userId="b691f193-aaf6-4e62-bc5c-f933985003e3" providerId="ADAL" clId="{C64666CE-A0C3-4057-852A-3A51C82B02E1}" dt="2024-03-17T07:47:52.330" v="858" actId="478"/>
          <ac:picMkLst>
            <pc:docMk/>
            <pc:sldMk cId="601719145" sldId="440"/>
            <ac:picMk id="9" creationId="{83A9276F-9610-0E70-BF16-C4404A884615}"/>
          </ac:picMkLst>
        </pc:picChg>
        <pc:picChg chg="add mod">
          <ac:chgData name="Noura.Elmaghawry" userId="b691f193-aaf6-4e62-bc5c-f933985003e3" providerId="ADAL" clId="{C64666CE-A0C3-4057-852A-3A51C82B02E1}" dt="2024-03-17T07:48:50.108" v="994" actId="1076"/>
          <ac:picMkLst>
            <pc:docMk/>
            <pc:sldMk cId="601719145" sldId="440"/>
            <ac:picMk id="11" creationId="{E7A52E50-9982-DF2F-97CB-6900A53A0C2A}"/>
          </ac:picMkLst>
        </pc:picChg>
        <pc:cxnChg chg="add del mod">
          <ac:chgData name="Noura.Elmaghawry" userId="b691f193-aaf6-4e62-bc5c-f933985003e3" providerId="ADAL" clId="{C64666CE-A0C3-4057-852A-3A51C82B02E1}" dt="2024-03-17T10:29:25.124" v="1205" actId="478"/>
          <ac:cxnSpMkLst>
            <pc:docMk/>
            <pc:sldMk cId="601719145" sldId="440"/>
            <ac:cxnSpMk id="8" creationId="{516F906D-C3B8-1E7F-DD74-ACB051F8F85F}"/>
          </ac:cxnSpMkLst>
        </pc:cxnChg>
        <pc:cxnChg chg="add mod">
          <ac:chgData name="Noura.Elmaghawry" userId="b691f193-aaf6-4e62-bc5c-f933985003e3" providerId="ADAL" clId="{C64666CE-A0C3-4057-852A-3A51C82B02E1}" dt="2024-03-17T10:29:16.090" v="1197" actId="1076"/>
          <ac:cxnSpMkLst>
            <pc:docMk/>
            <pc:sldMk cId="601719145" sldId="440"/>
            <ac:cxnSpMk id="10" creationId="{13EB4575-DA33-F0A8-574A-339D84282BF3}"/>
          </ac:cxnSpMkLst>
        </pc:cxnChg>
        <pc:cxnChg chg="add mod">
          <ac:chgData name="Noura.Elmaghawry" userId="b691f193-aaf6-4e62-bc5c-f933985003e3" providerId="ADAL" clId="{C64666CE-A0C3-4057-852A-3A51C82B02E1}" dt="2024-03-17T10:29:39.801" v="1210" actId="1076"/>
          <ac:cxnSpMkLst>
            <pc:docMk/>
            <pc:sldMk cId="601719145" sldId="440"/>
            <ac:cxnSpMk id="15" creationId="{AF16E85F-517A-ED20-735E-014FE5BCAFE1}"/>
          </ac:cxnSpMkLst>
        </pc:cxnChg>
      </pc:sldChg>
      <pc:sldChg chg="addSp delSp modSp add mod modAnim">
        <pc:chgData name="Noura.Elmaghawry" userId="b691f193-aaf6-4e62-bc5c-f933985003e3" providerId="ADAL" clId="{C64666CE-A0C3-4057-852A-3A51C82B02E1}" dt="2024-03-18T08:03:19.605" v="1470" actId="9405"/>
        <pc:sldMkLst>
          <pc:docMk/>
          <pc:sldMk cId="2289178288" sldId="441"/>
        </pc:sldMkLst>
        <pc:spChg chg="mod">
          <ac:chgData name="Noura.Elmaghawry" userId="b691f193-aaf6-4e62-bc5c-f933985003e3" providerId="ADAL" clId="{C64666CE-A0C3-4057-852A-3A51C82B02E1}" dt="2024-03-18T07:55:22.462" v="1265" actId="20577"/>
          <ac:spMkLst>
            <pc:docMk/>
            <pc:sldMk cId="2289178288" sldId="441"/>
            <ac:spMk id="2" creationId="{8AB6A8D4-5EC0-C73A-2FB5-E841E37D1648}"/>
          </ac:spMkLst>
        </pc:spChg>
        <pc:spChg chg="mod">
          <ac:chgData name="Noura.Elmaghawry" userId="b691f193-aaf6-4e62-bc5c-f933985003e3" providerId="ADAL" clId="{C64666CE-A0C3-4057-852A-3A51C82B02E1}" dt="2024-03-18T07:55:57.523" v="1366" actId="6549"/>
          <ac:spMkLst>
            <pc:docMk/>
            <pc:sldMk cId="2289178288" sldId="441"/>
            <ac:spMk id="3" creationId="{1BDC28E1-C3CA-D572-9CFD-AF9CC48079E6}"/>
          </ac:spMkLst>
        </pc:spChg>
        <pc:spChg chg="del">
          <ac:chgData name="Noura.Elmaghawry" userId="b691f193-aaf6-4e62-bc5c-f933985003e3" providerId="ADAL" clId="{C64666CE-A0C3-4057-852A-3A51C82B02E1}" dt="2024-03-18T07:56:03.411" v="1370" actId="478"/>
          <ac:spMkLst>
            <pc:docMk/>
            <pc:sldMk cId="2289178288" sldId="441"/>
            <ac:spMk id="12" creationId="{C3E03915-99B7-6A3B-B0F2-AEF766E2C88D}"/>
          </ac:spMkLst>
        </pc:spChg>
        <pc:spChg chg="del">
          <ac:chgData name="Noura.Elmaghawry" userId="b691f193-aaf6-4e62-bc5c-f933985003e3" providerId="ADAL" clId="{C64666CE-A0C3-4057-852A-3A51C82B02E1}" dt="2024-03-18T07:56:01.467" v="1368" actId="478"/>
          <ac:spMkLst>
            <pc:docMk/>
            <pc:sldMk cId="2289178288" sldId="441"/>
            <ac:spMk id="13" creationId="{03F606F1-387C-2539-02C3-4ECCD61819D2}"/>
          </ac:spMkLst>
        </pc:spChg>
        <pc:spChg chg="del">
          <ac:chgData name="Noura.Elmaghawry" userId="b691f193-aaf6-4e62-bc5c-f933985003e3" providerId="ADAL" clId="{C64666CE-A0C3-4057-852A-3A51C82B02E1}" dt="2024-03-18T07:56:04.796" v="1371" actId="478"/>
          <ac:spMkLst>
            <pc:docMk/>
            <pc:sldMk cId="2289178288" sldId="441"/>
            <ac:spMk id="16" creationId="{825FC981-4C9B-EB9A-FD04-66C1AA13BD7F}"/>
          </ac:spMkLst>
        </pc:spChg>
        <pc:spChg chg="del">
          <ac:chgData name="Noura.Elmaghawry" userId="b691f193-aaf6-4e62-bc5c-f933985003e3" providerId="ADAL" clId="{C64666CE-A0C3-4057-852A-3A51C82B02E1}" dt="2024-03-18T07:56:07.923" v="1373" actId="478"/>
          <ac:spMkLst>
            <pc:docMk/>
            <pc:sldMk cId="2289178288" sldId="441"/>
            <ac:spMk id="17" creationId="{A1DD1356-6559-7489-D79D-79F43FF917D6}"/>
          </ac:spMkLst>
        </pc:spChg>
        <pc:spChg chg="add mod">
          <ac:chgData name="Noura.Elmaghawry" userId="b691f193-aaf6-4e62-bc5c-f933985003e3" providerId="ADAL" clId="{C64666CE-A0C3-4057-852A-3A51C82B02E1}" dt="2024-03-18T08:03:06.099" v="1468" actId="207"/>
          <ac:spMkLst>
            <pc:docMk/>
            <pc:sldMk cId="2289178288" sldId="441"/>
            <ac:spMk id="18" creationId="{F2EB629E-D9D3-D25D-BF14-50BDEF208C5D}"/>
          </ac:spMkLst>
        </pc:spChg>
        <pc:graphicFrameChg chg="del">
          <ac:chgData name="Noura.Elmaghawry" userId="b691f193-aaf6-4e62-bc5c-f933985003e3" providerId="ADAL" clId="{C64666CE-A0C3-4057-852A-3A51C82B02E1}" dt="2024-03-18T07:55:59.634" v="1367" actId="478"/>
          <ac:graphicFrameMkLst>
            <pc:docMk/>
            <pc:sldMk cId="2289178288" sldId="441"/>
            <ac:graphicFrameMk id="6" creationId="{CD3B4674-5F4D-4F65-6005-E6516E0D4AA4}"/>
          </ac:graphicFrameMkLst>
        </pc:graphicFrameChg>
        <pc:graphicFrameChg chg="del">
          <ac:chgData name="Noura.Elmaghawry" userId="b691f193-aaf6-4e62-bc5c-f933985003e3" providerId="ADAL" clId="{C64666CE-A0C3-4057-852A-3A51C82B02E1}" dt="2024-03-18T07:56:06.281" v="1372" actId="478"/>
          <ac:graphicFrameMkLst>
            <pc:docMk/>
            <pc:sldMk cId="2289178288" sldId="441"/>
            <ac:graphicFrameMk id="14" creationId="{3EEEF930-CEBC-421B-C879-DECD029092BB}"/>
          </ac:graphicFrameMkLst>
        </pc:graphicFrameChg>
        <pc:picChg chg="del">
          <ac:chgData name="Noura.Elmaghawry" userId="b691f193-aaf6-4e62-bc5c-f933985003e3" providerId="ADAL" clId="{C64666CE-A0C3-4057-852A-3A51C82B02E1}" dt="2024-03-18T07:56:09.379" v="1375" actId="478"/>
          <ac:picMkLst>
            <pc:docMk/>
            <pc:sldMk cId="2289178288" sldId="441"/>
            <ac:picMk id="4" creationId="{3EB5888C-1DCD-065E-3360-120C2E06CF5B}"/>
          </ac:picMkLst>
        </pc:picChg>
        <pc:picChg chg="add mod">
          <ac:chgData name="Noura.Elmaghawry" userId="b691f193-aaf6-4e62-bc5c-f933985003e3" providerId="ADAL" clId="{C64666CE-A0C3-4057-852A-3A51C82B02E1}" dt="2024-03-18T08:02:03.963" v="1385" actId="14100"/>
          <ac:picMkLst>
            <pc:docMk/>
            <pc:sldMk cId="2289178288" sldId="441"/>
            <ac:picMk id="7" creationId="{1539233A-93C3-B3D1-A5D1-43FEEFFDA26E}"/>
          </ac:picMkLst>
        </pc:picChg>
        <pc:picChg chg="add mod">
          <ac:chgData name="Noura.Elmaghawry" userId="b691f193-aaf6-4e62-bc5c-f933985003e3" providerId="ADAL" clId="{C64666CE-A0C3-4057-852A-3A51C82B02E1}" dt="2024-03-18T08:02:00.763" v="1384" actId="14100"/>
          <ac:picMkLst>
            <pc:docMk/>
            <pc:sldMk cId="2289178288" sldId="441"/>
            <ac:picMk id="9" creationId="{2E996646-927C-8152-1949-9E285E47938E}"/>
          </ac:picMkLst>
        </pc:picChg>
        <pc:picChg chg="del">
          <ac:chgData name="Noura.Elmaghawry" userId="b691f193-aaf6-4e62-bc5c-f933985003e3" providerId="ADAL" clId="{C64666CE-A0C3-4057-852A-3A51C82B02E1}" dt="2024-03-18T07:56:09.882" v="1376" actId="478"/>
          <ac:picMkLst>
            <pc:docMk/>
            <pc:sldMk cId="2289178288" sldId="441"/>
            <ac:picMk id="11" creationId="{E7A52E50-9982-DF2F-97CB-6900A53A0C2A}"/>
          </ac:picMkLst>
        </pc:picChg>
        <pc:inkChg chg="add">
          <ac:chgData name="Noura.Elmaghawry" userId="b691f193-aaf6-4e62-bc5c-f933985003e3" providerId="ADAL" clId="{C64666CE-A0C3-4057-852A-3A51C82B02E1}" dt="2024-03-18T08:03:13.058" v="1469" actId="9405"/>
          <ac:inkMkLst>
            <pc:docMk/>
            <pc:sldMk cId="2289178288" sldId="441"/>
            <ac:inkMk id="19" creationId="{60A0F2DD-C204-7560-8D0B-C9E294745FD2}"/>
          </ac:inkMkLst>
        </pc:inkChg>
        <pc:inkChg chg="add">
          <ac:chgData name="Noura.Elmaghawry" userId="b691f193-aaf6-4e62-bc5c-f933985003e3" providerId="ADAL" clId="{C64666CE-A0C3-4057-852A-3A51C82B02E1}" dt="2024-03-18T08:03:19.605" v="1470" actId="9405"/>
          <ac:inkMkLst>
            <pc:docMk/>
            <pc:sldMk cId="2289178288" sldId="441"/>
            <ac:inkMk id="20" creationId="{542BB90C-8B32-A070-74F4-FAF4EC8E4907}"/>
          </ac:inkMkLst>
        </pc:inkChg>
        <pc:cxnChg chg="del">
          <ac:chgData name="Noura.Elmaghawry" userId="b691f193-aaf6-4e62-bc5c-f933985003e3" providerId="ADAL" clId="{C64666CE-A0C3-4057-852A-3A51C82B02E1}" dt="2024-03-18T07:56:02.093" v="1369" actId="478"/>
          <ac:cxnSpMkLst>
            <pc:docMk/>
            <pc:sldMk cId="2289178288" sldId="441"/>
            <ac:cxnSpMk id="10" creationId="{13EB4575-DA33-F0A8-574A-339D84282BF3}"/>
          </ac:cxnSpMkLst>
        </pc:cxnChg>
        <pc:cxnChg chg="del">
          <ac:chgData name="Noura.Elmaghawry" userId="b691f193-aaf6-4e62-bc5c-f933985003e3" providerId="ADAL" clId="{C64666CE-A0C3-4057-852A-3A51C82B02E1}" dt="2024-03-18T07:56:08.604" v="1374" actId="478"/>
          <ac:cxnSpMkLst>
            <pc:docMk/>
            <pc:sldMk cId="2289178288" sldId="441"/>
            <ac:cxnSpMk id="15" creationId="{AF16E85F-517A-ED20-735E-014FE5BCAFE1}"/>
          </ac:cxnSpMkLst>
        </pc:cxnChg>
      </pc:sldChg>
    </pc:docChg>
  </pc:docChgLst>
  <pc:docChgLst>
    <pc:chgData name="Noura.Elmaghawry" userId="b691f193-aaf6-4e62-bc5c-f933985003e3" providerId="ADAL" clId="{ACFB847B-87B1-476B-B221-42A664507ACE}"/>
    <pc:docChg chg="undo custSel addSld modSld sldOrd">
      <pc:chgData name="Noura.Elmaghawry" userId="b691f193-aaf6-4e62-bc5c-f933985003e3" providerId="ADAL" clId="{ACFB847B-87B1-476B-B221-42A664507ACE}" dt="2024-03-26T11:54:13.194" v="371" actId="1076"/>
      <pc:docMkLst>
        <pc:docMk/>
      </pc:docMkLst>
      <pc:sldChg chg="delSp modSp mod">
        <pc:chgData name="Noura.Elmaghawry" userId="b691f193-aaf6-4e62-bc5c-f933985003e3" providerId="ADAL" clId="{ACFB847B-87B1-476B-B221-42A664507ACE}" dt="2024-03-26T10:23:00.501" v="172" actId="21"/>
        <pc:sldMkLst>
          <pc:docMk/>
          <pc:sldMk cId="1061445848" sldId="328"/>
        </pc:sldMkLst>
        <pc:spChg chg="del mod">
          <ac:chgData name="Noura.Elmaghawry" userId="b691f193-aaf6-4e62-bc5c-f933985003e3" providerId="ADAL" clId="{ACFB847B-87B1-476B-B221-42A664507ACE}" dt="2024-03-26T10:23:00.501" v="172" actId="21"/>
          <ac:spMkLst>
            <pc:docMk/>
            <pc:sldMk cId="1061445848" sldId="328"/>
            <ac:spMk id="4" creationId="{B139717A-8134-1582-6E53-7D7440F66126}"/>
          </ac:spMkLst>
        </pc:spChg>
        <pc:cxnChg chg="del">
          <ac:chgData name="Noura.Elmaghawry" userId="b691f193-aaf6-4e62-bc5c-f933985003e3" providerId="ADAL" clId="{ACFB847B-87B1-476B-B221-42A664507ACE}" dt="2024-03-26T10:22:57.448" v="171" actId="478"/>
          <ac:cxnSpMkLst>
            <pc:docMk/>
            <pc:sldMk cId="1061445848" sldId="328"/>
            <ac:cxnSpMk id="5" creationId="{CB8DDB31-0391-EAAF-278E-5DB6E53C6949}"/>
          </ac:cxnSpMkLst>
        </pc:cxnChg>
      </pc:sldChg>
      <pc:sldChg chg="addSp delSp modSp mod delAnim modAnim">
        <pc:chgData name="Noura.Elmaghawry" userId="b691f193-aaf6-4e62-bc5c-f933985003e3" providerId="ADAL" clId="{ACFB847B-87B1-476B-B221-42A664507ACE}" dt="2024-03-24T10:57:12.013" v="149" actId="9405"/>
        <pc:sldMkLst>
          <pc:docMk/>
          <pc:sldMk cId="2413475505" sldId="330"/>
        </pc:sldMkLst>
        <pc:spChg chg="mod">
          <ac:chgData name="Noura.Elmaghawry" userId="b691f193-aaf6-4e62-bc5c-f933985003e3" providerId="ADAL" clId="{ACFB847B-87B1-476B-B221-42A664507ACE}" dt="2024-03-24T10:51:37.712" v="25" actId="20577"/>
          <ac:spMkLst>
            <pc:docMk/>
            <pc:sldMk cId="2413475505" sldId="330"/>
            <ac:spMk id="3" creationId="{0EF4749D-E44A-DEDE-7233-5E583D2B5C47}"/>
          </ac:spMkLst>
        </pc:spChg>
        <pc:spChg chg="add mod">
          <ac:chgData name="Noura.Elmaghawry" userId="b691f193-aaf6-4e62-bc5c-f933985003e3" providerId="ADAL" clId="{ACFB847B-87B1-476B-B221-42A664507ACE}" dt="2024-03-24T10:54:25.893" v="109" actId="1076"/>
          <ac:spMkLst>
            <pc:docMk/>
            <pc:sldMk cId="2413475505" sldId="330"/>
            <ac:spMk id="5" creationId="{8E022763-71FA-55A7-9D82-B508C51FB78F}"/>
          </ac:spMkLst>
        </pc:spChg>
        <pc:spChg chg="add mod">
          <ac:chgData name="Noura.Elmaghawry" userId="b691f193-aaf6-4e62-bc5c-f933985003e3" providerId="ADAL" clId="{ACFB847B-87B1-476B-B221-42A664507ACE}" dt="2024-03-24T10:55:11.514" v="117" actId="114"/>
          <ac:spMkLst>
            <pc:docMk/>
            <pc:sldMk cId="2413475505" sldId="330"/>
            <ac:spMk id="6" creationId="{25DB6616-ADF4-8EF3-A658-0E792D265365}"/>
          </ac:spMkLst>
        </pc:spChg>
        <pc:graphicFrameChg chg="add mod modGraphic">
          <ac:chgData name="Noura.Elmaghawry" userId="b691f193-aaf6-4e62-bc5c-f933985003e3" providerId="ADAL" clId="{ACFB847B-87B1-476B-B221-42A664507ACE}" dt="2024-03-24T10:54:19.292" v="108" actId="14734"/>
          <ac:graphicFrameMkLst>
            <pc:docMk/>
            <pc:sldMk cId="2413475505" sldId="330"/>
            <ac:graphicFrameMk id="4" creationId="{F05DDCE3-3925-48DE-A2C7-5C883633DBA7}"/>
          </ac:graphicFrameMkLst>
        </pc:graphicFrameChg>
        <pc:picChg chg="del">
          <ac:chgData name="Noura.Elmaghawry" userId="b691f193-aaf6-4e62-bc5c-f933985003e3" providerId="ADAL" clId="{ACFB847B-87B1-476B-B221-42A664507ACE}" dt="2024-03-24T10:52:37.634" v="57" actId="478"/>
          <ac:picMkLst>
            <pc:docMk/>
            <pc:sldMk cId="2413475505" sldId="330"/>
            <ac:picMk id="7" creationId="{A236FBC0-E2D5-A004-B6DA-9841CB060B5F}"/>
          </ac:picMkLst>
        </pc:picChg>
        <pc:picChg chg="add mod ord">
          <ac:chgData name="Noura.Elmaghawry" userId="b691f193-aaf6-4e62-bc5c-f933985003e3" providerId="ADAL" clId="{ACFB847B-87B1-476B-B221-42A664507ACE}" dt="2024-03-24T10:56:56.114" v="148" actId="167"/>
          <ac:picMkLst>
            <pc:docMk/>
            <pc:sldMk cId="2413475505" sldId="330"/>
            <ac:picMk id="13" creationId="{C9C2963C-883D-A223-7C2A-76B100AE96F5}"/>
          </ac:picMkLst>
        </pc:picChg>
        <pc:inkChg chg="del">
          <ac:chgData name="Noura.Elmaghawry" userId="b691f193-aaf6-4e62-bc5c-f933985003e3" providerId="ADAL" clId="{ACFB847B-87B1-476B-B221-42A664507ACE}" dt="2024-03-24T10:52:39.771" v="58" actId="478"/>
          <ac:inkMkLst>
            <pc:docMk/>
            <pc:sldMk cId="2413475505" sldId="330"/>
            <ac:inkMk id="8" creationId="{3AA13C4F-741D-7810-3F44-C38F4300EC9B}"/>
          </ac:inkMkLst>
        </pc:inkChg>
        <pc:inkChg chg="add">
          <ac:chgData name="Noura.Elmaghawry" userId="b691f193-aaf6-4e62-bc5c-f933985003e3" providerId="ADAL" clId="{ACFB847B-87B1-476B-B221-42A664507ACE}" dt="2024-03-24T10:57:12.013" v="149" actId="9405"/>
          <ac:inkMkLst>
            <pc:docMk/>
            <pc:sldMk cId="2413475505" sldId="330"/>
            <ac:inkMk id="14" creationId="{DD0867BB-150B-FC6D-0F3C-C08F24CB2B30}"/>
          </ac:inkMkLst>
        </pc:inkChg>
        <pc:cxnChg chg="add mod">
          <ac:chgData name="Noura.Elmaghawry" userId="b691f193-aaf6-4e62-bc5c-f933985003e3" providerId="ADAL" clId="{ACFB847B-87B1-476B-B221-42A664507ACE}" dt="2024-03-24T10:55:32.414" v="127" actId="692"/>
          <ac:cxnSpMkLst>
            <pc:docMk/>
            <pc:sldMk cId="2413475505" sldId="330"/>
            <ac:cxnSpMk id="10" creationId="{96417CF2-0BC9-CA10-40C6-DC06460FC123}"/>
          </ac:cxnSpMkLst>
        </pc:cxnChg>
      </pc:sldChg>
      <pc:sldChg chg="addSp delSp mod">
        <pc:chgData name="Noura.Elmaghawry" userId="b691f193-aaf6-4e62-bc5c-f933985003e3" providerId="ADAL" clId="{ACFB847B-87B1-476B-B221-42A664507ACE}" dt="2024-03-26T11:53:12.762" v="327" actId="9405"/>
        <pc:sldMkLst>
          <pc:docMk/>
          <pc:sldMk cId="1849010273" sldId="332"/>
        </pc:sldMkLst>
        <pc:inkChg chg="add del">
          <ac:chgData name="Noura.Elmaghawry" userId="b691f193-aaf6-4e62-bc5c-f933985003e3" providerId="ADAL" clId="{ACFB847B-87B1-476B-B221-42A664507ACE}" dt="2024-03-26T11:53:12.762" v="327" actId="9405"/>
          <ac:inkMkLst>
            <pc:docMk/>
            <pc:sldMk cId="1849010273" sldId="332"/>
            <ac:inkMk id="4" creationId="{64FD618B-EB88-5B7C-905B-A0AC8A0BA2E7}"/>
          </ac:inkMkLst>
        </pc:inkChg>
      </pc:sldChg>
      <pc:sldChg chg="modAnim">
        <pc:chgData name="Noura.Elmaghawry" userId="b691f193-aaf6-4e62-bc5c-f933985003e3" providerId="ADAL" clId="{ACFB847B-87B1-476B-B221-42A664507ACE}" dt="2024-03-24T07:05:59.275" v="1"/>
        <pc:sldMkLst>
          <pc:docMk/>
          <pc:sldMk cId="2245831622" sldId="333"/>
        </pc:sldMkLst>
      </pc:sldChg>
      <pc:sldChg chg="delSp mod delAnim modAnim">
        <pc:chgData name="Noura.Elmaghawry" userId="b691f193-aaf6-4e62-bc5c-f933985003e3" providerId="ADAL" clId="{ACFB847B-87B1-476B-B221-42A664507ACE}" dt="2024-03-24T07:06:46.471" v="6"/>
        <pc:sldMkLst>
          <pc:docMk/>
          <pc:sldMk cId="974363433" sldId="335"/>
        </pc:sldMkLst>
        <pc:inkChg chg="del">
          <ac:chgData name="Noura.Elmaghawry" userId="b691f193-aaf6-4e62-bc5c-f933985003e3" providerId="ADAL" clId="{ACFB847B-87B1-476B-B221-42A664507ACE}" dt="2024-03-24T07:06:21.521" v="3" actId="478"/>
          <ac:inkMkLst>
            <pc:docMk/>
            <pc:sldMk cId="974363433" sldId="335"/>
            <ac:inkMk id="8" creationId="{12A9C556-52DD-507C-04E6-3FEDE0723419}"/>
          </ac:inkMkLst>
        </pc:inkChg>
      </pc:sldChg>
      <pc:sldChg chg="addSp delSp modSp mod">
        <pc:chgData name="Noura.Elmaghawry" userId="b691f193-aaf6-4e62-bc5c-f933985003e3" providerId="ADAL" clId="{ACFB847B-87B1-476B-B221-42A664507ACE}" dt="2024-03-24T10:34:20.396" v="23" actId="14100"/>
        <pc:sldMkLst>
          <pc:docMk/>
          <pc:sldMk cId="2974009490" sldId="336"/>
        </pc:sldMkLst>
        <pc:picChg chg="del">
          <ac:chgData name="Noura.Elmaghawry" userId="b691f193-aaf6-4e62-bc5c-f933985003e3" providerId="ADAL" clId="{ACFB847B-87B1-476B-B221-42A664507ACE}" dt="2024-03-24T10:32:58.088" v="8" actId="478"/>
          <ac:picMkLst>
            <pc:docMk/>
            <pc:sldMk cId="2974009490" sldId="336"/>
            <ac:picMk id="4" creationId="{A9BC20E8-FCE3-02E8-E040-AE9513F98A52}"/>
          </ac:picMkLst>
        </pc:picChg>
        <pc:picChg chg="add del mod ord">
          <ac:chgData name="Noura.Elmaghawry" userId="b691f193-aaf6-4e62-bc5c-f933985003e3" providerId="ADAL" clId="{ACFB847B-87B1-476B-B221-42A664507ACE}" dt="2024-03-24T10:34:05.743" v="16" actId="478"/>
          <ac:picMkLst>
            <pc:docMk/>
            <pc:sldMk cId="2974009490" sldId="336"/>
            <ac:picMk id="5" creationId="{C8B36C7C-8A66-81F2-4825-E6815AF195C3}"/>
          </ac:picMkLst>
        </pc:picChg>
        <pc:picChg chg="add mod ord">
          <ac:chgData name="Noura.Elmaghawry" userId="b691f193-aaf6-4e62-bc5c-f933985003e3" providerId="ADAL" clId="{ACFB847B-87B1-476B-B221-42A664507ACE}" dt="2024-03-24T10:34:20.396" v="23" actId="14100"/>
          <ac:picMkLst>
            <pc:docMk/>
            <pc:sldMk cId="2974009490" sldId="336"/>
            <ac:picMk id="9" creationId="{65EF579E-F5E1-6E48-153D-63BA3312DF42}"/>
          </ac:picMkLst>
        </pc:picChg>
        <pc:cxnChg chg="mod">
          <ac:chgData name="Noura.Elmaghawry" userId="b691f193-aaf6-4e62-bc5c-f933985003e3" providerId="ADAL" clId="{ACFB847B-87B1-476B-B221-42A664507ACE}" dt="2024-03-24T10:33:18.515" v="15" actId="1076"/>
          <ac:cxnSpMkLst>
            <pc:docMk/>
            <pc:sldMk cId="2974009490" sldId="336"/>
            <ac:cxnSpMk id="7" creationId="{CE39D4BE-30F9-E0BF-0EA0-4C69B240ECFC}"/>
          </ac:cxnSpMkLst>
        </pc:cxnChg>
      </pc:sldChg>
      <pc:sldChg chg="modAnim">
        <pc:chgData name="Noura.Elmaghawry" userId="b691f193-aaf6-4e62-bc5c-f933985003e3" providerId="ADAL" clId="{ACFB847B-87B1-476B-B221-42A664507ACE}" dt="2024-03-24T07:07:26.438" v="7"/>
        <pc:sldMkLst>
          <pc:docMk/>
          <pc:sldMk cId="1322485420" sldId="338"/>
        </pc:sldMkLst>
      </pc:sldChg>
      <pc:sldChg chg="addSp delSp modSp add mod addAnim delAnim">
        <pc:chgData name="Noura.Elmaghawry" userId="b691f193-aaf6-4e62-bc5c-f933985003e3" providerId="ADAL" clId="{ACFB847B-87B1-476B-B221-42A664507ACE}" dt="2024-03-24T10:56:42.503" v="143" actId="478"/>
        <pc:sldMkLst>
          <pc:docMk/>
          <pc:sldMk cId="3351465297" sldId="339"/>
        </pc:sldMkLst>
        <pc:spChg chg="mod">
          <ac:chgData name="Noura.Elmaghawry" userId="b691f193-aaf6-4e62-bc5c-f933985003e3" providerId="ADAL" clId="{ACFB847B-87B1-476B-B221-42A664507ACE}" dt="2024-03-24T10:51:53.748" v="56" actId="20577"/>
          <ac:spMkLst>
            <pc:docMk/>
            <pc:sldMk cId="3351465297" sldId="339"/>
            <ac:spMk id="3" creationId="{0EF4749D-E44A-DEDE-7233-5E583D2B5C47}"/>
          </ac:spMkLst>
        </pc:spChg>
        <pc:picChg chg="add del mod ord">
          <ac:chgData name="Noura.Elmaghawry" userId="b691f193-aaf6-4e62-bc5c-f933985003e3" providerId="ADAL" clId="{ACFB847B-87B1-476B-B221-42A664507ACE}" dt="2024-03-24T10:56:42.109" v="142" actId="22"/>
          <ac:picMkLst>
            <pc:docMk/>
            <pc:sldMk cId="3351465297" sldId="339"/>
            <ac:picMk id="5" creationId="{CBA5F669-C5D8-B5EA-DAD2-429E5979B4CF}"/>
          </ac:picMkLst>
        </pc:picChg>
        <pc:picChg chg="add del">
          <ac:chgData name="Noura.Elmaghawry" userId="b691f193-aaf6-4e62-bc5c-f933985003e3" providerId="ADAL" clId="{ACFB847B-87B1-476B-B221-42A664507ACE}" dt="2024-03-24T10:56:42.503" v="143" actId="478"/>
          <ac:picMkLst>
            <pc:docMk/>
            <pc:sldMk cId="3351465297" sldId="339"/>
            <ac:picMk id="7" creationId="{A236FBC0-E2D5-A004-B6DA-9841CB060B5F}"/>
          </ac:picMkLst>
        </pc:picChg>
        <pc:inkChg chg="mod">
          <ac:chgData name="Noura.Elmaghawry" userId="b691f193-aaf6-4e62-bc5c-f933985003e3" providerId="ADAL" clId="{ACFB847B-87B1-476B-B221-42A664507ACE}" dt="2024-03-24T10:56:40.091" v="136" actId="1076"/>
          <ac:inkMkLst>
            <pc:docMk/>
            <pc:sldMk cId="3351465297" sldId="339"/>
            <ac:inkMk id="8" creationId="{3AA13C4F-741D-7810-3F44-C38F4300EC9B}"/>
          </ac:inkMkLst>
        </pc:inkChg>
      </pc:sldChg>
      <pc:sldChg chg="addSp modSp new mod ord modAnim">
        <pc:chgData name="Noura.Elmaghawry" userId="b691f193-aaf6-4e62-bc5c-f933985003e3" providerId="ADAL" clId="{ACFB847B-87B1-476B-B221-42A664507ACE}" dt="2024-03-26T11:54:13.194" v="371" actId="1076"/>
        <pc:sldMkLst>
          <pc:docMk/>
          <pc:sldMk cId="504866926" sldId="340"/>
        </pc:sldMkLst>
        <pc:spChg chg="mod">
          <ac:chgData name="Noura.Elmaghawry" userId="b691f193-aaf6-4e62-bc5c-f933985003e3" providerId="ADAL" clId="{ACFB847B-87B1-476B-B221-42A664507ACE}" dt="2024-03-26T11:39:01.307" v="203" actId="20577"/>
          <ac:spMkLst>
            <pc:docMk/>
            <pc:sldMk cId="504866926" sldId="340"/>
            <ac:spMk id="2" creationId="{EDC64F44-DC58-1CD7-02F9-D40768742BDD}"/>
          </ac:spMkLst>
        </pc:spChg>
        <pc:spChg chg="mod">
          <ac:chgData name="Noura.Elmaghawry" userId="b691f193-aaf6-4e62-bc5c-f933985003e3" providerId="ADAL" clId="{ACFB847B-87B1-476B-B221-42A664507ACE}" dt="2024-03-26T11:40:06.094" v="299" actId="20577"/>
          <ac:spMkLst>
            <pc:docMk/>
            <pc:sldMk cId="504866926" sldId="340"/>
            <ac:spMk id="3" creationId="{E33E63AE-45BF-8B95-7BAA-DABD2417214C}"/>
          </ac:spMkLst>
        </pc:spChg>
        <pc:spChg chg="add mod">
          <ac:chgData name="Noura.Elmaghawry" userId="b691f193-aaf6-4e62-bc5c-f933985003e3" providerId="ADAL" clId="{ACFB847B-87B1-476B-B221-42A664507ACE}" dt="2024-03-26T11:53:52.482" v="353" actId="14100"/>
          <ac:spMkLst>
            <pc:docMk/>
            <pc:sldMk cId="504866926" sldId="340"/>
            <ac:spMk id="17" creationId="{3659CCD3-AEC9-73E1-1F66-420364AF1B01}"/>
          </ac:spMkLst>
        </pc:spChg>
        <pc:spChg chg="add mod">
          <ac:chgData name="Noura.Elmaghawry" userId="b691f193-aaf6-4e62-bc5c-f933985003e3" providerId="ADAL" clId="{ACFB847B-87B1-476B-B221-42A664507ACE}" dt="2024-03-26T11:54:08.371" v="369" actId="14100"/>
          <ac:spMkLst>
            <pc:docMk/>
            <pc:sldMk cId="504866926" sldId="340"/>
            <ac:spMk id="21" creationId="{2485F9FA-4507-E41A-9FB4-AE0A88D09601}"/>
          </ac:spMkLst>
        </pc:spChg>
        <pc:picChg chg="add mod">
          <ac:chgData name="Noura.Elmaghawry" userId="b691f193-aaf6-4e62-bc5c-f933985003e3" providerId="ADAL" clId="{ACFB847B-87B1-476B-B221-42A664507ACE}" dt="2024-03-26T11:48:47.459" v="306" actId="14100"/>
          <ac:picMkLst>
            <pc:docMk/>
            <pc:sldMk cId="504866926" sldId="340"/>
            <ac:picMk id="5" creationId="{1D1FED39-88CF-DEBA-7C88-29FC1F6EF738}"/>
          </ac:picMkLst>
        </pc:picChg>
        <pc:picChg chg="add mod">
          <ac:chgData name="Noura.Elmaghawry" userId="b691f193-aaf6-4e62-bc5c-f933985003e3" providerId="ADAL" clId="{ACFB847B-87B1-476B-B221-42A664507ACE}" dt="2024-03-26T11:53:39.218" v="334" actId="1076"/>
          <ac:picMkLst>
            <pc:docMk/>
            <pc:sldMk cId="504866926" sldId="340"/>
            <ac:picMk id="7" creationId="{16D451D1-ADCD-4D81-4122-7055E61B469D}"/>
          </ac:picMkLst>
        </pc:picChg>
        <pc:picChg chg="add mod">
          <ac:chgData name="Noura.Elmaghawry" userId="b691f193-aaf6-4e62-bc5c-f933985003e3" providerId="ADAL" clId="{ACFB847B-87B1-476B-B221-42A664507ACE}" dt="2024-03-26T11:50:32.819" v="310" actId="1076"/>
          <ac:picMkLst>
            <pc:docMk/>
            <pc:sldMk cId="504866926" sldId="340"/>
            <ac:picMk id="9" creationId="{73D4510F-5BAE-1F78-7CE1-3AA5AD4F14D9}"/>
          </ac:picMkLst>
        </pc:picChg>
        <pc:picChg chg="add mod">
          <ac:chgData name="Noura.Elmaghawry" userId="b691f193-aaf6-4e62-bc5c-f933985003e3" providerId="ADAL" clId="{ACFB847B-87B1-476B-B221-42A664507ACE}" dt="2024-03-26T11:53:39.218" v="334" actId="1076"/>
          <ac:picMkLst>
            <pc:docMk/>
            <pc:sldMk cId="504866926" sldId="340"/>
            <ac:picMk id="10" creationId="{A93CAB51-061B-905A-521F-7A6A79C2D134}"/>
          </ac:picMkLst>
        </pc:picChg>
        <pc:picChg chg="add mod">
          <ac:chgData name="Noura.Elmaghawry" userId="b691f193-aaf6-4e62-bc5c-f933985003e3" providerId="ADAL" clId="{ACFB847B-87B1-476B-B221-42A664507ACE}" dt="2024-03-26T11:54:10.987" v="370" actId="1076"/>
          <ac:picMkLst>
            <pc:docMk/>
            <pc:sldMk cId="504866926" sldId="340"/>
            <ac:picMk id="12" creationId="{D2660952-2E4F-1302-4893-DF6C7E7ACE19}"/>
          </ac:picMkLst>
        </pc:picChg>
        <pc:picChg chg="add mod">
          <ac:chgData name="Noura.Elmaghawry" userId="b691f193-aaf6-4e62-bc5c-f933985003e3" providerId="ADAL" clId="{ACFB847B-87B1-476B-B221-42A664507ACE}" dt="2024-03-26T11:54:10.987" v="370" actId="1076"/>
          <ac:picMkLst>
            <pc:docMk/>
            <pc:sldMk cId="504866926" sldId="340"/>
            <ac:picMk id="13" creationId="{F83BF968-5FC6-F11A-BCA4-973949487867}"/>
          </ac:picMkLst>
        </pc:picChg>
        <pc:picChg chg="add mod">
          <ac:chgData name="Noura.Elmaghawry" userId="b691f193-aaf6-4e62-bc5c-f933985003e3" providerId="ADAL" clId="{ACFB847B-87B1-476B-B221-42A664507ACE}" dt="2024-03-26T11:52:38.098" v="324" actId="14100"/>
          <ac:picMkLst>
            <pc:docMk/>
            <pc:sldMk cId="504866926" sldId="340"/>
            <ac:picMk id="15" creationId="{486CE842-426D-5AD6-BED2-F3FF17E452F1}"/>
          </ac:picMkLst>
        </pc:picChg>
        <pc:inkChg chg="add">
          <ac:chgData name="Noura.Elmaghawry" userId="b691f193-aaf6-4e62-bc5c-f933985003e3" providerId="ADAL" clId="{ACFB847B-87B1-476B-B221-42A664507ACE}" dt="2024-03-26T11:52:44.177" v="325" actId="9405"/>
          <ac:inkMkLst>
            <pc:docMk/>
            <pc:sldMk cId="504866926" sldId="340"/>
            <ac:inkMk id="16" creationId="{0C69FB68-CE57-DB23-71BF-1A98C378A1A8}"/>
          </ac:inkMkLst>
        </pc:inkChg>
        <pc:cxnChg chg="add mod">
          <ac:chgData name="Noura.Elmaghawry" userId="b691f193-aaf6-4e62-bc5c-f933985003e3" providerId="ADAL" clId="{ACFB847B-87B1-476B-B221-42A664507ACE}" dt="2024-03-26T11:53:42.074" v="335" actId="1076"/>
          <ac:cxnSpMkLst>
            <pc:docMk/>
            <pc:sldMk cId="504866926" sldId="340"/>
            <ac:cxnSpMk id="18" creationId="{AD6107EB-89D9-C34C-154D-B485287C3FC8}"/>
          </ac:cxnSpMkLst>
        </pc:cxnChg>
        <pc:cxnChg chg="add mod">
          <ac:chgData name="Noura.Elmaghawry" userId="b691f193-aaf6-4e62-bc5c-f933985003e3" providerId="ADAL" clId="{ACFB847B-87B1-476B-B221-42A664507ACE}" dt="2024-03-26T11:54:13.194" v="371" actId="1076"/>
          <ac:cxnSpMkLst>
            <pc:docMk/>
            <pc:sldMk cId="504866926" sldId="340"/>
            <ac:cxnSpMk id="22" creationId="{E530DA0E-0216-11CF-FBC4-71E4ECAF1F92}"/>
          </ac:cxnSpMkLst>
        </pc:cxnChg>
      </pc:sldChg>
    </pc:docChg>
  </pc:docChgLst>
  <pc:docChgLst>
    <pc:chgData name="Noura.Elmaghawry" userId="b691f193-aaf6-4e62-bc5c-f933985003e3" providerId="ADAL" clId="{C5D55BC8-61CF-4C0E-9514-71DD62D39680}"/>
    <pc:docChg chg="undo custSel addSld delSld modSld sldOrd">
      <pc:chgData name="Noura.Elmaghawry" userId="b691f193-aaf6-4e62-bc5c-f933985003e3" providerId="ADAL" clId="{C5D55BC8-61CF-4C0E-9514-71DD62D39680}" dt="2024-03-10T10:15:42.343" v="796" actId="1076"/>
      <pc:docMkLst>
        <pc:docMk/>
      </pc:docMkLst>
      <pc:sldChg chg="modAnim">
        <pc:chgData name="Noura.Elmaghawry" userId="b691f193-aaf6-4e62-bc5c-f933985003e3" providerId="ADAL" clId="{C5D55BC8-61CF-4C0E-9514-71DD62D39680}" dt="2024-03-10T07:29:45.244" v="1"/>
        <pc:sldMkLst>
          <pc:docMk/>
          <pc:sldMk cId="3058167656" sldId="305"/>
        </pc:sldMkLst>
      </pc:sldChg>
      <pc:sldChg chg="modAnim">
        <pc:chgData name="Noura.Elmaghawry" userId="b691f193-aaf6-4e62-bc5c-f933985003e3" providerId="ADAL" clId="{C5D55BC8-61CF-4C0E-9514-71DD62D39680}" dt="2024-03-10T07:30:12.220" v="2"/>
        <pc:sldMkLst>
          <pc:docMk/>
          <pc:sldMk cId="2523828606" sldId="306"/>
        </pc:sldMkLst>
      </pc:sldChg>
      <pc:sldChg chg="addSp modSp mod modAnim">
        <pc:chgData name="Noura.Elmaghawry" userId="b691f193-aaf6-4e62-bc5c-f933985003e3" providerId="ADAL" clId="{C5D55BC8-61CF-4C0E-9514-71DD62D39680}" dt="2024-03-10T08:13:14.769" v="519" actId="1076"/>
        <pc:sldMkLst>
          <pc:docMk/>
          <pc:sldMk cId="479271003" sldId="308"/>
        </pc:sldMkLst>
        <pc:spChg chg="add mod">
          <ac:chgData name="Noura.Elmaghawry" userId="b691f193-aaf6-4e62-bc5c-f933985003e3" providerId="ADAL" clId="{C5D55BC8-61CF-4C0E-9514-71DD62D39680}" dt="2024-03-10T08:13:14.769" v="519" actId="1076"/>
          <ac:spMkLst>
            <pc:docMk/>
            <pc:sldMk cId="479271003" sldId="308"/>
            <ac:spMk id="3" creationId="{CACE3AFB-FE00-8E78-E06D-52B00ADC6582}"/>
          </ac:spMkLst>
        </pc:spChg>
      </pc:sldChg>
      <pc:sldChg chg="addSp delSp modSp mod ord modAnim">
        <pc:chgData name="Noura.Elmaghawry" userId="b691f193-aaf6-4e62-bc5c-f933985003e3" providerId="ADAL" clId="{C5D55BC8-61CF-4C0E-9514-71DD62D39680}" dt="2024-03-10T08:13:23.226" v="522" actId="1076"/>
        <pc:sldMkLst>
          <pc:docMk/>
          <pc:sldMk cId="1707005413" sldId="309"/>
        </pc:sldMkLst>
        <pc:spChg chg="del">
          <ac:chgData name="Noura.Elmaghawry" userId="b691f193-aaf6-4e62-bc5c-f933985003e3" providerId="ADAL" clId="{C5D55BC8-61CF-4C0E-9514-71DD62D39680}" dt="2024-03-10T08:13:19.073" v="520" actId="478"/>
          <ac:spMkLst>
            <pc:docMk/>
            <pc:sldMk cId="1707005413" sldId="309"/>
            <ac:spMk id="3" creationId="{5B7F52A0-B023-B61F-FCAC-228F5C8B96C7}"/>
          </ac:spMkLst>
        </pc:spChg>
        <pc:spChg chg="add mod">
          <ac:chgData name="Noura.Elmaghawry" userId="b691f193-aaf6-4e62-bc5c-f933985003e3" providerId="ADAL" clId="{C5D55BC8-61CF-4C0E-9514-71DD62D39680}" dt="2024-03-10T08:13:23.226" v="522" actId="1076"/>
          <ac:spMkLst>
            <pc:docMk/>
            <pc:sldMk cId="1707005413" sldId="309"/>
            <ac:spMk id="4" creationId="{22CADF33-F42C-1103-CEDD-914820E75E71}"/>
          </ac:spMkLst>
        </pc:spChg>
      </pc:sldChg>
      <pc:sldChg chg="ord modAnim">
        <pc:chgData name="Noura.Elmaghawry" userId="b691f193-aaf6-4e62-bc5c-f933985003e3" providerId="ADAL" clId="{C5D55BC8-61CF-4C0E-9514-71DD62D39680}" dt="2024-03-10T07:43:54.003" v="115"/>
        <pc:sldMkLst>
          <pc:docMk/>
          <pc:sldMk cId="1227985362" sldId="311"/>
        </pc:sldMkLst>
      </pc:sldChg>
      <pc:sldChg chg="modAnim">
        <pc:chgData name="Noura.Elmaghawry" userId="b691f193-aaf6-4e62-bc5c-f933985003e3" providerId="ADAL" clId="{C5D55BC8-61CF-4C0E-9514-71DD62D39680}" dt="2024-03-10T07:33:54.651" v="8"/>
        <pc:sldMkLst>
          <pc:docMk/>
          <pc:sldMk cId="402244767" sldId="313"/>
        </pc:sldMkLst>
      </pc:sldChg>
      <pc:sldChg chg="modSp modAnim">
        <pc:chgData name="Noura.Elmaghawry" userId="b691f193-aaf6-4e62-bc5c-f933985003e3" providerId="ADAL" clId="{C5D55BC8-61CF-4C0E-9514-71DD62D39680}" dt="2024-03-10T07:36:19.393" v="17" actId="20577"/>
        <pc:sldMkLst>
          <pc:docMk/>
          <pc:sldMk cId="148763418" sldId="314"/>
        </pc:sldMkLst>
        <pc:spChg chg="mod">
          <ac:chgData name="Noura.Elmaghawry" userId="b691f193-aaf6-4e62-bc5c-f933985003e3" providerId="ADAL" clId="{C5D55BC8-61CF-4C0E-9514-71DD62D39680}" dt="2024-03-10T07:36:19.393" v="17" actId="20577"/>
          <ac:spMkLst>
            <pc:docMk/>
            <pc:sldMk cId="148763418" sldId="314"/>
            <ac:spMk id="10" creationId="{1B55EA70-4BAC-1924-B731-D1AAA396AAE4}"/>
          </ac:spMkLst>
        </pc:spChg>
      </pc:sldChg>
      <pc:sldChg chg="addSp modSp mod modAnim">
        <pc:chgData name="Noura.Elmaghawry" userId="b691f193-aaf6-4e62-bc5c-f933985003e3" providerId="ADAL" clId="{C5D55BC8-61CF-4C0E-9514-71DD62D39680}" dt="2024-03-10T08:00:33.676" v="459"/>
        <pc:sldMkLst>
          <pc:docMk/>
          <pc:sldMk cId="3630767528" sldId="315"/>
        </pc:sldMkLst>
        <pc:spChg chg="add mod">
          <ac:chgData name="Noura.Elmaghawry" userId="b691f193-aaf6-4e62-bc5c-f933985003e3" providerId="ADAL" clId="{C5D55BC8-61CF-4C0E-9514-71DD62D39680}" dt="2024-03-10T07:58:07.053" v="443" actId="20577"/>
          <ac:spMkLst>
            <pc:docMk/>
            <pc:sldMk cId="3630767528" sldId="315"/>
            <ac:spMk id="3" creationId="{C4C931FE-94AC-1AB0-6D45-7666DC4C2ABC}"/>
          </ac:spMkLst>
        </pc:spChg>
        <pc:picChg chg="mod">
          <ac:chgData name="Noura.Elmaghawry" userId="b691f193-aaf6-4e62-bc5c-f933985003e3" providerId="ADAL" clId="{C5D55BC8-61CF-4C0E-9514-71DD62D39680}" dt="2024-03-10T07:37:04.954" v="43" actId="1076"/>
          <ac:picMkLst>
            <pc:docMk/>
            <pc:sldMk cId="3630767528" sldId="315"/>
            <ac:picMk id="5" creationId="{1ADF494F-29D1-5925-FAE7-BA328ED00C1D}"/>
          </ac:picMkLst>
        </pc:picChg>
        <pc:inkChg chg="add">
          <ac:chgData name="Noura.Elmaghawry" userId="b691f193-aaf6-4e62-bc5c-f933985003e3" providerId="ADAL" clId="{C5D55BC8-61CF-4C0E-9514-71DD62D39680}" dt="2024-03-10T07:37:27.641" v="44" actId="9405"/>
          <ac:inkMkLst>
            <pc:docMk/>
            <pc:sldMk cId="3630767528" sldId="315"/>
            <ac:inkMk id="4" creationId="{26E02E5A-916E-4F73-4432-7C1ADD987798}"/>
          </ac:inkMkLst>
        </pc:inkChg>
      </pc:sldChg>
      <pc:sldChg chg="modAnim">
        <pc:chgData name="Noura.Elmaghawry" userId="b691f193-aaf6-4e62-bc5c-f933985003e3" providerId="ADAL" clId="{C5D55BC8-61CF-4C0E-9514-71DD62D39680}" dt="2024-03-10T07:39:44.921" v="55"/>
        <pc:sldMkLst>
          <pc:docMk/>
          <pc:sldMk cId="4016628031" sldId="317"/>
        </pc:sldMkLst>
      </pc:sldChg>
      <pc:sldChg chg="del">
        <pc:chgData name="Noura.Elmaghawry" userId="b691f193-aaf6-4e62-bc5c-f933985003e3" providerId="ADAL" clId="{C5D55BC8-61CF-4C0E-9514-71DD62D39680}" dt="2024-03-10T08:00:56.814" v="460" actId="2696"/>
        <pc:sldMkLst>
          <pc:docMk/>
          <pc:sldMk cId="125717215" sldId="319"/>
        </pc:sldMkLst>
      </pc:sldChg>
      <pc:sldChg chg="addSp modSp mod modClrScheme chgLayout">
        <pc:chgData name="Noura.Elmaghawry" userId="b691f193-aaf6-4e62-bc5c-f933985003e3" providerId="ADAL" clId="{C5D55BC8-61CF-4C0E-9514-71DD62D39680}" dt="2024-03-10T07:57:10.885" v="436" actId="207"/>
        <pc:sldMkLst>
          <pc:docMk/>
          <pc:sldMk cId="1613024500" sldId="323"/>
        </pc:sldMkLst>
        <pc:spChg chg="mod ord">
          <ac:chgData name="Noura.Elmaghawry" userId="b691f193-aaf6-4e62-bc5c-f933985003e3" providerId="ADAL" clId="{C5D55BC8-61CF-4C0E-9514-71DD62D39680}" dt="2024-03-10T07:54:13.386" v="161" actId="122"/>
          <ac:spMkLst>
            <pc:docMk/>
            <pc:sldMk cId="1613024500" sldId="323"/>
            <ac:spMk id="2" creationId="{37FC6D8B-D4A0-D0F3-0EE6-442D0A90D61C}"/>
          </ac:spMkLst>
        </pc:spChg>
        <pc:spChg chg="mod ord">
          <ac:chgData name="Noura.Elmaghawry" userId="b691f193-aaf6-4e62-bc5c-f933985003e3" providerId="ADAL" clId="{C5D55BC8-61CF-4C0E-9514-71DD62D39680}" dt="2024-03-10T07:57:05.130" v="435" actId="207"/>
          <ac:spMkLst>
            <pc:docMk/>
            <pc:sldMk cId="1613024500" sldId="323"/>
            <ac:spMk id="3" creationId="{45ADADD7-B561-9C1C-AC80-268A73CEAB98}"/>
          </ac:spMkLst>
        </pc:spChg>
        <pc:spChg chg="add mod ord">
          <ac:chgData name="Noura.Elmaghawry" userId="b691f193-aaf6-4e62-bc5c-f933985003e3" providerId="ADAL" clId="{C5D55BC8-61CF-4C0E-9514-71DD62D39680}" dt="2024-03-10T07:54:17.362" v="171" actId="20577"/>
          <ac:spMkLst>
            <pc:docMk/>
            <pc:sldMk cId="1613024500" sldId="323"/>
            <ac:spMk id="4" creationId="{AB6FD849-28C4-C740-81CA-AFCC19537367}"/>
          </ac:spMkLst>
        </pc:spChg>
        <pc:spChg chg="add mod ord">
          <ac:chgData name="Noura.Elmaghawry" userId="b691f193-aaf6-4e62-bc5c-f933985003e3" providerId="ADAL" clId="{C5D55BC8-61CF-4C0E-9514-71DD62D39680}" dt="2024-03-10T07:54:20.907" v="179" actId="20577"/>
          <ac:spMkLst>
            <pc:docMk/>
            <pc:sldMk cId="1613024500" sldId="323"/>
            <ac:spMk id="5" creationId="{A9A2DC86-B056-564B-7BA4-EE5E6AAEC59A}"/>
          </ac:spMkLst>
        </pc:spChg>
        <pc:spChg chg="add mod ord">
          <ac:chgData name="Noura.Elmaghawry" userId="b691f193-aaf6-4e62-bc5c-f933985003e3" providerId="ADAL" clId="{C5D55BC8-61CF-4C0E-9514-71DD62D39680}" dt="2024-03-10T07:57:10.885" v="436" actId="207"/>
          <ac:spMkLst>
            <pc:docMk/>
            <pc:sldMk cId="1613024500" sldId="323"/>
            <ac:spMk id="6" creationId="{DAB1A8D5-3FA1-CA13-70D7-7BF9311773B0}"/>
          </ac:spMkLst>
        </pc:spChg>
      </pc:sldChg>
      <pc:sldChg chg="addSp delSp modSp add mod delAnim modAnim">
        <pc:chgData name="Noura.Elmaghawry" userId="b691f193-aaf6-4e62-bc5c-f933985003e3" providerId="ADAL" clId="{C5D55BC8-61CF-4C0E-9514-71DD62D39680}" dt="2024-03-10T07:59:01.392" v="454" actId="1076"/>
        <pc:sldMkLst>
          <pc:docMk/>
          <pc:sldMk cId="392958767" sldId="324"/>
        </pc:sldMkLst>
        <pc:spChg chg="add del mod">
          <ac:chgData name="Noura.Elmaghawry" userId="b691f193-aaf6-4e62-bc5c-f933985003e3" providerId="ADAL" clId="{C5D55BC8-61CF-4C0E-9514-71DD62D39680}" dt="2024-03-10T07:42:49.233" v="58" actId="478"/>
          <ac:spMkLst>
            <pc:docMk/>
            <pc:sldMk cId="392958767" sldId="324"/>
            <ac:spMk id="3" creationId="{2C6B0817-B442-ED40-FAE8-599DBED32F74}"/>
          </ac:spMkLst>
        </pc:spChg>
        <pc:spChg chg="del">
          <ac:chgData name="Noura.Elmaghawry" userId="b691f193-aaf6-4e62-bc5c-f933985003e3" providerId="ADAL" clId="{C5D55BC8-61CF-4C0E-9514-71DD62D39680}" dt="2024-03-10T07:42:46.989" v="57" actId="478"/>
          <ac:spMkLst>
            <pc:docMk/>
            <pc:sldMk cId="392958767" sldId="324"/>
            <ac:spMk id="4" creationId="{C5550F12-3E51-131B-3F01-65F8035DA97D}"/>
          </ac:spMkLst>
        </pc:spChg>
        <pc:spChg chg="add mod">
          <ac:chgData name="Noura.Elmaghawry" userId="b691f193-aaf6-4e62-bc5c-f933985003e3" providerId="ADAL" clId="{C5D55BC8-61CF-4C0E-9514-71DD62D39680}" dt="2024-03-10T07:58:55.947" v="452" actId="1076"/>
          <ac:spMkLst>
            <pc:docMk/>
            <pc:sldMk cId="392958767" sldId="324"/>
            <ac:spMk id="5" creationId="{DCB1D68B-9C94-48C3-368E-7C06953CB962}"/>
          </ac:spMkLst>
        </pc:spChg>
        <pc:spChg chg="mod">
          <ac:chgData name="Noura.Elmaghawry" userId="b691f193-aaf6-4e62-bc5c-f933985003e3" providerId="ADAL" clId="{C5D55BC8-61CF-4C0E-9514-71DD62D39680}" dt="2024-03-10T07:58:55.947" v="452" actId="1076"/>
          <ac:spMkLst>
            <pc:docMk/>
            <pc:sldMk cId="392958767" sldId="324"/>
            <ac:spMk id="6" creationId="{2E2A6C71-E125-30FD-92E4-201550295229}"/>
          </ac:spMkLst>
        </pc:spChg>
        <pc:spChg chg="del">
          <ac:chgData name="Noura.Elmaghawry" userId="b691f193-aaf6-4e62-bc5c-f933985003e3" providerId="ADAL" clId="{C5D55BC8-61CF-4C0E-9514-71DD62D39680}" dt="2024-03-10T07:43:23.716" v="106" actId="478"/>
          <ac:spMkLst>
            <pc:docMk/>
            <pc:sldMk cId="392958767" sldId="324"/>
            <ac:spMk id="13" creationId="{AFE6270C-00D1-859B-E826-40B61B6A37E1}"/>
          </ac:spMkLst>
        </pc:spChg>
        <pc:spChg chg="del">
          <ac:chgData name="Noura.Elmaghawry" userId="b691f193-aaf6-4e62-bc5c-f933985003e3" providerId="ADAL" clId="{C5D55BC8-61CF-4C0E-9514-71DD62D39680}" dt="2024-03-10T07:43:28.125" v="108" actId="478"/>
          <ac:spMkLst>
            <pc:docMk/>
            <pc:sldMk cId="392958767" sldId="324"/>
            <ac:spMk id="19" creationId="{9A25E0C3-2069-D18F-C368-A40AADDC60B5}"/>
          </ac:spMkLst>
        </pc:spChg>
        <pc:spChg chg="mod">
          <ac:chgData name="Noura.Elmaghawry" userId="b691f193-aaf6-4e62-bc5c-f933985003e3" providerId="ADAL" clId="{C5D55BC8-61CF-4C0E-9514-71DD62D39680}" dt="2024-03-10T07:59:01.392" v="454" actId="1076"/>
          <ac:spMkLst>
            <pc:docMk/>
            <pc:sldMk cId="392958767" sldId="324"/>
            <ac:spMk id="23" creationId="{F80C14DA-0E75-0B05-E367-CA963CB901B0}"/>
          </ac:spMkLst>
        </pc:spChg>
        <pc:graphicFrameChg chg="del">
          <ac:chgData name="Noura.Elmaghawry" userId="b691f193-aaf6-4e62-bc5c-f933985003e3" providerId="ADAL" clId="{C5D55BC8-61CF-4C0E-9514-71DD62D39680}" dt="2024-03-10T07:43:21.070" v="104" actId="478"/>
          <ac:graphicFrameMkLst>
            <pc:docMk/>
            <pc:sldMk cId="392958767" sldId="324"/>
            <ac:graphicFrameMk id="10" creationId="{E8F1E305-45B9-FA8A-DF53-92573A7AE671}"/>
          </ac:graphicFrameMkLst>
        </pc:graphicFrameChg>
        <pc:picChg chg="del mod">
          <ac:chgData name="Noura.Elmaghawry" userId="b691f193-aaf6-4e62-bc5c-f933985003e3" providerId="ADAL" clId="{C5D55BC8-61CF-4C0E-9514-71DD62D39680}" dt="2024-03-10T07:43:30.502" v="110" actId="478"/>
          <ac:picMkLst>
            <pc:docMk/>
            <pc:sldMk cId="392958767" sldId="324"/>
            <ac:picMk id="7" creationId="{5EFD632B-3F58-B058-50E3-A4309F6FD4E6}"/>
          </ac:picMkLst>
        </pc:picChg>
        <pc:picChg chg="del">
          <ac:chgData name="Noura.Elmaghawry" userId="b691f193-aaf6-4e62-bc5c-f933985003e3" providerId="ADAL" clId="{C5D55BC8-61CF-4C0E-9514-71DD62D39680}" dt="2024-03-10T07:43:31.523" v="111" actId="478"/>
          <ac:picMkLst>
            <pc:docMk/>
            <pc:sldMk cId="392958767" sldId="324"/>
            <ac:picMk id="9" creationId="{C875E58F-1DFE-F26F-CA8D-494487E32ED3}"/>
          </ac:picMkLst>
        </pc:picChg>
        <pc:picChg chg="mod">
          <ac:chgData name="Noura.Elmaghawry" userId="b691f193-aaf6-4e62-bc5c-f933985003e3" providerId="ADAL" clId="{C5D55BC8-61CF-4C0E-9514-71DD62D39680}" dt="2024-03-10T07:59:01.392" v="454" actId="1076"/>
          <ac:picMkLst>
            <pc:docMk/>
            <pc:sldMk cId="392958767" sldId="324"/>
            <ac:picMk id="24" creationId="{167EDC68-0CA0-9C39-3B7E-7807877990BC}"/>
          </ac:picMkLst>
        </pc:picChg>
        <pc:inkChg chg="add del">
          <ac:chgData name="Noura.Elmaghawry" userId="b691f193-aaf6-4e62-bc5c-f933985003e3" providerId="ADAL" clId="{C5D55BC8-61CF-4C0E-9514-71DD62D39680}" dt="2024-03-10T07:52:56.706" v="158" actId="9405"/>
          <ac:inkMkLst>
            <pc:docMk/>
            <pc:sldMk cId="392958767" sldId="324"/>
            <ac:inkMk id="14" creationId="{3A0BC8F4-719A-CDDF-27CC-9289698C1359}"/>
          </ac:inkMkLst>
        </pc:inkChg>
        <pc:inkChg chg="add mod">
          <ac:chgData name="Noura.Elmaghawry" userId="b691f193-aaf6-4e62-bc5c-f933985003e3" providerId="ADAL" clId="{C5D55BC8-61CF-4C0E-9514-71DD62D39680}" dt="2024-03-10T07:58:58.137" v="453" actId="1076"/>
          <ac:inkMkLst>
            <pc:docMk/>
            <pc:sldMk cId="392958767" sldId="324"/>
            <ac:inkMk id="15" creationId="{D4A86E39-3CD4-5964-EC4D-6A2F8344C58C}"/>
          </ac:inkMkLst>
        </pc:inkChg>
        <pc:cxnChg chg="add mod">
          <ac:chgData name="Noura.Elmaghawry" userId="b691f193-aaf6-4e62-bc5c-f933985003e3" providerId="ADAL" clId="{C5D55BC8-61CF-4C0E-9514-71DD62D39680}" dt="2024-03-10T07:58:55.947" v="452" actId="1076"/>
          <ac:cxnSpMkLst>
            <pc:docMk/>
            <pc:sldMk cId="392958767" sldId="324"/>
            <ac:cxnSpMk id="8" creationId="{ED2FA09E-A755-5453-A3D8-F5D272FDF4F4}"/>
          </ac:cxnSpMkLst>
        </pc:cxnChg>
        <pc:cxnChg chg="del">
          <ac:chgData name="Noura.Elmaghawry" userId="b691f193-aaf6-4e62-bc5c-f933985003e3" providerId="ADAL" clId="{C5D55BC8-61CF-4C0E-9514-71DD62D39680}" dt="2024-03-10T07:43:22.531" v="105" actId="478"/>
          <ac:cxnSpMkLst>
            <pc:docMk/>
            <pc:sldMk cId="392958767" sldId="324"/>
            <ac:cxnSpMk id="11" creationId="{C5FC81FA-FB61-FDF4-5652-CA624F8E695D}"/>
          </ac:cxnSpMkLst>
        </pc:cxnChg>
        <pc:cxnChg chg="del">
          <ac:chgData name="Noura.Elmaghawry" userId="b691f193-aaf6-4e62-bc5c-f933985003e3" providerId="ADAL" clId="{C5D55BC8-61CF-4C0E-9514-71DD62D39680}" dt="2024-03-10T07:43:25.835" v="107" actId="478"/>
          <ac:cxnSpMkLst>
            <pc:docMk/>
            <pc:sldMk cId="392958767" sldId="324"/>
            <ac:cxnSpMk id="12" creationId="{1693FA60-402C-6FF3-5A7E-468BB30B78BF}"/>
          </ac:cxnSpMkLst>
        </pc:cxnChg>
      </pc:sldChg>
      <pc:sldChg chg="addSp delSp modSp new mod modAnim">
        <pc:chgData name="Noura.Elmaghawry" userId="b691f193-aaf6-4e62-bc5c-f933985003e3" providerId="ADAL" clId="{C5D55BC8-61CF-4C0E-9514-71DD62D39680}" dt="2024-03-10T08:20:08.307" v="536"/>
        <pc:sldMkLst>
          <pc:docMk/>
          <pc:sldMk cId="3825671008" sldId="325"/>
        </pc:sldMkLst>
        <pc:spChg chg="mod">
          <ac:chgData name="Noura.Elmaghawry" userId="b691f193-aaf6-4e62-bc5c-f933985003e3" providerId="ADAL" clId="{C5D55BC8-61CF-4C0E-9514-71DD62D39680}" dt="2024-03-10T08:11:20.587" v="481" actId="20577"/>
          <ac:spMkLst>
            <pc:docMk/>
            <pc:sldMk cId="3825671008" sldId="325"/>
            <ac:spMk id="2" creationId="{6943A661-94FA-15F8-C63D-FC3245B33F5D}"/>
          </ac:spMkLst>
        </pc:spChg>
        <pc:spChg chg="del">
          <ac:chgData name="Noura.Elmaghawry" userId="b691f193-aaf6-4e62-bc5c-f933985003e3" providerId="ADAL" clId="{C5D55BC8-61CF-4C0E-9514-71DD62D39680}" dt="2024-03-10T08:11:23.359" v="482" actId="478"/>
          <ac:spMkLst>
            <pc:docMk/>
            <pc:sldMk cId="3825671008" sldId="325"/>
            <ac:spMk id="3" creationId="{36A879D4-2A0A-BA3A-BFE3-252A1FB60255}"/>
          </ac:spMkLst>
        </pc:spChg>
        <pc:spChg chg="add del mod">
          <ac:chgData name="Noura.Elmaghawry" userId="b691f193-aaf6-4e62-bc5c-f933985003e3" providerId="ADAL" clId="{C5D55BC8-61CF-4C0E-9514-71DD62D39680}" dt="2024-03-10T08:12:39.233" v="497" actId="478"/>
          <ac:spMkLst>
            <pc:docMk/>
            <pc:sldMk cId="3825671008" sldId="325"/>
            <ac:spMk id="9" creationId="{7DAF1128-2905-9743-B617-4800208023BC}"/>
          </ac:spMkLst>
        </pc:spChg>
        <pc:spChg chg="add mod">
          <ac:chgData name="Noura.Elmaghawry" userId="b691f193-aaf6-4e62-bc5c-f933985003e3" providerId="ADAL" clId="{C5D55BC8-61CF-4C0E-9514-71DD62D39680}" dt="2024-03-10T08:14:25.400" v="530" actId="1076"/>
          <ac:spMkLst>
            <pc:docMk/>
            <pc:sldMk cId="3825671008" sldId="325"/>
            <ac:spMk id="13" creationId="{63895E77-C359-6CC6-B92C-CA858CB8AE1C}"/>
          </ac:spMkLst>
        </pc:spChg>
        <pc:spChg chg="add mod">
          <ac:chgData name="Noura.Elmaghawry" userId="b691f193-aaf6-4e62-bc5c-f933985003e3" providerId="ADAL" clId="{C5D55BC8-61CF-4C0E-9514-71DD62D39680}" dt="2024-03-10T08:12:46.692" v="507" actId="20577"/>
          <ac:spMkLst>
            <pc:docMk/>
            <pc:sldMk cId="3825671008" sldId="325"/>
            <ac:spMk id="14" creationId="{418675CC-1F82-1469-A2C0-4D9F8E10CE84}"/>
          </ac:spMkLst>
        </pc:spChg>
        <pc:spChg chg="add mod">
          <ac:chgData name="Noura.Elmaghawry" userId="b691f193-aaf6-4e62-bc5c-f933985003e3" providerId="ADAL" clId="{C5D55BC8-61CF-4C0E-9514-71DD62D39680}" dt="2024-03-10T08:13:43.130" v="524" actId="1076"/>
          <ac:spMkLst>
            <pc:docMk/>
            <pc:sldMk cId="3825671008" sldId="325"/>
            <ac:spMk id="15" creationId="{DC3DC1B1-382D-AD99-BF35-601AB2497542}"/>
          </ac:spMkLst>
        </pc:spChg>
        <pc:spChg chg="add del">
          <ac:chgData name="Noura.Elmaghawry" userId="b691f193-aaf6-4e62-bc5c-f933985003e3" providerId="ADAL" clId="{C5D55BC8-61CF-4C0E-9514-71DD62D39680}" dt="2024-03-10T08:19:36.118" v="532" actId="21"/>
          <ac:spMkLst>
            <pc:docMk/>
            <pc:sldMk cId="3825671008" sldId="325"/>
            <ac:spMk id="19" creationId="{E09D290B-5070-E334-8B90-0671ED3ABEC5}"/>
          </ac:spMkLst>
        </pc:spChg>
        <pc:graphicFrameChg chg="add mod modGraphic">
          <ac:chgData name="Noura.Elmaghawry" userId="b691f193-aaf6-4e62-bc5c-f933985003e3" providerId="ADAL" clId="{C5D55BC8-61CF-4C0E-9514-71DD62D39680}" dt="2024-03-10T08:12:54.121" v="517" actId="20577"/>
          <ac:graphicFrameMkLst>
            <pc:docMk/>
            <pc:sldMk cId="3825671008" sldId="325"/>
            <ac:graphicFrameMk id="10" creationId="{9A260CEF-C6B6-928F-08A0-E3AA07AA6C80}"/>
          </ac:graphicFrameMkLst>
        </pc:graphicFrameChg>
        <pc:picChg chg="add del mod">
          <ac:chgData name="Noura.Elmaghawry" userId="b691f193-aaf6-4e62-bc5c-f933985003e3" providerId="ADAL" clId="{C5D55BC8-61CF-4C0E-9514-71DD62D39680}" dt="2024-03-10T08:14:12.661" v="525" actId="478"/>
          <ac:picMkLst>
            <pc:docMk/>
            <pc:sldMk cId="3825671008" sldId="325"/>
            <ac:picMk id="5" creationId="{6D0E7442-2DEF-DF97-BBBB-556273032B66}"/>
          </ac:picMkLst>
        </pc:picChg>
        <pc:picChg chg="add mod">
          <ac:chgData name="Noura.Elmaghawry" userId="b691f193-aaf6-4e62-bc5c-f933985003e3" providerId="ADAL" clId="{C5D55BC8-61CF-4C0E-9514-71DD62D39680}" dt="2024-03-10T08:12:20.032" v="494" actId="1076"/>
          <ac:picMkLst>
            <pc:docMk/>
            <pc:sldMk cId="3825671008" sldId="325"/>
            <ac:picMk id="6" creationId="{237A94ED-C918-C516-D0D9-65D059C24A81}"/>
          </ac:picMkLst>
        </pc:picChg>
        <pc:picChg chg="add mod">
          <ac:chgData name="Noura.Elmaghawry" userId="b691f193-aaf6-4e62-bc5c-f933985003e3" providerId="ADAL" clId="{C5D55BC8-61CF-4C0E-9514-71DD62D39680}" dt="2024-03-10T08:12:21.968" v="495" actId="1076"/>
          <ac:picMkLst>
            <pc:docMk/>
            <pc:sldMk cId="3825671008" sldId="325"/>
            <ac:picMk id="8" creationId="{0F8AAA47-4164-660E-109F-9245E499B199}"/>
          </ac:picMkLst>
        </pc:picChg>
        <pc:picChg chg="add mod">
          <ac:chgData name="Noura.Elmaghawry" userId="b691f193-aaf6-4e62-bc5c-f933985003e3" providerId="ADAL" clId="{C5D55BC8-61CF-4C0E-9514-71DD62D39680}" dt="2024-03-10T08:14:20.137" v="529" actId="1076"/>
          <ac:picMkLst>
            <pc:docMk/>
            <pc:sldMk cId="3825671008" sldId="325"/>
            <ac:picMk id="17" creationId="{8E6752BB-8191-9945-998F-1F157CF1AAEB}"/>
          </ac:picMkLst>
        </pc:picChg>
        <pc:cxnChg chg="add mod">
          <ac:chgData name="Noura.Elmaghawry" userId="b691f193-aaf6-4e62-bc5c-f933985003e3" providerId="ADAL" clId="{C5D55BC8-61CF-4C0E-9514-71DD62D39680}" dt="2024-03-10T08:12:35.690" v="496"/>
          <ac:cxnSpMkLst>
            <pc:docMk/>
            <pc:sldMk cId="3825671008" sldId="325"/>
            <ac:cxnSpMk id="11" creationId="{26E1DC87-0A54-5126-E0AD-6272D8DF3C1E}"/>
          </ac:cxnSpMkLst>
        </pc:cxnChg>
        <pc:cxnChg chg="add mod">
          <ac:chgData name="Noura.Elmaghawry" userId="b691f193-aaf6-4e62-bc5c-f933985003e3" providerId="ADAL" clId="{C5D55BC8-61CF-4C0E-9514-71DD62D39680}" dt="2024-03-10T08:12:35.690" v="496"/>
          <ac:cxnSpMkLst>
            <pc:docMk/>
            <pc:sldMk cId="3825671008" sldId="325"/>
            <ac:cxnSpMk id="12" creationId="{05BD7B9A-C743-1186-35BF-CC2C85660150}"/>
          </ac:cxnSpMkLst>
        </pc:cxnChg>
      </pc:sldChg>
      <pc:sldChg chg="addSp delSp modSp add mod modAnim">
        <pc:chgData name="Noura.Elmaghawry" userId="b691f193-aaf6-4e62-bc5c-f933985003e3" providerId="ADAL" clId="{C5D55BC8-61CF-4C0E-9514-71DD62D39680}" dt="2024-03-10T08:50:22.537" v="730"/>
        <pc:sldMkLst>
          <pc:docMk/>
          <pc:sldMk cId="2355538916" sldId="326"/>
        </pc:sldMkLst>
        <pc:spChg chg="add">
          <ac:chgData name="Noura.Elmaghawry" userId="b691f193-aaf6-4e62-bc5c-f933985003e3" providerId="ADAL" clId="{C5D55BC8-61CF-4C0E-9514-71DD62D39680}" dt="2024-03-10T08:22:48.172" v="552"/>
          <ac:spMkLst>
            <pc:docMk/>
            <pc:sldMk cId="2355538916" sldId="326"/>
            <ac:spMk id="9" creationId="{1A9D0C73-C6C6-2DD3-F2D1-12ACF9D2B250}"/>
          </ac:spMkLst>
        </pc:spChg>
        <pc:spChg chg="add mod">
          <ac:chgData name="Noura.Elmaghawry" userId="b691f193-aaf6-4e62-bc5c-f933985003e3" providerId="ADAL" clId="{C5D55BC8-61CF-4C0E-9514-71DD62D39680}" dt="2024-03-10T08:24:10.592" v="570" actId="20577"/>
          <ac:spMkLst>
            <pc:docMk/>
            <pc:sldMk cId="2355538916" sldId="326"/>
            <ac:spMk id="16" creationId="{8220EFCC-713E-D53D-14DF-89CF815F31A9}"/>
          </ac:spMkLst>
        </pc:spChg>
        <pc:picChg chg="add mod">
          <ac:chgData name="Noura.Elmaghawry" userId="b691f193-aaf6-4e62-bc5c-f933985003e3" providerId="ADAL" clId="{C5D55BC8-61CF-4C0E-9514-71DD62D39680}" dt="2024-03-10T08:21:08.777" v="539" actId="14100"/>
          <ac:picMkLst>
            <pc:docMk/>
            <pc:sldMk cId="2355538916" sldId="326"/>
            <ac:picMk id="4" creationId="{DCFB822A-BB07-D5EF-A24D-B2F1E40F3EAA}"/>
          </ac:picMkLst>
        </pc:picChg>
        <pc:picChg chg="mod">
          <ac:chgData name="Noura.Elmaghawry" userId="b691f193-aaf6-4e62-bc5c-f933985003e3" providerId="ADAL" clId="{C5D55BC8-61CF-4C0E-9514-71DD62D39680}" dt="2024-03-10T08:21:10.680" v="540" actId="1076"/>
          <ac:picMkLst>
            <pc:docMk/>
            <pc:sldMk cId="2355538916" sldId="326"/>
            <ac:picMk id="6" creationId="{D90DF076-2ABE-A983-0B41-E4340D6431D2}"/>
          </ac:picMkLst>
        </pc:picChg>
        <pc:picChg chg="add mod">
          <ac:chgData name="Noura.Elmaghawry" userId="b691f193-aaf6-4e62-bc5c-f933985003e3" providerId="ADAL" clId="{C5D55BC8-61CF-4C0E-9514-71DD62D39680}" dt="2024-03-10T08:21:47.976" v="544" actId="14100"/>
          <ac:picMkLst>
            <pc:docMk/>
            <pc:sldMk cId="2355538916" sldId="326"/>
            <ac:picMk id="7" creationId="{DA1524E7-6578-E201-9DA6-F923705CD3C6}"/>
          </ac:picMkLst>
        </pc:picChg>
        <pc:picChg chg="del">
          <ac:chgData name="Noura.Elmaghawry" userId="b691f193-aaf6-4e62-bc5c-f933985003e3" providerId="ADAL" clId="{C5D55BC8-61CF-4C0E-9514-71DD62D39680}" dt="2024-03-10T08:20:01.530" v="535" actId="478"/>
          <ac:picMkLst>
            <pc:docMk/>
            <pc:sldMk cId="2355538916" sldId="326"/>
            <ac:picMk id="8" creationId="{3BB72B76-1A8F-DC51-20AB-14A6F5694C19}"/>
          </ac:picMkLst>
        </pc:picChg>
        <pc:picChg chg="del">
          <ac:chgData name="Noura.Elmaghawry" userId="b691f193-aaf6-4e62-bc5c-f933985003e3" providerId="ADAL" clId="{C5D55BC8-61CF-4C0E-9514-71DD62D39680}" dt="2024-03-10T08:19:51.531" v="534" actId="478"/>
          <ac:picMkLst>
            <pc:docMk/>
            <pc:sldMk cId="2355538916" sldId="326"/>
            <ac:picMk id="17" creationId="{F9A0D2B1-C4A3-2026-2935-43085F263E35}"/>
          </ac:picMkLst>
        </pc:picChg>
        <pc:picChg chg="add mod">
          <ac:chgData name="Noura.Elmaghawry" userId="b691f193-aaf6-4e62-bc5c-f933985003e3" providerId="ADAL" clId="{C5D55BC8-61CF-4C0E-9514-71DD62D39680}" dt="2024-03-10T08:22:35.984" v="551" actId="1076"/>
          <ac:picMkLst>
            <pc:docMk/>
            <pc:sldMk cId="2355538916" sldId="326"/>
            <ac:picMk id="1026" creationId="{4E9D23CD-6CB9-16E0-1944-FEE47921F8FC}"/>
          </ac:picMkLst>
        </pc:picChg>
      </pc:sldChg>
      <pc:sldChg chg="addSp delSp modSp new mod delAnim modAnim">
        <pc:chgData name="Noura.Elmaghawry" userId="b691f193-aaf6-4e62-bc5c-f933985003e3" providerId="ADAL" clId="{C5D55BC8-61CF-4C0E-9514-71DD62D39680}" dt="2024-03-10T10:15:13.875" v="792" actId="20577"/>
        <pc:sldMkLst>
          <pc:docMk/>
          <pc:sldMk cId="3280942326" sldId="327"/>
        </pc:sldMkLst>
        <pc:spChg chg="mod">
          <ac:chgData name="Noura.Elmaghawry" userId="b691f193-aaf6-4e62-bc5c-f933985003e3" providerId="ADAL" clId="{C5D55BC8-61CF-4C0E-9514-71DD62D39680}" dt="2024-03-10T08:33:03.908" v="593" actId="20577"/>
          <ac:spMkLst>
            <pc:docMk/>
            <pc:sldMk cId="3280942326" sldId="327"/>
            <ac:spMk id="2" creationId="{6373E975-8377-B150-8931-BD29FE4558FF}"/>
          </ac:spMkLst>
        </pc:spChg>
        <pc:spChg chg="del">
          <ac:chgData name="Noura.Elmaghawry" userId="b691f193-aaf6-4e62-bc5c-f933985003e3" providerId="ADAL" clId="{C5D55BC8-61CF-4C0E-9514-71DD62D39680}" dt="2024-03-10T08:33:07.842" v="594" actId="478"/>
          <ac:spMkLst>
            <pc:docMk/>
            <pc:sldMk cId="3280942326" sldId="327"/>
            <ac:spMk id="3" creationId="{9E53E47E-7AE8-08D7-B67C-D2C1FEFADB48}"/>
          </ac:spMkLst>
        </pc:spChg>
        <pc:spChg chg="add mod">
          <ac:chgData name="Noura.Elmaghawry" userId="b691f193-aaf6-4e62-bc5c-f933985003e3" providerId="ADAL" clId="{C5D55BC8-61CF-4C0E-9514-71DD62D39680}" dt="2024-03-10T08:34:36.573" v="605" actId="20577"/>
          <ac:spMkLst>
            <pc:docMk/>
            <pc:sldMk cId="3280942326" sldId="327"/>
            <ac:spMk id="7" creationId="{0BAE6B40-0546-FE23-D090-6809D7BE7AFC}"/>
          </ac:spMkLst>
        </pc:spChg>
        <pc:spChg chg="add del mod">
          <ac:chgData name="Noura.Elmaghawry" userId="b691f193-aaf6-4e62-bc5c-f933985003e3" providerId="ADAL" clId="{C5D55BC8-61CF-4C0E-9514-71DD62D39680}" dt="2024-03-10T08:58:16.337" v="765" actId="478"/>
          <ac:spMkLst>
            <pc:docMk/>
            <pc:sldMk cId="3280942326" sldId="327"/>
            <ac:spMk id="10" creationId="{D538E1AA-8BA2-47EA-24C3-BEDE2CD26100}"/>
          </ac:spMkLst>
        </pc:spChg>
        <pc:spChg chg="add del mod">
          <ac:chgData name="Noura.Elmaghawry" userId="b691f193-aaf6-4e62-bc5c-f933985003e3" providerId="ADAL" clId="{C5D55BC8-61CF-4C0E-9514-71DD62D39680}" dt="2024-03-10T08:58:16.337" v="765" actId="478"/>
          <ac:spMkLst>
            <pc:docMk/>
            <pc:sldMk cId="3280942326" sldId="327"/>
            <ac:spMk id="11" creationId="{E3DD50CB-7E02-DC88-91F0-970ECA8A61BF}"/>
          </ac:spMkLst>
        </pc:spChg>
        <pc:spChg chg="add del mod">
          <ac:chgData name="Noura.Elmaghawry" userId="b691f193-aaf6-4e62-bc5c-f933985003e3" providerId="ADAL" clId="{C5D55BC8-61CF-4C0E-9514-71DD62D39680}" dt="2024-03-10T08:58:16.337" v="765" actId="478"/>
          <ac:spMkLst>
            <pc:docMk/>
            <pc:sldMk cId="3280942326" sldId="327"/>
            <ac:spMk id="12" creationId="{25BA2C68-6A43-9000-CCF9-E5940C2E73D0}"/>
          </ac:spMkLst>
        </pc:spChg>
        <pc:spChg chg="add del mod">
          <ac:chgData name="Noura.Elmaghawry" userId="b691f193-aaf6-4e62-bc5c-f933985003e3" providerId="ADAL" clId="{C5D55BC8-61CF-4C0E-9514-71DD62D39680}" dt="2024-03-10T08:58:16.337" v="765" actId="478"/>
          <ac:spMkLst>
            <pc:docMk/>
            <pc:sldMk cId="3280942326" sldId="327"/>
            <ac:spMk id="13" creationId="{435E6809-4B72-AB77-DEF3-D28BCAECB7A7}"/>
          </ac:spMkLst>
        </pc:spChg>
        <pc:spChg chg="add del mod">
          <ac:chgData name="Noura.Elmaghawry" userId="b691f193-aaf6-4e62-bc5c-f933985003e3" providerId="ADAL" clId="{C5D55BC8-61CF-4C0E-9514-71DD62D39680}" dt="2024-03-10T08:58:16.337" v="765" actId="478"/>
          <ac:spMkLst>
            <pc:docMk/>
            <pc:sldMk cId="3280942326" sldId="327"/>
            <ac:spMk id="14" creationId="{FFE9670B-25D7-3A59-DA4E-FB695706C90E}"/>
          </ac:spMkLst>
        </pc:spChg>
        <pc:spChg chg="add del mod">
          <ac:chgData name="Noura.Elmaghawry" userId="b691f193-aaf6-4e62-bc5c-f933985003e3" providerId="ADAL" clId="{C5D55BC8-61CF-4C0E-9514-71DD62D39680}" dt="2024-03-10T08:58:16.337" v="765" actId="478"/>
          <ac:spMkLst>
            <pc:docMk/>
            <pc:sldMk cId="3280942326" sldId="327"/>
            <ac:spMk id="16" creationId="{3BD23E9E-F97B-FD90-EFF3-6F49C55C4D45}"/>
          </ac:spMkLst>
        </pc:spChg>
        <pc:spChg chg="add mod">
          <ac:chgData name="Noura.Elmaghawry" userId="b691f193-aaf6-4e62-bc5c-f933985003e3" providerId="ADAL" clId="{C5D55BC8-61CF-4C0E-9514-71DD62D39680}" dt="2024-03-10T08:58:31.787" v="767" actId="1076"/>
          <ac:spMkLst>
            <pc:docMk/>
            <pc:sldMk cId="3280942326" sldId="327"/>
            <ac:spMk id="25" creationId="{AE55C2CE-1DB3-AD39-05C4-A580E3833EE3}"/>
          </ac:spMkLst>
        </pc:spChg>
        <pc:spChg chg="add mod">
          <ac:chgData name="Noura.Elmaghawry" userId="b691f193-aaf6-4e62-bc5c-f933985003e3" providerId="ADAL" clId="{C5D55BC8-61CF-4C0E-9514-71DD62D39680}" dt="2024-03-10T08:58:31.787" v="767" actId="1076"/>
          <ac:spMkLst>
            <pc:docMk/>
            <pc:sldMk cId="3280942326" sldId="327"/>
            <ac:spMk id="26" creationId="{985BCD3B-D8C6-58D6-12ED-CD3E9786772A}"/>
          </ac:spMkLst>
        </pc:spChg>
        <pc:spChg chg="add mod">
          <ac:chgData name="Noura.Elmaghawry" userId="b691f193-aaf6-4e62-bc5c-f933985003e3" providerId="ADAL" clId="{C5D55BC8-61CF-4C0E-9514-71DD62D39680}" dt="2024-03-10T10:15:13.875" v="792" actId="20577"/>
          <ac:spMkLst>
            <pc:docMk/>
            <pc:sldMk cId="3280942326" sldId="327"/>
            <ac:spMk id="27" creationId="{3DB0F740-6034-40EB-82D6-894AABEE6B12}"/>
          </ac:spMkLst>
        </pc:spChg>
        <pc:spChg chg="add mod">
          <ac:chgData name="Noura.Elmaghawry" userId="b691f193-aaf6-4e62-bc5c-f933985003e3" providerId="ADAL" clId="{C5D55BC8-61CF-4C0E-9514-71DD62D39680}" dt="2024-03-10T08:58:31.787" v="767" actId="1076"/>
          <ac:spMkLst>
            <pc:docMk/>
            <pc:sldMk cId="3280942326" sldId="327"/>
            <ac:spMk id="28" creationId="{6A06F987-7D75-6F8E-5BAA-0B46DCAF5F49}"/>
          </ac:spMkLst>
        </pc:spChg>
        <pc:spChg chg="add mod">
          <ac:chgData name="Noura.Elmaghawry" userId="b691f193-aaf6-4e62-bc5c-f933985003e3" providerId="ADAL" clId="{C5D55BC8-61CF-4C0E-9514-71DD62D39680}" dt="2024-03-10T08:58:31.787" v="767" actId="1076"/>
          <ac:spMkLst>
            <pc:docMk/>
            <pc:sldMk cId="3280942326" sldId="327"/>
            <ac:spMk id="29" creationId="{B05BA201-B2A4-4877-AD1C-9049CA60CD3F}"/>
          </ac:spMkLst>
        </pc:spChg>
        <pc:spChg chg="add del mod">
          <ac:chgData name="Noura.Elmaghawry" userId="b691f193-aaf6-4e62-bc5c-f933985003e3" providerId="ADAL" clId="{C5D55BC8-61CF-4C0E-9514-71DD62D39680}" dt="2024-03-10T08:58:43.441" v="771" actId="21"/>
          <ac:spMkLst>
            <pc:docMk/>
            <pc:sldMk cId="3280942326" sldId="327"/>
            <ac:spMk id="32" creationId="{A2A8853D-D942-3DB7-472F-F17C085A276A}"/>
          </ac:spMkLst>
        </pc:spChg>
        <pc:picChg chg="add mod">
          <ac:chgData name="Noura.Elmaghawry" userId="b691f193-aaf6-4e62-bc5c-f933985003e3" providerId="ADAL" clId="{C5D55BC8-61CF-4C0E-9514-71DD62D39680}" dt="2024-03-10T08:36:49.618" v="606" actId="14100"/>
          <ac:picMkLst>
            <pc:docMk/>
            <pc:sldMk cId="3280942326" sldId="327"/>
            <ac:picMk id="5" creationId="{4E4D2233-7ABF-BCAF-2F11-7E9A112A3ACC}"/>
          </ac:picMkLst>
        </pc:picChg>
        <pc:picChg chg="add mod">
          <ac:chgData name="Noura.Elmaghawry" userId="b691f193-aaf6-4e62-bc5c-f933985003e3" providerId="ADAL" clId="{C5D55BC8-61CF-4C0E-9514-71DD62D39680}" dt="2024-03-10T08:51:20.777" v="738" actId="14100"/>
          <ac:picMkLst>
            <pc:docMk/>
            <pc:sldMk cId="3280942326" sldId="327"/>
            <ac:picMk id="21" creationId="{ACE12C3E-89F1-6ED3-0DC3-E9CF9B99E07F}"/>
          </ac:picMkLst>
        </pc:picChg>
        <pc:picChg chg="add del mod">
          <ac:chgData name="Noura.Elmaghawry" userId="b691f193-aaf6-4e62-bc5c-f933985003e3" providerId="ADAL" clId="{C5D55BC8-61CF-4C0E-9514-71DD62D39680}" dt="2024-03-10T08:50:39.399" v="733" actId="478"/>
          <ac:picMkLst>
            <pc:docMk/>
            <pc:sldMk cId="3280942326" sldId="327"/>
            <ac:picMk id="22" creationId="{D0E88193-3E97-2D26-B2C5-2A36CE51231C}"/>
          </ac:picMkLst>
        </pc:picChg>
        <pc:picChg chg="add mod">
          <ac:chgData name="Noura.Elmaghawry" userId="b691f193-aaf6-4e62-bc5c-f933985003e3" providerId="ADAL" clId="{C5D55BC8-61CF-4C0E-9514-71DD62D39680}" dt="2024-03-10T08:51:18.689" v="737" actId="14100"/>
          <ac:picMkLst>
            <pc:docMk/>
            <pc:sldMk cId="3280942326" sldId="327"/>
            <ac:picMk id="24" creationId="{97BDB1BB-7DDD-5EAC-1EC7-C7C2ADD09FED}"/>
          </ac:picMkLst>
        </pc:picChg>
        <pc:inkChg chg="add">
          <ac:chgData name="Noura.Elmaghawry" userId="b691f193-aaf6-4e62-bc5c-f933985003e3" providerId="ADAL" clId="{C5D55BC8-61CF-4C0E-9514-71DD62D39680}" dt="2024-03-10T08:36:58.037" v="607" actId="9405"/>
          <ac:inkMkLst>
            <pc:docMk/>
            <pc:sldMk cId="3280942326" sldId="327"/>
            <ac:inkMk id="8" creationId="{159807D6-2FAE-75AF-567A-F04CF19C5B58}"/>
          </ac:inkMkLst>
        </pc:inkChg>
        <pc:inkChg chg="add">
          <ac:chgData name="Noura.Elmaghawry" userId="b691f193-aaf6-4e62-bc5c-f933985003e3" providerId="ADAL" clId="{C5D55BC8-61CF-4C0E-9514-71DD62D39680}" dt="2024-03-10T08:37:00.321" v="608" actId="9405"/>
          <ac:inkMkLst>
            <pc:docMk/>
            <pc:sldMk cId="3280942326" sldId="327"/>
            <ac:inkMk id="9" creationId="{2EFD5BF7-DB2D-EFDC-3256-2C2247FCBE5F}"/>
          </ac:inkMkLst>
        </pc:inkChg>
        <pc:cxnChg chg="add del mod">
          <ac:chgData name="Noura.Elmaghawry" userId="b691f193-aaf6-4e62-bc5c-f933985003e3" providerId="ADAL" clId="{C5D55BC8-61CF-4C0E-9514-71DD62D39680}" dt="2024-03-10T08:58:16.337" v="765" actId="478"/>
          <ac:cxnSpMkLst>
            <pc:docMk/>
            <pc:sldMk cId="3280942326" sldId="327"/>
            <ac:cxnSpMk id="18" creationId="{030A1530-A4F7-08C2-1D16-7B50477CFCC0}"/>
          </ac:cxnSpMkLst>
        </pc:cxnChg>
        <pc:cxnChg chg="add del mod">
          <ac:chgData name="Noura.Elmaghawry" userId="b691f193-aaf6-4e62-bc5c-f933985003e3" providerId="ADAL" clId="{C5D55BC8-61CF-4C0E-9514-71DD62D39680}" dt="2024-03-10T08:58:16.337" v="765" actId="478"/>
          <ac:cxnSpMkLst>
            <pc:docMk/>
            <pc:sldMk cId="3280942326" sldId="327"/>
            <ac:cxnSpMk id="19" creationId="{AF524F38-E7DF-7573-FA47-BC5BA4AA2F6D}"/>
          </ac:cxnSpMkLst>
        </pc:cxnChg>
        <pc:cxnChg chg="add mod">
          <ac:chgData name="Noura.Elmaghawry" userId="b691f193-aaf6-4e62-bc5c-f933985003e3" providerId="ADAL" clId="{C5D55BC8-61CF-4C0E-9514-71DD62D39680}" dt="2024-03-10T08:58:31.787" v="767" actId="1076"/>
          <ac:cxnSpMkLst>
            <pc:docMk/>
            <pc:sldMk cId="3280942326" sldId="327"/>
            <ac:cxnSpMk id="30" creationId="{3AC8B5E4-4DC6-63D1-CCF6-78B73BDD0F0E}"/>
          </ac:cxnSpMkLst>
        </pc:cxnChg>
        <pc:cxnChg chg="add mod">
          <ac:chgData name="Noura.Elmaghawry" userId="b691f193-aaf6-4e62-bc5c-f933985003e3" providerId="ADAL" clId="{C5D55BC8-61CF-4C0E-9514-71DD62D39680}" dt="2024-03-10T08:58:31.787" v="767" actId="1076"/>
          <ac:cxnSpMkLst>
            <pc:docMk/>
            <pc:sldMk cId="3280942326" sldId="327"/>
            <ac:cxnSpMk id="31" creationId="{4805BA38-3397-A7D3-C9D4-C0369830CA15}"/>
          </ac:cxnSpMkLst>
        </pc:cxnChg>
      </pc:sldChg>
      <pc:sldChg chg="delSp add del mod delAnim">
        <pc:chgData name="Noura.Elmaghawry" userId="b691f193-aaf6-4e62-bc5c-f933985003e3" providerId="ADAL" clId="{C5D55BC8-61CF-4C0E-9514-71DD62D39680}" dt="2024-03-10T08:57:56.029" v="764" actId="47"/>
        <pc:sldMkLst>
          <pc:docMk/>
          <pc:sldMk cId="315151564" sldId="328"/>
        </pc:sldMkLst>
        <pc:picChg chg="del">
          <ac:chgData name="Noura.Elmaghawry" userId="b691f193-aaf6-4e62-bc5c-f933985003e3" providerId="ADAL" clId="{C5D55BC8-61CF-4C0E-9514-71DD62D39680}" dt="2024-03-10T08:53:38.647" v="743" actId="478"/>
          <ac:picMkLst>
            <pc:docMk/>
            <pc:sldMk cId="315151564" sldId="328"/>
            <ac:picMk id="21" creationId="{CBA45390-62C9-AB63-C53A-256D82140B06}"/>
          </ac:picMkLst>
        </pc:picChg>
        <pc:picChg chg="del">
          <ac:chgData name="Noura.Elmaghawry" userId="b691f193-aaf6-4e62-bc5c-f933985003e3" providerId="ADAL" clId="{C5D55BC8-61CF-4C0E-9514-71DD62D39680}" dt="2024-03-10T08:53:37.561" v="742" actId="478"/>
          <ac:picMkLst>
            <pc:docMk/>
            <pc:sldMk cId="315151564" sldId="328"/>
            <ac:picMk id="24" creationId="{52ACC1D8-8799-E730-F55E-E66EB48846F6}"/>
          </ac:picMkLst>
        </pc:picChg>
      </pc:sldChg>
      <pc:sldChg chg="addSp delSp modSp add mod delAnim modAnim">
        <pc:chgData name="Noura.Elmaghawry" userId="b691f193-aaf6-4e62-bc5c-f933985003e3" providerId="ADAL" clId="{C5D55BC8-61CF-4C0E-9514-71DD62D39680}" dt="2024-03-10T10:15:42.343" v="796" actId="1076"/>
        <pc:sldMkLst>
          <pc:docMk/>
          <pc:sldMk cId="327863192" sldId="329"/>
        </pc:sldMkLst>
        <pc:spChg chg="add mod">
          <ac:chgData name="Noura.Elmaghawry" userId="b691f193-aaf6-4e62-bc5c-f933985003e3" providerId="ADAL" clId="{C5D55BC8-61CF-4C0E-9514-71DD62D39680}" dt="2024-03-10T10:15:42.343" v="796" actId="1076"/>
          <ac:spMkLst>
            <pc:docMk/>
            <pc:sldMk cId="327863192" sldId="329"/>
            <ac:spMk id="3" creationId="{A92BAB59-31A3-CFFF-6C8F-A1BA0DFDEEA3}"/>
          </ac:spMkLst>
        </pc:spChg>
        <pc:spChg chg="mod">
          <ac:chgData name="Noura.Elmaghawry" userId="b691f193-aaf6-4e62-bc5c-f933985003e3" providerId="ADAL" clId="{C5D55BC8-61CF-4C0E-9514-71DD62D39680}" dt="2024-03-10T08:55:20.457" v="761"/>
          <ac:spMkLst>
            <pc:docMk/>
            <pc:sldMk cId="327863192" sldId="329"/>
            <ac:spMk id="10" creationId="{C7702492-8019-8255-A2B4-D661AF75722B}"/>
          </ac:spMkLst>
        </pc:spChg>
        <pc:spChg chg="mod">
          <ac:chgData name="Noura.Elmaghawry" userId="b691f193-aaf6-4e62-bc5c-f933985003e3" providerId="ADAL" clId="{C5D55BC8-61CF-4C0E-9514-71DD62D39680}" dt="2024-03-10T08:55:03.233" v="760"/>
          <ac:spMkLst>
            <pc:docMk/>
            <pc:sldMk cId="327863192" sldId="329"/>
            <ac:spMk id="11" creationId="{03FD43BE-5D5D-4153-1D5F-0AFDA9C08CC1}"/>
          </ac:spMkLst>
        </pc:spChg>
        <pc:spChg chg="del">
          <ac:chgData name="Noura.Elmaghawry" userId="b691f193-aaf6-4e62-bc5c-f933985003e3" providerId="ADAL" clId="{C5D55BC8-61CF-4C0E-9514-71DD62D39680}" dt="2024-03-10T10:15:37.303" v="795" actId="478"/>
          <ac:spMkLst>
            <pc:docMk/>
            <pc:sldMk cId="327863192" sldId="329"/>
            <ac:spMk id="13" creationId="{E859DACB-C961-95C2-1C5F-535C119E2C06}"/>
          </ac:spMkLst>
        </pc:spChg>
        <pc:spChg chg="mod">
          <ac:chgData name="Noura.Elmaghawry" userId="b691f193-aaf6-4e62-bc5c-f933985003e3" providerId="ADAL" clId="{C5D55BC8-61CF-4C0E-9514-71DD62D39680}" dt="2024-03-10T08:55:22.264" v="762"/>
          <ac:spMkLst>
            <pc:docMk/>
            <pc:sldMk cId="327863192" sldId="329"/>
            <ac:spMk id="14" creationId="{D8824C45-2993-6CE5-1BDA-81004C28F170}"/>
          </ac:spMkLst>
        </pc:spChg>
        <pc:spChg chg="mod">
          <ac:chgData name="Noura.Elmaghawry" userId="b691f193-aaf6-4e62-bc5c-f933985003e3" providerId="ADAL" clId="{C5D55BC8-61CF-4C0E-9514-71DD62D39680}" dt="2024-03-10T08:54:57.439" v="759"/>
          <ac:spMkLst>
            <pc:docMk/>
            <pc:sldMk cId="327863192" sldId="329"/>
            <ac:spMk id="16" creationId="{547CF8A7-AABF-420B-4EF0-45B5CCBD69D2}"/>
          </ac:spMkLst>
        </pc:spChg>
        <pc:picChg chg="add mod">
          <ac:chgData name="Noura.Elmaghawry" userId="b691f193-aaf6-4e62-bc5c-f933985003e3" providerId="ADAL" clId="{C5D55BC8-61CF-4C0E-9514-71DD62D39680}" dt="2024-03-10T08:54:11.807" v="750" actId="1076"/>
          <ac:picMkLst>
            <pc:docMk/>
            <pc:sldMk cId="327863192" sldId="329"/>
            <ac:picMk id="4" creationId="{D0ABDAA3-EAF9-D60F-7EB6-C936C9C10535}"/>
          </ac:picMkLst>
        </pc:picChg>
        <pc:picChg chg="del">
          <ac:chgData name="Noura.Elmaghawry" userId="b691f193-aaf6-4e62-bc5c-f933985003e3" providerId="ADAL" clId="{C5D55BC8-61CF-4C0E-9514-71DD62D39680}" dt="2024-03-10T08:54:33.390" v="751" actId="478"/>
          <ac:picMkLst>
            <pc:docMk/>
            <pc:sldMk cId="327863192" sldId="329"/>
            <ac:picMk id="5" creationId="{9DDD2BC6-97B7-5C55-AC70-214150905EAA}"/>
          </ac:picMkLst>
        </pc:picChg>
        <pc:picChg chg="add mod">
          <ac:chgData name="Noura.Elmaghawry" userId="b691f193-aaf6-4e62-bc5c-f933985003e3" providerId="ADAL" clId="{C5D55BC8-61CF-4C0E-9514-71DD62D39680}" dt="2024-03-10T08:54:47.737" v="758" actId="1076"/>
          <ac:picMkLst>
            <pc:docMk/>
            <pc:sldMk cId="327863192" sldId="329"/>
            <ac:picMk id="15" creationId="{3F9DC0C8-46DD-2F5D-426B-C88A2BA3BEAD}"/>
          </ac:picMkLst>
        </pc:picChg>
        <pc:picChg chg="del">
          <ac:chgData name="Noura.Elmaghawry" userId="b691f193-aaf6-4e62-bc5c-f933985003e3" providerId="ADAL" clId="{C5D55BC8-61CF-4C0E-9514-71DD62D39680}" dt="2024-03-10T08:54:01.654" v="745" actId="478"/>
          <ac:picMkLst>
            <pc:docMk/>
            <pc:sldMk cId="327863192" sldId="329"/>
            <ac:picMk id="24" creationId="{0D87325A-1402-77C2-C651-4058C1AB760F}"/>
          </ac:picMkLst>
        </pc:picChg>
        <pc:inkChg chg="del">
          <ac:chgData name="Noura.Elmaghawry" userId="b691f193-aaf6-4e62-bc5c-f933985003e3" providerId="ADAL" clId="{C5D55BC8-61CF-4C0E-9514-71DD62D39680}" dt="2024-03-10T08:54:36.483" v="753" actId="478"/>
          <ac:inkMkLst>
            <pc:docMk/>
            <pc:sldMk cId="327863192" sldId="329"/>
            <ac:inkMk id="8" creationId="{F1133809-BCA6-FE8D-8B74-FED20679DB47}"/>
          </ac:inkMkLst>
        </pc:inkChg>
        <pc:inkChg chg="del">
          <ac:chgData name="Noura.Elmaghawry" userId="b691f193-aaf6-4e62-bc5c-f933985003e3" providerId="ADAL" clId="{C5D55BC8-61CF-4C0E-9514-71DD62D39680}" dt="2024-03-10T08:54:35.659" v="752" actId="478"/>
          <ac:inkMkLst>
            <pc:docMk/>
            <pc:sldMk cId="327863192" sldId="329"/>
            <ac:inkMk id="9" creationId="{1AE4FF6F-200F-B9F8-FAE8-F5275B09623E}"/>
          </ac:inkMkLst>
        </pc:inkChg>
      </pc:sldChg>
    </pc:docChg>
  </pc:docChgLst>
  <pc:docChgLst>
    <pc:chgData name="Noura.Elmaghawry" userId="b691f193-aaf6-4e62-bc5c-f933985003e3" providerId="ADAL" clId="{5828365E-362C-4511-9A80-836B3C5EE104}"/>
    <pc:docChg chg="undo custSel addSld delSld modSld sldOrd">
      <pc:chgData name="Noura.Elmaghawry" userId="b691f193-aaf6-4e62-bc5c-f933985003e3" providerId="ADAL" clId="{5828365E-362C-4511-9A80-836B3C5EE104}" dt="2024-03-16T22:12:23.768" v="1911" actId="14100"/>
      <pc:docMkLst>
        <pc:docMk/>
      </pc:docMkLst>
      <pc:sldChg chg="modSp mod">
        <pc:chgData name="Noura.Elmaghawry" userId="b691f193-aaf6-4e62-bc5c-f933985003e3" providerId="ADAL" clId="{5828365E-362C-4511-9A80-836B3C5EE104}" dt="2024-03-16T18:14:46.866" v="0" actId="20577"/>
        <pc:sldMkLst>
          <pc:docMk/>
          <pc:sldMk cId="4187846008" sldId="256"/>
        </pc:sldMkLst>
        <pc:spChg chg="mod">
          <ac:chgData name="Noura.Elmaghawry" userId="b691f193-aaf6-4e62-bc5c-f933985003e3" providerId="ADAL" clId="{5828365E-362C-4511-9A80-836B3C5EE104}" dt="2024-03-16T18:14:46.866" v="0" actId="20577"/>
          <ac:spMkLst>
            <pc:docMk/>
            <pc:sldMk cId="4187846008" sldId="256"/>
            <ac:spMk id="3" creationId="{6AC7874C-77DC-B28D-C942-876331805A3C}"/>
          </ac:spMkLst>
        </pc:spChg>
      </pc:sldChg>
      <pc:sldChg chg="modSp mod">
        <pc:chgData name="Noura.Elmaghawry" userId="b691f193-aaf6-4e62-bc5c-f933985003e3" providerId="ADAL" clId="{5828365E-362C-4511-9A80-836B3C5EE104}" dt="2024-03-16T18:15:42.134" v="106" actId="20577"/>
        <pc:sldMkLst>
          <pc:docMk/>
          <pc:sldMk cId="487716833" sldId="301"/>
        </pc:sldMkLst>
        <pc:spChg chg="mod">
          <ac:chgData name="Noura.Elmaghawry" userId="b691f193-aaf6-4e62-bc5c-f933985003e3" providerId="ADAL" clId="{5828365E-362C-4511-9A80-836B3C5EE104}" dt="2024-03-16T18:15:42.134" v="106" actId="20577"/>
          <ac:spMkLst>
            <pc:docMk/>
            <pc:sldMk cId="487716833" sldId="301"/>
            <ac:spMk id="3" creationId="{C3CADC7E-F059-BAB8-9587-BF7CC65F0BC2}"/>
          </ac:spMkLst>
        </pc:spChg>
      </pc:sldChg>
      <pc:sldChg chg="del">
        <pc:chgData name="Noura.Elmaghawry" userId="b691f193-aaf6-4e62-bc5c-f933985003e3" providerId="ADAL" clId="{5828365E-362C-4511-9A80-836B3C5EE104}" dt="2024-03-16T18:22:22.081" v="112" actId="47"/>
        <pc:sldMkLst>
          <pc:docMk/>
          <pc:sldMk cId="1682701" sldId="302"/>
        </pc:sldMkLst>
      </pc:sldChg>
      <pc:sldChg chg="del">
        <pc:chgData name="Noura.Elmaghawry" userId="b691f193-aaf6-4e62-bc5c-f933985003e3" providerId="ADAL" clId="{5828365E-362C-4511-9A80-836B3C5EE104}" dt="2024-03-16T18:22:19.172" v="111" actId="47"/>
        <pc:sldMkLst>
          <pc:docMk/>
          <pc:sldMk cId="777022948" sldId="304"/>
        </pc:sldMkLst>
      </pc:sldChg>
      <pc:sldChg chg="del">
        <pc:chgData name="Noura.Elmaghawry" userId="b691f193-aaf6-4e62-bc5c-f933985003e3" providerId="ADAL" clId="{5828365E-362C-4511-9A80-836B3C5EE104}" dt="2024-03-16T18:22:19.172" v="111" actId="47"/>
        <pc:sldMkLst>
          <pc:docMk/>
          <pc:sldMk cId="3058167656" sldId="305"/>
        </pc:sldMkLst>
      </pc:sldChg>
      <pc:sldChg chg="del">
        <pc:chgData name="Noura.Elmaghawry" userId="b691f193-aaf6-4e62-bc5c-f933985003e3" providerId="ADAL" clId="{5828365E-362C-4511-9A80-836B3C5EE104}" dt="2024-03-16T18:22:19.172" v="111" actId="47"/>
        <pc:sldMkLst>
          <pc:docMk/>
          <pc:sldMk cId="2523828606" sldId="306"/>
        </pc:sldMkLst>
      </pc:sldChg>
      <pc:sldChg chg="del">
        <pc:chgData name="Noura.Elmaghawry" userId="b691f193-aaf6-4e62-bc5c-f933985003e3" providerId="ADAL" clId="{5828365E-362C-4511-9A80-836B3C5EE104}" dt="2024-03-16T18:22:19.172" v="111" actId="47"/>
        <pc:sldMkLst>
          <pc:docMk/>
          <pc:sldMk cId="3518845400" sldId="307"/>
        </pc:sldMkLst>
      </pc:sldChg>
      <pc:sldChg chg="delSp del mod delAnim modAnim">
        <pc:chgData name="Noura.Elmaghawry" userId="b691f193-aaf6-4e62-bc5c-f933985003e3" providerId="ADAL" clId="{5828365E-362C-4511-9A80-836B3C5EE104}" dt="2024-03-16T18:28:23.541" v="156" actId="47"/>
        <pc:sldMkLst>
          <pc:docMk/>
          <pc:sldMk cId="479271003" sldId="308"/>
        </pc:sldMkLst>
        <pc:spChg chg="del">
          <ac:chgData name="Noura.Elmaghawry" userId="b691f193-aaf6-4e62-bc5c-f933985003e3" providerId="ADAL" clId="{5828365E-362C-4511-9A80-836B3C5EE104}" dt="2024-03-16T18:28:12.339" v="154" actId="478"/>
          <ac:spMkLst>
            <pc:docMk/>
            <pc:sldMk cId="479271003" sldId="308"/>
            <ac:spMk id="23" creationId="{18FF70BE-781E-F590-E99C-F73B73529146}"/>
          </ac:spMkLst>
        </pc:spChg>
        <pc:picChg chg="del">
          <ac:chgData name="Noura.Elmaghawry" userId="b691f193-aaf6-4e62-bc5c-f933985003e3" providerId="ADAL" clId="{5828365E-362C-4511-9A80-836B3C5EE104}" dt="2024-03-16T18:28:14.536" v="155" actId="478"/>
          <ac:picMkLst>
            <pc:docMk/>
            <pc:sldMk cId="479271003" sldId="308"/>
            <ac:picMk id="24" creationId="{5186F420-93DD-CA3F-9A0F-F8BA850B865F}"/>
          </ac:picMkLst>
        </pc:picChg>
      </pc:sldChg>
      <pc:sldChg chg="add del">
        <pc:chgData name="Noura.Elmaghawry" userId="b691f193-aaf6-4e62-bc5c-f933985003e3" providerId="ADAL" clId="{5828365E-362C-4511-9A80-836B3C5EE104}" dt="2024-03-16T18:28:02.172" v="153" actId="47"/>
        <pc:sldMkLst>
          <pc:docMk/>
          <pc:sldMk cId="1707005413" sldId="309"/>
        </pc:sldMkLst>
      </pc:sldChg>
      <pc:sldChg chg="del">
        <pc:chgData name="Noura.Elmaghawry" userId="b691f193-aaf6-4e62-bc5c-f933985003e3" providerId="ADAL" clId="{5828365E-362C-4511-9A80-836B3C5EE104}" dt="2024-03-16T18:26:08.062" v="149" actId="47"/>
        <pc:sldMkLst>
          <pc:docMk/>
          <pc:sldMk cId="844157009" sldId="310"/>
        </pc:sldMkLst>
      </pc:sldChg>
      <pc:sldChg chg="del">
        <pc:chgData name="Noura.Elmaghawry" userId="b691f193-aaf6-4e62-bc5c-f933985003e3" providerId="ADAL" clId="{5828365E-362C-4511-9A80-836B3C5EE104}" dt="2024-03-16T18:23:14.490" v="140" actId="47"/>
        <pc:sldMkLst>
          <pc:docMk/>
          <pc:sldMk cId="1227985362" sldId="311"/>
        </pc:sldMkLst>
      </pc:sldChg>
      <pc:sldChg chg="addSp delSp modSp mod">
        <pc:chgData name="Noura.Elmaghawry" userId="b691f193-aaf6-4e62-bc5c-f933985003e3" providerId="ADAL" clId="{5828365E-362C-4511-9A80-836B3C5EE104}" dt="2024-03-16T18:32:30.652" v="175" actId="9405"/>
        <pc:sldMkLst>
          <pc:docMk/>
          <pc:sldMk cId="1770016858" sldId="312"/>
        </pc:sldMkLst>
        <pc:spChg chg="del">
          <ac:chgData name="Noura.Elmaghawry" userId="b691f193-aaf6-4e62-bc5c-f933985003e3" providerId="ADAL" clId="{5828365E-362C-4511-9A80-836B3C5EE104}" dt="2024-03-16T18:32:07.417" v="168" actId="478"/>
          <ac:spMkLst>
            <pc:docMk/>
            <pc:sldMk cId="1770016858" sldId="312"/>
            <ac:spMk id="14" creationId="{B9D90045-CB97-2B46-15B0-6B0E11D8197E}"/>
          </ac:spMkLst>
        </pc:spChg>
        <pc:picChg chg="add mod">
          <ac:chgData name="Noura.Elmaghawry" userId="b691f193-aaf6-4e62-bc5c-f933985003e3" providerId="ADAL" clId="{5828365E-362C-4511-9A80-836B3C5EE104}" dt="2024-03-16T18:32:15.447" v="171" actId="14100"/>
          <ac:picMkLst>
            <pc:docMk/>
            <pc:sldMk cId="1770016858" sldId="312"/>
            <ac:picMk id="5" creationId="{806EB955-1659-2AC1-C25C-F8E5C886C22F}"/>
          </ac:picMkLst>
        </pc:picChg>
        <pc:picChg chg="del">
          <ac:chgData name="Noura.Elmaghawry" userId="b691f193-aaf6-4e62-bc5c-f933985003e3" providerId="ADAL" clId="{5828365E-362C-4511-9A80-836B3C5EE104}" dt="2024-03-16T18:32:00.551" v="163" actId="478"/>
          <ac:picMkLst>
            <pc:docMk/>
            <pc:sldMk cId="1770016858" sldId="312"/>
            <ac:picMk id="7" creationId="{31671F47-0756-D735-1420-30EA5BA88F70}"/>
          </ac:picMkLst>
        </pc:picChg>
        <pc:picChg chg="add mod">
          <ac:chgData name="Noura.Elmaghawry" userId="b691f193-aaf6-4e62-bc5c-f933985003e3" providerId="ADAL" clId="{5828365E-362C-4511-9A80-836B3C5EE104}" dt="2024-03-16T18:32:11.713" v="170" actId="14100"/>
          <ac:picMkLst>
            <pc:docMk/>
            <pc:sldMk cId="1770016858" sldId="312"/>
            <ac:picMk id="8" creationId="{4D0A6E9C-0A97-EF04-8C91-B3522A16894B}"/>
          </ac:picMkLst>
        </pc:picChg>
        <pc:picChg chg="del">
          <ac:chgData name="Noura.Elmaghawry" userId="b691f193-aaf6-4e62-bc5c-f933985003e3" providerId="ADAL" clId="{5828365E-362C-4511-9A80-836B3C5EE104}" dt="2024-03-16T18:31:31.344" v="157" actId="478"/>
          <ac:picMkLst>
            <pc:docMk/>
            <pc:sldMk cId="1770016858" sldId="312"/>
            <ac:picMk id="9" creationId="{6B8B6571-602C-EC0E-CCCD-97705DBF7DD3}"/>
          </ac:picMkLst>
        </pc:picChg>
        <pc:inkChg chg="add">
          <ac:chgData name="Noura.Elmaghawry" userId="b691f193-aaf6-4e62-bc5c-f933985003e3" providerId="ADAL" clId="{5828365E-362C-4511-9A80-836B3C5EE104}" dt="2024-03-16T18:32:23.318" v="172" actId="9405"/>
          <ac:inkMkLst>
            <pc:docMk/>
            <pc:sldMk cId="1770016858" sldId="312"/>
            <ac:inkMk id="11" creationId="{414E0459-8AF1-DB84-7553-66B2331374C1}"/>
          </ac:inkMkLst>
        </pc:inkChg>
        <pc:inkChg chg="del">
          <ac:chgData name="Noura.Elmaghawry" userId="b691f193-aaf6-4e62-bc5c-f933985003e3" providerId="ADAL" clId="{5828365E-362C-4511-9A80-836B3C5EE104}" dt="2024-03-16T18:32:05.940" v="167" actId="478"/>
          <ac:inkMkLst>
            <pc:docMk/>
            <pc:sldMk cId="1770016858" sldId="312"/>
            <ac:inkMk id="12" creationId="{FD8012EB-9535-F22E-02D9-E122493A8315}"/>
          </ac:inkMkLst>
        </pc:inkChg>
        <pc:inkChg chg="del">
          <ac:chgData name="Noura.Elmaghawry" userId="b691f193-aaf6-4e62-bc5c-f933985003e3" providerId="ADAL" clId="{5828365E-362C-4511-9A80-836B3C5EE104}" dt="2024-03-16T18:32:05.118" v="166" actId="478"/>
          <ac:inkMkLst>
            <pc:docMk/>
            <pc:sldMk cId="1770016858" sldId="312"/>
            <ac:inkMk id="13" creationId="{D9803C80-E3A4-E31B-E8B0-6595C5921FB0}"/>
          </ac:inkMkLst>
        </pc:inkChg>
        <pc:inkChg chg="add">
          <ac:chgData name="Noura.Elmaghawry" userId="b691f193-aaf6-4e62-bc5c-f933985003e3" providerId="ADAL" clId="{5828365E-362C-4511-9A80-836B3C5EE104}" dt="2024-03-16T18:32:26.580" v="173" actId="9405"/>
          <ac:inkMkLst>
            <pc:docMk/>
            <pc:sldMk cId="1770016858" sldId="312"/>
            <ac:inkMk id="15" creationId="{A4FEA30F-6A14-6834-367E-A94C171BE8DA}"/>
          </ac:inkMkLst>
        </pc:inkChg>
        <pc:inkChg chg="add">
          <ac:chgData name="Noura.Elmaghawry" userId="b691f193-aaf6-4e62-bc5c-f933985003e3" providerId="ADAL" clId="{5828365E-362C-4511-9A80-836B3C5EE104}" dt="2024-03-16T18:32:28.783" v="174" actId="9405"/>
          <ac:inkMkLst>
            <pc:docMk/>
            <pc:sldMk cId="1770016858" sldId="312"/>
            <ac:inkMk id="16" creationId="{EAC2DB17-0285-BC2F-635C-3E33213DD596}"/>
          </ac:inkMkLst>
        </pc:inkChg>
        <pc:inkChg chg="add">
          <ac:chgData name="Noura.Elmaghawry" userId="b691f193-aaf6-4e62-bc5c-f933985003e3" providerId="ADAL" clId="{5828365E-362C-4511-9A80-836B3C5EE104}" dt="2024-03-16T18:32:30.652" v="175" actId="9405"/>
          <ac:inkMkLst>
            <pc:docMk/>
            <pc:sldMk cId="1770016858" sldId="312"/>
            <ac:inkMk id="17" creationId="{9F348AA4-B7AF-3518-BF4E-D6014FE4A372}"/>
          </ac:inkMkLst>
        </pc:inkChg>
      </pc:sldChg>
      <pc:sldChg chg="del">
        <pc:chgData name="Noura.Elmaghawry" userId="b691f193-aaf6-4e62-bc5c-f933985003e3" providerId="ADAL" clId="{5828365E-362C-4511-9A80-836B3C5EE104}" dt="2024-03-16T18:26:10.635" v="150" actId="47"/>
        <pc:sldMkLst>
          <pc:docMk/>
          <pc:sldMk cId="402244767" sldId="313"/>
        </pc:sldMkLst>
      </pc:sldChg>
      <pc:sldChg chg="del">
        <pc:chgData name="Noura.Elmaghawry" userId="b691f193-aaf6-4e62-bc5c-f933985003e3" providerId="ADAL" clId="{5828365E-362C-4511-9A80-836B3C5EE104}" dt="2024-03-16T18:26:05.807" v="148" actId="47"/>
        <pc:sldMkLst>
          <pc:docMk/>
          <pc:sldMk cId="148763418" sldId="314"/>
        </pc:sldMkLst>
      </pc:sldChg>
      <pc:sldChg chg="del">
        <pc:chgData name="Noura.Elmaghawry" userId="b691f193-aaf6-4e62-bc5c-f933985003e3" providerId="ADAL" clId="{5828365E-362C-4511-9A80-836B3C5EE104}" dt="2024-03-16T18:26:03.795" v="147" actId="47"/>
        <pc:sldMkLst>
          <pc:docMk/>
          <pc:sldMk cId="3630767528" sldId="315"/>
        </pc:sldMkLst>
      </pc:sldChg>
      <pc:sldChg chg="del">
        <pc:chgData name="Noura.Elmaghawry" userId="b691f193-aaf6-4e62-bc5c-f933985003e3" providerId="ADAL" clId="{5828365E-362C-4511-9A80-836B3C5EE104}" dt="2024-03-16T18:25:58.619" v="145" actId="47"/>
        <pc:sldMkLst>
          <pc:docMk/>
          <pc:sldMk cId="2094784839" sldId="316"/>
        </pc:sldMkLst>
      </pc:sldChg>
      <pc:sldChg chg="del">
        <pc:chgData name="Noura.Elmaghawry" userId="b691f193-aaf6-4e62-bc5c-f933985003e3" providerId="ADAL" clId="{5828365E-362C-4511-9A80-836B3C5EE104}" dt="2024-03-16T18:26:01.129" v="146" actId="47"/>
        <pc:sldMkLst>
          <pc:docMk/>
          <pc:sldMk cId="4016628031" sldId="317"/>
        </pc:sldMkLst>
      </pc:sldChg>
      <pc:sldChg chg="del">
        <pc:chgData name="Noura.Elmaghawry" userId="b691f193-aaf6-4e62-bc5c-f933985003e3" providerId="ADAL" clId="{5828365E-362C-4511-9A80-836B3C5EE104}" dt="2024-03-16T18:23:48.674" v="141" actId="47"/>
        <pc:sldMkLst>
          <pc:docMk/>
          <pc:sldMk cId="889890788" sldId="318"/>
        </pc:sldMkLst>
      </pc:sldChg>
      <pc:sldChg chg="modSp mod">
        <pc:chgData name="Noura.Elmaghawry" userId="b691f193-aaf6-4e62-bc5c-f933985003e3" providerId="ADAL" clId="{5828365E-362C-4511-9A80-836B3C5EE104}" dt="2024-03-16T18:15:53.514" v="107"/>
        <pc:sldMkLst>
          <pc:docMk/>
          <pc:sldMk cId="3330644758" sldId="320"/>
        </pc:sldMkLst>
        <pc:spChg chg="mod">
          <ac:chgData name="Noura.Elmaghawry" userId="b691f193-aaf6-4e62-bc5c-f933985003e3" providerId="ADAL" clId="{5828365E-362C-4511-9A80-836B3C5EE104}" dt="2024-03-16T18:15:53.514" v="107"/>
          <ac:spMkLst>
            <pc:docMk/>
            <pc:sldMk cId="3330644758" sldId="320"/>
            <ac:spMk id="2" creationId="{8759283F-A146-7CE3-FAC3-1C29ADF58F89}"/>
          </ac:spMkLst>
        </pc:spChg>
      </pc:sldChg>
      <pc:sldChg chg="modSp mod">
        <pc:chgData name="Noura.Elmaghawry" userId="b691f193-aaf6-4e62-bc5c-f933985003e3" providerId="ADAL" clId="{5828365E-362C-4511-9A80-836B3C5EE104}" dt="2024-03-16T18:22:32.919" v="138" actId="20577"/>
        <pc:sldMkLst>
          <pc:docMk/>
          <pc:sldMk cId="3865442263" sldId="321"/>
        </pc:sldMkLst>
        <pc:spChg chg="mod">
          <ac:chgData name="Noura.Elmaghawry" userId="b691f193-aaf6-4e62-bc5c-f933985003e3" providerId="ADAL" clId="{5828365E-362C-4511-9A80-836B3C5EE104}" dt="2024-03-16T18:22:32.919" v="138" actId="20577"/>
          <ac:spMkLst>
            <pc:docMk/>
            <pc:sldMk cId="3865442263" sldId="321"/>
            <ac:spMk id="2" creationId="{221A9121-B77B-449E-206C-DDE381C687C7}"/>
          </ac:spMkLst>
        </pc:spChg>
      </pc:sldChg>
      <pc:sldChg chg="del">
        <pc:chgData name="Noura.Elmaghawry" userId="b691f193-aaf6-4e62-bc5c-f933985003e3" providerId="ADAL" clId="{5828365E-362C-4511-9A80-836B3C5EE104}" dt="2024-03-16T18:26:14.958" v="151" actId="47"/>
        <pc:sldMkLst>
          <pc:docMk/>
          <pc:sldMk cId="2651491545" sldId="322"/>
        </pc:sldMkLst>
      </pc:sldChg>
      <pc:sldChg chg="del">
        <pc:chgData name="Noura.Elmaghawry" userId="b691f193-aaf6-4e62-bc5c-f933985003e3" providerId="ADAL" clId="{5828365E-362C-4511-9A80-836B3C5EE104}" dt="2024-03-16T18:25:46.786" v="142" actId="47"/>
        <pc:sldMkLst>
          <pc:docMk/>
          <pc:sldMk cId="1613024500" sldId="323"/>
        </pc:sldMkLst>
      </pc:sldChg>
      <pc:sldChg chg="del">
        <pc:chgData name="Noura.Elmaghawry" userId="b691f193-aaf6-4e62-bc5c-f933985003e3" providerId="ADAL" clId="{5828365E-362C-4511-9A80-836B3C5EE104}" dt="2024-03-16T18:22:53.099" v="139" actId="47"/>
        <pc:sldMkLst>
          <pc:docMk/>
          <pc:sldMk cId="392958767" sldId="324"/>
        </pc:sldMkLst>
      </pc:sldChg>
      <pc:sldChg chg="del">
        <pc:chgData name="Noura.Elmaghawry" userId="b691f193-aaf6-4e62-bc5c-f933985003e3" providerId="ADAL" clId="{5828365E-362C-4511-9A80-836B3C5EE104}" dt="2024-03-16T18:25:55.850" v="144" actId="47"/>
        <pc:sldMkLst>
          <pc:docMk/>
          <pc:sldMk cId="3825671008" sldId="325"/>
        </pc:sldMkLst>
      </pc:sldChg>
      <pc:sldChg chg="del">
        <pc:chgData name="Noura.Elmaghawry" userId="b691f193-aaf6-4e62-bc5c-f933985003e3" providerId="ADAL" clId="{5828365E-362C-4511-9A80-836B3C5EE104}" dt="2024-03-16T18:25:51.862" v="143" actId="47"/>
        <pc:sldMkLst>
          <pc:docMk/>
          <pc:sldMk cId="2355538916" sldId="326"/>
        </pc:sldMkLst>
      </pc:sldChg>
      <pc:sldChg chg="del">
        <pc:chgData name="Noura.Elmaghawry" userId="b691f193-aaf6-4e62-bc5c-f933985003e3" providerId="ADAL" clId="{5828365E-362C-4511-9A80-836B3C5EE104}" dt="2024-03-16T18:25:46.786" v="142" actId="47"/>
        <pc:sldMkLst>
          <pc:docMk/>
          <pc:sldMk cId="3280942326" sldId="327"/>
        </pc:sldMkLst>
      </pc:sldChg>
      <pc:sldChg chg="del">
        <pc:chgData name="Noura.Elmaghawry" userId="b691f193-aaf6-4e62-bc5c-f933985003e3" providerId="ADAL" clId="{5828365E-362C-4511-9A80-836B3C5EE104}" dt="2024-03-16T18:25:46.786" v="142" actId="47"/>
        <pc:sldMkLst>
          <pc:docMk/>
          <pc:sldMk cId="327863192" sldId="329"/>
        </pc:sldMkLst>
      </pc:sldChg>
      <pc:sldChg chg="delSp add mod">
        <pc:chgData name="Noura.Elmaghawry" userId="b691f193-aaf6-4e62-bc5c-f933985003e3" providerId="ADAL" clId="{5828365E-362C-4511-9A80-836B3C5EE104}" dt="2024-03-16T18:40:42.374" v="238" actId="478"/>
        <pc:sldMkLst>
          <pc:docMk/>
          <pc:sldMk cId="3582829172" sldId="394"/>
        </pc:sldMkLst>
        <pc:spChg chg="del">
          <ac:chgData name="Noura.Elmaghawry" userId="b691f193-aaf6-4e62-bc5c-f933985003e3" providerId="ADAL" clId="{5828365E-362C-4511-9A80-836B3C5EE104}" dt="2024-03-16T18:40:42.374" v="238" actId="478"/>
          <ac:spMkLst>
            <pc:docMk/>
            <pc:sldMk cId="3582829172" sldId="394"/>
            <ac:spMk id="3" creationId="{10BE0498-4000-1748-14C9-2E6917892E14}"/>
          </ac:spMkLst>
        </pc:spChg>
        <pc:cxnChg chg="del">
          <ac:chgData name="Noura.Elmaghawry" userId="b691f193-aaf6-4e62-bc5c-f933985003e3" providerId="ADAL" clId="{5828365E-362C-4511-9A80-836B3C5EE104}" dt="2024-03-16T18:40:39.544" v="237" actId="478"/>
          <ac:cxnSpMkLst>
            <pc:docMk/>
            <pc:sldMk cId="3582829172" sldId="394"/>
            <ac:cxnSpMk id="5" creationId="{6FE23956-F857-2AD6-207B-57B866BF281D}"/>
          </ac:cxnSpMkLst>
        </pc:cxnChg>
      </pc:sldChg>
      <pc:sldChg chg="add">
        <pc:chgData name="Noura.Elmaghawry" userId="b691f193-aaf6-4e62-bc5c-f933985003e3" providerId="ADAL" clId="{5828365E-362C-4511-9A80-836B3C5EE104}" dt="2024-03-16T18:18:27.227" v="108"/>
        <pc:sldMkLst>
          <pc:docMk/>
          <pc:sldMk cId="158307534" sldId="397"/>
        </pc:sldMkLst>
      </pc:sldChg>
      <pc:sldChg chg="add">
        <pc:chgData name="Noura.Elmaghawry" userId="b691f193-aaf6-4e62-bc5c-f933985003e3" providerId="ADAL" clId="{5828365E-362C-4511-9A80-836B3C5EE104}" dt="2024-03-16T18:20:02.802" v="109"/>
        <pc:sldMkLst>
          <pc:docMk/>
          <pc:sldMk cId="3389854086" sldId="399"/>
        </pc:sldMkLst>
      </pc:sldChg>
      <pc:sldChg chg="add">
        <pc:chgData name="Noura.Elmaghawry" userId="b691f193-aaf6-4e62-bc5c-f933985003e3" providerId="ADAL" clId="{5828365E-362C-4511-9A80-836B3C5EE104}" dt="2024-03-16T18:20:02.802" v="109"/>
        <pc:sldMkLst>
          <pc:docMk/>
          <pc:sldMk cId="3723757992" sldId="400"/>
        </pc:sldMkLst>
      </pc:sldChg>
      <pc:sldChg chg="add">
        <pc:chgData name="Noura.Elmaghawry" userId="b691f193-aaf6-4e62-bc5c-f933985003e3" providerId="ADAL" clId="{5828365E-362C-4511-9A80-836B3C5EE104}" dt="2024-03-16T18:20:02.802" v="109"/>
        <pc:sldMkLst>
          <pc:docMk/>
          <pc:sldMk cId="573782898" sldId="403"/>
        </pc:sldMkLst>
      </pc:sldChg>
      <pc:sldChg chg="add">
        <pc:chgData name="Noura.Elmaghawry" userId="b691f193-aaf6-4e62-bc5c-f933985003e3" providerId="ADAL" clId="{5828365E-362C-4511-9A80-836B3C5EE104}" dt="2024-03-16T18:21:05.645" v="110"/>
        <pc:sldMkLst>
          <pc:docMk/>
          <pc:sldMk cId="439979050" sldId="404"/>
        </pc:sldMkLst>
      </pc:sldChg>
      <pc:sldChg chg="add">
        <pc:chgData name="Noura.Elmaghawry" userId="b691f193-aaf6-4e62-bc5c-f933985003e3" providerId="ADAL" clId="{5828365E-362C-4511-9A80-836B3C5EE104}" dt="2024-03-16T18:21:05.645" v="110"/>
        <pc:sldMkLst>
          <pc:docMk/>
          <pc:sldMk cId="2403445025" sldId="405"/>
        </pc:sldMkLst>
      </pc:sldChg>
      <pc:sldChg chg="add">
        <pc:chgData name="Noura.Elmaghawry" userId="b691f193-aaf6-4e62-bc5c-f933985003e3" providerId="ADAL" clId="{5828365E-362C-4511-9A80-836B3C5EE104}" dt="2024-03-16T18:18:27.227" v="108"/>
        <pc:sldMkLst>
          <pc:docMk/>
          <pc:sldMk cId="4070670826" sldId="415"/>
        </pc:sldMkLst>
      </pc:sldChg>
      <pc:sldChg chg="addSp delSp modSp new mod">
        <pc:chgData name="Noura.Elmaghawry" userId="b691f193-aaf6-4e62-bc5c-f933985003e3" providerId="ADAL" clId="{5828365E-362C-4511-9A80-836B3C5EE104}" dt="2024-03-16T19:37:20.949" v="629" actId="1076"/>
        <pc:sldMkLst>
          <pc:docMk/>
          <pc:sldMk cId="1311087888" sldId="416"/>
        </pc:sldMkLst>
        <pc:spChg chg="mod">
          <ac:chgData name="Noura.Elmaghawry" userId="b691f193-aaf6-4e62-bc5c-f933985003e3" providerId="ADAL" clId="{5828365E-362C-4511-9A80-836B3C5EE104}" dt="2024-03-16T18:52:26.765" v="362" actId="20577"/>
          <ac:spMkLst>
            <pc:docMk/>
            <pc:sldMk cId="1311087888" sldId="416"/>
            <ac:spMk id="2" creationId="{900CA35A-713C-A893-1AA5-9080F9B7F1E8}"/>
          </ac:spMkLst>
        </pc:spChg>
        <pc:spChg chg="del">
          <ac:chgData name="Noura.Elmaghawry" userId="b691f193-aaf6-4e62-bc5c-f933985003e3" providerId="ADAL" clId="{5828365E-362C-4511-9A80-836B3C5EE104}" dt="2024-03-16T18:39:31.936" v="178" actId="478"/>
          <ac:spMkLst>
            <pc:docMk/>
            <pc:sldMk cId="1311087888" sldId="416"/>
            <ac:spMk id="3" creationId="{7D02F4A3-CA9D-D47D-61D3-C71A4308F8BB}"/>
          </ac:spMkLst>
        </pc:spChg>
        <pc:spChg chg="add mod">
          <ac:chgData name="Noura.Elmaghawry" userId="b691f193-aaf6-4e62-bc5c-f933985003e3" providerId="ADAL" clId="{5828365E-362C-4511-9A80-836B3C5EE104}" dt="2024-03-16T19:37:20.949" v="629" actId="1076"/>
          <ac:spMkLst>
            <pc:docMk/>
            <pc:sldMk cId="1311087888" sldId="416"/>
            <ac:spMk id="9" creationId="{E7A31A82-B0E1-5CA7-6456-E5607C3CF005}"/>
          </ac:spMkLst>
        </pc:spChg>
        <pc:spChg chg="add mod">
          <ac:chgData name="Noura.Elmaghawry" userId="b691f193-aaf6-4e62-bc5c-f933985003e3" providerId="ADAL" clId="{5828365E-362C-4511-9A80-836B3C5EE104}" dt="2024-03-16T19:37:20.949" v="629" actId="1076"/>
          <ac:spMkLst>
            <pc:docMk/>
            <pc:sldMk cId="1311087888" sldId="416"/>
            <ac:spMk id="10" creationId="{7E929C96-5767-18E2-8358-BE0B4CEE42BF}"/>
          </ac:spMkLst>
        </pc:spChg>
        <pc:spChg chg="add mod">
          <ac:chgData name="Noura.Elmaghawry" userId="b691f193-aaf6-4e62-bc5c-f933985003e3" providerId="ADAL" clId="{5828365E-362C-4511-9A80-836B3C5EE104}" dt="2024-03-16T19:37:20.949" v="629" actId="1076"/>
          <ac:spMkLst>
            <pc:docMk/>
            <pc:sldMk cId="1311087888" sldId="416"/>
            <ac:spMk id="11" creationId="{B815A925-C253-FAA9-E79E-9141617796F9}"/>
          </ac:spMkLst>
        </pc:spChg>
        <pc:graphicFrameChg chg="add mod modGraphic">
          <ac:chgData name="Noura.Elmaghawry" userId="b691f193-aaf6-4e62-bc5c-f933985003e3" providerId="ADAL" clId="{5828365E-362C-4511-9A80-836B3C5EE104}" dt="2024-03-16T19:37:20.949" v="629" actId="1076"/>
          <ac:graphicFrameMkLst>
            <pc:docMk/>
            <pc:sldMk cId="1311087888" sldId="416"/>
            <ac:graphicFrameMk id="6" creationId="{50A2A5D2-B15D-8062-4B1A-56BE2CE8095B}"/>
          </ac:graphicFrameMkLst>
        </pc:graphicFrameChg>
        <pc:picChg chg="add del mod">
          <ac:chgData name="Noura.Elmaghawry" userId="b691f193-aaf6-4e62-bc5c-f933985003e3" providerId="ADAL" clId="{5828365E-362C-4511-9A80-836B3C5EE104}" dt="2024-03-16T18:44:49.016" v="291" actId="478"/>
          <ac:picMkLst>
            <pc:docMk/>
            <pc:sldMk cId="1311087888" sldId="416"/>
            <ac:picMk id="5" creationId="{20FB6361-B080-FFC0-6430-CD15FF2BCD38}"/>
          </ac:picMkLst>
        </pc:picChg>
        <pc:picChg chg="add mod">
          <ac:chgData name="Noura.Elmaghawry" userId="b691f193-aaf6-4e62-bc5c-f933985003e3" providerId="ADAL" clId="{5828365E-362C-4511-9A80-836B3C5EE104}" dt="2024-03-16T18:54:22.001" v="384" actId="1076"/>
          <ac:picMkLst>
            <pc:docMk/>
            <pc:sldMk cId="1311087888" sldId="416"/>
            <ac:picMk id="12" creationId="{83CE3FFE-2FE3-6E56-9289-270F6531F67B}"/>
          </ac:picMkLst>
        </pc:picChg>
        <pc:picChg chg="add del mod">
          <ac:chgData name="Noura.Elmaghawry" userId="b691f193-aaf6-4e62-bc5c-f933985003e3" providerId="ADAL" clId="{5828365E-362C-4511-9A80-836B3C5EE104}" dt="2024-03-16T18:54:27.470" v="389" actId="478"/>
          <ac:picMkLst>
            <pc:docMk/>
            <pc:sldMk cId="1311087888" sldId="416"/>
            <ac:picMk id="14" creationId="{9F934B10-6E95-242B-F992-6E943284984E}"/>
          </ac:picMkLst>
        </pc:picChg>
        <pc:picChg chg="add mod">
          <ac:chgData name="Noura.Elmaghawry" userId="b691f193-aaf6-4e62-bc5c-f933985003e3" providerId="ADAL" clId="{5828365E-362C-4511-9A80-836B3C5EE104}" dt="2024-03-16T18:44:55.720" v="294" actId="14100"/>
          <ac:picMkLst>
            <pc:docMk/>
            <pc:sldMk cId="1311087888" sldId="416"/>
            <ac:picMk id="16" creationId="{59177A8F-03ED-19FE-CDCA-52691D7FF6F2}"/>
          </ac:picMkLst>
        </pc:picChg>
        <pc:picChg chg="add del mod">
          <ac:chgData name="Noura.Elmaghawry" userId="b691f193-aaf6-4e62-bc5c-f933985003e3" providerId="ADAL" clId="{5828365E-362C-4511-9A80-836B3C5EE104}" dt="2024-03-16T18:54:26.915" v="388" actId="22"/>
          <ac:picMkLst>
            <pc:docMk/>
            <pc:sldMk cId="1311087888" sldId="416"/>
            <ac:picMk id="18" creationId="{C5A28BE8-49B3-1FB6-7BC6-042A29F6413E}"/>
          </ac:picMkLst>
        </pc:picChg>
        <pc:inkChg chg="add">
          <ac:chgData name="Noura.Elmaghawry" userId="b691f193-aaf6-4e62-bc5c-f933985003e3" providerId="ADAL" clId="{5828365E-362C-4511-9A80-836B3C5EE104}" dt="2024-03-16T18:54:51.689" v="395" actId="9405"/>
          <ac:inkMkLst>
            <pc:docMk/>
            <pc:sldMk cId="1311087888" sldId="416"/>
            <ac:inkMk id="19" creationId="{C7DD97EA-784E-71DB-BC87-8A2AD31DD6BF}"/>
          </ac:inkMkLst>
        </pc:inkChg>
        <pc:cxnChg chg="add mod">
          <ac:chgData name="Noura.Elmaghawry" userId="b691f193-aaf6-4e62-bc5c-f933985003e3" providerId="ADAL" clId="{5828365E-362C-4511-9A80-836B3C5EE104}" dt="2024-03-16T19:37:20.949" v="629" actId="1076"/>
          <ac:cxnSpMkLst>
            <pc:docMk/>
            <pc:sldMk cId="1311087888" sldId="416"/>
            <ac:cxnSpMk id="7" creationId="{E41481D6-D425-FA55-99A4-AF21BCC1483B}"/>
          </ac:cxnSpMkLst>
        </pc:cxnChg>
        <pc:cxnChg chg="add mod">
          <ac:chgData name="Noura.Elmaghawry" userId="b691f193-aaf6-4e62-bc5c-f933985003e3" providerId="ADAL" clId="{5828365E-362C-4511-9A80-836B3C5EE104}" dt="2024-03-16T19:37:20.949" v="629" actId="1076"/>
          <ac:cxnSpMkLst>
            <pc:docMk/>
            <pc:sldMk cId="1311087888" sldId="416"/>
            <ac:cxnSpMk id="8" creationId="{E3203874-DB34-14E8-6A69-F52E371B1000}"/>
          </ac:cxnSpMkLst>
        </pc:cxnChg>
      </pc:sldChg>
      <pc:sldChg chg="modSp add mod">
        <pc:chgData name="Noura.Elmaghawry" userId="b691f193-aaf6-4e62-bc5c-f933985003e3" providerId="ADAL" clId="{5828365E-362C-4511-9A80-836B3C5EE104}" dt="2024-03-16T18:40:32.938" v="236" actId="20577"/>
        <pc:sldMkLst>
          <pc:docMk/>
          <pc:sldMk cId="3852052648" sldId="417"/>
        </pc:sldMkLst>
        <pc:spChg chg="mod">
          <ac:chgData name="Noura.Elmaghawry" userId="b691f193-aaf6-4e62-bc5c-f933985003e3" providerId="ADAL" clId="{5828365E-362C-4511-9A80-836B3C5EE104}" dt="2024-03-16T18:40:32.938" v="236" actId="20577"/>
          <ac:spMkLst>
            <pc:docMk/>
            <pc:sldMk cId="3852052648" sldId="417"/>
            <ac:spMk id="2" creationId="{221A9121-B77B-449E-206C-DDE381C687C7}"/>
          </ac:spMkLst>
        </pc:spChg>
      </pc:sldChg>
      <pc:sldChg chg="addSp modSp add mod">
        <pc:chgData name="Noura.Elmaghawry" userId="b691f193-aaf6-4e62-bc5c-f933985003e3" providerId="ADAL" clId="{5828365E-362C-4511-9A80-836B3C5EE104}" dt="2024-03-16T18:41:19.158" v="261" actId="14100"/>
        <pc:sldMkLst>
          <pc:docMk/>
          <pc:sldMk cId="4139507523" sldId="418"/>
        </pc:sldMkLst>
        <pc:cxnChg chg="add mod">
          <ac:chgData name="Noura.Elmaghawry" userId="b691f193-aaf6-4e62-bc5c-f933985003e3" providerId="ADAL" clId="{5828365E-362C-4511-9A80-836B3C5EE104}" dt="2024-03-16T18:41:19.158" v="261" actId="14100"/>
          <ac:cxnSpMkLst>
            <pc:docMk/>
            <pc:sldMk cId="4139507523" sldId="418"/>
            <ac:cxnSpMk id="4" creationId="{5C8F919D-0DDC-F53A-9824-5E58AA95899B}"/>
          </ac:cxnSpMkLst>
        </pc:cxnChg>
      </pc:sldChg>
      <pc:sldChg chg="addSp delSp modSp add mod">
        <pc:chgData name="Noura.Elmaghawry" userId="b691f193-aaf6-4e62-bc5c-f933985003e3" providerId="ADAL" clId="{5828365E-362C-4511-9A80-836B3C5EE104}" dt="2024-03-16T18:54:39.876" v="394" actId="14100"/>
        <pc:sldMkLst>
          <pc:docMk/>
          <pc:sldMk cId="1970602582" sldId="419"/>
        </pc:sldMkLst>
        <pc:spChg chg="mod">
          <ac:chgData name="Noura.Elmaghawry" userId="b691f193-aaf6-4e62-bc5c-f933985003e3" providerId="ADAL" clId="{5828365E-362C-4511-9A80-836B3C5EE104}" dt="2024-03-16T18:46:37.406" v="352" actId="6549"/>
          <ac:spMkLst>
            <pc:docMk/>
            <pc:sldMk cId="1970602582" sldId="419"/>
            <ac:spMk id="2" creationId="{900CA35A-713C-A893-1AA5-9080F9B7F1E8}"/>
          </ac:spMkLst>
        </pc:spChg>
        <pc:spChg chg="mod">
          <ac:chgData name="Noura.Elmaghawry" userId="b691f193-aaf6-4e62-bc5c-f933985003e3" providerId="ADAL" clId="{5828365E-362C-4511-9A80-836B3C5EE104}" dt="2024-03-16T18:53:31.637" v="371" actId="1076"/>
          <ac:spMkLst>
            <pc:docMk/>
            <pc:sldMk cId="1970602582" sldId="419"/>
            <ac:spMk id="10" creationId="{7E929C96-5767-18E2-8358-BE0B4CEE42BF}"/>
          </ac:spMkLst>
        </pc:spChg>
        <pc:spChg chg="add mod">
          <ac:chgData name="Noura.Elmaghawry" userId="b691f193-aaf6-4e62-bc5c-f933985003e3" providerId="ADAL" clId="{5828365E-362C-4511-9A80-836B3C5EE104}" dt="2024-03-16T18:53:47.463" v="376" actId="20577"/>
          <ac:spMkLst>
            <pc:docMk/>
            <pc:sldMk cId="1970602582" sldId="419"/>
            <ac:spMk id="13" creationId="{8B46CE98-B135-EEBB-7C78-56F6A6D6FEB9}"/>
          </ac:spMkLst>
        </pc:spChg>
        <pc:graphicFrameChg chg="mod modGraphic">
          <ac:chgData name="Noura.Elmaghawry" userId="b691f193-aaf6-4e62-bc5c-f933985003e3" providerId="ADAL" clId="{5828365E-362C-4511-9A80-836B3C5EE104}" dt="2024-03-16T18:53:34.688" v="373" actId="14734"/>
          <ac:graphicFrameMkLst>
            <pc:docMk/>
            <pc:sldMk cId="1970602582" sldId="419"/>
            <ac:graphicFrameMk id="6" creationId="{50A2A5D2-B15D-8062-4B1A-56BE2CE8095B}"/>
          </ac:graphicFrameMkLst>
        </pc:graphicFrameChg>
        <pc:picChg chg="add mod">
          <ac:chgData name="Noura.Elmaghawry" userId="b691f193-aaf6-4e62-bc5c-f933985003e3" providerId="ADAL" clId="{5828365E-362C-4511-9A80-836B3C5EE104}" dt="2024-03-16T18:53:54.030" v="377" actId="14100"/>
          <ac:picMkLst>
            <pc:docMk/>
            <pc:sldMk cId="1970602582" sldId="419"/>
            <ac:picMk id="4" creationId="{BFBE04FC-5F2B-347D-59CA-037895441C12}"/>
          </ac:picMkLst>
        </pc:picChg>
        <pc:picChg chg="del">
          <ac:chgData name="Noura.Elmaghawry" userId="b691f193-aaf6-4e62-bc5c-f933985003e3" providerId="ADAL" clId="{5828365E-362C-4511-9A80-836B3C5EE104}" dt="2024-03-16T18:54:31.854" v="390" actId="478"/>
          <ac:picMkLst>
            <pc:docMk/>
            <pc:sldMk cId="1970602582" sldId="419"/>
            <ac:picMk id="14" creationId="{9F934B10-6E95-242B-F992-6E943284984E}"/>
          </ac:picMkLst>
        </pc:picChg>
        <pc:picChg chg="del">
          <ac:chgData name="Noura.Elmaghawry" userId="b691f193-aaf6-4e62-bc5c-f933985003e3" providerId="ADAL" clId="{5828365E-362C-4511-9A80-836B3C5EE104}" dt="2024-03-16T18:53:03.633" v="363" actId="478"/>
          <ac:picMkLst>
            <pc:docMk/>
            <pc:sldMk cId="1970602582" sldId="419"/>
            <ac:picMk id="16" creationId="{59177A8F-03ED-19FE-CDCA-52691D7FF6F2}"/>
          </ac:picMkLst>
        </pc:picChg>
        <pc:picChg chg="add mod">
          <ac:chgData name="Noura.Elmaghawry" userId="b691f193-aaf6-4e62-bc5c-f933985003e3" providerId="ADAL" clId="{5828365E-362C-4511-9A80-836B3C5EE104}" dt="2024-03-16T18:54:39.876" v="394" actId="14100"/>
          <ac:picMkLst>
            <pc:docMk/>
            <pc:sldMk cId="1970602582" sldId="419"/>
            <ac:picMk id="17" creationId="{37CF14A8-557C-BFC8-D18F-53091F9B6378}"/>
          </ac:picMkLst>
        </pc:picChg>
        <pc:cxnChg chg="mod">
          <ac:chgData name="Noura.Elmaghawry" userId="b691f193-aaf6-4e62-bc5c-f933985003e3" providerId="ADAL" clId="{5828365E-362C-4511-9A80-836B3C5EE104}" dt="2024-03-16T18:53:27.424" v="370" actId="1076"/>
          <ac:cxnSpMkLst>
            <pc:docMk/>
            <pc:sldMk cId="1970602582" sldId="419"/>
            <ac:cxnSpMk id="8" creationId="{E3203874-DB34-14E8-6A69-F52E371B1000}"/>
          </ac:cxnSpMkLst>
        </pc:cxnChg>
      </pc:sldChg>
      <pc:sldChg chg="addSp delSp modSp add mod delAnim modAnim">
        <pc:chgData name="Noura.Elmaghawry" userId="b691f193-aaf6-4e62-bc5c-f933985003e3" providerId="ADAL" clId="{5828365E-362C-4511-9A80-836B3C5EE104}" dt="2024-03-16T21:18:09.885" v="1483" actId="9405"/>
        <pc:sldMkLst>
          <pc:docMk/>
          <pc:sldMk cId="3766112522" sldId="420"/>
        </pc:sldMkLst>
        <pc:spChg chg="mod">
          <ac:chgData name="Noura.Elmaghawry" userId="b691f193-aaf6-4e62-bc5c-f933985003e3" providerId="ADAL" clId="{5828365E-362C-4511-9A80-836B3C5EE104}" dt="2024-03-16T18:57:59.238" v="407" actId="20577"/>
          <ac:spMkLst>
            <pc:docMk/>
            <pc:sldMk cId="3766112522" sldId="420"/>
            <ac:spMk id="2" creationId="{900CA35A-713C-A893-1AA5-9080F9B7F1E8}"/>
          </ac:spMkLst>
        </pc:spChg>
        <pc:spChg chg="del">
          <ac:chgData name="Noura.Elmaghawry" userId="b691f193-aaf6-4e62-bc5c-f933985003e3" providerId="ADAL" clId="{5828365E-362C-4511-9A80-836B3C5EE104}" dt="2024-03-16T19:00:22.385" v="417" actId="478"/>
          <ac:spMkLst>
            <pc:docMk/>
            <pc:sldMk cId="3766112522" sldId="420"/>
            <ac:spMk id="9" creationId="{E7A31A82-B0E1-5CA7-6456-E5607C3CF005}"/>
          </ac:spMkLst>
        </pc:spChg>
        <pc:spChg chg="del">
          <ac:chgData name="Noura.Elmaghawry" userId="b691f193-aaf6-4e62-bc5c-f933985003e3" providerId="ADAL" clId="{5828365E-362C-4511-9A80-836B3C5EE104}" dt="2024-03-16T18:59:11.874" v="416" actId="478"/>
          <ac:spMkLst>
            <pc:docMk/>
            <pc:sldMk cId="3766112522" sldId="420"/>
            <ac:spMk id="10" creationId="{7E929C96-5767-18E2-8358-BE0B4CEE42BF}"/>
          </ac:spMkLst>
        </pc:spChg>
        <pc:spChg chg="del">
          <ac:chgData name="Noura.Elmaghawry" userId="b691f193-aaf6-4e62-bc5c-f933985003e3" providerId="ADAL" clId="{5828365E-362C-4511-9A80-836B3C5EE104}" dt="2024-03-16T18:59:06.240" v="415" actId="478"/>
          <ac:spMkLst>
            <pc:docMk/>
            <pc:sldMk cId="3766112522" sldId="420"/>
            <ac:spMk id="11" creationId="{B815A925-C253-FAA9-E79E-9141617796F9}"/>
          </ac:spMkLst>
        </pc:spChg>
        <pc:spChg chg="del">
          <ac:chgData name="Noura.Elmaghawry" userId="b691f193-aaf6-4e62-bc5c-f933985003e3" providerId="ADAL" clId="{5828365E-362C-4511-9A80-836B3C5EE104}" dt="2024-03-16T18:59:11.874" v="416" actId="478"/>
          <ac:spMkLst>
            <pc:docMk/>
            <pc:sldMk cId="3766112522" sldId="420"/>
            <ac:spMk id="13" creationId="{8B46CE98-B135-EEBB-7C78-56F6A6D6FEB9}"/>
          </ac:spMkLst>
        </pc:spChg>
        <pc:spChg chg="add mod">
          <ac:chgData name="Noura.Elmaghawry" userId="b691f193-aaf6-4e62-bc5c-f933985003e3" providerId="ADAL" clId="{5828365E-362C-4511-9A80-836B3C5EE104}" dt="2024-03-16T19:41:06.566" v="647" actId="20577"/>
          <ac:spMkLst>
            <pc:docMk/>
            <pc:sldMk cId="3766112522" sldId="420"/>
            <ac:spMk id="16" creationId="{91DF8B47-F2FF-6477-9C32-B25487B28301}"/>
          </ac:spMkLst>
        </pc:spChg>
        <pc:spChg chg="add mod">
          <ac:chgData name="Noura.Elmaghawry" userId="b691f193-aaf6-4e62-bc5c-f933985003e3" providerId="ADAL" clId="{5828365E-362C-4511-9A80-836B3C5EE104}" dt="2024-03-16T19:41:08.792" v="649" actId="20577"/>
          <ac:spMkLst>
            <pc:docMk/>
            <pc:sldMk cId="3766112522" sldId="420"/>
            <ac:spMk id="18" creationId="{1C1AA3E3-29F8-6608-5E80-A24B1C88D8C7}"/>
          </ac:spMkLst>
        </pc:spChg>
        <pc:spChg chg="add mod">
          <ac:chgData name="Noura.Elmaghawry" userId="b691f193-aaf6-4e62-bc5c-f933985003e3" providerId="ADAL" clId="{5828365E-362C-4511-9A80-836B3C5EE104}" dt="2024-03-16T19:40:59.762" v="645" actId="20577"/>
          <ac:spMkLst>
            <pc:docMk/>
            <pc:sldMk cId="3766112522" sldId="420"/>
            <ac:spMk id="19" creationId="{C1335DC4-B8FC-BBF1-A80F-A3B3DF7DF594}"/>
          </ac:spMkLst>
        </pc:spChg>
        <pc:spChg chg="add mod">
          <ac:chgData name="Noura.Elmaghawry" userId="b691f193-aaf6-4e62-bc5c-f933985003e3" providerId="ADAL" clId="{5828365E-362C-4511-9A80-836B3C5EE104}" dt="2024-03-16T19:41:02.788" v="646" actId="20577"/>
          <ac:spMkLst>
            <pc:docMk/>
            <pc:sldMk cId="3766112522" sldId="420"/>
            <ac:spMk id="20" creationId="{ED6E7AF4-10A4-F760-D869-1A76C60E6539}"/>
          </ac:spMkLst>
        </pc:spChg>
        <pc:spChg chg="add mod">
          <ac:chgData name="Noura.Elmaghawry" userId="b691f193-aaf6-4e62-bc5c-f933985003e3" providerId="ADAL" clId="{5828365E-362C-4511-9A80-836B3C5EE104}" dt="2024-03-16T19:41:34.986" v="653" actId="20577"/>
          <ac:spMkLst>
            <pc:docMk/>
            <pc:sldMk cId="3766112522" sldId="420"/>
            <ac:spMk id="21" creationId="{23F7BE15-C1B5-3720-8825-68EF6BA5A514}"/>
          </ac:spMkLst>
        </pc:spChg>
        <pc:spChg chg="add mod">
          <ac:chgData name="Noura.Elmaghawry" userId="b691f193-aaf6-4e62-bc5c-f933985003e3" providerId="ADAL" clId="{5828365E-362C-4511-9A80-836B3C5EE104}" dt="2024-03-16T19:41:37.727" v="655" actId="20577"/>
          <ac:spMkLst>
            <pc:docMk/>
            <pc:sldMk cId="3766112522" sldId="420"/>
            <ac:spMk id="22" creationId="{027B0D19-E879-E9ED-2921-53574AF40310}"/>
          </ac:spMkLst>
        </pc:spChg>
        <pc:spChg chg="add mod">
          <ac:chgData name="Noura.Elmaghawry" userId="b691f193-aaf6-4e62-bc5c-f933985003e3" providerId="ADAL" clId="{5828365E-362C-4511-9A80-836B3C5EE104}" dt="2024-03-16T19:41:28.969" v="651" actId="20577"/>
          <ac:spMkLst>
            <pc:docMk/>
            <pc:sldMk cId="3766112522" sldId="420"/>
            <ac:spMk id="23" creationId="{BEBD9981-FB00-ED40-3A44-A34BBD85B04C}"/>
          </ac:spMkLst>
        </pc:spChg>
        <pc:spChg chg="add mod">
          <ac:chgData name="Noura.Elmaghawry" userId="b691f193-aaf6-4e62-bc5c-f933985003e3" providerId="ADAL" clId="{5828365E-362C-4511-9A80-836B3C5EE104}" dt="2024-03-16T19:41:32.475" v="652" actId="20577"/>
          <ac:spMkLst>
            <pc:docMk/>
            <pc:sldMk cId="3766112522" sldId="420"/>
            <ac:spMk id="24" creationId="{3EB85297-AF7A-9972-0D53-DE107FD1B9B1}"/>
          </ac:spMkLst>
        </pc:spChg>
        <pc:spChg chg="add mod">
          <ac:chgData name="Noura.Elmaghawry" userId="b691f193-aaf6-4e62-bc5c-f933985003e3" providerId="ADAL" clId="{5828365E-362C-4511-9A80-836B3C5EE104}" dt="2024-03-16T19:41:47.724" v="657" actId="1076"/>
          <ac:spMkLst>
            <pc:docMk/>
            <pc:sldMk cId="3766112522" sldId="420"/>
            <ac:spMk id="26" creationId="{824492E7-7804-CA6A-0A59-A21F1388242D}"/>
          </ac:spMkLst>
        </pc:spChg>
        <pc:spChg chg="add del mod">
          <ac:chgData name="Noura.Elmaghawry" userId="b691f193-aaf6-4e62-bc5c-f933985003e3" providerId="ADAL" clId="{5828365E-362C-4511-9A80-836B3C5EE104}" dt="2024-03-16T19:41:55.207" v="658" actId="478"/>
          <ac:spMkLst>
            <pc:docMk/>
            <pc:sldMk cId="3766112522" sldId="420"/>
            <ac:spMk id="27" creationId="{14061444-76C9-7595-D13A-58FD28BBEDF1}"/>
          </ac:spMkLst>
        </pc:spChg>
        <pc:spChg chg="add del mod">
          <ac:chgData name="Noura.Elmaghawry" userId="b691f193-aaf6-4e62-bc5c-f933985003e3" providerId="ADAL" clId="{5828365E-362C-4511-9A80-836B3C5EE104}" dt="2024-03-16T19:41:55.207" v="658" actId="478"/>
          <ac:spMkLst>
            <pc:docMk/>
            <pc:sldMk cId="3766112522" sldId="420"/>
            <ac:spMk id="28" creationId="{70353BCF-BEA4-DFD6-D0CF-5A3209CE6BC6}"/>
          </ac:spMkLst>
        </pc:spChg>
        <pc:spChg chg="add del mod">
          <ac:chgData name="Noura.Elmaghawry" userId="b691f193-aaf6-4e62-bc5c-f933985003e3" providerId="ADAL" clId="{5828365E-362C-4511-9A80-836B3C5EE104}" dt="2024-03-16T19:41:55.207" v="658" actId="478"/>
          <ac:spMkLst>
            <pc:docMk/>
            <pc:sldMk cId="3766112522" sldId="420"/>
            <ac:spMk id="29" creationId="{42BABC70-20CE-4CFD-491B-23AA5E738001}"/>
          </ac:spMkLst>
        </pc:spChg>
        <pc:spChg chg="add del mod">
          <ac:chgData name="Noura.Elmaghawry" userId="b691f193-aaf6-4e62-bc5c-f933985003e3" providerId="ADAL" clId="{5828365E-362C-4511-9A80-836B3C5EE104}" dt="2024-03-16T19:41:55.207" v="658" actId="478"/>
          <ac:spMkLst>
            <pc:docMk/>
            <pc:sldMk cId="3766112522" sldId="420"/>
            <ac:spMk id="30" creationId="{E85408F7-E4D2-0889-6DF4-EDA64E857D12}"/>
          </ac:spMkLst>
        </pc:spChg>
        <pc:spChg chg="add mod">
          <ac:chgData name="Noura.Elmaghawry" userId="b691f193-aaf6-4e62-bc5c-f933985003e3" providerId="ADAL" clId="{5828365E-362C-4511-9A80-836B3C5EE104}" dt="2024-03-16T19:42:07.039" v="662" actId="20577"/>
          <ac:spMkLst>
            <pc:docMk/>
            <pc:sldMk cId="3766112522" sldId="420"/>
            <ac:spMk id="31" creationId="{DAC4A650-1A6C-7F90-E3AC-923AAA732034}"/>
          </ac:spMkLst>
        </pc:spChg>
        <pc:spChg chg="add mod">
          <ac:chgData name="Noura.Elmaghawry" userId="b691f193-aaf6-4e62-bc5c-f933985003e3" providerId="ADAL" clId="{5828365E-362C-4511-9A80-836B3C5EE104}" dt="2024-03-16T19:42:09.400" v="663" actId="20577"/>
          <ac:spMkLst>
            <pc:docMk/>
            <pc:sldMk cId="3766112522" sldId="420"/>
            <ac:spMk id="32" creationId="{FB7DEDDE-D94A-B893-2E65-F3A36D014A07}"/>
          </ac:spMkLst>
        </pc:spChg>
        <pc:spChg chg="add mod">
          <ac:chgData name="Noura.Elmaghawry" userId="b691f193-aaf6-4e62-bc5c-f933985003e3" providerId="ADAL" clId="{5828365E-362C-4511-9A80-836B3C5EE104}" dt="2024-03-16T19:42:04.722" v="660" actId="1076"/>
          <ac:spMkLst>
            <pc:docMk/>
            <pc:sldMk cId="3766112522" sldId="420"/>
            <ac:spMk id="33" creationId="{30AC705F-DCC4-4933-F21B-B8A0C12C94BE}"/>
          </ac:spMkLst>
        </pc:spChg>
        <pc:spChg chg="add mod">
          <ac:chgData name="Noura.Elmaghawry" userId="b691f193-aaf6-4e62-bc5c-f933985003e3" providerId="ADAL" clId="{5828365E-362C-4511-9A80-836B3C5EE104}" dt="2024-03-16T19:42:04.722" v="660" actId="1076"/>
          <ac:spMkLst>
            <pc:docMk/>
            <pc:sldMk cId="3766112522" sldId="420"/>
            <ac:spMk id="34" creationId="{278A0FDB-9586-B3A4-C2C3-6208FA536F41}"/>
          </ac:spMkLst>
        </pc:spChg>
        <pc:graphicFrameChg chg="del">
          <ac:chgData name="Noura.Elmaghawry" userId="b691f193-aaf6-4e62-bc5c-f933985003e3" providerId="ADAL" clId="{5828365E-362C-4511-9A80-836B3C5EE104}" dt="2024-03-16T18:59:11.874" v="416" actId="478"/>
          <ac:graphicFrameMkLst>
            <pc:docMk/>
            <pc:sldMk cId="3766112522" sldId="420"/>
            <ac:graphicFrameMk id="6" creationId="{50A2A5D2-B15D-8062-4B1A-56BE2CE8095B}"/>
          </ac:graphicFrameMkLst>
        </pc:graphicFrameChg>
        <pc:picChg chg="del">
          <ac:chgData name="Noura.Elmaghawry" userId="b691f193-aaf6-4e62-bc5c-f933985003e3" providerId="ADAL" clId="{5828365E-362C-4511-9A80-836B3C5EE104}" dt="2024-03-16T18:58:59.716" v="413" actId="478"/>
          <ac:picMkLst>
            <pc:docMk/>
            <pc:sldMk cId="3766112522" sldId="420"/>
            <ac:picMk id="4" creationId="{BFBE04FC-5F2B-347D-59CA-037895441C12}"/>
          </ac:picMkLst>
        </pc:picChg>
        <pc:picChg chg="add mod">
          <ac:chgData name="Noura.Elmaghawry" userId="b691f193-aaf6-4e62-bc5c-f933985003e3" providerId="ADAL" clId="{5828365E-362C-4511-9A80-836B3C5EE104}" dt="2024-03-16T19:39:38.680" v="635" actId="14100"/>
          <ac:picMkLst>
            <pc:docMk/>
            <pc:sldMk cId="3766112522" sldId="420"/>
            <ac:picMk id="5" creationId="{90250EED-BF34-48B3-0555-B5B5715C2884}"/>
          </ac:picMkLst>
        </pc:picChg>
        <pc:picChg chg="mod">
          <ac:chgData name="Noura.Elmaghawry" userId="b691f193-aaf6-4e62-bc5c-f933985003e3" providerId="ADAL" clId="{5828365E-362C-4511-9A80-836B3C5EE104}" dt="2024-03-16T19:40:10.498" v="640" actId="1076"/>
          <ac:picMkLst>
            <pc:docMk/>
            <pc:sldMk cId="3766112522" sldId="420"/>
            <ac:picMk id="12" creationId="{83CE3FFE-2FE3-6E56-9289-270F6531F67B}"/>
          </ac:picMkLst>
        </pc:picChg>
        <pc:picChg chg="add mod">
          <ac:chgData name="Noura.Elmaghawry" userId="b691f193-aaf6-4e62-bc5c-f933985003e3" providerId="ADAL" clId="{5828365E-362C-4511-9A80-836B3C5EE104}" dt="2024-03-16T19:40:12.522" v="641" actId="14100"/>
          <ac:picMkLst>
            <pc:docMk/>
            <pc:sldMk cId="3766112522" sldId="420"/>
            <ac:picMk id="15" creationId="{B963445E-A2E5-3EBA-946F-98F8D7FA0C2A}"/>
          </ac:picMkLst>
        </pc:picChg>
        <pc:picChg chg="del">
          <ac:chgData name="Noura.Elmaghawry" userId="b691f193-aaf6-4e62-bc5c-f933985003e3" providerId="ADAL" clId="{5828365E-362C-4511-9A80-836B3C5EE104}" dt="2024-03-16T18:59:02.571" v="414" actId="478"/>
          <ac:picMkLst>
            <pc:docMk/>
            <pc:sldMk cId="3766112522" sldId="420"/>
            <ac:picMk id="17" creationId="{37CF14A8-557C-BFC8-D18F-53091F9B6378}"/>
          </ac:picMkLst>
        </pc:picChg>
        <pc:picChg chg="add mod">
          <ac:chgData name="Noura.Elmaghawry" userId="b691f193-aaf6-4e62-bc5c-f933985003e3" providerId="ADAL" clId="{5828365E-362C-4511-9A80-836B3C5EE104}" dt="2024-03-16T19:41:22.893" v="650" actId="1076"/>
          <ac:picMkLst>
            <pc:docMk/>
            <pc:sldMk cId="3766112522" sldId="420"/>
            <ac:picMk id="25" creationId="{A5EC67EC-8EC7-674F-0800-D4B7931BDE78}"/>
          </ac:picMkLst>
        </pc:picChg>
        <pc:picChg chg="add mod">
          <ac:chgData name="Noura.Elmaghawry" userId="b691f193-aaf6-4e62-bc5c-f933985003e3" providerId="ADAL" clId="{5828365E-362C-4511-9A80-836B3C5EE104}" dt="2024-03-16T19:42:31.909" v="666" actId="14100"/>
          <ac:picMkLst>
            <pc:docMk/>
            <pc:sldMk cId="3766112522" sldId="420"/>
            <ac:picMk id="36" creationId="{1B7C86E6-9A0F-E5C0-3955-B0DBB7B8A144}"/>
          </ac:picMkLst>
        </pc:picChg>
        <pc:picChg chg="add mod">
          <ac:chgData name="Noura.Elmaghawry" userId="b691f193-aaf6-4e62-bc5c-f933985003e3" providerId="ADAL" clId="{5828365E-362C-4511-9A80-836B3C5EE104}" dt="2024-03-16T19:43:14.481" v="670" actId="1076"/>
          <ac:picMkLst>
            <pc:docMk/>
            <pc:sldMk cId="3766112522" sldId="420"/>
            <ac:picMk id="1026" creationId="{A1769129-C071-7A49-4836-B5CC446A252F}"/>
          </ac:picMkLst>
        </pc:picChg>
        <pc:inkChg chg="add del">
          <ac:chgData name="Noura.Elmaghawry" userId="b691f193-aaf6-4e62-bc5c-f933985003e3" providerId="ADAL" clId="{5828365E-362C-4511-9A80-836B3C5EE104}" dt="2024-03-16T21:18:09.885" v="1483" actId="9405"/>
          <ac:inkMkLst>
            <pc:docMk/>
            <pc:sldMk cId="3766112522" sldId="420"/>
            <ac:inkMk id="37" creationId="{71702523-FB12-7181-E5A2-D5D9A7B55212}"/>
          </ac:inkMkLst>
        </pc:inkChg>
        <pc:cxnChg chg="del">
          <ac:chgData name="Noura.Elmaghawry" userId="b691f193-aaf6-4e62-bc5c-f933985003e3" providerId="ADAL" clId="{5828365E-362C-4511-9A80-836B3C5EE104}" dt="2024-03-16T18:59:11.874" v="416" actId="478"/>
          <ac:cxnSpMkLst>
            <pc:docMk/>
            <pc:sldMk cId="3766112522" sldId="420"/>
            <ac:cxnSpMk id="7" creationId="{E41481D6-D425-FA55-99A4-AF21BCC1483B}"/>
          </ac:cxnSpMkLst>
        </pc:cxnChg>
        <pc:cxnChg chg="del">
          <ac:chgData name="Noura.Elmaghawry" userId="b691f193-aaf6-4e62-bc5c-f933985003e3" providerId="ADAL" clId="{5828365E-362C-4511-9A80-836B3C5EE104}" dt="2024-03-16T18:59:11.874" v="416" actId="478"/>
          <ac:cxnSpMkLst>
            <pc:docMk/>
            <pc:sldMk cId="3766112522" sldId="420"/>
            <ac:cxnSpMk id="8" creationId="{E3203874-DB34-14E8-6A69-F52E371B1000}"/>
          </ac:cxnSpMkLst>
        </pc:cxnChg>
      </pc:sldChg>
      <pc:sldChg chg="delSp add del mod">
        <pc:chgData name="Noura.Elmaghawry" userId="b691f193-aaf6-4e62-bc5c-f933985003e3" providerId="ADAL" clId="{5828365E-362C-4511-9A80-836B3C5EE104}" dt="2024-03-16T18:58:54.551" v="412" actId="47"/>
        <pc:sldMkLst>
          <pc:docMk/>
          <pc:sldMk cId="4274884633" sldId="421"/>
        </pc:sldMkLst>
        <pc:picChg chg="del">
          <ac:chgData name="Noura.Elmaghawry" userId="b691f193-aaf6-4e62-bc5c-f933985003e3" providerId="ADAL" clId="{5828365E-362C-4511-9A80-836B3C5EE104}" dt="2024-03-16T18:58:15.026" v="410" actId="478"/>
          <ac:picMkLst>
            <pc:docMk/>
            <pc:sldMk cId="4274884633" sldId="421"/>
            <ac:picMk id="14" creationId="{9F934B10-6E95-242B-F992-6E943284984E}"/>
          </ac:picMkLst>
        </pc:picChg>
        <pc:picChg chg="del">
          <ac:chgData name="Noura.Elmaghawry" userId="b691f193-aaf6-4e62-bc5c-f933985003e3" providerId="ADAL" clId="{5828365E-362C-4511-9A80-836B3C5EE104}" dt="2024-03-16T18:58:08.799" v="408" actId="478"/>
          <ac:picMkLst>
            <pc:docMk/>
            <pc:sldMk cId="4274884633" sldId="421"/>
            <ac:picMk id="16" creationId="{59177A8F-03ED-19FE-CDCA-52691D7FF6F2}"/>
          </ac:picMkLst>
        </pc:picChg>
        <pc:inkChg chg="del">
          <ac:chgData name="Noura.Elmaghawry" userId="b691f193-aaf6-4e62-bc5c-f933985003e3" providerId="ADAL" clId="{5828365E-362C-4511-9A80-836B3C5EE104}" dt="2024-03-16T18:58:12.344" v="409" actId="478"/>
          <ac:inkMkLst>
            <pc:docMk/>
            <pc:sldMk cId="4274884633" sldId="421"/>
            <ac:inkMk id="19" creationId="{C7DD97EA-784E-71DB-BC87-8A2AD31DD6BF}"/>
          </ac:inkMkLst>
        </pc:inkChg>
      </pc:sldChg>
      <pc:sldChg chg="delSp add del mod">
        <pc:chgData name="Noura.Elmaghawry" userId="b691f193-aaf6-4e62-bc5c-f933985003e3" providerId="ADAL" clId="{5828365E-362C-4511-9A80-836B3C5EE104}" dt="2024-03-16T19:50:14.838" v="788" actId="47"/>
        <pc:sldMkLst>
          <pc:docMk/>
          <pc:sldMk cId="2947501828" sldId="422"/>
        </pc:sldMkLst>
        <pc:spChg chg="del">
          <ac:chgData name="Noura.Elmaghawry" userId="b691f193-aaf6-4e62-bc5c-f933985003e3" providerId="ADAL" clId="{5828365E-362C-4511-9A80-836B3C5EE104}" dt="2024-03-16T19:00:56.861" v="425" actId="478"/>
          <ac:spMkLst>
            <pc:docMk/>
            <pc:sldMk cId="2947501828" sldId="422"/>
            <ac:spMk id="9" creationId="{E7A31A82-B0E1-5CA7-6456-E5607C3CF005}"/>
          </ac:spMkLst>
        </pc:spChg>
        <pc:spChg chg="del">
          <ac:chgData name="Noura.Elmaghawry" userId="b691f193-aaf6-4e62-bc5c-f933985003e3" providerId="ADAL" clId="{5828365E-362C-4511-9A80-836B3C5EE104}" dt="2024-03-16T19:01:01.178" v="426" actId="478"/>
          <ac:spMkLst>
            <pc:docMk/>
            <pc:sldMk cId="2947501828" sldId="422"/>
            <ac:spMk id="10" creationId="{7E929C96-5767-18E2-8358-BE0B4CEE42BF}"/>
          </ac:spMkLst>
        </pc:spChg>
        <pc:spChg chg="del">
          <ac:chgData name="Noura.Elmaghawry" userId="b691f193-aaf6-4e62-bc5c-f933985003e3" providerId="ADAL" clId="{5828365E-362C-4511-9A80-836B3C5EE104}" dt="2024-03-16T19:00:34.427" v="420" actId="478"/>
          <ac:spMkLst>
            <pc:docMk/>
            <pc:sldMk cId="2947501828" sldId="422"/>
            <ac:spMk id="11" creationId="{B815A925-C253-FAA9-E79E-9141617796F9}"/>
          </ac:spMkLst>
        </pc:spChg>
        <pc:spChg chg="del">
          <ac:chgData name="Noura.Elmaghawry" userId="b691f193-aaf6-4e62-bc5c-f933985003e3" providerId="ADAL" clId="{5828365E-362C-4511-9A80-836B3C5EE104}" dt="2024-03-16T19:00:44.627" v="422" actId="478"/>
          <ac:spMkLst>
            <pc:docMk/>
            <pc:sldMk cId="2947501828" sldId="422"/>
            <ac:spMk id="13" creationId="{8B46CE98-B135-EEBB-7C78-56F6A6D6FEB9}"/>
          </ac:spMkLst>
        </pc:spChg>
        <pc:graphicFrameChg chg="del">
          <ac:chgData name="Noura.Elmaghawry" userId="b691f193-aaf6-4e62-bc5c-f933985003e3" providerId="ADAL" clId="{5828365E-362C-4511-9A80-836B3C5EE104}" dt="2024-03-16T19:00:41.517" v="421" actId="478"/>
          <ac:graphicFrameMkLst>
            <pc:docMk/>
            <pc:sldMk cId="2947501828" sldId="422"/>
            <ac:graphicFrameMk id="6" creationId="{50A2A5D2-B15D-8062-4B1A-56BE2CE8095B}"/>
          </ac:graphicFrameMkLst>
        </pc:graphicFrameChg>
        <pc:picChg chg="del">
          <ac:chgData name="Noura.Elmaghawry" userId="b691f193-aaf6-4e62-bc5c-f933985003e3" providerId="ADAL" clId="{5828365E-362C-4511-9A80-836B3C5EE104}" dt="2024-03-16T19:00:29.067" v="418" actId="478"/>
          <ac:picMkLst>
            <pc:docMk/>
            <pc:sldMk cId="2947501828" sldId="422"/>
            <ac:picMk id="4" creationId="{BFBE04FC-5F2B-347D-59CA-037895441C12}"/>
          </ac:picMkLst>
        </pc:picChg>
        <pc:picChg chg="del">
          <ac:chgData name="Noura.Elmaghawry" userId="b691f193-aaf6-4e62-bc5c-f933985003e3" providerId="ADAL" clId="{5828365E-362C-4511-9A80-836B3C5EE104}" dt="2024-03-16T19:00:31.229" v="419" actId="478"/>
          <ac:picMkLst>
            <pc:docMk/>
            <pc:sldMk cId="2947501828" sldId="422"/>
            <ac:picMk id="17" creationId="{37CF14A8-557C-BFC8-D18F-53091F9B6378}"/>
          </ac:picMkLst>
        </pc:picChg>
        <pc:cxnChg chg="del">
          <ac:chgData name="Noura.Elmaghawry" userId="b691f193-aaf6-4e62-bc5c-f933985003e3" providerId="ADAL" clId="{5828365E-362C-4511-9A80-836B3C5EE104}" dt="2024-03-16T19:00:47.777" v="423" actId="478"/>
          <ac:cxnSpMkLst>
            <pc:docMk/>
            <pc:sldMk cId="2947501828" sldId="422"/>
            <ac:cxnSpMk id="7" creationId="{E41481D6-D425-FA55-99A4-AF21BCC1483B}"/>
          </ac:cxnSpMkLst>
        </pc:cxnChg>
        <pc:cxnChg chg="del">
          <ac:chgData name="Noura.Elmaghawry" userId="b691f193-aaf6-4e62-bc5c-f933985003e3" providerId="ADAL" clId="{5828365E-362C-4511-9A80-836B3C5EE104}" dt="2024-03-16T19:00:51.139" v="424" actId="478"/>
          <ac:cxnSpMkLst>
            <pc:docMk/>
            <pc:sldMk cId="2947501828" sldId="422"/>
            <ac:cxnSpMk id="8" creationId="{E3203874-DB34-14E8-6A69-F52E371B1000}"/>
          </ac:cxnSpMkLst>
        </pc:cxnChg>
      </pc:sldChg>
      <pc:sldChg chg="modSp add mod">
        <pc:chgData name="Noura.Elmaghawry" userId="b691f193-aaf6-4e62-bc5c-f933985003e3" providerId="ADAL" clId="{5828365E-362C-4511-9A80-836B3C5EE104}" dt="2024-03-16T19:17:37.604" v="623" actId="20577"/>
        <pc:sldMkLst>
          <pc:docMk/>
          <pc:sldMk cId="966129379" sldId="423"/>
        </pc:sldMkLst>
        <pc:spChg chg="mod">
          <ac:chgData name="Noura.Elmaghawry" userId="b691f193-aaf6-4e62-bc5c-f933985003e3" providerId="ADAL" clId="{5828365E-362C-4511-9A80-836B3C5EE104}" dt="2024-03-16T19:17:37.604" v="623" actId="20577"/>
          <ac:spMkLst>
            <pc:docMk/>
            <pc:sldMk cId="966129379" sldId="423"/>
            <ac:spMk id="2" creationId="{221A9121-B77B-449E-206C-DDE381C687C7}"/>
          </ac:spMkLst>
        </pc:spChg>
      </pc:sldChg>
      <pc:sldChg chg="addSp modSp new mod">
        <pc:chgData name="Noura.Elmaghawry" userId="b691f193-aaf6-4e62-bc5c-f933985003e3" providerId="ADAL" clId="{5828365E-362C-4511-9A80-836B3C5EE104}" dt="2024-03-16T19:37:42.214" v="632"/>
        <pc:sldMkLst>
          <pc:docMk/>
          <pc:sldMk cId="336964132" sldId="424"/>
        </pc:sldMkLst>
        <pc:spChg chg="mod">
          <ac:chgData name="Noura.Elmaghawry" userId="b691f193-aaf6-4e62-bc5c-f933985003e3" providerId="ADAL" clId="{5828365E-362C-4511-9A80-836B3C5EE104}" dt="2024-03-16T19:37:42.214" v="632"/>
          <ac:spMkLst>
            <pc:docMk/>
            <pc:sldMk cId="336964132" sldId="424"/>
            <ac:spMk id="2" creationId="{CEAEB501-3613-4925-C67A-29F86AE13009}"/>
          </ac:spMkLst>
        </pc:spChg>
        <pc:spChg chg="add mod">
          <ac:chgData name="Noura.Elmaghawry" userId="b691f193-aaf6-4e62-bc5c-f933985003e3" providerId="ADAL" clId="{5828365E-362C-4511-9A80-836B3C5EE104}" dt="2024-03-16T19:37:32.804" v="631" actId="1076"/>
          <ac:spMkLst>
            <pc:docMk/>
            <pc:sldMk cId="336964132" sldId="424"/>
            <ac:spMk id="11" creationId="{9F745484-AA8D-CD4F-F309-99C6929B069A}"/>
          </ac:spMkLst>
        </pc:spChg>
        <pc:spChg chg="add mod">
          <ac:chgData name="Noura.Elmaghawry" userId="b691f193-aaf6-4e62-bc5c-f933985003e3" providerId="ADAL" clId="{5828365E-362C-4511-9A80-836B3C5EE104}" dt="2024-03-16T19:37:32.804" v="631" actId="1076"/>
          <ac:spMkLst>
            <pc:docMk/>
            <pc:sldMk cId="336964132" sldId="424"/>
            <ac:spMk id="12" creationId="{2D3F547B-D6B8-5B0A-01B1-71CD2632A229}"/>
          </ac:spMkLst>
        </pc:spChg>
        <pc:spChg chg="add mod">
          <ac:chgData name="Noura.Elmaghawry" userId="b691f193-aaf6-4e62-bc5c-f933985003e3" providerId="ADAL" clId="{5828365E-362C-4511-9A80-836B3C5EE104}" dt="2024-03-16T19:37:32.804" v="631" actId="1076"/>
          <ac:spMkLst>
            <pc:docMk/>
            <pc:sldMk cId="336964132" sldId="424"/>
            <ac:spMk id="13" creationId="{F5DFF840-02F2-770F-DDF3-AFB9F6E2DA87}"/>
          </ac:spMkLst>
        </pc:spChg>
        <pc:graphicFrameChg chg="add mod">
          <ac:chgData name="Noura.Elmaghawry" userId="b691f193-aaf6-4e62-bc5c-f933985003e3" providerId="ADAL" clId="{5828365E-362C-4511-9A80-836B3C5EE104}" dt="2024-03-16T19:37:32.804" v="631" actId="1076"/>
          <ac:graphicFrameMkLst>
            <pc:docMk/>
            <pc:sldMk cId="336964132" sldId="424"/>
            <ac:graphicFrameMk id="8" creationId="{7C64CA76-D0C1-2CC2-923F-BB9AE8E36BAD}"/>
          </ac:graphicFrameMkLst>
        </pc:graphicFrameChg>
        <pc:picChg chg="add mod">
          <ac:chgData name="Noura.Elmaghawry" userId="b691f193-aaf6-4e62-bc5c-f933985003e3" providerId="ADAL" clId="{5828365E-362C-4511-9A80-836B3C5EE104}" dt="2024-03-16T19:36:48.244" v="627" actId="14100"/>
          <ac:picMkLst>
            <pc:docMk/>
            <pc:sldMk cId="336964132" sldId="424"/>
            <ac:picMk id="5" creationId="{7FB45BD1-066D-E5BF-6430-8BEAC0717432}"/>
          </ac:picMkLst>
        </pc:picChg>
        <pc:picChg chg="add mod">
          <ac:chgData name="Noura.Elmaghawry" userId="b691f193-aaf6-4e62-bc5c-f933985003e3" providerId="ADAL" clId="{5828365E-362C-4511-9A80-836B3C5EE104}" dt="2024-03-16T19:37:08.052" v="628"/>
          <ac:picMkLst>
            <pc:docMk/>
            <pc:sldMk cId="336964132" sldId="424"/>
            <ac:picMk id="6" creationId="{65BEE1A9-B38F-B42B-F357-8B5FC4DA15E1}"/>
          </ac:picMkLst>
        </pc:picChg>
        <pc:picChg chg="add mod">
          <ac:chgData name="Noura.Elmaghawry" userId="b691f193-aaf6-4e62-bc5c-f933985003e3" providerId="ADAL" clId="{5828365E-362C-4511-9A80-836B3C5EE104}" dt="2024-03-16T19:37:08.052" v="628"/>
          <ac:picMkLst>
            <pc:docMk/>
            <pc:sldMk cId="336964132" sldId="424"/>
            <ac:picMk id="7" creationId="{1D80E65F-6E62-323C-EE40-4680314B4132}"/>
          </ac:picMkLst>
        </pc:picChg>
        <pc:cxnChg chg="add mod">
          <ac:chgData name="Noura.Elmaghawry" userId="b691f193-aaf6-4e62-bc5c-f933985003e3" providerId="ADAL" clId="{5828365E-362C-4511-9A80-836B3C5EE104}" dt="2024-03-16T19:37:32.804" v="631" actId="1076"/>
          <ac:cxnSpMkLst>
            <pc:docMk/>
            <pc:sldMk cId="336964132" sldId="424"/>
            <ac:cxnSpMk id="9" creationId="{F06DBAA4-B47C-BB35-9F37-CD90E68FEC83}"/>
          </ac:cxnSpMkLst>
        </pc:cxnChg>
        <pc:cxnChg chg="add mod">
          <ac:chgData name="Noura.Elmaghawry" userId="b691f193-aaf6-4e62-bc5c-f933985003e3" providerId="ADAL" clId="{5828365E-362C-4511-9A80-836B3C5EE104}" dt="2024-03-16T19:37:32.804" v="631" actId="1076"/>
          <ac:cxnSpMkLst>
            <pc:docMk/>
            <pc:sldMk cId="336964132" sldId="424"/>
            <ac:cxnSpMk id="10" creationId="{69974371-D597-763B-6E7F-AFCB03EA53C2}"/>
          </ac:cxnSpMkLst>
        </pc:cxnChg>
      </pc:sldChg>
      <pc:sldChg chg="addSp delSp modSp add mod delAnim">
        <pc:chgData name="Noura.Elmaghawry" userId="b691f193-aaf6-4e62-bc5c-f933985003e3" providerId="ADAL" clId="{5828365E-362C-4511-9A80-836B3C5EE104}" dt="2024-03-16T19:48:22.346" v="780" actId="9405"/>
        <pc:sldMkLst>
          <pc:docMk/>
          <pc:sldMk cId="3146569008" sldId="425"/>
        </pc:sldMkLst>
        <pc:spChg chg="mod">
          <ac:chgData name="Noura.Elmaghawry" userId="b691f193-aaf6-4e62-bc5c-f933985003e3" providerId="ADAL" clId="{5828365E-362C-4511-9A80-836B3C5EE104}" dt="2024-03-16T19:43:42.465" v="681" actId="20577"/>
          <ac:spMkLst>
            <pc:docMk/>
            <pc:sldMk cId="3146569008" sldId="425"/>
            <ac:spMk id="2" creationId="{900CA35A-713C-A893-1AA5-9080F9B7F1E8}"/>
          </ac:spMkLst>
        </pc:spChg>
        <pc:spChg chg="mod">
          <ac:chgData name="Noura.Elmaghawry" userId="b691f193-aaf6-4e62-bc5c-f933985003e3" providerId="ADAL" clId="{5828365E-362C-4511-9A80-836B3C5EE104}" dt="2024-03-16T19:46:23.770" v="689" actId="207"/>
          <ac:spMkLst>
            <pc:docMk/>
            <pc:sldMk cId="3146569008" sldId="425"/>
            <ac:spMk id="21" creationId="{23F7BE15-C1B5-3720-8825-68EF6BA5A514}"/>
          </ac:spMkLst>
        </pc:spChg>
        <pc:spChg chg="mod">
          <ac:chgData name="Noura.Elmaghawry" userId="b691f193-aaf6-4e62-bc5c-f933985003e3" providerId="ADAL" clId="{5828365E-362C-4511-9A80-836B3C5EE104}" dt="2024-03-16T19:46:23.770" v="689" actId="207"/>
          <ac:spMkLst>
            <pc:docMk/>
            <pc:sldMk cId="3146569008" sldId="425"/>
            <ac:spMk id="22" creationId="{027B0D19-E879-E9ED-2921-53574AF40310}"/>
          </ac:spMkLst>
        </pc:spChg>
        <pc:spChg chg="mod">
          <ac:chgData name="Noura.Elmaghawry" userId="b691f193-aaf6-4e62-bc5c-f933985003e3" providerId="ADAL" clId="{5828365E-362C-4511-9A80-836B3C5EE104}" dt="2024-03-16T19:47:37.561" v="775" actId="1076"/>
          <ac:spMkLst>
            <pc:docMk/>
            <pc:sldMk cId="3146569008" sldId="425"/>
            <ac:spMk id="26" creationId="{824492E7-7804-CA6A-0A59-A21F1388242D}"/>
          </ac:spMkLst>
        </pc:spChg>
        <pc:spChg chg="mod">
          <ac:chgData name="Noura.Elmaghawry" userId="b691f193-aaf6-4e62-bc5c-f933985003e3" providerId="ADAL" clId="{5828365E-362C-4511-9A80-836B3C5EE104}" dt="2024-03-16T19:46:23.770" v="689" actId="207"/>
          <ac:spMkLst>
            <pc:docMk/>
            <pc:sldMk cId="3146569008" sldId="425"/>
            <ac:spMk id="31" creationId="{DAC4A650-1A6C-7F90-E3AC-923AAA732034}"/>
          </ac:spMkLst>
        </pc:spChg>
        <pc:spChg chg="mod">
          <ac:chgData name="Noura.Elmaghawry" userId="b691f193-aaf6-4e62-bc5c-f933985003e3" providerId="ADAL" clId="{5828365E-362C-4511-9A80-836B3C5EE104}" dt="2024-03-16T19:46:23.770" v="689" actId="207"/>
          <ac:spMkLst>
            <pc:docMk/>
            <pc:sldMk cId="3146569008" sldId="425"/>
            <ac:spMk id="32" creationId="{FB7DEDDE-D94A-B893-2E65-F3A36D014A07}"/>
          </ac:spMkLst>
        </pc:spChg>
        <pc:grpChg chg="mod">
          <ac:chgData name="Noura.Elmaghawry" userId="b691f193-aaf6-4e62-bc5c-f933985003e3" providerId="ADAL" clId="{5828365E-362C-4511-9A80-836B3C5EE104}" dt="2024-03-16T19:46:40.166" v="692"/>
          <ac:grpSpMkLst>
            <pc:docMk/>
            <pc:sldMk cId="3146569008" sldId="425"/>
            <ac:grpSpMk id="8" creationId="{A46EDA6B-88FB-A163-7249-981CBA907402}"/>
          </ac:grpSpMkLst>
        </pc:grpChg>
        <pc:picChg chg="add mod">
          <ac:chgData name="Noura.Elmaghawry" userId="b691f193-aaf6-4e62-bc5c-f933985003e3" providerId="ADAL" clId="{5828365E-362C-4511-9A80-836B3C5EE104}" dt="2024-03-16T19:45:42.234" v="686" actId="14100"/>
          <ac:picMkLst>
            <pc:docMk/>
            <pc:sldMk cId="3146569008" sldId="425"/>
            <ac:picMk id="4" creationId="{EFAE660F-6CDA-3387-FFC2-87E7E683244F}"/>
          </ac:picMkLst>
        </pc:picChg>
        <pc:picChg chg="del">
          <ac:chgData name="Noura.Elmaghawry" userId="b691f193-aaf6-4e62-bc5c-f933985003e3" providerId="ADAL" clId="{5828365E-362C-4511-9A80-836B3C5EE104}" dt="2024-03-16T19:45:31.648" v="682" actId="478"/>
          <ac:picMkLst>
            <pc:docMk/>
            <pc:sldMk cId="3146569008" sldId="425"/>
            <ac:picMk id="5" creationId="{90250EED-BF34-48B3-0555-B5B5715C2884}"/>
          </ac:picMkLst>
        </pc:picChg>
        <pc:picChg chg="add mod">
          <ac:chgData name="Noura.Elmaghawry" userId="b691f193-aaf6-4e62-bc5c-f933985003e3" providerId="ADAL" clId="{5828365E-362C-4511-9A80-836B3C5EE104}" dt="2024-03-16T19:48:13.720" v="779" actId="14100"/>
          <ac:picMkLst>
            <pc:docMk/>
            <pc:sldMk cId="3146569008" sldId="425"/>
            <ac:picMk id="10" creationId="{234D6946-D2BB-C366-4D07-99FA6421F687}"/>
          </ac:picMkLst>
        </pc:picChg>
        <pc:picChg chg="del">
          <ac:chgData name="Noura.Elmaghawry" userId="b691f193-aaf6-4e62-bc5c-f933985003e3" providerId="ADAL" clId="{5828365E-362C-4511-9A80-836B3C5EE104}" dt="2024-03-16T19:45:38.432" v="685" actId="478"/>
          <ac:picMkLst>
            <pc:docMk/>
            <pc:sldMk cId="3146569008" sldId="425"/>
            <ac:picMk id="25" creationId="{A5EC67EC-8EC7-674F-0800-D4B7931BDE78}"/>
          </ac:picMkLst>
        </pc:picChg>
        <pc:picChg chg="del">
          <ac:chgData name="Noura.Elmaghawry" userId="b691f193-aaf6-4e62-bc5c-f933985003e3" providerId="ADAL" clId="{5828365E-362C-4511-9A80-836B3C5EE104}" dt="2024-03-16T19:48:05.939" v="776" actId="478"/>
          <ac:picMkLst>
            <pc:docMk/>
            <pc:sldMk cId="3146569008" sldId="425"/>
            <ac:picMk id="36" creationId="{1B7C86E6-9A0F-E5C0-3955-B0DBB7B8A144}"/>
          </ac:picMkLst>
        </pc:picChg>
        <pc:picChg chg="del">
          <ac:chgData name="Noura.Elmaghawry" userId="b691f193-aaf6-4e62-bc5c-f933985003e3" providerId="ADAL" clId="{5828365E-362C-4511-9A80-836B3C5EE104}" dt="2024-03-16T19:46:51.787" v="693" actId="478"/>
          <ac:picMkLst>
            <pc:docMk/>
            <pc:sldMk cId="3146569008" sldId="425"/>
            <ac:picMk id="1026" creationId="{A1769129-C071-7A49-4836-B5CC446A252F}"/>
          </ac:picMkLst>
        </pc:picChg>
        <pc:inkChg chg="add mod">
          <ac:chgData name="Noura.Elmaghawry" userId="b691f193-aaf6-4e62-bc5c-f933985003e3" providerId="ADAL" clId="{5828365E-362C-4511-9A80-836B3C5EE104}" dt="2024-03-16T19:46:40.166" v="692"/>
          <ac:inkMkLst>
            <pc:docMk/>
            <pc:sldMk cId="3146569008" sldId="425"/>
            <ac:inkMk id="6" creationId="{45105BB3-ABF4-C4F9-F5F8-034CAC17C73F}"/>
          </ac:inkMkLst>
        </pc:inkChg>
        <pc:inkChg chg="add mod">
          <ac:chgData name="Noura.Elmaghawry" userId="b691f193-aaf6-4e62-bc5c-f933985003e3" providerId="ADAL" clId="{5828365E-362C-4511-9A80-836B3C5EE104}" dt="2024-03-16T19:46:40.166" v="692"/>
          <ac:inkMkLst>
            <pc:docMk/>
            <pc:sldMk cId="3146569008" sldId="425"/>
            <ac:inkMk id="7" creationId="{12B92E46-30C0-59FD-0A70-4C64EBA151B0}"/>
          </ac:inkMkLst>
        </pc:inkChg>
        <pc:inkChg chg="add">
          <ac:chgData name="Noura.Elmaghawry" userId="b691f193-aaf6-4e62-bc5c-f933985003e3" providerId="ADAL" clId="{5828365E-362C-4511-9A80-836B3C5EE104}" dt="2024-03-16T19:48:22.346" v="780" actId="9405"/>
          <ac:inkMkLst>
            <pc:docMk/>
            <pc:sldMk cId="3146569008" sldId="425"/>
            <ac:inkMk id="11" creationId="{6112606C-A197-2AEA-FBA5-8848C6BEC6E9}"/>
          </ac:inkMkLst>
        </pc:inkChg>
      </pc:sldChg>
      <pc:sldChg chg="modSp add mod">
        <pc:chgData name="Noura.Elmaghawry" userId="b691f193-aaf6-4e62-bc5c-f933985003e3" providerId="ADAL" clId="{5828365E-362C-4511-9A80-836B3C5EE104}" dt="2024-03-16T19:50:10.506" v="787" actId="20577"/>
        <pc:sldMkLst>
          <pc:docMk/>
          <pc:sldMk cId="3637139215" sldId="426"/>
        </pc:sldMkLst>
        <pc:spChg chg="mod">
          <ac:chgData name="Noura.Elmaghawry" userId="b691f193-aaf6-4e62-bc5c-f933985003e3" providerId="ADAL" clId="{5828365E-362C-4511-9A80-836B3C5EE104}" dt="2024-03-16T19:50:10.506" v="787" actId="20577"/>
          <ac:spMkLst>
            <pc:docMk/>
            <pc:sldMk cId="3637139215" sldId="426"/>
            <ac:spMk id="2" creationId="{221A9121-B77B-449E-206C-DDE381C687C7}"/>
          </ac:spMkLst>
        </pc:spChg>
      </pc:sldChg>
      <pc:sldChg chg="addSp delSp modSp new mod ord">
        <pc:chgData name="Noura.Elmaghawry" userId="b691f193-aaf6-4e62-bc5c-f933985003e3" providerId="ADAL" clId="{5828365E-362C-4511-9A80-836B3C5EE104}" dt="2024-03-16T20:16:04.512" v="1044"/>
        <pc:sldMkLst>
          <pc:docMk/>
          <pc:sldMk cId="4125619121" sldId="427"/>
        </pc:sldMkLst>
        <pc:spChg chg="mod">
          <ac:chgData name="Noura.Elmaghawry" userId="b691f193-aaf6-4e62-bc5c-f933985003e3" providerId="ADAL" clId="{5828365E-362C-4511-9A80-836B3C5EE104}" dt="2024-03-16T20:14:01.247" v="926" actId="20577"/>
          <ac:spMkLst>
            <pc:docMk/>
            <pc:sldMk cId="4125619121" sldId="427"/>
            <ac:spMk id="2" creationId="{DBB48426-4C05-205A-E9E4-19598967EFCC}"/>
          </ac:spMkLst>
        </pc:spChg>
        <pc:spChg chg="del">
          <ac:chgData name="Noura.Elmaghawry" userId="b691f193-aaf6-4e62-bc5c-f933985003e3" providerId="ADAL" clId="{5828365E-362C-4511-9A80-836B3C5EE104}" dt="2024-03-16T19:58:49.470" v="790"/>
          <ac:spMkLst>
            <pc:docMk/>
            <pc:sldMk cId="4125619121" sldId="427"/>
            <ac:spMk id="3" creationId="{99425048-69DF-FDE6-0288-66392D32AF74}"/>
          </ac:spMkLst>
        </pc:spChg>
        <pc:spChg chg="add mod">
          <ac:chgData name="Noura.Elmaghawry" userId="b691f193-aaf6-4e62-bc5c-f933985003e3" providerId="ADAL" clId="{5828365E-362C-4511-9A80-836B3C5EE104}" dt="2024-03-16T20:14:17.968" v="934" actId="14100"/>
          <ac:spMkLst>
            <pc:docMk/>
            <pc:sldMk cId="4125619121" sldId="427"/>
            <ac:spMk id="4" creationId="{1CD43A12-BCF6-8870-945B-4150520FDD91}"/>
          </ac:spMkLst>
        </pc:spChg>
        <pc:spChg chg="add mod">
          <ac:chgData name="Noura.Elmaghawry" userId="b691f193-aaf6-4e62-bc5c-f933985003e3" providerId="ADAL" clId="{5828365E-362C-4511-9A80-836B3C5EE104}" dt="2024-03-16T20:16:00.452" v="1042" actId="1076"/>
          <ac:spMkLst>
            <pc:docMk/>
            <pc:sldMk cId="4125619121" sldId="427"/>
            <ac:spMk id="5" creationId="{A00583BA-6A3B-9B02-63D9-A1F535C5BCC8}"/>
          </ac:spMkLst>
        </pc:spChg>
        <pc:spChg chg="add mod">
          <ac:chgData name="Noura.Elmaghawry" userId="b691f193-aaf6-4e62-bc5c-f933985003e3" providerId="ADAL" clId="{5828365E-362C-4511-9A80-836B3C5EE104}" dt="2024-03-16T20:14:04.580" v="928" actId="20577"/>
          <ac:spMkLst>
            <pc:docMk/>
            <pc:sldMk cId="4125619121" sldId="427"/>
            <ac:spMk id="7" creationId="{6FF3B6B4-D20C-2300-C2C1-CAABE8104B6E}"/>
          </ac:spMkLst>
        </pc:spChg>
      </pc:sldChg>
      <pc:sldChg chg="addSp delSp modSp new mod">
        <pc:chgData name="Noura.Elmaghawry" userId="b691f193-aaf6-4e62-bc5c-f933985003e3" providerId="ADAL" clId="{5828365E-362C-4511-9A80-836B3C5EE104}" dt="2024-03-16T20:52:34.013" v="1262" actId="1076"/>
        <pc:sldMkLst>
          <pc:docMk/>
          <pc:sldMk cId="1580215790" sldId="428"/>
        </pc:sldMkLst>
        <pc:spChg chg="mod">
          <ac:chgData name="Noura.Elmaghawry" userId="b691f193-aaf6-4e62-bc5c-f933985003e3" providerId="ADAL" clId="{5828365E-362C-4511-9A80-836B3C5EE104}" dt="2024-03-16T20:11:12.690" v="861" actId="20577"/>
          <ac:spMkLst>
            <pc:docMk/>
            <pc:sldMk cId="1580215790" sldId="428"/>
            <ac:spMk id="2" creationId="{9E1261E3-059D-EFFF-F4F3-7FF75E9548D2}"/>
          </ac:spMkLst>
        </pc:spChg>
        <pc:spChg chg="del">
          <ac:chgData name="Noura.Elmaghawry" userId="b691f193-aaf6-4e62-bc5c-f933985003e3" providerId="ADAL" clId="{5828365E-362C-4511-9A80-836B3C5EE104}" dt="2024-03-16T20:07:58.337" v="792" actId="478"/>
          <ac:spMkLst>
            <pc:docMk/>
            <pc:sldMk cId="1580215790" sldId="428"/>
            <ac:spMk id="3" creationId="{445F7F84-B49B-B6D4-68BF-4D447D2949F4}"/>
          </ac:spMkLst>
        </pc:spChg>
        <pc:picChg chg="add mod">
          <ac:chgData name="Noura.Elmaghawry" userId="b691f193-aaf6-4e62-bc5c-f933985003e3" providerId="ADAL" clId="{5828365E-362C-4511-9A80-836B3C5EE104}" dt="2024-03-16T20:10:33.637" v="802" actId="14100"/>
          <ac:picMkLst>
            <pc:docMk/>
            <pc:sldMk cId="1580215790" sldId="428"/>
            <ac:picMk id="5" creationId="{D9FB1A51-8C67-F153-4165-24CD020E4848}"/>
          </ac:picMkLst>
        </pc:picChg>
        <pc:picChg chg="add del mod">
          <ac:chgData name="Noura.Elmaghawry" userId="b691f193-aaf6-4e62-bc5c-f933985003e3" providerId="ADAL" clId="{5828365E-362C-4511-9A80-836B3C5EE104}" dt="2024-03-16T20:10:26.780" v="799" actId="478"/>
          <ac:picMkLst>
            <pc:docMk/>
            <pc:sldMk cId="1580215790" sldId="428"/>
            <ac:picMk id="7" creationId="{2D05BE2E-1788-9889-3175-F5FC06496D05}"/>
          </ac:picMkLst>
        </pc:picChg>
        <pc:picChg chg="add mod">
          <ac:chgData name="Noura.Elmaghawry" userId="b691f193-aaf6-4e62-bc5c-f933985003e3" providerId="ADAL" clId="{5828365E-362C-4511-9A80-836B3C5EE104}" dt="2024-03-16T20:52:13.998" v="1258" actId="14100"/>
          <ac:picMkLst>
            <pc:docMk/>
            <pc:sldMk cId="1580215790" sldId="428"/>
            <ac:picMk id="9" creationId="{FB9CE571-64AC-35FD-3064-7AA808B0BD30}"/>
          </ac:picMkLst>
        </pc:picChg>
        <pc:picChg chg="add mod">
          <ac:chgData name="Noura.Elmaghawry" userId="b691f193-aaf6-4e62-bc5c-f933985003e3" providerId="ADAL" clId="{5828365E-362C-4511-9A80-836B3C5EE104}" dt="2024-03-16T20:52:10.547" v="1257" actId="14100"/>
          <ac:picMkLst>
            <pc:docMk/>
            <pc:sldMk cId="1580215790" sldId="428"/>
            <ac:picMk id="14" creationId="{A3E835C4-4513-DCB2-2CE0-8AC0E3F3F238}"/>
          </ac:picMkLst>
        </pc:picChg>
        <pc:picChg chg="add mod">
          <ac:chgData name="Noura.Elmaghawry" userId="b691f193-aaf6-4e62-bc5c-f933985003e3" providerId="ADAL" clId="{5828365E-362C-4511-9A80-836B3C5EE104}" dt="2024-03-16T20:52:34.013" v="1262" actId="1076"/>
          <ac:picMkLst>
            <pc:docMk/>
            <pc:sldMk cId="1580215790" sldId="428"/>
            <ac:picMk id="15" creationId="{4067F12E-A9E1-B69A-08D0-0FC75752CE7D}"/>
          </ac:picMkLst>
        </pc:picChg>
        <pc:inkChg chg="add">
          <ac:chgData name="Noura.Elmaghawry" userId="b691f193-aaf6-4e62-bc5c-f933985003e3" providerId="ADAL" clId="{5828365E-362C-4511-9A80-836B3C5EE104}" dt="2024-03-16T20:10:49.474" v="805" actId="9405"/>
          <ac:inkMkLst>
            <pc:docMk/>
            <pc:sldMk cId="1580215790" sldId="428"/>
            <ac:inkMk id="10" creationId="{47F9D3BE-03DB-5CB6-93F5-62A58A295D04}"/>
          </ac:inkMkLst>
        </pc:inkChg>
        <pc:inkChg chg="add">
          <ac:chgData name="Noura.Elmaghawry" userId="b691f193-aaf6-4e62-bc5c-f933985003e3" providerId="ADAL" clId="{5828365E-362C-4511-9A80-836B3C5EE104}" dt="2024-03-16T20:10:51.140" v="806" actId="9405"/>
          <ac:inkMkLst>
            <pc:docMk/>
            <pc:sldMk cId="1580215790" sldId="428"/>
            <ac:inkMk id="11" creationId="{341E89EB-EAD2-5A7B-0F89-5EC82479156A}"/>
          </ac:inkMkLst>
        </pc:inkChg>
        <pc:inkChg chg="add">
          <ac:chgData name="Noura.Elmaghawry" userId="b691f193-aaf6-4e62-bc5c-f933985003e3" providerId="ADAL" clId="{5828365E-362C-4511-9A80-836B3C5EE104}" dt="2024-03-16T20:10:53.133" v="807" actId="9405"/>
          <ac:inkMkLst>
            <pc:docMk/>
            <pc:sldMk cId="1580215790" sldId="428"/>
            <ac:inkMk id="12" creationId="{012943D0-101D-4DC8-10ED-70ADE47D4FBB}"/>
          </ac:inkMkLst>
        </pc:inkChg>
      </pc:sldChg>
      <pc:sldChg chg="addSp delSp modSp new mod">
        <pc:chgData name="Noura.Elmaghawry" userId="b691f193-aaf6-4e62-bc5c-f933985003e3" providerId="ADAL" clId="{5828365E-362C-4511-9A80-836B3C5EE104}" dt="2024-03-16T20:33:12.709" v="1186" actId="20577"/>
        <pc:sldMkLst>
          <pc:docMk/>
          <pc:sldMk cId="48273366" sldId="429"/>
        </pc:sldMkLst>
        <pc:spChg chg="mod">
          <ac:chgData name="Noura.Elmaghawry" userId="b691f193-aaf6-4e62-bc5c-f933985003e3" providerId="ADAL" clId="{5828365E-362C-4511-9A80-836B3C5EE104}" dt="2024-03-16T20:33:12.709" v="1186" actId="20577"/>
          <ac:spMkLst>
            <pc:docMk/>
            <pc:sldMk cId="48273366" sldId="429"/>
            <ac:spMk id="2" creationId="{623E4275-27D3-5EBC-4F92-18CEDC49E2C8}"/>
          </ac:spMkLst>
        </pc:spChg>
        <pc:spChg chg="del">
          <ac:chgData name="Noura.Elmaghawry" userId="b691f193-aaf6-4e62-bc5c-f933985003e3" providerId="ADAL" clId="{5828365E-362C-4511-9A80-836B3C5EE104}" dt="2024-03-16T20:21:09.249" v="1046" actId="478"/>
          <ac:spMkLst>
            <pc:docMk/>
            <pc:sldMk cId="48273366" sldId="429"/>
            <ac:spMk id="3" creationId="{AB0448D6-6437-3E69-0C6B-0C84AA450B0B}"/>
          </ac:spMkLst>
        </pc:spChg>
        <pc:spChg chg="add mod">
          <ac:chgData name="Noura.Elmaghawry" userId="b691f193-aaf6-4e62-bc5c-f933985003e3" providerId="ADAL" clId="{5828365E-362C-4511-9A80-836B3C5EE104}" dt="2024-03-16T20:23:05.696" v="1085" actId="1076"/>
          <ac:spMkLst>
            <pc:docMk/>
            <pc:sldMk cId="48273366" sldId="429"/>
            <ac:spMk id="8" creationId="{FE241204-0467-5E16-F890-2C3029E4A369}"/>
          </ac:spMkLst>
        </pc:spChg>
        <pc:grpChg chg="mod">
          <ac:chgData name="Noura.Elmaghawry" userId="b691f193-aaf6-4e62-bc5c-f933985003e3" providerId="ADAL" clId="{5828365E-362C-4511-9A80-836B3C5EE104}" dt="2024-03-16T20:23:16.189" v="1089"/>
          <ac:grpSpMkLst>
            <pc:docMk/>
            <pc:sldMk cId="48273366" sldId="429"/>
            <ac:grpSpMk id="12" creationId="{48C343D4-9EB5-96EB-958A-38A26ACF4E67}"/>
          </ac:grpSpMkLst>
        </pc:grpChg>
        <pc:picChg chg="add mod">
          <ac:chgData name="Noura.Elmaghawry" userId="b691f193-aaf6-4e62-bc5c-f933985003e3" providerId="ADAL" clId="{5828365E-362C-4511-9A80-836B3C5EE104}" dt="2024-03-16T20:21:21.841" v="1051" actId="14100"/>
          <ac:picMkLst>
            <pc:docMk/>
            <pc:sldMk cId="48273366" sldId="429"/>
            <ac:picMk id="5" creationId="{8034439B-0C71-BBA0-0818-85B648C98FB7}"/>
          </ac:picMkLst>
        </pc:picChg>
        <pc:picChg chg="add mod">
          <ac:chgData name="Noura.Elmaghawry" userId="b691f193-aaf6-4e62-bc5c-f933985003e3" providerId="ADAL" clId="{5828365E-362C-4511-9A80-836B3C5EE104}" dt="2024-03-16T20:22:34.829" v="1058" actId="1076"/>
          <ac:picMkLst>
            <pc:docMk/>
            <pc:sldMk cId="48273366" sldId="429"/>
            <ac:picMk id="7" creationId="{FDBB5E97-6581-EA0E-9C2D-9C078B9D1E7E}"/>
          </ac:picMkLst>
        </pc:picChg>
        <pc:inkChg chg="add">
          <ac:chgData name="Noura.Elmaghawry" userId="b691f193-aaf6-4e62-bc5c-f933985003e3" providerId="ADAL" clId="{5828365E-362C-4511-9A80-836B3C5EE104}" dt="2024-03-16T20:23:12.747" v="1086" actId="9405"/>
          <ac:inkMkLst>
            <pc:docMk/>
            <pc:sldMk cId="48273366" sldId="429"/>
            <ac:inkMk id="9" creationId="{917CC150-31F1-1D18-9C2D-9B95FDD574B6}"/>
          </ac:inkMkLst>
        </pc:inkChg>
        <pc:inkChg chg="add mod">
          <ac:chgData name="Noura.Elmaghawry" userId="b691f193-aaf6-4e62-bc5c-f933985003e3" providerId="ADAL" clId="{5828365E-362C-4511-9A80-836B3C5EE104}" dt="2024-03-16T20:23:16.189" v="1089"/>
          <ac:inkMkLst>
            <pc:docMk/>
            <pc:sldMk cId="48273366" sldId="429"/>
            <ac:inkMk id="10" creationId="{CE8E86A9-CAFE-61F7-3809-89474F01FA39}"/>
          </ac:inkMkLst>
        </pc:inkChg>
        <pc:inkChg chg="add mod">
          <ac:chgData name="Noura.Elmaghawry" userId="b691f193-aaf6-4e62-bc5c-f933985003e3" providerId="ADAL" clId="{5828365E-362C-4511-9A80-836B3C5EE104}" dt="2024-03-16T20:23:16.189" v="1089"/>
          <ac:inkMkLst>
            <pc:docMk/>
            <pc:sldMk cId="48273366" sldId="429"/>
            <ac:inkMk id="11" creationId="{8396C64E-AD27-A9D4-FD31-D58A8BB95941}"/>
          </ac:inkMkLst>
        </pc:inkChg>
        <pc:inkChg chg="add">
          <ac:chgData name="Noura.Elmaghawry" userId="b691f193-aaf6-4e62-bc5c-f933985003e3" providerId="ADAL" clId="{5828365E-362C-4511-9A80-836B3C5EE104}" dt="2024-03-16T20:23:19.781" v="1090" actId="9405"/>
          <ac:inkMkLst>
            <pc:docMk/>
            <pc:sldMk cId="48273366" sldId="429"/>
            <ac:inkMk id="13" creationId="{0FC73BA9-2431-FE1A-930D-274E3AD06B6B}"/>
          </ac:inkMkLst>
        </pc:inkChg>
        <pc:inkChg chg="add">
          <ac:chgData name="Noura.Elmaghawry" userId="b691f193-aaf6-4e62-bc5c-f933985003e3" providerId="ADAL" clId="{5828365E-362C-4511-9A80-836B3C5EE104}" dt="2024-03-16T20:23:21.959" v="1091" actId="9405"/>
          <ac:inkMkLst>
            <pc:docMk/>
            <pc:sldMk cId="48273366" sldId="429"/>
            <ac:inkMk id="14" creationId="{CC876914-D146-C32A-2152-91A719AD2A58}"/>
          </ac:inkMkLst>
        </pc:inkChg>
        <pc:inkChg chg="add del">
          <ac:chgData name="Noura.Elmaghawry" userId="b691f193-aaf6-4e62-bc5c-f933985003e3" providerId="ADAL" clId="{5828365E-362C-4511-9A80-836B3C5EE104}" dt="2024-03-16T20:32:31.703" v="1093" actId="9405"/>
          <ac:inkMkLst>
            <pc:docMk/>
            <pc:sldMk cId="48273366" sldId="429"/>
            <ac:inkMk id="15" creationId="{C923D6C1-76ED-C109-9FB7-A28C17B9D3F0}"/>
          </ac:inkMkLst>
        </pc:inkChg>
        <pc:inkChg chg="add del">
          <ac:chgData name="Noura.Elmaghawry" userId="b691f193-aaf6-4e62-bc5c-f933985003e3" providerId="ADAL" clId="{5828365E-362C-4511-9A80-836B3C5EE104}" dt="2024-03-16T20:32:36.657" v="1095" actId="9405"/>
          <ac:inkMkLst>
            <pc:docMk/>
            <pc:sldMk cId="48273366" sldId="429"/>
            <ac:inkMk id="16" creationId="{29255700-97E6-C770-AF9A-83896FDA598B}"/>
          </ac:inkMkLst>
        </pc:inkChg>
      </pc:sldChg>
      <pc:sldChg chg="modSp new mod">
        <pc:chgData name="Noura.Elmaghawry" userId="b691f193-aaf6-4e62-bc5c-f933985003e3" providerId="ADAL" clId="{5828365E-362C-4511-9A80-836B3C5EE104}" dt="2024-03-16T20:47:37.786" v="1227" actId="20577"/>
        <pc:sldMkLst>
          <pc:docMk/>
          <pc:sldMk cId="1287968747" sldId="430"/>
        </pc:sldMkLst>
        <pc:spChg chg="mod">
          <ac:chgData name="Noura.Elmaghawry" userId="b691f193-aaf6-4e62-bc5c-f933985003e3" providerId="ADAL" clId="{5828365E-362C-4511-9A80-836B3C5EE104}" dt="2024-03-16T20:47:37.786" v="1227" actId="20577"/>
          <ac:spMkLst>
            <pc:docMk/>
            <pc:sldMk cId="1287968747" sldId="430"/>
            <ac:spMk id="2" creationId="{7C470078-3F9A-FD6D-D38C-BF6B4F5E588C}"/>
          </ac:spMkLst>
        </pc:spChg>
        <pc:spChg chg="mod">
          <ac:chgData name="Noura.Elmaghawry" userId="b691f193-aaf6-4e62-bc5c-f933985003e3" providerId="ADAL" clId="{5828365E-362C-4511-9A80-836B3C5EE104}" dt="2024-03-16T20:47:33.436" v="1226" actId="20577"/>
          <ac:spMkLst>
            <pc:docMk/>
            <pc:sldMk cId="1287968747" sldId="430"/>
            <ac:spMk id="3" creationId="{6BA22E68-CAB1-FD75-2602-D71ADBE38CB2}"/>
          </ac:spMkLst>
        </pc:spChg>
      </pc:sldChg>
      <pc:sldChg chg="addSp delSp modSp new mod">
        <pc:chgData name="Noura.Elmaghawry" userId="b691f193-aaf6-4e62-bc5c-f933985003e3" providerId="ADAL" clId="{5828365E-362C-4511-9A80-836B3C5EE104}" dt="2024-03-16T21:20:21.682" v="1619" actId="20577"/>
        <pc:sldMkLst>
          <pc:docMk/>
          <pc:sldMk cId="221101038" sldId="431"/>
        </pc:sldMkLst>
        <pc:spChg chg="mod">
          <ac:chgData name="Noura.Elmaghawry" userId="b691f193-aaf6-4e62-bc5c-f933985003e3" providerId="ADAL" clId="{5828365E-362C-4511-9A80-836B3C5EE104}" dt="2024-03-16T20:50:26.986" v="1250" actId="20577"/>
          <ac:spMkLst>
            <pc:docMk/>
            <pc:sldMk cId="221101038" sldId="431"/>
            <ac:spMk id="2" creationId="{D1008FE3-9495-7CDB-D05A-0B58BD20B203}"/>
          </ac:spMkLst>
        </pc:spChg>
        <pc:spChg chg="del">
          <ac:chgData name="Noura.Elmaghawry" userId="b691f193-aaf6-4e62-bc5c-f933985003e3" providerId="ADAL" clId="{5828365E-362C-4511-9A80-836B3C5EE104}" dt="2024-03-16T20:50:15.306" v="1229"/>
          <ac:spMkLst>
            <pc:docMk/>
            <pc:sldMk cId="221101038" sldId="431"/>
            <ac:spMk id="3" creationId="{5390281D-66B0-C942-A894-5DD7AB2A5EB1}"/>
          </ac:spMkLst>
        </pc:spChg>
        <pc:spChg chg="add mod">
          <ac:chgData name="Noura.Elmaghawry" userId="b691f193-aaf6-4e62-bc5c-f933985003e3" providerId="ADAL" clId="{5828365E-362C-4511-9A80-836B3C5EE104}" dt="2024-03-16T20:59:18.343" v="1321" actId="207"/>
          <ac:spMkLst>
            <pc:docMk/>
            <pc:sldMk cId="221101038" sldId="431"/>
            <ac:spMk id="4" creationId="{1C6F857C-D699-3F41-841F-D28DFFEB05A8}"/>
          </ac:spMkLst>
        </pc:spChg>
        <pc:spChg chg="add del mod">
          <ac:chgData name="Noura.Elmaghawry" userId="b691f193-aaf6-4e62-bc5c-f933985003e3" providerId="ADAL" clId="{5828365E-362C-4511-9A80-836B3C5EE104}" dt="2024-03-16T21:18:27.170" v="1486" actId="478"/>
          <ac:spMkLst>
            <pc:docMk/>
            <pc:sldMk cId="221101038" sldId="431"/>
            <ac:spMk id="9" creationId="{2BB489AB-0BBD-EEBC-DFDD-5FD94F17DA7D}"/>
          </ac:spMkLst>
        </pc:spChg>
        <pc:spChg chg="add mod">
          <ac:chgData name="Noura.Elmaghawry" userId="b691f193-aaf6-4e62-bc5c-f933985003e3" providerId="ADAL" clId="{5828365E-362C-4511-9A80-836B3C5EE104}" dt="2024-03-16T21:20:21.682" v="1619" actId="20577"/>
          <ac:spMkLst>
            <pc:docMk/>
            <pc:sldMk cId="221101038" sldId="431"/>
            <ac:spMk id="13" creationId="{0FDB203C-1E1E-FA7F-EFA0-15FB3B57274F}"/>
          </ac:spMkLst>
        </pc:spChg>
        <pc:grpChg chg="mod">
          <ac:chgData name="Noura.Elmaghawry" userId="b691f193-aaf6-4e62-bc5c-f933985003e3" providerId="ADAL" clId="{5828365E-362C-4511-9A80-836B3C5EE104}" dt="2024-03-16T21:19:24.639" v="1555"/>
          <ac:grpSpMkLst>
            <pc:docMk/>
            <pc:sldMk cId="221101038" sldId="431"/>
            <ac:grpSpMk id="12" creationId="{1EB77C88-982E-661D-DDCB-DC984914098B}"/>
          </ac:grpSpMkLst>
        </pc:grpChg>
        <pc:picChg chg="add mod">
          <ac:chgData name="Noura.Elmaghawry" userId="b691f193-aaf6-4e62-bc5c-f933985003e3" providerId="ADAL" clId="{5828365E-362C-4511-9A80-836B3C5EE104}" dt="2024-03-16T21:08:07.868" v="1328" actId="14100"/>
          <ac:picMkLst>
            <pc:docMk/>
            <pc:sldMk cId="221101038" sldId="431"/>
            <ac:picMk id="6" creationId="{896AF205-8505-C4EF-A70A-AD9C62AD8680}"/>
          </ac:picMkLst>
        </pc:picChg>
        <pc:picChg chg="add mod">
          <ac:chgData name="Noura.Elmaghawry" userId="b691f193-aaf6-4e62-bc5c-f933985003e3" providerId="ADAL" clId="{5828365E-362C-4511-9A80-836B3C5EE104}" dt="2024-03-16T21:08:09.280" v="1329" actId="1076"/>
          <ac:picMkLst>
            <pc:docMk/>
            <pc:sldMk cId="221101038" sldId="431"/>
            <ac:picMk id="8" creationId="{57C731A6-3A81-FEA7-7A2B-592AA65E953C}"/>
          </ac:picMkLst>
        </pc:picChg>
        <pc:inkChg chg="add mod">
          <ac:chgData name="Noura.Elmaghawry" userId="b691f193-aaf6-4e62-bc5c-f933985003e3" providerId="ADAL" clId="{5828365E-362C-4511-9A80-836B3C5EE104}" dt="2024-03-16T21:19:24.639" v="1555"/>
          <ac:inkMkLst>
            <pc:docMk/>
            <pc:sldMk cId="221101038" sldId="431"/>
            <ac:inkMk id="10" creationId="{509EDCA1-2426-1B18-1DBC-7E9029FD316B}"/>
          </ac:inkMkLst>
        </pc:inkChg>
        <pc:inkChg chg="add mod">
          <ac:chgData name="Noura.Elmaghawry" userId="b691f193-aaf6-4e62-bc5c-f933985003e3" providerId="ADAL" clId="{5828365E-362C-4511-9A80-836B3C5EE104}" dt="2024-03-16T21:19:24.639" v="1555"/>
          <ac:inkMkLst>
            <pc:docMk/>
            <pc:sldMk cId="221101038" sldId="431"/>
            <ac:inkMk id="11" creationId="{6E8A241F-96C9-73F5-AD88-F70CD7EF2020}"/>
          </ac:inkMkLst>
        </pc:inkChg>
      </pc:sldChg>
      <pc:sldChg chg="addSp delSp modSp new mod">
        <pc:chgData name="Noura.Elmaghawry" userId="b691f193-aaf6-4e62-bc5c-f933985003e3" providerId="ADAL" clId="{5828365E-362C-4511-9A80-836B3C5EE104}" dt="2024-03-16T22:12:23.768" v="1911" actId="14100"/>
        <pc:sldMkLst>
          <pc:docMk/>
          <pc:sldMk cId="3740466613" sldId="432"/>
        </pc:sldMkLst>
        <pc:picChg chg="add del">
          <ac:chgData name="Noura.Elmaghawry" userId="b691f193-aaf6-4e62-bc5c-f933985003e3" providerId="ADAL" clId="{5828365E-362C-4511-9A80-836B3C5EE104}" dt="2024-03-16T22:02:24.879" v="1903" actId="478"/>
          <ac:picMkLst>
            <pc:docMk/>
            <pc:sldMk cId="3740466613" sldId="432"/>
            <ac:picMk id="4" creationId="{778A57D9-837F-9737-5B7C-6B871836FF94}"/>
          </ac:picMkLst>
        </pc:picChg>
        <pc:picChg chg="add mod">
          <ac:chgData name="Noura.Elmaghawry" userId="b691f193-aaf6-4e62-bc5c-f933985003e3" providerId="ADAL" clId="{5828365E-362C-4511-9A80-836B3C5EE104}" dt="2024-03-16T22:12:23.768" v="1911" actId="14100"/>
          <ac:picMkLst>
            <pc:docMk/>
            <pc:sldMk cId="3740466613" sldId="432"/>
            <ac:picMk id="6" creationId="{3EB5888C-1DCD-065E-3360-120C2E06CF5B}"/>
          </ac:picMkLst>
        </pc:picChg>
        <pc:picChg chg="add mod">
          <ac:chgData name="Noura.Elmaghawry" userId="b691f193-aaf6-4e62-bc5c-f933985003e3" providerId="ADAL" clId="{5828365E-362C-4511-9A80-836B3C5EE104}" dt="2024-03-16T22:12:21.504" v="1910" actId="14100"/>
          <ac:picMkLst>
            <pc:docMk/>
            <pc:sldMk cId="3740466613" sldId="432"/>
            <ac:picMk id="8" creationId="{E7A52E50-9982-DF2F-97CB-6900A53A0C2A}"/>
          </ac:picMkLst>
        </pc:picChg>
      </pc:sldChg>
      <pc:sldChg chg="addSp delSp modSp new mod">
        <pc:chgData name="Noura.Elmaghawry" userId="b691f193-aaf6-4e62-bc5c-f933985003e3" providerId="ADAL" clId="{5828365E-362C-4511-9A80-836B3C5EE104}" dt="2024-03-16T21:19:26.989" v="1557" actId="9405"/>
        <pc:sldMkLst>
          <pc:docMk/>
          <pc:sldMk cId="1539021510" sldId="433"/>
        </pc:sldMkLst>
        <pc:spChg chg="mod">
          <ac:chgData name="Noura.Elmaghawry" userId="b691f193-aaf6-4e62-bc5c-f933985003e3" providerId="ADAL" clId="{5828365E-362C-4511-9A80-836B3C5EE104}" dt="2024-03-16T21:15:30.756" v="1474" actId="1076"/>
          <ac:spMkLst>
            <pc:docMk/>
            <pc:sldMk cId="1539021510" sldId="433"/>
            <ac:spMk id="2" creationId="{B0CC28CC-A0D4-ECAA-8553-D13B9B97261F}"/>
          </ac:spMkLst>
        </pc:spChg>
        <pc:spChg chg="del">
          <ac:chgData name="Noura.Elmaghawry" userId="b691f193-aaf6-4e62-bc5c-f933985003e3" providerId="ADAL" clId="{5828365E-362C-4511-9A80-836B3C5EE104}" dt="2024-03-16T21:17:33.334" v="1476" actId="478"/>
          <ac:spMkLst>
            <pc:docMk/>
            <pc:sldMk cId="1539021510" sldId="433"/>
            <ac:spMk id="3" creationId="{C8764F64-2A88-EE3D-7A35-419979BA9755}"/>
          </ac:spMkLst>
        </pc:spChg>
        <pc:spChg chg="add mod">
          <ac:chgData name="Noura.Elmaghawry" userId="b691f193-aaf6-4e62-bc5c-f933985003e3" providerId="ADAL" clId="{5828365E-362C-4511-9A80-836B3C5EE104}" dt="2024-03-16T21:18:54.073" v="1551" actId="14100"/>
          <ac:spMkLst>
            <pc:docMk/>
            <pc:sldMk cId="1539021510" sldId="433"/>
            <ac:spMk id="9" creationId="{CFF43EBF-521F-0A03-4612-1D7E5785E5AF}"/>
          </ac:spMkLst>
        </pc:spChg>
        <pc:picChg chg="add mod">
          <ac:chgData name="Noura.Elmaghawry" userId="b691f193-aaf6-4e62-bc5c-f933985003e3" providerId="ADAL" clId="{5828365E-362C-4511-9A80-836B3C5EE104}" dt="2024-03-16T21:17:36.322" v="1477" actId="1076"/>
          <ac:picMkLst>
            <pc:docMk/>
            <pc:sldMk cId="1539021510" sldId="433"/>
            <ac:picMk id="5" creationId="{15E4E174-7FC3-673E-1F68-31F565225429}"/>
          </ac:picMkLst>
        </pc:picChg>
        <pc:picChg chg="add mod">
          <ac:chgData name="Noura.Elmaghawry" userId="b691f193-aaf6-4e62-bc5c-f933985003e3" providerId="ADAL" clId="{5828365E-362C-4511-9A80-836B3C5EE104}" dt="2024-03-16T21:17:38.715" v="1478" actId="1076"/>
          <ac:picMkLst>
            <pc:docMk/>
            <pc:sldMk cId="1539021510" sldId="433"/>
            <ac:picMk id="6146" creationId="{CD312EBB-2745-DC28-8689-D39C512CBAED}"/>
          </ac:picMkLst>
        </pc:picChg>
        <pc:inkChg chg="add">
          <ac:chgData name="Noura.Elmaghawry" userId="b691f193-aaf6-4e62-bc5c-f933985003e3" providerId="ADAL" clId="{5828365E-362C-4511-9A80-836B3C5EE104}" dt="2024-03-16T21:17:46.603" v="1479" actId="9405"/>
          <ac:inkMkLst>
            <pc:docMk/>
            <pc:sldMk cId="1539021510" sldId="433"/>
            <ac:inkMk id="6" creationId="{2293A078-FA02-D785-2891-380262FB06A7}"/>
          </ac:inkMkLst>
        </pc:inkChg>
        <pc:inkChg chg="add">
          <ac:chgData name="Noura.Elmaghawry" userId="b691f193-aaf6-4e62-bc5c-f933985003e3" providerId="ADAL" clId="{5828365E-362C-4511-9A80-836B3C5EE104}" dt="2024-03-16T21:17:48.684" v="1480" actId="9405"/>
          <ac:inkMkLst>
            <pc:docMk/>
            <pc:sldMk cId="1539021510" sldId="433"/>
            <ac:inkMk id="7" creationId="{6F3B18EC-EF03-2F5A-A2A2-B6B0457A34C1}"/>
          </ac:inkMkLst>
        </pc:inkChg>
        <pc:inkChg chg="add">
          <ac:chgData name="Noura.Elmaghawry" userId="b691f193-aaf6-4e62-bc5c-f933985003e3" providerId="ADAL" clId="{5828365E-362C-4511-9A80-836B3C5EE104}" dt="2024-03-16T21:17:50.561" v="1481" actId="9405"/>
          <ac:inkMkLst>
            <pc:docMk/>
            <pc:sldMk cId="1539021510" sldId="433"/>
            <ac:inkMk id="8" creationId="{C160DDA8-5890-7680-4CA4-A9422291DC73}"/>
          </ac:inkMkLst>
        </pc:inkChg>
        <pc:inkChg chg="add">
          <ac:chgData name="Noura.Elmaghawry" userId="b691f193-aaf6-4e62-bc5c-f933985003e3" providerId="ADAL" clId="{5828365E-362C-4511-9A80-836B3C5EE104}" dt="2024-03-16T21:19:02.273" v="1552" actId="9405"/>
          <ac:inkMkLst>
            <pc:docMk/>
            <pc:sldMk cId="1539021510" sldId="433"/>
            <ac:inkMk id="10" creationId="{E97E6063-4258-79F7-A108-1CB8BC99C3ED}"/>
          </ac:inkMkLst>
        </pc:inkChg>
        <pc:inkChg chg="add del">
          <ac:chgData name="Noura.Elmaghawry" userId="b691f193-aaf6-4e62-bc5c-f933985003e3" providerId="ADAL" clId="{5828365E-362C-4511-9A80-836B3C5EE104}" dt="2024-03-16T21:19:26.989" v="1557" actId="9405"/>
          <ac:inkMkLst>
            <pc:docMk/>
            <pc:sldMk cId="1539021510" sldId="433"/>
            <ac:inkMk id="11" creationId="{7979EAF8-E7C5-28CE-26D6-AD75A3FE86BB}"/>
          </ac:inkMkLst>
        </pc:inkChg>
      </pc:sldChg>
      <pc:sldChg chg="addSp delSp modSp new del mod">
        <pc:chgData name="Noura.Elmaghawry" userId="b691f193-aaf6-4e62-bc5c-f933985003e3" providerId="ADAL" clId="{5828365E-362C-4511-9A80-836B3C5EE104}" dt="2024-03-16T21:14:15.965" v="1415" actId="2696"/>
        <pc:sldMkLst>
          <pc:docMk/>
          <pc:sldMk cId="2936701877" sldId="433"/>
        </pc:sldMkLst>
        <pc:spChg chg="mod">
          <ac:chgData name="Noura.Elmaghawry" userId="b691f193-aaf6-4e62-bc5c-f933985003e3" providerId="ADAL" clId="{5828365E-362C-4511-9A80-836B3C5EE104}" dt="2024-03-16T21:09:53.298" v="1414"/>
          <ac:spMkLst>
            <pc:docMk/>
            <pc:sldMk cId="2936701877" sldId="433"/>
            <ac:spMk id="2" creationId="{1D8090E0-3FD2-A7CA-3CE3-BB811C3CDDA9}"/>
          </ac:spMkLst>
        </pc:spChg>
        <pc:spChg chg="del">
          <ac:chgData name="Noura.Elmaghawry" userId="b691f193-aaf6-4e62-bc5c-f933985003e3" providerId="ADAL" clId="{5828365E-362C-4511-9A80-836B3C5EE104}" dt="2024-03-16T21:08:34.360" v="1332" actId="478"/>
          <ac:spMkLst>
            <pc:docMk/>
            <pc:sldMk cId="2936701877" sldId="433"/>
            <ac:spMk id="3" creationId="{B1851881-EE9D-463D-C1EB-29C109D5C86E}"/>
          </ac:spMkLst>
        </pc:spChg>
        <pc:spChg chg="add mod">
          <ac:chgData name="Noura.Elmaghawry" userId="b691f193-aaf6-4e62-bc5c-f933985003e3" providerId="ADAL" clId="{5828365E-362C-4511-9A80-836B3C5EE104}" dt="2024-03-16T21:09:42.418" v="1413" actId="20577"/>
          <ac:spMkLst>
            <pc:docMk/>
            <pc:sldMk cId="2936701877" sldId="433"/>
            <ac:spMk id="4" creationId="{6CD5E857-A499-E524-4FDF-DF2443D9DDAC}"/>
          </ac:spMkLst>
        </pc:spChg>
        <pc:spChg chg="add mod">
          <ac:chgData name="Noura.Elmaghawry" userId="b691f193-aaf6-4e62-bc5c-f933985003e3" providerId="ADAL" clId="{5828365E-362C-4511-9A80-836B3C5EE104}" dt="2024-03-16T21:09:32.923" v="1409" actId="1076"/>
          <ac:spMkLst>
            <pc:docMk/>
            <pc:sldMk cId="2936701877" sldId="433"/>
            <ac:spMk id="5" creationId="{7588BE24-9367-20E8-545B-9A2A06EBCB30}"/>
          </ac:spMkLst>
        </pc:spChg>
      </pc:sldChg>
      <pc:sldChg chg="addSp modSp new mod">
        <pc:chgData name="Noura.Elmaghawry" userId="b691f193-aaf6-4e62-bc5c-f933985003e3" providerId="ADAL" clId="{5828365E-362C-4511-9A80-836B3C5EE104}" dt="2024-03-16T21:47:59.123" v="1860" actId="1076"/>
        <pc:sldMkLst>
          <pc:docMk/>
          <pc:sldMk cId="2396345981" sldId="434"/>
        </pc:sldMkLst>
        <pc:spChg chg="mod">
          <ac:chgData name="Noura.Elmaghawry" userId="b691f193-aaf6-4e62-bc5c-f933985003e3" providerId="ADAL" clId="{5828365E-362C-4511-9A80-836B3C5EE104}" dt="2024-03-16T21:36:39.102" v="1646" actId="20577"/>
          <ac:spMkLst>
            <pc:docMk/>
            <pc:sldMk cId="2396345981" sldId="434"/>
            <ac:spMk id="2" creationId="{C0B0AF08-DDB3-FCAE-B7EC-DE9BFE45316C}"/>
          </ac:spMkLst>
        </pc:spChg>
        <pc:spChg chg="mod">
          <ac:chgData name="Noura.Elmaghawry" userId="b691f193-aaf6-4e62-bc5c-f933985003e3" providerId="ADAL" clId="{5828365E-362C-4511-9A80-836B3C5EE104}" dt="2024-03-16T21:47:07.881" v="1857" actId="20577"/>
          <ac:spMkLst>
            <pc:docMk/>
            <pc:sldMk cId="2396345981" sldId="434"/>
            <ac:spMk id="3" creationId="{9819C85A-7053-BA23-A3EB-73C9833B7545}"/>
          </ac:spMkLst>
        </pc:spChg>
        <pc:spChg chg="add">
          <ac:chgData name="Noura.Elmaghawry" userId="b691f193-aaf6-4e62-bc5c-f933985003e3" providerId="ADAL" clId="{5828365E-362C-4511-9A80-836B3C5EE104}" dt="2024-03-16T21:46:20.499" v="1695"/>
          <ac:spMkLst>
            <pc:docMk/>
            <pc:sldMk cId="2396345981" sldId="434"/>
            <ac:spMk id="4" creationId="{AC28BB00-2322-3E0E-2CF4-123046BE3B09}"/>
          </ac:spMkLst>
        </pc:spChg>
        <pc:spChg chg="add mod">
          <ac:chgData name="Noura.Elmaghawry" userId="b691f193-aaf6-4e62-bc5c-f933985003e3" providerId="ADAL" clId="{5828365E-362C-4511-9A80-836B3C5EE104}" dt="2024-03-16T21:47:59.123" v="1860" actId="1076"/>
          <ac:spMkLst>
            <pc:docMk/>
            <pc:sldMk cId="2396345981" sldId="434"/>
            <ac:spMk id="6" creationId="{5CD6F44B-7755-0BB7-4A16-330A3A228B58}"/>
          </ac:spMkLst>
        </pc:spChg>
      </pc:sldChg>
      <pc:sldChg chg="addSp delSp modSp new mod">
        <pc:chgData name="Noura.Elmaghawry" userId="b691f193-aaf6-4e62-bc5c-f933985003e3" providerId="ADAL" clId="{5828365E-362C-4511-9A80-836B3C5EE104}" dt="2024-03-16T21:53:49.031" v="1882" actId="14100"/>
        <pc:sldMkLst>
          <pc:docMk/>
          <pc:sldMk cId="3139435704" sldId="435"/>
        </pc:sldMkLst>
        <pc:spChg chg="mod">
          <ac:chgData name="Noura.Elmaghawry" userId="b691f193-aaf6-4e62-bc5c-f933985003e3" providerId="ADAL" clId="{5828365E-362C-4511-9A80-836B3C5EE104}" dt="2024-03-16T21:50:09.190" v="1861"/>
          <ac:spMkLst>
            <pc:docMk/>
            <pc:sldMk cId="3139435704" sldId="435"/>
            <ac:spMk id="2" creationId="{06D50130-88FC-42A1-4F4D-09B27E1B3D7C}"/>
          </ac:spMkLst>
        </pc:spChg>
        <pc:spChg chg="del">
          <ac:chgData name="Noura.Elmaghawry" userId="b691f193-aaf6-4e62-bc5c-f933985003e3" providerId="ADAL" clId="{5828365E-362C-4511-9A80-836B3C5EE104}" dt="2024-03-16T21:44:53.083" v="1682" actId="478"/>
          <ac:spMkLst>
            <pc:docMk/>
            <pc:sldMk cId="3139435704" sldId="435"/>
            <ac:spMk id="3" creationId="{A20AA40E-3001-00A6-D5A6-7E41B402210E}"/>
          </ac:spMkLst>
        </pc:spChg>
        <pc:picChg chg="add mod">
          <ac:chgData name="Noura.Elmaghawry" userId="b691f193-aaf6-4e62-bc5c-f933985003e3" providerId="ADAL" clId="{5828365E-362C-4511-9A80-836B3C5EE104}" dt="2024-03-16T21:44:59.208" v="1686" actId="14100"/>
          <ac:picMkLst>
            <pc:docMk/>
            <pc:sldMk cId="3139435704" sldId="435"/>
            <ac:picMk id="5" creationId="{F8E03439-D404-5578-DE3A-2BC9D5C195D6}"/>
          </ac:picMkLst>
        </pc:picChg>
        <pc:picChg chg="add mod">
          <ac:chgData name="Noura.Elmaghawry" userId="b691f193-aaf6-4e62-bc5c-f933985003e3" providerId="ADAL" clId="{5828365E-362C-4511-9A80-836B3C5EE104}" dt="2024-03-16T21:45:24.244" v="1690" actId="14100"/>
          <ac:picMkLst>
            <pc:docMk/>
            <pc:sldMk cId="3139435704" sldId="435"/>
            <ac:picMk id="7" creationId="{0EFAD8AD-D049-50F1-4986-CA4146A3BAC4}"/>
          </ac:picMkLst>
        </pc:picChg>
        <pc:picChg chg="add mod">
          <ac:chgData name="Noura.Elmaghawry" userId="b691f193-aaf6-4e62-bc5c-f933985003e3" providerId="ADAL" clId="{5828365E-362C-4511-9A80-836B3C5EE104}" dt="2024-03-16T21:53:41.460" v="1878" actId="1076"/>
          <ac:picMkLst>
            <pc:docMk/>
            <pc:sldMk cId="3139435704" sldId="435"/>
            <ac:picMk id="10" creationId="{D823A11E-A520-B862-F238-468C7F02D3F8}"/>
          </ac:picMkLst>
        </pc:picChg>
        <pc:picChg chg="add mod">
          <ac:chgData name="Noura.Elmaghawry" userId="b691f193-aaf6-4e62-bc5c-f933985003e3" providerId="ADAL" clId="{5828365E-362C-4511-9A80-836B3C5EE104}" dt="2024-03-16T21:53:49.031" v="1882" actId="14100"/>
          <ac:picMkLst>
            <pc:docMk/>
            <pc:sldMk cId="3139435704" sldId="435"/>
            <ac:picMk id="12" creationId="{3865DC80-80CA-1B48-A8F4-07404FCCE565}"/>
          </ac:picMkLst>
        </pc:picChg>
        <pc:inkChg chg="add">
          <ac:chgData name="Noura.Elmaghawry" userId="b691f193-aaf6-4e62-bc5c-f933985003e3" providerId="ADAL" clId="{5828365E-362C-4511-9A80-836B3C5EE104}" dt="2024-03-16T21:45:33.187" v="1691" actId="9405"/>
          <ac:inkMkLst>
            <pc:docMk/>
            <pc:sldMk cId="3139435704" sldId="435"/>
            <ac:inkMk id="8" creationId="{D33CA7D8-45CD-D28A-48DF-DA38E17B9D3D}"/>
          </ac:inkMkLst>
        </pc:inkChg>
        <pc:inkChg chg="add">
          <ac:chgData name="Noura.Elmaghawry" userId="b691f193-aaf6-4e62-bc5c-f933985003e3" providerId="ADAL" clId="{5828365E-362C-4511-9A80-836B3C5EE104}" dt="2024-03-16T21:45:35.890" v="1692" actId="9405"/>
          <ac:inkMkLst>
            <pc:docMk/>
            <pc:sldMk cId="3139435704" sldId="435"/>
            <ac:inkMk id="9" creationId="{A5FDC271-52A7-3D3B-94BA-D99663BFEC60}"/>
          </ac:inkMkLst>
        </pc:inkChg>
      </pc:sldChg>
      <pc:sldChg chg="addSp delSp modSp new mod">
        <pc:chgData name="Noura.Elmaghawry" userId="b691f193-aaf6-4e62-bc5c-f933985003e3" providerId="ADAL" clId="{5828365E-362C-4511-9A80-836B3C5EE104}" dt="2024-03-16T22:02:16.257" v="1902" actId="14100"/>
        <pc:sldMkLst>
          <pc:docMk/>
          <pc:sldMk cId="2374537584" sldId="436"/>
        </pc:sldMkLst>
        <pc:spChg chg="mod">
          <ac:chgData name="Noura.Elmaghawry" userId="b691f193-aaf6-4e62-bc5c-f933985003e3" providerId="ADAL" clId="{5828365E-362C-4511-9A80-836B3C5EE104}" dt="2024-03-16T21:50:16.174" v="1863"/>
          <ac:spMkLst>
            <pc:docMk/>
            <pc:sldMk cId="2374537584" sldId="436"/>
            <ac:spMk id="2" creationId="{8AB6A8D4-5EC0-C73A-2FB5-E841E37D1648}"/>
          </ac:spMkLst>
        </pc:spChg>
        <pc:picChg chg="add mod">
          <ac:chgData name="Noura.Elmaghawry" userId="b691f193-aaf6-4e62-bc5c-f933985003e3" providerId="ADAL" clId="{5828365E-362C-4511-9A80-836B3C5EE104}" dt="2024-03-16T22:00:19.466" v="1896" actId="14100"/>
          <ac:picMkLst>
            <pc:docMk/>
            <pc:sldMk cId="2374537584" sldId="436"/>
            <ac:picMk id="5" creationId="{A7BC2CA9-185D-28CD-C76F-7F8A48B0FAAB}"/>
          </ac:picMkLst>
        </pc:picChg>
        <pc:picChg chg="add del mod">
          <ac:chgData name="Noura.Elmaghawry" userId="b691f193-aaf6-4e62-bc5c-f933985003e3" providerId="ADAL" clId="{5828365E-362C-4511-9A80-836B3C5EE104}" dt="2024-03-16T22:02:09.168" v="1898" actId="478"/>
          <ac:picMkLst>
            <pc:docMk/>
            <pc:sldMk cId="2374537584" sldId="436"/>
            <ac:picMk id="7" creationId="{404E09F6-1663-8FD3-AAF2-C8CD459A0F8E}"/>
          </ac:picMkLst>
        </pc:picChg>
        <pc:picChg chg="add mod">
          <ac:chgData name="Noura.Elmaghawry" userId="b691f193-aaf6-4e62-bc5c-f933985003e3" providerId="ADAL" clId="{5828365E-362C-4511-9A80-836B3C5EE104}" dt="2024-03-16T22:02:16.257" v="1902" actId="14100"/>
          <ac:picMkLst>
            <pc:docMk/>
            <pc:sldMk cId="2374537584" sldId="436"/>
            <ac:picMk id="9" creationId="{83A9276F-9610-0E70-BF16-C4404A884615}"/>
          </ac:picMkLst>
        </pc:picChg>
      </pc:sldChg>
      <pc:sldChg chg="addSp delSp modSp new mod ord">
        <pc:chgData name="Noura.Elmaghawry" userId="b691f193-aaf6-4e62-bc5c-f933985003e3" providerId="ADAL" clId="{5828365E-362C-4511-9A80-836B3C5EE104}" dt="2024-03-16T21:54:18.380" v="1890" actId="14100"/>
        <pc:sldMkLst>
          <pc:docMk/>
          <pc:sldMk cId="912011277" sldId="437"/>
        </pc:sldMkLst>
        <pc:spChg chg="mod">
          <ac:chgData name="Noura.Elmaghawry" userId="b691f193-aaf6-4e62-bc5c-f933985003e3" providerId="ADAL" clId="{5828365E-362C-4511-9A80-836B3C5EE104}" dt="2024-03-16T21:54:08.785" v="1889"/>
          <ac:spMkLst>
            <pc:docMk/>
            <pc:sldMk cId="912011277" sldId="437"/>
            <ac:spMk id="2" creationId="{2C08FDE5-D88E-63FF-6B74-762C0CCD65B9}"/>
          </ac:spMkLst>
        </pc:spChg>
        <pc:spChg chg="del">
          <ac:chgData name="Noura.Elmaghawry" userId="b691f193-aaf6-4e62-bc5c-f933985003e3" providerId="ADAL" clId="{5828365E-362C-4511-9A80-836B3C5EE104}" dt="2024-03-16T21:52:21.448" v="1865" actId="478"/>
          <ac:spMkLst>
            <pc:docMk/>
            <pc:sldMk cId="912011277" sldId="437"/>
            <ac:spMk id="3" creationId="{44E09B5D-D0B8-E0C9-21EA-74F0E52754C6}"/>
          </ac:spMkLst>
        </pc:spChg>
        <pc:picChg chg="add mod">
          <ac:chgData name="Noura.Elmaghawry" userId="b691f193-aaf6-4e62-bc5c-f933985003e3" providerId="ADAL" clId="{5828365E-362C-4511-9A80-836B3C5EE104}" dt="2024-03-16T21:54:18.380" v="1890" actId="14100"/>
          <ac:picMkLst>
            <pc:docMk/>
            <pc:sldMk cId="912011277" sldId="437"/>
            <ac:picMk id="5" creationId="{F336253C-8601-E595-9802-E10A047BCA92}"/>
          </ac:picMkLst>
        </pc:picChg>
        <pc:picChg chg="add mod">
          <ac:chgData name="Noura.Elmaghawry" userId="b691f193-aaf6-4e62-bc5c-f933985003e3" providerId="ADAL" clId="{5828365E-362C-4511-9A80-836B3C5EE104}" dt="2024-03-16T21:52:48.108" v="1874" actId="14100"/>
          <ac:picMkLst>
            <pc:docMk/>
            <pc:sldMk cId="912011277" sldId="437"/>
            <ac:picMk id="7" creationId="{0C2B9A33-8557-ECC8-0CB0-A3DF7E5ED437}"/>
          </ac:picMkLst>
        </pc:picChg>
        <pc:picChg chg="add mod">
          <ac:chgData name="Noura.Elmaghawry" userId="b691f193-aaf6-4e62-bc5c-f933985003e3" providerId="ADAL" clId="{5828365E-362C-4511-9A80-836B3C5EE104}" dt="2024-03-16T21:53:54.871" v="1884" actId="1076"/>
          <ac:picMkLst>
            <pc:docMk/>
            <pc:sldMk cId="912011277" sldId="437"/>
            <ac:picMk id="8" creationId="{07D12D02-3C6F-8100-3139-31023D0AC3A6}"/>
          </ac:picMkLst>
        </pc:picChg>
        <pc:picChg chg="add mod">
          <ac:chgData name="Noura.Elmaghawry" userId="b691f193-aaf6-4e62-bc5c-f933985003e3" providerId="ADAL" clId="{5828365E-362C-4511-9A80-836B3C5EE104}" dt="2024-03-16T21:53:54.871" v="1884" actId="1076"/>
          <ac:picMkLst>
            <pc:docMk/>
            <pc:sldMk cId="912011277" sldId="437"/>
            <ac:picMk id="9" creationId="{E7DCE798-9674-7547-0636-ECA0A7557633}"/>
          </ac:picMkLst>
        </pc:picChg>
      </pc:sldChg>
    </pc:docChg>
  </pc:docChgLst>
  <pc:docChgLst>
    <pc:chgData name="Noura.Elmaghawry" userId="b691f193-aaf6-4e62-bc5c-f933985003e3" providerId="ADAL" clId="{B72F3A31-2B08-4AA3-8D9C-E563B5666648}"/>
    <pc:docChg chg="undo custSel addSld delSld modSld sldOrd">
      <pc:chgData name="Noura.Elmaghawry" userId="b691f193-aaf6-4e62-bc5c-f933985003e3" providerId="ADAL" clId="{B72F3A31-2B08-4AA3-8D9C-E563B5666648}" dt="2024-03-31T09:48:36.285" v="753" actId="1076"/>
      <pc:docMkLst>
        <pc:docMk/>
      </pc:docMkLst>
      <pc:sldChg chg="del">
        <pc:chgData name="Noura.Elmaghawry" userId="b691f193-aaf6-4e62-bc5c-f933985003e3" providerId="ADAL" clId="{B72F3A31-2B08-4AA3-8D9C-E563B5666648}" dt="2024-03-31T06:57:15.498" v="49" actId="2696"/>
        <pc:sldMkLst>
          <pc:docMk/>
          <pc:sldMk cId="599987797" sldId="352"/>
        </pc:sldMkLst>
      </pc:sldChg>
      <pc:sldChg chg="addSp delSp modSp mod modAnim">
        <pc:chgData name="Noura.Elmaghawry" userId="b691f193-aaf6-4e62-bc5c-f933985003e3" providerId="ADAL" clId="{B72F3A31-2B08-4AA3-8D9C-E563B5666648}" dt="2024-03-31T06:56:10.783" v="42"/>
        <pc:sldMkLst>
          <pc:docMk/>
          <pc:sldMk cId="4019958968" sldId="353"/>
        </pc:sldMkLst>
        <pc:spChg chg="add del mod">
          <ac:chgData name="Noura.Elmaghawry" userId="b691f193-aaf6-4e62-bc5c-f933985003e3" providerId="ADAL" clId="{B72F3A31-2B08-4AA3-8D9C-E563B5666648}" dt="2024-03-31T06:51:17.804" v="10" actId="478"/>
          <ac:spMkLst>
            <pc:docMk/>
            <pc:sldMk cId="4019958968" sldId="353"/>
            <ac:spMk id="5" creationId="{0CB4396B-F77D-DC69-C7B1-2688FBCDDCA0}"/>
          </ac:spMkLst>
        </pc:spChg>
        <pc:spChg chg="mod">
          <ac:chgData name="Noura.Elmaghawry" userId="b691f193-aaf6-4e62-bc5c-f933985003e3" providerId="ADAL" clId="{B72F3A31-2B08-4AA3-8D9C-E563B5666648}" dt="2024-03-31T06:52:25.116" v="16" actId="1076"/>
          <ac:spMkLst>
            <pc:docMk/>
            <pc:sldMk cId="4019958968" sldId="353"/>
            <ac:spMk id="10" creationId="{FA5582C7-ED89-8ABB-DBE6-40291D7556FB}"/>
          </ac:spMkLst>
        </pc:spChg>
        <pc:picChg chg="add mod">
          <ac:chgData name="Noura.Elmaghawry" userId="b691f193-aaf6-4e62-bc5c-f933985003e3" providerId="ADAL" clId="{B72F3A31-2B08-4AA3-8D9C-E563B5666648}" dt="2024-03-31T06:53:25.891" v="27" actId="1076"/>
          <ac:picMkLst>
            <pc:docMk/>
            <pc:sldMk cId="4019958968" sldId="353"/>
            <ac:picMk id="4" creationId="{36E7506E-48E0-1630-9447-5EBDAB3ADF68}"/>
          </ac:picMkLst>
        </pc:picChg>
        <pc:picChg chg="del">
          <ac:chgData name="Noura.Elmaghawry" userId="b691f193-aaf6-4e62-bc5c-f933985003e3" providerId="ADAL" clId="{B72F3A31-2B08-4AA3-8D9C-E563B5666648}" dt="2024-03-31T06:49:55.633" v="4" actId="478"/>
          <ac:picMkLst>
            <pc:docMk/>
            <pc:sldMk cId="4019958968" sldId="353"/>
            <ac:picMk id="7" creationId="{F12B7422-2506-AE9E-DE0B-B17BD8C21483}"/>
          </ac:picMkLst>
        </pc:picChg>
        <pc:picChg chg="add mod ord">
          <ac:chgData name="Noura.Elmaghawry" userId="b691f193-aaf6-4e62-bc5c-f933985003e3" providerId="ADAL" clId="{B72F3A31-2B08-4AA3-8D9C-E563B5666648}" dt="2024-03-31T06:50:07.580" v="9" actId="14100"/>
          <ac:picMkLst>
            <pc:docMk/>
            <pc:sldMk cId="4019958968" sldId="353"/>
            <ac:picMk id="8" creationId="{D72E305F-2FC4-5B75-FCD1-4C297F6B2DAA}"/>
          </ac:picMkLst>
        </pc:picChg>
        <pc:picChg chg="mod">
          <ac:chgData name="Noura.Elmaghawry" userId="b691f193-aaf6-4e62-bc5c-f933985003e3" providerId="ADAL" clId="{B72F3A31-2B08-4AA3-8D9C-E563B5666648}" dt="2024-03-31T06:53:31.859" v="30" actId="1076"/>
          <ac:picMkLst>
            <pc:docMk/>
            <pc:sldMk cId="4019958968" sldId="353"/>
            <ac:picMk id="11" creationId="{A596C2E6-7DE9-4BCC-3933-29B44135B3F3}"/>
          </ac:picMkLst>
        </pc:picChg>
        <pc:picChg chg="add del mod">
          <ac:chgData name="Noura.Elmaghawry" userId="b691f193-aaf6-4e62-bc5c-f933985003e3" providerId="ADAL" clId="{B72F3A31-2B08-4AA3-8D9C-E563B5666648}" dt="2024-03-31T06:53:21.272" v="24" actId="478"/>
          <ac:picMkLst>
            <pc:docMk/>
            <pc:sldMk cId="4019958968" sldId="353"/>
            <ac:picMk id="14" creationId="{583FBCD7-19C1-448D-821C-D005450401AA}"/>
          </ac:picMkLst>
        </pc:picChg>
        <pc:picChg chg="add mod">
          <ac:chgData name="Noura.Elmaghawry" userId="b691f193-aaf6-4e62-bc5c-f933985003e3" providerId="ADAL" clId="{B72F3A31-2B08-4AA3-8D9C-E563B5666648}" dt="2024-03-31T06:55:16.804" v="36" actId="1076"/>
          <ac:picMkLst>
            <pc:docMk/>
            <pc:sldMk cId="4019958968" sldId="353"/>
            <ac:picMk id="16" creationId="{D9CBF070-AC09-0204-AFB9-0AC3B0D35EE4}"/>
          </ac:picMkLst>
        </pc:picChg>
        <pc:picChg chg="add mod">
          <ac:chgData name="Noura.Elmaghawry" userId="b691f193-aaf6-4e62-bc5c-f933985003e3" providerId="ADAL" clId="{B72F3A31-2B08-4AA3-8D9C-E563B5666648}" dt="2024-03-31T06:55:03.715" v="35" actId="1076"/>
          <ac:picMkLst>
            <pc:docMk/>
            <pc:sldMk cId="4019958968" sldId="353"/>
            <ac:picMk id="18" creationId="{03B108B8-BA19-1066-7135-1B3F436CB14C}"/>
          </ac:picMkLst>
        </pc:picChg>
        <pc:inkChg chg="mod">
          <ac:chgData name="Noura.Elmaghawry" userId="b691f193-aaf6-4e62-bc5c-f933985003e3" providerId="ADAL" clId="{B72F3A31-2B08-4AA3-8D9C-E563B5666648}" dt="2024-03-31T06:51:26.356" v="12" actId="1076"/>
          <ac:inkMkLst>
            <pc:docMk/>
            <pc:sldMk cId="4019958968" sldId="353"/>
            <ac:inkMk id="12" creationId="{4AAC150C-6437-7CF1-C86D-AFF48382DFFD}"/>
          </ac:inkMkLst>
        </pc:inkChg>
        <pc:inkChg chg="mod">
          <ac:chgData name="Noura.Elmaghawry" userId="b691f193-aaf6-4e62-bc5c-f933985003e3" providerId="ADAL" clId="{B72F3A31-2B08-4AA3-8D9C-E563B5666648}" dt="2024-03-31T06:51:28.411" v="13" actId="1076"/>
          <ac:inkMkLst>
            <pc:docMk/>
            <pc:sldMk cId="4019958968" sldId="353"/>
            <ac:inkMk id="13" creationId="{FEA4AB88-A12C-142C-BDDC-0E8B8D2B111E}"/>
          </ac:inkMkLst>
        </pc:inkChg>
      </pc:sldChg>
      <pc:sldChg chg="ord">
        <pc:chgData name="Noura.Elmaghawry" userId="b691f193-aaf6-4e62-bc5c-f933985003e3" providerId="ADAL" clId="{B72F3A31-2B08-4AA3-8D9C-E563B5666648}" dt="2024-03-31T06:58:42.699" v="51"/>
        <pc:sldMkLst>
          <pc:docMk/>
          <pc:sldMk cId="373611057" sldId="355"/>
        </pc:sldMkLst>
      </pc:sldChg>
      <pc:sldChg chg="addSp modSp mod modAnim">
        <pc:chgData name="Noura.Elmaghawry" userId="b691f193-aaf6-4e62-bc5c-f933985003e3" providerId="ADAL" clId="{B72F3A31-2B08-4AA3-8D9C-E563B5666648}" dt="2024-03-31T07:03:46.384" v="56"/>
        <pc:sldMkLst>
          <pc:docMk/>
          <pc:sldMk cId="2284971429" sldId="356"/>
        </pc:sldMkLst>
        <pc:picChg chg="add mod">
          <ac:chgData name="Noura.Elmaghawry" userId="b691f193-aaf6-4e62-bc5c-f933985003e3" providerId="ADAL" clId="{B72F3A31-2B08-4AA3-8D9C-E563B5666648}" dt="2024-03-31T07:03:31.643" v="54" actId="14100"/>
          <ac:picMkLst>
            <pc:docMk/>
            <pc:sldMk cId="2284971429" sldId="356"/>
            <ac:picMk id="4" creationId="{3A4A2B7F-99B7-3596-B183-4B1E217CDD4B}"/>
          </ac:picMkLst>
        </pc:picChg>
      </pc:sldChg>
      <pc:sldChg chg="addSp delSp modSp mod delAnim modAnim">
        <pc:chgData name="Noura.Elmaghawry" userId="b691f193-aaf6-4e62-bc5c-f933985003e3" providerId="ADAL" clId="{B72F3A31-2B08-4AA3-8D9C-E563B5666648}" dt="2024-03-31T07:10:09.332" v="77"/>
        <pc:sldMkLst>
          <pc:docMk/>
          <pc:sldMk cId="1625316145" sldId="358"/>
        </pc:sldMkLst>
        <pc:spChg chg="mod">
          <ac:chgData name="Noura.Elmaghawry" userId="b691f193-aaf6-4e62-bc5c-f933985003e3" providerId="ADAL" clId="{B72F3A31-2B08-4AA3-8D9C-E563B5666648}" dt="2024-03-31T07:07:55.051" v="68" actId="1076"/>
          <ac:spMkLst>
            <pc:docMk/>
            <pc:sldMk cId="1625316145" sldId="358"/>
            <ac:spMk id="8" creationId="{6165FF1C-894D-DB38-95EE-3C927422F491}"/>
          </ac:spMkLst>
        </pc:spChg>
        <pc:picChg chg="del">
          <ac:chgData name="Noura.Elmaghawry" userId="b691f193-aaf6-4e62-bc5c-f933985003e3" providerId="ADAL" clId="{B72F3A31-2B08-4AA3-8D9C-E563B5666648}" dt="2024-03-31T07:06:50.128" v="57" actId="478"/>
          <ac:picMkLst>
            <pc:docMk/>
            <pc:sldMk cId="1625316145" sldId="358"/>
            <ac:picMk id="5" creationId="{CBD8568D-EC94-F715-A500-A612B534990C}"/>
          </ac:picMkLst>
        </pc:picChg>
        <pc:picChg chg="del">
          <ac:chgData name="Noura.Elmaghawry" userId="b691f193-aaf6-4e62-bc5c-f933985003e3" providerId="ADAL" clId="{B72F3A31-2B08-4AA3-8D9C-E563B5666648}" dt="2024-03-31T07:07:56.925" v="69" actId="478"/>
          <ac:picMkLst>
            <pc:docMk/>
            <pc:sldMk cId="1625316145" sldId="358"/>
            <ac:picMk id="6" creationId="{1498BD13-472C-3B51-BFB2-70B9F4DAA45F}"/>
          </ac:picMkLst>
        </pc:picChg>
        <pc:picChg chg="add mod ord">
          <ac:chgData name="Noura.Elmaghawry" userId="b691f193-aaf6-4e62-bc5c-f933985003e3" providerId="ADAL" clId="{B72F3A31-2B08-4AA3-8D9C-E563B5666648}" dt="2024-03-31T07:07:05.331" v="64" actId="1076"/>
          <ac:picMkLst>
            <pc:docMk/>
            <pc:sldMk cId="1625316145" sldId="358"/>
            <ac:picMk id="7" creationId="{CE5076E6-18C6-B3BD-1CC1-912AB41A1C96}"/>
          </ac:picMkLst>
        </pc:picChg>
        <pc:picChg chg="add mod">
          <ac:chgData name="Noura.Elmaghawry" userId="b691f193-aaf6-4e62-bc5c-f933985003e3" providerId="ADAL" clId="{B72F3A31-2B08-4AA3-8D9C-E563B5666648}" dt="2024-03-31T07:10:03.059" v="75" actId="1076"/>
          <ac:picMkLst>
            <pc:docMk/>
            <pc:sldMk cId="1625316145" sldId="358"/>
            <ac:picMk id="12" creationId="{664E7D0D-F77E-9154-EDC1-71070C5130FC}"/>
          </ac:picMkLst>
        </pc:picChg>
        <pc:picChg chg="add mod">
          <ac:chgData name="Noura.Elmaghawry" userId="b691f193-aaf6-4e62-bc5c-f933985003e3" providerId="ADAL" clId="{B72F3A31-2B08-4AA3-8D9C-E563B5666648}" dt="2024-03-31T07:09:56.268" v="73" actId="1076"/>
          <ac:picMkLst>
            <pc:docMk/>
            <pc:sldMk cId="1625316145" sldId="358"/>
            <ac:picMk id="14" creationId="{622E1852-7863-5B3B-F076-8AFFBA935910}"/>
          </ac:picMkLst>
        </pc:picChg>
        <pc:picChg chg="add mod">
          <ac:chgData name="Noura.Elmaghawry" userId="b691f193-aaf6-4e62-bc5c-f933985003e3" providerId="ADAL" clId="{B72F3A31-2B08-4AA3-8D9C-E563B5666648}" dt="2024-03-31T07:10:05.395" v="76" actId="1076"/>
          <ac:picMkLst>
            <pc:docMk/>
            <pc:sldMk cId="1625316145" sldId="358"/>
            <ac:picMk id="15" creationId="{56E56079-4F61-949E-C03A-B5D1DBC2BE67}"/>
          </ac:picMkLst>
        </pc:picChg>
        <pc:inkChg chg="mod">
          <ac:chgData name="Noura.Elmaghawry" userId="b691f193-aaf6-4e62-bc5c-f933985003e3" providerId="ADAL" clId="{B72F3A31-2B08-4AA3-8D9C-E563B5666648}" dt="2024-03-31T07:07:11.871" v="65" actId="1076"/>
          <ac:inkMkLst>
            <pc:docMk/>
            <pc:sldMk cId="1625316145" sldId="358"/>
            <ac:inkMk id="3" creationId="{3B771FBF-0A56-7E7C-013E-78C3C2014DE7}"/>
          </ac:inkMkLst>
        </pc:inkChg>
        <pc:cxnChg chg="mod">
          <ac:chgData name="Noura.Elmaghawry" userId="b691f193-aaf6-4e62-bc5c-f933985003e3" providerId="ADAL" clId="{B72F3A31-2B08-4AA3-8D9C-E563B5666648}" dt="2024-03-31T07:07:51.999" v="67" actId="1076"/>
          <ac:cxnSpMkLst>
            <pc:docMk/>
            <pc:sldMk cId="1625316145" sldId="358"/>
            <ac:cxnSpMk id="9" creationId="{A4945CC8-846F-967D-1679-8F44F17BDE52}"/>
          </ac:cxnSpMkLst>
        </pc:cxnChg>
      </pc:sldChg>
      <pc:sldChg chg="del">
        <pc:chgData name="Noura.Elmaghawry" userId="b691f193-aaf6-4e62-bc5c-f933985003e3" providerId="ADAL" clId="{B72F3A31-2B08-4AA3-8D9C-E563B5666648}" dt="2024-03-31T09:36:14.210" v="674" actId="47"/>
        <pc:sldMkLst>
          <pc:docMk/>
          <pc:sldMk cId="1722275396" sldId="359"/>
        </pc:sldMkLst>
      </pc:sldChg>
      <pc:sldChg chg="addSp delSp modSp mod modAnim">
        <pc:chgData name="Noura.Elmaghawry" userId="b691f193-aaf6-4e62-bc5c-f933985003e3" providerId="ADAL" clId="{B72F3A31-2B08-4AA3-8D9C-E563B5666648}" dt="2024-03-31T07:19:50.819" v="198" actId="20577"/>
        <pc:sldMkLst>
          <pc:docMk/>
          <pc:sldMk cId="1146569178" sldId="360"/>
        </pc:sldMkLst>
        <pc:spChg chg="mod">
          <ac:chgData name="Noura.Elmaghawry" userId="b691f193-aaf6-4e62-bc5c-f933985003e3" providerId="ADAL" clId="{B72F3A31-2B08-4AA3-8D9C-E563B5666648}" dt="2024-03-31T07:19:50.819" v="198" actId="20577"/>
          <ac:spMkLst>
            <pc:docMk/>
            <pc:sldMk cId="1146569178" sldId="360"/>
            <ac:spMk id="2" creationId="{08E78D38-6E1C-4BEC-1659-67E33F5685B0}"/>
          </ac:spMkLst>
        </pc:spChg>
        <pc:picChg chg="add mod">
          <ac:chgData name="Noura.Elmaghawry" userId="b691f193-aaf6-4e62-bc5c-f933985003e3" providerId="ADAL" clId="{B72F3A31-2B08-4AA3-8D9C-E563B5666648}" dt="2024-03-31T07:10:51.699" v="79" actId="1076"/>
          <ac:picMkLst>
            <pc:docMk/>
            <pc:sldMk cId="1146569178" sldId="360"/>
            <ac:picMk id="4" creationId="{AB735617-3BA4-6C94-20D2-6BE031D642B0}"/>
          </ac:picMkLst>
        </pc:picChg>
        <pc:picChg chg="del">
          <ac:chgData name="Noura.Elmaghawry" userId="b691f193-aaf6-4e62-bc5c-f933985003e3" providerId="ADAL" clId="{B72F3A31-2B08-4AA3-8D9C-E563B5666648}" dt="2024-03-31T07:13:36.968" v="101" actId="478"/>
          <ac:picMkLst>
            <pc:docMk/>
            <pc:sldMk cId="1146569178" sldId="360"/>
            <ac:picMk id="5" creationId="{45A6E5F2-F765-C9CF-C00E-62A0E1B5C5AE}"/>
          </ac:picMkLst>
        </pc:picChg>
        <pc:picChg chg="add mod ord">
          <ac:chgData name="Noura.Elmaghawry" userId="b691f193-aaf6-4e62-bc5c-f933985003e3" providerId="ADAL" clId="{B72F3A31-2B08-4AA3-8D9C-E563B5666648}" dt="2024-03-31T07:13:47.289" v="106" actId="167"/>
          <ac:picMkLst>
            <pc:docMk/>
            <pc:sldMk cId="1146569178" sldId="360"/>
            <ac:picMk id="19" creationId="{2F784E2D-EA76-0BCF-0ED8-4418DEA4C197}"/>
          </ac:picMkLst>
        </pc:picChg>
        <pc:picChg chg="add mod">
          <ac:chgData name="Noura.Elmaghawry" userId="b691f193-aaf6-4e62-bc5c-f933985003e3" providerId="ADAL" clId="{B72F3A31-2B08-4AA3-8D9C-E563B5666648}" dt="2024-03-31T07:16:15.619" v="113" actId="1076"/>
          <ac:picMkLst>
            <pc:docMk/>
            <pc:sldMk cId="1146569178" sldId="360"/>
            <ac:picMk id="21" creationId="{52A3E2B1-8761-05D3-5ADA-D4D2CA26C643}"/>
          </ac:picMkLst>
        </pc:picChg>
        <pc:picChg chg="add mod">
          <ac:chgData name="Noura.Elmaghawry" userId="b691f193-aaf6-4e62-bc5c-f933985003e3" providerId="ADAL" clId="{B72F3A31-2B08-4AA3-8D9C-E563B5666648}" dt="2024-03-31T07:16:24.068" v="115" actId="1076"/>
          <ac:picMkLst>
            <pc:docMk/>
            <pc:sldMk cId="1146569178" sldId="360"/>
            <ac:picMk id="22" creationId="{F003BE54-06D9-AD9B-721A-840DF9C79531}"/>
          </ac:picMkLst>
        </pc:picChg>
        <pc:inkChg chg="add del">
          <ac:chgData name="Noura.Elmaghawry" userId="b691f193-aaf6-4e62-bc5c-f933985003e3" providerId="ADAL" clId="{B72F3A31-2B08-4AA3-8D9C-E563B5666648}" dt="2024-03-31T07:11:10.793" v="82" actId="9405"/>
          <ac:inkMkLst>
            <pc:docMk/>
            <pc:sldMk cId="1146569178" sldId="360"/>
            <ac:inkMk id="6" creationId="{FDD18EC7-0A41-8C81-6153-14B9E4C6FB8A}"/>
          </ac:inkMkLst>
        </pc:inkChg>
        <pc:inkChg chg="add del">
          <ac:chgData name="Noura.Elmaghawry" userId="b691f193-aaf6-4e62-bc5c-f933985003e3" providerId="ADAL" clId="{B72F3A31-2B08-4AA3-8D9C-E563B5666648}" dt="2024-03-31T07:11:13.419" v="84" actId="9405"/>
          <ac:inkMkLst>
            <pc:docMk/>
            <pc:sldMk cId="1146569178" sldId="360"/>
            <ac:inkMk id="7" creationId="{65ECF199-19DD-D48B-A3CF-2928C4F9FFAE}"/>
          </ac:inkMkLst>
        </pc:inkChg>
        <pc:inkChg chg="add del">
          <ac:chgData name="Noura.Elmaghawry" userId="b691f193-aaf6-4e62-bc5c-f933985003e3" providerId="ADAL" clId="{B72F3A31-2B08-4AA3-8D9C-E563B5666648}" dt="2024-03-31T07:11:24.080" v="90" actId="9405"/>
          <ac:inkMkLst>
            <pc:docMk/>
            <pc:sldMk cId="1146569178" sldId="360"/>
            <ac:inkMk id="8" creationId="{EC6CCC14-40F1-9B40-7025-C4AFC6D12C84}"/>
          </ac:inkMkLst>
        </pc:inkChg>
        <pc:inkChg chg="add del">
          <ac:chgData name="Noura.Elmaghawry" userId="b691f193-aaf6-4e62-bc5c-f933985003e3" providerId="ADAL" clId="{B72F3A31-2B08-4AA3-8D9C-E563B5666648}" dt="2024-03-31T07:11:23.191" v="89" actId="9405"/>
          <ac:inkMkLst>
            <pc:docMk/>
            <pc:sldMk cId="1146569178" sldId="360"/>
            <ac:inkMk id="9" creationId="{D97B9720-07BD-6485-157F-2E5092CB341B}"/>
          </ac:inkMkLst>
        </pc:inkChg>
        <pc:inkChg chg="add del">
          <ac:chgData name="Noura.Elmaghawry" userId="b691f193-aaf6-4e62-bc5c-f933985003e3" providerId="ADAL" clId="{B72F3A31-2B08-4AA3-8D9C-E563B5666648}" dt="2024-03-31T07:11:22.343" v="88" actId="9405"/>
          <ac:inkMkLst>
            <pc:docMk/>
            <pc:sldMk cId="1146569178" sldId="360"/>
            <ac:inkMk id="10" creationId="{F4E6E977-40D5-6B2E-5497-B232BFC957F4}"/>
          </ac:inkMkLst>
        </pc:inkChg>
        <pc:inkChg chg="add del">
          <ac:chgData name="Noura.Elmaghawry" userId="b691f193-aaf6-4e62-bc5c-f933985003e3" providerId="ADAL" clId="{B72F3A31-2B08-4AA3-8D9C-E563B5666648}" dt="2024-03-31T07:11:27.475" v="92" actId="9405"/>
          <ac:inkMkLst>
            <pc:docMk/>
            <pc:sldMk cId="1146569178" sldId="360"/>
            <ac:inkMk id="11" creationId="{15931E9E-0BF0-EE87-01FC-8046FDA20466}"/>
          </ac:inkMkLst>
        </pc:inkChg>
        <pc:inkChg chg="add mod">
          <ac:chgData name="Noura.Elmaghawry" userId="b691f193-aaf6-4e62-bc5c-f933985003e3" providerId="ADAL" clId="{B72F3A31-2B08-4AA3-8D9C-E563B5666648}" dt="2024-03-31T07:14:00.004" v="111" actId="1076"/>
          <ac:inkMkLst>
            <pc:docMk/>
            <pc:sldMk cId="1146569178" sldId="360"/>
            <ac:inkMk id="12" creationId="{E2A5314B-32FA-FB6E-20CD-46224DA9F0E7}"/>
          </ac:inkMkLst>
        </pc:inkChg>
        <pc:inkChg chg="add mod">
          <ac:chgData name="Noura.Elmaghawry" userId="b691f193-aaf6-4e62-bc5c-f933985003e3" providerId="ADAL" clId="{B72F3A31-2B08-4AA3-8D9C-E563B5666648}" dt="2024-03-31T07:13:52.291" v="108" actId="1076"/>
          <ac:inkMkLst>
            <pc:docMk/>
            <pc:sldMk cId="1146569178" sldId="360"/>
            <ac:inkMk id="13" creationId="{801ABF2E-2511-793F-2A40-857841F325DB}"/>
          </ac:inkMkLst>
        </pc:inkChg>
        <pc:inkChg chg="add mod">
          <ac:chgData name="Noura.Elmaghawry" userId="b691f193-aaf6-4e62-bc5c-f933985003e3" providerId="ADAL" clId="{B72F3A31-2B08-4AA3-8D9C-E563B5666648}" dt="2024-03-31T07:13:50.067" v="107" actId="1076"/>
          <ac:inkMkLst>
            <pc:docMk/>
            <pc:sldMk cId="1146569178" sldId="360"/>
            <ac:inkMk id="14" creationId="{66A2221C-FB7C-1EB7-9627-CD7B4452A696}"/>
          </ac:inkMkLst>
        </pc:inkChg>
        <pc:inkChg chg="add mod">
          <ac:chgData name="Noura.Elmaghawry" userId="b691f193-aaf6-4e62-bc5c-f933985003e3" providerId="ADAL" clId="{B72F3A31-2B08-4AA3-8D9C-E563B5666648}" dt="2024-03-31T07:13:57.195" v="110" actId="1076"/>
          <ac:inkMkLst>
            <pc:docMk/>
            <pc:sldMk cId="1146569178" sldId="360"/>
            <ac:inkMk id="15" creationId="{4A4205F4-F4AA-9014-A360-8826376703DA}"/>
          </ac:inkMkLst>
        </pc:inkChg>
        <pc:inkChg chg="add del">
          <ac:chgData name="Noura.Elmaghawry" userId="b691f193-aaf6-4e62-bc5c-f933985003e3" providerId="ADAL" clId="{B72F3A31-2B08-4AA3-8D9C-E563B5666648}" dt="2024-03-31T07:13:32.176" v="98" actId="9405"/>
          <ac:inkMkLst>
            <pc:docMk/>
            <pc:sldMk cId="1146569178" sldId="360"/>
            <ac:inkMk id="16" creationId="{6BC3AD42-D8C7-D48F-BA6B-5DA8C25542EE}"/>
          </ac:inkMkLst>
        </pc:inkChg>
        <pc:inkChg chg="add del">
          <ac:chgData name="Noura.Elmaghawry" userId="b691f193-aaf6-4e62-bc5c-f933985003e3" providerId="ADAL" clId="{B72F3A31-2B08-4AA3-8D9C-E563B5666648}" dt="2024-03-31T07:13:34.323" v="100" actId="9405"/>
          <ac:inkMkLst>
            <pc:docMk/>
            <pc:sldMk cId="1146569178" sldId="360"/>
            <ac:inkMk id="17" creationId="{A5BAB926-FA8C-CF1C-B313-2ED1F223764B}"/>
          </ac:inkMkLst>
        </pc:inkChg>
      </pc:sldChg>
      <pc:sldChg chg="modSp mod">
        <pc:chgData name="Noura.Elmaghawry" userId="b691f193-aaf6-4e62-bc5c-f933985003e3" providerId="ADAL" clId="{B72F3A31-2B08-4AA3-8D9C-E563B5666648}" dt="2024-03-31T09:37:06.749" v="688" actId="20577"/>
        <pc:sldMkLst>
          <pc:docMk/>
          <pc:sldMk cId="2190921170" sldId="362"/>
        </pc:sldMkLst>
        <pc:graphicFrameChg chg="modGraphic">
          <ac:chgData name="Noura.Elmaghawry" userId="b691f193-aaf6-4e62-bc5c-f933985003e3" providerId="ADAL" clId="{B72F3A31-2B08-4AA3-8D9C-E563B5666648}" dt="2024-03-31T09:37:06.749" v="688" actId="20577"/>
          <ac:graphicFrameMkLst>
            <pc:docMk/>
            <pc:sldMk cId="2190921170" sldId="362"/>
            <ac:graphicFrameMk id="9" creationId="{D4B47A33-F625-203B-1820-4A0806333B95}"/>
          </ac:graphicFrameMkLst>
        </pc:graphicFrameChg>
      </pc:sldChg>
      <pc:sldChg chg="addSp delSp modSp mod modAnim">
        <pc:chgData name="Noura.Elmaghawry" userId="b691f193-aaf6-4e62-bc5c-f933985003e3" providerId="ADAL" clId="{B72F3A31-2B08-4AA3-8D9C-E563B5666648}" dt="2024-03-31T07:31:29.467" v="219" actId="14100"/>
        <pc:sldMkLst>
          <pc:docMk/>
          <pc:sldMk cId="3932179296" sldId="363"/>
        </pc:sldMkLst>
        <pc:picChg chg="del">
          <ac:chgData name="Noura.Elmaghawry" userId="b691f193-aaf6-4e62-bc5c-f933985003e3" providerId="ADAL" clId="{B72F3A31-2B08-4AA3-8D9C-E563B5666648}" dt="2024-03-31T07:30:36.056" v="215" actId="478"/>
          <ac:picMkLst>
            <pc:docMk/>
            <pc:sldMk cId="3932179296" sldId="363"/>
            <ac:picMk id="5" creationId="{A31E85AA-98DE-FA8D-4C5A-254CABC66C86}"/>
          </ac:picMkLst>
        </pc:picChg>
        <pc:picChg chg="add mod">
          <ac:chgData name="Noura.Elmaghawry" userId="b691f193-aaf6-4e62-bc5c-f933985003e3" providerId="ADAL" clId="{B72F3A31-2B08-4AA3-8D9C-E563B5666648}" dt="2024-03-31T07:29:56.699" v="206" actId="14100"/>
          <ac:picMkLst>
            <pc:docMk/>
            <pc:sldMk cId="3932179296" sldId="363"/>
            <ac:picMk id="6" creationId="{276DB38B-CBDF-141C-8AF6-B6B3A4A2D601}"/>
          </ac:picMkLst>
        </pc:picChg>
        <pc:picChg chg="add mod">
          <ac:chgData name="Noura.Elmaghawry" userId="b691f193-aaf6-4e62-bc5c-f933985003e3" providerId="ADAL" clId="{B72F3A31-2B08-4AA3-8D9C-E563B5666648}" dt="2024-03-31T07:30:17.138" v="209" actId="14100"/>
          <ac:picMkLst>
            <pc:docMk/>
            <pc:sldMk cId="3932179296" sldId="363"/>
            <ac:picMk id="8" creationId="{05AE58F8-E904-392C-5984-D7D435DA6B24}"/>
          </ac:picMkLst>
        </pc:picChg>
        <pc:picChg chg="add mod">
          <ac:chgData name="Noura.Elmaghawry" userId="b691f193-aaf6-4e62-bc5c-f933985003e3" providerId="ADAL" clId="{B72F3A31-2B08-4AA3-8D9C-E563B5666648}" dt="2024-03-31T07:30:14.860" v="208" actId="1076"/>
          <ac:picMkLst>
            <pc:docMk/>
            <pc:sldMk cId="3932179296" sldId="363"/>
            <ac:picMk id="9" creationId="{4D4A2B82-BEBA-2686-CC27-A6701A8A782D}"/>
          </ac:picMkLst>
        </pc:picChg>
        <pc:picChg chg="add mod">
          <ac:chgData name="Noura.Elmaghawry" userId="b691f193-aaf6-4e62-bc5c-f933985003e3" providerId="ADAL" clId="{B72F3A31-2B08-4AA3-8D9C-E563B5666648}" dt="2024-03-31T07:31:29.467" v="219" actId="14100"/>
          <ac:picMkLst>
            <pc:docMk/>
            <pc:sldMk cId="3932179296" sldId="363"/>
            <ac:picMk id="11" creationId="{23B2A9E3-46AA-974B-7932-17C451C49F03}"/>
          </ac:picMkLst>
        </pc:picChg>
      </pc:sldChg>
      <pc:sldChg chg="modSp mod">
        <pc:chgData name="Noura.Elmaghawry" userId="b691f193-aaf6-4e62-bc5c-f933985003e3" providerId="ADAL" clId="{B72F3A31-2B08-4AA3-8D9C-E563B5666648}" dt="2024-03-31T06:56:56.333" v="48" actId="20577"/>
        <pc:sldMkLst>
          <pc:docMk/>
          <pc:sldMk cId="2381471753" sldId="364"/>
        </pc:sldMkLst>
        <pc:graphicFrameChg chg="mod">
          <ac:chgData name="Noura.Elmaghawry" userId="b691f193-aaf6-4e62-bc5c-f933985003e3" providerId="ADAL" clId="{B72F3A31-2B08-4AA3-8D9C-E563B5666648}" dt="2024-03-31T06:56:56.333" v="48" actId="20577"/>
          <ac:graphicFrameMkLst>
            <pc:docMk/>
            <pc:sldMk cId="2381471753" sldId="364"/>
            <ac:graphicFrameMk id="4" creationId="{AC491B6D-A5EF-C543-50C0-98E39F25A752}"/>
          </ac:graphicFrameMkLst>
        </pc:graphicFrameChg>
      </pc:sldChg>
      <pc:sldChg chg="modSp add del mod">
        <pc:chgData name="Noura.Elmaghawry" userId="b691f193-aaf6-4e62-bc5c-f933985003e3" providerId="ADAL" clId="{B72F3A31-2B08-4AA3-8D9C-E563B5666648}" dt="2024-03-31T08:00:44.297" v="236"/>
        <pc:sldMkLst>
          <pc:docMk/>
          <pc:sldMk cId="1338805991" sldId="365"/>
        </pc:sldMkLst>
        <pc:spChg chg="mod">
          <ac:chgData name="Noura.Elmaghawry" userId="b691f193-aaf6-4e62-bc5c-f933985003e3" providerId="ADAL" clId="{B72F3A31-2B08-4AA3-8D9C-E563B5666648}" dt="2024-03-31T07:35:32.525" v="227" actId="20577"/>
          <ac:spMkLst>
            <pc:docMk/>
            <pc:sldMk cId="1338805991" sldId="365"/>
            <ac:spMk id="3" creationId="{40D62C88-53B2-B96E-7016-2C45949B70E2}"/>
          </ac:spMkLst>
        </pc:spChg>
      </pc:sldChg>
      <pc:sldChg chg="modSp add del mod">
        <pc:chgData name="Noura.Elmaghawry" userId="b691f193-aaf6-4e62-bc5c-f933985003e3" providerId="ADAL" clId="{B72F3A31-2B08-4AA3-8D9C-E563B5666648}" dt="2024-03-31T09:47:59.606" v="752" actId="20577"/>
        <pc:sldMkLst>
          <pc:docMk/>
          <pc:sldMk cId="1501400420" sldId="366"/>
        </pc:sldMkLst>
        <pc:spChg chg="mod">
          <ac:chgData name="Noura.Elmaghawry" userId="b691f193-aaf6-4e62-bc5c-f933985003e3" providerId="ADAL" clId="{B72F3A31-2B08-4AA3-8D9C-E563B5666648}" dt="2024-03-31T09:47:59.606" v="752" actId="20577"/>
          <ac:spMkLst>
            <pc:docMk/>
            <pc:sldMk cId="1501400420" sldId="366"/>
            <ac:spMk id="4" creationId="{0ABC0305-EDB0-F208-26E4-BCA26439D04A}"/>
          </ac:spMkLst>
        </pc:spChg>
        <pc:spChg chg="mod">
          <ac:chgData name="Noura.Elmaghawry" userId="b691f193-aaf6-4e62-bc5c-f933985003e3" providerId="ADAL" clId="{B72F3A31-2B08-4AA3-8D9C-E563B5666648}" dt="2024-03-31T09:47:44.989" v="749" actId="1076"/>
          <ac:spMkLst>
            <pc:docMk/>
            <pc:sldMk cId="1501400420" sldId="366"/>
            <ac:spMk id="5" creationId="{94C644FB-F392-5F49-4526-28E60CAC3688}"/>
          </ac:spMkLst>
        </pc:spChg>
      </pc:sldChg>
      <pc:sldChg chg="addSp delSp modSp add del mod modAnim">
        <pc:chgData name="Noura.Elmaghawry" userId="b691f193-aaf6-4e62-bc5c-f933985003e3" providerId="ADAL" clId="{B72F3A31-2B08-4AA3-8D9C-E563B5666648}" dt="2024-03-31T09:47:05.197" v="747"/>
        <pc:sldMkLst>
          <pc:docMk/>
          <pc:sldMk cId="2016993933" sldId="367"/>
        </pc:sldMkLst>
        <pc:spChg chg="mod">
          <ac:chgData name="Noura.Elmaghawry" userId="b691f193-aaf6-4e62-bc5c-f933985003e3" providerId="ADAL" clId="{B72F3A31-2B08-4AA3-8D9C-E563B5666648}" dt="2024-03-31T08:05:55.507" v="393" actId="20577"/>
          <ac:spMkLst>
            <pc:docMk/>
            <pc:sldMk cId="2016993933" sldId="367"/>
            <ac:spMk id="2" creationId="{C2E3C255-664E-76A3-3F9F-8D43EC04D767}"/>
          </ac:spMkLst>
        </pc:spChg>
        <pc:picChg chg="add mod">
          <ac:chgData name="Noura.Elmaghawry" userId="b691f193-aaf6-4e62-bc5c-f933985003e3" providerId="ADAL" clId="{B72F3A31-2B08-4AA3-8D9C-E563B5666648}" dt="2024-03-31T08:00:56.468" v="238" actId="1076"/>
          <ac:picMkLst>
            <pc:docMk/>
            <pc:sldMk cId="2016993933" sldId="367"/>
            <ac:picMk id="4" creationId="{F382D101-C92C-DE6D-6960-2BE54C288924}"/>
          </ac:picMkLst>
        </pc:picChg>
        <pc:picChg chg="del mod">
          <ac:chgData name="Noura.Elmaghawry" userId="b691f193-aaf6-4e62-bc5c-f933985003e3" providerId="ADAL" clId="{B72F3A31-2B08-4AA3-8D9C-E563B5666648}" dt="2024-03-31T09:40:11.942" v="694" actId="478"/>
          <ac:picMkLst>
            <pc:docMk/>
            <pc:sldMk cId="2016993933" sldId="367"/>
            <ac:picMk id="5" creationId="{C67FF98C-C25F-6E12-59C8-00D1F4C07749}"/>
          </ac:picMkLst>
        </pc:picChg>
        <pc:picChg chg="del">
          <ac:chgData name="Noura.Elmaghawry" userId="b691f193-aaf6-4e62-bc5c-f933985003e3" providerId="ADAL" clId="{B72F3A31-2B08-4AA3-8D9C-E563B5666648}" dt="2024-03-31T08:01:16.578" v="239" actId="478"/>
          <ac:picMkLst>
            <pc:docMk/>
            <pc:sldMk cId="2016993933" sldId="367"/>
            <ac:picMk id="6" creationId="{29847E18-B020-FA36-D384-44F63836C092}"/>
          </ac:picMkLst>
        </pc:picChg>
        <pc:picChg chg="add mod">
          <ac:chgData name="Noura.Elmaghawry" userId="b691f193-aaf6-4e62-bc5c-f933985003e3" providerId="ADAL" clId="{B72F3A31-2B08-4AA3-8D9C-E563B5666648}" dt="2024-03-31T09:40:21.733" v="699" actId="14100"/>
          <ac:picMkLst>
            <pc:docMk/>
            <pc:sldMk cId="2016993933" sldId="367"/>
            <ac:picMk id="7" creationId="{ACAF2318-7856-CA63-EF5C-DE1C03BFE4AA}"/>
          </ac:picMkLst>
        </pc:picChg>
        <pc:picChg chg="add mod">
          <ac:chgData name="Noura.Elmaghawry" userId="b691f193-aaf6-4e62-bc5c-f933985003e3" providerId="ADAL" clId="{B72F3A31-2B08-4AA3-8D9C-E563B5666648}" dt="2024-03-31T08:01:22.306" v="243" actId="14100"/>
          <ac:picMkLst>
            <pc:docMk/>
            <pc:sldMk cId="2016993933" sldId="367"/>
            <ac:picMk id="8" creationId="{9F396A8F-CA04-61B8-6D86-BAF781DF7BAA}"/>
          </ac:picMkLst>
        </pc:picChg>
      </pc:sldChg>
      <pc:sldChg chg="addSp delSp modSp add mod ord delAnim modAnim">
        <pc:chgData name="Noura.Elmaghawry" userId="b691f193-aaf6-4e62-bc5c-f933985003e3" providerId="ADAL" clId="{B72F3A31-2B08-4AA3-8D9C-E563B5666648}" dt="2024-03-31T09:48:36.285" v="753" actId="1076"/>
        <pc:sldMkLst>
          <pc:docMk/>
          <pc:sldMk cId="201519838" sldId="368"/>
        </pc:sldMkLst>
        <pc:spChg chg="add mod">
          <ac:chgData name="Noura.Elmaghawry" userId="b691f193-aaf6-4e62-bc5c-f933985003e3" providerId="ADAL" clId="{B72F3A31-2B08-4AA3-8D9C-E563B5666648}" dt="2024-03-31T07:18:12.430" v="134"/>
          <ac:spMkLst>
            <pc:docMk/>
            <pc:sldMk cId="201519838" sldId="368"/>
            <ac:spMk id="7" creationId="{6524178F-BC85-0C81-2B3B-4B4995EB50FA}"/>
          </ac:spMkLst>
        </pc:spChg>
        <pc:spChg chg="add mod">
          <ac:chgData name="Noura.Elmaghawry" userId="b691f193-aaf6-4e62-bc5c-f933985003e3" providerId="ADAL" clId="{B72F3A31-2B08-4AA3-8D9C-E563B5666648}" dt="2024-03-31T07:19:25.588" v="177" actId="1076"/>
          <ac:spMkLst>
            <pc:docMk/>
            <pc:sldMk cId="201519838" sldId="368"/>
            <ac:spMk id="16" creationId="{3A1A1F05-BC77-3EB5-BCD4-8B72CDD5EED2}"/>
          </ac:spMkLst>
        </pc:spChg>
        <pc:picChg chg="del">
          <ac:chgData name="Noura.Elmaghawry" userId="b691f193-aaf6-4e62-bc5c-f933985003e3" providerId="ADAL" clId="{B72F3A31-2B08-4AA3-8D9C-E563B5666648}" dt="2024-03-31T07:16:52.437" v="118" actId="478"/>
          <ac:picMkLst>
            <pc:docMk/>
            <pc:sldMk cId="201519838" sldId="368"/>
            <ac:picMk id="4" creationId="{AB735617-3BA4-6C94-20D2-6BE031D642B0}"/>
          </ac:picMkLst>
        </pc:picChg>
        <pc:picChg chg="add mod ord">
          <ac:chgData name="Noura.Elmaghawry" userId="b691f193-aaf6-4e62-bc5c-f933985003e3" providerId="ADAL" clId="{B72F3A31-2B08-4AA3-8D9C-E563B5666648}" dt="2024-03-31T07:19:26.125" v="178" actId="1076"/>
          <ac:picMkLst>
            <pc:docMk/>
            <pc:sldMk cId="201519838" sldId="368"/>
            <ac:picMk id="6" creationId="{224E7385-78AE-32B5-4FE0-F6F15C396E03}"/>
          </ac:picMkLst>
        </pc:picChg>
        <pc:picChg chg="add mod">
          <ac:chgData name="Noura.Elmaghawry" userId="b691f193-aaf6-4e62-bc5c-f933985003e3" providerId="ADAL" clId="{B72F3A31-2B08-4AA3-8D9C-E563B5666648}" dt="2024-03-31T07:18:28.328" v="137"/>
          <ac:picMkLst>
            <pc:docMk/>
            <pc:sldMk cId="201519838" sldId="368"/>
            <ac:picMk id="9" creationId="{9C226588-096B-EBA8-80EE-00409EB8D361}"/>
          </ac:picMkLst>
        </pc:picChg>
        <pc:picChg chg="add mod">
          <ac:chgData name="Noura.Elmaghawry" userId="b691f193-aaf6-4e62-bc5c-f933985003e3" providerId="ADAL" clId="{B72F3A31-2B08-4AA3-8D9C-E563B5666648}" dt="2024-03-31T07:18:28.328" v="137"/>
          <ac:picMkLst>
            <pc:docMk/>
            <pc:sldMk cId="201519838" sldId="368"/>
            <ac:picMk id="10" creationId="{B4D0EA55-F0DA-0C38-667B-B997AE975AE2}"/>
          </ac:picMkLst>
        </pc:picChg>
        <pc:picChg chg="add mod">
          <ac:chgData name="Noura.Elmaghawry" userId="b691f193-aaf6-4e62-bc5c-f933985003e3" providerId="ADAL" clId="{B72F3A31-2B08-4AA3-8D9C-E563B5666648}" dt="2024-03-31T07:18:28.328" v="137"/>
          <ac:picMkLst>
            <pc:docMk/>
            <pc:sldMk cId="201519838" sldId="368"/>
            <ac:picMk id="11" creationId="{F6004C72-407A-5005-227C-DD29D96C3924}"/>
          </ac:picMkLst>
        </pc:picChg>
        <pc:picChg chg="del">
          <ac:chgData name="Noura.Elmaghawry" userId="b691f193-aaf6-4e62-bc5c-f933985003e3" providerId="ADAL" clId="{B72F3A31-2B08-4AA3-8D9C-E563B5666648}" dt="2024-03-31T07:17:48.224" v="125" actId="478"/>
          <ac:picMkLst>
            <pc:docMk/>
            <pc:sldMk cId="201519838" sldId="368"/>
            <ac:picMk id="19" creationId="{2F784E2D-EA76-0BCF-0ED8-4418DEA4C197}"/>
          </ac:picMkLst>
        </pc:picChg>
        <pc:picChg chg="del">
          <ac:chgData name="Noura.Elmaghawry" userId="b691f193-aaf6-4e62-bc5c-f933985003e3" providerId="ADAL" clId="{B72F3A31-2B08-4AA3-8D9C-E563B5666648}" dt="2024-03-31T07:16:53.322" v="119" actId="478"/>
          <ac:picMkLst>
            <pc:docMk/>
            <pc:sldMk cId="201519838" sldId="368"/>
            <ac:picMk id="21" creationId="{52A3E2B1-8761-05D3-5ADA-D4D2CA26C643}"/>
          </ac:picMkLst>
        </pc:picChg>
        <pc:picChg chg="del">
          <ac:chgData name="Noura.Elmaghawry" userId="b691f193-aaf6-4e62-bc5c-f933985003e3" providerId="ADAL" clId="{B72F3A31-2B08-4AA3-8D9C-E563B5666648}" dt="2024-03-31T07:16:54.059" v="120" actId="478"/>
          <ac:picMkLst>
            <pc:docMk/>
            <pc:sldMk cId="201519838" sldId="368"/>
            <ac:picMk id="22" creationId="{F003BE54-06D9-AD9B-721A-840DF9C79531}"/>
          </ac:picMkLst>
        </pc:picChg>
        <pc:inkChg chg="add mod">
          <ac:chgData name="Noura.Elmaghawry" userId="b691f193-aaf6-4e62-bc5c-f933985003e3" providerId="ADAL" clId="{B72F3A31-2B08-4AA3-8D9C-E563B5666648}" dt="2024-03-31T07:18:20.116" v="136" actId="1076"/>
          <ac:inkMkLst>
            <pc:docMk/>
            <pc:sldMk cId="201519838" sldId="368"/>
            <ac:inkMk id="8" creationId="{174B82C0-184E-8101-69F4-71FD1CD27DA4}"/>
          </ac:inkMkLst>
        </pc:inkChg>
        <pc:inkChg chg="mod">
          <ac:chgData name="Noura.Elmaghawry" userId="b691f193-aaf6-4e62-bc5c-f933985003e3" providerId="ADAL" clId="{B72F3A31-2B08-4AA3-8D9C-E563B5666648}" dt="2024-03-31T09:48:36.285" v="753" actId="1076"/>
          <ac:inkMkLst>
            <pc:docMk/>
            <pc:sldMk cId="201519838" sldId="368"/>
            <ac:inkMk id="12" creationId="{E2A5314B-32FA-FB6E-20CD-46224DA9F0E7}"/>
          </ac:inkMkLst>
        </pc:inkChg>
        <pc:inkChg chg="del">
          <ac:chgData name="Noura.Elmaghawry" userId="b691f193-aaf6-4e62-bc5c-f933985003e3" providerId="ADAL" clId="{B72F3A31-2B08-4AA3-8D9C-E563B5666648}" dt="2024-03-31T07:16:58.884" v="122" actId="478"/>
          <ac:inkMkLst>
            <pc:docMk/>
            <pc:sldMk cId="201519838" sldId="368"/>
            <ac:inkMk id="13" creationId="{801ABF2E-2511-793F-2A40-857841F325DB}"/>
          </ac:inkMkLst>
        </pc:inkChg>
        <pc:inkChg chg="del">
          <ac:chgData name="Noura.Elmaghawry" userId="b691f193-aaf6-4e62-bc5c-f933985003e3" providerId="ADAL" clId="{B72F3A31-2B08-4AA3-8D9C-E563B5666648}" dt="2024-03-31T07:16:57.458" v="121" actId="478"/>
          <ac:inkMkLst>
            <pc:docMk/>
            <pc:sldMk cId="201519838" sldId="368"/>
            <ac:inkMk id="14" creationId="{66A2221C-FB7C-1EB7-9627-CD7B4452A696}"/>
          </ac:inkMkLst>
        </pc:inkChg>
        <pc:inkChg chg="mod">
          <ac:chgData name="Noura.Elmaghawry" userId="b691f193-aaf6-4e62-bc5c-f933985003e3" providerId="ADAL" clId="{B72F3A31-2B08-4AA3-8D9C-E563B5666648}" dt="2024-03-31T07:18:08.675" v="132" actId="14100"/>
          <ac:inkMkLst>
            <pc:docMk/>
            <pc:sldMk cId="201519838" sldId="368"/>
            <ac:inkMk id="15" creationId="{4A4205F4-F4AA-9014-A360-8826376703DA}"/>
          </ac:inkMkLst>
        </pc:inkChg>
        <pc:cxnChg chg="add mod">
          <ac:chgData name="Noura.Elmaghawry" userId="b691f193-aaf6-4e62-bc5c-f933985003e3" providerId="ADAL" clId="{B72F3A31-2B08-4AA3-8D9C-E563B5666648}" dt="2024-03-31T07:19:28.315" v="179" actId="14100"/>
          <ac:cxnSpMkLst>
            <pc:docMk/>
            <pc:sldMk cId="201519838" sldId="368"/>
            <ac:cxnSpMk id="17" creationId="{2D1D8F03-7F79-76E8-5D93-37C187A4CDD8}"/>
          </ac:cxnSpMkLst>
        </pc:cxnChg>
      </pc:sldChg>
      <pc:sldChg chg="addSp modSp new mod modAnim">
        <pc:chgData name="Noura.Elmaghawry" userId="b691f193-aaf6-4e62-bc5c-f933985003e3" providerId="ADAL" clId="{B72F3A31-2B08-4AA3-8D9C-E563B5666648}" dt="2024-03-31T09:46:58.380" v="745"/>
        <pc:sldMkLst>
          <pc:docMk/>
          <pc:sldMk cId="4189724208" sldId="369"/>
        </pc:sldMkLst>
        <pc:spChg chg="mod">
          <ac:chgData name="Noura.Elmaghawry" userId="b691f193-aaf6-4e62-bc5c-f933985003e3" providerId="ADAL" clId="{B72F3A31-2B08-4AA3-8D9C-E563B5666648}" dt="2024-03-31T08:05:33.412" v="381"/>
          <ac:spMkLst>
            <pc:docMk/>
            <pc:sldMk cId="4189724208" sldId="369"/>
            <ac:spMk id="2" creationId="{35C1BD89-D92E-B211-3096-FCD72200D032}"/>
          </ac:spMkLst>
        </pc:spChg>
        <pc:spChg chg="mod">
          <ac:chgData name="Noura.Elmaghawry" userId="b691f193-aaf6-4e62-bc5c-f933985003e3" providerId="ADAL" clId="{B72F3A31-2B08-4AA3-8D9C-E563B5666648}" dt="2024-03-31T08:05:42.380" v="390" actId="207"/>
          <ac:spMkLst>
            <pc:docMk/>
            <pc:sldMk cId="4189724208" sldId="369"/>
            <ac:spMk id="3" creationId="{60E41E90-8B28-1B72-0342-E8527CA0A3E2}"/>
          </ac:spMkLst>
        </pc:spChg>
        <pc:spChg chg="add mod">
          <ac:chgData name="Noura.Elmaghawry" userId="b691f193-aaf6-4e62-bc5c-f933985003e3" providerId="ADAL" clId="{B72F3A31-2B08-4AA3-8D9C-E563B5666648}" dt="2024-03-31T09:46:36.561" v="743" actId="207"/>
          <ac:spMkLst>
            <pc:docMk/>
            <pc:sldMk cId="4189724208" sldId="369"/>
            <ac:spMk id="8" creationId="{32C38463-7873-5F9E-B086-CA55124E62DA}"/>
          </ac:spMkLst>
        </pc:spChg>
        <pc:picChg chg="add mod">
          <ac:chgData name="Noura.Elmaghawry" userId="b691f193-aaf6-4e62-bc5c-f933985003e3" providerId="ADAL" clId="{B72F3A31-2B08-4AA3-8D9C-E563B5666648}" dt="2024-03-31T08:05:03.443" v="377" actId="1076"/>
          <ac:picMkLst>
            <pc:docMk/>
            <pc:sldMk cId="4189724208" sldId="369"/>
            <ac:picMk id="4" creationId="{5B501646-1D87-D3B0-9FEB-9A9872090ACE}"/>
          </ac:picMkLst>
        </pc:picChg>
        <pc:picChg chg="add mod">
          <ac:chgData name="Noura.Elmaghawry" userId="b691f193-aaf6-4e62-bc5c-f933985003e3" providerId="ADAL" clId="{B72F3A31-2B08-4AA3-8D9C-E563B5666648}" dt="2024-03-31T08:05:26.954" v="380" actId="14100"/>
          <ac:picMkLst>
            <pc:docMk/>
            <pc:sldMk cId="4189724208" sldId="369"/>
            <ac:picMk id="6" creationId="{CFE35FD7-F992-F053-448B-8548E60879D2}"/>
          </ac:picMkLst>
        </pc:picChg>
        <pc:picChg chg="add mod">
          <ac:chgData name="Noura.Elmaghawry" userId="b691f193-aaf6-4e62-bc5c-f933985003e3" providerId="ADAL" clId="{B72F3A31-2B08-4AA3-8D9C-E563B5666648}" dt="2024-03-31T09:46:12.990" v="703" actId="14100"/>
          <ac:picMkLst>
            <pc:docMk/>
            <pc:sldMk cId="4189724208" sldId="369"/>
            <ac:picMk id="7" creationId="{3ED2CA85-7821-C9F3-21FA-DA9C638B7167}"/>
          </ac:picMkLst>
        </pc:picChg>
      </pc:sldChg>
      <pc:sldChg chg="addSp modSp new mod modAnim">
        <pc:chgData name="Noura.Elmaghawry" userId="b691f193-aaf6-4e62-bc5c-f933985003e3" providerId="ADAL" clId="{B72F3A31-2B08-4AA3-8D9C-E563B5666648}" dt="2024-03-31T09:37:28.688" v="691" actId="207"/>
        <pc:sldMkLst>
          <pc:docMk/>
          <pc:sldMk cId="165574818" sldId="370"/>
        </pc:sldMkLst>
        <pc:spChg chg="mod">
          <ac:chgData name="Noura.Elmaghawry" userId="b691f193-aaf6-4e62-bc5c-f933985003e3" providerId="ADAL" clId="{B72F3A31-2B08-4AA3-8D9C-E563B5666648}" dt="2024-03-31T08:06:02.118" v="396" actId="20577"/>
          <ac:spMkLst>
            <pc:docMk/>
            <pc:sldMk cId="165574818" sldId="370"/>
            <ac:spMk id="2" creationId="{C6B2ACB5-F4DF-F992-2A93-39E3F8B5CC5B}"/>
          </ac:spMkLst>
        </pc:spChg>
        <pc:spChg chg="mod">
          <ac:chgData name="Noura.Elmaghawry" userId="b691f193-aaf6-4e62-bc5c-f933985003e3" providerId="ADAL" clId="{B72F3A31-2B08-4AA3-8D9C-E563B5666648}" dt="2024-03-31T08:08:03.310" v="515" actId="113"/>
          <ac:spMkLst>
            <pc:docMk/>
            <pc:sldMk cId="165574818" sldId="370"/>
            <ac:spMk id="3" creationId="{CB7756A7-0514-1BCA-F918-855172AA4582}"/>
          </ac:spMkLst>
        </pc:spChg>
        <pc:spChg chg="add mod">
          <ac:chgData name="Noura.Elmaghawry" userId="b691f193-aaf6-4e62-bc5c-f933985003e3" providerId="ADAL" clId="{B72F3A31-2B08-4AA3-8D9C-E563B5666648}" dt="2024-03-31T09:37:28.688" v="691" actId="207"/>
          <ac:spMkLst>
            <pc:docMk/>
            <pc:sldMk cId="165574818" sldId="370"/>
            <ac:spMk id="10" creationId="{FB702B8A-036E-3263-8CFE-620BB033DA3F}"/>
          </ac:spMkLst>
        </pc:spChg>
        <pc:spChg chg="add mod">
          <ac:chgData name="Noura.Elmaghawry" userId="b691f193-aaf6-4e62-bc5c-f933985003e3" providerId="ADAL" clId="{B72F3A31-2B08-4AA3-8D9C-E563B5666648}" dt="2024-03-31T08:18:51.268" v="662" actId="207"/>
          <ac:spMkLst>
            <pc:docMk/>
            <pc:sldMk cId="165574818" sldId="370"/>
            <ac:spMk id="11" creationId="{0FF0154B-1919-6FEE-EC12-27DB61F62018}"/>
          </ac:spMkLst>
        </pc:spChg>
        <pc:picChg chg="add mod">
          <ac:chgData name="Noura.Elmaghawry" userId="b691f193-aaf6-4e62-bc5c-f933985003e3" providerId="ADAL" clId="{B72F3A31-2B08-4AA3-8D9C-E563B5666648}" dt="2024-03-31T08:07:25.546" v="398" actId="1076"/>
          <ac:picMkLst>
            <pc:docMk/>
            <pc:sldMk cId="165574818" sldId="370"/>
            <ac:picMk id="5" creationId="{7967BDC4-8B0A-342E-8194-3B01A1990253}"/>
          </ac:picMkLst>
        </pc:picChg>
        <pc:picChg chg="add mod">
          <ac:chgData name="Noura.Elmaghawry" userId="b691f193-aaf6-4e62-bc5c-f933985003e3" providerId="ADAL" clId="{B72F3A31-2B08-4AA3-8D9C-E563B5666648}" dt="2024-03-31T08:18:26.955" v="650" actId="1076"/>
          <ac:picMkLst>
            <pc:docMk/>
            <pc:sldMk cId="165574818" sldId="370"/>
            <ac:picMk id="7" creationId="{39F6D895-11D5-0366-317C-F2074823D088}"/>
          </ac:picMkLst>
        </pc:picChg>
        <pc:picChg chg="add mod">
          <ac:chgData name="Noura.Elmaghawry" userId="b691f193-aaf6-4e62-bc5c-f933985003e3" providerId="ADAL" clId="{B72F3A31-2B08-4AA3-8D9C-E563B5666648}" dt="2024-03-31T08:18:28.419" v="651" actId="1076"/>
          <ac:picMkLst>
            <pc:docMk/>
            <pc:sldMk cId="165574818" sldId="370"/>
            <ac:picMk id="9" creationId="{E34D845D-B1E7-6739-5129-F8125F4CFF8B}"/>
          </ac:picMkLst>
        </pc:picChg>
      </pc:sldChg>
      <pc:sldChg chg="addSp delSp modSp add mod modAnim">
        <pc:chgData name="Noura.Elmaghawry" userId="b691f193-aaf6-4e62-bc5c-f933985003e3" providerId="ADAL" clId="{B72F3A31-2B08-4AA3-8D9C-E563B5666648}" dt="2024-03-31T08:19:33.665" v="673" actId="20577"/>
        <pc:sldMkLst>
          <pc:docMk/>
          <pc:sldMk cId="2117681226" sldId="371"/>
        </pc:sldMkLst>
        <pc:spChg chg="add mod">
          <ac:chgData name="Noura.Elmaghawry" userId="b691f193-aaf6-4e62-bc5c-f933985003e3" providerId="ADAL" clId="{B72F3A31-2B08-4AA3-8D9C-E563B5666648}" dt="2024-03-31T08:19:05.342" v="666" actId="6549"/>
          <ac:spMkLst>
            <pc:docMk/>
            <pc:sldMk cId="2117681226" sldId="371"/>
            <ac:spMk id="13" creationId="{D3C12411-23F0-45D1-5240-862F477B338C}"/>
          </ac:spMkLst>
        </pc:spChg>
        <pc:spChg chg="add mod">
          <ac:chgData name="Noura.Elmaghawry" userId="b691f193-aaf6-4e62-bc5c-f933985003e3" providerId="ADAL" clId="{B72F3A31-2B08-4AA3-8D9C-E563B5666648}" dt="2024-03-31T08:19:33.665" v="673" actId="20577"/>
          <ac:spMkLst>
            <pc:docMk/>
            <pc:sldMk cId="2117681226" sldId="371"/>
            <ac:spMk id="14" creationId="{B2E30437-47FC-1B3B-145D-B206DD09A6D6}"/>
          </ac:spMkLst>
        </pc:spChg>
        <pc:picChg chg="add del mod">
          <ac:chgData name="Noura.Elmaghawry" userId="b691f193-aaf6-4e62-bc5c-f933985003e3" providerId="ADAL" clId="{B72F3A31-2B08-4AA3-8D9C-E563B5666648}" dt="2024-03-31T08:15:35.896" v="530" actId="478"/>
          <ac:picMkLst>
            <pc:docMk/>
            <pc:sldMk cId="2117681226" sldId="371"/>
            <ac:picMk id="6" creationId="{A7742854-F53B-ECC4-BC9F-09D4F456251E}"/>
          </ac:picMkLst>
        </pc:picChg>
        <pc:picChg chg="del">
          <ac:chgData name="Noura.Elmaghawry" userId="b691f193-aaf6-4e62-bc5c-f933985003e3" providerId="ADAL" clId="{B72F3A31-2B08-4AA3-8D9C-E563B5666648}" dt="2024-03-31T08:15:22.731" v="527" actId="478"/>
          <ac:picMkLst>
            <pc:docMk/>
            <pc:sldMk cId="2117681226" sldId="371"/>
            <ac:picMk id="7" creationId="{39F6D895-11D5-0366-317C-F2074823D088}"/>
          </ac:picMkLst>
        </pc:picChg>
        <pc:picChg chg="del">
          <ac:chgData name="Noura.Elmaghawry" userId="b691f193-aaf6-4e62-bc5c-f933985003e3" providerId="ADAL" clId="{B72F3A31-2B08-4AA3-8D9C-E563B5666648}" dt="2024-03-31T08:15:24.263" v="528" actId="478"/>
          <ac:picMkLst>
            <pc:docMk/>
            <pc:sldMk cId="2117681226" sldId="371"/>
            <ac:picMk id="9" creationId="{E34D845D-B1E7-6739-5129-F8125F4CFF8B}"/>
          </ac:picMkLst>
        </pc:picChg>
        <pc:picChg chg="add mod">
          <ac:chgData name="Noura.Elmaghawry" userId="b691f193-aaf6-4e62-bc5c-f933985003e3" providerId="ADAL" clId="{B72F3A31-2B08-4AA3-8D9C-E563B5666648}" dt="2024-03-31T08:15:40.883" v="534" actId="1076"/>
          <ac:picMkLst>
            <pc:docMk/>
            <pc:sldMk cId="2117681226" sldId="371"/>
            <ac:picMk id="10" creationId="{8274F043-052D-3444-0C68-54D10270BFF8}"/>
          </ac:picMkLst>
        </pc:picChg>
        <pc:picChg chg="add mod">
          <ac:chgData name="Noura.Elmaghawry" userId="b691f193-aaf6-4e62-bc5c-f933985003e3" providerId="ADAL" clId="{B72F3A31-2B08-4AA3-8D9C-E563B5666648}" dt="2024-03-31T08:17:26.027" v="556" actId="1076"/>
          <ac:picMkLst>
            <pc:docMk/>
            <pc:sldMk cId="2117681226" sldId="371"/>
            <ac:picMk id="12" creationId="{6040A025-5BED-067A-CAF4-0206A4691D14}"/>
          </ac:picMkLst>
        </pc:picChg>
      </pc:sldChg>
    </pc:docChg>
  </pc:docChgLst>
  <pc:docChgLst>
    <pc:chgData name="Noura.Elmaghawry" userId="b691f193-aaf6-4e62-bc5c-f933985003e3" providerId="ADAL" clId="{8233E784-04BC-40FE-B1FF-DD6337D9158E}"/>
    <pc:docChg chg="undo custSel addSld delSld modSld sldOrd">
      <pc:chgData name="Noura.Elmaghawry" userId="b691f193-aaf6-4e62-bc5c-f933985003e3" providerId="ADAL" clId="{8233E784-04BC-40FE-B1FF-DD6337D9158E}" dt="2024-03-31T17:55:37.097" v="3121" actId="20577"/>
      <pc:docMkLst>
        <pc:docMk/>
      </pc:docMkLst>
      <pc:sldChg chg="modSp mod">
        <pc:chgData name="Noura.Elmaghawry" userId="b691f193-aaf6-4e62-bc5c-f933985003e3" providerId="ADAL" clId="{8233E784-04BC-40FE-B1FF-DD6337D9158E}" dt="2024-03-30T13:55:35.851" v="1877" actId="20577"/>
        <pc:sldMkLst>
          <pc:docMk/>
          <pc:sldMk cId="4187846008" sldId="256"/>
        </pc:sldMkLst>
        <pc:spChg chg="mod">
          <ac:chgData name="Noura.Elmaghawry" userId="b691f193-aaf6-4e62-bc5c-f933985003e3" providerId="ADAL" clId="{8233E784-04BC-40FE-B1FF-DD6337D9158E}" dt="2024-03-30T13:55:35.851" v="1877" actId="20577"/>
          <ac:spMkLst>
            <pc:docMk/>
            <pc:sldMk cId="4187846008" sldId="256"/>
            <ac:spMk id="3" creationId="{6AC7874C-77DC-B28D-C942-876331805A3C}"/>
          </ac:spMkLst>
        </pc:spChg>
      </pc:sldChg>
      <pc:sldChg chg="modSp mod">
        <pc:chgData name="Noura.Elmaghawry" userId="b691f193-aaf6-4e62-bc5c-f933985003e3" providerId="ADAL" clId="{8233E784-04BC-40FE-B1FF-DD6337D9158E}" dt="2024-03-29T22:37:14.281" v="32" actId="15"/>
        <pc:sldMkLst>
          <pc:docMk/>
          <pc:sldMk cId="487716833" sldId="301"/>
        </pc:sldMkLst>
        <pc:spChg chg="mod">
          <ac:chgData name="Noura.Elmaghawry" userId="b691f193-aaf6-4e62-bc5c-f933985003e3" providerId="ADAL" clId="{8233E784-04BC-40FE-B1FF-DD6337D9158E}" dt="2024-03-29T22:37:14.281" v="32" actId="15"/>
          <ac:spMkLst>
            <pc:docMk/>
            <pc:sldMk cId="487716833" sldId="301"/>
            <ac:spMk id="3" creationId="{C3CADC7E-F059-BAB8-9587-BF7CC65F0BC2}"/>
          </ac:spMkLst>
        </pc:spChg>
      </pc:sldChg>
      <pc:sldChg chg="modSp mod">
        <pc:chgData name="Noura.Elmaghawry" userId="b691f193-aaf6-4e62-bc5c-f933985003e3" providerId="ADAL" clId="{8233E784-04BC-40FE-B1FF-DD6337D9158E}" dt="2024-03-30T07:49:56.226" v="1670" actId="20577"/>
        <pc:sldMkLst>
          <pc:docMk/>
          <pc:sldMk cId="251969218" sldId="321"/>
        </pc:sldMkLst>
        <pc:spChg chg="mod">
          <ac:chgData name="Noura.Elmaghawry" userId="b691f193-aaf6-4e62-bc5c-f933985003e3" providerId="ADAL" clId="{8233E784-04BC-40FE-B1FF-DD6337D9158E}" dt="2024-03-30T07:49:56.226" v="1670" actId="20577"/>
          <ac:spMkLst>
            <pc:docMk/>
            <pc:sldMk cId="251969218" sldId="321"/>
            <ac:spMk id="2" creationId="{221A9121-B77B-449E-206C-DDE381C687C7}"/>
          </ac:spMkLst>
        </pc:spChg>
      </pc:sldChg>
      <pc:sldChg chg="del">
        <pc:chgData name="Noura.Elmaghawry" userId="b691f193-aaf6-4e62-bc5c-f933985003e3" providerId="ADAL" clId="{8233E784-04BC-40FE-B1FF-DD6337D9158E}" dt="2024-03-30T22:55:27.290" v="3118" actId="47"/>
        <pc:sldMkLst>
          <pc:docMk/>
          <pc:sldMk cId="2324254104" sldId="337"/>
        </pc:sldMkLst>
      </pc:sldChg>
      <pc:sldChg chg="del">
        <pc:chgData name="Noura.Elmaghawry" userId="b691f193-aaf6-4e62-bc5c-f933985003e3" providerId="ADAL" clId="{8233E784-04BC-40FE-B1FF-DD6337D9158E}" dt="2024-03-30T07:55:48.528" v="1672" actId="47"/>
        <pc:sldMkLst>
          <pc:docMk/>
          <pc:sldMk cId="1322485420" sldId="338"/>
        </pc:sldMkLst>
      </pc:sldChg>
      <pc:sldChg chg="del">
        <pc:chgData name="Noura.Elmaghawry" userId="b691f193-aaf6-4e62-bc5c-f933985003e3" providerId="ADAL" clId="{8233E784-04BC-40FE-B1FF-DD6337D9158E}" dt="2024-03-29T22:35:20.593" v="2" actId="47"/>
        <pc:sldMkLst>
          <pc:docMk/>
          <pc:sldMk cId="35375938" sldId="341"/>
        </pc:sldMkLst>
      </pc:sldChg>
      <pc:sldChg chg="del">
        <pc:chgData name="Noura.Elmaghawry" userId="b691f193-aaf6-4e62-bc5c-f933985003e3" providerId="ADAL" clId="{8233E784-04BC-40FE-B1FF-DD6337D9158E}" dt="2024-03-29T22:35:20.593" v="2" actId="47"/>
        <pc:sldMkLst>
          <pc:docMk/>
          <pc:sldMk cId="2622212358" sldId="342"/>
        </pc:sldMkLst>
      </pc:sldChg>
      <pc:sldChg chg="del">
        <pc:chgData name="Noura.Elmaghawry" userId="b691f193-aaf6-4e62-bc5c-f933985003e3" providerId="ADAL" clId="{8233E784-04BC-40FE-B1FF-DD6337D9158E}" dt="2024-03-29T22:35:20.593" v="2" actId="47"/>
        <pc:sldMkLst>
          <pc:docMk/>
          <pc:sldMk cId="1955053805" sldId="344"/>
        </pc:sldMkLst>
      </pc:sldChg>
      <pc:sldChg chg="del">
        <pc:chgData name="Noura.Elmaghawry" userId="b691f193-aaf6-4e62-bc5c-f933985003e3" providerId="ADAL" clId="{8233E784-04BC-40FE-B1FF-DD6337D9158E}" dt="2024-03-29T22:35:20.593" v="2" actId="47"/>
        <pc:sldMkLst>
          <pc:docMk/>
          <pc:sldMk cId="1255553840" sldId="345"/>
        </pc:sldMkLst>
      </pc:sldChg>
      <pc:sldChg chg="del">
        <pc:chgData name="Noura.Elmaghawry" userId="b691f193-aaf6-4e62-bc5c-f933985003e3" providerId="ADAL" clId="{8233E784-04BC-40FE-B1FF-DD6337D9158E}" dt="2024-03-29T22:35:23.584" v="3" actId="47"/>
        <pc:sldMkLst>
          <pc:docMk/>
          <pc:sldMk cId="2544444076" sldId="346"/>
        </pc:sldMkLst>
      </pc:sldChg>
      <pc:sldChg chg="del">
        <pc:chgData name="Noura.Elmaghawry" userId="b691f193-aaf6-4e62-bc5c-f933985003e3" providerId="ADAL" clId="{8233E784-04BC-40FE-B1FF-DD6337D9158E}" dt="2024-03-29T22:35:23.584" v="3" actId="47"/>
        <pc:sldMkLst>
          <pc:docMk/>
          <pc:sldMk cId="3030916579" sldId="347"/>
        </pc:sldMkLst>
      </pc:sldChg>
      <pc:sldChg chg="del">
        <pc:chgData name="Noura.Elmaghawry" userId="b691f193-aaf6-4e62-bc5c-f933985003e3" providerId="ADAL" clId="{8233E784-04BC-40FE-B1FF-DD6337D9158E}" dt="2024-03-29T22:35:28.229" v="4" actId="47"/>
        <pc:sldMkLst>
          <pc:docMk/>
          <pc:sldMk cId="804011278" sldId="348"/>
        </pc:sldMkLst>
      </pc:sldChg>
      <pc:sldChg chg="del">
        <pc:chgData name="Noura.Elmaghawry" userId="b691f193-aaf6-4e62-bc5c-f933985003e3" providerId="ADAL" clId="{8233E784-04BC-40FE-B1FF-DD6337D9158E}" dt="2024-03-30T07:55:42.707" v="1671" actId="47"/>
        <pc:sldMkLst>
          <pc:docMk/>
          <pc:sldMk cId="4193409009" sldId="349"/>
        </pc:sldMkLst>
      </pc:sldChg>
      <pc:sldChg chg="del">
        <pc:chgData name="Noura.Elmaghawry" userId="b691f193-aaf6-4e62-bc5c-f933985003e3" providerId="ADAL" clId="{8233E784-04BC-40FE-B1FF-DD6337D9158E}" dt="2024-03-29T22:35:30.775" v="5" actId="47"/>
        <pc:sldMkLst>
          <pc:docMk/>
          <pc:sldMk cId="458604859" sldId="350"/>
        </pc:sldMkLst>
      </pc:sldChg>
      <pc:sldChg chg="modSp new mod">
        <pc:chgData name="Noura.Elmaghawry" userId="b691f193-aaf6-4e62-bc5c-f933985003e3" providerId="ADAL" clId="{8233E784-04BC-40FE-B1FF-DD6337D9158E}" dt="2024-03-29T22:46:36.303" v="456" actId="20577"/>
        <pc:sldMkLst>
          <pc:docMk/>
          <pc:sldMk cId="2785781182" sldId="350"/>
        </pc:sldMkLst>
        <pc:spChg chg="mod">
          <ac:chgData name="Noura.Elmaghawry" userId="b691f193-aaf6-4e62-bc5c-f933985003e3" providerId="ADAL" clId="{8233E784-04BC-40FE-B1FF-DD6337D9158E}" dt="2024-03-29T22:37:26.490" v="49" actId="20577"/>
          <ac:spMkLst>
            <pc:docMk/>
            <pc:sldMk cId="2785781182" sldId="350"/>
            <ac:spMk id="2" creationId="{2CCC9EEE-D97A-9238-0617-DEB9C7D1AD6D}"/>
          </ac:spMkLst>
        </pc:spChg>
        <pc:spChg chg="mod">
          <ac:chgData name="Noura.Elmaghawry" userId="b691f193-aaf6-4e62-bc5c-f933985003e3" providerId="ADAL" clId="{8233E784-04BC-40FE-B1FF-DD6337D9158E}" dt="2024-03-29T22:46:36.303" v="456" actId="20577"/>
          <ac:spMkLst>
            <pc:docMk/>
            <pc:sldMk cId="2785781182" sldId="350"/>
            <ac:spMk id="3" creationId="{BCF39B8B-0642-C84E-71D2-7373472C6617}"/>
          </ac:spMkLst>
        </pc:spChg>
      </pc:sldChg>
      <pc:sldChg chg="addSp modSp new mod">
        <pc:chgData name="Noura.Elmaghawry" userId="b691f193-aaf6-4e62-bc5c-f933985003e3" providerId="ADAL" clId="{8233E784-04BC-40FE-B1FF-DD6337D9158E}" dt="2024-03-29T22:53:44.745" v="503" actId="113"/>
        <pc:sldMkLst>
          <pc:docMk/>
          <pc:sldMk cId="231058736" sldId="351"/>
        </pc:sldMkLst>
        <pc:spChg chg="mod">
          <ac:chgData name="Noura.Elmaghawry" userId="b691f193-aaf6-4e62-bc5c-f933985003e3" providerId="ADAL" clId="{8233E784-04BC-40FE-B1FF-DD6337D9158E}" dt="2024-03-29T22:47:45.424" v="473" actId="20577"/>
          <ac:spMkLst>
            <pc:docMk/>
            <pc:sldMk cId="231058736" sldId="351"/>
            <ac:spMk id="2" creationId="{ACD75F95-9E39-62FB-0B72-B6DA45BD231D}"/>
          </ac:spMkLst>
        </pc:spChg>
        <pc:spChg chg="mod">
          <ac:chgData name="Noura.Elmaghawry" userId="b691f193-aaf6-4e62-bc5c-f933985003e3" providerId="ADAL" clId="{8233E784-04BC-40FE-B1FF-DD6337D9158E}" dt="2024-03-29T22:53:44.745" v="503" actId="113"/>
          <ac:spMkLst>
            <pc:docMk/>
            <pc:sldMk cId="231058736" sldId="351"/>
            <ac:spMk id="3" creationId="{912BAC8F-51C5-7A0C-C572-61F1C26C0B90}"/>
          </ac:spMkLst>
        </pc:spChg>
        <pc:picChg chg="add mod">
          <ac:chgData name="Noura.Elmaghawry" userId="b691f193-aaf6-4e62-bc5c-f933985003e3" providerId="ADAL" clId="{8233E784-04BC-40FE-B1FF-DD6337D9158E}" dt="2024-03-29T22:52:48.697" v="478" actId="14100"/>
          <ac:picMkLst>
            <pc:docMk/>
            <pc:sldMk cId="231058736" sldId="351"/>
            <ac:picMk id="5" creationId="{00C79777-827E-7828-877B-9AC118EE48D0}"/>
          </ac:picMkLst>
        </pc:picChg>
      </pc:sldChg>
      <pc:sldChg chg="del">
        <pc:chgData name="Noura.Elmaghawry" userId="b691f193-aaf6-4e62-bc5c-f933985003e3" providerId="ADAL" clId="{8233E784-04BC-40FE-B1FF-DD6337D9158E}" dt="2024-03-29T22:35:32.790" v="6" actId="47"/>
        <pc:sldMkLst>
          <pc:docMk/>
          <pc:sldMk cId="4250209702" sldId="351"/>
        </pc:sldMkLst>
      </pc:sldChg>
      <pc:sldChg chg="addSp modSp new mod">
        <pc:chgData name="Noura.Elmaghawry" userId="b691f193-aaf6-4e62-bc5c-f933985003e3" providerId="ADAL" clId="{8233E784-04BC-40FE-B1FF-DD6337D9158E}" dt="2024-03-30T07:36:13.586" v="1409" actId="20577"/>
        <pc:sldMkLst>
          <pc:docMk/>
          <pc:sldMk cId="599987797" sldId="352"/>
        </pc:sldMkLst>
        <pc:spChg chg="mod">
          <ac:chgData name="Noura.Elmaghawry" userId="b691f193-aaf6-4e62-bc5c-f933985003e3" providerId="ADAL" clId="{8233E784-04BC-40FE-B1FF-DD6337D9158E}" dt="2024-03-29T22:55:35.268" v="577" actId="20577"/>
          <ac:spMkLst>
            <pc:docMk/>
            <pc:sldMk cId="599987797" sldId="352"/>
            <ac:spMk id="2" creationId="{6CADB627-841D-1EDE-DADF-46F52F801CB6}"/>
          </ac:spMkLst>
        </pc:spChg>
        <pc:spChg chg="mod">
          <ac:chgData name="Noura.Elmaghawry" userId="b691f193-aaf6-4e62-bc5c-f933985003e3" providerId="ADAL" clId="{8233E784-04BC-40FE-B1FF-DD6337D9158E}" dt="2024-03-29T23:04:23.926" v="929" actId="20578"/>
          <ac:spMkLst>
            <pc:docMk/>
            <pc:sldMk cId="599987797" sldId="352"/>
            <ac:spMk id="3" creationId="{19BC4CA8-778F-E8E4-BFFF-484007291336}"/>
          </ac:spMkLst>
        </pc:spChg>
        <pc:graphicFrameChg chg="add mod modGraphic">
          <ac:chgData name="Noura.Elmaghawry" userId="b691f193-aaf6-4e62-bc5c-f933985003e3" providerId="ADAL" clId="{8233E784-04BC-40FE-B1FF-DD6337D9158E}" dt="2024-03-30T07:36:13.586" v="1409" actId="20577"/>
          <ac:graphicFrameMkLst>
            <pc:docMk/>
            <pc:sldMk cId="599987797" sldId="352"/>
            <ac:graphicFrameMk id="4" creationId="{AC491B6D-A5EF-C543-50C0-98E39F25A752}"/>
          </ac:graphicFrameMkLst>
        </pc:graphicFrameChg>
      </pc:sldChg>
      <pc:sldChg chg="addSp delSp modSp new mod modAnim">
        <pc:chgData name="Noura.Elmaghawry" userId="b691f193-aaf6-4e62-bc5c-f933985003e3" providerId="ADAL" clId="{8233E784-04BC-40FE-B1FF-DD6337D9158E}" dt="2024-03-30T07:40:41.717" v="1552" actId="9405"/>
        <pc:sldMkLst>
          <pc:docMk/>
          <pc:sldMk cId="4019958968" sldId="353"/>
        </pc:sldMkLst>
        <pc:spChg chg="mod">
          <ac:chgData name="Noura.Elmaghawry" userId="b691f193-aaf6-4e62-bc5c-f933985003e3" providerId="ADAL" clId="{8233E784-04BC-40FE-B1FF-DD6337D9158E}" dt="2024-03-29T23:19:08.350" v="1025" actId="20577"/>
          <ac:spMkLst>
            <pc:docMk/>
            <pc:sldMk cId="4019958968" sldId="353"/>
            <ac:spMk id="2" creationId="{54FDD3CD-14C1-379D-3EEA-010D86A96C02}"/>
          </ac:spMkLst>
        </pc:spChg>
        <pc:spChg chg="del">
          <ac:chgData name="Noura.Elmaghawry" userId="b691f193-aaf6-4e62-bc5c-f933985003e3" providerId="ADAL" clId="{8233E784-04BC-40FE-B1FF-DD6337D9158E}" dt="2024-03-29T23:19:01.191" v="1007" actId="22"/>
          <ac:spMkLst>
            <pc:docMk/>
            <pc:sldMk cId="4019958968" sldId="353"/>
            <ac:spMk id="3" creationId="{5BE5CE63-0E4C-3803-E86C-050C6450EFF1}"/>
          </ac:spMkLst>
        </pc:spChg>
        <pc:spChg chg="add del mod">
          <ac:chgData name="Noura.Elmaghawry" userId="b691f193-aaf6-4e62-bc5c-f933985003e3" providerId="ADAL" clId="{8233E784-04BC-40FE-B1FF-DD6337D9158E}" dt="2024-03-29T23:19:20.130" v="1029" actId="21"/>
          <ac:spMkLst>
            <pc:docMk/>
            <pc:sldMk cId="4019958968" sldId="353"/>
            <ac:spMk id="5" creationId="{4304303C-2304-1FC8-D5DC-084283612E51}"/>
          </ac:spMkLst>
        </pc:spChg>
        <pc:spChg chg="add mod">
          <ac:chgData name="Noura.Elmaghawry" userId="b691f193-aaf6-4e62-bc5c-f933985003e3" providerId="ADAL" clId="{8233E784-04BC-40FE-B1FF-DD6337D9158E}" dt="2024-03-30T07:40:14.343" v="1548" actId="20577"/>
          <ac:spMkLst>
            <pc:docMk/>
            <pc:sldMk cId="4019958968" sldId="353"/>
            <ac:spMk id="10" creationId="{FA5582C7-ED89-8ABB-DBE6-40291D7556FB}"/>
          </ac:spMkLst>
        </pc:spChg>
        <pc:picChg chg="add mod ord">
          <ac:chgData name="Noura.Elmaghawry" userId="b691f193-aaf6-4e62-bc5c-f933985003e3" providerId="ADAL" clId="{8233E784-04BC-40FE-B1FF-DD6337D9158E}" dt="2024-03-29T23:19:43.427" v="1050" actId="14100"/>
          <ac:picMkLst>
            <pc:docMk/>
            <pc:sldMk cId="4019958968" sldId="353"/>
            <ac:picMk id="7" creationId="{F12B7422-2506-AE9E-DE0B-B17BD8C21483}"/>
          </ac:picMkLst>
        </pc:picChg>
        <pc:picChg chg="add mod">
          <ac:chgData name="Noura.Elmaghawry" userId="b691f193-aaf6-4e62-bc5c-f933985003e3" providerId="ADAL" clId="{8233E784-04BC-40FE-B1FF-DD6337D9158E}" dt="2024-03-29T23:49:45.370" v="1205" actId="1076"/>
          <ac:picMkLst>
            <pc:docMk/>
            <pc:sldMk cId="4019958968" sldId="353"/>
            <ac:picMk id="11" creationId="{A596C2E6-7DE9-4BCC-3933-29B44135B3F3}"/>
          </ac:picMkLst>
        </pc:picChg>
        <pc:picChg chg="add del">
          <ac:chgData name="Noura.Elmaghawry" userId="b691f193-aaf6-4e62-bc5c-f933985003e3" providerId="ADAL" clId="{8233E784-04BC-40FE-B1FF-DD6337D9158E}" dt="2024-03-29T23:23:27.475" v="1054" actId="478"/>
          <ac:picMkLst>
            <pc:docMk/>
            <pc:sldMk cId="4019958968" sldId="353"/>
            <ac:picMk id="1026" creationId="{90512129-1B00-A78A-965D-63574E0EA165}"/>
          </ac:picMkLst>
        </pc:picChg>
        <pc:picChg chg="add del mod">
          <ac:chgData name="Noura.Elmaghawry" userId="b691f193-aaf6-4e62-bc5c-f933985003e3" providerId="ADAL" clId="{8233E784-04BC-40FE-B1FF-DD6337D9158E}" dt="2024-03-29T23:23:53.918" v="1059" actId="478"/>
          <ac:picMkLst>
            <pc:docMk/>
            <pc:sldMk cId="4019958968" sldId="353"/>
            <ac:picMk id="1028" creationId="{B952D639-4057-BB2B-B900-8B84A85F1AFC}"/>
          </ac:picMkLst>
        </pc:picChg>
        <pc:picChg chg="add mod">
          <ac:chgData name="Noura.Elmaghawry" userId="b691f193-aaf6-4e62-bc5c-f933985003e3" providerId="ADAL" clId="{8233E784-04BC-40FE-B1FF-DD6337D9158E}" dt="2024-03-29T23:25:09.154" v="1197" actId="1076"/>
          <ac:picMkLst>
            <pc:docMk/>
            <pc:sldMk cId="4019958968" sldId="353"/>
            <ac:picMk id="1030" creationId="{C8F87718-BEE3-F85E-886C-5C55629CFC90}"/>
          </ac:picMkLst>
        </pc:picChg>
        <pc:inkChg chg="add del">
          <ac:chgData name="Noura.Elmaghawry" userId="b691f193-aaf6-4e62-bc5c-f933985003e3" providerId="ADAL" clId="{8233E784-04BC-40FE-B1FF-DD6337D9158E}" dt="2024-03-30T07:40:28.802" v="1550" actId="478"/>
          <ac:inkMkLst>
            <pc:docMk/>
            <pc:sldMk cId="4019958968" sldId="353"/>
            <ac:inkMk id="8" creationId="{B7BBBB2E-8078-1666-F85D-17E0BDAE428D}"/>
          </ac:inkMkLst>
        </pc:inkChg>
        <pc:inkChg chg="add del">
          <ac:chgData name="Noura.Elmaghawry" userId="b691f193-aaf6-4e62-bc5c-f933985003e3" providerId="ADAL" clId="{8233E784-04BC-40FE-B1FF-DD6337D9158E}" dt="2024-03-30T07:40:25.033" v="1549" actId="478"/>
          <ac:inkMkLst>
            <pc:docMk/>
            <pc:sldMk cId="4019958968" sldId="353"/>
            <ac:inkMk id="9" creationId="{43DBA71E-4813-9B06-1AC7-368B5B697396}"/>
          </ac:inkMkLst>
        </pc:inkChg>
        <pc:inkChg chg="add">
          <ac:chgData name="Noura.Elmaghawry" userId="b691f193-aaf6-4e62-bc5c-f933985003e3" providerId="ADAL" clId="{8233E784-04BC-40FE-B1FF-DD6337D9158E}" dt="2024-03-30T07:40:39.236" v="1551" actId="9405"/>
          <ac:inkMkLst>
            <pc:docMk/>
            <pc:sldMk cId="4019958968" sldId="353"/>
            <ac:inkMk id="12" creationId="{4AAC150C-6437-7CF1-C86D-AFF48382DFFD}"/>
          </ac:inkMkLst>
        </pc:inkChg>
        <pc:inkChg chg="add">
          <ac:chgData name="Noura.Elmaghawry" userId="b691f193-aaf6-4e62-bc5c-f933985003e3" providerId="ADAL" clId="{8233E784-04BC-40FE-B1FF-DD6337D9158E}" dt="2024-03-30T07:40:41.717" v="1552" actId="9405"/>
          <ac:inkMkLst>
            <pc:docMk/>
            <pc:sldMk cId="4019958968" sldId="353"/>
            <ac:inkMk id="13" creationId="{FEA4AB88-A12C-142C-BDDC-0E8B8D2B111E}"/>
          </ac:inkMkLst>
        </pc:inkChg>
      </pc:sldChg>
      <pc:sldChg chg="addSp delSp modSp new mod">
        <pc:chgData name="Noura.Elmaghawry" userId="b691f193-aaf6-4e62-bc5c-f933985003e3" providerId="ADAL" clId="{8233E784-04BC-40FE-B1FF-DD6337D9158E}" dt="2024-03-30T07:43:10.719" v="1606" actId="20577"/>
        <pc:sldMkLst>
          <pc:docMk/>
          <pc:sldMk cId="773752311" sldId="354"/>
        </pc:sldMkLst>
        <pc:spChg chg="mod">
          <ac:chgData name="Noura.Elmaghawry" userId="b691f193-aaf6-4e62-bc5c-f933985003e3" providerId="ADAL" clId="{8233E784-04BC-40FE-B1FF-DD6337D9158E}" dt="2024-03-29T23:19:32.430" v="1048" actId="20577"/>
          <ac:spMkLst>
            <pc:docMk/>
            <pc:sldMk cId="773752311" sldId="354"/>
            <ac:spMk id="2" creationId="{BAD9CDA4-1F87-B967-8507-94A9D3FEC5F7}"/>
          </ac:spMkLst>
        </pc:spChg>
        <pc:spChg chg="mod">
          <ac:chgData name="Noura.Elmaghawry" userId="b691f193-aaf6-4e62-bc5c-f933985003e3" providerId="ADAL" clId="{8233E784-04BC-40FE-B1FF-DD6337D9158E}" dt="2024-03-30T07:43:10.719" v="1606" actId="20577"/>
          <ac:spMkLst>
            <pc:docMk/>
            <pc:sldMk cId="773752311" sldId="354"/>
            <ac:spMk id="3" creationId="{59DA92BB-2044-5D44-92CB-3E67DFB384B3}"/>
          </ac:spMkLst>
        </pc:spChg>
        <pc:spChg chg="add del mod">
          <ac:chgData name="Noura.Elmaghawry" userId="b691f193-aaf6-4e62-bc5c-f933985003e3" providerId="ADAL" clId="{8233E784-04BC-40FE-B1FF-DD6337D9158E}" dt="2024-03-29T23:53:39.116" v="1338" actId="478"/>
          <ac:spMkLst>
            <pc:docMk/>
            <pc:sldMk cId="773752311" sldId="354"/>
            <ac:spMk id="5" creationId="{4304303C-2304-1FC8-D5DC-084283612E51}"/>
          </ac:spMkLst>
        </pc:spChg>
      </pc:sldChg>
      <pc:sldChg chg="addSp delSp modSp add mod delAnim">
        <pc:chgData name="Noura.Elmaghawry" userId="b691f193-aaf6-4e62-bc5c-f933985003e3" providerId="ADAL" clId="{8233E784-04BC-40FE-B1FF-DD6337D9158E}" dt="2024-03-30T07:39:57.300" v="1546" actId="1076"/>
        <pc:sldMkLst>
          <pc:docMk/>
          <pc:sldMk cId="373611057" sldId="355"/>
        </pc:sldMkLst>
        <pc:spChg chg="mod">
          <ac:chgData name="Noura.Elmaghawry" userId="b691f193-aaf6-4e62-bc5c-f933985003e3" providerId="ADAL" clId="{8233E784-04BC-40FE-B1FF-DD6337D9158E}" dt="2024-03-30T07:36:48.834" v="1417" actId="1076"/>
          <ac:spMkLst>
            <pc:docMk/>
            <pc:sldMk cId="373611057" sldId="355"/>
            <ac:spMk id="10" creationId="{FA5582C7-ED89-8ABB-DBE6-40291D7556FB}"/>
          </ac:spMkLst>
        </pc:spChg>
        <pc:spChg chg="add mod">
          <ac:chgData name="Noura.Elmaghawry" userId="b691f193-aaf6-4e62-bc5c-f933985003e3" providerId="ADAL" clId="{8233E784-04BC-40FE-B1FF-DD6337D9158E}" dt="2024-03-30T07:38:21.639" v="1478" actId="14100"/>
          <ac:spMkLst>
            <pc:docMk/>
            <pc:sldMk cId="373611057" sldId="355"/>
            <ac:spMk id="18" creationId="{E2BD88D8-14F4-2FFD-746B-1B154CB2C4EB}"/>
          </ac:spMkLst>
        </pc:spChg>
        <pc:spChg chg="add mod">
          <ac:chgData name="Noura.Elmaghawry" userId="b691f193-aaf6-4e62-bc5c-f933985003e3" providerId="ADAL" clId="{8233E784-04BC-40FE-B1FF-DD6337D9158E}" dt="2024-03-30T07:38:25.072" v="1479" actId="14100"/>
          <ac:spMkLst>
            <pc:docMk/>
            <pc:sldMk cId="373611057" sldId="355"/>
            <ac:spMk id="20" creationId="{B13FABA5-C483-2C04-2421-B27795B935C7}"/>
          </ac:spMkLst>
        </pc:spChg>
        <pc:spChg chg="add mod">
          <ac:chgData name="Noura.Elmaghawry" userId="b691f193-aaf6-4e62-bc5c-f933985003e3" providerId="ADAL" clId="{8233E784-04BC-40FE-B1FF-DD6337D9158E}" dt="2024-03-30T07:39:01.067" v="1489" actId="14100"/>
          <ac:spMkLst>
            <pc:docMk/>
            <pc:sldMk cId="373611057" sldId="355"/>
            <ac:spMk id="22" creationId="{60219350-E65A-6846-AFE4-E73ADD6B4A4A}"/>
          </ac:spMkLst>
        </pc:spChg>
        <pc:spChg chg="add mod">
          <ac:chgData name="Noura.Elmaghawry" userId="b691f193-aaf6-4e62-bc5c-f933985003e3" providerId="ADAL" clId="{8233E784-04BC-40FE-B1FF-DD6337D9158E}" dt="2024-03-30T07:39:02.787" v="1490"/>
          <ac:spMkLst>
            <pc:docMk/>
            <pc:sldMk cId="373611057" sldId="355"/>
            <ac:spMk id="23" creationId="{831B2C72-2C57-A1B3-2E7A-91F2AF3A189D}"/>
          </ac:spMkLst>
        </pc:spChg>
        <pc:spChg chg="add mod">
          <ac:chgData name="Noura.Elmaghawry" userId="b691f193-aaf6-4e62-bc5c-f933985003e3" providerId="ADAL" clId="{8233E784-04BC-40FE-B1FF-DD6337D9158E}" dt="2024-03-30T07:39:22.854" v="1515" actId="14100"/>
          <ac:spMkLst>
            <pc:docMk/>
            <pc:sldMk cId="373611057" sldId="355"/>
            <ac:spMk id="25" creationId="{88EA95CF-7CFC-0472-006D-11A46A624712}"/>
          </ac:spMkLst>
        </pc:spChg>
        <pc:spChg chg="add mod">
          <ac:chgData name="Noura.Elmaghawry" userId="b691f193-aaf6-4e62-bc5c-f933985003e3" providerId="ADAL" clId="{8233E784-04BC-40FE-B1FF-DD6337D9158E}" dt="2024-03-30T07:39:57.300" v="1546" actId="1076"/>
          <ac:spMkLst>
            <pc:docMk/>
            <pc:sldMk cId="373611057" sldId="355"/>
            <ac:spMk id="26" creationId="{15565BAB-A712-23EF-EC3C-FEF916647C05}"/>
          </ac:spMkLst>
        </pc:spChg>
        <pc:picChg chg="del">
          <ac:chgData name="Noura.Elmaghawry" userId="b691f193-aaf6-4e62-bc5c-f933985003e3" providerId="ADAL" clId="{8233E784-04BC-40FE-B1FF-DD6337D9158E}" dt="2024-03-30T07:36:43.749" v="1416" actId="478"/>
          <ac:picMkLst>
            <pc:docMk/>
            <pc:sldMk cId="373611057" sldId="355"/>
            <ac:picMk id="11" creationId="{A596C2E6-7DE9-4BCC-3933-29B44135B3F3}"/>
          </ac:picMkLst>
        </pc:picChg>
        <pc:inkChg chg="add del">
          <ac:chgData name="Noura.Elmaghawry" userId="b691f193-aaf6-4e62-bc5c-f933985003e3" providerId="ADAL" clId="{8233E784-04BC-40FE-B1FF-DD6337D9158E}" dt="2024-03-30T07:35:29.023" v="1354" actId="9405"/>
          <ac:inkMkLst>
            <pc:docMk/>
            <pc:sldMk cId="373611057" sldId="355"/>
            <ac:inkMk id="3" creationId="{32C12093-CFAE-3738-18B1-1790BF4459B9}"/>
          </ac:inkMkLst>
        </pc:inkChg>
        <pc:inkChg chg="add del">
          <ac:chgData name="Noura.Elmaghawry" userId="b691f193-aaf6-4e62-bc5c-f933985003e3" providerId="ADAL" clId="{8233E784-04BC-40FE-B1FF-DD6337D9158E}" dt="2024-03-30T07:35:17.143" v="1349" actId="9405"/>
          <ac:inkMkLst>
            <pc:docMk/>
            <pc:sldMk cId="373611057" sldId="355"/>
            <ac:inkMk id="4" creationId="{EE1C957C-B4D6-28E1-7A3D-28988C71DB30}"/>
          </ac:inkMkLst>
        </pc:inkChg>
        <pc:inkChg chg="add del">
          <ac:chgData name="Noura.Elmaghawry" userId="b691f193-aaf6-4e62-bc5c-f933985003e3" providerId="ADAL" clId="{8233E784-04BC-40FE-B1FF-DD6337D9158E}" dt="2024-03-30T07:35:24.296" v="1351" actId="9405"/>
          <ac:inkMkLst>
            <pc:docMk/>
            <pc:sldMk cId="373611057" sldId="355"/>
            <ac:inkMk id="5" creationId="{9A142FC1-4AA4-89F9-E5C8-9D5BC2D78711}"/>
          </ac:inkMkLst>
        </pc:inkChg>
        <pc:inkChg chg="add del">
          <ac:chgData name="Noura.Elmaghawry" userId="b691f193-aaf6-4e62-bc5c-f933985003e3" providerId="ADAL" clId="{8233E784-04BC-40FE-B1FF-DD6337D9158E}" dt="2024-03-30T07:35:27.959" v="1353" actId="9405"/>
          <ac:inkMkLst>
            <pc:docMk/>
            <pc:sldMk cId="373611057" sldId="355"/>
            <ac:inkMk id="6" creationId="{961097D7-15A9-51E0-DE30-68EB26246729}"/>
          </ac:inkMkLst>
        </pc:inkChg>
        <pc:inkChg chg="add">
          <ac:chgData name="Noura.Elmaghawry" userId="b691f193-aaf6-4e62-bc5c-f933985003e3" providerId="ADAL" clId="{8233E784-04BC-40FE-B1FF-DD6337D9158E}" dt="2024-03-30T07:35:32.364" v="1355" actId="9405"/>
          <ac:inkMkLst>
            <pc:docMk/>
            <pc:sldMk cId="373611057" sldId="355"/>
            <ac:inkMk id="12" creationId="{6E10BFB8-AA49-7A0B-6A31-85C1D54DA725}"/>
          </ac:inkMkLst>
        </pc:inkChg>
        <pc:inkChg chg="add">
          <ac:chgData name="Noura.Elmaghawry" userId="b691f193-aaf6-4e62-bc5c-f933985003e3" providerId="ADAL" clId="{8233E784-04BC-40FE-B1FF-DD6337D9158E}" dt="2024-03-30T07:35:37.199" v="1356" actId="9405"/>
          <ac:inkMkLst>
            <pc:docMk/>
            <pc:sldMk cId="373611057" sldId="355"/>
            <ac:inkMk id="13" creationId="{CB1EF19B-293D-8997-3D4D-B5208F6362C4}"/>
          </ac:inkMkLst>
        </pc:inkChg>
        <pc:inkChg chg="add">
          <ac:chgData name="Noura.Elmaghawry" userId="b691f193-aaf6-4e62-bc5c-f933985003e3" providerId="ADAL" clId="{8233E784-04BC-40FE-B1FF-DD6337D9158E}" dt="2024-03-30T07:35:40.170" v="1357" actId="9405"/>
          <ac:inkMkLst>
            <pc:docMk/>
            <pc:sldMk cId="373611057" sldId="355"/>
            <ac:inkMk id="14" creationId="{93907AD2-A8A6-8A30-96A7-1BC31DC903A2}"/>
          </ac:inkMkLst>
        </pc:inkChg>
        <pc:cxnChg chg="add mod">
          <ac:chgData name="Noura.Elmaghawry" userId="b691f193-aaf6-4e62-bc5c-f933985003e3" providerId="ADAL" clId="{8233E784-04BC-40FE-B1FF-DD6337D9158E}" dt="2024-03-30T07:37:32.888" v="1426" actId="14100"/>
          <ac:cxnSpMkLst>
            <pc:docMk/>
            <pc:sldMk cId="373611057" sldId="355"/>
            <ac:cxnSpMk id="16" creationId="{4D9930C7-46E1-832D-B597-7A15B886D8FD}"/>
          </ac:cxnSpMkLst>
        </pc:cxnChg>
        <pc:cxnChg chg="add mod">
          <ac:chgData name="Noura.Elmaghawry" userId="b691f193-aaf6-4e62-bc5c-f933985003e3" providerId="ADAL" clId="{8233E784-04BC-40FE-B1FF-DD6337D9158E}" dt="2024-03-30T07:37:44.778" v="1428" actId="1076"/>
          <ac:cxnSpMkLst>
            <pc:docMk/>
            <pc:sldMk cId="373611057" sldId="355"/>
            <ac:cxnSpMk id="19" creationId="{DCB18582-1708-F8E6-6743-520DC4B71F49}"/>
          </ac:cxnSpMkLst>
        </pc:cxnChg>
        <pc:cxnChg chg="add mod">
          <ac:chgData name="Noura.Elmaghawry" userId="b691f193-aaf6-4e62-bc5c-f933985003e3" providerId="ADAL" clId="{8233E784-04BC-40FE-B1FF-DD6337D9158E}" dt="2024-03-30T07:38:09.153" v="1460" actId="1076"/>
          <ac:cxnSpMkLst>
            <pc:docMk/>
            <pc:sldMk cId="373611057" sldId="355"/>
            <ac:cxnSpMk id="21" creationId="{2D814F3A-7BF1-853C-EA16-63FAC551C8D4}"/>
          </ac:cxnSpMkLst>
        </pc:cxnChg>
        <pc:cxnChg chg="add mod">
          <ac:chgData name="Noura.Elmaghawry" userId="b691f193-aaf6-4e62-bc5c-f933985003e3" providerId="ADAL" clId="{8233E784-04BC-40FE-B1FF-DD6337D9158E}" dt="2024-03-30T07:39:02.787" v="1490"/>
          <ac:cxnSpMkLst>
            <pc:docMk/>
            <pc:sldMk cId="373611057" sldId="355"/>
            <ac:cxnSpMk id="24" creationId="{43F014F0-75D7-A414-6A08-9D91F38110B0}"/>
          </ac:cxnSpMkLst>
        </pc:cxnChg>
        <pc:cxnChg chg="add mod">
          <ac:chgData name="Noura.Elmaghawry" userId="b691f193-aaf6-4e62-bc5c-f933985003e3" providerId="ADAL" clId="{8233E784-04BC-40FE-B1FF-DD6337D9158E}" dt="2024-03-30T07:39:42.351" v="1520" actId="14100"/>
          <ac:cxnSpMkLst>
            <pc:docMk/>
            <pc:sldMk cId="373611057" sldId="355"/>
            <ac:cxnSpMk id="27" creationId="{38C9B73C-5DD0-6541-2BA8-08EC4CE987D7}"/>
          </ac:cxnSpMkLst>
        </pc:cxnChg>
      </pc:sldChg>
      <pc:sldChg chg="addSp delSp modSp add mod">
        <pc:chgData name="Noura.Elmaghawry" userId="b691f193-aaf6-4e62-bc5c-f933985003e3" providerId="ADAL" clId="{8233E784-04BC-40FE-B1FF-DD6337D9158E}" dt="2024-03-30T07:49:11.758" v="1632" actId="14100"/>
        <pc:sldMkLst>
          <pc:docMk/>
          <pc:sldMk cId="2284971429" sldId="356"/>
        </pc:sldMkLst>
        <pc:spChg chg="mod">
          <ac:chgData name="Noura.Elmaghawry" userId="b691f193-aaf6-4e62-bc5c-f933985003e3" providerId="ADAL" clId="{8233E784-04BC-40FE-B1FF-DD6337D9158E}" dt="2024-03-30T07:48:50.636" v="1631" actId="20577"/>
          <ac:spMkLst>
            <pc:docMk/>
            <pc:sldMk cId="2284971429" sldId="356"/>
            <ac:spMk id="2" creationId="{54FDD3CD-14C1-379D-3EEA-010D86A96C02}"/>
          </ac:spMkLst>
        </pc:spChg>
        <pc:spChg chg="add del mod">
          <ac:chgData name="Noura.Elmaghawry" userId="b691f193-aaf6-4e62-bc5c-f933985003e3" providerId="ADAL" clId="{8233E784-04BC-40FE-B1FF-DD6337D9158E}" dt="2024-03-30T07:48:29.028" v="1609" actId="478"/>
          <ac:spMkLst>
            <pc:docMk/>
            <pc:sldMk cId="2284971429" sldId="356"/>
            <ac:spMk id="3" creationId="{A6B46E49-F5DC-47AF-71F4-0593817505C5}"/>
          </ac:spMkLst>
        </pc:spChg>
        <pc:spChg chg="del">
          <ac:chgData name="Noura.Elmaghawry" userId="b691f193-aaf6-4e62-bc5c-f933985003e3" providerId="ADAL" clId="{8233E784-04BC-40FE-B1FF-DD6337D9158E}" dt="2024-03-30T07:48:39.859" v="1615" actId="478"/>
          <ac:spMkLst>
            <pc:docMk/>
            <pc:sldMk cId="2284971429" sldId="356"/>
            <ac:spMk id="10" creationId="{FA5582C7-ED89-8ABB-DBE6-40291D7556FB}"/>
          </ac:spMkLst>
        </pc:spChg>
        <pc:picChg chg="add mod">
          <ac:chgData name="Noura.Elmaghawry" userId="b691f193-aaf6-4e62-bc5c-f933985003e3" providerId="ADAL" clId="{8233E784-04BC-40FE-B1FF-DD6337D9158E}" dt="2024-03-30T07:49:11.758" v="1632" actId="14100"/>
          <ac:picMkLst>
            <pc:docMk/>
            <pc:sldMk cId="2284971429" sldId="356"/>
            <ac:picMk id="5" creationId="{C41F4BDE-7572-F622-6679-903FA48FF1EC}"/>
          </ac:picMkLst>
        </pc:picChg>
        <pc:picChg chg="del">
          <ac:chgData name="Noura.Elmaghawry" userId="b691f193-aaf6-4e62-bc5c-f933985003e3" providerId="ADAL" clId="{8233E784-04BC-40FE-B1FF-DD6337D9158E}" dt="2024-03-30T07:48:20.377" v="1607" actId="478"/>
          <ac:picMkLst>
            <pc:docMk/>
            <pc:sldMk cId="2284971429" sldId="356"/>
            <ac:picMk id="7" creationId="{F12B7422-2506-AE9E-DE0B-B17BD8C21483}"/>
          </ac:picMkLst>
        </pc:picChg>
        <pc:picChg chg="mod">
          <ac:chgData name="Noura.Elmaghawry" userId="b691f193-aaf6-4e62-bc5c-f933985003e3" providerId="ADAL" clId="{8233E784-04BC-40FE-B1FF-DD6337D9158E}" dt="2024-03-30T07:48:43.062" v="1617" actId="1076"/>
          <ac:picMkLst>
            <pc:docMk/>
            <pc:sldMk cId="2284971429" sldId="356"/>
            <ac:picMk id="11" creationId="{A596C2E6-7DE9-4BCC-3933-29B44135B3F3}"/>
          </ac:picMkLst>
        </pc:picChg>
        <pc:picChg chg="del">
          <ac:chgData name="Noura.Elmaghawry" userId="b691f193-aaf6-4e62-bc5c-f933985003e3" providerId="ADAL" clId="{8233E784-04BC-40FE-B1FF-DD6337D9158E}" dt="2024-03-30T07:48:40.695" v="1616" actId="478"/>
          <ac:picMkLst>
            <pc:docMk/>
            <pc:sldMk cId="2284971429" sldId="356"/>
            <ac:picMk id="1030" creationId="{C8F87718-BEE3-F85E-886C-5C55629CFC90}"/>
          </ac:picMkLst>
        </pc:picChg>
        <pc:inkChg chg="del">
          <ac:chgData name="Noura.Elmaghawry" userId="b691f193-aaf6-4e62-bc5c-f933985003e3" providerId="ADAL" clId="{8233E784-04BC-40FE-B1FF-DD6337D9158E}" dt="2024-03-30T07:48:30.276" v="1610" actId="478"/>
          <ac:inkMkLst>
            <pc:docMk/>
            <pc:sldMk cId="2284971429" sldId="356"/>
            <ac:inkMk id="12" creationId="{4AAC150C-6437-7CF1-C86D-AFF48382DFFD}"/>
          </ac:inkMkLst>
        </pc:inkChg>
        <pc:inkChg chg="del">
          <ac:chgData name="Noura.Elmaghawry" userId="b691f193-aaf6-4e62-bc5c-f933985003e3" providerId="ADAL" clId="{8233E784-04BC-40FE-B1FF-DD6337D9158E}" dt="2024-03-30T07:48:30.923" v="1611" actId="478"/>
          <ac:inkMkLst>
            <pc:docMk/>
            <pc:sldMk cId="2284971429" sldId="356"/>
            <ac:inkMk id="13" creationId="{FEA4AB88-A12C-142C-BDDC-0E8B8D2B111E}"/>
          </ac:inkMkLst>
        </pc:inkChg>
      </pc:sldChg>
      <pc:sldChg chg="modSp new mod">
        <pc:chgData name="Noura.Elmaghawry" userId="b691f193-aaf6-4e62-bc5c-f933985003e3" providerId="ADAL" clId="{8233E784-04BC-40FE-B1FF-DD6337D9158E}" dt="2024-03-30T07:49:39.582" v="1651" actId="20577"/>
        <pc:sldMkLst>
          <pc:docMk/>
          <pc:sldMk cId="1486545630" sldId="357"/>
        </pc:sldMkLst>
        <pc:spChg chg="mod">
          <ac:chgData name="Noura.Elmaghawry" userId="b691f193-aaf6-4e62-bc5c-f933985003e3" providerId="ADAL" clId="{8233E784-04BC-40FE-B1FF-DD6337D9158E}" dt="2024-03-30T07:49:39.582" v="1651" actId="20577"/>
          <ac:spMkLst>
            <pc:docMk/>
            <pc:sldMk cId="1486545630" sldId="357"/>
            <ac:spMk id="2" creationId="{6EE433AB-E632-1A34-CB37-D1DFBBC8D76B}"/>
          </ac:spMkLst>
        </pc:spChg>
      </pc:sldChg>
      <pc:sldChg chg="add del">
        <pc:chgData name="Noura.Elmaghawry" userId="b691f193-aaf6-4e62-bc5c-f933985003e3" providerId="ADAL" clId="{8233E784-04BC-40FE-B1FF-DD6337D9158E}" dt="2024-03-30T07:49:16.884" v="1633" actId="47"/>
        <pc:sldMkLst>
          <pc:docMk/>
          <pc:sldMk cId="2967870025" sldId="357"/>
        </pc:sldMkLst>
      </pc:sldChg>
      <pc:sldChg chg="addSp delSp modSp new mod modAnim">
        <pc:chgData name="Noura.Elmaghawry" userId="b691f193-aaf6-4e62-bc5c-f933985003e3" providerId="ADAL" clId="{8233E784-04BC-40FE-B1FF-DD6337D9158E}" dt="2024-03-30T13:56:12.676" v="1878" actId="9405"/>
        <pc:sldMkLst>
          <pc:docMk/>
          <pc:sldMk cId="1625316145" sldId="358"/>
        </pc:sldMkLst>
        <pc:spChg chg="mod">
          <ac:chgData name="Noura.Elmaghawry" userId="b691f193-aaf6-4e62-bc5c-f933985003e3" providerId="ADAL" clId="{8233E784-04BC-40FE-B1FF-DD6337D9158E}" dt="2024-03-30T08:04:46.683" v="1680" actId="20577"/>
          <ac:spMkLst>
            <pc:docMk/>
            <pc:sldMk cId="1625316145" sldId="358"/>
            <ac:spMk id="2" creationId="{9F05D369-55A2-279B-95B0-B221CDCD019A}"/>
          </ac:spMkLst>
        </pc:spChg>
        <pc:spChg chg="del">
          <ac:chgData name="Noura.Elmaghawry" userId="b691f193-aaf6-4e62-bc5c-f933985003e3" providerId="ADAL" clId="{8233E784-04BC-40FE-B1FF-DD6337D9158E}" dt="2024-03-30T08:04:30.348" v="1675" actId="478"/>
          <ac:spMkLst>
            <pc:docMk/>
            <pc:sldMk cId="1625316145" sldId="358"/>
            <ac:spMk id="3" creationId="{B5CD8A6D-8390-8C60-5CBF-CCAAE777BA58}"/>
          </ac:spMkLst>
        </pc:spChg>
        <pc:spChg chg="add mod">
          <ac:chgData name="Noura.Elmaghawry" userId="b691f193-aaf6-4e62-bc5c-f933985003e3" providerId="ADAL" clId="{8233E784-04BC-40FE-B1FF-DD6337D9158E}" dt="2024-03-30T08:09:54.750" v="1875" actId="1076"/>
          <ac:spMkLst>
            <pc:docMk/>
            <pc:sldMk cId="1625316145" sldId="358"/>
            <ac:spMk id="8" creationId="{6165FF1C-894D-DB38-95EE-3C927422F491}"/>
          </ac:spMkLst>
        </pc:spChg>
        <pc:spChg chg="add mod">
          <ac:chgData name="Noura.Elmaghawry" userId="b691f193-aaf6-4e62-bc5c-f933985003e3" providerId="ADAL" clId="{8233E784-04BC-40FE-B1FF-DD6337D9158E}" dt="2024-03-30T08:07:13.116" v="1854" actId="20577"/>
          <ac:spMkLst>
            <pc:docMk/>
            <pc:sldMk cId="1625316145" sldId="358"/>
            <ac:spMk id="10" creationId="{4CB6BB8B-6FCE-5F51-8619-10AAB0196A3A}"/>
          </ac:spMkLst>
        </pc:spChg>
        <pc:picChg chg="add mod">
          <ac:chgData name="Noura.Elmaghawry" userId="b691f193-aaf6-4e62-bc5c-f933985003e3" providerId="ADAL" clId="{8233E784-04BC-40FE-B1FF-DD6337D9158E}" dt="2024-03-30T08:05:32.180" v="1687" actId="14100"/>
          <ac:picMkLst>
            <pc:docMk/>
            <pc:sldMk cId="1625316145" sldId="358"/>
            <ac:picMk id="5" creationId="{CBD8568D-EC94-F715-A500-A612B534990C}"/>
          </ac:picMkLst>
        </pc:picChg>
        <pc:picChg chg="add mod">
          <ac:chgData name="Noura.Elmaghawry" userId="b691f193-aaf6-4e62-bc5c-f933985003e3" providerId="ADAL" clId="{8233E784-04BC-40FE-B1FF-DD6337D9158E}" dt="2024-03-30T08:06:28.225" v="1776" actId="1076"/>
          <ac:picMkLst>
            <pc:docMk/>
            <pc:sldMk cId="1625316145" sldId="358"/>
            <ac:picMk id="6" creationId="{1498BD13-472C-3B51-BFB2-70B9F4DAA45F}"/>
          </ac:picMkLst>
        </pc:picChg>
        <pc:inkChg chg="add">
          <ac:chgData name="Noura.Elmaghawry" userId="b691f193-aaf6-4e62-bc5c-f933985003e3" providerId="ADAL" clId="{8233E784-04BC-40FE-B1FF-DD6337D9158E}" dt="2024-03-30T13:56:12.676" v="1878" actId="9405"/>
          <ac:inkMkLst>
            <pc:docMk/>
            <pc:sldMk cId="1625316145" sldId="358"/>
            <ac:inkMk id="3" creationId="{3B771FBF-0A56-7E7C-013E-78C3C2014DE7}"/>
          </ac:inkMkLst>
        </pc:inkChg>
        <pc:inkChg chg="add del">
          <ac:chgData name="Noura.Elmaghawry" userId="b691f193-aaf6-4e62-bc5c-f933985003e3" providerId="ADAL" clId="{8233E784-04BC-40FE-B1FF-DD6337D9158E}" dt="2024-03-30T08:07:19.138" v="1855" actId="478"/>
          <ac:inkMkLst>
            <pc:docMk/>
            <pc:sldMk cId="1625316145" sldId="358"/>
            <ac:inkMk id="7" creationId="{D1A22541-759E-F0AB-62E2-CF39AC5F55D3}"/>
          </ac:inkMkLst>
        </pc:inkChg>
        <pc:cxnChg chg="add mod">
          <ac:chgData name="Noura.Elmaghawry" userId="b691f193-aaf6-4e62-bc5c-f933985003e3" providerId="ADAL" clId="{8233E784-04BC-40FE-B1FF-DD6337D9158E}" dt="2024-03-30T08:09:58.080" v="1876" actId="14100"/>
          <ac:cxnSpMkLst>
            <pc:docMk/>
            <pc:sldMk cId="1625316145" sldId="358"/>
            <ac:cxnSpMk id="9" creationId="{A4945CC8-846F-967D-1679-8F44F17BDE52}"/>
          </ac:cxnSpMkLst>
        </pc:cxnChg>
      </pc:sldChg>
      <pc:sldChg chg="addSp delSp modSp new mod">
        <pc:chgData name="Noura.Elmaghawry" userId="b691f193-aaf6-4e62-bc5c-f933985003e3" providerId="ADAL" clId="{8233E784-04BC-40FE-B1FF-DD6337D9158E}" dt="2024-03-30T13:58:33.922" v="1918" actId="20577"/>
        <pc:sldMkLst>
          <pc:docMk/>
          <pc:sldMk cId="1722275396" sldId="359"/>
        </pc:sldMkLst>
        <pc:spChg chg="mod">
          <ac:chgData name="Noura.Elmaghawry" userId="b691f193-aaf6-4e62-bc5c-f933985003e3" providerId="ADAL" clId="{8233E784-04BC-40FE-B1FF-DD6337D9158E}" dt="2024-03-30T13:58:33.922" v="1918" actId="20577"/>
          <ac:spMkLst>
            <pc:docMk/>
            <pc:sldMk cId="1722275396" sldId="359"/>
            <ac:spMk id="3" creationId="{B5FEB1B7-ED56-510C-88E4-E5276CEB2207}"/>
          </ac:spMkLst>
        </pc:spChg>
        <pc:inkChg chg="add del">
          <ac:chgData name="Noura.Elmaghawry" userId="b691f193-aaf6-4e62-bc5c-f933985003e3" providerId="ADAL" clId="{8233E784-04BC-40FE-B1FF-DD6337D9158E}" dt="2024-03-30T13:58:11.151" v="1880" actId="9405"/>
          <ac:inkMkLst>
            <pc:docMk/>
            <pc:sldMk cId="1722275396" sldId="359"/>
            <ac:inkMk id="4" creationId="{DAB66BEB-E089-7539-EA33-7ED365517646}"/>
          </ac:inkMkLst>
        </pc:inkChg>
      </pc:sldChg>
      <pc:sldChg chg="modSp add del mod">
        <pc:chgData name="Noura.Elmaghawry" userId="b691f193-aaf6-4e62-bc5c-f933985003e3" providerId="ADAL" clId="{8233E784-04BC-40FE-B1FF-DD6337D9158E}" dt="2024-03-30T13:59:23.618" v="1983" actId="47"/>
        <pc:sldMkLst>
          <pc:docMk/>
          <pc:sldMk cId="239056501" sldId="360"/>
        </pc:sldMkLst>
        <pc:spChg chg="mod">
          <ac:chgData name="Noura.Elmaghawry" userId="b691f193-aaf6-4e62-bc5c-f933985003e3" providerId="ADAL" clId="{8233E784-04BC-40FE-B1FF-DD6337D9158E}" dt="2024-03-30T13:59:21.528" v="1982" actId="20577"/>
          <ac:spMkLst>
            <pc:docMk/>
            <pc:sldMk cId="239056501" sldId="360"/>
            <ac:spMk id="3" creationId="{B5FEB1B7-ED56-510C-88E4-E5276CEB2207}"/>
          </ac:spMkLst>
        </pc:spChg>
      </pc:sldChg>
      <pc:sldChg chg="addSp modSp new mod">
        <pc:chgData name="Noura.Elmaghawry" userId="b691f193-aaf6-4e62-bc5c-f933985003e3" providerId="ADAL" clId="{8233E784-04BC-40FE-B1FF-DD6337D9158E}" dt="2024-03-30T14:06:06.392" v="2061" actId="20577"/>
        <pc:sldMkLst>
          <pc:docMk/>
          <pc:sldMk cId="1146569178" sldId="360"/>
        </pc:sldMkLst>
        <pc:spChg chg="mod">
          <ac:chgData name="Noura.Elmaghawry" userId="b691f193-aaf6-4e62-bc5c-f933985003e3" providerId="ADAL" clId="{8233E784-04BC-40FE-B1FF-DD6337D9158E}" dt="2024-03-30T14:06:06.392" v="2061" actId="20577"/>
          <ac:spMkLst>
            <pc:docMk/>
            <pc:sldMk cId="1146569178" sldId="360"/>
            <ac:spMk id="2" creationId="{08E78D38-6E1C-4BEC-1659-67E33F5685B0}"/>
          </ac:spMkLst>
        </pc:spChg>
        <pc:spChg chg="mod">
          <ac:chgData name="Noura.Elmaghawry" userId="b691f193-aaf6-4e62-bc5c-f933985003e3" providerId="ADAL" clId="{8233E784-04BC-40FE-B1FF-DD6337D9158E}" dt="2024-03-30T14:00:00.373" v="2036" actId="20577"/>
          <ac:spMkLst>
            <pc:docMk/>
            <pc:sldMk cId="1146569178" sldId="360"/>
            <ac:spMk id="3" creationId="{97032737-73EE-2135-DAEB-8E6119BD727F}"/>
          </ac:spMkLst>
        </pc:spChg>
        <pc:picChg chg="add mod">
          <ac:chgData name="Noura.Elmaghawry" userId="b691f193-aaf6-4e62-bc5c-f933985003e3" providerId="ADAL" clId="{8233E784-04BC-40FE-B1FF-DD6337D9158E}" dt="2024-03-30T14:05:55.768" v="2040" actId="14100"/>
          <ac:picMkLst>
            <pc:docMk/>
            <pc:sldMk cId="1146569178" sldId="360"/>
            <ac:picMk id="5" creationId="{45A6E5F2-F765-C9CF-C00E-62A0E1B5C5AE}"/>
          </ac:picMkLst>
        </pc:picChg>
      </pc:sldChg>
      <pc:sldChg chg="modSp add del mod">
        <pc:chgData name="Noura.Elmaghawry" userId="b691f193-aaf6-4e62-bc5c-f933985003e3" providerId="ADAL" clId="{8233E784-04BC-40FE-B1FF-DD6337D9158E}" dt="2024-03-30T22:55:30.560" v="3119" actId="47"/>
        <pc:sldMkLst>
          <pc:docMk/>
          <pc:sldMk cId="1695184765" sldId="361"/>
        </pc:sldMkLst>
        <pc:spChg chg="mod">
          <ac:chgData name="Noura.Elmaghawry" userId="b691f193-aaf6-4e62-bc5c-f933985003e3" providerId="ADAL" clId="{8233E784-04BC-40FE-B1FF-DD6337D9158E}" dt="2024-03-30T14:06:24.931" v="2067" actId="20577"/>
          <ac:spMkLst>
            <pc:docMk/>
            <pc:sldMk cId="1695184765" sldId="361"/>
            <ac:spMk id="2" creationId="{221A9121-B77B-449E-206C-DDE381C687C7}"/>
          </ac:spMkLst>
        </pc:spChg>
      </pc:sldChg>
      <pc:sldChg chg="addSp delSp modSp new mod ord">
        <pc:chgData name="Noura.Elmaghawry" userId="b691f193-aaf6-4e62-bc5c-f933985003e3" providerId="ADAL" clId="{8233E784-04BC-40FE-B1FF-DD6337D9158E}" dt="2024-03-30T22:52:35.487" v="3117" actId="1076"/>
        <pc:sldMkLst>
          <pc:docMk/>
          <pc:sldMk cId="2190921170" sldId="362"/>
        </pc:sldMkLst>
        <pc:spChg chg="mod">
          <ac:chgData name="Noura.Elmaghawry" userId="b691f193-aaf6-4e62-bc5c-f933985003e3" providerId="ADAL" clId="{8233E784-04BC-40FE-B1FF-DD6337D9158E}" dt="2024-03-30T22:52:13.799" v="3113" actId="1076"/>
          <ac:spMkLst>
            <pc:docMk/>
            <pc:sldMk cId="2190921170" sldId="362"/>
            <ac:spMk id="2" creationId="{82B3F000-22B8-B9A9-DE96-76B9414BA253}"/>
          </ac:spMkLst>
        </pc:spChg>
        <pc:spChg chg="add del">
          <ac:chgData name="Noura.Elmaghawry" userId="b691f193-aaf6-4e62-bc5c-f933985003e3" providerId="ADAL" clId="{8233E784-04BC-40FE-B1FF-DD6337D9158E}" dt="2024-03-30T14:15:44.244" v="2104"/>
          <ac:spMkLst>
            <pc:docMk/>
            <pc:sldMk cId="2190921170" sldId="362"/>
            <ac:spMk id="3" creationId="{4EE4283A-B7B5-B53A-344B-FA3CAF242695}"/>
          </ac:spMkLst>
        </pc:spChg>
        <pc:spChg chg="add">
          <ac:chgData name="Noura.Elmaghawry" userId="b691f193-aaf6-4e62-bc5c-f933985003e3" providerId="ADAL" clId="{8233E784-04BC-40FE-B1FF-DD6337D9158E}" dt="2024-03-30T14:08:54.342" v="2069"/>
          <ac:spMkLst>
            <pc:docMk/>
            <pc:sldMk cId="2190921170" sldId="362"/>
            <ac:spMk id="5" creationId="{492A2AC9-655C-D016-7740-0D9B9303D77A}"/>
          </ac:spMkLst>
        </pc:spChg>
        <pc:spChg chg="add del mod">
          <ac:chgData name="Noura.Elmaghawry" userId="b691f193-aaf6-4e62-bc5c-f933985003e3" providerId="ADAL" clId="{8233E784-04BC-40FE-B1FF-DD6337D9158E}" dt="2024-03-30T14:25:17.414" v="2399" actId="478"/>
          <ac:spMkLst>
            <pc:docMk/>
            <pc:sldMk cId="2190921170" sldId="362"/>
            <ac:spMk id="11" creationId="{526E6D9F-5082-AB39-9B95-7E6A0F026925}"/>
          </ac:spMkLst>
        </pc:spChg>
        <pc:spChg chg="add mod">
          <ac:chgData name="Noura.Elmaghawry" userId="b691f193-aaf6-4e62-bc5c-f933985003e3" providerId="ADAL" clId="{8233E784-04BC-40FE-B1FF-DD6337D9158E}" dt="2024-03-30T22:52:35.487" v="3117" actId="1076"/>
          <ac:spMkLst>
            <pc:docMk/>
            <pc:sldMk cId="2190921170" sldId="362"/>
            <ac:spMk id="13" creationId="{5DF5BB5E-60C4-57EE-62E7-15BE6A4AB454}"/>
          </ac:spMkLst>
        </pc:spChg>
        <pc:graphicFrameChg chg="add mod">
          <ac:chgData name="Noura.Elmaghawry" userId="b691f193-aaf6-4e62-bc5c-f933985003e3" providerId="ADAL" clId="{8233E784-04BC-40FE-B1FF-DD6337D9158E}" dt="2024-03-30T14:08:58.335" v="2070"/>
          <ac:graphicFrameMkLst>
            <pc:docMk/>
            <pc:sldMk cId="2190921170" sldId="362"/>
            <ac:graphicFrameMk id="4" creationId="{A5728D27-CD1F-1644-3155-A4AA03565428}"/>
          </ac:graphicFrameMkLst>
        </pc:graphicFrameChg>
        <pc:graphicFrameChg chg="add mod">
          <ac:chgData name="Noura.Elmaghawry" userId="b691f193-aaf6-4e62-bc5c-f933985003e3" providerId="ADAL" clId="{8233E784-04BC-40FE-B1FF-DD6337D9158E}" dt="2024-03-30T14:15:39.754" v="2103"/>
          <ac:graphicFrameMkLst>
            <pc:docMk/>
            <pc:sldMk cId="2190921170" sldId="362"/>
            <ac:graphicFrameMk id="6" creationId="{AE60C9C9-DC81-5312-98CD-96DD92DFCB86}"/>
          </ac:graphicFrameMkLst>
        </pc:graphicFrameChg>
        <pc:graphicFrameChg chg="add del mod modGraphic">
          <ac:chgData name="Noura.Elmaghawry" userId="b691f193-aaf6-4e62-bc5c-f933985003e3" providerId="ADAL" clId="{8233E784-04BC-40FE-B1FF-DD6337D9158E}" dt="2024-03-30T14:25:14.927" v="2398" actId="478"/>
          <ac:graphicFrameMkLst>
            <pc:docMk/>
            <pc:sldMk cId="2190921170" sldId="362"/>
            <ac:graphicFrameMk id="7" creationId="{32AEC11F-5618-03CB-8423-193172956493}"/>
          </ac:graphicFrameMkLst>
        </pc:graphicFrameChg>
        <pc:graphicFrameChg chg="add del mod">
          <ac:chgData name="Noura.Elmaghawry" userId="b691f193-aaf6-4e62-bc5c-f933985003e3" providerId="ADAL" clId="{8233E784-04BC-40FE-B1FF-DD6337D9158E}" dt="2024-03-30T14:16:51.423" v="2109" actId="478"/>
          <ac:graphicFrameMkLst>
            <pc:docMk/>
            <pc:sldMk cId="2190921170" sldId="362"/>
            <ac:graphicFrameMk id="8" creationId="{F90C47B1-C46D-32EC-F50D-A3E652B4B12B}"/>
          </ac:graphicFrameMkLst>
        </pc:graphicFrameChg>
        <pc:graphicFrameChg chg="add mod modGraphic">
          <ac:chgData name="Noura.Elmaghawry" userId="b691f193-aaf6-4e62-bc5c-f933985003e3" providerId="ADAL" clId="{8233E784-04BC-40FE-B1FF-DD6337D9158E}" dt="2024-03-30T22:52:28.593" v="3116" actId="255"/>
          <ac:graphicFrameMkLst>
            <pc:docMk/>
            <pc:sldMk cId="2190921170" sldId="362"/>
            <ac:graphicFrameMk id="9" creationId="{D4B47A33-F625-203B-1820-4A0806333B95}"/>
          </ac:graphicFrameMkLst>
        </pc:graphicFrameChg>
      </pc:sldChg>
      <pc:sldChg chg="addSp modSp new mod">
        <pc:chgData name="Noura.Elmaghawry" userId="b691f193-aaf6-4e62-bc5c-f933985003e3" providerId="ADAL" clId="{8233E784-04BC-40FE-B1FF-DD6337D9158E}" dt="2024-03-30T22:19:29.667" v="2747" actId="14100"/>
        <pc:sldMkLst>
          <pc:docMk/>
          <pc:sldMk cId="3932179296" sldId="363"/>
        </pc:sldMkLst>
        <pc:spChg chg="mod">
          <ac:chgData name="Noura.Elmaghawry" userId="b691f193-aaf6-4e62-bc5c-f933985003e3" providerId="ADAL" clId="{8233E784-04BC-40FE-B1FF-DD6337D9158E}" dt="2024-03-30T14:30:13.530" v="2588" actId="20577"/>
          <ac:spMkLst>
            <pc:docMk/>
            <pc:sldMk cId="3932179296" sldId="363"/>
            <ac:spMk id="2" creationId="{8D7DA7B6-55F4-9C93-65D9-EBBEAA5B22CC}"/>
          </ac:spMkLst>
        </pc:spChg>
        <pc:spChg chg="mod">
          <ac:chgData name="Noura.Elmaghawry" userId="b691f193-aaf6-4e62-bc5c-f933985003e3" providerId="ADAL" clId="{8233E784-04BC-40FE-B1FF-DD6337D9158E}" dt="2024-03-30T22:16:33.583" v="2741" actId="20577"/>
          <ac:spMkLst>
            <pc:docMk/>
            <pc:sldMk cId="3932179296" sldId="363"/>
            <ac:spMk id="3" creationId="{FD11530B-32A4-8FEF-142B-C9CA08217E34}"/>
          </ac:spMkLst>
        </pc:spChg>
        <pc:picChg chg="add mod">
          <ac:chgData name="Noura.Elmaghawry" userId="b691f193-aaf6-4e62-bc5c-f933985003e3" providerId="ADAL" clId="{8233E784-04BC-40FE-B1FF-DD6337D9158E}" dt="2024-03-30T22:19:29.667" v="2747" actId="14100"/>
          <ac:picMkLst>
            <pc:docMk/>
            <pc:sldMk cId="3932179296" sldId="363"/>
            <ac:picMk id="5" creationId="{A31E85AA-98DE-FA8D-4C5A-254CABC66C86}"/>
          </ac:picMkLst>
        </pc:picChg>
      </pc:sldChg>
      <pc:sldChg chg="modSp add mod">
        <pc:chgData name="Noura.Elmaghawry" userId="b691f193-aaf6-4e62-bc5c-f933985003e3" providerId="ADAL" clId="{8233E784-04BC-40FE-B1FF-DD6337D9158E}" dt="2024-03-31T17:55:37.097" v="3121" actId="20577"/>
        <pc:sldMkLst>
          <pc:docMk/>
          <pc:sldMk cId="2381471753" sldId="364"/>
        </pc:sldMkLst>
        <pc:graphicFrameChg chg="mod">
          <ac:chgData name="Noura.Elmaghawry" userId="b691f193-aaf6-4e62-bc5c-f933985003e3" providerId="ADAL" clId="{8233E784-04BC-40FE-B1FF-DD6337D9158E}" dt="2024-03-31T17:55:37.097" v="3121" actId="20577"/>
          <ac:graphicFrameMkLst>
            <pc:docMk/>
            <pc:sldMk cId="2381471753" sldId="364"/>
            <ac:graphicFrameMk id="4" creationId="{AC491B6D-A5EF-C543-50C0-98E39F25A752}"/>
          </ac:graphicFrameMkLst>
        </pc:graphicFrameChg>
      </pc:sldChg>
      <pc:sldChg chg="modSp new del mod">
        <pc:chgData name="Noura.Elmaghawry" userId="b691f193-aaf6-4e62-bc5c-f933985003e3" providerId="ADAL" clId="{8233E784-04BC-40FE-B1FF-DD6337D9158E}" dt="2024-03-30T22:29:37.068" v="2824" actId="680"/>
        <pc:sldMkLst>
          <pc:docMk/>
          <pc:sldMk cId="643015122" sldId="365"/>
        </pc:sldMkLst>
        <pc:spChg chg="mod">
          <ac:chgData name="Noura.Elmaghawry" userId="b691f193-aaf6-4e62-bc5c-f933985003e3" providerId="ADAL" clId="{8233E784-04BC-40FE-B1FF-DD6337D9158E}" dt="2024-03-30T22:29:36.565" v="2823"/>
          <ac:spMkLst>
            <pc:docMk/>
            <pc:sldMk cId="643015122" sldId="365"/>
            <ac:spMk id="2" creationId="{41EB0DFD-CC03-6A53-0361-077C499AC739}"/>
          </ac:spMkLst>
        </pc:spChg>
      </pc:sldChg>
      <pc:sldChg chg="modSp new mod">
        <pc:chgData name="Noura.Elmaghawry" userId="b691f193-aaf6-4e62-bc5c-f933985003e3" providerId="ADAL" clId="{8233E784-04BC-40FE-B1FF-DD6337D9158E}" dt="2024-03-30T22:31:57.732" v="2847" actId="6549"/>
        <pc:sldMkLst>
          <pc:docMk/>
          <pc:sldMk cId="1338805991" sldId="365"/>
        </pc:sldMkLst>
        <pc:spChg chg="mod">
          <ac:chgData name="Noura.Elmaghawry" userId="b691f193-aaf6-4e62-bc5c-f933985003e3" providerId="ADAL" clId="{8233E784-04BC-40FE-B1FF-DD6337D9158E}" dt="2024-03-30T22:30:05.615" v="2829" actId="108"/>
          <ac:spMkLst>
            <pc:docMk/>
            <pc:sldMk cId="1338805991" sldId="365"/>
            <ac:spMk id="2" creationId="{884218D6-97CD-A7DC-8AC8-54370BE94678}"/>
          </ac:spMkLst>
        </pc:spChg>
        <pc:spChg chg="mod">
          <ac:chgData name="Noura.Elmaghawry" userId="b691f193-aaf6-4e62-bc5c-f933985003e3" providerId="ADAL" clId="{8233E784-04BC-40FE-B1FF-DD6337D9158E}" dt="2024-03-30T22:31:57.732" v="2847" actId="6549"/>
          <ac:spMkLst>
            <pc:docMk/>
            <pc:sldMk cId="1338805991" sldId="365"/>
            <ac:spMk id="3" creationId="{40D62C88-53B2-B96E-7016-2C45949B70E2}"/>
          </ac:spMkLst>
        </pc:spChg>
      </pc:sldChg>
      <pc:sldChg chg="addSp delSp modSp new mod">
        <pc:chgData name="Noura.Elmaghawry" userId="b691f193-aaf6-4e62-bc5c-f933985003e3" providerId="ADAL" clId="{8233E784-04BC-40FE-B1FF-DD6337D9158E}" dt="2024-03-30T22:38:37.925" v="3063" actId="20577"/>
        <pc:sldMkLst>
          <pc:docMk/>
          <pc:sldMk cId="1501400420" sldId="366"/>
        </pc:sldMkLst>
        <pc:spChg chg="mod">
          <ac:chgData name="Noura.Elmaghawry" userId="b691f193-aaf6-4e62-bc5c-f933985003e3" providerId="ADAL" clId="{8233E784-04BC-40FE-B1FF-DD6337D9158E}" dt="2024-03-30T22:34:59.098" v="2863"/>
          <ac:spMkLst>
            <pc:docMk/>
            <pc:sldMk cId="1501400420" sldId="366"/>
            <ac:spMk id="2" creationId="{F30B025C-41E7-2B18-0E4B-31BF90C29862}"/>
          </ac:spMkLst>
        </pc:spChg>
        <pc:spChg chg="del">
          <ac:chgData name="Noura.Elmaghawry" userId="b691f193-aaf6-4e62-bc5c-f933985003e3" providerId="ADAL" clId="{8233E784-04BC-40FE-B1FF-DD6337D9158E}" dt="2024-03-30T22:33:09.809" v="2849"/>
          <ac:spMkLst>
            <pc:docMk/>
            <pc:sldMk cId="1501400420" sldId="366"/>
            <ac:spMk id="3" creationId="{54012E65-75F7-F3A5-0305-4EC2A512B827}"/>
          </ac:spMkLst>
        </pc:spChg>
        <pc:spChg chg="add mod">
          <ac:chgData name="Noura.Elmaghawry" userId="b691f193-aaf6-4e62-bc5c-f933985003e3" providerId="ADAL" clId="{8233E784-04BC-40FE-B1FF-DD6337D9158E}" dt="2024-03-30T22:38:11.884" v="3029" actId="207"/>
          <ac:spMkLst>
            <pc:docMk/>
            <pc:sldMk cId="1501400420" sldId="366"/>
            <ac:spMk id="4" creationId="{0ABC0305-EDB0-F208-26E4-BCA26439D04A}"/>
          </ac:spMkLst>
        </pc:spChg>
        <pc:spChg chg="add mod">
          <ac:chgData name="Noura.Elmaghawry" userId="b691f193-aaf6-4e62-bc5c-f933985003e3" providerId="ADAL" clId="{8233E784-04BC-40FE-B1FF-DD6337D9158E}" dt="2024-03-30T22:38:37.925" v="3063" actId="20577"/>
          <ac:spMkLst>
            <pc:docMk/>
            <pc:sldMk cId="1501400420" sldId="366"/>
            <ac:spMk id="5" creationId="{94C644FB-F392-5F49-4526-28E60CAC3688}"/>
          </ac:spMkLst>
        </pc:spChg>
      </pc:sldChg>
      <pc:sldChg chg="addSp modSp new mod">
        <pc:chgData name="Noura.Elmaghawry" userId="b691f193-aaf6-4e62-bc5c-f933985003e3" providerId="ADAL" clId="{8233E784-04BC-40FE-B1FF-DD6337D9158E}" dt="2024-03-30T22:49:35.361" v="3091" actId="20577"/>
        <pc:sldMkLst>
          <pc:docMk/>
          <pc:sldMk cId="2016993933" sldId="367"/>
        </pc:sldMkLst>
        <pc:spChg chg="mod">
          <ac:chgData name="Noura.Elmaghawry" userId="b691f193-aaf6-4e62-bc5c-f933985003e3" providerId="ADAL" clId="{8233E784-04BC-40FE-B1FF-DD6337D9158E}" dt="2024-03-30T22:49:35.361" v="3091" actId="20577"/>
          <ac:spMkLst>
            <pc:docMk/>
            <pc:sldMk cId="2016993933" sldId="367"/>
            <ac:spMk id="2" creationId="{C2E3C255-664E-76A3-3F9F-8D43EC04D767}"/>
          </ac:spMkLst>
        </pc:spChg>
        <pc:picChg chg="add mod">
          <ac:chgData name="Noura.Elmaghawry" userId="b691f193-aaf6-4e62-bc5c-f933985003e3" providerId="ADAL" clId="{8233E784-04BC-40FE-B1FF-DD6337D9158E}" dt="2024-03-30T22:49:27.110" v="3069" actId="14100"/>
          <ac:picMkLst>
            <pc:docMk/>
            <pc:sldMk cId="2016993933" sldId="367"/>
            <ac:picMk id="5" creationId="{C67FF98C-C25F-6E12-59C8-00D1F4C07749}"/>
          </ac:picMkLst>
        </pc:picChg>
      </pc:sldChg>
    </pc:docChg>
  </pc:docChgLst>
  <pc:docChgLst>
    <pc:chgData name="Noura.Elmaghawry" userId="b691f193-aaf6-4e62-bc5c-f933985003e3" providerId="ADAL" clId="{16152CA0-7EAB-4920-BBA1-84D5C48A8829}"/>
    <pc:docChg chg="custSel addSld delSld modSld">
      <pc:chgData name="Noura.Elmaghawry" userId="b691f193-aaf6-4e62-bc5c-f933985003e3" providerId="ADAL" clId="{16152CA0-7EAB-4920-BBA1-84D5C48A8829}" dt="2024-02-26T14:03:14.260" v="21" actId="20577"/>
      <pc:docMkLst>
        <pc:docMk/>
      </pc:docMkLst>
      <pc:sldChg chg="modAnim">
        <pc:chgData name="Noura.Elmaghawry" userId="b691f193-aaf6-4e62-bc5c-f933985003e3" providerId="ADAL" clId="{16152CA0-7EAB-4920-BBA1-84D5C48A8829}" dt="2024-02-25T13:36:26.175" v="1"/>
        <pc:sldMkLst>
          <pc:docMk/>
          <pc:sldMk cId="937605804" sldId="348"/>
        </pc:sldMkLst>
      </pc:sldChg>
      <pc:sldChg chg="modSp mod">
        <pc:chgData name="Noura.Elmaghawry" userId="b691f193-aaf6-4e62-bc5c-f933985003e3" providerId="ADAL" clId="{16152CA0-7EAB-4920-BBA1-84D5C48A8829}" dt="2024-02-26T14:03:14.260" v="21" actId="20577"/>
        <pc:sldMkLst>
          <pc:docMk/>
          <pc:sldMk cId="192257478" sldId="366"/>
        </pc:sldMkLst>
        <pc:graphicFrameChg chg="modGraphic">
          <ac:chgData name="Noura.Elmaghawry" userId="b691f193-aaf6-4e62-bc5c-f933985003e3" providerId="ADAL" clId="{16152CA0-7EAB-4920-BBA1-84D5C48A8829}" dt="2024-02-26T14:03:14.260" v="21" actId="20577"/>
          <ac:graphicFrameMkLst>
            <pc:docMk/>
            <pc:sldMk cId="192257478" sldId="366"/>
            <ac:graphicFrameMk id="10" creationId="{728C7C10-5683-3209-CCC3-667BB877CC5E}"/>
          </ac:graphicFrameMkLst>
        </pc:graphicFrameChg>
      </pc:sldChg>
      <pc:sldChg chg="addSp delSp modSp mod delAnim modAnim">
        <pc:chgData name="Noura.Elmaghawry" userId="b691f193-aaf6-4e62-bc5c-f933985003e3" providerId="ADAL" clId="{16152CA0-7EAB-4920-BBA1-84D5C48A8829}" dt="2024-02-26T08:42:05.622" v="10"/>
        <pc:sldMkLst>
          <pc:docMk/>
          <pc:sldMk cId="3916217556" sldId="374"/>
        </pc:sldMkLst>
        <pc:spChg chg="add mod">
          <ac:chgData name="Noura.Elmaghawry" userId="b691f193-aaf6-4e62-bc5c-f933985003e3" providerId="ADAL" clId="{16152CA0-7EAB-4920-BBA1-84D5C48A8829}" dt="2024-02-26T08:41:49.583" v="8"/>
          <ac:spMkLst>
            <pc:docMk/>
            <pc:sldMk cId="3916217556" sldId="374"/>
            <ac:spMk id="11" creationId="{21057333-D8A5-AE70-C874-6EAEE110C985}"/>
          </ac:spMkLst>
        </pc:spChg>
        <pc:spChg chg="del">
          <ac:chgData name="Noura.Elmaghawry" userId="b691f193-aaf6-4e62-bc5c-f933985003e3" providerId="ADAL" clId="{16152CA0-7EAB-4920-BBA1-84D5C48A8829}" dt="2024-02-25T13:37:53.048" v="6" actId="478"/>
          <ac:spMkLst>
            <pc:docMk/>
            <pc:sldMk cId="3916217556" sldId="374"/>
            <ac:spMk id="13" creationId="{E139E2DB-8304-E30A-2328-40845D1987AF}"/>
          </ac:spMkLst>
        </pc:spChg>
        <pc:picChg chg="add mod">
          <ac:chgData name="Noura.Elmaghawry" userId="b691f193-aaf6-4e62-bc5c-f933985003e3" providerId="ADAL" clId="{16152CA0-7EAB-4920-BBA1-84D5C48A8829}" dt="2024-02-26T08:41:32.153" v="7"/>
          <ac:picMkLst>
            <pc:docMk/>
            <pc:sldMk cId="3916217556" sldId="374"/>
            <ac:picMk id="9" creationId="{1FFBEAEF-A898-5BEB-C07B-F72A8B1E4820}"/>
          </ac:picMkLst>
        </pc:picChg>
        <pc:picChg chg="del">
          <ac:chgData name="Noura.Elmaghawry" userId="b691f193-aaf6-4e62-bc5c-f933985003e3" providerId="ADAL" clId="{16152CA0-7EAB-4920-BBA1-84D5C48A8829}" dt="2024-02-25T13:37:51.975" v="5" actId="478"/>
          <ac:picMkLst>
            <pc:docMk/>
            <pc:sldMk cId="3916217556" sldId="374"/>
            <ac:picMk id="12" creationId="{A4899EEF-03EA-14D7-4882-F9DABEAFBD59}"/>
          </ac:picMkLst>
        </pc:picChg>
      </pc:sldChg>
      <pc:sldChg chg="addSp delSp modSp mod delAnim modAnim">
        <pc:chgData name="Noura.Elmaghawry" userId="b691f193-aaf6-4e62-bc5c-f933985003e3" providerId="ADAL" clId="{16152CA0-7EAB-4920-BBA1-84D5C48A8829}" dt="2024-02-26T08:43:56.424" v="16"/>
        <pc:sldMkLst>
          <pc:docMk/>
          <pc:sldMk cId="131319199" sldId="375"/>
        </pc:sldMkLst>
        <pc:picChg chg="add mod">
          <ac:chgData name="Noura.Elmaghawry" userId="b691f193-aaf6-4e62-bc5c-f933985003e3" providerId="ADAL" clId="{16152CA0-7EAB-4920-BBA1-84D5C48A8829}" dt="2024-02-26T08:43:51.695" v="15" actId="14100"/>
          <ac:picMkLst>
            <pc:docMk/>
            <pc:sldMk cId="131319199" sldId="375"/>
            <ac:picMk id="10" creationId="{2028CDE6-7866-F93E-A750-15E13DD85B2D}"/>
          </ac:picMkLst>
        </pc:picChg>
        <pc:picChg chg="del">
          <ac:chgData name="Noura.Elmaghawry" userId="b691f193-aaf6-4e62-bc5c-f933985003e3" providerId="ADAL" clId="{16152CA0-7EAB-4920-BBA1-84D5C48A8829}" dt="2024-02-26T08:43:40.342" v="11" actId="478"/>
          <ac:picMkLst>
            <pc:docMk/>
            <pc:sldMk cId="131319199" sldId="375"/>
            <ac:picMk id="11" creationId="{6B846F10-2B1A-13EC-77FC-134BA0F7E0A2}"/>
          </ac:picMkLst>
        </pc:picChg>
      </pc:sldChg>
      <pc:sldChg chg="modAnim">
        <pc:chgData name="Noura.Elmaghawry" userId="b691f193-aaf6-4e62-bc5c-f933985003e3" providerId="ADAL" clId="{16152CA0-7EAB-4920-BBA1-84D5C48A8829}" dt="2024-02-25T13:37:03.556" v="3"/>
        <pc:sldMkLst>
          <pc:docMk/>
          <pc:sldMk cId="431369937" sldId="377"/>
        </pc:sldMkLst>
      </pc:sldChg>
      <pc:sldChg chg="add del">
        <pc:chgData name="Noura.Elmaghawry" userId="b691f193-aaf6-4e62-bc5c-f933985003e3" providerId="ADAL" clId="{16152CA0-7EAB-4920-BBA1-84D5C48A8829}" dt="2024-02-26T14:02:54.871" v="18" actId="47"/>
        <pc:sldMkLst>
          <pc:docMk/>
          <pc:sldMk cId="1458168467" sldId="378"/>
        </pc:sldMkLst>
      </pc:sldChg>
      <pc:sldChg chg="modAnim">
        <pc:chgData name="Noura.Elmaghawry" userId="b691f193-aaf6-4e62-bc5c-f933985003e3" providerId="ADAL" clId="{16152CA0-7EAB-4920-BBA1-84D5C48A8829}" dt="2024-02-25T13:36:50.942" v="2"/>
        <pc:sldMkLst>
          <pc:docMk/>
          <pc:sldMk cId="3299677290" sldId="379"/>
        </pc:sldMkLst>
      </pc:sldChg>
      <pc:sldChg chg="del">
        <pc:chgData name="Noura.Elmaghawry" userId="b691f193-aaf6-4e62-bc5c-f933985003e3" providerId="ADAL" clId="{16152CA0-7EAB-4920-BBA1-84D5C48A8829}" dt="2024-02-26T14:02:57.942" v="19" actId="47"/>
        <pc:sldMkLst>
          <pc:docMk/>
          <pc:sldMk cId="3816679220" sldId="380"/>
        </pc:sldMkLst>
      </pc:sldChg>
      <pc:sldChg chg="modAnim">
        <pc:chgData name="Noura.Elmaghawry" userId="b691f193-aaf6-4e62-bc5c-f933985003e3" providerId="ADAL" clId="{16152CA0-7EAB-4920-BBA1-84D5C48A8829}" dt="2024-02-25T13:37:11.204" v="4"/>
        <pc:sldMkLst>
          <pc:docMk/>
          <pc:sldMk cId="2370583835" sldId="382"/>
        </pc:sldMkLst>
      </pc:sldChg>
    </pc:docChg>
  </pc:docChgLst>
  <pc:docChgLst>
    <pc:chgData name="Noura.Elmaghawry" userId="b691f193-aaf6-4e62-bc5c-f933985003e3" providerId="ADAL" clId="{070F82D0-9467-49E5-A48A-EA940B8A360D}"/>
    <pc:docChg chg="undo custSel addSld delSld modSld sldOrd">
      <pc:chgData name="Noura.Elmaghawry" userId="b691f193-aaf6-4e62-bc5c-f933985003e3" providerId="ADAL" clId="{070F82D0-9467-49E5-A48A-EA940B8A360D}" dt="2024-03-09T22:05:06.025" v="3248" actId="20577"/>
      <pc:docMkLst>
        <pc:docMk/>
      </pc:docMkLst>
      <pc:sldChg chg="modSp mod">
        <pc:chgData name="Noura.Elmaghawry" userId="b691f193-aaf6-4e62-bc5c-f933985003e3" providerId="ADAL" clId="{070F82D0-9467-49E5-A48A-EA940B8A360D}" dt="2024-03-09T18:08:09.096" v="0" actId="20577"/>
        <pc:sldMkLst>
          <pc:docMk/>
          <pc:sldMk cId="4187846008" sldId="256"/>
        </pc:sldMkLst>
        <pc:spChg chg="mod">
          <ac:chgData name="Noura.Elmaghawry" userId="b691f193-aaf6-4e62-bc5c-f933985003e3" providerId="ADAL" clId="{070F82D0-9467-49E5-A48A-EA940B8A360D}" dt="2024-03-09T18:08:09.096" v="0" actId="20577"/>
          <ac:spMkLst>
            <pc:docMk/>
            <pc:sldMk cId="4187846008" sldId="256"/>
            <ac:spMk id="3" creationId="{6AC7874C-77DC-B28D-C942-876331805A3C}"/>
          </ac:spMkLst>
        </pc:spChg>
      </pc:sldChg>
      <pc:sldChg chg="modSp mod">
        <pc:chgData name="Noura.Elmaghawry" userId="b691f193-aaf6-4e62-bc5c-f933985003e3" providerId="ADAL" clId="{070F82D0-9467-49E5-A48A-EA940B8A360D}" dt="2024-03-09T21:54:42.282" v="3176" actId="20577"/>
        <pc:sldMkLst>
          <pc:docMk/>
          <pc:sldMk cId="487716833" sldId="301"/>
        </pc:sldMkLst>
        <pc:spChg chg="mod">
          <ac:chgData name="Noura.Elmaghawry" userId="b691f193-aaf6-4e62-bc5c-f933985003e3" providerId="ADAL" clId="{070F82D0-9467-49E5-A48A-EA940B8A360D}" dt="2024-03-09T21:54:42.282" v="3176" actId="20577"/>
          <ac:spMkLst>
            <pc:docMk/>
            <pc:sldMk cId="487716833" sldId="301"/>
            <ac:spMk id="3" creationId="{C3CADC7E-F059-BAB8-9587-BF7CC65F0BC2}"/>
          </ac:spMkLst>
        </pc:spChg>
      </pc:sldChg>
      <pc:sldChg chg="addSp delSp modSp new mod">
        <pc:chgData name="Noura.Elmaghawry" userId="b691f193-aaf6-4e62-bc5c-f933985003e3" providerId="ADAL" clId="{070F82D0-9467-49E5-A48A-EA940B8A360D}" dt="2024-03-09T18:21:04.440" v="330" actId="22"/>
        <pc:sldMkLst>
          <pc:docMk/>
          <pc:sldMk cId="1682701" sldId="302"/>
        </pc:sldMkLst>
        <pc:spChg chg="mod">
          <ac:chgData name="Noura.Elmaghawry" userId="b691f193-aaf6-4e62-bc5c-f933985003e3" providerId="ADAL" clId="{070F82D0-9467-49E5-A48A-EA940B8A360D}" dt="2024-03-09T18:18:53.425" v="280" actId="20577"/>
          <ac:spMkLst>
            <pc:docMk/>
            <pc:sldMk cId="1682701" sldId="302"/>
            <ac:spMk id="2" creationId="{75C432CD-CBCF-3401-7E57-8D6F711EAA40}"/>
          </ac:spMkLst>
        </pc:spChg>
        <pc:spChg chg="add del">
          <ac:chgData name="Noura.Elmaghawry" userId="b691f193-aaf6-4e62-bc5c-f933985003e3" providerId="ADAL" clId="{070F82D0-9467-49E5-A48A-EA940B8A360D}" dt="2024-03-09T18:10:40.612" v="27"/>
          <ac:spMkLst>
            <pc:docMk/>
            <pc:sldMk cId="1682701" sldId="302"/>
            <ac:spMk id="3" creationId="{46B18BF1-6094-C460-6BB5-6C032EAA9D9F}"/>
          </ac:spMkLst>
        </pc:spChg>
        <pc:spChg chg="add mod">
          <ac:chgData name="Noura.Elmaghawry" userId="b691f193-aaf6-4e62-bc5c-f933985003e3" providerId="ADAL" clId="{070F82D0-9467-49E5-A48A-EA940B8A360D}" dt="2024-03-09T18:10:38.628" v="26"/>
          <ac:spMkLst>
            <pc:docMk/>
            <pc:sldMk cId="1682701" sldId="302"/>
            <ac:spMk id="4" creationId="{15253C4E-EB92-53A5-1941-850B75FD453D}"/>
          </ac:spMkLst>
        </pc:spChg>
        <pc:spChg chg="add del mod">
          <ac:chgData name="Noura.Elmaghawry" userId="b691f193-aaf6-4e62-bc5c-f933985003e3" providerId="ADAL" clId="{070F82D0-9467-49E5-A48A-EA940B8A360D}" dt="2024-03-09T18:18:57.781" v="281" actId="478"/>
          <ac:spMkLst>
            <pc:docMk/>
            <pc:sldMk cId="1682701" sldId="302"/>
            <ac:spMk id="5" creationId="{A08B147F-07A7-63A9-FCC2-303734ADDBA4}"/>
          </ac:spMkLst>
        </pc:spChg>
        <pc:spChg chg="add mod">
          <ac:chgData name="Noura.Elmaghawry" userId="b691f193-aaf6-4e62-bc5c-f933985003e3" providerId="ADAL" clId="{070F82D0-9467-49E5-A48A-EA940B8A360D}" dt="2024-03-09T18:20:52.359" v="328" actId="1076"/>
          <ac:spMkLst>
            <pc:docMk/>
            <pc:sldMk cId="1682701" sldId="302"/>
            <ac:spMk id="7" creationId="{52B88385-6BC0-3D66-77F6-C8B4FA0394AC}"/>
          </ac:spMkLst>
        </pc:spChg>
        <pc:spChg chg="add mod">
          <ac:chgData name="Noura.Elmaghawry" userId="b691f193-aaf6-4e62-bc5c-f933985003e3" providerId="ADAL" clId="{070F82D0-9467-49E5-A48A-EA940B8A360D}" dt="2024-03-09T18:20:47.365" v="327" actId="1035"/>
          <ac:spMkLst>
            <pc:docMk/>
            <pc:sldMk cId="1682701" sldId="302"/>
            <ac:spMk id="13" creationId="{CD17B7D8-FCC3-D339-E850-9DB87FCD3112}"/>
          </ac:spMkLst>
        </pc:spChg>
        <pc:spChg chg="add mod">
          <ac:chgData name="Noura.Elmaghawry" userId="b691f193-aaf6-4e62-bc5c-f933985003e3" providerId="ADAL" clId="{070F82D0-9467-49E5-A48A-EA940B8A360D}" dt="2024-03-09T18:20:47.365" v="327" actId="1035"/>
          <ac:spMkLst>
            <pc:docMk/>
            <pc:sldMk cId="1682701" sldId="302"/>
            <ac:spMk id="14" creationId="{11CDAEA2-433C-39F7-C090-CC16B8C0FDD8}"/>
          </ac:spMkLst>
        </pc:spChg>
        <pc:spChg chg="add del mod">
          <ac:chgData name="Noura.Elmaghawry" userId="b691f193-aaf6-4e62-bc5c-f933985003e3" providerId="ADAL" clId="{070F82D0-9467-49E5-A48A-EA940B8A360D}" dt="2024-03-09T18:18:14.933" v="229"/>
          <ac:spMkLst>
            <pc:docMk/>
            <pc:sldMk cId="1682701" sldId="302"/>
            <ac:spMk id="15" creationId="{CFB7BF6F-1F6E-EB39-0E5C-F72657F204A1}"/>
          </ac:spMkLst>
        </pc:spChg>
        <pc:spChg chg="add mod">
          <ac:chgData name="Noura.Elmaghawry" userId="b691f193-aaf6-4e62-bc5c-f933985003e3" providerId="ADAL" clId="{070F82D0-9467-49E5-A48A-EA940B8A360D}" dt="2024-03-09T18:20:36.469" v="294" actId="14100"/>
          <ac:spMkLst>
            <pc:docMk/>
            <pc:sldMk cId="1682701" sldId="302"/>
            <ac:spMk id="16" creationId="{7C45E9CE-2E85-0588-5180-0FFE08F0500B}"/>
          </ac:spMkLst>
        </pc:spChg>
        <pc:spChg chg="add del">
          <ac:chgData name="Noura.Elmaghawry" userId="b691f193-aaf6-4e62-bc5c-f933985003e3" providerId="ADAL" clId="{070F82D0-9467-49E5-A48A-EA940B8A360D}" dt="2024-03-09T18:21:04.440" v="330" actId="22"/>
          <ac:spMkLst>
            <pc:docMk/>
            <pc:sldMk cId="1682701" sldId="302"/>
            <ac:spMk id="18" creationId="{199E048B-1667-E498-83E2-5D274B9E6DAE}"/>
          </ac:spMkLst>
        </pc:spChg>
        <pc:graphicFrameChg chg="add mod modGraphic">
          <ac:chgData name="Noura.Elmaghawry" userId="b691f193-aaf6-4e62-bc5c-f933985003e3" providerId="ADAL" clId="{070F82D0-9467-49E5-A48A-EA940B8A360D}" dt="2024-03-09T18:20:47.365" v="327" actId="1035"/>
          <ac:graphicFrameMkLst>
            <pc:docMk/>
            <pc:sldMk cId="1682701" sldId="302"/>
            <ac:graphicFrameMk id="6" creationId="{7E61439D-027F-8AF0-A777-A42428C5740A}"/>
          </ac:graphicFrameMkLst>
        </pc:graphicFrameChg>
        <pc:cxnChg chg="add mod">
          <ac:chgData name="Noura.Elmaghawry" userId="b691f193-aaf6-4e62-bc5c-f933985003e3" providerId="ADAL" clId="{070F82D0-9467-49E5-A48A-EA940B8A360D}" dt="2024-03-09T18:20:47.365" v="327" actId="1035"/>
          <ac:cxnSpMkLst>
            <pc:docMk/>
            <pc:sldMk cId="1682701" sldId="302"/>
            <ac:cxnSpMk id="9" creationId="{430DB432-1C1B-D190-9F28-C87D295F59F2}"/>
          </ac:cxnSpMkLst>
        </pc:cxnChg>
        <pc:cxnChg chg="add mod">
          <ac:chgData name="Noura.Elmaghawry" userId="b691f193-aaf6-4e62-bc5c-f933985003e3" providerId="ADAL" clId="{070F82D0-9467-49E5-A48A-EA940B8A360D}" dt="2024-03-09T18:20:47.365" v="327" actId="1035"/>
          <ac:cxnSpMkLst>
            <pc:docMk/>
            <pc:sldMk cId="1682701" sldId="302"/>
            <ac:cxnSpMk id="12" creationId="{CEA57C18-B7D1-472D-5CC1-8FC0B5F4C1AE}"/>
          </ac:cxnSpMkLst>
        </pc:cxnChg>
      </pc:sldChg>
      <pc:sldChg chg="modSp add del mod">
        <pc:chgData name="Noura.Elmaghawry" userId="b691f193-aaf6-4e62-bc5c-f933985003e3" providerId="ADAL" clId="{070F82D0-9467-49E5-A48A-EA940B8A360D}" dt="2024-03-09T18:55:37.962" v="1353" actId="47"/>
        <pc:sldMkLst>
          <pc:docMk/>
          <pc:sldMk cId="1963871189" sldId="303"/>
        </pc:sldMkLst>
        <pc:spChg chg="mod">
          <ac:chgData name="Noura.Elmaghawry" userId="b691f193-aaf6-4e62-bc5c-f933985003e3" providerId="ADAL" clId="{070F82D0-9467-49E5-A48A-EA940B8A360D}" dt="2024-03-09T18:19:05.350" v="282" actId="6549"/>
          <ac:spMkLst>
            <pc:docMk/>
            <pc:sldMk cId="1963871189" sldId="303"/>
            <ac:spMk id="5" creationId="{725821B4-A102-7B9B-A5EA-39DD240A7365}"/>
          </ac:spMkLst>
        </pc:spChg>
      </pc:sldChg>
      <pc:sldChg chg="addSp modSp add mod">
        <pc:chgData name="Noura.Elmaghawry" userId="b691f193-aaf6-4e62-bc5c-f933985003e3" providerId="ADAL" clId="{070F82D0-9467-49E5-A48A-EA940B8A360D}" dt="2024-03-09T18:33:42.508" v="851" actId="1076"/>
        <pc:sldMkLst>
          <pc:docMk/>
          <pc:sldMk cId="777022948" sldId="304"/>
        </pc:sldMkLst>
        <pc:spChg chg="add mod">
          <ac:chgData name="Noura.Elmaghawry" userId="b691f193-aaf6-4e62-bc5c-f933985003e3" providerId="ADAL" clId="{070F82D0-9467-49E5-A48A-EA940B8A360D}" dt="2024-03-09T18:33:42.508" v="851" actId="1076"/>
          <ac:spMkLst>
            <pc:docMk/>
            <pc:sldMk cId="777022948" sldId="304"/>
            <ac:spMk id="3" creationId="{CCC5184D-0EF9-77D7-42EA-EFFB95D5150E}"/>
          </ac:spMkLst>
        </pc:spChg>
        <pc:spChg chg="mod">
          <ac:chgData name="Noura.Elmaghawry" userId="b691f193-aaf6-4e62-bc5c-f933985003e3" providerId="ADAL" clId="{070F82D0-9467-49E5-A48A-EA940B8A360D}" dt="2024-03-09T18:22:37.562" v="417" actId="207"/>
          <ac:spMkLst>
            <pc:docMk/>
            <pc:sldMk cId="777022948" sldId="304"/>
            <ac:spMk id="14" creationId="{396C51B7-C9A8-5B28-CD75-47AAF2B6B204}"/>
          </ac:spMkLst>
        </pc:spChg>
        <pc:spChg chg="mod">
          <ac:chgData name="Noura.Elmaghawry" userId="b691f193-aaf6-4e62-bc5c-f933985003e3" providerId="ADAL" clId="{070F82D0-9467-49E5-A48A-EA940B8A360D}" dt="2024-03-09T18:32:18.346" v="709" actId="1076"/>
          <ac:spMkLst>
            <pc:docMk/>
            <pc:sldMk cId="777022948" sldId="304"/>
            <ac:spMk id="16" creationId="{2D589E53-251D-EEAD-FCE6-0578653AAD56}"/>
          </ac:spMkLst>
        </pc:spChg>
        <pc:picChg chg="add mod">
          <ac:chgData name="Noura.Elmaghawry" userId="b691f193-aaf6-4e62-bc5c-f933985003e3" providerId="ADAL" clId="{070F82D0-9467-49E5-A48A-EA940B8A360D}" dt="2024-03-09T18:22:27.131" v="413" actId="1076"/>
          <ac:picMkLst>
            <pc:docMk/>
            <pc:sldMk cId="777022948" sldId="304"/>
            <ac:picMk id="2050" creationId="{26E1EB98-02D6-D105-6822-E883162AA13F}"/>
          </ac:picMkLst>
        </pc:picChg>
        <pc:picChg chg="add">
          <ac:chgData name="Noura.Elmaghawry" userId="b691f193-aaf6-4e62-bc5c-f933985003e3" providerId="ADAL" clId="{070F82D0-9467-49E5-A48A-EA940B8A360D}" dt="2024-03-09T18:24:26.911" v="534"/>
          <ac:picMkLst>
            <pc:docMk/>
            <pc:sldMk cId="777022948" sldId="304"/>
            <ac:picMk id="2052" creationId="{E9CF24B9-41F9-81AE-9707-497924241A1C}"/>
          </ac:picMkLst>
        </pc:picChg>
      </pc:sldChg>
      <pc:sldChg chg="addSp delSp modSp add mod">
        <pc:chgData name="Noura.Elmaghawry" userId="b691f193-aaf6-4e62-bc5c-f933985003e3" providerId="ADAL" clId="{070F82D0-9467-49E5-A48A-EA940B8A360D}" dt="2024-03-09T18:38:05.268" v="862" actId="14100"/>
        <pc:sldMkLst>
          <pc:docMk/>
          <pc:sldMk cId="3058167656" sldId="305"/>
        </pc:sldMkLst>
        <pc:spChg chg="add del mod">
          <ac:chgData name="Noura.Elmaghawry" userId="b691f193-aaf6-4e62-bc5c-f933985003e3" providerId="ADAL" clId="{070F82D0-9467-49E5-A48A-EA940B8A360D}" dt="2024-03-09T18:26:54.801" v="539" actId="478"/>
          <ac:spMkLst>
            <pc:docMk/>
            <pc:sldMk cId="3058167656" sldId="305"/>
            <ac:spMk id="3" creationId="{93DE81FC-99A5-D6E1-9BE4-BE5D42FE2C28}"/>
          </ac:spMkLst>
        </pc:spChg>
        <pc:spChg chg="del">
          <ac:chgData name="Noura.Elmaghawry" userId="b691f193-aaf6-4e62-bc5c-f933985003e3" providerId="ADAL" clId="{070F82D0-9467-49E5-A48A-EA940B8A360D}" dt="2024-03-09T18:27:02.655" v="542" actId="478"/>
          <ac:spMkLst>
            <pc:docMk/>
            <pc:sldMk cId="3058167656" sldId="305"/>
            <ac:spMk id="7" creationId="{C16476CC-6CCD-52A7-E034-A4F6363AA43E}"/>
          </ac:spMkLst>
        </pc:spChg>
        <pc:spChg chg="add mod">
          <ac:chgData name="Noura.Elmaghawry" userId="b691f193-aaf6-4e62-bc5c-f933985003e3" providerId="ADAL" clId="{070F82D0-9467-49E5-A48A-EA940B8A360D}" dt="2024-03-09T18:32:08.675" v="707" actId="1076"/>
          <ac:spMkLst>
            <pc:docMk/>
            <pc:sldMk cId="3058167656" sldId="305"/>
            <ac:spMk id="8" creationId="{8F295254-7E2C-B8F2-594C-DA145C90777A}"/>
          </ac:spMkLst>
        </pc:spChg>
        <pc:spChg chg="del">
          <ac:chgData name="Noura.Elmaghawry" userId="b691f193-aaf6-4e62-bc5c-f933985003e3" providerId="ADAL" clId="{070F82D0-9467-49E5-A48A-EA940B8A360D}" dt="2024-03-09T18:27:07.356" v="546" actId="478"/>
          <ac:spMkLst>
            <pc:docMk/>
            <pc:sldMk cId="3058167656" sldId="305"/>
            <ac:spMk id="13" creationId="{A02E5DB2-7DC1-63FE-6092-FAABC7D03218}"/>
          </ac:spMkLst>
        </pc:spChg>
        <pc:spChg chg="del">
          <ac:chgData name="Noura.Elmaghawry" userId="b691f193-aaf6-4e62-bc5c-f933985003e3" providerId="ADAL" clId="{070F82D0-9467-49E5-A48A-EA940B8A360D}" dt="2024-03-09T18:26:57.234" v="540" actId="478"/>
          <ac:spMkLst>
            <pc:docMk/>
            <pc:sldMk cId="3058167656" sldId="305"/>
            <ac:spMk id="14" creationId="{2E000737-FFAC-8CE3-8F7A-CCEDDBF41EBA}"/>
          </ac:spMkLst>
        </pc:spChg>
        <pc:spChg chg="del">
          <ac:chgData name="Noura.Elmaghawry" userId="b691f193-aaf6-4e62-bc5c-f933985003e3" providerId="ADAL" clId="{070F82D0-9467-49E5-A48A-EA940B8A360D}" dt="2024-03-09T18:26:44.993" v="536" actId="478"/>
          <ac:spMkLst>
            <pc:docMk/>
            <pc:sldMk cId="3058167656" sldId="305"/>
            <ac:spMk id="16" creationId="{56A54DDA-CFA3-BD8C-7B68-88AA10E76CED}"/>
          </ac:spMkLst>
        </pc:spChg>
        <pc:graphicFrameChg chg="del">
          <ac:chgData name="Noura.Elmaghawry" userId="b691f193-aaf6-4e62-bc5c-f933985003e3" providerId="ADAL" clId="{070F82D0-9467-49E5-A48A-EA940B8A360D}" dt="2024-03-09T18:27:04.577" v="543" actId="478"/>
          <ac:graphicFrameMkLst>
            <pc:docMk/>
            <pc:sldMk cId="3058167656" sldId="305"/>
            <ac:graphicFrameMk id="6" creationId="{7521B026-7DEB-1859-65AD-764008D4AD01}"/>
          </ac:graphicFrameMkLst>
        </pc:graphicFrameChg>
        <pc:picChg chg="add del mod">
          <ac:chgData name="Noura.Elmaghawry" userId="b691f193-aaf6-4e62-bc5c-f933985003e3" providerId="ADAL" clId="{070F82D0-9467-49E5-A48A-EA940B8A360D}" dt="2024-03-09T18:30:51.505" v="682" actId="478"/>
          <ac:picMkLst>
            <pc:docMk/>
            <pc:sldMk cId="3058167656" sldId="305"/>
            <ac:picMk id="5" creationId="{886DEE5E-15A5-7B15-7D20-998B57069180}"/>
          </ac:picMkLst>
        </pc:picChg>
        <pc:picChg chg="add mod">
          <ac:chgData name="Noura.Elmaghawry" userId="b691f193-aaf6-4e62-bc5c-f933985003e3" providerId="ADAL" clId="{070F82D0-9467-49E5-A48A-EA940B8A360D}" dt="2024-03-09T18:31:45.120" v="704" actId="14100"/>
          <ac:picMkLst>
            <pc:docMk/>
            <pc:sldMk cId="3058167656" sldId="305"/>
            <ac:picMk id="11" creationId="{E7BC4339-F595-6ABE-9E3B-91123443021D}"/>
          </ac:picMkLst>
        </pc:picChg>
        <pc:picChg chg="del">
          <ac:chgData name="Noura.Elmaghawry" userId="b691f193-aaf6-4e62-bc5c-f933985003e3" providerId="ADAL" clId="{070F82D0-9467-49E5-A48A-EA940B8A360D}" dt="2024-03-09T18:26:59.200" v="541" actId="478"/>
          <ac:picMkLst>
            <pc:docMk/>
            <pc:sldMk cId="3058167656" sldId="305"/>
            <ac:picMk id="2050" creationId="{0CDADF40-802E-ADC9-02EC-2EF960C668FC}"/>
          </ac:picMkLst>
        </pc:picChg>
        <pc:picChg chg="add mod">
          <ac:chgData name="Noura.Elmaghawry" userId="b691f193-aaf6-4e62-bc5c-f933985003e3" providerId="ADAL" clId="{070F82D0-9467-49E5-A48A-EA940B8A360D}" dt="2024-03-09T18:38:05.268" v="862" actId="14100"/>
          <ac:picMkLst>
            <pc:docMk/>
            <pc:sldMk cId="3058167656" sldId="305"/>
            <ac:picMk id="4098" creationId="{E9ECA906-F321-8BCA-B50A-6DDF6D950663}"/>
          </ac:picMkLst>
        </pc:picChg>
        <pc:picChg chg="add mod">
          <ac:chgData name="Noura.Elmaghawry" userId="b691f193-aaf6-4e62-bc5c-f933985003e3" providerId="ADAL" clId="{070F82D0-9467-49E5-A48A-EA940B8A360D}" dt="2024-03-09T18:28:29.314" v="565" actId="14100"/>
          <ac:picMkLst>
            <pc:docMk/>
            <pc:sldMk cId="3058167656" sldId="305"/>
            <ac:picMk id="4100" creationId="{3843B314-DD83-C7D1-920D-A906AC4DF35A}"/>
          </ac:picMkLst>
        </pc:picChg>
        <pc:picChg chg="add del mod">
          <ac:chgData name="Noura.Elmaghawry" userId="b691f193-aaf6-4e62-bc5c-f933985003e3" providerId="ADAL" clId="{070F82D0-9467-49E5-A48A-EA940B8A360D}" dt="2024-03-09T18:29:56.089" v="572" actId="478"/>
          <ac:picMkLst>
            <pc:docMk/>
            <pc:sldMk cId="3058167656" sldId="305"/>
            <ac:picMk id="4102" creationId="{1D712DB3-F723-FA35-5558-E1B7EA714633}"/>
          </ac:picMkLst>
        </pc:picChg>
        <pc:picChg chg="add mod">
          <ac:chgData name="Noura.Elmaghawry" userId="b691f193-aaf6-4e62-bc5c-f933985003e3" providerId="ADAL" clId="{070F82D0-9467-49E5-A48A-EA940B8A360D}" dt="2024-03-09T18:38:03.485" v="861" actId="14100"/>
          <ac:picMkLst>
            <pc:docMk/>
            <pc:sldMk cId="3058167656" sldId="305"/>
            <ac:picMk id="4104" creationId="{9195027F-7339-9D82-D584-D3B487DFD133}"/>
          </ac:picMkLst>
        </pc:picChg>
        <pc:cxnChg chg="del">
          <ac:chgData name="Noura.Elmaghawry" userId="b691f193-aaf6-4e62-bc5c-f933985003e3" providerId="ADAL" clId="{070F82D0-9467-49E5-A48A-EA940B8A360D}" dt="2024-03-09T18:27:05.663" v="544" actId="478"/>
          <ac:cxnSpMkLst>
            <pc:docMk/>
            <pc:sldMk cId="3058167656" sldId="305"/>
            <ac:cxnSpMk id="9" creationId="{5A04F0B7-E8AF-6251-B046-F1425D88BEC7}"/>
          </ac:cxnSpMkLst>
        </pc:cxnChg>
        <pc:cxnChg chg="del">
          <ac:chgData name="Noura.Elmaghawry" userId="b691f193-aaf6-4e62-bc5c-f933985003e3" providerId="ADAL" clId="{070F82D0-9467-49E5-A48A-EA940B8A360D}" dt="2024-03-09T18:27:06.348" v="545" actId="478"/>
          <ac:cxnSpMkLst>
            <pc:docMk/>
            <pc:sldMk cId="3058167656" sldId="305"/>
            <ac:cxnSpMk id="12" creationId="{8F8E8CBA-13D1-DCD2-C6F5-4F6004FDECC0}"/>
          </ac:cxnSpMkLst>
        </pc:cxnChg>
      </pc:sldChg>
      <pc:sldChg chg="addSp delSp modSp new mod">
        <pc:chgData name="Noura.Elmaghawry" userId="b691f193-aaf6-4e62-bc5c-f933985003e3" providerId="ADAL" clId="{070F82D0-9467-49E5-A48A-EA940B8A360D}" dt="2024-03-09T18:49:38.002" v="1295" actId="20577"/>
        <pc:sldMkLst>
          <pc:docMk/>
          <pc:sldMk cId="2523828606" sldId="306"/>
        </pc:sldMkLst>
        <pc:spChg chg="mod">
          <ac:chgData name="Noura.Elmaghawry" userId="b691f193-aaf6-4e62-bc5c-f933985003e3" providerId="ADAL" clId="{070F82D0-9467-49E5-A48A-EA940B8A360D}" dt="2024-03-09T18:38:53.450" v="878" actId="20577"/>
          <ac:spMkLst>
            <pc:docMk/>
            <pc:sldMk cId="2523828606" sldId="306"/>
            <ac:spMk id="2" creationId="{1565518E-0784-18ED-ED71-8751A18903A6}"/>
          </ac:spMkLst>
        </pc:spChg>
        <pc:spChg chg="del">
          <ac:chgData name="Noura.Elmaghawry" userId="b691f193-aaf6-4e62-bc5c-f933985003e3" providerId="ADAL" clId="{070F82D0-9467-49E5-A48A-EA940B8A360D}" dt="2024-03-09T18:40:46.152" v="885" actId="478"/>
          <ac:spMkLst>
            <pc:docMk/>
            <pc:sldMk cId="2523828606" sldId="306"/>
            <ac:spMk id="3" creationId="{9F88071A-F204-5EAB-CD62-788CCF21E155}"/>
          </ac:spMkLst>
        </pc:spChg>
        <pc:spChg chg="add del mod">
          <ac:chgData name="Noura.Elmaghawry" userId="b691f193-aaf6-4e62-bc5c-f933985003e3" providerId="ADAL" clId="{070F82D0-9467-49E5-A48A-EA940B8A360D}" dt="2024-03-09T18:40:58.367" v="890"/>
          <ac:spMkLst>
            <pc:docMk/>
            <pc:sldMk cId="2523828606" sldId="306"/>
            <ac:spMk id="8" creationId="{FCC4296C-9E76-987B-F390-C8A745FAB307}"/>
          </ac:spMkLst>
        </pc:spChg>
        <pc:spChg chg="add del mod">
          <ac:chgData name="Noura.Elmaghawry" userId="b691f193-aaf6-4e62-bc5c-f933985003e3" providerId="ADAL" clId="{070F82D0-9467-49E5-A48A-EA940B8A360D}" dt="2024-03-09T18:48:20.272" v="1207" actId="478"/>
          <ac:spMkLst>
            <pc:docMk/>
            <pc:sldMk cId="2523828606" sldId="306"/>
            <ac:spMk id="10" creationId="{1A1917D5-B9F3-15B0-28DC-079927686FFB}"/>
          </ac:spMkLst>
        </pc:spChg>
        <pc:spChg chg="add del mod">
          <ac:chgData name="Noura.Elmaghawry" userId="b691f193-aaf6-4e62-bc5c-f933985003e3" providerId="ADAL" clId="{070F82D0-9467-49E5-A48A-EA940B8A360D}" dt="2024-03-09T18:48:46.462" v="1211"/>
          <ac:spMkLst>
            <pc:docMk/>
            <pc:sldMk cId="2523828606" sldId="306"/>
            <ac:spMk id="12" creationId="{2B6E2210-CCAB-5140-A573-0453882D5B09}"/>
          </ac:spMkLst>
        </pc:spChg>
        <pc:spChg chg="add mod">
          <ac:chgData name="Noura.Elmaghawry" userId="b691f193-aaf6-4e62-bc5c-f933985003e3" providerId="ADAL" clId="{070F82D0-9467-49E5-A48A-EA940B8A360D}" dt="2024-03-09T18:49:38.002" v="1295" actId="20577"/>
          <ac:spMkLst>
            <pc:docMk/>
            <pc:sldMk cId="2523828606" sldId="306"/>
            <ac:spMk id="13" creationId="{EBDFACD2-0C94-D189-487B-4AA08B35724F}"/>
          </ac:spMkLst>
        </pc:spChg>
        <pc:picChg chg="add mod">
          <ac:chgData name="Noura.Elmaghawry" userId="b691f193-aaf6-4e62-bc5c-f933985003e3" providerId="ADAL" clId="{070F82D0-9467-49E5-A48A-EA940B8A360D}" dt="2024-03-09T18:40:51.141" v="886" actId="1076"/>
          <ac:picMkLst>
            <pc:docMk/>
            <pc:sldMk cId="2523828606" sldId="306"/>
            <ac:picMk id="5" creationId="{FE6AED0C-174D-51B5-0075-71A20C90306B}"/>
          </ac:picMkLst>
        </pc:picChg>
        <pc:picChg chg="add mod">
          <ac:chgData name="Noura.Elmaghawry" userId="b691f193-aaf6-4e62-bc5c-f933985003e3" providerId="ADAL" clId="{070F82D0-9467-49E5-A48A-EA940B8A360D}" dt="2024-03-09T18:47:45.003" v="1201" actId="1076"/>
          <ac:picMkLst>
            <pc:docMk/>
            <pc:sldMk cId="2523828606" sldId="306"/>
            <ac:picMk id="7" creationId="{D9B44B35-D6F1-818A-7426-1F916BFA1527}"/>
          </ac:picMkLst>
        </pc:picChg>
        <pc:picChg chg="add mod">
          <ac:chgData name="Noura.Elmaghawry" userId="b691f193-aaf6-4e62-bc5c-f933985003e3" providerId="ADAL" clId="{070F82D0-9467-49E5-A48A-EA940B8A360D}" dt="2024-03-09T18:47:47.055" v="1202" actId="1076"/>
          <ac:picMkLst>
            <pc:docMk/>
            <pc:sldMk cId="2523828606" sldId="306"/>
            <ac:picMk id="9" creationId="{C63E5672-05D8-428C-42CB-FDBA5D25A994}"/>
          </ac:picMkLst>
        </pc:picChg>
        <pc:picChg chg="add del mod">
          <ac:chgData name="Noura.Elmaghawry" userId="b691f193-aaf6-4e62-bc5c-f933985003e3" providerId="ADAL" clId="{070F82D0-9467-49E5-A48A-EA940B8A360D}" dt="2024-03-09T18:40:58.342" v="888" actId="21"/>
          <ac:picMkLst>
            <pc:docMk/>
            <pc:sldMk cId="2523828606" sldId="306"/>
            <ac:picMk id="5122" creationId="{58A944A1-B788-8F41-2E9B-6F4FE026CAF4}"/>
          </ac:picMkLst>
        </pc:picChg>
        <pc:inkChg chg="add">
          <ac:chgData name="Noura.Elmaghawry" userId="b691f193-aaf6-4e62-bc5c-f933985003e3" providerId="ADAL" clId="{070F82D0-9467-49E5-A48A-EA940B8A360D}" dt="2024-03-09T18:48:26.341" v="1208" actId="9405"/>
          <ac:inkMkLst>
            <pc:docMk/>
            <pc:sldMk cId="2523828606" sldId="306"/>
            <ac:inkMk id="11" creationId="{2BBA3ED5-53C8-2DBA-D398-8615F0543F15}"/>
          </ac:inkMkLst>
        </pc:inkChg>
        <pc:cxnChg chg="add mod">
          <ac:chgData name="Noura.Elmaghawry" userId="b691f193-aaf6-4e62-bc5c-f933985003e3" providerId="ADAL" clId="{070F82D0-9467-49E5-A48A-EA940B8A360D}" dt="2024-03-09T18:49:27.287" v="1269" actId="1076"/>
          <ac:cxnSpMkLst>
            <pc:docMk/>
            <pc:sldMk cId="2523828606" sldId="306"/>
            <ac:cxnSpMk id="14" creationId="{3B28CADB-C8BD-EB23-6955-6162B4D597BE}"/>
          </ac:cxnSpMkLst>
        </pc:cxnChg>
      </pc:sldChg>
      <pc:sldChg chg="addSp delSp modSp new mod">
        <pc:chgData name="Noura.Elmaghawry" userId="b691f193-aaf6-4e62-bc5c-f933985003e3" providerId="ADAL" clId="{070F82D0-9467-49E5-A48A-EA940B8A360D}" dt="2024-03-09T18:43:43.803" v="1197" actId="15"/>
        <pc:sldMkLst>
          <pc:docMk/>
          <pc:sldMk cId="3518845400" sldId="307"/>
        </pc:sldMkLst>
        <pc:spChg chg="mod">
          <ac:chgData name="Noura.Elmaghawry" userId="b691f193-aaf6-4e62-bc5c-f933985003e3" providerId="ADAL" clId="{070F82D0-9467-49E5-A48A-EA940B8A360D}" dt="2024-03-09T18:41:31.985" v="894"/>
          <ac:spMkLst>
            <pc:docMk/>
            <pc:sldMk cId="3518845400" sldId="307"/>
            <ac:spMk id="2" creationId="{9426A315-274D-54EB-4B0B-A46B2D883C79}"/>
          </ac:spMkLst>
        </pc:spChg>
        <pc:spChg chg="del">
          <ac:chgData name="Noura.Elmaghawry" userId="b691f193-aaf6-4e62-bc5c-f933985003e3" providerId="ADAL" clId="{070F82D0-9467-49E5-A48A-EA940B8A360D}" dt="2024-03-09T18:41:15.038" v="893" actId="478"/>
          <ac:spMkLst>
            <pc:docMk/>
            <pc:sldMk cId="3518845400" sldId="307"/>
            <ac:spMk id="3" creationId="{D7904448-2E2E-8D9A-CDD7-1CE35C762412}"/>
          </ac:spMkLst>
        </pc:spChg>
        <pc:spChg chg="add mod">
          <ac:chgData name="Noura.Elmaghawry" userId="b691f193-aaf6-4e62-bc5c-f933985003e3" providerId="ADAL" clId="{070F82D0-9467-49E5-A48A-EA940B8A360D}" dt="2024-03-09T18:43:43.803" v="1197" actId="15"/>
          <ac:spMkLst>
            <pc:docMk/>
            <pc:sldMk cId="3518845400" sldId="307"/>
            <ac:spMk id="4" creationId="{1DB1B450-0146-89C0-CCEA-54030236ED0E}"/>
          </ac:spMkLst>
        </pc:spChg>
        <pc:picChg chg="add mod">
          <ac:chgData name="Noura.Elmaghawry" userId="b691f193-aaf6-4e62-bc5c-f933985003e3" providerId="ADAL" clId="{070F82D0-9467-49E5-A48A-EA940B8A360D}" dt="2024-03-09T18:41:34.444" v="895" actId="1076"/>
          <ac:picMkLst>
            <pc:docMk/>
            <pc:sldMk cId="3518845400" sldId="307"/>
            <ac:picMk id="5122" creationId="{58A944A1-B788-8F41-2E9B-6F4FE026CAF4}"/>
          </ac:picMkLst>
        </pc:picChg>
      </pc:sldChg>
      <pc:sldChg chg="addSp delSp modSp new mod">
        <pc:chgData name="Noura.Elmaghawry" userId="b691f193-aaf6-4e62-bc5c-f933985003e3" providerId="ADAL" clId="{070F82D0-9467-49E5-A48A-EA940B8A360D}" dt="2024-03-09T21:51:18.349" v="3119" actId="1076"/>
        <pc:sldMkLst>
          <pc:docMk/>
          <pc:sldMk cId="479271003" sldId="308"/>
        </pc:sldMkLst>
        <pc:spChg chg="mod">
          <ac:chgData name="Noura.Elmaghawry" userId="b691f193-aaf6-4e62-bc5c-f933985003e3" providerId="ADAL" clId="{070F82D0-9467-49E5-A48A-EA940B8A360D}" dt="2024-03-09T18:54:02.453" v="1344" actId="20577"/>
          <ac:spMkLst>
            <pc:docMk/>
            <pc:sldMk cId="479271003" sldId="308"/>
            <ac:spMk id="2" creationId="{BC511C43-35B6-368C-3C3D-19B52149F7CC}"/>
          </ac:spMkLst>
        </pc:spChg>
        <pc:spChg chg="del">
          <ac:chgData name="Noura.Elmaghawry" userId="b691f193-aaf6-4e62-bc5c-f933985003e3" providerId="ADAL" clId="{070F82D0-9467-49E5-A48A-EA940B8A360D}" dt="2024-03-09T18:50:23.816" v="1297"/>
          <ac:spMkLst>
            <pc:docMk/>
            <pc:sldMk cId="479271003" sldId="308"/>
            <ac:spMk id="3" creationId="{511BB7D7-A4F3-FB9A-72B1-4AA4CC5A6311}"/>
          </ac:spMkLst>
        </pc:spChg>
        <pc:spChg chg="add mod">
          <ac:chgData name="Noura.Elmaghawry" userId="b691f193-aaf6-4e62-bc5c-f933985003e3" providerId="ADAL" clId="{070F82D0-9467-49E5-A48A-EA940B8A360D}" dt="2024-03-09T18:56:16.139" v="1365" actId="20577"/>
          <ac:spMkLst>
            <pc:docMk/>
            <pc:sldMk cId="479271003" sldId="308"/>
            <ac:spMk id="4" creationId="{AFDAE8F7-8137-5B5D-77DF-0BC9646027F0}"/>
          </ac:spMkLst>
        </pc:spChg>
        <pc:spChg chg="add mod">
          <ac:chgData name="Noura.Elmaghawry" userId="b691f193-aaf6-4e62-bc5c-f933985003e3" providerId="ADAL" clId="{070F82D0-9467-49E5-A48A-EA940B8A360D}" dt="2024-03-09T21:48:16.764" v="3101" actId="21"/>
          <ac:spMkLst>
            <pc:docMk/>
            <pc:sldMk cId="479271003" sldId="308"/>
            <ac:spMk id="6" creationId="{CD3873E6-E9CB-BBE8-4924-6E3ABDB0CCF2}"/>
          </ac:spMkLst>
        </pc:spChg>
        <pc:spChg chg="add mod">
          <ac:chgData name="Noura.Elmaghawry" userId="b691f193-aaf6-4e62-bc5c-f933985003e3" providerId="ADAL" clId="{070F82D0-9467-49E5-A48A-EA940B8A360D}" dt="2024-03-09T18:58:57.876" v="1391" actId="14100"/>
          <ac:spMkLst>
            <pc:docMk/>
            <pc:sldMk cId="479271003" sldId="308"/>
            <ac:spMk id="13" creationId="{16ADF040-7040-F290-AE94-CE10CBCA500B}"/>
          </ac:spMkLst>
        </pc:spChg>
        <pc:spChg chg="add mod">
          <ac:chgData name="Noura.Elmaghawry" userId="b691f193-aaf6-4e62-bc5c-f933985003e3" providerId="ADAL" clId="{070F82D0-9467-49E5-A48A-EA940B8A360D}" dt="2024-03-09T18:59:07.295" v="1397" actId="20577"/>
          <ac:spMkLst>
            <pc:docMk/>
            <pc:sldMk cId="479271003" sldId="308"/>
            <ac:spMk id="19" creationId="{BEE0C125-1C7E-5366-5318-289397C4AE9D}"/>
          </ac:spMkLst>
        </pc:spChg>
        <pc:spChg chg="add del mod">
          <ac:chgData name="Noura.Elmaghawry" userId="b691f193-aaf6-4e62-bc5c-f933985003e3" providerId="ADAL" clId="{070F82D0-9467-49E5-A48A-EA940B8A360D}" dt="2024-03-09T21:47:26.177" v="3042" actId="478"/>
          <ac:spMkLst>
            <pc:docMk/>
            <pc:sldMk cId="479271003" sldId="308"/>
            <ac:spMk id="20" creationId="{96D10116-3AF7-FFC0-68A2-6C52F09E7D29}"/>
          </ac:spMkLst>
        </pc:spChg>
        <pc:spChg chg="add mod">
          <ac:chgData name="Noura.Elmaghawry" userId="b691f193-aaf6-4e62-bc5c-f933985003e3" providerId="ADAL" clId="{070F82D0-9467-49E5-A48A-EA940B8A360D}" dt="2024-03-09T21:51:14.824" v="3118" actId="1076"/>
          <ac:spMkLst>
            <pc:docMk/>
            <pc:sldMk cId="479271003" sldId="308"/>
            <ac:spMk id="23" creationId="{18FF70BE-781E-F590-E99C-F73B73529146}"/>
          </ac:spMkLst>
        </pc:spChg>
        <pc:graphicFrameChg chg="add mod modGraphic">
          <ac:chgData name="Noura.Elmaghawry" userId="b691f193-aaf6-4e62-bc5c-f933985003e3" providerId="ADAL" clId="{070F82D0-9467-49E5-A48A-EA940B8A360D}" dt="2024-03-09T18:58:34.993" v="1380" actId="20577"/>
          <ac:graphicFrameMkLst>
            <pc:docMk/>
            <pc:sldMk cId="479271003" sldId="308"/>
            <ac:graphicFrameMk id="10" creationId="{976F78DC-CE9F-2312-4DB0-8EC66A8F3DA5}"/>
          </ac:graphicFrameMkLst>
        </pc:graphicFrameChg>
        <pc:picChg chg="add mod">
          <ac:chgData name="Noura.Elmaghawry" userId="b691f193-aaf6-4e62-bc5c-f933985003e3" providerId="ADAL" clId="{070F82D0-9467-49E5-A48A-EA940B8A360D}" dt="2024-03-09T21:50:59.901" v="3114" actId="1076"/>
          <ac:picMkLst>
            <pc:docMk/>
            <pc:sldMk cId="479271003" sldId="308"/>
            <ac:picMk id="7" creationId="{D6BE8B45-3149-D9E9-CFFB-9D8EE4E9AE3F}"/>
          </ac:picMkLst>
        </pc:picChg>
        <pc:picChg chg="add mod">
          <ac:chgData name="Noura.Elmaghawry" userId="b691f193-aaf6-4e62-bc5c-f933985003e3" providerId="ADAL" clId="{070F82D0-9467-49E5-A48A-EA940B8A360D}" dt="2024-03-09T21:50:59.901" v="3114" actId="1076"/>
          <ac:picMkLst>
            <pc:docMk/>
            <pc:sldMk cId="479271003" sldId="308"/>
            <ac:picMk id="9" creationId="{558B1441-E19D-933A-B8C7-4D5F70F3FE7F}"/>
          </ac:picMkLst>
        </pc:picChg>
        <pc:picChg chg="add mod">
          <ac:chgData name="Noura.Elmaghawry" userId="b691f193-aaf6-4e62-bc5c-f933985003e3" providerId="ADAL" clId="{070F82D0-9467-49E5-A48A-EA940B8A360D}" dt="2024-03-09T21:51:18.349" v="3119" actId="1076"/>
          <ac:picMkLst>
            <pc:docMk/>
            <pc:sldMk cId="479271003" sldId="308"/>
            <ac:picMk id="24" creationId="{5186F420-93DD-CA3F-9A0F-F8BA850B865F}"/>
          </ac:picMkLst>
        </pc:picChg>
        <pc:cxnChg chg="add mod">
          <ac:chgData name="Noura.Elmaghawry" userId="b691f193-aaf6-4e62-bc5c-f933985003e3" providerId="ADAL" clId="{070F82D0-9467-49E5-A48A-EA940B8A360D}" dt="2024-03-09T18:58:50.309" v="1385" actId="14100"/>
          <ac:cxnSpMkLst>
            <pc:docMk/>
            <pc:sldMk cId="479271003" sldId="308"/>
            <ac:cxnSpMk id="11" creationId="{9C100521-0307-5EFE-FC5D-58A06C2F1D37}"/>
          </ac:cxnSpMkLst>
        </pc:cxnChg>
        <pc:cxnChg chg="add mod">
          <ac:chgData name="Noura.Elmaghawry" userId="b691f193-aaf6-4e62-bc5c-f933985003e3" providerId="ADAL" clId="{070F82D0-9467-49E5-A48A-EA940B8A360D}" dt="2024-03-09T18:58:47.321" v="1384" actId="14100"/>
          <ac:cxnSpMkLst>
            <pc:docMk/>
            <pc:sldMk cId="479271003" sldId="308"/>
            <ac:cxnSpMk id="12" creationId="{E9D32AAF-BADB-E4C4-2C49-52F44CC1C6BD}"/>
          </ac:cxnSpMkLst>
        </pc:cxnChg>
        <pc:cxnChg chg="add del mod">
          <ac:chgData name="Noura.Elmaghawry" userId="b691f193-aaf6-4e62-bc5c-f933985003e3" providerId="ADAL" clId="{070F82D0-9467-49E5-A48A-EA940B8A360D}" dt="2024-03-09T21:47:26.177" v="3042" actId="478"/>
          <ac:cxnSpMkLst>
            <pc:docMk/>
            <pc:sldMk cId="479271003" sldId="308"/>
            <ac:cxnSpMk id="21" creationId="{9D96B342-A159-BD2A-7943-F17AA591409F}"/>
          </ac:cxnSpMkLst>
        </pc:cxnChg>
      </pc:sldChg>
      <pc:sldChg chg="addSp delSp modSp new mod">
        <pc:chgData name="Noura.Elmaghawry" userId="b691f193-aaf6-4e62-bc5c-f933985003e3" providerId="ADAL" clId="{070F82D0-9467-49E5-A48A-EA940B8A360D}" dt="2024-03-09T19:02:21.292" v="1440" actId="9405"/>
        <pc:sldMkLst>
          <pc:docMk/>
          <pc:sldMk cId="1707005413" sldId="309"/>
        </pc:sldMkLst>
        <pc:spChg chg="mod">
          <ac:chgData name="Noura.Elmaghawry" userId="b691f193-aaf6-4e62-bc5c-f933985003e3" providerId="ADAL" clId="{070F82D0-9467-49E5-A48A-EA940B8A360D}" dt="2024-03-09T19:01:43.069" v="1436" actId="20577"/>
          <ac:spMkLst>
            <pc:docMk/>
            <pc:sldMk cId="1707005413" sldId="309"/>
            <ac:spMk id="2" creationId="{90454A2D-079F-D293-7C43-9DE817395142}"/>
          </ac:spMkLst>
        </pc:spChg>
        <pc:spChg chg="add mod">
          <ac:chgData name="Noura.Elmaghawry" userId="b691f193-aaf6-4e62-bc5c-f933985003e3" providerId="ADAL" clId="{070F82D0-9467-49E5-A48A-EA940B8A360D}" dt="2024-03-09T19:01:11.971" v="1402" actId="1076"/>
          <ac:spMkLst>
            <pc:docMk/>
            <pc:sldMk cId="1707005413" sldId="309"/>
            <ac:spMk id="11" creationId="{491F96B5-5ABE-C7EB-2194-F435630B7983}"/>
          </ac:spMkLst>
        </pc:spChg>
        <pc:spChg chg="add mod">
          <ac:chgData name="Noura.Elmaghawry" userId="b691f193-aaf6-4e62-bc5c-f933985003e3" providerId="ADAL" clId="{070F82D0-9467-49E5-A48A-EA940B8A360D}" dt="2024-03-09T19:01:11.971" v="1402" actId="1076"/>
          <ac:spMkLst>
            <pc:docMk/>
            <pc:sldMk cId="1707005413" sldId="309"/>
            <ac:spMk id="12" creationId="{66B48351-CE84-BF45-7535-84CD74C6227A}"/>
          </ac:spMkLst>
        </pc:spChg>
        <pc:graphicFrameChg chg="add mod modGraphic">
          <ac:chgData name="Noura.Elmaghawry" userId="b691f193-aaf6-4e62-bc5c-f933985003e3" providerId="ADAL" clId="{070F82D0-9467-49E5-A48A-EA940B8A360D}" dt="2024-03-09T19:01:24.920" v="1411" actId="20577"/>
          <ac:graphicFrameMkLst>
            <pc:docMk/>
            <pc:sldMk cId="1707005413" sldId="309"/>
            <ac:graphicFrameMk id="8" creationId="{1E254E17-9251-C3CD-C139-EB00B86DD2E2}"/>
          </ac:graphicFrameMkLst>
        </pc:graphicFrameChg>
        <pc:picChg chg="add mod">
          <ac:chgData name="Noura.Elmaghawry" userId="b691f193-aaf6-4e62-bc5c-f933985003e3" providerId="ADAL" clId="{070F82D0-9467-49E5-A48A-EA940B8A360D}" dt="2024-03-09T19:01:15.911" v="1404" actId="1076"/>
          <ac:picMkLst>
            <pc:docMk/>
            <pc:sldMk cId="1707005413" sldId="309"/>
            <ac:picMk id="5" creationId="{DAE77D32-F499-B949-E892-69E7C823D756}"/>
          </ac:picMkLst>
        </pc:picChg>
        <pc:picChg chg="add mod">
          <ac:chgData name="Noura.Elmaghawry" userId="b691f193-aaf6-4e62-bc5c-f933985003e3" providerId="ADAL" clId="{070F82D0-9467-49E5-A48A-EA940B8A360D}" dt="2024-03-09T19:01:17.715" v="1405" actId="1076"/>
          <ac:picMkLst>
            <pc:docMk/>
            <pc:sldMk cId="1707005413" sldId="309"/>
            <ac:picMk id="6" creationId="{3C8F5808-46D4-16E9-AFA8-0CFEC7EEE9C7}"/>
          </ac:picMkLst>
        </pc:picChg>
        <pc:picChg chg="add del mod">
          <ac:chgData name="Noura.Elmaghawry" userId="b691f193-aaf6-4e62-bc5c-f933985003e3" providerId="ADAL" clId="{070F82D0-9467-49E5-A48A-EA940B8A360D}" dt="2024-03-09T19:01:27.368" v="1412" actId="478"/>
          <ac:picMkLst>
            <pc:docMk/>
            <pc:sldMk cId="1707005413" sldId="309"/>
            <ac:picMk id="7" creationId="{00A23E30-78ED-93AB-CF3B-2ED9124CA9E7}"/>
          </ac:picMkLst>
        </pc:picChg>
        <pc:picChg chg="add mod">
          <ac:chgData name="Noura.Elmaghawry" userId="b691f193-aaf6-4e62-bc5c-f933985003e3" providerId="ADAL" clId="{070F82D0-9467-49E5-A48A-EA940B8A360D}" dt="2024-03-09T19:02:13.300" v="1439" actId="14100"/>
          <ac:picMkLst>
            <pc:docMk/>
            <pc:sldMk cId="1707005413" sldId="309"/>
            <ac:picMk id="14" creationId="{F97640CA-63DC-53B8-2EDF-5E912F43E632}"/>
          </ac:picMkLst>
        </pc:picChg>
        <pc:inkChg chg="add">
          <ac:chgData name="Noura.Elmaghawry" userId="b691f193-aaf6-4e62-bc5c-f933985003e3" providerId="ADAL" clId="{070F82D0-9467-49E5-A48A-EA940B8A360D}" dt="2024-03-09T19:02:21.292" v="1440" actId="9405"/>
          <ac:inkMkLst>
            <pc:docMk/>
            <pc:sldMk cId="1707005413" sldId="309"/>
            <ac:inkMk id="15" creationId="{2C4131C8-E5DD-9868-9C28-A52DB42AF616}"/>
          </ac:inkMkLst>
        </pc:inkChg>
        <pc:cxnChg chg="add mod">
          <ac:chgData name="Noura.Elmaghawry" userId="b691f193-aaf6-4e62-bc5c-f933985003e3" providerId="ADAL" clId="{070F82D0-9467-49E5-A48A-EA940B8A360D}" dt="2024-03-09T19:01:11.971" v="1402" actId="1076"/>
          <ac:cxnSpMkLst>
            <pc:docMk/>
            <pc:sldMk cId="1707005413" sldId="309"/>
            <ac:cxnSpMk id="9" creationId="{3332AB47-53A6-DAD6-1376-AC8BDCFFADB6}"/>
          </ac:cxnSpMkLst>
        </pc:cxnChg>
        <pc:cxnChg chg="add mod">
          <ac:chgData name="Noura.Elmaghawry" userId="b691f193-aaf6-4e62-bc5c-f933985003e3" providerId="ADAL" clId="{070F82D0-9467-49E5-A48A-EA940B8A360D}" dt="2024-03-09T19:01:11.971" v="1402" actId="1076"/>
          <ac:cxnSpMkLst>
            <pc:docMk/>
            <pc:sldMk cId="1707005413" sldId="309"/>
            <ac:cxnSpMk id="10" creationId="{26F5219B-4C0B-8C8C-2DA5-8FB8422475E5}"/>
          </ac:cxnSpMkLst>
        </pc:cxnChg>
      </pc:sldChg>
      <pc:sldChg chg="addSp delSp modSp new mod ord">
        <pc:chgData name="Noura.Elmaghawry" userId="b691f193-aaf6-4e62-bc5c-f933985003e3" providerId="ADAL" clId="{070F82D0-9467-49E5-A48A-EA940B8A360D}" dt="2024-03-09T19:46:10.153" v="2128" actId="20577"/>
        <pc:sldMkLst>
          <pc:docMk/>
          <pc:sldMk cId="844157009" sldId="310"/>
        </pc:sldMkLst>
        <pc:spChg chg="mod">
          <ac:chgData name="Noura.Elmaghawry" userId="b691f193-aaf6-4e62-bc5c-f933985003e3" providerId="ADAL" clId="{070F82D0-9467-49E5-A48A-EA940B8A360D}" dt="2024-03-09T19:34:43.280" v="1890" actId="20577"/>
          <ac:spMkLst>
            <pc:docMk/>
            <pc:sldMk cId="844157009" sldId="310"/>
            <ac:spMk id="2" creationId="{F0E75AB7-A503-5D74-DFDB-CE79AE91D93E}"/>
          </ac:spMkLst>
        </pc:spChg>
        <pc:spChg chg="mod">
          <ac:chgData name="Noura.Elmaghawry" userId="b691f193-aaf6-4e62-bc5c-f933985003e3" providerId="ADAL" clId="{070F82D0-9467-49E5-A48A-EA940B8A360D}" dt="2024-03-09T19:46:10.153" v="2128" actId="20577"/>
          <ac:spMkLst>
            <pc:docMk/>
            <pc:sldMk cId="844157009" sldId="310"/>
            <ac:spMk id="3" creationId="{AE26F6F4-4B5F-0FB9-63FE-EC009DA0C351}"/>
          </ac:spMkLst>
        </pc:spChg>
        <pc:spChg chg="add mod">
          <ac:chgData name="Noura.Elmaghawry" userId="b691f193-aaf6-4e62-bc5c-f933985003e3" providerId="ADAL" clId="{070F82D0-9467-49E5-A48A-EA940B8A360D}" dt="2024-03-09T19:46:03.896" v="2127" actId="20577"/>
          <ac:spMkLst>
            <pc:docMk/>
            <pc:sldMk cId="844157009" sldId="310"/>
            <ac:spMk id="6" creationId="{955B5238-7675-56C8-2DFE-FFC9492D465A}"/>
          </ac:spMkLst>
        </pc:spChg>
        <pc:inkChg chg="add del">
          <ac:chgData name="Noura.Elmaghawry" userId="b691f193-aaf6-4e62-bc5c-f933985003e3" providerId="ADAL" clId="{070F82D0-9467-49E5-A48A-EA940B8A360D}" dt="2024-03-09T19:10:56.417" v="1445" actId="9405"/>
          <ac:inkMkLst>
            <pc:docMk/>
            <pc:sldMk cId="844157009" sldId="310"/>
            <ac:inkMk id="4" creationId="{6C20CB93-8DF5-9D2B-12EA-6AD112ACEC09}"/>
          </ac:inkMkLst>
        </pc:inkChg>
      </pc:sldChg>
      <pc:sldChg chg="new del">
        <pc:chgData name="Noura.Elmaghawry" userId="b691f193-aaf6-4e62-bc5c-f933985003e3" providerId="ADAL" clId="{070F82D0-9467-49E5-A48A-EA940B8A360D}" dt="2024-03-09T19:02:31.360" v="1442" actId="47"/>
        <pc:sldMkLst>
          <pc:docMk/>
          <pc:sldMk cId="2279731996" sldId="310"/>
        </pc:sldMkLst>
      </pc:sldChg>
      <pc:sldChg chg="addSp modSp new mod">
        <pc:chgData name="Noura.Elmaghawry" userId="b691f193-aaf6-4e62-bc5c-f933985003e3" providerId="ADAL" clId="{070F82D0-9467-49E5-A48A-EA940B8A360D}" dt="2024-03-09T19:15:16.582" v="1552" actId="20577"/>
        <pc:sldMkLst>
          <pc:docMk/>
          <pc:sldMk cId="1227985362" sldId="311"/>
        </pc:sldMkLst>
        <pc:spChg chg="mod">
          <ac:chgData name="Noura.Elmaghawry" userId="b691f193-aaf6-4e62-bc5c-f933985003e3" providerId="ADAL" clId="{070F82D0-9467-49E5-A48A-EA940B8A360D}" dt="2024-03-09T19:15:16.582" v="1552" actId="20577"/>
          <ac:spMkLst>
            <pc:docMk/>
            <pc:sldMk cId="1227985362" sldId="311"/>
            <ac:spMk id="2" creationId="{F39F7061-F3C9-364F-A751-F072318EAA83}"/>
          </ac:spMkLst>
        </pc:spChg>
        <pc:spChg chg="mod">
          <ac:chgData name="Noura.Elmaghawry" userId="b691f193-aaf6-4e62-bc5c-f933985003e3" providerId="ADAL" clId="{070F82D0-9467-49E5-A48A-EA940B8A360D}" dt="2024-03-09T19:14:38.373" v="1484" actId="20577"/>
          <ac:spMkLst>
            <pc:docMk/>
            <pc:sldMk cId="1227985362" sldId="311"/>
            <ac:spMk id="3" creationId="{1D8FCC18-6566-6E6B-8F6A-2BFF01BD0610}"/>
          </ac:spMkLst>
        </pc:spChg>
        <pc:spChg chg="add mod">
          <ac:chgData name="Noura.Elmaghawry" userId="b691f193-aaf6-4e62-bc5c-f933985003e3" providerId="ADAL" clId="{070F82D0-9467-49E5-A48A-EA940B8A360D}" dt="2024-03-09T19:14:50.818" v="1515" actId="20577"/>
          <ac:spMkLst>
            <pc:docMk/>
            <pc:sldMk cId="1227985362" sldId="311"/>
            <ac:spMk id="11" creationId="{16B6AC4E-4892-1E35-6C79-D1902B68F9B5}"/>
          </ac:spMkLst>
        </pc:spChg>
        <pc:spChg chg="add mod">
          <ac:chgData name="Noura.Elmaghawry" userId="b691f193-aaf6-4e62-bc5c-f933985003e3" providerId="ADAL" clId="{070F82D0-9467-49E5-A48A-EA940B8A360D}" dt="2024-03-09T19:15:01.720" v="1518" actId="20577"/>
          <ac:spMkLst>
            <pc:docMk/>
            <pc:sldMk cId="1227985362" sldId="311"/>
            <ac:spMk id="13" creationId="{B718D722-5C56-1DE7-2D9B-72A8076E3030}"/>
          </ac:spMkLst>
        </pc:spChg>
        <pc:picChg chg="add mod">
          <ac:chgData name="Noura.Elmaghawry" userId="b691f193-aaf6-4e62-bc5c-f933985003e3" providerId="ADAL" clId="{070F82D0-9467-49E5-A48A-EA940B8A360D}" dt="2024-03-09T19:13:04.770" v="1449" actId="1076"/>
          <ac:picMkLst>
            <pc:docMk/>
            <pc:sldMk cId="1227985362" sldId="311"/>
            <ac:picMk id="5" creationId="{1C9AD829-A0BF-B034-7C2D-B88C04331D53}"/>
          </ac:picMkLst>
        </pc:picChg>
        <pc:picChg chg="add mod">
          <ac:chgData name="Noura.Elmaghawry" userId="b691f193-aaf6-4e62-bc5c-f933985003e3" providerId="ADAL" clId="{070F82D0-9467-49E5-A48A-EA940B8A360D}" dt="2024-03-09T19:13:19.800" v="1450"/>
          <ac:picMkLst>
            <pc:docMk/>
            <pc:sldMk cId="1227985362" sldId="311"/>
            <ac:picMk id="6" creationId="{15C33C46-3CC4-4C55-DB35-DBCF30A62541}"/>
          </ac:picMkLst>
        </pc:picChg>
        <pc:picChg chg="add mod">
          <ac:chgData name="Noura.Elmaghawry" userId="b691f193-aaf6-4e62-bc5c-f933985003e3" providerId="ADAL" clId="{070F82D0-9467-49E5-A48A-EA940B8A360D}" dt="2024-03-09T19:13:48.879" v="1452" actId="1076"/>
          <ac:picMkLst>
            <pc:docMk/>
            <pc:sldMk cId="1227985362" sldId="311"/>
            <ac:picMk id="8" creationId="{30A18196-61DC-D488-BEFA-6DFB580CD660}"/>
          </ac:picMkLst>
        </pc:picChg>
        <pc:inkChg chg="add">
          <ac:chgData name="Noura.Elmaghawry" userId="b691f193-aaf6-4e62-bc5c-f933985003e3" providerId="ADAL" clId="{070F82D0-9467-49E5-A48A-EA940B8A360D}" dt="2024-03-09T19:14:03.090" v="1453" actId="9405"/>
          <ac:inkMkLst>
            <pc:docMk/>
            <pc:sldMk cId="1227985362" sldId="311"/>
            <ac:inkMk id="9" creationId="{207C6D68-DD53-70FA-3ABC-733221C2D715}"/>
          </ac:inkMkLst>
        </pc:inkChg>
        <pc:inkChg chg="add">
          <ac:chgData name="Noura.Elmaghawry" userId="b691f193-aaf6-4e62-bc5c-f933985003e3" providerId="ADAL" clId="{070F82D0-9467-49E5-A48A-EA940B8A360D}" dt="2024-03-09T19:14:05.847" v="1454" actId="9405"/>
          <ac:inkMkLst>
            <pc:docMk/>
            <pc:sldMk cId="1227985362" sldId="311"/>
            <ac:inkMk id="10" creationId="{1C9A536C-2A35-34D5-77CC-8820F264111C}"/>
          </ac:inkMkLst>
        </pc:inkChg>
        <pc:cxnChg chg="add mod">
          <ac:chgData name="Noura.Elmaghawry" userId="b691f193-aaf6-4e62-bc5c-f933985003e3" providerId="ADAL" clId="{070F82D0-9467-49E5-A48A-EA940B8A360D}" dt="2024-03-09T19:14:22.866" v="1456" actId="1076"/>
          <ac:cxnSpMkLst>
            <pc:docMk/>
            <pc:sldMk cId="1227985362" sldId="311"/>
            <ac:cxnSpMk id="12" creationId="{F50F94D6-DA47-080F-946A-518CA1E8F690}"/>
          </ac:cxnSpMkLst>
        </pc:cxnChg>
        <pc:cxnChg chg="add mod">
          <ac:chgData name="Noura.Elmaghawry" userId="b691f193-aaf6-4e62-bc5c-f933985003e3" providerId="ADAL" clId="{070F82D0-9467-49E5-A48A-EA940B8A360D}" dt="2024-03-09T19:15:00.155" v="1517" actId="1076"/>
          <ac:cxnSpMkLst>
            <pc:docMk/>
            <pc:sldMk cId="1227985362" sldId="311"/>
            <ac:cxnSpMk id="14" creationId="{5AF31132-9FEF-6F83-558D-A510B487CA81}"/>
          </ac:cxnSpMkLst>
        </pc:cxnChg>
      </pc:sldChg>
      <pc:sldChg chg="addSp delSp modSp new mod">
        <pc:chgData name="Noura.Elmaghawry" userId="b691f193-aaf6-4e62-bc5c-f933985003e3" providerId="ADAL" clId="{070F82D0-9467-49E5-A48A-EA940B8A360D}" dt="2024-03-09T19:32:46.870" v="1834" actId="1076"/>
        <pc:sldMkLst>
          <pc:docMk/>
          <pc:sldMk cId="1770016858" sldId="312"/>
        </pc:sldMkLst>
        <pc:spChg chg="mod">
          <ac:chgData name="Noura.Elmaghawry" userId="b691f193-aaf6-4e62-bc5c-f933985003e3" providerId="ADAL" clId="{070F82D0-9467-49E5-A48A-EA940B8A360D}" dt="2024-03-09T19:25:56.816" v="1564" actId="20577"/>
          <ac:spMkLst>
            <pc:docMk/>
            <pc:sldMk cId="1770016858" sldId="312"/>
            <ac:spMk id="2" creationId="{1EE4E20C-82E4-1557-DA72-EF790691B772}"/>
          </ac:spMkLst>
        </pc:spChg>
        <pc:spChg chg="mod">
          <ac:chgData name="Noura.Elmaghawry" userId="b691f193-aaf6-4e62-bc5c-f933985003e3" providerId="ADAL" clId="{070F82D0-9467-49E5-A48A-EA940B8A360D}" dt="2024-03-09T19:31:22.898" v="1800" actId="20577"/>
          <ac:spMkLst>
            <pc:docMk/>
            <pc:sldMk cId="1770016858" sldId="312"/>
            <ac:spMk id="3" creationId="{01EAFBB5-7E67-7BDF-0792-7D8CF185034D}"/>
          </ac:spMkLst>
        </pc:spChg>
        <pc:spChg chg="add del mod">
          <ac:chgData name="Noura.Elmaghawry" userId="b691f193-aaf6-4e62-bc5c-f933985003e3" providerId="ADAL" clId="{070F82D0-9467-49E5-A48A-EA940B8A360D}" dt="2024-03-09T19:28:08.968" v="1786" actId="478"/>
          <ac:spMkLst>
            <pc:docMk/>
            <pc:sldMk cId="1770016858" sldId="312"/>
            <ac:spMk id="4" creationId="{D98526E0-D927-DBC4-4394-63BC504F89E8}"/>
          </ac:spMkLst>
        </pc:spChg>
        <pc:spChg chg="add del mod">
          <ac:chgData name="Noura.Elmaghawry" userId="b691f193-aaf6-4e62-bc5c-f933985003e3" providerId="ADAL" clId="{070F82D0-9467-49E5-A48A-EA940B8A360D}" dt="2024-03-09T19:28:05.645" v="1784" actId="478"/>
          <ac:spMkLst>
            <pc:docMk/>
            <pc:sldMk cId="1770016858" sldId="312"/>
            <ac:spMk id="5" creationId="{04E33BF9-B006-C63D-5236-0C58A5A89E58}"/>
          </ac:spMkLst>
        </pc:spChg>
        <pc:spChg chg="add mod">
          <ac:chgData name="Noura.Elmaghawry" userId="b691f193-aaf6-4e62-bc5c-f933985003e3" providerId="ADAL" clId="{070F82D0-9467-49E5-A48A-EA940B8A360D}" dt="2024-03-09T19:32:46.870" v="1834" actId="1076"/>
          <ac:spMkLst>
            <pc:docMk/>
            <pc:sldMk cId="1770016858" sldId="312"/>
            <ac:spMk id="14" creationId="{B9D90045-CB97-2B46-15B0-6B0E11D8197E}"/>
          </ac:spMkLst>
        </pc:spChg>
        <pc:picChg chg="add mod">
          <ac:chgData name="Noura.Elmaghawry" userId="b691f193-aaf6-4e62-bc5c-f933985003e3" providerId="ADAL" clId="{070F82D0-9467-49E5-A48A-EA940B8A360D}" dt="2024-03-09T19:31:59.528" v="1806" actId="1076"/>
          <ac:picMkLst>
            <pc:docMk/>
            <pc:sldMk cId="1770016858" sldId="312"/>
            <ac:picMk id="7" creationId="{31671F47-0756-D735-1420-30EA5BA88F70}"/>
          </ac:picMkLst>
        </pc:picChg>
        <pc:picChg chg="add mod">
          <ac:chgData name="Noura.Elmaghawry" userId="b691f193-aaf6-4e62-bc5c-f933985003e3" providerId="ADAL" clId="{070F82D0-9467-49E5-A48A-EA940B8A360D}" dt="2024-03-09T19:31:45.792" v="1802" actId="1076"/>
          <ac:picMkLst>
            <pc:docMk/>
            <pc:sldMk cId="1770016858" sldId="312"/>
            <ac:picMk id="9" creationId="{6B8B6571-602C-EC0E-CCCD-97705DBF7DD3}"/>
          </ac:picMkLst>
        </pc:picChg>
        <pc:picChg chg="add mod">
          <ac:chgData name="Noura.Elmaghawry" userId="b691f193-aaf6-4e62-bc5c-f933985003e3" providerId="ADAL" clId="{070F82D0-9467-49E5-A48A-EA940B8A360D}" dt="2024-03-09T19:32:01.233" v="1807" actId="1076"/>
          <ac:picMkLst>
            <pc:docMk/>
            <pc:sldMk cId="1770016858" sldId="312"/>
            <ac:picMk id="10" creationId="{3DBEB0D6-5BEA-20CE-8CCC-DF1B0E3B01C5}"/>
          </ac:picMkLst>
        </pc:picChg>
        <pc:inkChg chg="add del">
          <ac:chgData name="Noura.Elmaghawry" userId="b691f193-aaf6-4e62-bc5c-f933985003e3" providerId="ADAL" clId="{070F82D0-9467-49E5-A48A-EA940B8A360D}" dt="2024-03-09T19:32:09.495" v="1809" actId="9405"/>
          <ac:inkMkLst>
            <pc:docMk/>
            <pc:sldMk cId="1770016858" sldId="312"/>
            <ac:inkMk id="11" creationId="{FC904F64-DAE7-E638-0048-13678D8FDAA2}"/>
          </ac:inkMkLst>
        </pc:inkChg>
        <pc:inkChg chg="add">
          <ac:chgData name="Noura.Elmaghawry" userId="b691f193-aaf6-4e62-bc5c-f933985003e3" providerId="ADAL" clId="{070F82D0-9467-49E5-A48A-EA940B8A360D}" dt="2024-03-09T19:32:16.417" v="1810" actId="9405"/>
          <ac:inkMkLst>
            <pc:docMk/>
            <pc:sldMk cId="1770016858" sldId="312"/>
            <ac:inkMk id="12" creationId="{FD8012EB-9535-F22E-02D9-E122493A8315}"/>
          </ac:inkMkLst>
        </pc:inkChg>
        <pc:inkChg chg="add">
          <ac:chgData name="Noura.Elmaghawry" userId="b691f193-aaf6-4e62-bc5c-f933985003e3" providerId="ADAL" clId="{070F82D0-9467-49E5-A48A-EA940B8A360D}" dt="2024-03-09T19:32:20.264" v="1811" actId="9405"/>
          <ac:inkMkLst>
            <pc:docMk/>
            <pc:sldMk cId="1770016858" sldId="312"/>
            <ac:inkMk id="13" creationId="{D9803C80-E3A4-E31B-E8B0-6595C5921FB0}"/>
          </ac:inkMkLst>
        </pc:inkChg>
      </pc:sldChg>
      <pc:sldChg chg="addSp modSp new mod">
        <pc:chgData name="Noura.Elmaghawry" userId="b691f193-aaf6-4e62-bc5c-f933985003e3" providerId="ADAL" clId="{070F82D0-9467-49E5-A48A-EA940B8A360D}" dt="2024-03-09T19:39:26.894" v="2013" actId="14100"/>
        <pc:sldMkLst>
          <pc:docMk/>
          <pc:sldMk cId="402244767" sldId="313"/>
        </pc:sldMkLst>
        <pc:spChg chg="mod">
          <ac:chgData name="Noura.Elmaghawry" userId="b691f193-aaf6-4e62-bc5c-f933985003e3" providerId="ADAL" clId="{070F82D0-9467-49E5-A48A-EA940B8A360D}" dt="2024-03-09T19:34:02.304" v="1865" actId="20577"/>
          <ac:spMkLst>
            <pc:docMk/>
            <pc:sldMk cId="402244767" sldId="313"/>
            <ac:spMk id="2" creationId="{B16F9B5D-890F-E9D9-00D7-8A40EDC96646}"/>
          </ac:spMkLst>
        </pc:spChg>
        <pc:spChg chg="mod">
          <ac:chgData name="Noura.Elmaghawry" userId="b691f193-aaf6-4e62-bc5c-f933985003e3" providerId="ADAL" clId="{070F82D0-9467-49E5-A48A-EA940B8A360D}" dt="2024-03-09T19:33:55.018" v="1842" actId="1076"/>
          <ac:spMkLst>
            <pc:docMk/>
            <pc:sldMk cId="402244767" sldId="313"/>
            <ac:spMk id="3" creationId="{9C154DA8-C1D4-5ECF-B737-FBA426B40557}"/>
          </ac:spMkLst>
        </pc:spChg>
        <pc:spChg chg="add mod">
          <ac:chgData name="Noura.Elmaghawry" userId="b691f193-aaf6-4e62-bc5c-f933985003e3" providerId="ADAL" clId="{070F82D0-9467-49E5-A48A-EA940B8A360D}" dt="2024-03-09T19:39:26.894" v="2013" actId="14100"/>
          <ac:spMkLst>
            <pc:docMk/>
            <pc:sldMk cId="402244767" sldId="313"/>
            <ac:spMk id="5" creationId="{F41C51BB-AE21-9C6A-58BB-BF37BADCE349}"/>
          </ac:spMkLst>
        </pc:spChg>
        <pc:spChg chg="add mod">
          <ac:chgData name="Noura.Elmaghawry" userId="b691f193-aaf6-4e62-bc5c-f933985003e3" providerId="ADAL" clId="{070F82D0-9467-49E5-A48A-EA940B8A360D}" dt="2024-03-09T19:36:03.508" v="1906" actId="14100"/>
          <ac:spMkLst>
            <pc:docMk/>
            <pc:sldMk cId="402244767" sldId="313"/>
            <ac:spMk id="7" creationId="{C34FA7DA-B60D-D203-D460-52C53A1A7391}"/>
          </ac:spMkLst>
        </pc:spChg>
        <pc:spChg chg="add mod">
          <ac:chgData name="Noura.Elmaghawry" userId="b691f193-aaf6-4e62-bc5c-f933985003e3" providerId="ADAL" clId="{070F82D0-9467-49E5-A48A-EA940B8A360D}" dt="2024-03-09T19:39:14.685" v="2011" actId="6549"/>
          <ac:spMkLst>
            <pc:docMk/>
            <pc:sldMk cId="402244767" sldId="313"/>
            <ac:spMk id="8" creationId="{D1EA110E-5889-65E0-37EB-8981CD041E80}"/>
          </ac:spMkLst>
        </pc:spChg>
        <pc:spChg chg="add mod">
          <ac:chgData name="Noura.Elmaghawry" userId="b691f193-aaf6-4e62-bc5c-f933985003e3" providerId="ADAL" clId="{070F82D0-9467-49E5-A48A-EA940B8A360D}" dt="2024-03-09T19:39:11.861" v="2010" actId="6549"/>
          <ac:spMkLst>
            <pc:docMk/>
            <pc:sldMk cId="402244767" sldId="313"/>
            <ac:spMk id="9" creationId="{F4B15284-A741-7895-DC47-2E872F6A08AF}"/>
          </ac:spMkLst>
        </pc:spChg>
      </pc:sldChg>
      <pc:sldChg chg="addSp delSp modSp new mod">
        <pc:chgData name="Noura.Elmaghawry" userId="b691f193-aaf6-4e62-bc5c-f933985003e3" providerId="ADAL" clId="{070F82D0-9467-49E5-A48A-EA940B8A360D}" dt="2024-03-09T21:40:31.013" v="3000" actId="207"/>
        <pc:sldMkLst>
          <pc:docMk/>
          <pc:sldMk cId="148763418" sldId="314"/>
        </pc:sldMkLst>
        <pc:spChg chg="mod">
          <ac:chgData name="Noura.Elmaghawry" userId="b691f193-aaf6-4e62-bc5c-f933985003e3" providerId="ADAL" clId="{070F82D0-9467-49E5-A48A-EA940B8A360D}" dt="2024-03-09T19:51:20.613" v="2214" actId="20577"/>
          <ac:spMkLst>
            <pc:docMk/>
            <pc:sldMk cId="148763418" sldId="314"/>
            <ac:spMk id="2" creationId="{33658845-85EF-034E-6818-4342A29DA65B}"/>
          </ac:spMkLst>
        </pc:spChg>
        <pc:spChg chg="del">
          <ac:chgData name="Noura.Elmaghawry" userId="b691f193-aaf6-4e62-bc5c-f933985003e3" providerId="ADAL" clId="{070F82D0-9467-49E5-A48A-EA940B8A360D}" dt="2024-03-09T19:49:37.623" v="2134" actId="478"/>
          <ac:spMkLst>
            <pc:docMk/>
            <pc:sldMk cId="148763418" sldId="314"/>
            <ac:spMk id="3" creationId="{4799156E-C081-5DAC-9293-6E1015B17F73}"/>
          </ac:spMkLst>
        </pc:spChg>
        <pc:spChg chg="add del mod">
          <ac:chgData name="Noura.Elmaghawry" userId="b691f193-aaf6-4e62-bc5c-f933985003e3" providerId="ADAL" clId="{070F82D0-9467-49E5-A48A-EA940B8A360D}" dt="2024-03-09T19:46:49.753" v="2130" actId="478"/>
          <ac:spMkLst>
            <pc:docMk/>
            <pc:sldMk cId="148763418" sldId="314"/>
            <ac:spMk id="4" creationId="{CAF18B1C-9155-5C93-96C0-D4DE800E2A8A}"/>
          </ac:spMkLst>
        </pc:spChg>
        <pc:spChg chg="add mod">
          <ac:chgData name="Noura.Elmaghawry" userId="b691f193-aaf6-4e62-bc5c-f933985003e3" providerId="ADAL" clId="{070F82D0-9467-49E5-A48A-EA940B8A360D}" dt="2024-03-09T19:49:33.950" v="2133" actId="21"/>
          <ac:spMkLst>
            <pc:docMk/>
            <pc:sldMk cId="148763418" sldId="314"/>
            <ac:spMk id="6" creationId="{76918817-0810-F323-F6B1-E655785F4681}"/>
          </ac:spMkLst>
        </pc:spChg>
        <pc:spChg chg="add mod">
          <ac:chgData name="Noura.Elmaghawry" userId="b691f193-aaf6-4e62-bc5c-f933985003e3" providerId="ADAL" clId="{070F82D0-9467-49E5-A48A-EA940B8A360D}" dt="2024-03-09T21:40:31.013" v="3000" actId="207"/>
          <ac:spMkLst>
            <pc:docMk/>
            <pc:sldMk cId="148763418" sldId="314"/>
            <ac:spMk id="8" creationId="{484DDECF-609B-199E-684B-4F28D4E21323}"/>
          </ac:spMkLst>
        </pc:spChg>
        <pc:spChg chg="add mod">
          <ac:chgData name="Noura.Elmaghawry" userId="b691f193-aaf6-4e62-bc5c-f933985003e3" providerId="ADAL" clId="{070F82D0-9467-49E5-A48A-EA940B8A360D}" dt="2024-03-09T19:51:56.664" v="2219" actId="1076"/>
          <ac:spMkLst>
            <pc:docMk/>
            <pc:sldMk cId="148763418" sldId="314"/>
            <ac:spMk id="10" creationId="{1B55EA70-4BAC-1924-B731-D1AAA396AAE4}"/>
          </ac:spMkLst>
        </pc:spChg>
        <pc:spChg chg="add mod">
          <ac:chgData name="Noura.Elmaghawry" userId="b691f193-aaf6-4e62-bc5c-f933985003e3" providerId="ADAL" clId="{070F82D0-9467-49E5-A48A-EA940B8A360D}" dt="2024-03-09T19:51:53.333" v="2218" actId="1076"/>
          <ac:spMkLst>
            <pc:docMk/>
            <pc:sldMk cId="148763418" sldId="314"/>
            <ac:spMk id="12" creationId="{7F1C1416-F158-D592-C1C4-39F6BFE2E24F}"/>
          </ac:spMkLst>
        </pc:spChg>
        <pc:spChg chg="add mod">
          <ac:chgData name="Noura.Elmaghawry" userId="b691f193-aaf6-4e62-bc5c-f933985003e3" providerId="ADAL" clId="{070F82D0-9467-49E5-A48A-EA940B8A360D}" dt="2024-03-09T21:40:31.013" v="3000" actId="207"/>
          <ac:spMkLst>
            <pc:docMk/>
            <pc:sldMk cId="148763418" sldId="314"/>
            <ac:spMk id="14" creationId="{15BC91C3-227A-F8CA-D9D3-858B8E9E35B2}"/>
          </ac:spMkLst>
        </pc:spChg>
        <pc:spChg chg="add mod">
          <ac:chgData name="Noura.Elmaghawry" userId="b691f193-aaf6-4e62-bc5c-f933985003e3" providerId="ADAL" clId="{070F82D0-9467-49E5-A48A-EA940B8A360D}" dt="2024-03-09T21:40:31.013" v="3000" actId="207"/>
          <ac:spMkLst>
            <pc:docMk/>
            <pc:sldMk cId="148763418" sldId="314"/>
            <ac:spMk id="16" creationId="{BD732A22-4637-A9E7-D048-C5E01E750E32}"/>
          </ac:spMkLst>
        </pc:spChg>
      </pc:sldChg>
      <pc:sldChg chg="addSp delSp modSp new mod">
        <pc:chgData name="Noura.Elmaghawry" userId="b691f193-aaf6-4e62-bc5c-f933985003e3" providerId="ADAL" clId="{070F82D0-9467-49E5-A48A-EA940B8A360D}" dt="2024-03-09T21:08:29.799" v="2596" actId="1076"/>
        <pc:sldMkLst>
          <pc:docMk/>
          <pc:sldMk cId="3630767528" sldId="315"/>
        </pc:sldMkLst>
        <pc:spChg chg="mod">
          <ac:chgData name="Noura.Elmaghawry" userId="b691f193-aaf6-4e62-bc5c-f933985003e3" providerId="ADAL" clId="{070F82D0-9467-49E5-A48A-EA940B8A360D}" dt="2024-03-09T21:00:52.269" v="2284" actId="20577"/>
          <ac:spMkLst>
            <pc:docMk/>
            <pc:sldMk cId="3630767528" sldId="315"/>
            <ac:spMk id="2" creationId="{A7155FE3-5A0D-C59B-F190-263C08BA4292}"/>
          </ac:spMkLst>
        </pc:spChg>
        <pc:spChg chg="del">
          <ac:chgData name="Noura.Elmaghawry" userId="b691f193-aaf6-4e62-bc5c-f933985003e3" providerId="ADAL" clId="{070F82D0-9467-49E5-A48A-EA940B8A360D}" dt="2024-03-09T19:55:41.873" v="2221" actId="478"/>
          <ac:spMkLst>
            <pc:docMk/>
            <pc:sldMk cId="3630767528" sldId="315"/>
            <ac:spMk id="3" creationId="{761707D9-EABE-9A63-44E6-750646165903}"/>
          </ac:spMkLst>
        </pc:spChg>
        <pc:spChg chg="add mod">
          <ac:chgData name="Noura.Elmaghawry" userId="b691f193-aaf6-4e62-bc5c-f933985003e3" providerId="ADAL" clId="{070F82D0-9467-49E5-A48A-EA940B8A360D}" dt="2024-03-09T20:00:07.942" v="2240" actId="1076"/>
          <ac:spMkLst>
            <pc:docMk/>
            <pc:sldMk cId="3630767528" sldId="315"/>
            <ac:spMk id="10" creationId="{2C654551-A133-B18E-9444-1AEBE7F8102A}"/>
          </ac:spMkLst>
        </pc:spChg>
        <pc:spChg chg="add">
          <ac:chgData name="Noura.Elmaghawry" userId="b691f193-aaf6-4e62-bc5c-f933985003e3" providerId="ADAL" clId="{070F82D0-9467-49E5-A48A-EA940B8A360D}" dt="2024-03-09T21:01:08.995" v="2285"/>
          <ac:spMkLst>
            <pc:docMk/>
            <pc:sldMk cId="3630767528" sldId="315"/>
            <ac:spMk id="17" creationId="{E35C9707-AA9E-38D8-C955-2B5D2E482F4D}"/>
          </ac:spMkLst>
        </pc:spChg>
        <pc:spChg chg="add del mod">
          <ac:chgData name="Noura.Elmaghawry" userId="b691f193-aaf6-4e62-bc5c-f933985003e3" providerId="ADAL" clId="{070F82D0-9467-49E5-A48A-EA940B8A360D}" dt="2024-03-09T21:01:46.736" v="2292"/>
          <ac:spMkLst>
            <pc:docMk/>
            <pc:sldMk cId="3630767528" sldId="315"/>
            <ac:spMk id="18" creationId="{488A24F2-2695-BC48-793E-9A969D061812}"/>
          </ac:spMkLst>
        </pc:spChg>
        <pc:spChg chg="add del mod">
          <ac:chgData name="Noura.Elmaghawry" userId="b691f193-aaf6-4e62-bc5c-f933985003e3" providerId="ADAL" clId="{070F82D0-9467-49E5-A48A-EA940B8A360D}" dt="2024-03-09T21:01:46.733" v="2290" actId="478"/>
          <ac:spMkLst>
            <pc:docMk/>
            <pc:sldMk cId="3630767528" sldId="315"/>
            <ac:spMk id="19" creationId="{35357543-A1CC-FC63-EA26-83D71D823B99}"/>
          </ac:spMkLst>
        </pc:spChg>
        <pc:spChg chg="add del mod">
          <ac:chgData name="Noura.Elmaghawry" userId="b691f193-aaf6-4e62-bc5c-f933985003e3" providerId="ADAL" clId="{070F82D0-9467-49E5-A48A-EA940B8A360D}" dt="2024-03-09T21:03:01.635" v="2416" actId="478"/>
          <ac:spMkLst>
            <pc:docMk/>
            <pc:sldMk cId="3630767528" sldId="315"/>
            <ac:spMk id="20" creationId="{A2121528-A36C-07F2-7F9D-A08F8BB42CB3}"/>
          </ac:spMkLst>
        </pc:spChg>
        <pc:spChg chg="add mod">
          <ac:chgData name="Noura.Elmaghawry" userId="b691f193-aaf6-4e62-bc5c-f933985003e3" providerId="ADAL" clId="{070F82D0-9467-49E5-A48A-EA940B8A360D}" dt="2024-03-09T21:02:50.717" v="2412" actId="207"/>
          <ac:spMkLst>
            <pc:docMk/>
            <pc:sldMk cId="3630767528" sldId="315"/>
            <ac:spMk id="21" creationId="{FEAE52DE-30AF-8CDC-8223-E4B49BCE66CC}"/>
          </ac:spMkLst>
        </pc:spChg>
        <pc:spChg chg="add del">
          <ac:chgData name="Noura.Elmaghawry" userId="b691f193-aaf6-4e62-bc5c-f933985003e3" providerId="ADAL" clId="{070F82D0-9467-49E5-A48A-EA940B8A360D}" dt="2024-03-09T21:02:58.365" v="2414" actId="478"/>
          <ac:spMkLst>
            <pc:docMk/>
            <pc:sldMk cId="3630767528" sldId="315"/>
            <ac:spMk id="22" creationId="{884E4B2A-71FF-C8B2-271F-FD89A82EE739}"/>
          </ac:spMkLst>
        </pc:spChg>
        <pc:spChg chg="add mod">
          <ac:chgData name="Noura.Elmaghawry" userId="b691f193-aaf6-4e62-bc5c-f933985003e3" providerId="ADAL" clId="{070F82D0-9467-49E5-A48A-EA940B8A360D}" dt="2024-03-09T21:07:43.381" v="2580" actId="1076"/>
          <ac:spMkLst>
            <pc:docMk/>
            <pc:sldMk cId="3630767528" sldId="315"/>
            <ac:spMk id="23" creationId="{1545A4B3-35B0-1607-5DDD-D414E477D2CB}"/>
          </ac:spMkLst>
        </pc:spChg>
        <pc:spChg chg="add del mod">
          <ac:chgData name="Noura.Elmaghawry" userId="b691f193-aaf6-4e62-bc5c-f933985003e3" providerId="ADAL" clId="{070F82D0-9467-49E5-A48A-EA940B8A360D}" dt="2024-03-09T21:04:55.832" v="2549" actId="478"/>
          <ac:spMkLst>
            <pc:docMk/>
            <pc:sldMk cId="3630767528" sldId="315"/>
            <ac:spMk id="24" creationId="{D3458AE2-0291-CADC-0534-760616697B58}"/>
          </ac:spMkLst>
        </pc:spChg>
        <pc:spChg chg="add mod">
          <ac:chgData name="Noura.Elmaghawry" userId="b691f193-aaf6-4e62-bc5c-f933985003e3" providerId="ADAL" clId="{070F82D0-9467-49E5-A48A-EA940B8A360D}" dt="2024-03-09T21:08:05.187" v="2588" actId="1076"/>
          <ac:spMkLst>
            <pc:docMk/>
            <pc:sldMk cId="3630767528" sldId="315"/>
            <ac:spMk id="27" creationId="{023F1D2C-0DAB-7377-DE2B-1F6092C8FAB8}"/>
          </ac:spMkLst>
        </pc:spChg>
        <pc:picChg chg="add mod">
          <ac:chgData name="Noura.Elmaghawry" userId="b691f193-aaf6-4e62-bc5c-f933985003e3" providerId="ADAL" clId="{070F82D0-9467-49E5-A48A-EA940B8A360D}" dt="2024-03-09T21:07:36.162" v="2577" actId="14100"/>
          <ac:picMkLst>
            <pc:docMk/>
            <pc:sldMk cId="3630767528" sldId="315"/>
            <ac:picMk id="5" creationId="{1ADF494F-29D1-5925-FAE7-BA328ED00C1D}"/>
          </ac:picMkLst>
        </pc:picChg>
        <pc:picChg chg="add mod">
          <ac:chgData name="Noura.Elmaghawry" userId="b691f193-aaf6-4e62-bc5c-f933985003e3" providerId="ADAL" clId="{070F82D0-9467-49E5-A48A-EA940B8A360D}" dt="2024-03-09T20:00:07.942" v="2240" actId="1076"/>
          <ac:picMkLst>
            <pc:docMk/>
            <pc:sldMk cId="3630767528" sldId="315"/>
            <ac:picMk id="7" creationId="{12C4A6AD-BF3B-4606-C272-D04057B4604A}"/>
          </ac:picMkLst>
        </pc:picChg>
        <pc:picChg chg="add mod">
          <ac:chgData name="Noura.Elmaghawry" userId="b691f193-aaf6-4e62-bc5c-f933985003e3" providerId="ADAL" clId="{070F82D0-9467-49E5-A48A-EA940B8A360D}" dt="2024-03-09T21:07:38.325" v="2578" actId="1076"/>
          <ac:picMkLst>
            <pc:docMk/>
            <pc:sldMk cId="3630767528" sldId="315"/>
            <ac:picMk id="12" creationId="{1F0D383D-5837-E8BB-D109-1351A1F73406}"/>
          </ac:picMkLst>
        </pc:picChg>
        <pc:picChg chg="add mod">
          <ac:chgData name="Noura.Elmaghawry" userId="b691f193-aaf6-4e62-bc5c-f933985003e3" providerId="ADAL" clId="{070F82D0-9467-49E5-A48A-EA940B8A360D}" dt="2024-03-09T21:07:49.741" v="2584" actId="1076"/>
          <ac:picMkLst>
            <pc:docMk/>
            <pc:sldMk cId="3630767528" sldId="315"/>
            <ac:picMk id="14" creationId="{AC2DFA83-1F2C-8DCB-460D-ED89F291F8B4}"/>
          </ac:picMkLst>
        </pc:picChg>
        <pc:picChg chg="add mod">
          <ac:chgData name="Noura.Elmaghawry" userId="b691f193-aaf6-4e62-bc5c-f933985003e3" providerId="ADAL" clId="{070F82D0-9467-49E5-A48A-EA940B8A360D}" dt="2024-03-09T20:00:11.071" v="2241" actId="1076"/>
          <ac:picMkLst>
            <pc:docMk/>
            <pc:sldMk cId="3630767528" sldId="315"/>
            <ac:picMk id="15" creationId="{1D5A14A6-9057-7929-5271-3545EB67B8C0}"/>
          </ac:picMkLst>
        </pc:picChg>
        <pc:picChg chg="add mod">
          <ac:chgData name="Noura.Elmaghawry" userId="b691f193-aaf6-4e62-bc5c-f933985003e3" providerId="ADAL" clId="{070F82D0-9467-49E5-A48A-EA940B8A360D}" dt="2024-03-09T21:07:47.194" v="2583" actId="1076"/>
          <ac:picMkLst>
            <pc:docMk/>
            <pc:sldMk cId="3630767528" sldId="315"/>
            <ac:picMk id="16" creationId="{745E9AC8-BA3B-1C8A-A57A-932D64A8232A}"/>
          </ac:picMkLst>
        </pc:picChg>
        <pc:picChg chg="add mod">
          <ac:chgData name="Noura.Elmaghawry" userId="b691f193-aaf6-4e62-bc5c-f933985003e3" providerId="ADAL" clId="{070F82D0-9467-49E5-A48A-EA940B8A360D}" dt="2024-03-09T21:08:29.799" v="2596" actId="1076"/>
          <ac:picMkLst>
            <pc:docMk/>
            <pc:sldMk cId="3630767528" sldId="315"/>
            <ac:picMk id="12296" creationId="{D41CE844-8A94-82EE-D3E9-B233E03E1F59}"/>
          </ac:picMkLst>
        </pc:picChg>
        <pc:inkChg chg="add mod">
          <ac:chgData name="Noura.Elmaghawry" userId="b691f193-aaf6-4e62-bc5c-f933985003e3" providerId="ADAL" clId="{070F82D0-9467-49E5-A48A-EA940B8A360D}" dt="2024-03-09T20:00:07.942" v="2240" actId="1076"/>
          <ac:inkMkLst>
            <pc:docMk/>
            <pc:sldMk cId="3630767528" sldId="315"/>
            <ac:inkMk id="8" creationId="{E2B0E859-9BD4-7AAD-66E1-D53F47359E86}"/>
          </ac:inkMkLst>
        </pc:inkChg>
        <pc:inkChg chg="add mod">
          <ac:chgData name="Noura.Elmaghawry" userId="b691f193-aaf6-4e62-bc5c-f933985003e3" providerId="ADAL" clId="{070F82D0-9467-49E5-A48A-EA940B8A360D}" dt="2024-03-09T20:00:07.942" v="2240" actId="1076"/>
          <ac:inkMkLst>
            <pc:docMk/>
            <pc:sldMk cId="3630767528" sldId="315"/>
            <ac:inkMk id="9" creationId="{81073F47-1F7C-9123-89F2-5B426A51A834}"/>
          </ac:inkMkLst>
        </pc:inkChg>
        <pc:inkChg chg="add del">
          <ac:chgData name="Noura.Elmaghawry" userId="b691f193-aaf6-4e62-bc5c-f933985003e3" providerId="ADAL" clId="{070F82D0-9467-49E5-A48A-EA940B8A360D}" dt="2024-03-09T21:04:37.198" v="2546" actId="9405"/>
          <ac:inkMkLst>
            <pc:docMk/>
            <pc:sldMk cId="3630767528" sldId="315"/>
            <ac:inkMk id="25" creationId="{116612D1-5873-7FDD-9D13-BCBA21030328}"/>
          </ac:inkMkLst>
        </pc:inkChg>
        <pc:inkChg chg="add mod">
          <ac:chgData name="Noura.Elmaghawry" userId="b691f193-aaf6-4e62-bc5c-f933985003e3" providerId="ADAL" clId="{070F82D0-9467-49E5-A48A-EA940B8A360D}" dt="2024-03-09T21:07:40.737" v="2579" actId="1076"/>
          <ac:inkMkLst>
            <pc:docMk/>
            <pc:sldMk cId="3630767528" sldId="315"/>
            <ac:inkMk id="26" creationId="{9D677FFE-529B-92F5-FF35-B3A20A87920E}"/>
          </ac:inkMkLst>
        </pc:inkChg>
      </pc:sldChg>
      <pc:sldChg chg="addSp delSp modSp new mod">
        <pc:chgData name="Noura.Elmaghawry" userId="b691f193-aaf6-4e62-bc5c-f933985003e3" providerId="ADAL" clId="{070F82D0-9467-49E5-A48A-EA940B8A360D}" dt="2024-03-09T21:31:54.411" v="2886" actId="20577"/>
        <pc:sldMkLst>
          <pc:docMk/>
          <pc:sldMk cId="2094784839" sldId="316"/>
        </pc:sldMkLst>
        <pc:spChg chg="mod">
          <ac:chgData name="Noura.Elmaghawry" userId="b691f193-aaf6-4e62-bc5c-f933985003e3" providerId="ADAL" clId="{070F82D0-9467-49E5-A48A-EA940B8A360D}" dt="2024-03-09T21:31:54.411" v="2886" actId="20577"/>
          <ac:spMkLst>
            <pc:docMk/>
            <pc:sldMk cId="2094784839" sldId="316"/>
            <ac:spMk id="2" creationId="{9D5F4351-105C-E99B-4438-B6AC7D71CDF5}"/>
          </ac:spMkLst>
        </pc:spChg>
        <pc:spChg chg="del">
          <ac:chgData name="Noura.Elmaghawry" userId="b691f193-aaf6-4e62-bc5c-f933985003e3" providerId="ADAL" clId="{070F82D0-9467-49E5-A48A-EA940B8A360D}" dt="2024-03-09T21:22:27.935" v="2690" actId="478"/>
          <ac:spMkLst>
            <pc:docMk/>
            <pc:sldMk cId="2094784839" sldId="316"/>
            <ac:spMk id="3" creationId="{E2721D6E-3421-13E4-77C8-6ADEBA7F6EC0}"/>
          </ac:spMkLst>
        </pc:spChg>
        <pc:spChg chg="add mod">
          <ac:chgData name="Noura.Elmaghawry" userId="b691f193-aaf6-4e62-bc5c-f933985003e3" providerId="ADAL" clId="{070F82D0-9467-49E5-A48A-EA940B8A360D}" dt="2024-03-09T21:31:12.477" v="2864" actId="6549"/>
          <ac:spMkLst>
            <pc:docMk/>
            <pc:sldMk cId="2094784839" sldId="316"/>
            <ac:spMk id="6" creationId="{4DA75BE8-E833-F448-6F8B-581AC9600306}"/>
          </ac:spMkLst>
        </pc:spChg>
        <pc:picChg chg="add mod">
          <ac:chgData name="Noura.Elmaghawry" userId="b691f193-aaf6-4e62-bc5c-f933985003e3" providerId="ADAL" clId="{070F82D0-9467-49E5-A48A-EA940B8A360D}" dt="2024-03-09T21:22:31.859" v="2692" actId="1076"/>
          <ac:picMkLst>
            <pc:docMk/>
            <pc:sldMk cId="2094784839" sldId="316"/>
            <ac:picMk id="5" creationId="{1CAAC1BB-A274-8939-40D8-943062E78D9A}"/>
          </ac:picMkLst>
        </pc:picChg>
      </pc:sldChg>
      <pc:sldChg chg="addSp delSp modSp new mod modAnim">
        <pc:chgData name="Noura.Elmaghawry" userId="b691f193-aaf6-4e62-bc5c-f933985003e3" providerId="ADAL" clId="{070F82D0-9467-49E5-A48A-EA940B8A360D}" dt="2024-03-09T21:18:25.729" v="2666" actId="1076"/>
        <pc:sldMkLst>
          <pc:docMk/>
          <pc:sldMk cId="4016628031" sldId="317"/>
        </pc:sldMkLst>
        <pc:spChg chg="mod">
          <ac:chgData name="Noura.Elmaghawry" userId="b691f193-aaf6-4e62-bc5c-f933985003e3" providerId="ADAL" clId="{070F82D0-9467-49E5-A48A-EA940B8A360D}" dt="2024-03-09T21:14:37.136" v="2615" actId="20577"/>
          <ac:spMkLst>
            <pc:docMk/>
            <pc:sldMk cId="4016628031" sldId="317"/>
            <ac:spMk id="2" creationId="{33D3B13F-3337-5E8A-C102-A5C9EA7428D3}"/>
          </ac:spMkLst>
        </pc:spChg>
        <pc:spChg chg="del">
          <ac:chgData name="Noura.Elmaghawry" userId="b691f193-aaf6-4e62-bc5c-f933985003e3" providerId="ADAL" clId="{070F82D0-9467-49E5-A48A-EA940B8A360D}" dt="2024-03-09T21:17:11.046" v="2629" actId="478"/>
          <ac:spMkLst>
            <pc:docMk/>
            <pc:sldMk cId="4016628031" sldId="317"/>
            <ac:spMk id="3" creationId="{21322B6D-870D-480C-AC05-CA9BF61650E8}"/>
          </ac:spMkLst>
        </pc:spChg>
        <pc:spChg chg="add del">
          <ac:chgData name="Noura.Elmaghawry" userId="b691f193-aaf6-4e62-bc5c-f933985003e3" providerId="ADAL" clId="{070F82D0-9467-49E5-A48A-EA940B8A360D}" dt="2024-03-09T21:09:23.638" v="2598" actId="478"/>
          <ac:spMkLst>
            <pc:docMk/>
            <pc:sldMk cId="4016628031" sldId="317"/>
            <ac:spMk id="4" creationId="{B81E5F1C-5CA0-9B33-8F65-F9B67C401050}"/>
          </ac:spMkLst>
        </pc:spChg>
        <pc:spChg chg="add mod">
          <ac:chgData name="Noura.Elmaghawry" userId="b691f193-aaf6-4e62-bc5c-f933985003e3" providerId="ADAL" clId="{070F82D0-9467-49E5-A48A-EA940B8A360D}" dt="2024-03-09T21:17:51.156" v="2654" actId="207"/>
          <ac:spMkLst>
            <pc:docMk/>
            <pc:sldMk cId="4016628031" sldId="317"/>
            <ac:spMk id="6" creationId="{F360E45C-20A3-58B8-EFAD-EAECE351B61B}"/>
          </ac:spMkLst>
        </pc:spChg>
        <pc:spChg chg="add mod">
          <ac:chgData name="Noura.Elmaghawry" userId="b691f193-aaf6-4e62-bc5c-f933985003e3" providerId="ADAL" clId="{070F82D0-9467-49E5-A48A-EA940B8A360D}" dt="2024-03-09T21:17:51.156" v="2654" actId="207"/>
          <ac:spMkLst>
            <pc:docMk/>
            <pc:sldMk cId="4016628031" sldId="317"/>
            <ac:spMk id="8" creationId="{101EEA6E-273A-8472-B175-0D86866F1E90}"/>
          </ac:spMkLst>
        </pc:spChg>
        <pc:spChg chg="add mod">
          <ac:chgData name="Noura.Elmaghawry" userId="b691f193-aaf6-4e62-bc5c-f933985003e3" providerId="ADAL" clId="{070F82D0-9467-49E5-A48A-EA940B8A360D}" dt="2024-03-09T21:17:51.156" v="2654" actId="207"/>
          <ac:spMkLst>
            <pc:docMk/>
            <pc:sldMk cId="4016628031" sldId="317"/>
            <ac:spMk id="13" creationId="{AD9E9743-CD2F-E8A4-30D8-412C749261B6}"/>
          </ac:spMkLst>
        </pc:spChg>
        <pc:picChg chg="add mod ord">
          <ac:chgData name="Noura.Elmaghawry" userId="b691f193-aaf6-4e62-bc5c-f933985003e3" providerId="ADAL" clId="{070F82D0-9467-49E5-A48A-EA940B8A360D}" dt="2024-03-09T21:17:06.061" v="2627" actId="167"/>
          <ac:picMkLst>
            <pc:docMk/>
            <pc:sldMk cId="4016628031" sldId="317"/>
            <ac:picMk id="10" creationId="{9D639660-5A5F-C0E1-0CCE-25B152A6AAF4}"/>
          </ac:picMkLst>
        </pc:picChg>
        <pc:picChg chg="add mod">
          <ac:chgData name="Noura.Elmaghawry" userId="b691f193-aaf6-4e62-bc5c-f933985003e3" providerId="ADAL" clId="{070F82D0-9467-49E5-A48A-EA940B8A360D}" dt="2024-03-09T21:16:41.311" v="2618" actId="1076"/>
          <ac:picMkLst>
            <pc:docMk/>
            <pc:sldMk cId="4016628031" sldId="317"/>
            <ac:picMk id="11" creationId="{90F10D6C-64D9-792F-9C39-1B9DEEE0E363}"/>
          </ac:picMkLst>
        </pc:picChg>
        <pc:picChg chg="add mod">
          <ac:chgData name="Noura.Elmaghawry" userId="b691f193-aaf6-4e62-bc5c-f933985003e3" providerId="ADAL" clId="{070F82D0-9467-49E5-A48A-EA940B8A360D}" dt="2024-03-09T21:16:47.463" v="2621" actId="1076"/>
          <ac:picMkLst>
            <pc:docMk/>
            <pc:sldMk cId="4016628031" sldId="317"/>
            <ac:picMk id="12" creationId="{2FA1155B-DF13-C068-F4E3-BD213F8015FF}"/>
          </ac:picMkLst>
        </pc:picChg>
        <pc:cxnChg chg="add mod">
          <ac:chgData name="Noura.Elmaghawry" userId="b691f193-aaf6-4e62-bc5c-f933985003e3" providerId="ADAL" clId="{070F82D0-9467-49E5-A48A-EA940B8A360D}" dt="2024-03-09T21:18:11.491" v="2661" actId="692"/>
          <ac:cxnSpMkLst>
            <pc:docMk/>
            <pc:sldMk cId="4016628031" sldId="317"/>
            <ac:cxnSpMk id="15" creationId="{CB032FC3-39B5-5953-7F6C-94042962833F}"/>
          </ac:cxnSpMkLst>
        </pc:cxnChg>
        <pc:cxnChg chg="add mod">
          <ac:chgData name="Noura.Elmaghawry" userId="b691f193-aaf6-4e62-bc5c-f933985003e3" providerId="ADAL" clId="{070F82D0-9467-49E5-A48A-EA940B8A360D}" dt="2024-03-09T21:18:17.530" v="2663" actId="1076"/>
          <ac:cxnSpMkLst>
            <pc:docMk/>
            <pc:sldMk cId="4016628031" sldId="317"/>
            <ac:cxnSpMk id="16" creationId="{62672AEB-CD79-9723-38DC-D6F2CBF6666F}"/>
          </ac:cxnSpMkLst>
        </pc:cxnChg>
        <pc:cxnChg chg="add mod">
          <ac:chgData name="Noura.Elmaghawry" userId="b691f193-aaf6-4e62-bc5c-f933985003e3" providerId="ADAL" clId="{070F82D0-9467-49E5-A48A-EA940B8A360D}" dt="2024-03-09T21:18:25.729" v="2666" actId="1076"/>
          <ac:cxnSpMkLst>
            <pc:docMk/>
            <pc:sldMk cId="4016628031" sldId="317"/>
            <ac:cxnSpMk id="17" creationId="{578C5D8D-FADD-4871-F3B4-531406A6BBBC}"/>
          </ac:cxnSpMkLst>
        </pc:cxnChg>
      </pc:sldChg>
      <pc:sldChg chg="addSp delSp modSp new mod">
        <pc:chgData name="Noura.Elmaghawry" userId="b691f193-aaf6-4e62-bc5c-f933985003e3" providerId="ADAL" clId="{070F82D0-9467-49E5-A48A-EA940B8A360D}" dt="2024-03-09T21:45:05.716" v="3040" actId="20577"/>
        <pc:sldMkLst>
          <pc:docMk/>
          <pc:sldMk cId="889890788" sldId="318"/>
        </pc:sldMkLst>
        <pc:spChg chg="mod">
          <ac:chgData name="Noura.Elmaghawry" userId="b691f193-aaf6-4e62-bc5c-f933985003e3" providerId="ADAL" clId="{070F82D0-9467-49E5-A48A-EA940B8A360D}" dt="2024-03-09T21:39:23.425" v="2978" actId="20577"/>
          <ac:spMkLst>
            <pc:docMk/>
            <pc:sldMk cId="889890788" sldId="318"/>
            <ac:spMk id="2" creationId="{40AA7FAD-D620-CAB5-7CB8-B2A031293B92}"/>
          </ac:spMkLst>
        </pc:spChg>
        <pc:spChg chg="del">
          <ac:chgData name="Noura.Elmaghawry" userId="b691f193-aaf6-4e62-bc5c-f933985003e3" providerId="ADAL" clId="{070F82D0-9467-49E5-A48A-EA940B8A360D}" dt="2024-03-09T21:33:13.332" v="2888" actId="478"/>
          <ac:spMkLst>
            <pc:docMk/>
            <pc:sldMk cId="889890788" sldId="318"/>
            <ac:spMk id="3" creationId="{2F565645-8381-CEBE-A5C7-4DA810F699B6}"/>
          </ac:spMkLst>
        </pc:spChg>
        <pc:spChg chg="add mod">
          <ac:chgData name="Noura.Elmaghawry" userId="b691f193-aaf6-4e62-bc5c-f933985003e3" providerId="ADAL" clId="{070F82D0-9467-49E5-A48A-EA940B8A360D}" dt="2024-03-09T21:39:20.590" v="2977" actId="14100"/>
          <ac:spMkLst>
            <pc:docMk/>
            <pc:sldMk cId="889890788" sldId="318"/>
            <ac:spMk id="4" creationId="{2FE6A51C-B779-B0BE-F8A9-9663FB076DB3}"/>
          </ac:spMkLst>
        </pc:spChg>
        <pc:spChg chg="add mod">
          <ac:chgData name="Noura.Elmaghawry" userId="b691f193-aaf6-4e62-bc5c-f933985003e3" providerId="ADAL" clId="{070F82D0-9467-49E5-A48A-EA940B8A360D}" dt="2024-03-09T21:40:14.636" v="2998" actId="20577"/>
          <ac:spMkLst>
            <pc:docMk/>
            <pc:sldMk cId="889890788" sldId="318"/>
            <ac:spMk id="6" creationId="{7E230141-B809-4D94-DF38-B090E008F58C}"/>
          </ac:spMkLst>
        </pc:spChg>
        <pc:spChg chg="add mod">
          <ac:chgData name="Noura.Elmaghawry" userId="b691f193-aaf6-4e62-bc5c-f933985003e3" providerId="ADAL" clId="{070F82D0-9467-49E5-A48A-EA940B8A360D}" dt="2024-03-09T21:41:00.382" v="3007" actId="1076"/>
          <ac:spMkLst>
            <pc:docMk/>
            <pc:sldMk cId="889890788" sldId="318"/>
            <ac:spMk id="8" creationId="{C989F4DE-84A9-F99A-ADEB-E8C63ED78AE3}"/>
          </ac:spMkLst>
        </pc:spChg>
        <pc:spChg chg="add mod">
          <ac:chgData name="Noura.Elmaghawry" userId="b691f193-aaf6-4e62-bc5c-f933985003e3" providerId="ADAL" clId="{070F82D0-9467-49E5-A48A-EA940B8A360D}" dt="2024-03-09T21:41:08.870" v="3010" actId="20577"/>
          <ac:spMkLst>
            <pc:docMk/>
            <pc:sldMk cId="889890788" sldId="318"/>
            <ac:spMk id="10" creationId="{2790645E-BC7A-3231-2B42-849919A9C63C}"/>
          </ac:spMkLst>
        </pc:spChg>
        <pc:spChg chg="add">
          <ac:chgData name="Noura.Elmaghawry" userId="b691f193-aaf6-4e62-bc5c-f933985003e3" providerId="ADAL" clId="{070F82D0-9467-49E5-A48A-EA940B8A360D}" dt="2024-03-09T21:44:28.496" v="3011"/>
          <ac:spMkLst>
            <pc:docMk/>
            <pc:sldMk cId="889890788" sldId="318"/>
            <ac:spMk id="16" creationId="{C0565CF3-C199-E123-2969-0A35601A8AEF}"/>
          </ac:spMkLst>
        </pc:spChg>
        <pc:spChg chg="add mod">
          <ac:chgData name="Noura.Elmaghawry" userId="b691f193-aaf6-4e62-bc5c-f933985003e3" providerId="ADAL" clId="{070F82D0-9467-49E5-A48A-EA940B8A360D}" dt="2024-03-09T21:45:05.716" v="3040" actId="20577"/>
          <ac:spMkLst>
            <pc:docMk/>
            <pc:sldMk cId="889890788" sldId="318"/>
            <ac:spMk id="19" creationId="{EFC31317-DEFA-E2D7-77EC-EA1392CB2935}"/>
          </ac:spMkLst>
        </pc:spChg>
        <pc:picChg chg="add mod ord">
          <ac:chgData name="Noura.Elmaghawry" userId="b691f193-aaf6-4e62-bc5c-f933985003e3" providerId="ADAL" clId="{070F82D0-9467-49E5-A48A-EA940B8A360D}" dt="2024-03-09T21:39:40.311" v="2983" actId="1076"/>
          <ac:picMkLst>
            <pc:docMk/>
            <pc:sldMk cId="889890788" sldId="318"/>
            <ac:picMk id="12" creationId="{D5917C19-0996-E8E5-93B0-09130AD5F7A3}"/>
          </ac:picMkLst>
        </pc:picChg>
        <pc:picChg chg="add mod">
          <ac:chgData name="Noura.Elmaghawry" userId="b691f193-aaf6-4e62-bc5c-f933985003e3" providerId="ADAL" clId="{070F82D0-9467-49E5-A48A-EA940B8A360D}" dt="2024-03-09T21:44:51.786" v="3014" actId="14100"/>
          <ac:picMkLst>
            <pc:docMk/>
            <pc:sldMk cId="889890788" sldId="318"/>
            <ac:picMk id="18" creationId="{ACC3B3FB-F570-789B-ED4E-233878563F9C}"/>
          </ac:picMkLst>
        </pc:picChg>
        <pc:cxnChg chg="add mod">
          <ac:chgData name="Noura.Elmaghawry" userId="b691f193-aaf6-4e62-bc5c-f933985003e3" providerId="ADAL" clId="{070F82D0-9467-49E5-A48A-EA940B8A360D}" dt="2024-03-09T21:40:46.861" v="3002" actId="1076"/>
          <ac:cxnSpMkLst>
            <pc:docMk/>
            <pc:sldMk cId="889890788" sldId="318"/>
            <ac:cxnSpMk id="13" creationId="{126B1EE3-BE1A-E36D-D07D-FCCC9610BD09}"/>
          </ac:cxnSpMkLst>
        </pc:cxnChg>
        <pc:cxnChg chg="add mod">
          <ac:chgData name="Noura.Elmaghawry" userId="b691f193-aaf6-4e62-bc5c-f933985003e3" providerId="ADAL" clId="{070F82D0-9467-49E5-A48A-EA940B8A360D}" dt="2024-03-09T21:40:57.792" v="3006" actId="1076"/>
          <ac:cxnSpMkLst>
            <pc:docMk/>
            <pc:sldMk cId="889890788" sldId="318"/>
            <ac:cxnSpMk id="14" creationId="{5B15EB3D-B802-E1C1-9D0C-34BE0D199773}"/>
          </ac:cxnSpMkLst>
        </pc:cxnChg>
        <pc:cxnChg chg="add mod">
          <ac:chgData name="Noura.Elmaghawry" userId="b691f193-aaf6-4e62-bc5c-f933985003e3" providerId="ADAL" clId="{070F82D0-9467-49E5-A48A-EA940B8A360D}" dt="2024-03-09T21:41:04.732" v="3008" actId="1076"/>
          <ac:cxnSpMkLst>
            <pc:docMk/>
            <pc:sldMk cId="889890788" sldId="318"/>
            <ac:cxnSpMk id="15" creationId="{0E274822-B234-C75F-5EC0-A4E4DF2131C8}"/>
          </ac:cxnSpMkLst>
        </pc:cxnChg>
        <pc:cxnChg chg="add mod">
          <ac:chgData name="Noura.Elmaghawry" userId="b691f193-aaf6-4e62-bc5c-f933985003e3" providerId="ADAL" clId="{070F82D0-9467-49E5-A48A-EA940B8A360D}" dt="2024-03-09T21:44:58.824" v="3016" actId="1076"/>
          <ac:cxnSpMkLst>
            <pc:docMk/>
            <pc:sldMk cId="889890788" sldId="318"/>
            <ac:cxnSpMk id="20" creationId="{114111D8-4D3D-7D4F-A0DF-4B84E13885BA}"/>
          </ac:cxnSpMkLst>
        </pc:cxnChg>
      </pc:sldChg>
      <pc:sldChg chg="addSp modSp new mod">
        <pc:chgData name="Noura.Elmaghawry" userId="b691f193-aaf6-4e62-bc5c-f933985003e3" providerId="ADAL" clId="{070F82D0-9467-49E5-A48A-EA940B8A360D}" dt="2024-03-09T21:53:07.663" v="3122" actId="1076"/>
        <pc:sldMkLst>
          <pc:docMk/>
          <pc:sldMk cId="125717215" sldId="319"/>
        </pc:sldMkLst>
        <pc:spChg chg="add mod">
          <ac:chgData name="Noura.Elmaghawry" userId="b691f193-aaf6-4e62-bc5c-f933985003e3" providerId="ADAL" clId="{070F82D0-9467-49E5-A48A-EA940B8A360D}" dt="2024-03-09T21:53:07.663" v="3122" actId="1076"/>
          <ac:spMkLst>
            <pc:docMk/>
            <pc:sldMk cId="125717215" sldId="319"/>
            <ac:spMk id="3" creationId="{2CD27C56-B5A7-3F72-459B-F1FA768F5B78}"/>
          </ac:spMkLst>
        </pc:spChg>
      </pc:sldChg>
      <pc:sldChg chg="add del">
        <pc:chgData name="Noura.Elmaghawry" userId="b691f193-aaf6-4e62-bc5c-f933985003e3" providerId="ADAL" clId="{070F82D0-9467-49E5-A48A-EA940B8A360D}" dt="2024-03-09T21:53:52.544" v="3143"/>
        <pc:sldMkLst>
          <pc:docMk/>
          <pc:sldMk cId="1179745005" sldId="320"/>
        </pc:sldMkLst>
      </pc:sldChg>
      <pc:sldChg chg="delSp modSp new mod">
        <pc:chgData name="Noura.Elmaghawry" userId="b691f193-aaf6-4e62-bc5c-f933985003e3" providerId="ADAL" clId="{070F82D0-9467-49E5-A48A-EA940B8A360D}" dt="2024-03-09T21:54:23.690" v="3163" actId="478"/>
        <pc:sldMkLst>
          <pc:docMk/>
          <pc:sldMk cId="3330644758" sldId="320"/>
        </pc:sldMkLst>
        <pc:spChg chg="mod">
          <ac:chgData name="Noura.Elmaghawry" userId="b691f193-aaf6-4e62-bc5c-f933985003e3" providerId="ADAL" clId="{070F82D0-9467-49E5-A48A-EA940B8A360D}" dt="2024-03-09T21:54:16.909" v="3162" actId="255"/>
          <ac:spMkLst>
            <pc:docMk/>
            <pc:sldMk cId="3330644758" sldId="320"/>
            <ac:spMk id="2" creationId="{8759283F-A146-7CE3-FAC3-1C29ADF58F89}"/>
          </ac:spMkLst>
        </pc:spChg>
        <pc:spChg chg="del">
          <ac:chgData name="Noura.Elmaghawry" userId="b691f193-aaf6-4e62-bc5c-f933985003e3" providerId="ADAL" clId="{070F82D0-9467-49E5-A48A-EA940B8A360D}" dt="2024-03-09T21:54:23.690" v="3163" actId="478"/>
          <ac:spMkLst>
            <pc:docMk/>
            <pc:sldMk cId="3330644758" sldId="320"/>
            <ac:spMk id="3" creationId="{CD987D6A-5C37-9B5D-F6C1-2B2A39F1506F}"/>
          </ac:spMkLst>
        </pc:spChg>
      </pc:sldChg>
      <pc:sldChg chg="modSp add mod">
        <pc:chgData name="Noura.Elmaghawry" userId="b691f193-aaf6-4e62-bc5c-f933985003e3" providerId="ADAL" clId="{070F82D0-9467-49E5-A48A-EA940B8A360D}" dt="2024-03-09T21:55:19.021" v="3195" actId="20577"/>
        <pc:sldMkLst>
          <pc:docMk/>
          <pc:sldMk cId="3865442263" sldId="321"/>
        </pc:sldMkLst>
        <pc:spChg chg="mod">
          <ac:chgData name="Noura.Elmaghawry" userId="b691f193-aaf6-4e62-bc5c-f933985003e3" providerId="ADAL" clId="{070F82D0-9467-49E5-A48A-EA940B8A360D}" dt="2024-03-09T21:55:19.021" v="3195" actId="20577"/>
          <ac:spMkLst>
            <pc:docMk/>
            <pc:sldMk cId="3865442263" sldId="321"/>
            <ac:spMk id="2" creationId="{221A9121-B77B-449E-206C-DDE381C687C7}"/>
          </ac:spMkLst>
        </pc:spChg>
      </pc:sldChg>
      <pc:sldChg chg="add del">
        <pc:chgData name="Noura.Elmaghawry" userId="b691f193-aaf6-4e62-bc5c-f933985003e3" providerId="ADAL" clId="{070F82D0-9467-49E5-A48A-EA940B8A360D}" dt="2024-03-09T21:54:36.070" v="3165"/>
        <pc:sldMkLst>
          <pc:docMk/>
          <pc:sldMk cId="3901549534" sldId="321"/>
        </pc:sldMkLst>
      </pc:sldChg>
      <pc:sldChg chg="modSp add mod">
        <pc:chgData name="Noura.Elmaghawry" userId="b691f193-aaf6-4e62-bc5c-f933985003e3" providerId="ADAL" clId="{070F82D0-9467-49E5-A48A-EA940B8A360D}" dt="2024-03-09T21:55:34.834" v="3220" actId="20577"/>
        <pc:sldMkLst>
          <pc:docMk/>
          <pc:sldMk cId="2651491545" sldId="322"/>
        </pc:sldMkLst>
        <pc:spChg chg="mod">
          <ac:chgData name="Noura.Elmaghawry" userId="b691f193-aaf6-4e62-bc5c-f933985003e3" providerId="ADAL" clId="{070F82D0-9467-49E5-A48A-EA940B8A360D}" dt="2024-03-09T21:55:34.834" v="3220" actId="20577"/>
          <ac:spMkLst>
            <pc:docMk/>
            <pc:sldMk cId="2651491545" sldId="322"/>
            <ac:spMk id="2" creationId="{61098506-422F-AC9B-2A7C-CFE9EA71239F}"/>
          </ac:spMkLst>
        </pc:spChg>
      </pc:sldChg>
      <pc:sldChg chg="modSp new mod">
        <pc:chgData name="Noura.Elmaghawry" userId="b691f193-aaf6-4e62-bc5c-f933985003e3" providerId="ADAL" clId="{070F82D0-9467-49E5-A48A-EA940B8A360D}" dt="2024-03-09T22:05:06.025" v="3248" actId="20577"/>
        <pc:sldMkLst>
          <pc:docMk/>
          <pc:sldMk cId="1613024500" sldId="323"/>
        </pc:sldMkLst>
        <pc:spChg chg="mod">
          <ac:chgData name="Noura.Elmaghawry" userId="b691f193-aaf6-4e62-bc5c-f933985003e3" providerId="ADAL" clId="{070F82D0-9467-49E5-A48A-EA940B8A360D}" dt="2024-03-09T22:05:06.025" v="3248" actId="20577"/>
          <ac:spMkLst>
            <pc:docMk/>
            <pc:sldMk cId="1613024500" sldId="323"/>
            <ac:spMk id="2" creationId="{37FC6D8B-D4A0-D0F3-0EE6-442D0A90D61C}"/>
          </ac:spMkLst>
        </pc:spChg>
        <pc:spChg chg="mod">
          <ac:chgData name="Noura.Elmaghawry" userId="b691f193-aaf6-4e62-bc5c-f933985003e3" providerId="ADAL" clId="{070F82D0-9467-49E5-A48A-EA940B8A360D}" dt="2024-03-09T22:04:56.544" v="3222"/>
          <ac:spMkLst>
            <pc:docMk/>
            <pc:sldMk cId="1613024500" sldId="323"/>
            <ac:spMk id="3" creationId="{45ADADD7-B561-9C1C-AC80-268A73CEAB98}"/>
          </ac:spMkLst>
        </pc:spChg>
      </pc:sldChg>
      <pc:sldChg chg="modSp del mod">
        <pc:chgData name="Noura.Elmaghawry" userId="b691f193-aaf6-4e62-bc5c-f933985003e3" providerId="ADAL" clId="{070F82D0-9467-49E5-A48A-EA940B8A360D}" dt="2024-03-09T18:10:11.729" v="21" actId="47"/>
        <pc:sldMkLst>
          <pc:docMk/>
          <pc:sldMk cId="3613174555" sldId="338"/>
        </pc:sldMkLst>
        <pc:spChg chg="mod">
          <ac:chgData name="Noura.Elmaghawry" userId="b691f193-aaf6-4e62-bc5c-f933985003e3" providerId="ADAL" clId="{070F82D0-9467-49E5-A48A-EA940B8A360D}" dt="2024-03-09T18:08:32.435" v="20" actId="6549"/>
          <ac:spMkLst>
            <pc:docMk/>
            <pc:sldMk cId="3613174555" sldId="338"/>
            <ac:spMk id="4" creationId="{F938F81D-57B9-32E6-4FDA-7ADA8DE5F335}"/>
          </ac:spMkLst>
        </pc:spChg>
      </pc:sldChg>
      <pc:sldChg chg="del">
        <pc:chgData name="Noura.Elmaghawry" userId="b691f193-aaf6-4e62-bc5c-f933985003e3" providerId="ADAL" clId="{070F82D0-9467-49E5-A48A-EA940B8A360D}" dt="2024-03-09T18:10:11.729" v="21" actId="47"/>
        <pc:sldMkLst>
          <pc:docMk/>
          <pc:sldMk cId="3656525333" sldId="385"/>
        </pc:sldMkLst>
      </pc:sldChg>
      <pc:sldChg chg="del">
        <pc:chgData name="Noura.Elmaghawry" userId="b691f193-aaf6-4e62-bc5c-f933985003e3" providerId="ADAL" clId="{070F82D0-9467-49E5-A48A-EA940B8A360D}" dt="2024-03-09T18:10:11.729" v="21" actId="47"/>
        <pc:sldMkLst>
          <pc:docMk/>
          <pc:sldMk cId="2614229207" sldId="387"/>
        </pc:sldMkLst>
      </pc:sldChg>
      <pc:sldChg chg="del">
        <pc:chgData name="Noura.Elmaghawry" userId="b691f193-aaf6-4e62-bc5c-f933985003e3" providerId="ADAL" clId="{070F82D0-9467-49E5-A48A-EA940B8A360D}" dt="2024-03-09T18:10:11.729" v="21" actId="47"/>
        <pc:sldMkLst>
          <pc:docMk/>
          <pc:sldMk cId="3766030415" sldId="389"/>
        </pc:sldMkLst>
      </pc:sldChg>
      <pc:sldChg chg="del">
        <pc:chgData name="Noura.Elmaghawry" userId="b691f193-aaf6-4e62-bc5c-f933985003e3" providerId="ADAL" clId="{070F82D0-9467-49E5-A48A-EA940B8A360D}" dt="2024-03-09T18:10:11.729" v="21" actId="47"/>
        <pc:sldMkLst>
          <pc:docMk/>
          <pc:sldMk cId="3789655332" sldId="391"/>
        </pc:sldMkLst>
      </pc:sldChg>
      <pc:sldChg chg="del">
        <pc:chgData name="Noura.Elmaghawry" userId="b691f193-aaf6-4e62-bc5c-f933985003e3" providerId="ADAL" clId="{070F82D0-9467-49E5-A48A-EA940B8A360D}" dt="2024-03-09T18:10:11.729" v="21" actId="47"/>
        <pc:sldMkLst>
          <pc:docMk/>
          <pc:sldMk cId="4027074296" sldId="393"/>
        </pc:sldMkLst>
      </pc:sldChg>
      <pc:sldChg chg="del">
        <pc:chgData name="Noura.Elmaghawry" userId="b691f193-aaf6-4e62-bc5c-f933985003e3" providerId="ADAL" clId="{070F82D0-9467-49E5-A48A-EA940B8A360D}" dt="2024-03-09T18:10:11.729" v="21" actId="47"/>
        <pc:sldMkLst>
          <pc:docMk/>
          <pc:sldMk cId="3582829172" sldId="394"/>
        </pc:sldMkLst>
      </pc:sldChg>
      <pc:sldChg chg="del">
        <pc:chgData name="Noura.Elmaghawry" userId="b691f193-aaf6-4e62-bc5c-f933985003e3" providerId="ADAL" clId="{070F82D0-9467-49E5-A48A-EA940B8A360D}" dt="2024-03-09T18:10:11.729" v="21" actId="47"/>
        <pc:sldMkLst>
          <pc:docMk/>
          <pc:sldMk cId="157103510" sldId="395"/>
        </pc:sldMkLst>
      </pc:sldChg>
      <pc:sldChg chg="del">
        <pc:chgData name="Noura.Elmaghawry" userId="b691f193-aaf6-4e62-bc5c-f933985003e3" providerId="ADAL" clId="{070F82D0-9467-49E5-A48A-EA940B8A360D}" dt="2024-03-09T18:10:11.729" v="21" actId="47"/>
        <pc:sldMkLst>
          <pc:docMk/>
          <pc:sldMk cId="3908104637" sldId="396"/>
        </pc:sldMkLst>
      </pc:sldChg>
      <pc:sldChg chg="del">
        <pc:chgData name="Noura.Elmaghawry" userId="b691f193-aaf6-4e62-bc5c-f933985003e3" providerId="ADAL" clId="{070F82D0-9467-49E5-A48A-EA940B8A360D}" dt="2024-03-09T18:10:11.729" v="21" actId="47"/>
        <pc:sldMkLst>
          <pc:docMk/>
          <pc:sldMk cId="158307534" sldId="397"/>
        </pc:sldMkLst>
      </pc:sldChg>
      <pc:sldChg chg="del">
        <pc:chgData name="Noura.Elmaghawry" userId="b691f193-aaf6-4e62-bc5c-f933985003e3" providerId="ADAL" clId="{070F82D0-9467-49E5-A48A-EA940B8A360D}" dt="2024-03-09T18:10:11.729" v="21" actId="47"/>
        <pc:sldMkLst>
          <pc:docMk/>
          <pc:sldMk cId="2557468336" sldId="398"/>
        </pc:sldMkLst>
      </pc:sldChg>
      <pc:sldChg chg="del">
        <pc:chgData name="Noura.Elmaghawry" userId="b691f193-aaf6-4e62-bc5c-f933985003e3" providerId="ADAL" clId="{070F82D0-9467-49E5-A48A-EA940B8A360D}" dt="2024-03-09T18:10:11.729" v="21" actId="47"/>
        <pc:sldMkLst>
          <pc:docMk/>
          <pc:sldMk cId="3389854086" sldId="399"/>
        </pc:sldMkLst>
      </pc:sldChg>
      <pc:sldChg chg="del">
        <pc:chgData name="Noura.Elmaghawry" userId="b691f193-aaf6-4e62-bc5c-f933985003e3" providerId="ADAL" clId="{070F82D0-9467-49E5-A48A-EA940B8A360D}" dt="2024-03-09T18:10:11.729" v="21" actId="47"/>
        <pc:sldMkLst>
          <pc:docMk/>
          <pc:sldMk cId="3723757992" sldId="400"/>
        </pc:sldMkLst>
      </pc:sldChg>
      <pc:sldChg chg="del">
        <pc:chgData name="Noura.Elmaghawry" userId="b691f193-aaf6-4e62-bc5c-f933985003e3" providerId="ADAL" clId="{070F82D0-9467-49E5-A48A-EA940B8A360D}" dt="2024-03-09T18:10:11.729" v="21" actId="47"/>
        <pc:sldMkLst>
          <pc:docMk/>
          <pc:sldMk cId="3524590385" sldId="402"/>
        </pc:sldMkLst>
      </pc:sldChg>
      <pc:sldChg chg="del">
        <pc:chgData name="Noura.Elmaghawry" userId="b691f193-aaf6-4e62-bc5c-f933985003e3" providerId="ADAL" clId="{070F82D0-9467-49E5-A48A-EA940B8A360D}" dt="2024-03-09T18:10:11.729" v="21" actId="47"/>
        <pc:sldMkLst>
          <pc:docMk/>
          <pc:sldMk cId="573782898" sldId="403"/>
        </pc:sldMkLst>
      </pc:sldChg>
      <pc:sldChg chg="del">
        <pc:chgData name="Noura.Elmaghawry" userId="b691f193-aaf6-4e62-bc5c-f933985003e3" providerId="ADAL" clId="{070F82D0-9467-49E5-A48A-EA940B8A360D}" dt="2024-03-09T18:10:11.729" v="21" actId="47"/>
        <pc:sldMkLst>
          <pc:docMk/>
          <pc:sldMk cId="439979050" sldId="404"/>
        </pc:sldMkLst>
      </pc:sldChg>
      <pc:sldChg chg="del">
        <pc:chgData name="Noura.Elmaghawry" userId="b691f193-aaf6-4e62-bc5c-f933985003e3" providerId="ADAL" clId="{070F82D0-9467-49E5-A48A-EA940B8A360D}" dt="2024-03-09T18:10:11.729" v="21" actId="47"/>
        <pc:sldMkLst>
          <pc:docMk/>
          <pc:sldMk cId="2403445025" sldId="405"/>
        </pc:sldMkLst>
      </pc:sldChg>
      <pc:sldChg chg="del">
        <pc:chgData name="Noura.Elmaghawry" userId="b691f193-aaf6-4e62-bc5c-f933985003e3" providerId="ADAL" clId="{070F82D0-9467-49E5-A48A-EA940B8A360D}" dt="2024-03-09T18:10:11.729" v="21" actId="47"/>
        <pc:sldMkLst>
          <pc:docMk/>
          <pc:sldMk cId="2671026020" sldId="406"/>
        </pc:sldMkLst>
      </pc:sldChg>
      <pc:sldChg chg="del">
        <pc:chgData name="Noura.Elmaghawry" userId="b691f193-aaf6-4e62-bc5c-f933985003e3" providerId="ADAL" clId="{070F82D0-9467-49E5-A48A-EA940B8A360D}" dt="2024-03-09T18:10:11.729" v="21" actId="47"/>
        <pc:sldMkLst>
          <pc:docMk/>
          <pc:sldMk cId="1949207127" sldId="407"/>
        </pc:sldMkLst>
      </pc:sldChg>
      <pc:sldChg chg="del">
        <pc:chgData name="Noura.Elmaghawry" userId="b691f193-aaf6-4e62-bc5c-f933985003e3" providerId="ADAL" clId="{070F82D0-9467-49E5-A48A-EA940B8A360D}" dt="2024-03-09T18:10:11.729" v="21" actId="47"/>
        <pc:sldMkLst>
          <pc:docMk/>
          <pc:sldMk cId="3549486857" sldId="408"/>
        </pc:sldMkLst>
      </pc:sldChg>
      <pc:sldChg chg="del">
        <pc:chgData name="Noura.Elmaghawry" userId="b691f193-aaf6-4e62-bc5c-f933985003e3" providerId="ADAL" clId="{070F82D0-9467-49E5-A48A-EA940B8A360D}" dt="2024-03-09T18:10:11.729" v="21" actId="47"/>
        <pc:sldMkLst>
          <pc:docMk/>
          <pc:sldMk cId="3596043441" sldId="409"/>
        </pc:sldMkLst>
      </pc:sldChg>
      <pc:sldChg chg="del">
        <pc:chgData name="Noura.Elmaghawry" userId="b691f193-aaf6-4e62-bc5c-f933985003e3" providerId="ADAL" clId="{070F82D0-9467-49E5-A48A-EA940B8A360D}" dt="2024-03-09T18:10:11.729" v="21" actId="47"/>
        <pc:sldMkLst>
          <pc:docMk/>
          <pc:sldMk cId="496564216" sldId="410"/>
        </pc:sldMkLst>
      </pc:sldChg>
      <pc:sldChg chg="del">
        <pc:chgData name="Noura.Elmaghawry" userId="b691f193-aaf6-4e62-bc5c-f933985003e3" providerId="ADAL" clId="{070F82D0-9467-49E5-A48A-EA940B8A360D}" dt="2024-03-09T18:10:11.729" v="21" actId="47"/>
        <pc:sldMkLst>
          <pc:docMk/>
          <pc:sldMk cId="2485487992" sldId="411"/>
        </pc:sldMkLst>
      </pc:sldChg>
      <pc:sldChg chg="del">
        <pc:chgData name="Noura.Elmaghawry" userId="b691f193-aaf6-4e62-bc5c-f933985003e3" providerId="ADAL" clId="{070F82D0-9467-49E5-A48A-EA940B8A360D}" dt="2024-03-09T18:10:11.729" v="21" actId="47"/>
        <pc:sldMkLst>
          <pc:docMk/>
          <pc:sldMk cId="3349505930" sldId="412"/>
        </pc:sldMkLst>
      </pc:sldChg>
      <pc:sldChg chg="del">
        <pc:chgData name="Noura.Elmaghawry" userId="b691f193-aaf6-4e62-bc5c-f933985003e3" providerId="ADAL" clId="{070F82D0-9467-49E5-A48A-EA940B8A360D}" dt="2024-03-09T18:10:11.729" v="21" actId="47"/>
        <pc:sldMkLst>
          <pc:docMk/>
          <pc:sldMk cId="3062752457" sldId="414"/>
        </pc:sldMkLst>
      </pc:sldChg>
      <pc:sldChg chg="del">
        <pc:chgData name="Noura.Elmaghawry" userId="b691f193-aaf6-4e62-bc5c-f933985003e3" providerId="ADAL" clId="{070F82D0-9467-49E5-A48A-EA940B8A360D}" dt="2024-03-09T18:10:11.729" v="21" actId="47"/>
        <pc:sldMkLst>
          <pc:docMk/>
          <pc:sldMk cId="4070670826" sldId="415"/>
        </pc:sldMkLst>
      </pc:sldChg>
      <pc:sldChg chg="del">
        <pc:chgData name="Noura.Elmaghawry" userId="b691f193-aaf6-4e62-bc5c-f933985003e3" providerId="ADAL" clId="{070F82D0-9467-49E5-A48A-EA940B8A360D}" dt="2024-03-09T18:10:11.729" v="21" actId="47"/>
        <pc:sldMkLst>
          <pc:docMk/>
          <pc:sldMk cId="2565725581" sldId="416"/>
        </pc:sldMkLst>
      </pc:sldChg>
      <pc:sldChg chg="del">
        <pc:chgData name="Noura.Elmaghawry" userId="b691f193-aaf6-4e62-bc5c-f933985003e3" providerId="ADAL" clId="{070F82D0-9467-49E5-A48A-EA940B8A360D}" dt="2024-03-09T18:10:11.729" v="21" actId="47"/>
        <pc:sldMkLst>
          <pc:docMk/>
          <pc:sldMk cId="1646646454" sldId="418"/>
        </pc:sldMkLst>
      </pc:sldChg>
      <pc:sldChg chg="del">
        <pc:chgData name="Noura.Elmaghawry" userId="b691f193-aaf6-4e62-bc5c-f933985003e3" providerId="ADAL" clId="{070F82D0-9467-49E5-A48A-EA940B8A360D}" dt="2024-03-09T18:10:11.729" v="21" actId="47"/>
        <pc:sldMkLst>
          <pc:docMk/>
          <pc:sldMk cId="1285259079" sldId="419"/>
        </pc:sldMkLst>
      </pc:sldChg>
      <pc:sldChg chg="del">
        <pc:chgData name="Noura.Elmaghawry" userId="b691f193-aaf6-4e62-bc5c-f933985003e3" providerId="ADAL" clId="{070F82D0-9467-49E5-A48A-EA940B8A360D}" dt="2024-03-09T18:10:11.729" v="21" actId="47"/>
        <pc:sldMkLst>
          <pc:docMk/>
          <pc:sldMk cId="3517190451" sldId="420"/>
        </pc:sldMkLst>
      </pc:sldChg>
    </pc:docChg>
  </pc:docChgLst>
  <pc:docChgLst>
    <pc:chgData name="Noura.Elmaghawry" userId="b691f193-aaf6-4e62-bc5c-f933985003e3" providerId="ADAL" clId="{267921D3-1A00-4A52-ABE3-C970677DC84B}"/>
    <pc:docChg chg="undo custSel addSld delSld modSld sldOrd">
      <pc:chgData name="Noura.Elmaghawry" userId="b691f193-aaf6-4e62-bc5c-f933985003e3" providerId="ADAL" clId="{267921D3-1A00-4A52-ABE3-C970677DC84B}" dt="2024-03-29T12:46:01.145" v="1528" actId="14100"/>
      <pc:docMkLst>
        <pc:docMk/>
      </pc:docMkLst>
      <pc:sldChg chg="modSp mod">
        <pc:chgData name="Noura.Elmaghawry" userId="b691f193-aaf6-4e62-bc5c-f933985003e3" providerId="ADAL" clId="{267921D3-1A00-4A52-ABE3-C970677DC84B}" dt="2024-03-29T10:57:26.164" v="0" actId="20577"/>
        <pc:sldMkLst>
          <pc:docMk/>
          <pc:sldMk cId="4187846008" sldId="256"/>
        </pc:sldMkLst>
        <pc:spChg chg="mod">
          <ac:chgData name="Noura.Elmaghawry" userId="b691f193-aaf6-4e62-bc5c-f933985003e3" providerId="ADAL" clId="{267921D3-1A00-4A52-ABE3-C970677DC84B}" dt="2024-03-29T10:57:26.164" v="0" actId="20577"/>
          <ac:spMkLst>
            <pc:docMk/>
            <pc:sldMk cId="4187846008" sldId="256"/>
            <ac:spMk id="3" creationId="{6AC7874C-77DC-B28D-C942-876331805A3C}"/>
          </ac:spMkLst>
        </pc:spChg>
      </pc:sldChg>
      <pc:sldChg chg="modSp mod">
        <pc:chgData name="Noura.Elmaghawry" userId="b691f193-aaf6-4e62-bc5c-f933985003e3" providerId="ADAL" clId="{267921D3-1A00-4A52-ABE3-C970677DC84B}" dt="2024-03-29T12:38:33.765" v="1338" actId="20577"/>
        <pc:sldMkLst>
          <pc:docMk/>
          <pc:sldMk cId="487716833" sldId="301"/>
        </pc:sldMkLst>
        <pc:spChg chg="mod">
          <ac:chgData name="Noura.Elmaghawry" userId="b691f193-aaf6-4e62-bc5c-f933985003e3" providerId="ADAL" clId="{267921D3-1A00-4A52-ABE3-C970677DC84B}" dt="2024-03-29T12:38:33.765" v="1338" actId="20577"/>
          <ac:spMkLst>
            <pc:docMk/>
            <pc:sldMk cId="487716833" sldId="301"/>
            <ac:spMk id="3" creationId="{C3CADC7E-F059-BAB8-9587-BF7CC65F0BC2}"/>
          </ac:spMkLst>
        </pc:spChg>
      </pc:sldChg>
      <pc:sldChg chg="modSp mod">
        <pc:chgData name="Noura.Elmaghawry" userId="b691f193-aaf6-4e62-bc5c-f933985003e3" providerId="ADAL" clId="{267921D3-1A00-4A52-ABE3-C970677DC84B}" dt="2024-03-29T10:57:59.999" v="73" actId="20577"/>
        <pc:sldMkLst>
          <pc:docMk/>
          <pc:sldMk cId="251969218" sldId="321"/>
        </pc:sldMkLst>
        <pc:spChg chg="mod">
          <ac:chgData name="Noura.Elmaghawry" userId="b691f193-aaf6-4e62-bc5c-f933985003e3" providerId="ADAL" clId="{267921D3-1A00-4A52-ABE3-C970677DC84B}" dt="2024-03-29T10:57:59.999" v="73" actId="20577"/>
          <ac:spMkLst>
            <pc:docMk/>
            <pc:sldMk cId="251969218" sldId="321"/>
            <ac:spMk id="2" creationId="{221A9121-B77B-449E-206C-DDE381C687C7}"/>
          </ac:spMkLst>
        </pc:spChg>
      </pc:sldChg>
      <pc:sldChg chg="add del">
        <pc:chgData name="Noura.Elmaghawry" userId="b691f193-aaf6-4e62-bc5c-f933985003e3" providerId="ADAL" clId="{267921D3-1A00-4A52-ABE3-C970677DC84B}" dt="2024-03-29T12:25:57.771" v="1013" actId="47"/>
        <pc:sldMkLst>
          <pc:docMk/>
          <pc:sldMk cId="243114631" sldId="322"/>
        </pc:sldMkLst>
      </pc:sldChg>
      <pc:sldChg chg="add del">
        <pc:chgData name="Noura.Elmaghawry" userId="b691f193-aaf6-4e62-bc5c-f933985003e3" providerId="ADAL" clId="{267921D3-1A00-4A52-ABE3-C970677DC84B}" dt="2024-03-29T12:25:57.771" v="1013" actId="47"/>
        <pc:sldMkLst>
          <pc:docMk/>
          <pc:sldMk cId="2938167145" sldId="323"/>
        </pc:sldMkLst>
      </pc:sldChg>
      <pc:sldChg chg="add del">
        <pc:chgData name="Noura.Elmaghawry" userId="b691f193-aaf6-4e62-bc5c-f933985003e3" providerId="ADAL" clId="{267921D3-1A00-4A52-ABE3-C970677DC84B}" dt="2024-03-29T12:25:57.771" v="1013" actId="47"/>
        <pc:sldMkLst>
          <pc:docMk/>
          <pc:sldMk cId="1239817045" sldId="324"/>
        </pc:sldMkLst>
      </pc:sldChg>
      <pc:sldChg chg="add del">
        <pc:chgData name="Noura.Elmaghawry" userId="b691f193-aaf6-4e62-bc5c-f933985003e3" providerId="ADAL" clId="{267921D3-1A00-4A52-ABE3-C970677DC84B}" dt="2024-03-29T12:25:57.771" v="1013" actId="47"/>
        <pc:sldMkLst>
          <pc:docMk/>
          <pc:sldMk cId="2206080126" sldId="325"/>
        </pc:sldMkLst>
      </pc:sldChg>
      <pc:sldChg chg="add del">
        <pc:chgData name="Noura.Elmaghawry" userId="b691f193-aaf6-4e62-bc5c-f933985003e3" providerId="ADAL" clId="{267921D3-1A00-4A52-ABE3-C970677DC84B}" dt="2024-03-29T12:25:57.771" v="1013" actId="47"/>
        <pc:sldMkLst>
          <pc:docMk/>
          <pc:sldMk cId="1858906764" sldId="326"/>
        </pc:sldMkLst>
      </pc:sldChg>
      <pc:sldChg chg="add del">
        <pc:chgData name="Noura.Elmaghawry" userId="b691f193-aaf6-4e62-bc5c-f933985003e3" providerId="ADAL" clId="{267921D3-1A00-4A52-ABE3-C970677DC84B}" dt="2024-03-29T12:25:57.771" v="1013" actId="47"/>
        <pc:sldMkLst>
          <pc:docMk/>
          <pc:sldMk cId="3985084206" sldId="327"/>
        </pc:sldMkLst>
      </pc:sldChg>
      <pc:sldChg chg="add del">
        <pc:chgData name="Noura.Elmaghawry" userId="b691f193-aaf6-4e62-bc5c-f933985003e3" providerId="ADAL" clId="{267921D3-1A00-4A52-ABE3-C970677DC84B}" dt="2024-03-29T12:25:57.771" v="1013" actId="47"/>
        <pc:sldMkLst>
          <pc:docMk/>
          <pc:sldMk cId="1061445848" sldId="328"/>
        </pc:sldMkLst>
      </pc:sldChg>
      <pc:sldChg chg="add del">
        <pc:chgData name="Noura.Elmaghawry" userId="b691f193-aaf6-4e62-bc5c-f933985003e3" providerId="ADAL" clId="{267921D3-1A00-4A52-ABE3-C970677DC84B}" dt="2024-03-29T12:25:57.771" v="1013" actId="47"/>
        <pc:sldMkLst>
          <pc:docMk/>
          <pc:sldMk cId="2320917064" sldId="329"/>
        </pc:sldMkLst>
      </pc:sldChg>
      <pc:sldChg chg="add del">
        <pc:chgData name="Noura.Elmaghawry" userId="b691f193-aaf6-4e62-bc5c-f933985003e3" providerId="ADAL" clId="{267921D3-1A00-4A52-ABE3-C970677DC84B}" dt="2024-03-29T12:25:57.771" v="1013" actId="47"/>
        <pc:sldMkLst>
          <pc:docMk/>
          <pc:sldMk cId="2413475505" sldId="330"/>
        </pc:sldMkLst>
      </pc:sldChg>
      <pc:sldChg chg="del">
        <pc:chgData name="Noura.Elmaghawry" userId="b691f193-aaf6-4e62-bc5c-f933985003e3" providerId="ADAL" clId="{267921D3-1A00-4A52-ABE3-C970677DC84B}" dt="2024-03-29T12:25:57.771" v="1013" actId="47"/>
        <pc:sldMkLst>
          <pc:docMk/>
          <pc:sldMk cId="2168622054" sldId="331"/>
        </pc:sldMkLst>
      </pc:sldChg>
      <pc:sldChg chg="del">
        <pc:chgData name="Noura.Elmaghawry" userId="b691f193-aaf6-4e62-bc5c-f933985003e3" providerId="ADAL" clId="{267921D3-1A00-4A52-ABE3-C970677DC84B}" dt="2024-03-29T12:25:57.771" v="1013" actId="47"/>
        <pc:sldMkLst>
          <pc:docMk/>
          <pc:sldMk cId="1849010273" sldId="332"/>
        </pc:sldMkLst>
      </pc:sldChg>
      <pc:sldChg chg="del">
        <pc:chgData name="Noura.Elmaghawry" userId="b691f193-aaf6-4e62-bc5c-f933985003e3" providerId="ADAL" clId="{267921D3-1A00-4A52-ABE3-C970677DC84B}" dt="2024-03-29T12:25:57.771" v="1013" actId="47"/>
        <pc:sldMkLst>
          <pc:docMk/>
          <pc:sldMk cId="2245831622" sldId="333"/>
        </pc:sldMkLst>
      </pc:sldChg>
      <pc:sldChg chg="del">
        <pc:chgData name="Noura.Elmaghawry" userId="b691f193-aaf6-4e62-bc5c-f933985003e3" providerId="ADAL" clId="{267921D3-1A00-4A52-ABE3-C970677DC84B}" dt="2024-03-29T12:25:57.771" v="1013" actId="47"/>
        <pc:sldMkLst>
          <pc:docMk/>
          <pc:sldMk cId="4182331186" sldId="334"/>
        </pc:sldMkLst>
      </pc:sldChg>
      <pc:sldChg chg="del">
        <pc:chgData name="Noura.Elmaghawry" userId="b691f193-aaf6-4e62-bc5c-f933985003e3" providerId="ADAL" clId="{267921D3-1A00-4A52-ABE3-C970677DC84B}" dt="2024-03-29T12:25:57.771" v="1013" actId="47"/>
        <pc:sldMkLst>
          <pc:docMk/>
          <pc:sldMk cId="974363433" sldId="335"/>
        </pc:sldMkLst>
      </pc:sldChg>
      <pc:sldChg chg="del">
        <pc:chgData name="Noura.Elmaghawry" userId="b691f193-aaf6-4e62-bc5c-f933985003e3" providerId="ADAL" clId="{267921D3-1A00-4A52-ABE3-C970677DC84B}" dt="2024-03-29T12:25:57.771" v="1013" actId="47"/>
        <pc:sldMkLst>
          <pc:docMk/>
          <pc:sldMk cId="2974009490" sldId="336"/>
        </pc:sldMkLst>
      </pc:sldChg>
      <pc:sldChg chg="add del">
        <pc:chgData name="Noura.Elmaghawry" userId="b691f193-aaf6-4e62-bc5c-f933985003e3" providerId="ADAL" clId="{267921D3-1A00-4A52-ABE3-C970677DC84B}" dt="2024-03-29T12:25:57.771" v="1013" actId="47"/>
        <pc:sldMkLst>
          <pc:docMk/>
          <pc:sldMk cId="3351465297" sldId="339"/>
        </pc:sldMkLst>
      </pc:sldChg>
      <pc:sldChg chg="add del">
        <pc:chgData name="Noura.Elmaghawry" userId="b691f193-aaf6-4e62-bc5c-f933985003e3" providerId="ADAL" clId="{267921D3-1A00-4A52-ABE3-C970677DC84B}" dt="2024-03-29T12:25:57.771" v="1013" actId="47"/>
        <pc:sldMkLst>
          <pc:docMk/>
          <pc:sldMk cId="504866926" sldId="340"/>
        </pc:sldMkLst>
      </pc:sldChg>
      <pc:sldChg chg="addSp delSp modSp new mod">
        <pc:chgData name="Noura.Elmaghawry" userId="b691f193-aaf6-4e62-bc5c-f933985003e3" providerId="ADAL" clId="{267921D3-1A00-4A52-ABE3-C970677DC84B}" dt="2024-03-29T12:01:12.672" v="645" actId="20577"/>
        <pc:sldMkLst>
          <pc:docMk/>
          <pc:sldMk cId="35375938" sldId="341"/>
        </pc:sldMkLst>
        <pc:spChg chg="mod">
          <ac:chgData name="Noura.Elmaghawry" userId="b691f193-aaf6-4e62-bc5c-f933985003e3" providerId="ADAL" clId="{267921D3-1A00-4A52-ABE3-C970677DC84B}" dt="2024-03-29T10:58:18.994" v="91" actId="20577"/>
          <ac:spMkLst>
            <pc:docMk/>
            <pc:sldMk cId="35375938" sldId="341"/>
            <ac:spMk id="2" creationId="{322FCFB5-3CD4-4F96-0B03-8676C6B290A1}"/>
          </ac:spMkLst>
        </pc:spChg>
        <pc:spChg chg="del">
          <ac:chgData name="Noura.Elmaghawry" userId="b691f193-aaf6-4e62-bc5c-f933985003e3" providerId="ADAL" clId="{267921D3-1A00-4A52-ABE3-C970677DC84B}" dt="2024-03-29T10:58:22.001" v="92" actId="478"/>
          <ac:spMkLst>
            <pc:docMk/>
            <pc:sldMk cId="35375938" sldId="341"/>
            <ac:spMk id="3" creationId="{A9CF60D6-C130-2D1C-0859-3710FCD54E7F}"/>
          </ac:spMkLst>
        </pc:spChg>
        <pc:graphicFrameChg chg="add mod modGraphic">
          <ac:chgData name="Noura.Elmaghawry" userId="b691f193-aaf6-4e62-bc5c-f933985003e3" providerId="ADAL" clId="{267921D3-1A00-4A52-ABE3-C970677DC84B}" dt="2024-03-29T12:01:12.672" v="645" actId="20577"/>
          <ac:graphicFrameMkLst>
            <pc:docMk/>
            <pc:sldMk cId="35375938" sldId="341"/>
            <ac:graphicFrameMk id="4" creationId="{FF9927FB-D88A-833D-2E8B-F7CDC1AC228B}"/>
          </ac:graphicFrameMkLst>
        </pc:graphicFrameChg>
      </pc:sldChg>
      <pc:sldChg chg="addSp delSp modSp new mod">
        <pc:chgData name="Noura.Elmaghawry" userId="b691f193-aaf6-4e62-bc5c-f933985003e3" providerId="ADAL" clId="{267921D3-1A00-4A52-ABE3-C970677DC84B}" dt="2024-03-29T12:16:35.173" v="897" actId="20577"/>
        <pc:sldMkLst>
          <pc:docMk/>
          <pc:sldMk cId="2622212358" sldId="342"/>
        </pc:sldMkLst>
        <pc:spChg chg="mod">
          <ac:chgData name="Noura.Elmaghawry" userId="b691f193-aaf6-4e62-bc5c-f933985003e3" providerId="ADAL" clId="{267921D3-1A00-4A52-ABE3-C970677DC84B}" dt="2024-03-29T11:59:19.670" v="639" actId="20577"/>
          <ac:spMkLst>
            <pc:docMk/>
            <pc:sldMk cId="2622212358" sldId="342"/>
            <ac:spMk id="2" creationId="{3BD10987-AD1F-E2FB-989B-458090D737A9}"/>
          </ac:spMkLst>
        </pc:spChg>
        <pc:spChg chg="mod">
          <ac:chgData name="Noura.Elmaghawry" userId="b691f193-aaf6-4e62-bc5c-f933985003e3" providerId="ADAL" clId="{267921D3-1A00-4A52-ABE3-C970677DC84B}" dt="2024-03-29T12:03:10.357" v="697" actId="6549"/>
          <ac:spMkLst>
            <pc:docMk/>
            <pc:sldMk cId="2622212358" sldId="342"/>
            <ac:spMk id="3" creationId="{5E098E2A-F5DA-8107-878C-F9BBB16C2097}"/>
          </ac:spMkLst>
        </pc:spChg>
        <pc:spChg chg="add mod">
          <ac:chgData name="Noura.Elmaghawry" userId="b691f193-aaf6-4e62-bc5c-f933985003e3" providerId="ADAL" clId="{267921D3-1A00-4A52-ABE3-C970677DC84B}" dt="2024-03-29T12:15:32.379" v="888" actId="1076"/>
          <ac:spMkLst>
            <pc:docMk/>
            <pc:sldMk cId="2622212358" sldId="342"/>
            <ac:spMk id="13" creationId="{AD4B5DEE-AAB1-3F73-80CB-964C1311E2A1}"/>
          </ac:spMkLst>
        </pc:spChg>
        <pc:spChg chg="add mod">
          <ac:chgData name="Noura.Elmaghawry" userId="b691f193-aaf6-4e62-bc5c-f933985003e3" providerId="ADAL" clId="{267921D3-1A00-4A52-ABE3-C970677DC84B}" dt="2024-03-29T12:16:35.173" v="897" actId="20577"/>
          <ac:spMkLst>
            <pc:docMk/>
            <pc:sldMk cId="2622212358" sldId="342"/>
            <ac:spMk id="14" creationId="{ACB4EB24-482E-25B3-9D4F-5487C4939691}"/>
          </ac:spMkLst>
        </pc:spChg>
        <pc:picChg chg="add del mod">
          <ac:chgData name="Noura.Elmaghawry" userId="b691f193-aaf6-4e62-bc5c-f933985003e3" providerId="ADAL" clId="{267921D3-1A00-4A52-ABE3-C970677DC84B}" dt="2024-03-29T12:01:38.748" v="647" actId="21"/>
          <ac:picMkLst>
            <pc:docMk/>
            <pc:sldMk cId="2622212358" sldId="342"/>
            <ac:picMk id="4" creationId="{4F77AA17-0707-3E91-0E9B-E5842EFC4E6A}"/>
          </ac:picMkLst>
        </pc:picChg>
        <pc:picChg chg="add mod">
          <ac:chgData name="Noura.Elmaghawry" userId="b691f193-aaf6-4e62-bc5c-f933985003e3" providerId="ADAL" clId="{267921D3-1A00-4A52-ABE3-C970677DC84B}" dt="2024-03-29T12:04:53.366" v="702" actId="14100"/>
          <ac:picMkLst>
            <pc:docMk/>
            <pc:sldMk cId="2622212358" sldId="342"/>
            <ac:picMk id="6" creationId="{16C27AD0-F3F7-27D5-8162-1C865B73D7CF}"/>
          </ac:picMkLst>
        </pc:picChg>
        <pc:picChg chg="add mod">
          <ac:chgData name="Noura.Elmaghawry" userId="b691f193-aaf6-4e62-bc5c-f933985003e3" providerId="ADAL" clId="{267921D3-1A00-4A52-ABE3-C970677DC84B}" dt="2024-03-29T12:05:58.430" v="710" actId="1076"/>
          <ac:picMkLst>
            <pc:docMk/>
            <pc:sldMk cId="2622212358" sldId="342"/>
            <ac:picMk id="8" creationId="{12CF1684-E9A1-45D9-F7C3-E2C714B2B1AB}"/>
          </ac:picMkLst>
        </pc:picChg>
        <pc:inkChg chg="add del">
          <ac:chgData name="Noura.Elmaghawry" userId="b691f193-aaf6-4e62-bc5c-f933985003e3" providerId="ADAL" clId="{267921D3-1A00-4A52-ABE3-C970677DC84B}" dt="2024-03-29T12:06:15.697" v="712" actId="9405"/>
          <ac:inkMkLst>
            <pc:docMk/>
            <pc:sldMk cId="2622212358" sldId="342"/>
            <ac:inkMk id="9" creationId="{BD65D520-E51E-A907-DE8B-B816676B8018}"/>
          </ac:inkMkLst>
        </pc:inkChg>
        <pc:inkChg chg="add del">
          <ac:chgData name="Noura.Elmaghawry" userId="b691f193-aaf6-4e62-bc5c-f933985003e3" providerId="ADAL" clId="{267921D3-1A00-4A52-ABE3-C970677DC84B}" dt="2024-03-29T12:15:50.830" v="891" actId="478"/>
          <ac:inkMkLst>
            <pc:docMk/>
            <pc:sldMk cId="2622212358" sldId="342"/>
            <ac:inkMk id="10" creationId="{BD1D76B3-C05D-848D-BA73-A45EDCEEA72B}"/>
          </ac:inkMkLst>
        </pc:inkChg>
        <pc:inkChg chg="add del">
          <ac:chgData name="Noura.Elmaghawry" userId="b691f193-aaf6-4e62-bc5c-f933985003e3" providerId="ADAL" clId="{267921D3-1A00-4A52-ABE3-C970677DC84B}" dt="2024-03-29T12:15:36.908" v="889" actId="478"/>
          <ac:inkMkLst>
            <pc:docMk/>
            <pc:sldMk cId="2622212358" sldId="342"/>
            <ac:inkMk id="11" creationId="{8EB505F2-7809-BDAD-B2EC-79F4E99E1680}"/>
          </ac:inkMkLst>
        </pc:inkChg>
        <pc:cxnChg chg="add del mod">
          <ac:chgData name="Noura.Elmaghawry" userId="b691f193-aaf6-4e62-bc5c-f933985003e3" providerId="ADAL" clId="{267921D3-1A00-4A52-ABE3-C970677DC84B}" dt="2024-03-29T12:15:42.824" v="890" actId="14100"/>
          <ac:cxnSpMkLst>
            <pc:docMk/>
            <pc:sldMk cId="2622212358" sldId="342"/>
            <ac:cxnSpMk id="12" creationId="{320800F4-CB0A-C8BA-56D2-1DFA6DD3B863}"/>
          </ac:cxnSpMkLst>
        </pc:cxnChg>
        <pc:cxnChg chg="add mod">
          <ac:chgData name="Noura.Elmaghawry" userId="b691f193-aaf6-4e62-bc5c-f933985003e3" providerId="ADAL" clId="{267921D3-1A00-4A52-ABE3-C970677DC84B}" dt="2024-03-29T12:16:22.765" v="894" actId="14100"/>
          <ac:cxnSpMkLst>
            <pc:docMk/>
            <pc:sldMk cId="2622212358" sldId="342"/>
            <ac:cxnSpMk id="17" creationId="{8FD1A5E4-B055-8FE6-66D0-44F2B93334D9}"/>
          </ac:cxnSpMkLst>
        </pc:cxnChg>
      </pc:sldChg>
      <pc:sldChg chg="addSp modSp new del mod">
        <pc:chgData name="Noura.Elmaghawry" userId="b691f193-aaf6-4e62-bc5c-f933985003e3" providerId="ADAL" clId="{267921D3-1A00-4A52-ABE3-C970677DC84B}" dt="2024-03-29T12:31:21.545" v="1177" actId="47"/>
        <pc:sldMkLst>
          <pc:docMk/>
          <pc:sldMk cId="1135553256" sldId="343"/>
        </pc:sldMkLst>
        <pc:picChg chg="add mod">
          <ac:chgData name="Noura.Elmaghawry" userId="b691f193-aaf6-4e62-bc5c-f933985003e3" providerId="ADAL" clId="{267921D3-1A00-4A52-ABE3-C970677DC84B}" dt="2024-03-29T11:29:01.240" v="257" actId="14100"/>
          <ac:picMkLst>
            <pc:docMk/>
            <pc:sldMk cId="1135553256" sldId="343"/>
            <ac:picMk id="4" creationId="{4B4220D5-42D4-BCE5-8E00-2190DFA91AAC}"/>
          </ac:picMkLst>
        </pc:picChg>
      </pc:sldChg>
      <pc:sldChg chg="addSp new">
        <pc:chgData name="Noura.Elmaghawry" userId="b691f193-aaf6-4e62-bc5c-f933985003e3" providerId="ADAL" clId="{267921D3-1A00-4A52-ABE3-C970677DC84B}" dt="2024-03-29T11:30:49.781" v="259"/>
        <pc:sldMkLst>
          <pc:docMk/>
          <pc:sldMk cId="1955053805" sldId="344"/>
        </pc:sldMkLst>
        <pc:picChg chg="add">
          <ac:chgData name="Noura.Elmaghawry" userId="b691f193-aaf6-4e62-bc5c-f933985003e3" providerId="ADAL" clId="{267921D3-1A00-4A52-ABE3-C970677DC84B}" dt="2024-03-29T11:30:49.781" v="259"/>
          <ac:picMkLst>
            <pc:docMk/>
            <pc:sldMk cId="1955053805" sldId="344"/>
            <ac:picMk id="1026" creationId="{403E8A88-DE1B-B53B-6744-F3A3CD1468D3}"/>
          </ac:picMkLst>
        </pc:picChg>
      </pc:sldChg>
      <pc:sldChg chg="addSp delSp modSp new mod ord">
        <pc:chgData name="Noura.Elmaghawry" userId="b691f193-aaf6-4e62-bc5c-f933985003e3" providerId="ADAL" clId="{267921D3-1A00-4A52-ABE3-C970677DC84B}" dt="2024-03-29T12:24:56.398" v="997"/>
        <pc:sldMkLst>
          <pc:docMk/>
          <pc:sldMk cId="1255553840" sldId="345"/>
        </pc:sldMkLst>
        <pc:spChg chg="mod">
          <ac:chgData name="Noura.Elmaghawry" userId="b691f193-aaf6-4e62-bc5c-f933985003e3" providerId="ADAL" clId="{267921D3-1A00-4A52-ABE3-C970677DC84B}" dt="2024-03-29T12:07:08.687" v="722" actId="20577"/>
          <ac:spMkLst>
            <pc:docMk/>
            <pc:sldMk cId="1255553840" sldId="345"/>
            <ac:spMk id="2" creationId="{3E076CCE-8811-3B09-BE61-B0BF30F898E2}"/>
          </ac:spMkLst>
        </pc:spChg>
        <pc:spChg chg="mod">
          <ac:chgData name="Noura.Elmaghawry" userId="b691f193-aaf6-4e62-bc5c-f933985003e3" providerId="ADAL" clId="{267921D3-1A00-4A52-ABE3-C970677DC84B}" dt="2024-03-29T12:17:25.183" v="903" actId="114"/>
          <ac:spMkLst>
            <pc:docMk/>
            <pc:sldMk cId="1255553840" sldId="345"/>
            <ac:spMk id="3" creationId="{EF632FFB-088F-05F0-CB91-242A1C6362F8}"/>
          </ac:spMkLst>
        </pc:spChg>
        <pc:spChg chg="add mod">
          <ac:chgData name="Noura.Elmaghawry" userId="b691f193-aaf6-4e62-bc5c-f933985003e3" providerId="ADAL" clId="{267921D3-1A00-4A52-ABE3-C970677DC84B}" dt="2024-03-29T12:12:25.464" v="849" actId="207"/>
          <ac:spMkLst>
            <pc:docMk/>
            <pc:sldMk cId="1255553840" sldId="345"/>
            <ac:spMk id="10" creationId="{C2ADA16C-86B4-A675-1FBA-9D4184F563DD}"/>
          </ac:spMkLst>
        </pc:spChg>
        <pc:picChg chg="add del mod">
          <ac:chgData name="Noura.Elmaghawry" userId="b691f193-aaf6-4e62-bc5c-f933985003e3" providerId="ADAL" clId="{267921D3-1A00-4A52-ABE3-C970677DC84B}" dt="2024-03-29T12:12:31.230" v="850" actId="478"/>
          <ac:picMkLst>
            <pc:docMk/>
            <pc:sldMk cId="1255553840" sldId="345"/>
            <ac:picMk id="4" creationId="{4F77AA17-0707-3E91-0E9B-E5842EFC4E6A}"/>
          </ac:picMkLst>
        </pc:picChg>
        <pc:picChg chg="add mod">
          <ac:chgData name="Noura.Elmaghawry" userId="b691f193-aaf6-4e62-bc5c-f933985003e3" providerId="ADAL" clId="{267921D3-1A00-4A52-ABE3-C970677DC84B}" dt="2024-03-29T12:09:24.319" v="820" actId="14100"/>
          <ac:picMkLst>
            <pc:docMk/>
            <pc:sldMk cId="1255553840" sldId="345"/>
            <ac:picMk id="6" creationId="{A380390F-CF9D-055D-CF18-E873BEC225A5}"/>
          </ac:picMkLst>
        </pc:picChg>
        <pc:cxnChg chg="add mod">
          <ac:chgData name="Noura.Elmaghawry" userId="b691f193-aaf6-4e62-bc5c-f933985003e3" providerId="ADAL" clId="{267921D3-1A00-4A52-ABE3-C970677DC84B}" dt="2024-03-29T12:12:06.093" v="830" actId="14100"/>
          <ac:cxnSpMkLst>
            <pc:docMk/>
            <pc:sldMk cId="1255553840" sldId="345"/>
            <ac:cxnSpMk id="8" creationId="{59FC526E-23B2-3416-52D0-1566E8554565}"/>
          </ac:cxnSpMkLst>
        </pc:cxnChg>
      </pc:sldChg>
      <pc:sldChg chg="addSp delSp modSp add mod">
        <pc:chgData name="Noura.Elmaghawry" userId="b691f193-aaf6-4e62-bc5c-f933985003e3" providerId="ADAL" clId="{267921D3-1A00-4A52-ABE3-C970677DC84B}" dt="2024-03-29T12:24:14.113" v="991" actId="478"/>
        <pc:sldMkLst>
          <pc:docMk/>
          <pc:sldMk cId="2544444076" sldId="346"/>
        </pc:sldMkLst>
        <pc:spChg chg="mod">
          <ac:chgData name="Noura.Elmaghawry" userId="b691f193-aaf6-4e62-bc5c-f933985003e3" providerId="ADAL" clId="{267921D3-1A00-4A52-ABE3-C970677DC84B}" dt="2024-03-29T12:17:09.073" v="901" actId="20577"/>
          <ac:spMkLst>
            <pc:docMk/>
            <pc:sldMk cId="2544444076" sldId="346"/>
            <ac:spMk id="2" creationId="{3E076CCE-8811-3B09-BE61-B0BF30F898E2}"/>
          </ac:spMkLst>
        </pc:spChg>
        <pc:spChg chg="mod">
          <ac:chgData name="Noura.Elmaghawry" userId="b691f193-aaf6-4e62-bc5c-f933985003e3" providerId="ADAL" clId="{267921D3-1A00-4A52-ABE3-C970677DC84B}" dt="2024-03-29T12:19:28.445" v="968" actId="114"/>
          <ac:spMkLst>
            <pc:docMk/>
            <pc:sldMk cId="2544444076" sldId="346"/>
            <ac:spMk id="3" creationId="{EF632FFB-088F-05F0-CB91-242A1C6362F8}"/>
          </ac:spMkLst>
        </pc:spChg>
        <pc:spChg chg="add mod">
          <ac:chgData name="Noura.Elmaghawry" userId="b691f193-aaf6-4e62-bc5c-f933985003e3" providerId="ADAL" clId="{267921D3-1A00-4A52-ABE3-C970677DC84B}" dt="2024-03-29T12:23:34.588" v="990" actId="20577"/>
          <ac:spMkLst>
            <pc:docMk/>
            <pc:sldMk cId="2544444076" sldId="346"/>
            <ac:spMk id="14" creationId="{8DA8ECD2-E399-3E47-4663-D57F73E18B66}"/>
          </ac:spMkLst>
        </pc:spChg>
        <pc:picChg chg="del mod">
          <ac:chgData name="Noura.Elmaghawry" userId="b691f193-aaf6-4e62-bc5c-f933985003e3" providerId="ADAL" clId="{267921D3-1A00-4A52-ABE3-C970677DC84B}" dt="2024-03-29T12:24:14.113" v="991" actId="478"/>
          <ac:picMkLst>
            <pc:docMk/>
            <pc:sldMk cId="2544444076" sldId="346"/>
            <ac:picMk id="4" creationId="{4F77AA17-0707-3E91-0E9B-E5842EFC4E6A}"/>
          </ac:picMkLst>
        </pc:picChg>
        <pc:picChg chg="del">
          <ac:chgData name="Noura.Elmaghawry" userId="b691f193-aaf6-4e62-bc5c-f933985003e3" providerId="ADAL" clId="{267921D3-1A00-4A52-ABE3-C970677DC84B}" dt="2024-03-29T12:21:44.788" v="969" actId="478"/>
          <ac:picMkLst>
            <pc:docMk/>
            <pc:sldMk cId="2544444076" sldId="346"/>
            <ac:picMk id="6" creationId="{A380390F-CF9D-055D-CF18-E873BEC225A5}"/>
          </ac:picMkLst>
        </pc:picChg>
        <pc:picChg chg="add mod">
          <ac:chgData name="Noura.Elmaghawry" userId="b691f193-aaf6-4e62-bc5c-f933985003e3" providerId="ADAL" clId="{267921D3-1A00-4A52-ABE3-C970677DC84B}" dt="2024-03-29T12:21:58.288" v="975" actId="14100"/>
          <ac:picMkLst>
            <pc:docMk/>
            <pc:sldMk cId="2544444076" sldId="346"/>
            <ac:picMk id="7" creationId="{5881AA5C-E4FC-5DE4-6903-C2765DD1FB27}"/>
          </ac:picMkLst>
        </pc:picChg>
        <pc:inkChg chg="add del">
          <ac:chgData name="Noura.Elmaghawry" userId="b691f193-aaf6-4e62-bc5c-f933985003e3" providerId="ADAL" clId="{267921D3-1A00-4A52-ABE3-C970677DC84B}" dt="2024-03-29T12:22:58.406" v="978" actId="9405"/>
          <ac:inkMkLst>
            <pc:docMk/>
            <pc:sldMk cId="2544444076" sldId="346"/>
            <ac:inkMk id="8" creationId="{33B9AF31-8722-5520-DE77-8B9922111F35}"/>
          </ac:inkMkLst>
        </pc:inkChg>
        <pc:inkChg chg="add del">
          <ac:chgData name="Noura.Elmaghawry" userId="b691f193-aaf6-4e62-bc5c-f933985003e3" providerId="ADAL" clId="{267921D3-1A00-4A52-ABE3-C970677DC84B}" dt="2024-03-29T12:23:01.538" v="980" actId="9405"/>
          <ac:inkMkLst>
            <pc:docMk/>
            <pc:sldMk cId="2544444076" sldId="346"/>
            <ac:inkMk id="9" creationId="{12D72499-2F76-8D88-7A85-67188144A5C6}"/>
          </ac:inkMkLst>
        </pc:inkChg>
        <pc:inkChg chg="add del">
          <ac:chgData name="Noura.Elmaghawry" userId="b691f193-aaf6-4e62-bc5c-f933985003e3" providerId="ADAL" clId="{267921D3-1A00-4A52-ABE3-C970677DC84B}" dt="2024-03-29T12:23:13.798" v="982" actId="9405"/>
          <ac:inkMkLst>
            <pc:docMk/>
            <pc:sldMk cId="2544444076" sldId="346"/>
            <ac:inkMk id="10" creationId="{F30CC93F-1B1F-A748-56F0-DE2BF927EAA0}"/>
          </ac:inkMkLst>
        </pc:inkChg>
        <pc:inkChg chg="add">
          <ac:chgData name="Noura.Elmaghawry" userId="b691f193-aaf6-4e62-bc5c-f933985003e3" providerId="ADAL" clId="{267921D3-1A00-4A52-ABE3-C970677DC84B}" dt="2024-03-29T12:23:17.131" v="983" actId="9405"/>
          <ac:inkMkLst>
            <pc:docMk/>
            <pc:sldMk cId="2544444076" sldId="346"/>
            <ac:inkMk id="11" creationId="{F75F02D9-F1F8-6836-28F3-CB745067DD20}"/>
          </ac:inkMkLst>
        </pc:inkChg>
        <pc:inkChg chg="add">
          <ac:chgData name="Noura.Elmaghawry" userId="b691f193-aaf6-4e62-bc5c-f933985003e3" providerId="ADAL" clId="{267921D3-1A00-4A52-ABE3-C970677DC84B}" dt="2024-03-29T12:23:18.901" v="984" actId="9405"/>
          <ac:inkMkLst>
            <pc:docMk/>
            <pc:sldMk cId="2544444076" sldId="346"/>
            <ac:inkMk id="12" creationId="{1B2B80F0-76C4-71E0-3671-9975D2EC05FF}"/>
          </ac:inkMkLst>
        </pc:inkChg>
        <pc:cxnChg chg="add mod">
          <ac:chgData name="Noura.Elmaghawry" userId="b691f193-aaf6-4e62-bc5c-f933985003e3" providerId="ADAL" clId="{267921D3-1A00-4A52-ABE3-C970677DC84B}" dt="2024-03-29T12:23:32.359" v="986" actId="1076"/>
          <ac:cxnSpMkLst>
            <pc:docMk/>
            <pc:sldMk cId="2544444076" sldId="346"/>
            <ac:cxnSpMk id="13" creationId="{13158E91-94D5-C9B9-FEA2-5FBA7FA72269}"/>
          </ac:cxnSpMkLst>
        </pc:cxnChg>
      </pc:sldChg>
      <pc:sldChg chg="addSp delSp modSp add mod">
        <pc:chgData name="Noura.Elmaghawry" userId="b691f193-aaf6-4e62-bc5c-f933985003e3" providerId="ADAL" clId="{267921D3-1A00-4A52-ABE3-C970677DC84B}" dt="2024-03-29T12:31:08.250" v="1171" actId="14100"/>
        <pc:sldMkLst>
          <pc:docMk/>
          <pc:sldMk cId="3030916579" sldId="347"/>
        </pc:sldMkLst>
        <pc:spChg chg="mod">
          <ac:chgData name="Noura.Elmaghawry" userId="b691f193-aaf6-4e62-bc5c-f933985003e3" providerId="ADAL" clId="{267921D3-1A00-4A52-ABE3-C970677DC84B}" dt="2024-03-29T12:25:12.896" v="1005" actId="6549"/>
          <ac:spMkLst>
            <pc:docMk/>
            <pc:sldMk cId="3030916579" sldId="347"/>
            <ac:spMk id="2" creationId="{3E076CCE-8811-3B09-BE61-B0BF30F898E2}"/>
          </ac:spMkLst>
        </pc:spChg>
        <pc:spChg chg="mod">
          <ac:chgData name="Noura.Elmaghawry" userId="b691f193-aaf6-4e62-bc5c-f933985003e3" providerId="ADAL" clId="{267921D3-1A00-4A52-ABE3-C970677DC84B}" dt="2024-03-29T12:28:12.694" v="1135" actId="20577"/>
          <ac:spMkLst>
            <pc:docMk/>
            <pc:sldMk cId="3030916579" sldId="347"/>
            <ac:spMk id="3" creationId="{EF632FFB-088F-05F0-CB91-242A1C6362F8}"/>
          </ac:spMkLst>
        </pc:spChg>
        <pc:spChg chg="add mod">
          <ac:chgData name="Noura.Elmaghawry" userId="b691f193-aaf6-4e62-bc5c-f933985003e3" providerId="ADAL" clId="{267921D3-1A00-4A52-ABE3-C970677DC84B}" dt="2024-03-29T12:31:08.250" v="1171" actId="14100"/>
          <ac:spMkLst>
            <pc:docMk/>
            <pc:sldMk cId="3030916579" sldId="347"/>
            <ac:spMk id="11" creationId="{6AA67B63-170C-A4F6-AA55-4B4027368462}"/>
          </ac:spMkLst>
        </pc:spChg>
        <pc:picChg chg="del">
          <ac:chgData name="Noura.Elmaghawry" userId="b691f193-aaf6-4e62-bc5c-f933985003e3" providerId="ADAL" clId="{267921D3-1A00-4A52-ABE3-C970677DC84B}" dt="2024-03-29T12:29:22.090" v="1141" actId="478"/>
          <ac:picMkLst>
            <pc:docMk/>
            <pc:sldMk cId="3030916579" sldId="347"/>
            <ac:picMk id="4" creationId="{4F77AA17-0707-3E91-0E9B-E5842EFC4E6A}"/>
          </ac:picMkLst>
        </pc:picChg>
        <pc:picChg chg="add del">
          <ac:chgData name="Noura.Elmaghawry" userId="b691f193-aaf6-4e62-bc5c-f933985003e3" providerId="ADAL" clId="{267921D3-1A00-4A52-ABE3-C970677DC84B}" dt="2024-03-29T12:28:16.081" v="1136" actId="478"/>
          <ac:picMkLst>
            <pc:docMk/>
            <pc:sldMk cId="3030916579" sldId="347"/>
            <ac:picMk id="6" creationId="{CF858A57-BEDC-F8A7-D275-B30007B188E5}"/>
          </ac:picMkLst>
        </pc:picChg>
        <pc:picChg chg="del">
          <ac:chgData name="Noura.Elmaghawry" userId="b691f193-aaf6-4e62-bc5c-f933985003e3" providerId="ADAL" clId="{267921D3-1A00-4A52-ABE3-C970677DC84B}" dt="2024-03-29T12:26:05.320" v="1014" actId="478"/>
          <ac:picMkLst>
            <pc:docMk/>
            <pc:sldMk cId="3030916579" sldId="347"/>
            <ac:picMk id="7" creationId="{5881AA5C-E4FC-5DE4-6903-C2765DD1FB27}"/>
          </ac:picMkLst>
        </pc:picChg>
        <pc:picChg chg="add mod">
          <ac:chgData name="Noura.Elmaghawry" userId="b691f193-aaf6-4e62-bc5c-f933985003e3" providerId="ADAL" clId="{267921D3-1A00-4A52-ABE3-C970677DC84B}" dt="2024-03-29T12:29:35.832" v="1144" actId="1076"/>
          <ac:picMkLst>
            <pc:docMk/>
            <pc:sldMk cId="3030916579" sldId="347"/>
            <ac:picMk id="9" creationId="{17632E67-D4E2-981C-53D1-B7229D04F538}"/>
          </ac:picMkLst>
        </pc:picChg>
        <pc:cxnChg chg="add mod">
          <ac:chgData name="Noura.Elmaghawry" userId="b691f193-aaf6-4e62-bc5c-f933985003e3" providerId="ADAL" clId="{267921D3-1A00-4A52-ABE3-C970677DC84B}" dt="2024-03-29T12:30:51.657" v="1146" actId="1076"/>
          <ac:cxnSpMkLst>
            <pc:docMk/>
            <pc:sldMk cId="3030916579" sldId="347"/>
            <ac:cxnSpMk id="10" creationId="{A26CC431-340E-F931-0884-F736AC8FC9A3}"/>
          </ac:cxnSpMkLst>
        </pc:cxnChg>
      </pc:sldChg>
      <pc:sldChg chg="addSp delSp modSp add mod">
        <pc:chgData name="Noura.Elmaghawry" userId="b691f193-aaf6-4e62-bc5c-f933985003e3" providerId="ADAL" clId="{267921D3-1A00-4A52-ABE3-C970677DC84B}" dt="2024-03-29T12:38:14.783" v="1328" actId="6549"/>
        <pc:sldMkLst>
          <pc:docMk/>
          <pc:sldMk cId="804011278" sldId="348"/>
        </pc:sldMkLst>
        <pc:spChg chg="mod">
          <ac:chgData name="Noura.Elmaghawry" userId="b691f193-aaf6-4e62-bc5c-f933985003e3" providerId="ADAL" clId="{267921D3-1A00-4A52-ABE3-C970677DC84B}" dt="2024-03-29T12:25:40.015" v="1011" actId="20577"/>
          <ac:spMkLst>
            <pc:docMk/>
            <pc:sldMk cId="804011278" sldId="348"/>
            <ac:spMk id="2" creationId="{3E076CCE-8811-3B09-BE61-B0BF30F898E2}"/>
          </ac:spMkLst>
        </pc:spChg>
        <pc:spChg chg="mod">
          <ac:chgData name="Noura.Elmaghawry" userId="b691f193-aaf6-4e62-bc5c-f933985003e3" providerId="ADAL" clId="{267921D3-1A00-4A52-ABE3-C970677DC84B}" dt="2024-03-29T12:33:10.330" v="1290" actId="20577"/>
          <ac:spMkLst>
            <pc:docMk/>
            <pc:sldMk cId="804011278" sldId="348"/>
            <ac:spMk id="3" creationId="{EF632FFB-088F-05F0-CB91-242A1C6362F8}"/>
          </ac:spMkLst>
        </pc:spChg>
        <pc:spChg chg="add mod">
          <ac:chgData name="Noura.Elmaghawry" userId="b691f193-aaf6-4e62-bc5c-f933985003e3" providerId="ADAL" clId="{267921D3-1A00-4A52-ABE3-C970677DC84B}" dt="2024-03-29T12:38:09.966" v="1327" actId="6549"/>
          <ac:spMkLst>
            <pc:docMk/>
            <pc:sldMk cId="804011278" sldId="348"/>
            <ac:spMk id="10" creationId="{6BE01742-F667-74D7-274C-B20DAD3291B5}"/>
          </ac:spMkLst>
        </pc:spChg>
        <pc:spChg chg="add mod">
          <ac:chgData name="Noura.Elmaghawry" userId="b691f193-aaf6-4e62-bc5c-f933985003e3" providerId="ADAL" clId="{267921D3-1A00-4A52-ABE3-C970677DC84B}" dt="2024-03-29T12:38:14.783" v="1328" actId="6549"/>
          <ac:spMkLst>
            <pc:docMk/>
            <pc:sldMk cId="804011278" sldId="348"/>
            <ac:spMk id="11" creationId="{02CF85F9-1ED3-4557-8A1C-F69F88CD0933}"/>
          </ac:spMkLst>
        </pc:spChg>
        <pc:picChg chg="del">
          <ac:chgData name="Noura.Elmaghawry" userId="b691f193-aaf6-4e62-bc5c-f933985003e3" providerId="ADAL" clId="{267921D3-1A00-4A52-ABE3-C970677DC84B}" dt="2024-03-29T12:36:40.281" v="1293" actId="478"/>
          <ac:picMkLst>
            <pc:docMk/>
            <pc:sldMk cId="804011278" sldId="348"/>
            <ac:picMk id="4" creationId="{4F77AA17-0707-3E91-0E9B-E5842EFC4E6A}"/>
          </ac:picMkLst>
        </pc:picChg>
        <pc:picChg chg="add del">
          <ac:chgData name="Noura.Elmaghawry" userId="b691f193-aaf6-4e62-bc5c-f933985003e3" providerId="ADAL" clId="{267921D3-1A00-4A52-ABE3-C970677DC84B}" dt="2024-03-29T12:32:11.261" v="1250" actId="478"/>
          <ac:picMkLst>
            <pc:docMk/>
            <pc:sldMk cId="804011278" sldId="348"/>
            <ac:picMk id="6" creationId="{BF433985-74B8-9DE4-6AC4-3F9AF5F67E21}"/>
          </ac:picMkLst>
        </pc:picChg>
        <pc:picChg chg="del">
          <ac:chgData name="Noura.Elmaghawry" userId="b691f193-aaf6-4e62-bc5c-f933985003e3" providerId="ADAL" clId="{267921D3-1A00-4A52-ABE3-C970677DC84B}" dt="2024-03-29T12:25:42.047" v="1012" actId="478"/>
          <ac:picMkLst>
            <pc:docMk/>
            <pc:sldMk cId="804011278" sldId="348"/>
            <ac:picMk id="7" creationId="{5881AA5C-E4FC-5DE4-6903-C2765DD1FB27}"/>
          </ac:picMkLst>
        </pc:picChg>
        <pc:picChg chg="add mod">
          <ac:chgData name="Noura.Elmaghawry" userId="b691f193-aaf6-4e62-bc5c-f933985003e3" providerId="ADAL" clId="{267921D3-1A00-4A52-ABE3-C970677DC84B}" dt="2024-03-29T12:36:45.706" v="1295" actId="14100"/>
          <ac:picMkLst>
            <pc:docMk/>
            <pc:sldMk cId="804011278" sldId="348"/>
            <ac:picMk id="9" creationId="{251C7E05-B607-B772-A1CF-EFB90C956902}"/>
          </ac:picMkLst>
        </pc:picChg>
      </pc:sldChg>
      <pc:sldChg chg="modSp add mod">
        <pc:chgData name="Noura.Elmaghawry" userId="b691f193-aaf6-4e62-bc5c-f933985003e3" providerId="ADAL" clId="{267921D3-1A00-4A52-ABE3-C970677DC84B}" dt="2024-03-29T12:39:02.861" v="1363" actId="20577"/>
        <pc:sldMkLst>
          <pc:docMk/>
          <pc:sldMk cId="4193409009" sldId="349"/>
        </pc:sldMkLst>
        <pc:spChg chg="mod">
          <ac:chgData name="Noura.Elmaghawry" userId="b691f193-aaf6-4e62-bc5c-f933985003e3" providerId="ADAL" clId="{267921D3-1A00-4A52-ABE3-C970677DC84B}" dt="2024-03-29T12:39:02.861" v="1363" actId="20577"/>
          <ac:spMkLst>
            <pc:docMk/>
            <pc:sldMk cId="4193409009" sldId="349"/>
            <ac:spMk id="2" creationId="{221A9121-B77B-449E-206C-DDE381C687C7}"/>
          </ac:spMkLst>
        </pc:spChg>
      </pc:sldChg>
      <pc:sldChg chg="modSp new mod">
        <pc:chgData name="Noura.Elmaghawry" userId="b691f193-aaf6-4e62-bc5c-f933985003e3" providerId="ADAL" clId="{267921D3-1A00-4A52-ABE3-C970677DC84B}" dt="2024-03-29T12:42:27.605" v="1418" actId="20577"/>
        <pc:sldMkLst>
          <pc:docMk/>
          <pc:sldMk cId="458604859" sldId="350"/>
        </pc:sldMkLst>
        <pc:spChg chg="mod">
          <ac:chgData name="Noura.Elmaghawry" userId="b691f193-aaf6-4e62-bc5c-f933985003e3" providerId="ADAL" clId="{267921D3-1A00-4A52-ABE3-C970677DC84B}" dt="2024-03-29T12:42:27.605" v="1418" actId="20577"/>
          <ac:spMkLst>
            <pc:docMk/>
            <pc:sldMk cId="458604859" sldId="350"/>
            <ac:spMk id="2" creationId="{3DF7C93B-DAD6-1F38-74B9-B4944252AED7}"/>
          </ac:spMkLst>
        </pc:spChg>
        <pc:spChg chg="mod">
          <ac:chgData name="Noura.Elmaghawry" userId="b691f193-aaf6-4e62-bc5c-f933985003e3" providerId="ADAL" clId="{267921D3-1A00-4A52-ABE3-C970677DC84B}" dt="2024-03-29T12:41:29.990" v="1412" actId="20577"/>
          <ac:spMkLst>
            <pc:docMk/>
            <pc:sldMk cId="458604859" sldId="350"/>
            <ac:spMk id="3" creationId="{F2B4C0DD-1023-E7C7-17F4-9F7B4C33E46C}"/>
          </ac:spMkLst>
        </pc:spChg>
      </pc:sldChg>
      <pc:sldChg chg="addSp delSp modSp add mod">
        <pc:chgData name="Noura.Elmaghawry" userId="b691f193-aaf6-4e62-bc5c-f933985003e3" providerId="ADAL" clId="{267921D3-1A00-4A52-ABE3-C970677DC84B}" dt="2024-03-29T12:46:01.145" v="1528" actId="14100"/>
        <pc:sldMkLst>
          <pc:docMk/>
          <pc:sldMk cId="4250209702" sldId="351"/>
        </pc:sldMkLst>
        <pc:spChg chg="mod">
          <ac:chgData name="Noura.Elmaghawry" userId="b691f193-aaf6-4e62-bc5c-f933985003e3" providerId="ADAL" clId="{267921D3-1A00-4A52-ABE3-C970677DC84B}" dt="2024-03-29T12:44:36.683" v="1432" actId="20577"/>
          <ac:spMkLst>
            <pc:docMk/>
            <pc:sldMk cId="4250209702" sldId="351"/>
            <ac:spMk id="2" creationId="{3DF7C93B-DAD6-1F38-74B9-B4944252AED7}"/>
          </ac:spMkLst>
        </pc:spChg>
        <pc:spChg chg="mod">
          <ac:chgData name="Noura.Elmaghawry" userId="b691f193-aaf6-4e62-bc5c-f933985003e3" providerId="ADAL" clId="{267921D3-1A00-4A52-ABE3-C970677DC84B}" dt="2024-03-29T12:45:25.218" v="1498" actId="5793"/>
          <ac:spMkLst>
            <pc:docMk/>
            <pc:sldMk cId="4250209702" sldId="351"/>
            <ac:spMk id="3" creationId="{F2B4C0DD-1023-E7C7-17F4-9F7B4C33E46C}"/>
          </ac:spMkLst>
        </pc:spChg>
        <pc:spChg chg="add del mod">
          <ac:chgData name="Noura.Elmaghawry" userId="b691f193-aaf6-4e62-bc5c-f933985003e3" providerId="ADAL" clId="{267921D3-1A00-4A52-ABE3-C970677DC84B}" dt="2024-03-29T12:45:19.591" v="1496" actId="478"/>
          <ac:spMkLst>
            <pc:docMk/>
            <pc:sldMk cId="4250209702" sldId="351"/>
            <ac:spMk id="4" creationId="{AECCB02A-152D-C095-F4A3-D6B536B5FD9F}"/>
          </ac:spMkLst>
        </pc:spChg>
        <pc:spChg chg="add mod">
          <ac:chgData name="Noura.Elmaghawry" userId="b691f193-aaf6-4e62-bc5c-f933985003e3" providerId="ADAL" clId="{267921D3-1A00-4A52-ABE3-C970677DC84B}" dt="2024-03-29T12:45:50.308" v="1524" actId="20577"/>
          <ac:spMkLst>
            <pc:docMk/>
            <pc:sldMk cId="4250209702" sldId="351"/>
            <ac:spMk id="6" creationId="{38B4694E-CD32-ECCE-1E04-BEA26BA67DB4}"/>
          </ac:spMkLst>
        </pc:spChg>
        <pc:cxnChg chg="add mod">
          <ac:chgData name="Noura.Elmaghawry" userId="b691f193-aaf6-4e62-bc5c-f933985003e3" providerId="ADAL" clId="{267921D3-1A00-4A52-ABE3-C970677DC84B}" dt="2024-03-29T12:45:43.553" v="1500" actId="1076"/>
          <ac:cxnSpMkLst>
            <pc:docMk/>
            <pc:sldMk cId="4250209702" sldId="351"/>
            <ac:cxnSpMk id="5" creationId="{E5BB2913-CEBB-003A-46D7-C9E624823800}"/>
          </ac:cxnSpMkLst>
        </pc:cxnChg>
        <pc:cxnChg chg="add mod">
          <ac:chgData name="Noura.Elmaghawry" userId="b691f193-aaf6-4e62-bc5c-f933985003e3" providerId="ADAL" clId="{267921D3-1A00-4A52-ABE3-C970677DC84B}" dt="2024-03-29T12:46:01.145" v="1528" actId="14100"/>
          <ac:cxnSpMkLst>
            <pc:docMk/>
            <pc:sldMk cId="4250209702" sldId="351"/>
            <ac:cxnSpMk id="7" creationId="{9D556FCB-1543-CF84-7FC5-A8DBFC8A0BDA}"/>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7F9220-550D-46D3-B3C1-BEAB0F6E777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78C68CF2-3B77-43EE-AF5C-C6CF2A75A41E}">
      <dgm:prSet phldrT="[Text]" custT="1"/>
      <dgm:spPr/>
      <dgm:t>
        <a:bodyPr/>
        <a:lstStyle/>
        <a:p>
          <a:r>
            <a:rPr lang="en-US" sz="2400" b="1" kern="1200" dirty="0" err="1">
              <a:latin typeface="+mj-lt"/>
            </a:rPr>
            <a:t>ofstream</a:t>
          </a:r>
          <a:endParaRPr lang="en-US" sz="2400" b="1" kern="1200" dirty="0">
            <a:latin typeface="+mj-lt"/>
          </a:endParaRPr>
        </a:p>
        <a:p>
          <a:r>
            <a:rPr lang="en-US" sz="2000" b="1" kern="1200" dirty="0">
              <a:solidFill>
                <a:srgbClr val="FFFFFF"/>
              </a:solidFill>
              <a:latin typeface="Dosis"/>
              <a:ea typeface="+mn-ea"/>
              <a:cs typeface="+mn-cs"/>
            </a:rPr>
            <a:t>(output file stream)</a:t>
          </a:r>
        </a:p>
      </dgm:t>
    </dgm:pt>
    <dgm:pt modelId="{41694CAF-3F14-4E75-86F2-2C57FD81B1DF}" type="parTrans" cxnId="{4B1B0C80-C3A0-4414-B152-B9000CE4CE88}">
      <dgm:prSet/>
      <dgm:spPr/>
      <dgm:t>
        <a:bodyPr/>
        <a:lstStyle/>
        <a:p>
          <a:endParaRPr lang="en-US"/>
        </a:p>
      </dgm:t>
    </dgm:pt>
    <dgm:pt modelId="{4A8F9724-7321-4DFE-B5D7-9007341B03BD}" type="sibTrans" cxnId="{4B1B0C80-C3A0-4414-B152-B9000CE4CE88}">
      <dgm:prSet/>
      <dgm:spPr/>
      <dgm:t>
        <a:bodyPr/>
        <a:lstStyle/>
        <a:p>
          <a:endParaRPr lang="en-US"/>
        </a:p>
      </dgm:t>
    </dgm:pt>
    <dgm:pt modelId="{17DF66B0-FE34-4D96-9391-AE75767FFA90}">
      <dgm:prSet phldrT="[Text]" custT="1"/>
      <dgm:spPr/>
      <dgm:t>
        <a:bodyPr/>
        <a:lstStyle/>
        <a:p>
          <a:r>
            <a:rPr lang="en-US" sz="2000" b="0" i="0" dirty="0"/>
            <a:t>This data type represents the output file stream and is used to create files and to write information to files.</a:t>
          </a:r>
          <a:endParaRPr lang="en-US" sz="2000" dirty="0"/>
        </a:p>
      </dgm:t>
    </dgm:pt>
    <dgm:pt modelId="{B4968433-6D04-4613-8AB3-00CFB9692069}" type="parTrans" cxnId="{ED3C3455-B713-4D91-989D-1B6112EFAEB9}">
      <dgm:prSet/>
      <dgm:spPr/>
      <dgm:t>
        <a:bodyPr/>
        <a:lstStyle/>
        <a:p>
          <a:endParaRPr lang="en-US"/>
        </a:p>
      </dgm:t>
    </dgm:pt>
    <dgm:pt modelId="{FDFC2F59-2546-412A-B40F-4677B533084F}" type="sibTrans" cxnId="{ED3C3455-B713-4D91-989D-1B6112EFAEB9}">
      <dgm:prSet/>
      <dgm:spPr/>
      <dgm:t>
        <a:bodyPr/>
        <a:lstStyle/>
        <a:p>
          <a:endParaRPr lang="en-US"/>
        </a:p>
      </dgm:t>
    </dgm:pt>
    <dgm:pt modelId="{07596051-29D0-4B98-A7EA-831EAFA016C0}">
      <dgm:prSet phldrT="[Text]" custT="1"/>
      <dgm:spPr/>
      <dgm:t>
        <a:bodyPr/>
        <a:lstStyle/>
        <a:p>
          <a:pPr marL="0" lvl="0" indent="0" algn="ctr" defTabSz="1066800">
            <a:lnSpc>
              <a:spcPct val="90000"/>
            </a:lnSpc>
            <a:spcBef>
              <a:spcPct val="0"/>
            </a:spcBef>
            <a:spcAft>
              <a:spcPct val="35000"/>
            </a:spcAft>
            <a:buNone/>
          </a:pPr>
          <a:r>
            <a:rPr lang="en-US" sz="2400" b="1" kern="1200" dirty="0" err="1">
              <a:solidFill>
                <a:srgbClr val="FFFFFF"/>
              </a:solidFill>
              <a:latin typeface="Dosis"/>
              <a:ea typeface="+mn-ea"/>
              <a:cs typeface="+mn-cs"/>
            </a:rPr>
            <a:t>ifstream</a:t>
          </a:r>
          <a:endParaRPr lang="en-US" sz="2400" b="1" kern="1200" dirty="0">
            <a:solidFill>
              <a:srgbClr val="FFFFFF"/>
            </a:solidFill>
            <a:latin typeface="Dosis"/>
            <a:ea typeface="+mn-ea"/>
            <a:cs typeface="+mn-cs"/>
          </a:endParaRPr>
        </a:p>
        <a:p>
          <a:pPr marL="0" lvl="0" indent="0" algn="ctr" defTabSz="1066800">
            <a:lnSpc>
              <a:spcPct val="90000"/>
            </a:lnSpc>
            <a:spcBef>
              <a:spcPct val="0"/>
            </a:spcBef>
            <a:spcAft>
              <a:spcPct val="35000"/>
            </a:spcAft>
            <a:buNone/>
          </a:pPr>
          <a:r>
            <a:rPr lang="en-US" sz="2000" b="1" kern="1200" dirty="0">
              <a:solidFill>
                <a:srgbClr val="FFFFFF"/>
              </a:solidFill>
              <a:latin typeface="Dosis"/>
              <a:ea typeface="+mn-ea"/>
              <a:cs typeface="+mn-cs"/>
            </a:rPr>
            <a:t>(input file stream)</a:t>
          </a:r>
        </a:p>
      </dgm:t>
    </dgm:pt>
    <dgm:pt modelId="{A9D0C106-8D6F-4119-BC25-BFDF78C7E2F4}" type="parTrans" cxnId="{8D954193-1E49-474D-B3B2-0E6F2F0A4E30}">
      <dgm:prSet/>
      <dgm:spPr/>
      <dgm:t>
        <a:bodyPr/>
        <a:lstStyle/>
        <a:p>
          <a:endParaRPr lang="en-US"/>
        </a:p>
      </dgm:t>
    </dgm:pt>
    <dgm:pt modelId="{2EABAAF2-9426-4DE0-9AE7-614268CE1734}" type="sibTrans" cxnId="{8D954193-1E49-474D-B3B2-0E6F2F0A4E30}">
      <dgm:prSet/>
      <dgm:spPr/>
      <dgm:t>
        <a:bodyPr/>
        <a:lstStyle/>
        <a:p>
          <a:endParaRPr lang="en-US"/>
        </a:p>
      </dgm:t>
    </dgm:pt>
    <dgm:pt modelId="{B31702B7-916D-45A3-A359-6442A991F7FC}">
      <dgm:prSet phldrT="[Text]" custT="1"/>
      <dgm:spPr/>
      <dgm:t>
        <a:bodyPr/>
        <a:lstStyle/>
        <a:p>
          <a:r>
            <a:rPr lang="en-US" sz="2000" b="0" i="0" dirty="0"/>
            <a:t>This data type represents the input file stream and is used to read information from files.</a:t>
          </a:r>
          <a:endParaRPr lang="en-US" sz="2000" dirty="0"/>
        </a:p>
      </dgm:t>
    </dgm:pt>
    <dgm:pt modelId="{533D1AA1-C242-4818-8008-081E4635B008}" type="parTrans" cxnId="{C88BB071-E2C4-469B-AAD0-D9DEF59F3CA9}">
      <dgm:prSet/>
      <dgm:spPr/>
      <dgm:t>
        <a:bodyPr/>
        <a:lstStyle/>
        <a:p>
          <a:endParaRPr lang="en-US"/>
        </a:p>
      </dgm:t>
    </dgm:pt>
    <dgm:pt modelId="{9F073A33-A418-47BA-A310-3775BB08589A}" type="sibTrans" cxnId="{C88BB071-E2C4-469B-AAD0-D9DEF59F3CA9}">
      <dgm:prSet/>
      <dgm:spPr/>
      <dgm:t>
        <a:bodyPr/>
        <a:lstStyle/>
        <a:p>
          <a:endParaRPr lang="en-US"/>
        </a:p>
      </dgm:t>
    </dgm:pt>
    <dgm:pt modelId="{E55E463B-DBDE-42C4-A25D-A2EBD9633A15}">
      <dgm:prSet phldrT="[Text]" custT="1"/>
      <dgm:spPr/>
      <dgm:t>
        <a:bodyPr/>
        <a:lstStyle/>
        <a:p>
          <a:pPr marL="0" lvl="0" indent="0" algn="ctr" defTabSz="1066800">
            <a:lnSpc>
              <a:spcPct val="90000"/>
            </a:lnSpc>
            <a:spcBef>
              <a:spcPct val="0"/>
            </a:spcBef>
            <a:spcAft>
              <a:spcPct val="35000"/>
            </a:spcAft>
            <a:buNone/>
          </a:pPr>
          <a:r>
            <a:rPr lang="en-US" sz="2400" b="1" kern="1200" dirty="0" err="1">
              <a:solidFill>
                <a:srgbClr val="FFFFFF"/>
              </a:solidFill>
              <a:latin typeface="Dosis"/>
              <a:ea typeface="+mn-ea"/>
              <a:cs typeface="+mn-cs"/>
            </a:rPr>
            <a:t>fstream</a:t>
          </a:r>
          <a:endParaRPr lang="en-US" sz="2400" b="1" kern="1200" dirty="0">
            <a:solidFill>
              <a:srgbClr val="FFFFFF"/>
            </a:solidFill>
            <a:latin typeface="Dosis"/>
            <a:ea typeface="+mn-ea"/>
            <a:cs typeface="+mn-cs"/>
          </a:endParaRPr>
        </a:p>
        <a:p>
          <a:pPr marL="0" lvl="0" indent="0" algn="ctr" defTabSz="1066800">
            <a:lnSpc>
              <a:spcPct val="90000"/>
            </a:lnSpc>
            <a:spcBef>
              <a:spcPct val="0"/>
            </a:spcBef>
            <a:spcAft>
              <a:spcPct val="35000"/>
            </a:spcAft>
            <a:buNone/>
          </a:pPr>
          <a:r>
            <a:rPr lang="en-US" sz="2000" b="1" kern="1200" dirty="0">
              <a:solidFill>
                <a:srgbClr val="FFFFFF"/>
              </a:solidFill>
              <a:latin typeface="Dosis"/>
              <a:ea typeface="+mn-ea"/>
              <a:cs typeface="+mn-cs"/>
            </a:rPr>
            <a:t>(file stream)</a:t>
          </a:r>
        </a:p>
      </dgm:t>
    </dgm:pt>
    <dgm:pt modelId="{174D023A-8903-4C89-BFD2-25378B3BB2B7}" type="parTrans" cxnId="{2A547A03-A44A-4892-BB0F-2F07FE598CCA}">
      <dgm:prSet/>
      <dgm:spPr/>
      <dgm:t>
        <a:bodyPr/>
        <a:lstStyle/>
        <a:p>
          <a:endParaRPr lang="en-US"/>
        </a:p>
      </dgm:t>
    </dgm:pt>
    <dgm:pt modelId="{4309D386-3965-403F-AAB6-35DD5A5DFF10}" type="sibTrans" cxnId="{2A547A03-A44A-4892-BB0F-2F07FE598CCA}">
      <dgm:prSet/>
      <dgm:spPr/>
      <dgm:t>
        <a:bodyPr/>
        <a:lstStyle/>
        <a:p>
          <a:endParaRPr lang="en-US"/>
        </a:p>
      </dgm:t>
    </dgm:pt>
    <dgm:pt modelId="{BE25ED3E-E986-4940-AF8D-4A7C4C260F35}">
      <dgm:prSet phldrT="[Text]" custT="1"/>
      <dgm:spPr/>
      <dgm:t>
        <a:bodyPr/>
        <a:lstStyle/>
        <a:p>
          <a:r>
            <a:rPr lang="en-US" sz="2000" b="0" i="0" dirty="0"/>
            <a:t>This data type represents the file stream, and has the capabilities of both </a:t>
          </a:r>
          <a:r>
            <a:rPr lang="en-US" sz="2000" b="1" i="0" dirty="0" err="1"/>
            <a:t>ofstream</a:t>
          </a:r>
          <a:r>
            <a:rPr lang="en-US" sz="2000" b="0" i="0" dirty="0"/>
            <a:t> and </a:t>
          </a:r>
          <a:r>
            <a:rPr lang="en-US" sz="2000" b="1" i="0" dirty="0" err="1"/>
            <a:t>ifstream</a:t>
          </a:r>
          <a:r>
            <a:rPr lang="en-US" sz="2000" b="0" i="0" dirty="0"/>
            <a:t> which means it can create files, write information to files, and read information from files.</a:t>
          </a:r>
          <a:endParaRPr lang="en-US" sz="2000" dirty="0"/>
        </a:p>
      </dgm:t>
    </dgm:pt>
    <dgm:pt modelId="{D44D07D0-8E3E-413C-B346-CC01E2B9C561}" type="parTrans" cxnId="{715BD895-C794-470B-8151-9D87FBD18259}">
      <dgm:prSet/>
      <dgm:spPr/>
      <dgm:t>
        <a:bodyPr/>
        <a:lstStyle/>
        <a:p>
          <a:endParaRPr lang="en-US"/>
        </a:p>
      </dgm:t>
    </dgm:pt>
    <dgm:pt modelId="{83A7E6B0-A129-4B69-90A0-1D423E0D939D}" type="sibTrans" cxnId="{715BD895-C794-470B-8151-9D87FBD18259}">
      <dgm:prSet/>
      <dgm:spPr/>
      <dgm:t>
        <a:bodyPr/>
        <a:lstStyle/>
        <a:p>
          <a:endParaRPr lang="en-US"/>
        </a:p>
      </dgm:t>
    </dgm:pt>
    <dgm:pt modelId="{3AE956F5-C033-4686-8B2F-1FE9B9421470}" type="pres">
      <dgm:prSet presAssocID="{317F9220-550D-46D3-B3C1-BEAB0F6E7777}" presName="Name0" presStyleCnt="0">
        <dgm:presLayoutVars>
          <dgm:dir/>
          <dgm:animLvl val="lvl"/>
          <dgm:resizeHandles val="exact"/>
        </dgm:presLayoutVars>
      </dgm:prSet>
      <dgm:spPr/>
    </dgm:pt>
    <dgm:pt modelId="{4D303AA8-51CE-4680-B1E0-6BF7D700E036}" type="pres">
      <dgm:prSet presAssocID="{78C68CF2-3B77-43EE-AF5C-C6CF2A75A41E}" presName="composite" presStyleCnt="0"/>
      <dgm:spPr/>
    </dgm:pt>
    <dgm:pt modelId="{A534B0B5-695B-4F5A-9525-F79C2F24935D}" type="pres">
      <dgm:prSet presAssocID="{78C68CF2-3B77-43EE-AF5C-C6CF2A75A41E}" presName="parTx" presStyleLbl="alignNode1" presStyleIdx="0" presStyleCnt="3" custScaleY="103718">
        <dgm:presLayoutVars>
          <dgm:chMax val="0"/>
          <dgm:chPref val="0"/>
          <dgm:bulletEnabled val="1"/>
        </dgm:presLayoutVars>
      </dgm:prSet>
      <dgm:spPr/>
    </dgm:pt>
    <dgm:pt modelId="{1894DF84-5F5B-4711-BAA9-F58ABC24A78D}" type="pres">
      <dgm:prSet presAssocID="{78C68CF2-3B77-43EE-AF5C-C6CF2A75A41E}" presName="desTx" presStyleLbl="alignAccFollowNode1" presStyleIdx="0" presStyleCnt="3">
        <dgm:presLayoutVars>
          <dgm:bulletEnabled val="1"/>
        </dgm:presLayoutVars>
      </dgm:prSet>
      <dgm:spPr/>
    </dgm:pt>
    <dgm:pt modelId="{91655BA7-277C-4D36-9BB7-513ACBCAF078}" type="pres">
      <dgm:prSet presAssocID="{4A8F9724-7321-4DFE-B5D7-9007341B03BD}" presName="space" presStyleCnt="0"/>
      <dgm:spPr/>
    </dgm:pt>
    <dgm:pt modelId="{C27CE137-81D0-44DB-A81F-C93D02458825}" type="pres">
      <dgm:prSet presAssocID="{07596051-29D0-4B98-A7EA-831EAFA016C0}" presName="composite" presStyleCnt="0"/>
      <dgm:spPr/>
    </dgm:pt>
    <dgm:pt modelId="{5B693B55-1160-4B08-A9CF-CD18E352D10E}" type="pres">
      <dgm:prSet presAssocID="{07596051-29D0-4B98-A7EA-831EAFA016C0}" presName="parTx" presStyleLbl="alignNode1" presStyleIdx="1" presStyleCnt="3">
        <dgm:presLayoutVars>
          <dgm:chMax val="0"/>
          <dgm:chPref val="0"/>
          <dgm:bulletEnabled val="1"/>
        </dgm:presLayoutVars>
      </dgm:prSet>
      <dgm:spPr/>
    </dgm:pt>
    <dgm:pt modelId="{09650AC6-5B86-4BF1-B5D4-1B63CDBE9DDE}" type="pres">
      <dgm:prSet presAssocID="{07596051-29D0-4B98-A7EA-831EAFA016C0}" presName="desTx" presStyleLbl="alignAccFollowNode1" presStyleIdx="1" presStyleCnt="3">
        <dgm:presLayoutVars>
          <dgm:bulletEnabled val="1"/>
        </dgm:presLayoutVars>
      </dgm:prSet>
      <dgm:spPr/>
    </dgm:pt>
    <dgm:pt modelId="{A39D98F2-48CA-4BD1-B5DA-38B60CE4DF52}" type="pres">
      <dgm:prSet presAssocID="{2EABAAF2-9426-4DE0-9AE7-614268CE1734}" presName="space" presStyleCnt="0"/>
      <dgm:spPr/>
    </dgm:pt>
    <dgm:pt modelId="{C3B1FF55-ED24-43D6-A288-55882F62A067}" type="pres">
      <dgm:prSet presAssocID="{E55E463B-DBDE-42C4-A25D-A2EBD9633A15}" presName="composite" presStyleCnt="0"/>
      <dgm:spPr/>
    </dgm:pt>
    <dgm:pt modelId="{EE86DFA4-DA27-4E74-9CC8-F072D15E4F8B}" type="pres">
      <dgm:prSet presAssocID="{E55E463B-DBDE-42C4-A25D-A2EBD9633A15}" presName="parTx" presStyleLbl="alignNode1" presStyleIdx="2" presStyleCnt="3">
        <dgm:presLayoutVars>
          <dgm:chMax val="0"/>
          <dgm:chPref val="0"/>
          <dgm:bulletEnabled val="1"/>
        </dgm:presLayoutVars>
      </dgm:prSet>
      <dgm:spPr/>
    </dgm:pt>
    <dgm:pt modelId="{1D4B57C6-598F-4418-8FC4-D120C8FEA241}" type="pres">
      <dgm:prSet presAssocID="{E55E463B-DBDE-42C4-A25D-A2EBD9633A15}" presName="desTx" presStyleLbl="alignAccFollowNode1" presStyleIdx="2" presStyleCnt="3">
        <dgm:presLayoutVars>
          <dgm:bulletEnabled val="1"/>
        </dgm:presLayoutVars>
      </dgm:prSet>
      <dgm:spPr/>
    </dgm:pt>
  </dgm:ptLst>
  <dgm:cxnLst>
    <dgm:cxn modelId="{2A547A03-A44A-4892-BB0F-2F07FE598CCA}" srcId="{317F9220-550D-46D3-B3C1-BEAB0F6E7777}" destId="{E55E463B-DBDE-42C4-A25D-A2EBD9633A15}" srcOrd="2" destOrd="0" parTransId="{174D023A-8903-4C89-BFD2-25378B3BB2B7}" sibTransId="{4309D386-3965-403F-AAB6-35DD5A5DFF10}"/>
    <dgm:cxn modelId="{739C8903-EB80-4A9E-98F3-1DE3539C3F6D}" type="presOf" srcId="{E55E463B-DBDE-42C4-A25D-A2EBD9633A15}" destId="{EE86DFA4-DA27-4E74-9CC8-F072D15E4F8B}" srcOrd="0" destOrd="0" presId="urn:microsoft.com/office/officeart/2005/8/layout/hList1"/>
    <dgm:cxn modelId="{46E4B50D-0795-4FE2-8A30-9934320AEF9F}" type="presOf" srcId="{317F9220-550D-46D3-B3C1-BEAB0F6E7777}" destId="{3AE956F5-C033-4686-8B2F-1FE9B9421470}" srcOrd="0" destOrd="0" presId="urn:microsoft.com/office/officeart/2005/8/layout/hList1"/>
    <dgm:cxn modelId="{657CAD41-C8C7-4EAE-ACCD-3DA3474B393D}" type="presOf" srcId="{BE25ED3E-E986-4940-AF8D-4A7C4C260F35}" destId="{1D4B57C6-598F-4418-8FC4-D120C8FEA241}" srcOrd="0" destOrd="0" presId="urn:microsoft.com/office/officeart/2005/8/layout/hList1"/>
    <dgm:cxn modelId="{C88BB071-E2C4-469B-AAD0-D9DEF59F3CA9}" srcId="{07596051-29D0-4B98-A7EA-831EAFA016C0}" destId="{B31702B7-916D-45A3-A359-6442A991F7FC}" srcOrd="0" destOrd="0" parTransId="{533D1AA1-C242-4818-8008-081E4635B008}" sibTransId="{9F073A33-A418-47BA-A310-3775BB08589A}"/>
    <dgm:cxn modelId="{ED3C3455-B713-4D91-989D-1B6112EFAEB9}" srcId="{78C68CF2-3B77-43EE-AF5C-C6CF2A75A41E}" destId="{17DF66B0-FE34-4D96-9391-AE75767FFA90}" srcOrd="0" destOrd="0" parTransId="{B4968433-6D04-4613-8AB3-00CFB9692069}" sibTransId="{FDFC2F59-2546-412A-B40F-4677B533084F}"/>
    <dgm:cxn modelId="{4B1B0C80-C3A0-4414-B152-B9000CE4CE88}" srcId="{317F9220-550D-46D3-B3C1-BEAB0F6E7777}" destId="{78C68CF2-3B77-43EE-AF5C-C6CF2A75A41E}" srcOrd="0" destOrd="0" parTransId="{41694CAF-3F14-4E75-86F2-2C57FD81B1DF}" sibTransId="{4A8F9724-7321-4DFE-B5D7-9007341B03BD}"/>
    <dgm:cxn modelId="{8D954193-1E49-474D-B3B2-0E6F2F0A4E30}" srcId="{317F9220-550D-46D3-B3C1-BEAB0F6E7777}" destId="{07596051-29D0-4B98-A7EA-831EAFA016C0}" srcOrd="1" destOrd="0" parTransId="{A9D0C106-8D6F-4119-BC25-BFDF78C7E2F4}" sibTransId="{2EABAAF2-9426-4DE0-9AE7-614268CE1734}"/>
    <dgm:cxn modelId="{715BD895-C794-470B-8151-9D87FBD18259}" srcId="{E55E463B-DBDE-42C4-A25D-A2EBD9633A15}" destId="{BE25ED3E-E986-4940-AF8D-4A7C4C260F35}" srcOrd="0" destOrd="0" parTransId="{D44D07D0-8E3E-413C-B346-CC01E2B9C561}" sibTransId="{83A7E6B0-A129-4B69-90A0-1D423E0D939D}"/>
    <dgm:cxn modelId="{155DE1A8-7781-46AD-8420-F088D210AFF5}" type="presOf" srcId="{07596051-29D0-4B98-A7EA-831EAFA016C0}" destId="{5B693B55-1160-4B08-A9CF-CD18E352D10E}" srcOrd="0" destOrd="0" presId="urn:microsoft.com/office/officeart/2005/8/layout/hList1"/>
    <dgm:cxn modelId="{3BFAC7BB-F478-49DB-A5FE-965618B82CE4}" type="presOf" srcId="{78C68CF2-3B77-43EE-AF5C-C6CF2A75A41E}" destId="{A534B0B5-695B-4F5A-9525-F79C2F24935D}" srcOrd="0" destOrd="0" presId="urn:microsoft.com/office/officeart/2005/8/layout/hList1"/>
    <dgm:cxn modelId="{FBA908ED-48D4-40E8-9F89-3FF1C1A4D02E}" type="presOf" srcId="{B31702B7-916D-45A3-A359-6442A991F7FC}" destId="{09650AC6-5B86-4BF1-B5D4-1B63CDBE9DDE}" srcOrd="0" destOrd="0" presId="urn:microsoft.com/office/officeart/2005/8/layout/hList1"/>
    <dgm:cxn modelId="{A5BFB6F7-AF27-4C3E-BA85-7D19C92DF88E}" type="presOf" srcId="{17DF66B0-FE34-4D96-9391-AE75767FFA90}" destId="{1894DF84-5F5B-4711-BAA9-F58ABC24A78D}" srcOrd="0" destOrd="0" presId="urn:microsoft.com/office/officeart/2005/8/layout/hList1"/>
    <dgm:cxn modelId="{8BAB43E5-33F3-4A21-81B7-1B013B9144C6}" type="presParOf" srcId="{3AE956F5-C033-4686-8B2F-1FE9B9421470}" destId="{4D303AA8-51CE-4680-B1E0-6BF7D700E036}" srcOrd="0" destOrd="0" presId="urn:microsoft.com/office/officeart/2005/8/layout/hList1"/>
    <dgm:cxn modelId="{791538C9-33F2-44C2-AFBC-BF83A2D2A388}" type="presParOf" srcId="{4D303AA8-51CE-4680-B1E0-6BF7D700E036}" destId="{A534B0B5-695B-4F5A-9525-F79C2F24935D}" srcOrd="0" destOrd="0" presId="urn:microsoft.com/office/officeart/2005/8/layout/hList1"/>
    <dgm:cxn modelId="{E6C25A9C-FE8C-4AF3-BD33-18B96F4F5D24}" type="presParOf" srcId="{4D303AA8-51CE-4680-B1E0-6BF7D700E036}" destId="{1894DF84-5F5B-4711-BAA9-F58ABC24A78D}" srcOrd="1" destOrd="0" presId="urn:microsoft.com/office/officeart/2005/8/layout/hList1"/>
    <dgm:cxn modelId="{453F86D7-4102-4501-BD7C-15EA42C31981}" type="presParOf" srcId="{3AE956F5-C033-4686-8B2F-1FE9B9421470}" destId="{91655BA7-277C-4D36-9BB7-513ACBCAF078}" srcOrd="1" destOrd="0" presId="urn:microsoft.com/office/officeart/2005/8/layout/hList1"/>
    <dgm:cxn modelId="{9E6E467A-551E-4383-AE1B-8409409DABF2}" type="presParOf" srcId="{3AE956F5-C033-4686-8B2F-1FE9B9421470}" destId="{C27CE137-81D0-44DB-A81F-C93D02458825}" srcOrd="2" destOrd="0" presId="urn:microsoft.com/office/officeart/2005/8/layout/hList1"/>
    <dgm:cxn modelId="{D40F7E75-CD1A-4304-9F08-836BDCAF3244}" type="presParOf" srcId="{C27CE137-81D0-44DB-A81F-C93D02458825}" destId="{5B693B55-1160-4B08-A9CF-CD18E352D10E}" srcOrd="0" destOrd="0" presId="urn:microsoft.com/office/officeart/2005/8/layout/hList1"/>
    <dgm:cxn modelId="{AC4E232E-225A-4769-A7F9-CEE4335C4284}" type="presParOf" srcId="{C27CE137-81D0-44DB-A81F-C93D02458825}" destId="{09650AC6-5B86-4BF1-B5D4-1B63CDBE9DDE}" srcOrd="1" destOrd="0" presId="urn:microsoft.com/office/officeart/2005/8/layout/hList1"/>
    <dgm:cxn modelId="{B5980C26-8D6A-4FDC-A6E4-7F27FF6B9C4C}" type="presParOf" srcId="{3AE956F5-C033-4686-8B2F-1FE9B9421470}" destId="{A39D98F2-48CA-4BD1-B5DA-38B60CE4DF52}" srcOrd="3" destOrd="0" presId="urn:microsoft.com/office/officeart/2005/8/layout/hList1"/>
    <dgm:cxn modelId="{9D89A9DB-D19B-4F84-9B0D-C8370D90C362}" type="presParOf" srcId="{3AE956F5-C033-4686-8B2F-1FE9B9421470}" destId="{C3B1FF55-ED24-43D6-A288-55882F62A067}" srcOrd="4" destOrd="0" presId="urn:microsoft.com/office/officeart/2005/8/layout/hList1"/>
    <dgm:cxn modelId="{A02A1486-AA1E-4B18-8C6E-FA5897F6660A}" type="presParOf" srcId="{C3B1FF55-ED24-43D6-A288-55882F62A067}" destId="{EE86DFA4-DA27-4E74-9CC8-F072D15E4F8B}" srcOrd="0" destOrd="0" presId="urn:microsoft.com/office/officeart/2005/8/layout/hList1"/>
    <dgm:cxn modelId="{46AAEF44-58DD-464B-A333-10A364227E1D}" type="presParOf" srcId="{C3B1FF55-ED24-43D6-A288-55882F62A067}" destId="{1D4B57C6-598F-4418-8FC4-D120C8FEA241}"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4B0B5-695B-4F5A-9525-F79C2F24935D}">
      <dsp:nvSpPr>
        <dsp:cNvPr id="0" name=""/>
        <dsp:cNvSpPr/>
      </dsp:nvSpPr>
      <dsp:spPr>
        <a:xfrm>
          <a:off x="2835" y="386017"/>
          <a:ext cx="2765092" cy="110603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err="1">
              <a:latin typeface="+mj-lt"/>
            </a:rPr>
            <a:t>ofstream</a:t>
          </a:r>
          <a:endParaRPr lang="en-US" sz="2400" b="1" kern="1200" dirty="0">
            <a:latin typeface="+mj-lt"/>
          </a:endParaRPr>
        </a:p>
        <a:p>
          <a:pPr marL="0" lvl="0" indent="0" algn="ctr" defTabSz="1066800">
            <a:lnSpc>
              <a:spcPct val="90000"/>
            </a:lnSpc>
            <a:spcBef>
              <a:spcPct val="0"/>
            </a:spcBef>
            <a:spcAft>
              <a:spcPct val="35000"/>
            </a:spcAft>
            <a:buNone/>
          </a:pPr>
          <a:r>
            <a:rPr lang="en-US" sz="2000" b="1" kern="1200" dirty="0">
              <a:solidFill>
                <a:srgbClr val="FFFFFF"/>
              </a:solidFill>
              <a:latin typeface="Dosis"/>
              <a:ea typeface="+mn-ea"/>
              <a:cs typeface="+mn-cs"/>
            </a:rPr>
            <a:t>(output file stream)</a:t>
          </a:r>
        </a:p>
      </dsp:txBody>
      <dsp:txXfrm>
        <a:off x="2835" y="386017"/>
        <a:ext cx="2765092" cy="1106037"/>
      </dsp:txXfrm>
    </dsp:sp>
    <dsp:sp modelId="{1894DF84-5F5B-4711-BAA9-F58ABC24A78D}">
      <dsp:nvSpPr>
        <dsp:cNvPr id="0" name=""/>
        <dsp:cNvSpPr/>
      </dsp:nvSpPr>
      <dsp:spPr>
        <a:xfrm>
          <a:off x="2835" y="1472231"/>
          <a:ext cx="2765092" cy="321164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a:t>This data type represents the output file stream and is used to create files and to write information to files.</a:t>
          </a:r>
          <a:endParaRPr lang="en-US" sz="2000" kern="1200" dirty="0"/>
        </a:p>
      </dsp:txBody>
      <dsp:txXfrm>
        <a:off x="2835" y="1472231"/>
        <a:ext cx="2765092" cy="3211649"/>
      </dsp:txXfrm>
    </dsp:sp>
    <dsp:sp modelId="{5B693B55-1160-4B08-A9CF-CD18E352D10E}">
      <dsp:nvSpPr>
        <dsp:cNvPr id="0" name=""/>
        <dsp:cNvSpPr/>
      </dsp:nvSpPr>
      <dsp:spPr>
        <a:xfrm>
          <a:off x="3155042" y="376105"/>
          <a:ext cx="2765092" cy="110603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err="1">
              <a:solidFill>
                <a:srgbClr val="FFFFFF"/>
              </a:solidFill>
              <a:latin typeface="Dosis"/>
              <a:ea typeface="+mn-ea"/>
              <a:cs typeface="+mn-cs"/>
            </a:rPr>
            <a:t>ifstream</a:t>
          </a:r>
          <a:endParaRPr lang="en-US" sz="2400" b="1" kern="1200" dirty="0">
            <a:solidFill>
              <a:srgbClr val="FFFFFF"/>
            </a:solidFill>
            <a:latin typeface="Dosis"/>
            <a:ea typeface="+mn-ea"/>
            <a:cs typeface="+mn-cs"/>
          </a:endParaRPr>
        </a:p>
        <a:p>
          <a:pPr marL="0" lvl="0" indent="0" algn="ctr" defTabSz="1066800">
            <a:lnSpc>
              <a:spcPct val="90000"/>
            </a:lnSpc>
            <a:spcBef>
              <a:spcPct val="0"/>
            </a:spcBef>
            <a:spcAft>
              <a:spcPct val="35000"/>
            </a:spcAft>
            <a:buNone/>
          </a:pPr>
          <a:r>
            <a:rPr lang="en-US" sz="2000" b="1" kern="1200" dirty="0">
              <a:solidFill>
                <a:srgbClr val="FFFFFF"/>
              </a:solidFill>
              <a:latin typeface="Dosis"/>
              <a:ea typeface="+mn-ea"/>
              <a:cs typeface="+mn-cs"/>
            </a:rPr>
            <a:t>(input file stream)</a:t>
          </a:r>
        </a:p>
      </dsp:txBody>
      <dsp:txXfrm>
        <a:off x="3155042" y="376105"/>
        <a:ext cx="2765092" cy="1106037"/>
      </dsp:txXfrm>
    </dsp:sp>
    <dsp:sp modelId="{09650AC6-5B86-4BF1-B5D4-1B63CDBE9DDE}">
      <dsp:nvSpPr>
        <dsp:cNvPr id="0" name=""/>
        <dsp:cNvSpPr/>
      </dsp:nvSpPr>
      <dsp:spPr>
        <a:xfrm>
          <a:off x="3155042" y="1482143"/>
          <a:ext cx="2765092" cy="321164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a:t>This data type represents the input file stream and is used to read information from files.</a:t>
          </a:r>
          <a:endParaRPr lang="en-US" sz="2000" kern="1200" dirty="0"/>
        </a:p>
      </dsp:txBody>
      <dsp:txXfrm>
        <a:off x="3155042" y="1482143"/>
        <a:ext cx="2765092" cy="3211649"/>
      </dsp:txXfrm>
    </dsp:sp>
    <dsp:sp modelId="{EE86DFA4-DA27-4E74-9CC8-F072D15E4F8B}">
      <dsp:nvSpPr>
        <dsp:cNvPr id="0" name=""/>
        <dsp:cNvSpPr/>
      </dsp:nvSpPr>
      <dsp:spPr>
        <a:xfrm>
          <a:off x="6307248" y="376105"/>
          <a:ext cx="2765092" cy="110603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err="1">
              <a:solidFill>
                <a:srgbClr val="FFFFFF"/>
              </a:solidFill>
              <a:latin typeface="Dosis"/>
              <a:ea typeface="+mn-ea"/>
              <a:cs typeface="+mn-cs"/>
            </a:rPr>
            <a:t>fstream</a:t>
          </a:r>
          <a:endParaRPr lang="en-US" sz="2400" b="1" kern="1200" dirty="0">
            <a:solidFill>
              <a:srgbClr val="FFFFFF"/>
            </a:solidFill>
            <a:latin typeface="Dosis"/>
            <a:ea typeface="+mn-ea"/>
            <a:cs typeface="+mn-cs"/>
          </a:endParaRPr>
        </a:p>
        <a:p>
          <a:pPr marL="0" lvl="0" indent="0" algn="ctr" defTabSz="1066800">
            <a:lnSpc>
              <a:spcPct val="90000"/>
            </a:lnSpc>
            <a:spcBef>
              <a:spcPct val="0"/>
            </a:spcBef>
            <a:spcAft>
              <a:spcPct val="35000"/>
            </a:spcAft>
            <a:buNone/>
          </a:pPr>
          <a:r>
            <a:rPr lang="en-US" sz="2000" b="1" kern="1200" dirty="0">
              <a:solidFill>
                <a:srgbClr val="FFFFFF"/>
              </a:solidFill>
              <a:latin typeface="Dosis"/>
              <a:ea typeface="+mn-ea"/>
              <a:cs typeface="+mn-cs"/>
            </a:rPr>
            <a:t>(file stream)</a:t>
          </a:r>
        </a:p>
      </dsp:txBody>
      <dsp:txXfrm>
        <a:off x="6307248" y="376105"/>
        <a:ext cx="2765092" cy="1106037"/>
      </dsp:txXfrm>
    </dsp:sp>
    <dsp:sp modelId="{1D4B57C6-598F-4418-8FC4-D120C8FEA241}">
      <dsp:nvSpPr>
        <dsp:cNvPr id="0" name=""/>
        <dsp:cNvSpPr/>
      </dsp:nvSpPr>
      <dsp:spPr>
        <a:xfrm>
          <a:off x="6307248" y="1482143"/>
          <a:ext cx="2765092" cy="3211649"/>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0" i="0" kern="1200" dirty="0"/>
            <a:t>This data type represents the file stream, and has the capabilities of both </a:t>
          </a:r>
          <a:r>
            <a:rPr lang="en-US" sz="2000" b="1" i="0" kern="1200" dirty="0" err="1"/>
            <a:t>ofstream</a:t>
          </a:r>
          <a:r>
            <a:rPr lang="en-US" sz="2000" b="0" i="0" kern="1200" dirty="0"/>
            <a:t> and </a:t>
          </a:r>
          <a:r>
            <a:rPr lang="en-US" sz="2000" b="1" i="0" kern="1200" dirty="0" err="1"/>
            <a:t>ifstream</a:t>
          </a:r>
          <a:r>
            <a:rPr lang="en-US" sz="2000" b="0" i="0" kern="1200" dirty="0"/>
            <a:t> which means it can create files, write information to files, and read information from files.</a:t>
          </a:r>
          <a:endParaRPr lang="en-US" sz="2000" kern="1200" dirty="0"/>
        </a:p>
      </dsp:txBody>
      <dsp:txXfrm>
        <a:off x="6307248" y="1482143"/>
        <a:ext cx="2765092" cy="321164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9T23:19:52.0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1T07:11:53.8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1 127,'6'5,"0"-1,0 1,1-1,-1-1,1 1,0-1,0-1,1 1,-1-1,14 3,84 7,-76-10,121 7,260-19,145-51,-351 36,45-9,-66 7,292-5,2047 38,-1466-8,-938 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1T07:18:16.57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1 127,'6'5,"0"-1,0 1,1-1,-1-1,1 1,0-1,0-1,1 1,-1-1,14 3,84 7,-76-10,121 7,260-19,145-51,-351 36,45-9,-66 7,292-5,2047 38,-1466-8,-938 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1T07:11:31.6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1,'6374'0,"-6340"2,0 2,0 1,0 2,51 17,-42-11,78 13,-68-20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1T07:11:35.32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1 217,'934'0,"-865"-4,0-3,111-26,19-2,422-58,-572 85,36-7,167-7,1632 24,-1849 0,0 2,0 2,0 1,54 18,-43-11,78 13,-87-23</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1T07:11:38.6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1,'3961'0,"-2122"0,-1766 0,0 4,-1 3,111 25,-112-17,0-3,89 3,143-12,625-5,-570 2,-316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1T07:11:53.8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90,'4'3,"0"0,1 0,-1 0,1 0,0-1,0 0,0 0,0 0,0 0,10 1,60 5,-55-6,86 4,184-13,103-36,-249 25,33-6,-48 6,207-5,1449 27,-1037-5,-665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29T23:19:55.14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33,'1070'17,"145"-3,-784-16,-255 3,200-3,-189-12,68-1,615 16,-815-3,61-11,37-3,514 15,-321 3,878-2,-1177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0T07:35:32.3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1,'261'-1,"302"3,-5 25,672 34,1881-64,-2206 3,-888 1,1 2,-1 0,0 1,0 0,0 2,0 0,20 10,-17-6,1-2,0-1,0 0,24 3,16-4,-1-4,63-5,-13 0,18 3,-91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0T07:35:37.1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1 119,'0'-2,"0"0,1-1,-1 1,1 0,0 0,0-1,0 1,0 0,0 0,0 0,1 0,-1 0,0 0,1 1,0-1,-1 0,1 1,0-1,0 1,0 0,0 0,0-1,0 1,0 1,4-2,9-4,1 1,29-5,-26 6,73-12,158-10,97 20,-256 6,1894 3,5150-3,-7104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0T07:35:40.1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1 227,'0'-1,"0"0,0 1,0-1,1 0,-1 0,0 0,1 1,-1-1,1 0,-1 0,1 1,-1-1,1 0,0 1,-1-1,1 1,0-1,-1 1,1-1,0 1,0-1,-1 1,1 0,0-1,0 1,0 0,1 0,28-6,-24 6,374-30,729-36,1679 66,-1092 2,-1654-1,0-3,0-1,0-2,66-17,-26-9,-54 20,1 0,44-9,-34 13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0T07:40:39.23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1 116,'765'0,"-744"-1,0-2,-1 0,1-1,31-11,-23 7,34-6,12 6,1 4,80 6,66-2,-115-14,-70 8,60-3,-65 7,54-10,-53 6,46-2,296 8,-347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0T07:40:41.7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1 119,'0'-3,"0"0,0 1,1-1,-1 0,1 1,0-1,-1 1,1-1,0 1,1-1,-1 1,0 0,1-1,-1 1,1 0,0 0,0 0,0 0,0 1,0-1,0 0,0 1,0-1,1 1,-1 0,5-2,5-1,1 0,0 1,0 0,17-1,-25 3,132-10,193 8,-213 5,56 1,258-4,-288-13,21 0,669 11,-427 6,621-3,-967 2,0 3,0 2,89 24,-122-24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0T13:56:12.6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60,'4819'0,"-4790"-1,1-2,29-6,23-4,12-3,-68 10,0 2,40-3,36 7,-73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3-31T07:11:31.69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1,'9706'0,"-9653"4,-2 2,1 2,-1 2,79 27,-64-17,118 19,-103-30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FFE29-4B37-4CA7-9BBF-CAC539AA5169}" type="datetimeFigureOut">
              <a:rPr lang="en-US" smtClean="0"/>
              <a:t>3/31/2024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62C028-101A-46C1-AF27-5E85E15EE751}" type="slidenum">
              <a:rPr lang="en-US" smtClean="0"/>
              <a:t>‹#›</a:t>
            </a:fld>
            <a:endParaRPr lang="en-US"/>
          </a:p>
        </p:txBody>
      </p:sp>
    </p:spTree>
    <p:extLst>
      <p:ext uri="{BB962C8B-B14F-4D97-AF65-F5344CB8AC3E}">
        <p14:creationId xmlns:p14="http://schemas.microsoft.com/office/powerpoint/2010/main" val="209792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62C028-101A-46C1-AF27-5E85E15EE751}" type="slidenum">
              <a:rPr lang="en-US" smtClean="0"/>
              <a:t>13</a:t>
            </a:fld>
            <a:endParaRPr lang="en-US"/>
          </a:p>
        </p:txBody>
      </p:sp>
    </p:spTree>
    <p:extLst>
      <p:ext uri="{BB962C8B-B14F-4D97-AF65-F5344CB8AC3E}">
        <p14:creationId xmlns:p14="http://schemas.microsoft.com/office/powerpoint/2010/main" val="12394438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6C1F0E7-F991-34B5-DE66-AD12E57E23EF}"/>
              </a:ext>
            </a:extLst>
          </p:cNvPr>
          <p:cNvSpPr>
            <a:spLocks noGrp="1" noChangeArrowheads="1"/>
          </p:cNvSpPr>
          <p:nvPr>
            <p:ph type="ctrTitle"/>
          </p:nvPr>
        </p:nvSpPr>
        <p:spPr>
          <a:xfrm>
            <a:off x="719668" y="620713"/>
            <a:ext cx="5856817" cy="1079500"/>
          </a:xfrm>
          <a:effectLst>
            <a:outerShdw dist="17961" dir="2700000" algn="ctr" rotWithShape="0">
              <a:schemeClr val="bg2"/>
            </a:outerShdw>
          </a:effectLst>
        </p:spPr>
        <p:txBody>
          <a:bodyPr/>
          <a:lstStyle>
            <a:lvl1pPr>
              <a:defRPr/>
            </a:lvl1pPr>
          </a:lstStyle>
          <a:p>
            <a:pPr lvl="0"/>
            <a:r>
              <a:rPr lang="en-US" altLang="en-US" noProof="0"/>
              <a:t>Click to edit Master title style</a:t>
            </a:r>
            <a:endParaRPr lang="ru-RU" altLang="en-US" noProof="0"/>
          </a:p>
        </p:txBody>
      </p:sp>
      <p:sp>
        <p:nvSpPr>
          <p:cNvPr id="5123" name="Rectangle 3">
            <a:extLst>
              <a:ext uri="{FF2B5EF4-FFF2-40B4-BE49-F238E27FC236}">
                <a16:creationId xmlns:a16="http://schemas.microsoft.com/office/drawing/2014/main" id="{0A99A151-C9E1-D2FC-7575-D095B4BCBD83}"/>
              </a:ext>
            </a:extLst>
          </p:cNvPr>
          <p:cNvSpPr>
            <a:spLocks noGrp="1" noChangeArrowheads="1"/>
          </p:cNvSpPr>
          <p:nvPr>
            <p:ph type="subTitle" idx="1"/>
          </p:nvPr>
        </p:nvSpPr>
        <p:spPr>
          <a:xfrm>
            <a:off x="719668" y="2349500"/>
            <a:ext cx="5856817" cy="407988"/>
          </a:xfrm>
          <a:effectLst>
            <a:outerShdw dist="17961" dir="2700000" algn="ctr" rotWithShape="0">
              <a:schemeClr val="bg2"/>
            </a:outerShdw>
          </a:effectLst>
        </p:spPr>
        <p:txBody>
          <a:bodyPr/>
          <a:lstStyle>
            <a:lvl1pPr marL="0" indent="0">
              <a:buFontTx/>
              <a:buNone/>
              <a:defRPr>
                <a:solidFill>
                  <a:srgbClr val="77D21A"/>
                </a:solidFill>
              </a:defRPr>
            </a:lvl1pPr>
          </a:lstStyle>
          <a:p>
            <a:pPr lvl="0"/>
            <a:r>
              <a:rPr lang="en-US" altLang="en-US" noProof="0"/>
              <a:t>Click to edit Master subtitle style</a:t>
            </a:r>
            <a:endParaRPr lang="ru-RU" altLang="en-US" noProof="0"/>
          </a:p>
        </p:txBody>
      </p:sp>
    </p:spTree>
    <p:extLst>
      <p:ext uri="{BB962C8B-B14F-4D97-AF65-F5344CB8AC3E}">
        <p14:creationId xmlns:p14="http://schemas.microsoft.com/office/powerpoint/2010/main" val="48747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B54DC-4D80-B2B6-C33E-F1F1BA1829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11C36F-98F9-7A6F-EAA4-DE039A62AC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6218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D11A1B-7A95-FCAD-63D4-BE704B508AAD}"/>
              </a:ext>
            </a:extLst>
          </p:cNvPr>
          <p:cNvSpPr>
            <a:spLocks noGrp="1"/>
          </p:cNvSpPr>
          <p:nvPr>
            <p:ph type="title" orient="vert"/>
          </p:nvPr>
        </p:nvSpPr>
        <p:spPr>
          <a:xfrm>
            <a:off x="8953500" y="260351"/>
            <a:ext cx="2711451" cy="62642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F2A458-F312-1E39-1309-63BF368047ED}"/>
              </a:ext>
            </a:extLst>
          </p:cNvPr>
          <p:cNvSpPr>
            <a:spLocks noGrp="1"/>
          </p:cNvSpPr>
          <p:nvPr>
            <p:ph type="body" orient="vert" idx="1"/>
          </p:nvPr>
        </p:nvSpPr>
        <p:spPr>
          <a:xfrm>
            <a:off x="814918" y="260351"/>
            <a:ext cx="7935383" cy="6264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87159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18BD7-65F8-040E-5417-7CF80FF397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9C6FA2-E8CF-4120-5409-D9264DD890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F8D748-C3E0-F8E2-2E97-39E8DBBEA8D1}"/>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7B5AB6D3-68E4-A8F1-D5F5-BBB48444FF55}"/>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65B0C860-9946-531C-9FA8-BA2533B37A6C}"/>
              </a:ext>
            </a:extLst>
          </p:cNvPr>
          <p:cNvSpPr>
            <a:spLocks noGrp="1"/>
          </p:cNvSpPr>
          <p:nvPr>
            <p:ph type="sldNum" sz="quarter" idx="12"/>
          </p:nvPr>
        </p:nvSpPr>
        <p:spPr/>
        <p:txBody>
          <a:bodyPr/>
          <a:lstStyle>
            <a:lvl1pPr>
              <a:defRPr/>
            </a:lvl1pPr>
          </a:lstStyle>
          <a:p>
            <a:fld id="{22669B53-B5B1-45DF-8214-CD46064FE670}" type="slidenum">
              <a:rPr lang="ru-RU" altLang="en-US"/>
              <a:pPr/>
              <a:t>‹#›</a:t>
            </a:fld>
            <a:endParaRPr lang="ru-RU" altLang="en-US"/>
          </a:p>
        </p:txBody>
      </p:sp>
    </p:spTree>
    <p:extLst>
      <p:ext uri="{BB962C8B-B14F-4D97-AF65-F5344CB8AC3E}">
        <p14:creationId xmlns:p14="http://schemas.microsoft.com/office/powerpoint/2010/main" val="15293003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C8D9-5C92-9225-5F10-0157471A92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8E7284-F8EC-7CC1-B35C-39988CE36E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BD1E01-DA63-28A7-DD83-F3FEC01E36C6}"/>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36367926-45DC-8CED-D610-FBEFEDF3B7C5}"/>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84CB87BD-54F8-E69C-6D63-D4DD81FECD99}"/>
              </a:ext>
            </a:extLst>
          </p:cNvPr>
          <p:cNvSpPr>
            <a:spLocks noGrp="1"/>
          </p:cNvSpPr>
          <p:nvPr>
            <p:ph type="sldNum" sz="quarter" idx="12"/>
          </p:nvPr>
        </p:nvSpPr>
        <p:spPr/>
        <p:txBody>
          <a:bodyPr/>
          <a:lstStyle>
            <a:lvl1pPr>
              <a:defRPr/>
            </a:lvl1pPr>
          </a:lstStyle>
          <a:p>
            <a:fld id="{3D004CA9-06E7-4DFF-8133-1139399D688C}" type="slidenum">
              <a:rPr lang="ru-RU" altLang="en-US"/>
              <a:pPr/>
              <a:t>‹#›</a:t>
            </a:fld>
            <a:endParaRPr lang="ru-RU" altLang="en-US"/>
          </a:p>
        </p:txBody>
      </p:sp>
    </p:spTree>
    <p:extLst>
      <p:ext uri="{BB962C8B-B14F-4D97-AF65-F5344CB8AC3E}">
        <p14:creationId xmlns:p14="http://schemas.microsoft.com/office/powerpoint/2010/main" val="3467293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0A6BB-515A-6D57-9981-7E8E203A9271}"/>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B5CCB3-0C12-4C1C-E7D2-50D73D987B61}"/>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375985FD-DC1C-FF6E-8AA5-109403CFE0FC}"/>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BFA2C160-35B2-2AC7-4897-0FB7E3203129}"/>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CB39478A-937C-95ED-85CC-326F0B75B7D6}"/>
              </a:ext>
            </a:extLst>
          </p:cNvPr>
          <p:cNvSpPr>
            <a:spLocks noGrp="1"/>
          </p:cNvSpPr>
          <p:nvPr>
            <p:ph type="sldNum" sz="quarter" idx="12"/>
          </p:nvPr>
        </p:nvSpPr>
        <p:spPr/>
        <p:txBody>
          <a:bodyPr/>
          <a:lstStyle>
            <a:lvl1pPr>
              <a:defRPr/>
            </a:lvl1pPr>
          </a:lstStyle>
          <a:p>
            <a:fld id="{DA164125-9494-454D-809E-B649B8C049AF}" type="slidenum">
              <a:rPr lang="ru-RU" altLang="en-US"/>
              <a:pPr/>
              <a:t>‹#›</a:t>
            </a:fld>
            <a:endParaRPr lang="ru-RU" altLang="en-US"/>
          </a:p>
        </p:txBody>
      </p:sp>
    </p:spTree>
    <p:extLst>
      <p:ext uri="{BB962C8B-B14F-4D97-AF65-F5344CB8AC3E}">
        <p14:creationId xmlns:p14="http://schemas.microsoft.com/office/powerpoint/2010/main" val="4577373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0937E-B7B6-EF8F-1A14-7EDD2E5702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24CC48-0F96-6457-3FE8-9C50613721D1}"/>
              </a:ext>
            </a:extLst>
          </p:cNvPr>
          <p:cNvSpPr>
            <a:spLocks noGrp="1"/>
          </p:cNvSpPr>
          <p:nvPr>
            <p:ph sz="half" idx="1"/>
          </p:nvPr>
        </p:nvSpPr>
        <p:spPr>
          <a:xfrm>
            <a:off x="2544234" y="1600201"/>
            <a:ext cx="4417484"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EAD047-D1AA-5E76-DF88-EEF8CA18BDE9}"/>
              </a:ext>
            </a:extLst>
          </p:cNvPr>
          <p:cNvSpPr>
            <a:spLocks noGrp="1"/>
          </p:cNvSpPr>
          <p:nvPr>
            <p:ph sz="half" idx="2"/>
          </p:nvPr>
        </p:nvSpPr>
        <p:spPr>
          <a:xfrm>
            <a:off x="7164917" y="1600201"/>
            <a:ext cx="4417483"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1F0CA1-4228-C305-BE7D-87E332D02796}"/>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E219499D-FE75-2E39-56CD-8BBB4E8A8AD2}"/>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8BD17F1B-2822-F959-BBDD-C3AC371F8500}"/>
              </a:ext>
            </a:extLst>
          </p:cNvPr>
          <p:cNvSpPr>
            <a:spLocks noGrp="1"/>
          </p:cNvSpPr>
          <p:nvPr>
            <p:ph type="sldNum" sz="quarter" idx="12"/>
          </p:nvPr>
        </p:nvSpPr>
        <p:spPr/>
        <p:txBody>
          <a:bodyPr/>
          <a:lstStyle>
            <a:lvl1pPr>
              <a:defRPr/>
            </a:lvl1pPr>
          </a:lstStyle>
          <a:p>
            <a:fld id="{41116BA3-6D4A-438B-8FDC-8D1198052543}" type="slidenum">
              <a:rPr lang="ru-RU" altLang="en-US"/>
              <a:pPr/>
              <a:t>‹#›</a:t>
            </a:fld>
            <a:endParaRPr lang="ru-RU" altLang="en-US"/>
          </a:p>
        </p:txBody>
      </p:sp>
    </p:spTree>
    <p:extLst>
      <p:ext uri="{BB962C8B-B14F-4D97-AF65-F5344CB8AC3E}">
        <p14:creationId xmlns:p14="http://schemas.microsoft.com/office/powerpoint/2010/main" val="22146058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3088-DFEB-4E10-6BBB-41097DC8D2D8}"/>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BF64EE-D2B6-F3F5-11EA-696AF1C95515}"/>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3FA72B-0144-AE6D-9D5E-02B31BDD2730}"/>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5F0573-B8A8-622C-AD83-2390E5C872B3}"/>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5832B-3616-EB56-3A8A-08393E1F3157}"/>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46C4BD-4EDA-A62A-F776-E2E4E29CE276}"/>
              </a:ext>
            </a:extLst>
          </p:cNvPr>
          <p:cNvSpPr>
            <a:spLocks noGrp="1"/>
          </p:cNvSpPr>
          <p:nvPr>
            <p:ph type="dt" sz="half" idx="10"/>
          </p:nvPr>
        </p:nvSpPr>
        <p:spPr/>
        <p:txBody>
          <a:bodyPr/>
          <a:lstStyle>
            <a:lvl1pPr>
              <a:defRPr/>
            </a:lvl1pPr>
          </a:lstStyle>
          <a:p>
            <a:endParaRPr lang="ru-RU" altLang="en-US"/>
          </a:p>
        </p:txBody>
      </p:sp>
      <p:sp>
        <p:nvSpPr>
          <p:cNvPr id="8" name="Footer Placeholder 7">
            <a:extLst>
              <a:ext uri="{FF2B5EF4-FFF2-40B4-BE49-F238E27FC236}">
                <a16:creationId xmlns:a16="http://schemas.microsoft.com/office/drawing/2014/main" id="{1A95230A-3ADA-6B05-2E7B-CBEF988CD819}"/>
              </a:ext>
            </a:extLst>
          </p:cNvPr>
          <p:cNvSpPr>
            <a:spLocks noGrp="1"/>
          </p:cNvSpPr>
          <p:nvPr>
            <p:ph type="ftr" sz="quarter" idx="11"/>
          </p:nvPr>
        </p:nvSpPr>
        <p:spPr/>
        <p:txBody>
          <a:bodyPr/>
          <a:lstStyle>
            <a:lvl1pPr>
              <a:defRPr/>
            </a:lvl1pPr>
          </a:lstStyle>
          <a:p>
            <a:endParaRPr lang="ru-RU" altLang="en-US"/>
          </a:p>
        </p:txBody>
      </p:sp>
      <p:sp>
        <p:nvSpPr>
          <p:cNvPr id="9" name="Slide Number Placeholder 8">
            <a:extLst>
              <a:ext uri="{FF2B5EF4-FFF2-40B4-BE49-F238E27FC236}">
                <a16:creationId xmlns:a16="http://schemas.microsoft.com/office/drawing/2014/main" id="{7D3E18A8-7DCD-165E-55AA-34DED9FA6E1F}"/>
              </a:ext>
            </a:extLst>
          </p:cNvPr>
          <p:cNvSpPr>
            <a:spLocks noGrp="1"/>
          </p:cNvSpPr>
          <p:nvPr>
            <p:ph type="sldNum" sz="quarter" idx="12"/>
          </p:nvPr>
        </p:nvSpPr>
        <p:spPr/>
        <p:txBody>
          <a:bodyPr/>
          <a:lstStyle>
            <a:lvl1pPr>
              <a:defRPr/>
            </a:lvl1pPr>
          </a:lstStyle>
          <a:p>
            <a:fld id="{55E645EC-AB21-4B6E-8171-23ACFD3C9A99}" type="slidenum">
              <a:rPr lang="ru-RU" altLang="en-US"/>
              <a:pPr/>
              <a:t>‹#›</a:t>
            </a:fld>
            <a:endParaRPr lang="ru-RU" altLang="en-US"/>
          </a:p>
        </p:txBody>
      </p:sp>
    </p:spTree>
    <p:extLst>
      <p:ext uri="{BB962C8B-B14F-4D97-AF65-F5344CB8AC3E}">
        <p14:creationId xmlns:p14="http://schemas.microsoft.com/office/powerpoint/2010/main" val="40898322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1BFDC-D7F7-D81F-E8A0-1C84F112CD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FF6AC7-60A0-BFBF-B00B-0EC36B0551AA}"/>
              </a:ext>
            </a:extLst>
          </p:cNvPr>
          <p:cNvSpPr>
            <a:spLocks noGrp="1"/>
          </p:cNvSpPr>
          <p:nvPr>
            <p:ph type="dt" sz="half" idx="10"/>
          </p:nvPr>
        </p:nvSpPr>
        <p:spPr/>
        <p:txBody>
          <a:bodyPr/>
          <a:lstStyle>
            <a:lvl1pPr>
              <a:defRPr/>
            </a:lvl1pPr>
          </a:lstStyle>
          <a:p>
            <a:endParaRPr lang="ru-RU" altLang="en-US"/>
          </a:p>
        </p:txBody>
      </p:sp>
      <p:sp>
        <p:nvSpPr>
          <p:cNvPr id="4" name="Footer Placeholder 3">
            <a:extLst>
              <a:ext uri="{FF2B5EF4-FFF2-40B4-BE49-F238E27FC236}">
                <a16:creationId xmlns:a16="http://schemas.microsoft.com/office/drawing/2014/main" id="{60790946-3E90-47C2-455E-72283BC59D7B}"/>
              </a:ext>
            </a:extLst>
          </p:cNvPr>
          <p:cNvSpPr>
            <a:spLocks noGrp="1"/>
          </p:cNvSpPr>
          <p:nvPr>
            <p:ph type="ftr" sz="quarter" idx="11"/>
          </p:nvPr>
        </p:nvSpPr>
        <p:spPr/>
        <p:txBody>
          <a:bodyPr/>
          <a:lstStyle>
            <a:lvl1pPr>
              <a:defRPr/>
            </a:lvl1pPr>
          </a:lstStyle>
          <a:p>
            <a:endParaRPr lang="ru-RU" altLang="en-US"/>
          </a:p>
        </p:txBody>
      </p:sp>
      <p:sp>
        <p:nvSpPr>
          <p:cNvPr id="5" name="Slide Number Placeholder 4">
            <a:extLst>
              <a:ext uri="{FF2B5EF4-FFF2-40B4-BE49-F238E27FC236}">
                <a16:creationId xmlns:a16="http://schemas.microsoft.com/office/drawing/2014/main" id="{98FE4AD2-6F89-8D1C-AD81-5E6B3D073DA1}"/>
              </a:ext>
            </a:extLst>
          </p:cNvPr>
          <p:cNvSpPr>
            <a:spLocks noGrp="1"/>
          </p:cNvSpPr>
          <p:nvPr>
            <p:ph type="sldNum" sz="quarter" idx="12"/>
          </p:nvPr>
        </p:nvSpPr>
        <p:spPr/>
        <p:txBody>
          <a:bodyPr/>
          <a:lstStyle>
            <a:lvl1pPr>
              <a:defRPr/>
            </a:lvl1pPr>
          </a:lstStyle>
          <a:p>
            <a:fld id="{FC8A21EA-67FE-4F43-A475-2614FC1706F8}" type="slidenum">
              <a:rPr lang="ru-RU" altLang="en-US"/>
              <a:pPr/>
              <a:t>‹#›</a:t>
            </a:fld>
            <a:endParaRPr lang="ru-RU" altLang="en-US"/>
          </a:p>
        </p:txBody>
      </p:sp>
    </p:spTree>
    <p:extLst>
      <p:ext uri="{BB962C8B-B14F-4D97-AF65-F5344CB8AC3E}">
        <p14:creationId xmlns:p14="http://schemas.microsoft.com/office/powerpoint/2010/main" val="13670818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7F3D0-800E-0187-AA2F-3B2D278D2DE9}"/>
              </a:ext>
            </a:extLst>
          </p:cNvPr>
          <p:cNvSpPr>
            <a:spLocks noGrp="1"/>
          </p:cNvSpPr>
          <p:nvPr>
            <p:ph type="dt" sz="half" idx="10"/>
          </p:nvPr>
        </p:nvSpPr>
        <p:spPr/>
        <p:txBody>
          <a:bodyPr/>
          <a:lstStyle>
            <a:lvl1pPr>
              <a:defRPr/>
            </a:lvl1pPr>
          </a:lstStyle>
          <a:p>
            <a:endParaRPr lang="ru-RU" altLang="en-US"/>
          </a:p>
        </p:txBody>
      </p:sp>
      <p:sp>
        <p:nvSpPr>
          <p:cNvPr id="3" name="Footer Placeholder 2">
            <a:extLst>
              <a:ext uri="{FF2B5EF4-FFF2-40B4-BE49-F238E27FC236}">
                <a16:creationId xmlns:a16="http://schemas.microsoft.com/office/drawing/2014/main" id="{5EDE073F-9C64-5B23-3FBD-386D6135B277}"/>
              </a:ext>
            </a:extLst>
          </p:cNvPr>
          <p:cNvSpPr>
            <a:spLocks noGrp="1"/>
          </p:cNvSpPr>
          <p:nvPr>
            <p:ph type="ftr" sz="quarter" idx="11"/>
          </p:nvPr>
        </p:nvSpPr>
        <p:spPr/>
        <p:txBody>
          <a:bodyPr/>
          <a:lstStyle>
            <a:lvl1pPr>
              <a:defRPr/>
            </a:lvl1pPr>
          </a:lstStyle>
          <a:p>
            <a:endParaRPr lang="ru-RU" altLang="en-US"/>
          </a:p>
        </p:txBody>
      </p:sp>
      <p:sp>
        <p:nvSpPr>
          <p:cNvPr id="4" name="Slide Number Placeholder 3">
            <a:extLst>
              <a:ext uri="{FF2B5EF4-FFF2-40B4-BE49-F238E27FC236}">
                <a16:creationId xmlns:a16="http://schemas.microsoft.com/office/drawing/2014/main" id="{D85599A6-E96B-C228-22E3-32FE25952F28}"/>
              </a:ext>
            </a:extLst>
          </p:cNvPr>
          <p:cNvSpPr>
            <a:spLocks noGrp="1"/>
          </p:cNvSpPr>
          <p:nvPr>
            <p:ph type="sldNum" sz="quarter" idx="12"/>
          </p:nvPr>
        </p:nvSpPr>
        <p:spPr/>
        <p:txBody>
          <a:bodyPr/>
          <a:lstStyle>
            <a:lvl1pPr>
              <a:defRPr/>
            </a:lvl1pPr>
          </a:lstStyle>
          <a:p>
            <a:fld id="{BC9AA01E-F9ED-4195-9BC8-77653C2D6F3C}" type="slidenum">
              <a:rPr lang="ru-RU" altLang="en-US"/>
              <a:pPr/>
              <a:t>‹#›</a:t>
            </a:fld>
            <a:endParaRPr lang="ru-RU" altLang="en-US"/>
          </a:p>
        </p:txBody>
      </p:sp>
    </p:spTree>
    <p:extLst>
      <p:ext uri="{BB962C8B-B14F-4D97-AF65-F5344CB8AC3E}">
        <p14:creationId xmlns:p14="http://schemas.microsoft.com/office/powerpoint/2010/main" val="3176531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F44E-1D22-F7A4-B843-FEA2E7F091E3}"/>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81999F-3A10-E828-CEBD-BADBB7A29C6D}"/>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EF5910-6F70-D496-A717-0988B493792C}"/>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D2DFFF-79A4-E085-00A7-399067C54C14}"/>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A5DF2C6B-83A3-4378-6DE6-F637B079230D}"/>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48E53948-77BD-02C5-D279-71FDA5664052}"/>
              </a:ext>
            </a:extLst>
          </p:cNvPr>
          <p:cNvSpPr>
            <a:spLocks noGrp="1"/>
          </p:cNvSpPr>
          <p:nvPr>
            <p:ph type="sldNum" sz="quarter" idx="12"/>
          </p:nvPr>
        </p:nvSpPr>
        <p:spPr/>
        <p:txBody>
          <a:bodyPr/>
          <a:lstStyle>
            <a:lvl1pPr>
              <a:defRPr/>
            </a:lvl1pPr>
          </a:lstStyle>
          <a:p>
            <a:fld id="{11CD77DC-A25D-419E-B208-D15AD4A7E7A9}" type="slidenum">
              <a:rPr lang="ru-RU" altLang="en-US"/>
              <a:pPr/>
              <a:t>‹#›</a:t>
            </a:fld>
            <a:endParaRPr lang="ru-RU" altLang="en-US"/>
          </a:p>
        </p:txBody>
      </p:sp>
    </p:spTree>
    <p:extLst>
      <p:ext uri="{BB962C8B-B14F-4D97-AF65-F5344CB8AC3E}">
        <p14:creationId xmlns:p14="http://schemas.microsoft.com/office/powerpoint/2010/main" val="603760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2087B-9227-A66D-6DF2-5CA3AF58005A}"/>
              </a:ext>
            </a:extLst>
          </p:cNvPr>
          <p:cNvSpPr>
            <a:spLocks noGrp="1"/>
          </p:cNvSpPr>
          <p:nvPr>
            <p:ph type="title"/>
          </p:nvPr>
        </p:nvSpPr>
        <p:spPr/>
        <p:txBody>
          <a:bodyPr/>
          <a:lstStyle>
            <a:lvl1pPr algn="ctr">
              <a:defRPr b="1"/>
            </a:lvl1pPr>
          </a:lstStyle>
          <a:p>
            <a:r>
              <a:rPr lang="en-US"/>
              <a:t>Click to edit Master title style</a:t>
            </a:r>
          </a:p>
        </p:txBody>
      </p:sp>
      <p:sp>
        <p:nvSpPr>
          <p:cNvPr id="3" name="Content Placeholder 2">
            <a:extLst>
              <a:ext uri="{FF2B5EF4-FFF2-40B4-BE49-F238E27FC236}">
                <a16:creationId xmlns:a16="http://schemas.microsoft.com/office/drawing/2014/main" id="{72D685C7-FF5F-D466-F4C3-87A54C0A3D04}"/>
              </a:ext>
            </a:extLst>
          </p:cNvPr>
          <p:cNvSpPr>
            <a:spLocks noGrp="1"/>
          </p:cNvSpPr>
          <p:nvPr>
            <p:ph idx="1"/>
          </p:nvPr>
        </p:nvSpPr>
        <p:spPr>
          <a:xfrm>
            <a:off x="814919" y="1339851"/>
            <a:ext cx="8329082" cy="5184775"/>
          </a:xfrm>
        </p:spPr>
        <p:txBody>
          <a:bodyPr/>
          <a:lstStyle>
            <a:lvl1pPr>
              <a:defRPr>
                <a:solidFill>
                  <a:schemeClr val="tx1">
                    <a:lumMod val="50000"/>
                  </a:schemeClr>
                </a:solidFill>
              </a:defRPr>
            </a:lvl1pPr>
            <a:lvl2pPr>
              <a:defRPr>
                <a:solidFill>
                  <a:schemeClr val="tx1">
                    <a:lumMod val="50000"/>
                  </a:schemeClr>
                </a:solidFill>
              </a:defRPr>
            </a:lvl2pPr>
            <a:lvl3pPr>
              <a:defRPr>
                <a:solidFill>
                  <a:schemeClr val="tx1">
                    <a:lumMod val="50000"/>
                  </a:schemeClr>
                </a:solidFill>
              </a:defRPr>
            </a:lvl3pPr>
            <a:lvl4pPr>
              <a:defRPr>
                <a:solidFill>
                  <a:schemeClr val="tx1">
                    <a:lumMod val="50000"/>
                  </a:schemeClr>
                </a:solidFill>
              </a:defRPr>
            </a:lvl4pPr>
            <a:lvl5pPr>
              <a:defRPr>
                <a:solidFill>
                  <a:schemeClr val="tx1">
                    <a:lumMod val="5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 name="Straight Connector 4">
            <a:extLst>
              <a:ext uri="{FF2B5EF4-FFF2-40B4-BE49-F238E27FC236}">
                <a16:creationId xmlns:a16="http://schemas.microsoft.com/office/drawing/2014/main" id="{B9F48227-4FA5-5C77-DC99-A18FB9A94797}"/>
              </a:ext>
            </a:extLst>
          </p:cNvPr>
          <p:cNvCxnSpPr>
            <a:cxnSpLocks/>
          </p:cNvCxnSpPr>
          <p:nvPr userDrawn="1"/>
        </p:nvCxnSpPr>
        <p:spPr>
          <a:xfrm>
            <a:off x="814918" y="1147605"/>
            <a:ext cx="8404123" cy="0"/>
          </a:xfrm>
          <a:prstGeom prst="line">
            <a:avLst/>
          </a:prstGeom>
          <a:ln w="76200" cmpd="thickThi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0736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C1A54-0170-9FAD-E230-AD8DB08723FE}"/>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DBC784-293B-4340-23CB-35175C2E46F7}"/>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8E56CD1-618C-5486-CEA2-D8C57697C9BD}"/>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563EE8-924E-AC79-FC67-D01715E26ECB}"/>
              </a:ext>
            </a:extLst>
          </p:cNvPr>
          <p:cNvSpPr>
            <a:spLocks noGrp="1"/>
          </p:cNvSpPr>
          <p:nvPr>
            <p:ph type="dt" sz="half" idx="10"/>
          </p:nvPr>
        </p:nvSpPr>
        <p:spPr/>
        <p:txBody>
          <a:bodyPr/>
          <a:lstStyle>
            <a:lvl1pPr>
              <a:defRPr/>
            </a:lvl1pPr>
          </a:lstStyle>
          <a:p>
            <a:endParaRPr lang="ru-RU" altLang="en-US"/>
          </a:p>
        </p:txBody>
      </p:sp>
      <p:sp>
        <p:nvSpPr>
          <p:cNvPr id="6" name="Footer Placeholder 5">
            <a:extLst>
              <a:ext uri="{FF2B5EF4-FFF2-40B4-BE49-F238E27FC236}">
                <a16:creationId xmlns:a16="http://schemas.microsoft.com/office/drawing/2014/main" id="{FEC822C7-3010-B634-404C-15A3A1F9F312}"/>
              </a:ext>
            </a:extLst>
          </p:cNvPr>
          <p:cNvSpPr>
            <a:spLocks noGrp="1"/>
          </p:cNvSpPr>
          <p:nvPr>
            <p:ph type="ftr" sz="quarter" idx="11"/>
          </p:nvPr>
        </p:nvSpPr>
        <p:spPr/>
        <p:txBody>
          <a:bodyPr/>
          <a:lstStyle>
            <a:lvl1pPr>
              <a:defRPr/>
            </a:lvl1pPr>
          </a:lstStyle>
          <a:p>
            <a:endParaRPr lang="ru-RU" altLang="en-US"/>
          </a:p>
        </p:txBody>
      </p:sp>
      <p:sp>
        <p:nvSpPr>
          <p:cNvPr id="7" name="Slide Number Placeholder 6">
            <a:extLst>
              <a:ext uri="{FF2B5EF4-FFF2-40B4-BE49-F238E27FC236}">
                <a16:creationId xmlns:a16="http://schemas.microsoft.com/office/drawing/2014/main" id="{7644FBB5-56F4-29D8-8F42-AB7775D84871}"/>
              </a:ext>
            </a:extLst>
          </p:cNvPr>
          <p:cNvSpPr>
            <a:spLocks noGrp="1"/>
          </p:cNvSpPr>
          <p:nvPr>
            <p:ph type="sldNum" sz="quarter" idx="12"/>
          </p:nvPr>
        </p:nvSpPr>
        <p:spPr/>
        <p:txBody>
          <a:bodyPr/>
          <a:lstStyle>
            <a:lvl1pPr>
              <a:defRPr/>
            </a:lvl1pPr>
          </a:lstStyle>
          <a:p>
            <a:fld id="{0F31E3EC-DB80-4B0E-A5ED-F21F54E225B7}" type="slidenum">
              <a:rPr lang="ru-RU" altLang="en-US"/>
              <a:pPr/>
              <a:t>‹#›</a:t>
            </a:fld>
            <a:endParaRPr lang="ru-RU" altLang="en-US"/>
          </a:p>
        </p:txBody>
      </p:sp>
    </p:spTree>
    <p:extLst>
      <p:ext uri="{BB962C8B-B14F-4D97-AF65-F5344CB8AC3E}">
        <p14:creationId xmlns:p14="http://schemas.microsoft.com/office/powerpoint/2010/main" val="9895515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C72BE-1E80-12A7-3BAC-3A9F056548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32510FC-1CD9-DDBD-6605-FEBEECE07B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B9F5A-B20F-9082-33D5-037B0826252C}"/>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53BE9054-01A1-EC99-3770-E5A2B3AA6584}"/>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86EF6ABC-6BAB-E855-4083-916929A96BDF}"/>
              </a:ext>
            </a:extLst>
          </p:cNvPr>
          <p:cNvSpPr>
            <a:spLocks noGrp="1"/>
          </p:cNvSpPr>
          <p:nvPr>
            <p:ph type="sldNum" sz="quarter" idx="12"/>
          </p:nvPr>
        </p:nvSpPr>
        <p:spPr/>
        <p:txBody>
          <a:bodyPr/>
          <a:lstStyle>
            <a:lvl1pPr>
              <a:defRPr/>
            </a:lvl1pPr>
          </a:lstStyle>
          <a:p>
            <a:fld id="{337AE723-2638-4A80-9CF2-C312B180D214}" type="slidenum">
              <a:rPr lang="ru-RU" altLang="en-US"/>
              <a:pPr/>
              <a:t>‹#›</a:t>
            </a:fld>
            <a:endParaRPr lang="ru-RU" altLang="en-US"/>
          </a:p>
        </p:txBody>
      </p:sp>
    </p:spTree>
    <p:extLst>
      <p:ext uri="{BB962C8B-B14F-4D97-AF65-F5344CB8AC3E}">
        <p14:creationId xmlns:p14="http://schemas.microsoft.com/office/powerpoint/2010/main" val="24310077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9355FD-5E25-CB50-D9C4-F2E963063D8E}"/>
              </a:ext>
            </a:extLst>
          </p:cNvPr>
          <p:cNvSpPr>
            <a:spLocks noGrp="1"/>
          </p:cNvSpPr>
          <p:nvPr>
            <p:ph type="title" orient="vert"/>
          </p:nvPr>
        </p:nvSpPr>
        <p:spPr>
          <a:xfrm>
            <a:off x="9323917" y="274639"/>
            <a:ext cx="2258483"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62C482-5955-8854-5957-0ACA042DFF1A}"/>
              </a:ext>
            </a:extLst>
          </p:cNvPr>
          <p:cNvSpPr>
            <a:spLocks noGrp="1"/>
          </p:cNvSpPr>
          <p:nvPr>
            <p:ph type="body" orient="vert" idx="1"/>
          </p:nvPr>
        </p:nvSpPr>
        <p:spPr>
          <a:xfrm>
            <a:off x="2544234" y="274639"/>
            <a:ext cx="657648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754431-5C39-4F8D-8064-70BB30B7D899}"/>
              </a:ext>
            </a:extLst>
          </p:cNvPr>
          <p:cNvSpPr>
            <a:spLocks noGrp="1"/>
          </p:cNvSpPr>
          <p:nvPr>
            <p:ph type="dt" sz="half" idx="10"/>
          </p:nvPr>
        </p:nvSpPr>
        <p:spPr/>
        <p:txBody>
          <a:bodyPr/>
          <a:lstStyle>
            <a:lvl1pPr>
              <a:defRPr/>
            </a:lvl1pPr>
          </a:lstStyle>
          <a:p>
            <a:endParaRPr lang="ru-RU" altLang="en-US"/>
          </a:p>
        </p:txBody>
      </p:sp>
      <p:sp>
        <p:nvSpPr>
          <p:cNvPr id="5" name="Footer Placeholder 4">
            <a:extLst>
              <a:ext uri="{FF2B5EF4-FFF2-40B4-BE49-F238E27FC236}">
                <a16:creationId xmlns:a16="http://schemas.microsoft.com/office/drawing/2014/main" id="{D0E03E78-C473-1E69-6CAC-52B48957A8D6}"/>
              </a:ext>
            </a:extLst>
          </p:cNvPr>
          <p:cNvSpPr>
            <a:spLocks noGrp="1"/>
          </p:cNvSpPr>
          <p:nvPr>
            <p:ph type="ftr" sz="quarter" idx="11"/>
          </p:nvPr>
        </p:nvSpPr>
        <p:spPr/>
        <p:txBody>
          <a:bodyPr/>
          <a:lstStyle>
            <a:lvl1pPr>
              <a:defRPr/>
            </a:lvl1pPr>
          </a:lstStyle>
          <a:p>
            <a:endParaRPr lang="ru-RU" altLang="en-US"/>
          </a:p>
        </p:txBody>
      </p:sp>
      <p:sp>
        <p:nvSpPr>
          <p:cNvPr id="6" name="Slide Number Placeholder 5">
            <a:extLst>
              <a:ext uri="{FF2B5EF4-FFF2-40B4-BE49-F238E27FC236}">
                <a16:creationId xmlns:a16="http://schemas.microsoft.com/office/drawing/2014/main" id="{599F83CA-8252-AF2A-0657-F611E2A1D251}"/>
              </a:ext>
            </a:extLst>
          </p:cNvPr>
          <p:cNvSpPr>
            <a:spLocks noGrp="1"/>
          </p:cNvSpPr>
          <p:nvPr>
            <p:ph type="sldNum" sz="quarter" idx="12"/>
          </p:nvPr>
        </p:nvSpPr>
        <p:spPr/>
        <p:txBody>
          <a:bodyPr/>
          <a:lstStyle>
            <a:lvl1pPr>
              <a:defRPr/>
            </a:lvl1pPr>
          </a:lstStyle>
          <a:p>
            <a:fld id="{8F3C9838-69B0-4477-904C-7221B00D27F0}" type="slidenum">
              <a:rPr lang="ru-RU" altLang="en-US"/>
              <a:pPr/>
              <a:t>‹#›</a:t>
            </a:fld>
            <a:endParaRPr lang="ru-RU" altLang="en-US"/>
          </a:p>
        </p:txBody>
      </p:sp>
    </p:spTree>
    <p:extLst>
      <p:ext uri="{BB962C8B-B14F-4D97-AF65-F5344CB8AC3E}">
        <p14:creationId xmlns:p14="http://schemas.microsoft.com/office/powerpoint/2010/main" val="2451942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2962-612A-7EF6-6419-F44739FAAFB2}"/>
              </a:ext>
            </a:extLst>
          </p:cNvPr>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BB9412-7112-7261-C5A7-598D3D338980}"/>
              </a:ext>
            </a:extLst>
          </p:cNvPr>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2616406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97090-F627-41A9-F73E-82B220588C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0A7F46-2D36-0005-CBCF-AC5E374341FE}"/>
              </a:ext>
            </a:extLst>
          </p:cNvPr>
          <p:cNvSpPr>
            <a:spLocks noGrp="1"/>
          </p:cNvSpPr>
          <p:nvPr>
            <p:ph sz="half" idx="1"/>
          </p:nvPr>
        </p:nvSpPr>
        <p:spPr>
          <a:xfrm>
            <a:off x="814917" y="1339851"/>
            <a:ext cx="5323416" cy="5184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341D8E-480F-75F2-CA9F-E164A99299BA}"/>
              </a:ext>
            </a:extLst>
          </p:cNvPr>
          <p:cNvSpPr>
            <a:spLocks noGrp="1"/>
          </p:cNvSpPr>
          <p:nvPr>
            <p:ph sz="half" idx="2"/>
          </p:nvPr>
        </p:nvSpPr>
        <p:spPr>
          <a:xfrm>
            <a:off x="6341534" y="1339851"/>
            <a:ext cx="5323417" cy="5184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882BF9E-A65C-BC43-11F4-64D3E19678B5}"/>
              </a:ext>
            </a:extLst>
          </p:cNvPr>
          <p:cNvCxnSpPr>
            <a:cxnSpLocks/>
          </p:cNvCxnSpPr>
          <p:nvPr userDrawn="1"/>
        </p:nvCxnSpPr>
        <p:spPr>
          <a:xfrm>
            <a:off x="814917" y="1183642"/>
            <a:ext cx="8404123" cy="0"/>
          </a:xfrm>
          <a:prstGeom prst="line">
            <a:avLst/>
          </a:prstGeom>
          <a:ln w="76200" cmpd="thickThi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02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E7FED-D270-A499-80B5-1657C7B42BAC}"/>
              </a:ext>
            </a:extLst>
          </p:cNvPr>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FB60709-7232-ED4C-7FA8-D097B34BF08E}"/>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1921D5-2BF2-B167-72AC-4D5EB78D852D}"/>
              </a:ext>
            </a:extLst>
          </p:cNvPr>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2866D8-1473-D972-99B7-F8335E323E00}"/>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69EB19-E04F-72B7-66B8-C31C8058C104}"/>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4A3A13D7-2F65-451B-DD4F-87E659ADAEBE}"/>
              </a:ext>
            </a:extLst>
          </p:cNvPr>
          <p:cNvCxnSpPr>
            <a:cxnSpLocks/>
          </p:cNvCxnSpPr>
          <p:nvPr userDrawn="1"/>
        </p:nvCxnSpPr>
        <p:spPr>
          <a:xfrm>
            <a:off x="840317" y="1681163"/>
            <a:ext cx="8404123" cy="0"/>
          </a:xfrm>
          <a:prstGeom prst="line">
            <a:avLst/>
          </a:prstGeom>
          <a:ln w="76200" cmpd="thickThin">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1270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9D33A-F41D-8F4F-063D-4BAA2AB11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39413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3608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4C63-3177-1516-2C76-F0B1330E2470}"/>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BFBC822-CD36-1772-7AF1-1403D7D12C5A}"/>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A94C1C-C142-8892-0390-0B60BF81B5AF}"/>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1947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AA9D-ED2C-BA47-DB71-D3BEBE31CEA9}"/>
              </a:ext>
            </a:extLst>
          </p:cNvPr>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6B8D12-FE15-ECD4-45E1-19B986915500}"/>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741B81C-3707-B174-740E-89A41C22397E}"/>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77648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5955705-3A3B-82DA-DE4D-619FF7AE15EF}"/>
              </a:ext>
            </a:extLst>
          </p:cNvPr>
          <p:cNvSpPr>
            <a:spLocks noGrp="1" noChangeArrowheads="1"/>
          </p:cNvSpPr>
          <p:nvPr>
            <p:ph type="title"/>
          </p:nvPr>
        </p:nvSpPr>
        <p:spPr bwMode="auto">
          <a:xfrm>
            <a:off x="814918" y="260351"/>
            <a:ext cx="10850033"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027" name="Rectangle 3">
            <a:extLst>
              <a:ext uri="{FF2B5EF4-FFF2-40B4-BE49-F238E27FC236}">
                <a16:creationId xmlns:a16="http://schemas.microsoft.com/office/drawing/2014/main" id="{A0215C10-FFEE-B76A-204C-B0A3F3630148}"/>
              </a:ext>
            </a:extLst>
          </p:cNvPr>
          <p:cNvSpPr>
            <a:spLocks noGrp="1" noChangeArrowheads="1"/>
          </p:cNvSpPr>
          <p:nvPr>
            <p:ph type="body" idx="1"/>
          </p:nvPr>
        </p:nvSpPr>
        <p:spPr bwMode="auto">
          <a:xfrm>
            <a:off x="814918" y="1339851"/>
            <a:ext cx="10850033"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Tree>
    <p:extLst>
      <p:ext uri="{BB962C8B-B14F-4D97-AF65-F5344CB8AC3E}">
        <p14:creationId xmlns:p14="http://schemas.microsoft.com/office/powerpoint/2010/main" val="430914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600" kern="1200">
          <a:solidFill>
            <a:srgbClr val="0CA3D7"/>
          </a:solidFill>
          <a:latin typeface="+mj-lt"/>
          <a:ea typeface="+mj-ea"/>
          <a:cs typeface="+mj-cs"/>
        </a:defRPr>
      </a:lvl1pPr>
      <a:lvl2pPr algn="l" rtl="0" eaLnBrk="1" fontAlgn="base" hangingPunct="1">
        <a:spcBef>
          <a:spcPct val="0"/>
        </a:spcBef>
        <a:spcAft>
          <a:spcPct val="0"/>
        </a:spcAft>
        <a:defRPr sz="3600">
          <a:solidFill>
            <a:srgbClr val="0CA3D7"/>
          </a:solidFill>
          <a:latin typeface="Dosis" panose="020F0502020204030204" pitchFamily="2" charset="0"/>
        </a:defRPr>
      </a:lvl2pPr>
      <a:lvl3pPr algn="l" rtl="0" eaLnBrk="1" fontAlgn="base" hangingPunct="1">
        <a:spcBef>
          <a:spcPct val="0"/>
        </a:spcBef>
        <a:spcAft>
          <a:spcPct val="0"/>
        </a:spcAft>
        <a:defRPr sz="3600">
          <a:solidFill>
            <a:srgbClr val="0CA3D7"/>
          </a:solidFill>
          <a:latin typeface="Dosis" panose="020F0502020204030204" pitchFamily="2" charset="0"/>
        </a:defRPr>
      </a:lvl3pPr>
      <a:lvl4pPr algn="l" rtl="0" eaLnBrk="1" fontAlgn="base" hangingPunct="1">
        <a:spcBef>
          <a:spcPct val="0"/>
        </a:spcBef>
        <a:spcAft>
          <a:spcPct val="0"/>
        </a:spcAft>
        <a:defRPr sz="3600">
          <a:solidFill>
            <a:srgbClr val="0CA3D7"/>
          </a:solidFill>
          <a:latin typeface="Dosis" panose="020F0502020204030204" pitchFamily="2" charset="0"/>
        </a:defRPr>
      </a:lvl4pPr>
      <a:lvl5pPr algn="l" rtl="0" eaLnBrk="1" fontAlgn="base" hangingPunct="1">
        <a:spcBef>
          <a:spcPct val="0"/>
        </a:spcBef>
        <a:spcAft>
          <a:spcPct val="0"/>
        </a:spcAft>
        <a:defRPr sz="3600">
          <a:solidFill>
            <a:srgbClr val="0CA3D7"/>
          </a:solidFill>
          <a:latin typeface="Dosis" panose="020F0502020204030204" pitchFamily="2" charset="0"/>
        </a:defRPr>
      </a:lvl5pPr>
      <a:lvl6pPr marL="457200" algn="l" rtl="0" eaLnBrk="1" fontAlgn="base" hangingPunct="1">
        <a:spcBef>
          <a:spcPct val="0"/>
        </a:spcBef>
        <a:spcAft>
          <a:spcPct val="0"/>
        </a:spcAft>
        <a:defRPr sz="3600">
          <a:solidFill>
            <a:srgbClr val="0CA3D7"/>
          </a:solidFill>
          <a:latin typeface="Dosis" panose="020F0502020204030204" pitchFamily="2" charset="0"/>
        </a:defRPr>
      </a:lvl6pPr>
      <a:lvl7pPr marL="914400" algn="l" rtl="0" eaLnBrk="1" fontAlgn="base" hangingPunct="1">
        <a:spcBef>
          <a:spcPct val="0"/>
        </a:spcBef>
        <a:spcAft>
          <a:spcPct val="0"/>
        </a:spcAft>
        <a:defRPr sz="3600">
          <a:solidFill>
            <a:srgbClr val="0CA3D7"/>
          </a:solidFill>
          <a:latin typeface="Dosis" panose="020F0502020204030204" pitchFamily="2" charset="0"/>
        </a:defRPr>
      </a:lvl7pPr>
      <a:lvl8pPr marL="1371600" algn="l" rtl="0" eaLnBrk="1" fontAlgn="base" hangingPunct="1">
        <a:spcBef>
          <a:spcPct val="0"/>
        </a:spcBef>
        <a:spcAft>
          <a:spcPct val="0"/>
        </a:spcAft>
        <a:defRPr sz="3600">
          <a:solidFill>
            <a:srgbClr val="0CA3D7"/>
          </a:solidFill>
          <a:latin typeface="Dosis" panose="020F0502020204030204" pitchFamily="2" charset="0"/>
        </a:defRPr>
      </a:lvl8pPr>
      <a:lvl9pPr marL="1828800" algn="l" rtl="0" eaLnBrk="1" fontAlgn="base" hangingPunct="1">
        <a:spcBef>
          <a:spcPct val="0"/>
        </a:spcBef>
        <a:spcAft>
          <a:spcPct val="0"/>
        </a:spcAft>
        <a:defRPr sz="3600">
          <a:solidFill>
            <a:srgbClr val="0CA3D7"/>
          </a:solidFill>
          <a:latin typeface="Dosis" panose="020F0502020204030204" pitchFamily="2" charset="0"/>
        </a:defRPr>
      </a:lvl9pPr>
    </p:titleStyle>
    <p:bodyStyle>
      <a:lvl1pPr marL="342900" indent="-342900" algn="l" rtl="0" eaLnBrk="1" fontAlgn="base" hangingPunct="1">
        <a:spcBef>
          <a:spcPct val="20000"/>
        </a:spcBef>
        <a:spcAft>
          <a:spcPct val="0"/>
        </a:spcAft>
        <a:buChar char="•"/>
        <a:defRPr sz="2000" kern="1200">
          <a:solidFill>
            <a:srgbClr val="666666"/>
          </a:solidFill>
          <a:latin typeface="+mn-lt"/>
          <a:ea typeface="+mn-ea"/>
          <a:cs typeface="+mn-cs"/>
        </a:defRPr>
      </a:lvl1pPr>
      <a:lvl2pPr marL="742950" indent="-285750" algn="l" rtl="0" eaLnBrk="1" fontAlgn="base" hangingPunct="1">
        <a:spcBef>
          <a:spcPct val="20000"/>
        </a:spcBef>
        <a:spcAft>
          <a:spcPct val="0"/>
        </a:spcAft>
        <a:buChar char="–"/>
        <a:defRPr sz="2000" kern="1200">
          <a:solidFill>
            <a:srgbClr val="666666"/>
          </a:solidFill>
          <a:latin typeface="+mn-lt"/>
          <a:ea typeface="+mn-ea"/>
          <a:cs typeface="+mn-cs"/>
        </a:defRPr>
      </a:lvl2pPr>
      <a:lvl3pPr marL="1143000" indent="-228600" algn="l" rtl="0" eaLnBrk="1" fontAlgn="base" hangingPunct="1">
        <a:spcBef>
          <a:spcPct val="20000"/>
        </a:spcBef>
        <a:spcAft>
          <a:spcPct val="0"/>
        </a:spcAft>
        <a:buChar char="•"/>
        <a:defRPr sz="2000" kern="1200">
          <a:solidFill>
            <a:srgbClr val="666666"/>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666666"/>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90466" name="Rectangle 2">
            <a:extLst>
              <a:ext uri="{FF2B5EF4-FFF2-40B4-BE49-F238E27FC236}">
                <a16:creationId xmlns:a16="http://schemas.microsoft.com/office/drawing/2014/main" id="{5622C70A-3D31-2C2E-7C0C-4F75B0F23C28}"/>
              </a:ext>
            </a:extLst>
          </p:cNvPr>
          <p:cNvSpPr>
            <a:spLocks noGrp="1" noChangeArrowheads="1"/>
          </p:cNvSpPr>
          <p:nvPr>
            <p:ph type="title"/>
          </p:nvPr>
        </p:nvSpPr>
        <p:spPr bwMode="auto">
          <a:xfrm>
            <a:off x="2544234" y="274638"/>
            <a:ext cx="902335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ru-RU" altLang="en-US"/>
          </a:p>
        </p:txBody>
      </p:sp>
      <p:sp>
        <p:nvSpPr>
          <p:cNvPr id="190467" name="Rectangle 3">
            <a:extLst>
              <a:ext uri="{FF2B5EF4-FFF2-40B4-BE49-F238E27FC236}">
                <a16:creationId xmlns:a16="http://schemas.microsoft.com/office/drawing/2014/main" id="{2AD3AA3F-819D-AAD4-E02E-7A157F313271}"/>
              </a:ext>
            </a:extLst>
          </p:cNvPr>
          <p:cNvSpPr>
            <a:spLocks noGrp="1" noChangeArrowheads="1"/>
          </p:cNvSpPr>
          <p:nvPr>
            <p:ph type="body" idx="1"/>
          </p:nvPr>
        </p:nvSpPr>
        <p:spPr bwMode="auto">
          <a:xfrm>
            <a:off x="2544234" y="1600201"/>
            <a:ext cx="9038167"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ru-RU" altLang="en-US"/>
          </a:p>
        </p:txBody>
      </p:sp>
      <p:sp>
        <p:nvSpPr>
          <p:cNvPr id="190468" name="Rectangle 4">
            <a:extLst>
              <a:ext uri="{FF2B5EF4-FFF2-40B4-BE49-F238E27FC236}">
                <a16:creationId xmlns:a16="http://schemas.microsoft.com/office/drawing/2014/main" id="{2FF80D3D-DBCD-E55F-C3FD-39CCADB78135}"/>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ru-RU" altLang="en-US"/>
          </a:p>
        </p:txBody>
      </p:sp>
      <p:sp>
        <p:nvSpPr>
          <p:cNvPr id="190469" name="Rectangle 5">
            <a:extLst>
              <a:ext uri="{FF2B5EF4-FFF2-40B4-BE49-F238E27FC236}">
                <a16:creationId xmlns:a16="http://schemas.microsoft.com/office/drawing/2014/main" id="{5846D8C1-181B-9952-6E52-5061DF575C96}"/>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endParaRPr lang="ru-RU" altLang="en-US"/>
          </a:p>
        </p:txBody>
      </p:sp>
      <p:sp>
        <p:nvSpPr>
          <p:cNvPr id="190470" name="Rectangle 6">
            <a:extLst>
              <a:ext uri="{FF2B5EF4-FFF2-40B4-BE49-F238E27FC236}">
                <a16:creationId xmlns:a16="http://schemas.microsoft.com/office/drawing/2014/main" id="{D688E912-CAE8-0D86-B76F-DBF8D92E377D}"/>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57CA2A95-9791-4BBA-B43E-FA69769938A8}" type="slidenum">
              <a:rPr lang="ru-RU" altLang="en-US"/>
              <a:pPr/>
              <a:t>‹#›</a:t>
            </a:fld>
            <a:endParaRPr lang="ru-RU" altLang="en-US"/>
          </a:p>
        </p:txBody>
      </p:sp>
    </p:spTree>
    <p:extLst>
      <p:ext uri="{BB962C8B-B14F-4D97-AF65-F5344CB8AC3E}">
        <p14:creationId xmlns:p14="http://schemas.microsoft.com/office/powerpoint/2010/main" val="24843589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sz="3600" kern="1200">
          <a:solidFill>
            <a:srgbClr val="77D21A"/>
          </a:solidFill>
          <a:latin typeface="+mj-lt"/>
          <a:ea typeface="+mj-ea"/>
          <a:cs typeface="+mj-cs"/>
        </a:defRPr>
      </a:lvl1pPr>
      <a:lvl2pPr algn="l" rtl="0" eaLnBrk="1" fontAlgn="base" hangingPunct="1">
        <a:spcBef>
          <a:spcPct val="0"/>
        </a:spcBef>
        <a:spcAft>
          <a:spcPct val="0"/>
        </a:spcAft>
        <a:defRPr sz="3600">
          <a:solidFill>
            <a:srgbClr val="77D21A"/>
          </a:solidFill>
          <a:latin typeface="Dosis" panose="020F0502020204030204" pitchFamily="2" charset="0"/>
        </a:defRPr>
      </a:lvl2pPr>
      <a:lvl3pPr algn="l" rtl="0" eaLnBrk="1" fontAlgn="base" hangingPunct="1">
        <a:spcBef>
          <a:spcPct val="0"/>
        </a:spcBef>
        <a:spcAft>
          <a:spcPct val="0"/>
        </a:spcAft>
        <a:defRPr sz="3600">
          <a:solidFill>
            <a:srgbClr val="77D21A"/>
          </a:solidFill>
          <a:latin typeface="Dosis" panose="020F0502020204030204" pitchFamily="2" charset="0"/>
        </a:defRPr>
      </a:lvl3pPr>
      <a:lvl4pPr algn="l" rtl="0" eaLnBrk="1" fontAlgn="base" hangingPunct="1">
        <a:spcBef>
          <a:spcPct val="0"/>
        </a:spcBef>
        <a:spcAft>
          <a:spcPct val="0"/>
        </a:spcAft>
        <a:defRPr sz="3600">
          <a:solidFill>
            <a:srgbClr val="77D21A"/>
          </a:solidFill>
          <a:latin typeface="Dosis" panose="020F0502020204030204" pitchFamily="2" charset="0"/>
        </a:defRPr>
      </a:lvl4pPr>
      <a:lvl5pPr algn="l" rtl="0" eaLnBrk="1" fontAlgn="base" hangingPunct="1">
        <a:spcBef>
          <a:spcPct val="0"/>
        </a:spcBef>
        <a:spcAft>
          <a:spcPct val="0"/>
        </a:spcAft>
        <a:defRPr sz="3600">
          <a:solidFill>
            <a:srgbClr val="77D21A"/>
          </a:solidFill>
          <a:latin typeface="Dosis" panose="020F0502020204030204" pitchFamily="2" charset="0"/>
        </a:defRPr>
      </a:lvl5pPr>
      <a:lvl6pPr marL="457200" algn="l" rtl="0" eaLnBrk="1" fontAlgn="base" hangingPunct="1">
        <a:spcBef>
          <a:spcPct val="0"/>
        </a:spcBef>
        <a:spcAft>
          <a:spcPct val="0"/>
        </a:spcAft>
        <a:defRPr sz="3600">
          <a:solidFill>
            <a:srgbClr val="77D21A"/>
          </a:solidFill>
          <a:latin typeface="Dosis" panose="020F0502020204030204" pitchFamily="2" charset="0"/>
        </a:defRPr>
      </a:lvl6pPr>
      <a:lvl7pPr marL="914400" algn="l" rtl="0" eaLnBrk="1" fontAlgn="base" hangingPunct="1">
        <a:spcBef>
          <a:spcPct val="0"/>
        </a:spcBef>
        <a:spcAft>
          <a:spcPct val="0"/>
        </a:spcAft>
        <a:defRPr sz="3600">
          <a:solidFill>
            <a:srgbClr val="77D21A"/>
          </a:solidFill>
          <a:latin typeface="Dosis" panose="020F0502020204030204" pitchFamily="2" charset="0"/>
        </a:defRPr>
      </a:lvl7pPr>
      <a:lvl8pPr marL="1371600" algn="l" rtl="0" eaLnBrk="1" fontAlgn="base" hangingPunct="1">
        <a:spcBef>
          <a:spcPct val="0"/>
        </a:spcBef>
        <a:spcAft>
          <a:spcPct val="0"/>
        </a:spcAft>
        <a:defRPr sz="3600">
          <a:solidFill>
            <a:srgbClr val="77D21A"/>
          </a:solidFill>
          <a:latin typeface="Dosis" panose="020F0502020204030204" pitchFamily="2" charset="0"/>
        </a:defRPr>
      </a:lvl8pPr>
      <a:lvl9pPr marL="1828800" algn="l" rtl="0" eaLnBrk="1" fontAlgn="base" hangingPunct="1">
        <a:spcBef>
          <a:spcPct val="0"/>
        </a:spcBef>
        <a:spcAft>
          <a:spcPct val="0"/>
        </a:spcAft>
        <a:defRPr sz="3600">
          <a:solidFill>
            <a:srgbClr val="77D21A"/>
          </a:solidFill>
          <a:latin typeface="Dosis" panose="020F0502020204030204" pitchFamily="2" charset="0"/>
        </a:defRPr>
      </a:lvl9pPr>
    </p:titleStyle>
    <p:bodyStyle>
      <a:lvl1pPr marL="342900" indent="-342900" algn="l" rtl="0" eaLnBrk="1" fontAlgn="base" hangingPunct="1">
        <a:spcBef>
          <a:spcPct val="20000"/>
        </a:spcBef>
        <a:spcAft>
          <a:spcPct val="0"/>
        </a:spcAft>
        <a:buChar char="•"/>
        <a:defRPr sz="2000" kern="1200">
          <a:solidFill>
            <a:srgbClr val="666666"/>
          </a:solidFill>
          <a:latin typeface="+mn-lt"/>
          <a:ea typeface="+mn-ea"/>
          <a:cs typeface="+mn-cs"/>
        </a:defRPr>
      </a:lvl1pPr>
      <a:lvl2pPr marL="742950" indent="-285750" algn="l" rtl="0" eaLnBrk="1" fontAlgn="base" hangingPunct="1">
        <a:spcBef>
          <a:spcPct val="20000"/>
        </a:spcBef>
        <a:spcAft>
          <a:spcPct val="0"/>
        </a:spcAft>
        <a:buChar char="–"/>
        <a:defRPr sz="2000" kern="1200">
          <a:solidFill>
            <a:srgbClr val="666666"/>
          </a:solidFill>
          <a:latin typeface="+mn-lt"/>
          <a:ea typeface="+mn-ea"/>
          <a:cs typeface="+mn-cs"/>
        </a:defRPr>
      </a:lvl2pPr>
      <a:lvl3pPr marL="1143000" indent="-228600" algn="l" rtl="0" eaLnBrk="1" fontAlgn="base" hangingPunct="1">
        <a:spcBef>
          <a:spcPct val="20000"/>
        </a:spcBef>
        <a:spcAft>
          <a:spcPct val="0"/>
        </a:spcAft>
        <a:buChar char="•"/>
        <a:defRPr sz="2000" kern="1200">
          <a:solidFill>
            <a:srgbClr val="666666"/>
          </a:solidFill>
          <a:latin typeface="+mn-lt"/>
          <a:ea typeface="+mn-ea"/>
          <a:cs typeface="+mn-cs"/>
        </a:defRPr>
      </a:lvl3pPr>
      <a:lvl4pPr marL="1600200" indent="-228600" algn="l" rtl="0" eaLnBrk="1" fontAlgn="base" hangingPunct="1">
        <a:spcBef>
          <a:spcPct val="20000"/>
        </a:spcBef>
        <a:spcAft>
          <a:spcPct val="0"/>
        </a:spcAft>
        <a:buChar char="–"/>
        <a:defRPr sz="2000" kern="1200">
          <a:solidFill>
            <a:srgbClr val="666666"/>
          </a:solidFill>
          <a:latin typeface="+mn-lt"/>
          <a:ea typeface="+mn-ea"/>
          <a:cs typeface="+mn-cs"/>
        </a:defRPr>
      </a:lvl4pPr>
      <a:lvl5pPr marL="2057400" indent="-228600" algn="l" rtl="0" eaLnBrk="1" fontAlgn="base" hangingPunct="1">
        <a:spcBef>
          <a:spcPct val="20000"/>
        </a:spcBef>
        <a:spcAft>
          <a:spcPct val="0"/>
        </a:spcAft>
        <a:buChar char="»"/>
        <a:defRPr sz="2000" kern="1200">
          <a:solidFill>
            <a:srgbClr val="6666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customXml" Target="../ink/ink8.xml"/><Relationship Id="rId7" Type="http://schemas.openxmlformats.org/officeDocument/2006/relationships/image" Target="../media/image8.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customXml" Target="../ink/ink11.xml"/><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8.png"/><Relationship Id="rId5" Type="http://schemas.openxmlformats.org/officeDocument/2006/relationships/image" Target="../media/image26.png"/><Relationship Id="rId10" Type="http://schemas.openxmlformats.org/officeDocument/2006/relationships/image" Target="../media/image28.png"/><Relationship Id="rId4" Type="http://schemas.openxmlformats.org/officeDocument/2006/relationships/customXml" Target="../ink/ink9.xml"/><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media/image8.png"/><Relationship Id="rId3" Type="http://schemas.openxmlformats.org/officeDocument/2006/relationships/image" Target="../media/image24.png"/><Relationship Id="rId7" Type="http://schemas.openxmlformats.org/officeDocument/2006/relationships/image" Target="../media/image31.png"/><Relationship Id="rId12"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customXml" Target="../ink/ink13.xml"/><Relationship Id="rId11" Type="http://schemas.openxmlformats.org/officeDocument/2006/relationships/image" Target="../media/image33.png"/><Relationship Id="rId5" Type="http://schemas.openxmlformats.org/officeDocument/2006/relationships/image" Target="../media/image30.png"/><Relationship Id="rId10" Type="http://schemas.openxmlformats.org/officeDocument/2006/relationships/customXml" Target="../ink/ink15.xml"/><Relationship Id="rId4" Type="http://schemas.openxmlformats.org/officeDocument/2006/relationships/customXml" Target="../ink/ink12.xml"/><Relationship Id="rId9" Type="http://schemas.openxmlformats.org/officeDocument/2006/relationships/image" Target="../media/image3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4.png"/><Relationship Id="rId3" Type="http://schemas.openxmlformats.org/officeDocument/2006/relationships/customXml" Target="../ink/ink1.xml"/><Relationship Id="rId7" Type="http://schemas.openxmlformats.org/officeDocument/2006/relationships/image" Target="../media/image6.jpeg"/><Relationship Id="rId12" Type="http://schemas.openxmlformats.org/officeDocument/2006/relationships/customXml" Target="../ink/ink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3.png"/><Relationship Id="rId5" Type="http://schemas.openxmlformats.org/officeDocument/2006/relationships/customXml" Target="../ink/ink2.xml"/><Relationship Id="rId10" Type="http://schemas.openxmlformats.org/officeDocument/2006/relationships/customXml" Target="../ink/ink4.xml"/><Relationship Id="rId4" Type="http://schemas.openxmlformats.org/officeDocument/2006/relationships/image" Target="../media/image10.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jpeg"/><Relationship Id="rId7" Type="http://schemas.openxmlformats.org/officeDocument/2006/relationships/customXml" Target="../ink/ink7.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8.png"/><Relationship Id="rId5" Type="http://schemas.openxmlformats.org/officeDocument/2006/relationships/customXml" Target="../ink/ink6.xml"/><Relationship Id="rId10" Type="http://schemas.openxmlformats.org/officeDocument/2006/relationships/image" Target="../media/image17.png"/><Relationship Id="rId4" Type="http://schemas.openxmlformats.org/officeDocument/2006/relationships/image" Target="../media/image8.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3DC2D-6236-88FF-7B50-C27535E88A9E}"/>
              </a:ext>
            </a:extLst>
          </p:cNvPr>
          <p:cNvSpPr>
            <a:spLocks noGrp="1"/>
          </p:cNvSpPr>
          <p:nvPr>
            <p:ph type="ctrTitle"/>
          </p:nvPr>
        </p:nvSpPr>
        <p:spPr>
          <a:xfrm>
            <a:off x="560331" y="2031603"/>
            <a:ext cx="3282095" cy="1061403"/>
          </a:xfrm>
        </p:spPr>
        <p:txBody>
          <a:bodyPr>
            <a:normAutofit fontScale="90000"/>
          </a:bodyPr>
          <a:lstStyle/>
          <a:p>
            <a:pPr algn="ctr"/>
            <a:r>
              <a:rPr lang="en-US" b="1" dirty="0"/>
              <a:t>Introduction to </a:t>
            </a:r>
            <a:br>
              <a:rPr lang="en-US" b="1" dirty="0"/>
            </a:br>
            <a:r>
              <a:rPr lang="en-US" b="1" dirty="0"/>
              <a:t>Programming</a:t>
            </a:r>
          </a:p>
        </p:txBody>
      </p:sp>
      <p:sp>
        <p:nvSpPr>
          <p:cNvPr id="3" name="Subtitle 2">
            <a:extLst>
              <a:ext uri="{FF2B5EF4-FFF2-40B4-BE49-F238E27FC236}">
                <a16:creationId xmlns:a16="http://schemas.microsoft.com/office/drawing/2014/main" id="{6AC7874C-77DC-B28D-C942-876331805A3C}"/>
              </a:ext>
            </a:extLst>
          </p:cNvPr>
          <p:cNvSpPr>
            <a:spLocks noGrp="1"/>
          </p:cNvSpPr>
          <p:nvPr>
            <p:ph type="subTitle" idx="1"/>
          </p:nvPr>
        </p:nvSpPr>
        <p:spPr>
          <a:xfrm>
            <a:off x="1334100" y="3620202"/>
            <a:ext cx="2401955" cy="792981"/>
          </a:xfrm>
        </p:spPr>
        <p:txBody>
          <a:bodyPr>
            <a:normAutofit/>
          </a:bodyPr>
          <a:lstStyle/>
          <a:p>
            <a:r>
              <a:rPr lang="en-US" sz="3200" b="1" dirty="0">
                <a:solidFill>
                  <a:srgbClr val="92D050"/>
                </a:solidFill>
              </a:rPr>
              <a:t>Lecture 8</a:t>
            </a:r>
          </a:p>
        </p:txBody>
      </p:sp>
    </p:spTree>
    <p:extLst>
      <p:ext uri="{BB962C8B-B14F-4D97-AF65-F5344CB8AC3E}">
        <p14:creationId xmlns:p14="http://schemas.microsoft.com/office/powerpoint/2010/main" val="4187846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D3CD-14C1-379D-3EEA-010D86A96C02}"/>
              </a:ext>
            </a:extLst>
          </p:cNvPr>
          <p:cNvSpPr>
            <a:spLocks noGrp="1"/>
          </p:cNvSpPr>
          <p:nvPr>
            <p:ph type="title"/>
          </p:nvPr>
        </p:nvSpPr>
        <p:spPr/>
        <p:txBody>
          <a:bodyPr/>
          <a:lstStyle/>
          <a:p>
            <a:r>
              <a:rPr lang="en-US" dirty="0"/>
              <a:t>Writing to a file – example 2</a:t>
            </a:r>
          </a:p>
        </p:txBody>
      </p:sp>
      <p:pic>
        <p:nvPicPr>
          <p:cNvPr id="11" name="Picture 10">
            <a:extLst>
              <a:ext uri="{FF2B5EF4-FFF2-40B4-BE49-F238E27FC236}">
                <a16:creationId xmlns:a16="http://schemas.microsoft.com/office/drawing/2014/main" id="{A596C2E6-7DE9-4BCC-3933-29B44135B3F3}"/>
              </a:ext>
            </a:extLst>
          </p:cNvPr>
          <p:cNvPicPr>
            <a:picLocks noChangeAspect="1"/>
          </p:cNvPicPr>
          <p:nvPr/>
        </p:nvPicPr>
        <p:blipFill>
          <a:blip r:embed="rId2"/>
          <a:stretch>
            <a:fillRect/>
          </a:stretch>
        </p:blipFill>
        <p:spPr>
          <a:xfrm>
            <a:off x="7699664" y="1491136"/>
            <a:ext cx="1102899" cy="628609"/>
          </a:xfrm>
          <a:prstGeom prst="rect">
            <a:avLst/>
          </a:prstGeom>
        </p:spPr>
      </p:pic>
      <p:pic>
        <p:nvPicPr>
          <p:cNvPr id="5" name="Picture 4">
            <a:extLst>
              <a:ext uri="{FF2B5EF4-FFF2-40B4-BE49-F238E27FC236}">
                <a16:creationId xmlns:a16="http://schemas.microsoft.com/office/drawing/2014/main" id="{C41F4BDE-7572-F622-6679-903FA48FF1EC}"/>
              </a:ext>
            </a:extLst>
          </p:cNvPr>
          <p:cNvPicPr>
            <a:picLocks noChangeAspect="1"/>
          </p:cNvPicPr>
          <p:nvPr/>
        </p:nvPicPr>
        <p:blipFill>
          <a:blip r:embed="rId3"/>
          <a:stretch>
            <a:fillRect/>
          </a:stretch>
        </p:blipFill>
        <p:spPr>
          <a:xfrm>
            <a:off x="695609" y="1395128"/>
            <a:ext cx="6931317" cy="5202521"/>
          </a:xfrm>
          <a:prstGeom prst="rect">
            <a:avLst/>
          </a:prstGeom>
        </p:spPr>
      </p:pic>
      <p:pic>
        <p:nvPicPr>
          <p:cNvPr id="4" name="Picture 3">
            <a:extLst>
              <a:ext uri="{FF2B5EF4-FFF2-40B4-BE49-F238E27FC236}">
                <a16:creationId xmlns:a16="http://schemas.microsoft.com/office/drawing/2014/main" id="{3A4A2B7F-99B7-3596-B183-4B1E217CDD4B}"/>
              </a:ext>
            </a:extLst>
          </p:cNvPr>
          <p:cNvPicPr>
            <a:picLocks noChangeAspect="1"/>
          </p:cNvPicPr>
          <p:nvPr/>
        </p:nvPicPr>
        <p:blipFill>
          <a:blip r:embed="rId4"/>
          <a:stretch>
            <a:fillRect/>
          </a:stretch>
        </p:blipFill>
        <p:spPr>
          <a:xfrm>
            <a:off x="7699664" y="2414445"/>
            <a:ext cx="3400900" cy="2622503"/>
          </a:xfrm>
          <a:prstGeom prst="rect">
            <a:avLst/>
          </a:prstGeom>
        </p:spPr>
      </p:pic>
    </p:spTree>
    <p:extLst>
      <p:ext uri="{BB962C8B-B14F-4D97-AF65-F5344CB8AC3E}">
        <p14:creationId xmlns:p14="http://schemas.microsoft.com/office/powerpoint/2010/main" val="228497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E5076E6-18C6-B3BD-1CC1-912AB41A1C96}"/>
              </a:ext>
            </a:extLst>
          </p:cNvPr>
          <p:cNvPicPr>
            <a:picLocks noChangeAspect="1"/>
          </p:cNvPicPr>
          <p:nvPr/>
        </p:nvPicPr>
        <p:blipFill>
          <a:blip r:embed="rId2"/>
          <a:stretch>
            <a:fillRect/>
          </a:stretch>
        </p:blipFill>
        <p:spPr>
          <a:xfrm>
            <a:off x="744976" y="2018970"/>
            <a:ext cx="5842860" cy="4401164"/>
          </a:xfrm>
          <a:prstGeom prst="rect">
            <a:avLst/>
          </a:prstGeom>
        </p:spPr>
      </p:pic>
      <p:sp>
        <p:nvSpPr>
          <p:cNvPr id="2" name="Title 1">
            <a:extLst>
              <a:ext uri="{FF2B5EF4-FFF2-40B4-BE49-F238E27FC236}">
                <a16:creationId xmlns:a16="http://schemas.microsoft.com/office/drawing/2014/main" id="{9F05D369-55A2-279B-95B0-B221CDCD019A}"/>
              </a:ext>
            </a:extLst>
          </p:cNvPr>
          <p:cNvSpPr>
            <a:spLocks noGrp="1"/>
          </p:cNvSpPr>
          <p:nvPr>
            <p:ph type="title"/>
          </p:nvPr>
        </p:nvSpPr>
        <p:spPr/>
        <p:txBody>
          <a:bodyPr/>
          <a:lstStyle/>
          <a:p>
            <a:r>
              <a:rPr lang="en-US" dirty="0"/>
              <a:t>Writing to a file – example 3</a:t>
            </a:r>
          </a:p>
        </p:txBody>
      </p:sp>
      <p:sp>
        <p:nvSpPr>
          <p:cNvPr id="8" name="TextBox 7">
            <a:extLst>
              <a:ext uri="{FF2B5EF4-FFF2-40B4-BE49-F238E27FC236}">
                <a16:creationId xmlns:a16="http://schemas.microsoft.com/office/drawing/2014/main" id="{6165FF1C-894D-DB38-95EE-3C927422F491}"/>
              </a:ext>
            </a:extLst>
          </p:cNvPr>
          <p:cNvSpPr txBox="1"/>
          <p:nvPr/>
        </p:nvSpPr>
        <p:spPr>
          <a:xfrm>
            <a:off x="6185691" y="4739438"/>
            <a:ext cx="2597727" cy="738664"/>
          </a:xfrm>
          <a:prstGeom prst="rect">
            <a:avLst/>
          </a:prstGeom>
          <a:solidFill>
            <a:schemeClr val="bg1"/>
          </a:solidFill>
        </p:spPr>
        <p:txBody>
          <a:bodyPr wrap="square" rtlCol="0">
            <a:spAutoFit/>
          </a:bodyPr>
          <a:lstStyle/>
          <a:p>
            <a:r>
              <a:rPr lang="en-US" sz="1400" i="0" dirty="0">
                <a:solidFill>
                  <a:srgbClr val="FF0000"/>
                </a:solidFill>
                <a:effectLst/>
                <a:latin typeface="Consolas" panose="020B0609020204030204" pitchFamily="49" charset="0"/>
              </a:rPr>
              <a:t>Execute a loop </a:t>
            </a:r>
          </a:p>
          <a:p>
            <a:r>
              <a:rPr lang="en-US" sz="1400" i="0" dirty="0">
                <a:solidFill>
                  <a:srgbClr val="FF0000"/>
                </a:solidFill>
                <a:effectLst/>
                <a:latin typeface="Consolas" panose="020B0609020204030204" pitchFamily="49" charset="0"/>
              </a:rPr>
              <a:t>if file is successfully </a:t>
            </a:r>
          </a:p>
          <a:p>
            <a:r>
              <a:rPr lang="en-US" sz="1400" i="0" dirty="0">
                <a:solidFill>
                  <a:srgbClr val="FF0000"/>
                </a:solidFill>
                <a:effectLst/>
                <a:latin typeface="Consolas" panose="020B0609020204030204" pitchFamily="49" charset="0"/>
              </a:rPr>
              <a:t>opened</a:t>
            </a:r>
            <a:endParaRPr lang="en-US" sz="1400" dirty="0">
              <a:solidFill>
                <a:srgbClr val="FF0000"/>
              </a:solidFill>
            </a:endParaRPr>
          </a:p>
        </p:txBody>
      </p:sp>
      <p:cxnSp>
        <p:nvCxnSpPr>
          <p:cNvPr id="9" name="Straight Arrow Connector 8">
            <a:extLst>
              <a:ext uri="{FF2B5EF4-FFF2-40B4-BE49-F238E27FC236}">
                <a16:creationId xmlns:a16="http://schemas.microsoft.com/office/drawing/2014/main" id="{A4945CC8-846F-967D-1679-8F44F17BDE52}"/>
              </a:ext>
            </a:extLst>
          </p:cNvPr>
          <p:cNvCxnSpPr/>
          <p:nvPr/>
        </p:nvCxnSpPr>
        <p:spPr bwMode="auto">
          <a:xfrm flipH="1" flipV="1">
            <a:off x="5208424" y="4457195"/>
            <a:ext cx="1202280" cy="282243"/>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Content Placeholder 2">
            <a:extLst>
              <a:ext uri="{FF2B5EF4-FFF2-40B4-BE49-F238E27FC236}">
                <a16:creationId xmlns:a16="http://schemas.microsoft.com/office/drawing/2014/main" id="{4CB6BB8B-6FCE-5F51-8619-10AAB0196A3A}"/>
              </a:ext>
            </a:extLst>
          </p:cNvPr>
          <p:cNvSpPr>
            <a:spLocks noGrp="1"/>
          </p:cNvSpPr>
          <p:nvPr>
            <p:ph idx="1"/>
          </p:nvPr>
        </p:nvSpPr>
        <p:spPr>
          <a:xfrm>
            <a:off x="814919" y="1339851"/>
            <a:ext cx="8329082" cy="5184775"/>
          </a:xfrm>
        </p:spPr>
        <p:txBody>
          <a:bodyPr/>
          <a:lstStyle/>
          <a:p>
            <a:r>
              <a:rPr lang="en-US" dirty="0"/>
              <a:t>Write a program that takes the string lines input by the user from the console, and  stores it in a file, until the user enters value -1.</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3B771FBF-0A56-7E7C-013E-78C3C2014DE7}"/>
                  </a:ext>
                </a:extLst>
              </p14:cNvPr>
              <p14:cNvContentPartPr/>
              <p14:nvPr/>
            </p14:nvContentPartPr>
            <p14:xfrm>
              <a:off x="2270311" y="4360674"/>
              <a:ext cx="1930680" cy="21960"/>
            </p14:xfrm>
          </p:contentPart>
        </mc:Choice>
        <mc:Fallback xmlns="">
          <p:pic>
            <p:nvPicPr>
              <p:cNvPr id="3" name="Ink 2">
                <a:extLst>
                  <a:ext uri="{FF2B5EF4-FFF2-40B4-BE49-F238E27FC236}">
                    <a16:creationId xmlns:a16="http://schemas.microsoft.com/office/drawing/2014/main" id="{3B771FBF-0A56-7E7C-013E-78C3C2014DE7}"/>
                  </a:ext>
                </a:extLst>
              </p:cNvPr>
              <p:cNvPicPr/>
              <p:nvPr/>
            </p:nvPicPr>
            <p:blipFill>
              <a:blip r:embed="rId4"/>
              <a:stretch>
                <a:fillRect/>
              </a:stretch>
            </p:blipFill>
            <p:spPr>
              <a:xfrm>
                <a:off x="2216311" y="4250874"/>
                <a:ext cx="2038320" cy="241194"/>
              </a:xfrm>
              <a:prstGeom prst="rect">
                <a:avLst/>
              </a:prstGeom>
            </p:spPr>
          </p:pic>
        </mc:Fallback>
      </mc:AlternateContent>
      <p:pic>
        <p:nvPicPr>
          <p:cNvPr id="12" name="Picture 11">
            <a:extLst>
              <a:ext uri="{FF2B5EF4-FFF2-40B4-BE49-F238E27FC236}">
                <a16:creationId xmlns:a16="http://schemas.microsoft.com/office/drawing/2014/main" id="{664E7D0D-F77E-9154-EDC1-71070C5130FC}"/>
              </a:ext>
            </a:extLst>
          </p:cNvPr>
          <p:cNvPicPr>
            <a:picLocks noChangeAspect="1"/>
          </p:cNvPicPr>
          <p:nvPr/>
        </p:nvPicPr>
        <p:blipFill>
          <a:blip r:embed="rId5"/>
          <a:stretch>
            <a:fillRect/>
          </a:stretch>
        </p:blipFill>
        <p:spPr>
          <a:xfrm>
            <a:off x="7207491" y="2401988"/>
            <a:ext cx="2705478" cy="1152686"/>
          </a:xfrm>
          <a:prstGeom prst="rect">
            <a:avLst/>
          </a:prstGeom>
        </p:spPr>
      </p:pic>
      <p:pic>
        <p:nvPicPr>
          <p:cNvPr id="14" name="Picture 13">
            <a:extLst>
              <a:ext uri="{FF2B5EF4-FFF2-40B4-BE49-F238E27FC236}">
                <a16:creationId xmlns:a16="http://schemas.microsoft.com/office/drawing/2014/main" id="{622E1852-7863-5B3B-F076-8AFFBA935910}"/>
              </a:ext>
            </a:extLst>
          </p:cNvPr>
          <p:cNvPicPr>
            <a:picLocks noChangeAspect="1"/>
          </p:cNvPicPr>
          <p:nvPr/>
        </p:nvPicPr>
        <p:blipFill>
          <a:blip r:embed="rId6"/>
          <a:stretch>
            <a:fillRect/>
          </a:stretch>
        </p:blipFill>
        <p:spPr>
          <a:xfrm>
            <a:off x="9261495" y="3524831"/>
            <a:ext cx="2715004" cy="2429214"/>
          </a:xfrm>
          <a:prstGeom prst="rect">
            <a:avLst/>
          </a:prstGeom>
        </p:spPr>
      </p:pic>
      <p:pic>
        <p:nvPicPr>
          <p:cNvPr id="15" name="Picture 14">
            <a:extLst>
              <a:ext uri="{FF2B5EF4-FFF2-40B4-BE49-F238E27FC236}">
                <a16:creationId xmlns:a16="http://schemas.microsoft.com/office/drawing/2014/main" id="{56E56079-4F61-949E-C03A-B5D1DBC2BE67}"/>
              </a:ext>
            </a:extLst>
          </p:cNvPr>
          <p:cNvPicPr>
            <a:picLocks noChangeAspect="1"/>
          </p:cNvPicPr>
          <p:nvPr/>
        </p:nvPicPr>
        <p:blipFill>
          <a:blip r:embed="rId7"/>
          <a:stretch>
            <a:fillRect/>
          </a:stretch>
        </p:blipFill>
        <p:spPr>
          <a:xfrm>
            <a:off x="7068151" y="1773379"/>
            <a:ext cx="1102899" cy="628609"/>
          </a:xfrm>
          <a:prstGeom prst="rect">
            <a:avLst/>
          </a:prstGeom>
        </p:spPr>
      </p:pic>
    </p:spTree>
    <p:extLst>
      <p:ext uri="{BB962C8B-B14F-4D97-AF65-F5344CB8AC3E}">
        <p14:creationId xmlns:p14="http://schemas.microsoft.com/office/powerpoint/2010/main" val="162531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F0E6E-3FCB-5EDE-8C94-6620FDC4FC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1A9121-B77B-449E-206C-DDE381C687C7}"/>
              </a:ext>
            </a:extLst>
          </p:cNvPr>
          <p:cNvSpPr>
            <a:spLocks noGrp="1"/>
          </p:cNvSpPr>
          <p:nvPr>
            <p:ph type="title"/>
          </p:nvPr>
        </p:nvSpPr>
        <p:spPr/>
        <p:txBody>
          <a:bodyPr/>
          <a:lstStyle/>
          <a:p>
            <a:r>
              <a:rPr lang="en-US" sz="4000" dirty="0"/>
              <a:t>Reading from a file</a:t>
            </a:r>
          </a:p>
        </p:txBody>
      </p:sp>
    </p:spTree>
    <p:extLst>
      <p:ext uri="{BB962C8B-B14F-4D97-AF65-F5344CB8AC3E}">
        <p14:creationId xmlns:p14="http://schemas.microsoft.com/office/powerpoint/2010/main" val="251969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24E7385-78AE-32B5-4FE0-F6F15C396E03}"/>
              </a:ext>
            </a:extLst>
          </p:cNvPr>
          <p:cNvPicPr>
            <a:picLocks noChangeAspect="1"/>
          </p:cNvPicPr>
          <p:nvPr/>
        </p:nvPicPr>
        <p:blipFill>
          <a:blip r:embed="rId3"/>
          <a:stretch>
            <a:fillRect/>
          </a:stretch>
        </p:blipFill>
        <p:spPr>
          <a:xfrm>
            <a:off x="688926" y="1901910"/>
            <a:ext cx="7235130" cy="4689756"/>
          </a:xfrm>
          <a:prstGeom prst="rect">
            <a:avLst/>
          </a:prstGeom>
        </p:spPr>
      </p:pic>
      <p:sp>
        <p:nvSpPr>
          <p:cNvPr id="2" name="Title 1">
            <a:extLst>
              <a:ext uri="{FF2B5EF4-FFF2-40B4-BE49-F238E27FC236}">
                <a16:creationId xmlns:a16="http://schemas.microsoft.com/office/drawing/2014/main" id="{08E78D38-6E1C-4BEC-1659-67E33F5685B0}"/>
              </a:ext>
            </a:extLst>
          </p:cNvPr>
          <p:cNvSpPr>
            <a:spLocks noGrp="1"/>
          </p:cNvSpPr>
          <p:nvPr>
            <p:ph type="title"/>
          </p:nvPr>
        </p:nvSpPr>
        <p:spPr/>
        <p:txBody>
          <a:bodyPr/>
          <a:lstStyle/>
          <a:p>
            <a:r>
              <a:rPr lang="en-US" dirty="0"/>
              <a:t>Reading from a file</a:t>
            </a:r>
          </a:p>
        </p:txBody>
      </p:sp>
      <p:sp>
        <p:nvSpPr>
          <p:cNvPr id="3" name="Content Placeholder 2">
            <a:extLst>
              <a:ext uri="{FF2B5EF4-FFF2-40B4-BE49-F238E27FC236}">
                <a16:creationId xmlns:a16="http://schemas.microsoft.com/office/drawing/2014/main" id="{97032737-73EE-2135-DAEB-8E6119BD727F}"/>
              </a:ext>
            </a:extLst>
          </p:cNvPr>
          <p:cNvSpPr>
            <a:spLocks noGrp="1"/>
          </p:cNvSpPr>
          <p:nvPr>
            <p:ph idx="1"/>
          </p:nvPr>
        </p:nvSpPr>
        <p:spPr/>
        <p:txBody>
          <a:bodyPr/>
          <a:lstStyle/>
          <a:p>
            <a:r>
              <a:rPr lang="en-US" dirty="0"/>
              <a:t>Write a program that reads the lines written in example 3.</a:t>
            </a:r>
          </a:p>
          <a:p>
            <a:endParaRPr lang="en-US" dirty="0"/>
          </a:p>
        </p:txBody>
      </p:sp>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E2A5314B-32FA-FB6E-20CD-46224DA9F0E7}"/>
                  </a:ext>
                </a:extLst>
              </p14:cNvPr>
              <p14:cNvContentPartPr/>
              <p14:nvPr/>
            </p14:nvContentPartPr>
            <p14:xfrm>
              <a:off x="1332516" y="2310735"/>
              <a:ext cx="3735311" cy="48240"/>
            </p14:xfrm>
          </p:contentPart>
        </mc:Choice>
        <mc:Fallback xmlns="">
          <p:pic>
            <p:nvPicPr>
              <p:cNvPr id="12" name="Ink 11">
                <a:extLst>
                  <a:ext uri="{FF2B5EF4-FFF2-40B4-BE49-F238E27FC236}">
                    <a16:creationId xmlns:a16="http://schemas.microsoft.com/office/drawing/2014/main" id="{E2A5314B-32FA-FB6E-20CD-46224DA9F0E7}"/>
                  </a:ext>
                </a:extLst>
              </p:cNvPr>
              <p:cNvPicPr/>
              <p:nvPr/>
            </p:nvPicPr>
            <p:blipFill>
              <a:blip r:embed="rId5"/>
              <a:stretch>
                <a:fillRect/>
              </a:stretch>
            </p:blipFill>
            <p:spPr>
              <a:xfrm>
                <a:off x="1278512" y="2202735"/>
                <a:ext cx="384296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4A4205F4-F4AA-9014-A360-8826376703DA}"/>
                  </a:ext>
                </a:extLst>
              </p14:cNvPr>
              <p14:cNvContentPartPr/>
              <p14:nvPr/>
            </p14:nvContentPartPr>
            <p14:xfrm>
              <a:off x="1776038" y="6029484"/>
              <a:ext cx="2212637" cy="68159"/>
            </p14:xfrm>
          </p:contentPart>
        </mc:Choice>
        <mc:Fallback xmlns="">
          <p:pic>
            <p:nvPicPr>
              <p:cNvPr id="15" name="Ink 14">
                <a:extLst>
                  <a:ext uri="{FF2B5EF4-FFF2-40B4-BE49-F238E27FC236}">
                    <a16:creationId xmlns:a16="http://schemas.microsoft.com/office/drawing/2014/main" id="{4A4205F4-F4AA-9014-A360-8826376703DA}"/>
                  </a:ext>
                </a:extLst>
              </p:cNvPr>
              <p:cNvPicPr/>
              <p:nvPr/>
            </p:nvPicPr>
            <p:blipFill>
              <a:blip r:embed="rId7"/>
              <a:stretch>
                <a:fillRect/>
              </a:stretch>
            </p:blipFill>
            <p:spPr>
              <a:xfrm>
                <a:off x="1722387" y="5921295"/>
                <a:ext cx="2320298" cy="284176"/>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174B82C0-184E-8101-69F4-71FD1CD27DA4}"/>
                  </a:ext>
                </a:extLst>
              </p14:cNvPr>
              <p14:cNvContentPartPr/>
              <p14:nvPr/>
            </p14:nvContentPartPr>
            <p14:xfrm>
              <a:off x="2093854" y="3549042"/>
              <a:ext cx="2212637" cy="68159"/>
            </p14:xfrm>
          </p:contentPart>
        </mc:Choice>
        <mc:Fallback xmlns="">
          <p:pic>
            <p:nvPicPr>
              <p:cNvPr id="8" name="Ink 7">
                <a:extLst>
                  <a:ext uri="{FF2B5EF4-FFF2-40B4-BE49-F238E27FC236}">
                    <a16:creationId xmlns:a16="http://schemas.microsoft.com/office/drawing/2014/main" id="{174B82C0-184E-8101-69F4-71FD1CD27DA4}"/>
                  </a:ext>
                </a:extLst>
              </p:cNvPr>
              <p:cNvPicPr/>
              <p:nvPr/>
            </p:nvPicPr>
            <p:blipFill>
              <a:blip r:embed="rId7"/>
              <a:stretch>
                <a:fillRect/>
              </a:stretch>
            </p:blipFill>
            <p:spPr>
              <a:xfrm>
                <a:off x="2040203" y="3440853"/>
                <a:ext cx="2320298" cy="284176"/>
              </a:xfrm>
              <a:prstGeom prst="rect">
                <a:avLst/>
              </a:prstGeom>
            </p:spPr>
          </p:pic>
        </mc:Fallback>
      </mc:AlternateContent>
      <p:pic>
        <p:nvPicPr>
          <p:cNvPr id="9" name="Picture 8">
            <a:extLst>
              <a:ext uri="{FF2B5EF4-FFF2-40B4-BE49-F238E27FC236}">
                <a16:creationId xmlns:a16="http://schemas.microsoft.com/office/drawing/2014/main" id="{9C226588-096B-EBA8-80EE-00409EB8D361}"/>
              </a:ext>
            </a:extLst>
          </p:cNvPr>
          <p:cNvPicPr>
            <a:picLocks noChangeAspect="1"/>
          </p:cNvPicPr>
          <p:nvPr/>
        </p:nvPicPr>
        <p:blipFill>
          <a:blip r:embed="rId9"/>
          <a:stretch>
            <a:fillRect/>
          </a:stretch>
        </p:blipFill>
        <p:spPr>
          <a:xfrm>
            <a:off x="9144001" y="3932238"/>
            <a:ext cx="2715004" cy="2429214"/>
          </a:xfrm>
          <a:prstGeom prst="rect">
            <a:avLst/>
          </a:prstGeom>
        </p:spPr>
      </p:pic>
      <p:pic>
        <p:nvPicPr>
          <p:cNvPr id="10" name="Picture 9">
            <a:extLst>
              <a:ext uri="{FF2B5EF4-FFF2-40B4-BE49-F238E27FC236}">
                <a16:creationId xmlns:a16="http://schemas.microsoft.com/office/drawing/2014/main" id="{B4D0EA55-F0DA-0C38-667B-B997AE975AE2}"/>
              </a:ext>
            </a:extLst>
          </p:cNvPr>
          <p:cNvPicPr>
            <a:picLocks noChangeAspect="1"/>
          </p:cNvPicPr>
          <p:nvPr/>
        </p:nvPicPr>
        <p:blipFill>
          <a:blip r:embed="rId10"/>
          <a:stretch>
            <a:fillRect/>
          </a:stretch>
        </p:blipFill>
        <p:spPr>
          <a:xfrm>
            <a:off x="9443236" y="2297354"/>
            <a:ext cx="1933845" cy="962159"/>
          </a:xfrm>
          <a:prstGeom prst="rect">
            <a:avLst/>
          </a:prstGeom>
        </p:spPr>
      </p:pic>
      <p:pic>
        <p:nvPicPr>
          <p:cNvPr id="11" name="Picture 10">
            <a:extLst>
              <a:ext uri="{FF2B5EF4-FFF2-40B4-BE49-F238E27FC236}">
                <a16:creationId xmlns:a16="http://schemas.microsoft.com/office/drawing/2014/main" id="{F6004C72-407A-5005-227C-DD29D96C3924}"/>
              </a:ext>
            </a:extLst>
          </p:cNvPr>
          <p:cNvPicPr>
            <a:picLocks noChangeAspect="1"/>
          </p:cNvPicPr>
          <p:nvPr/>
        </p:nvPicPr>
        <p:blipFill>
          <a:blip r:embed="rId11"/>
          <a:stretch>
            <a:fillRect/>
          </a:stretch>
        </p:blipFill>
        <p:spPr>
          <a:xfrm>
            <a:off x="9427650" y="1693131"/>
            <a:ext cx="1102899" cy="628609"/>
          </a:xfrm>
          <a:prstGeom prst="rect">
            <a:avLst/>
          </a:prstGeom>
        </p:spPr>
      </p:pic>
      <p:sp>
        <p:nvSpPr>
          <p:cNvPr id="16" name="TextBox 15">
            <a:extLst>
              <a:ext uri="{FF2B5EF4-FFF2-40B4-BE49-F238E27FC236}">
                <a16:creationId xmlns:a16="http://schemas.microsoft.com/office/drawing/2014/main" id="{3A1A1F05-BC77-3EB5-BCD4-8B72CDD5EED2}"/>
              </a:ext>
            </a:extLst>
          </p:cNvPr>
          <p:cNvSpPr txBox="1"/>
          <p:nvPr/>
        </p:nvSpPr>
        <p:spPr>
          <a:xfrm>
            <a:off x="6410704" y="3995530"/>
            <a:ext cx="2597727" cy="923330"/>
          </a:xfrm>
          <a:prstGeom prst="rect">
            <a:avLst/>
          </a:prstGeom>
          <a:solidFill>
            <a:schemeClr val="bg1"/>
          </a:solidFill>
        </p:spPr>
        <p:txBody>
          <a:bodyPr wrap="square" rtlCol="0">
            <a:spAutoFit/>
          </a:bodyPr>
          <a:lstStyle/>
          <a:p>
            <a:r>
              <a:rPr lang="en-US" i="0" dirty="0">
                <a:solidFill>
                  <a:srgbClr val="FF0000"/>
                </a:solidFill>
                <a:effectLst/>
                <a:latin typeface="Consolas" panose="020B0609020204030204" pitchFamily="49" charset="0"/>
              </a:rPr>
              <a:t>Execute a loop </a:t>
            </a:r>
          </a:p>
          <a:p>
            <a:r>
              <a:rPr lang="en-US" i="0" dirty="0">
                <a:solidFill>
                  <a:srgbClr val="FF0000"/>
                </a:solidFill>
                <a:effectLst/>
                <a:latin typeface="Consolas" panose="020B0609020204030204" pitchFamily="49" charset="0"/>
              </a:rPr>
              <a:t>While not EOF (end of file)</a:t>
            </a:r>
            <a:endParaRPr lang="en-US" dirty="0">
              <a:solidFill>
                <a:srgbClr val="FF0000"/>
              </a:solidFill>
            </a:endParaRPr>
          </a:p>
        </p:txBody>
      </p:sp>
      <p:cxnSp>
        <p:nvCxnSpPr>
          <p:cNvPr id="17" name="Straight Arrow Connector 16">
            <a:extLst>
              <a:ext uri="{FF2B5EF4-FFF2-40B4-BE49-F238E27FC236}">
                <a16:creationId xmlns:a16="http://schemas.microsoft.com/office/drawing/2014/main" id="{2D1D8F03-7F79-76E8-5D93-37C187A4CDD8}"/>
              </a:ext>
            </a:extLst>
          </p:cNvPr>
          <p:cNvCxnSpPr/>
          <p:nvPr/>
        </p:nvCxnSpPr>
        <p:spPr bwMode="auto">
          <a:xfrm flipH="1">
            <a:off x="5208424" y="4457195"/>
            <a:ext cx="1202280" cy="0"/>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1519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2F784E2D-EA76-0BCF-0ED8-4418DEA4C197}"/>
              </a:ext>
            </a:extLst>
          </p:cNvPr>
          <p:cNvPicPr>
            <a:picLocks noChangeAspect="1"/>
          </p:cNvPicPr>
          <p:nvPr/>
        </p:nvPicPr>
        <p:blipFill>
          <a:blip r:embed="rId2"/>
          <a:stretch>
            <a:fillRect/>
          </a:stretch>
        </p:blipFill>
        <p:spPr>
          <a:xfrm>
            <a:off x="580968" y="1799567"/>
            <a:ext cx="8329082" cy="4725059"/>
          </a:xfrm>
          <a:prstGeom prst="rect">
            <a:avLst/>
          </a:prstGeom>
        </p:spPr>
      </p:pic>
      <p:sp>
        <p:nvSpPr>
          <p:cNvPr id="2" name="Title 1">
            <a:extLst>
              <a:ext uri="{FF2B5EF4-FFF2-40B4-BE49-F238E27FC236}">
                <a16:creationId xmlns:a16="http://schemas.microsoft.com/office/drawing/2014/main" id="{08E78D38-6E1C-4BEC-1659-67E33F5685B0}"/>
              </a:ext>
            </a:extLst>
          </p:cNvPr>
          <p:cNvSpPr>
            <a:spLocks noGrp="1"/>
          </p:cNvSpPr>
          <p:nvPr>
            <p:ph type="title"/>
          </p:nvPr>
        </p:nvSpPr>
        <p:spPr/>
        <p:txBody>
          <a:bodyPr/>
          <a:lstStyle/>
          <a:p>
            <a:r>
              <a:rPr lang="en-US" dirty="0"/>
              <a:t>Reading from a file </a:t>
            </a:r>
          </a:p>
        </p:txBody>
      </p:sp>
      <p:sp>
        <p:nvSpPr>
          <p:cNvPr id="3" name="Content Placeholder 2">
            <a:extLst>
              <a:ext uri="{FF2B5EF4-FFF2-40B4-BE49-F238E27FC236}">
                <a16:creationId xmlns:a16="http://schemas.microsoft.com/office/drawing/2014/main" id="{97032737-73EE-2135-DAEB-8E6119BD727F}"/>
              </a:ext>
            </a:extLst>
          </p:cNvPr>
          <p:cNvSpPr>
            <a:spLocks noGrp="1"/>
          </p:cNvSpPr>
          <p:nvPr>
            <p:ph idx="1"/>
          </p:nvPr>
        </p:nvSpPr>
        <p:spPr/>
        <p:txBody>
          <a:bodyPr/>
          <a:lstStyle/>
          <a:p>
            <a:r>
              <a:rPr lang="en-US" dirty="0"/>
              <a:t>Write a program that reads the lines written in example 3.</a:t>
            </a:r>
          </a:p>
          <a:p>
            <a:endParaRPr lang="en-US" dirty="0"/>
          </a:p>
        </p:txBody>
      </p:sp>
      <p:pic>
        <p:nvPicPr>
          <p:cNvPr id="4" name="Picture 3">
            <a:extLst>
              <a:ext uri="{FF2B5EF4-FFF2-40B4-BE49-F238E27FC236}">
                <a16:creationId xmlns:a16="http://schemas.microsoft.com/office/drawing/2014/main" id="{AB735617-3BA4-6C94-20D2-6BE031D642B0}"/>
              </a:ext>
            </a:extLst>
          </p:cNvPr>
          <p:cNvPicPr>
            <a:picLocks noChangeAspect="1"/>
          </p:cNvPicPr>
          <p:nvPr/>
        </p:nvPicPr>
        <p:blipFill>
          <a:blip r:embed="rId3"/>
          <a:stretch>
            <a:fillRect/>
          </a:stretch>
        </p:blipFill>
        <p:spPr>
          <a:xfrm>
            <a:off x="9144001" y="3932238"/>
            <a:ext cx="2715004" cy="2429214"/>
          </a:xfrm>
          <a:prstGeom prst="rect">
            <a:avLst/>
          </a:prstGeom>
        </p:spPr>
      </p:pic>
      <mc:AlternateContent xmlns:mc="http://schemas.openxmlformats.org/markup-compatibility/2006" xmlns:p14="http://schemas.microsoft.com/office/powerpoint/2010/main">
        <mc:Choice Requires="p14">
          <p:contentPart p14:bwMode="auto" r:id="rId4">
            <p14:nvContentPartPr>
              <p14:cNvPr id="12" name="Ink 11">
                <a:extLst>
                  <a:ext uri="{FF2B5EF4-FFF2-40B4-BE49-F238E27FC236}">
                    <a16:creationId xmlns:a16="http://schemas.microsoft.com/office/drawing/2014/main" id="{E2A5314B-32FA-FB6E-20CD-46224DA9F0E7}"/>
                  </a:ext>
                </a:extLst>
              </p14:cNvPr>
              <p14:cNvContentPartPr/>
              <p14:nvPr/>
            </p14:nvContentPartPr>
            <p14:xfrm>
              <a:off x="1332519" y="2070495"/>
              <a:ext cx="2453040" cy="31680"/>
            </p14:xfrm>
          </p:contentPart>
        </mc:Choice>
        <mc:Fallback xmlns="">
          <p:pic>
            <p:nvPicPr>
              <p:cNvPr id="12" name="Ink 11">
                <a:extLst>
                  <a:ext uri="{FF2B5EF4-FFF2-40B4-BE49-F238E27FC236}">
                    <a16:creationId xmlns:a16="http://schemas.microsoft.com/office/drawing/2014/main" id="{E2A5314B-32FA-FB6E-20CD-46224DA9F0E7}"/>
                  </a:ext>
                </a:extLst>
              </p:cNvPr>
              <p:cNvPicPr/>
              <p:nvPr/>
            </p:nvPicPr>
            <p:blipFill>
              <a:blip r:embed="rId5"/>
              <a:stretch>
                <a:fillRect/>
              </a:stretch>
            </p:blipFill>
            <p:spPr>
              <a:xfrm>
                <a:off x="1278879" y="1962855"/>
                <a:ext cx="2560680" cy="247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801ABF2E-2511-793F-2A40-857841F325DB}"/>
                  </a:ext>
                </a:extLst>
              </p14:cNvPr>
              <p14:cNvContentPartPr/>
              <p14:nvPr/>
            </p14:nvContentPartPr>
            <p14:xfrm>
              <a:off x="1776039" y="3181033"/>
              <a:ext cx="1720800" cy="78480"/>
            </p14:xfrm>
          </p:contentPart>
        </mc:Choice>
        <mc:Fallback xmlns="">
          <p:pic>
            <p:nvPicPr>
              <p:cNvPr id="13" name="Ink 12">
                <a:extLst>
                  <a:ext uri="{FF2B5EF4-FFF2-40B4-BE49-F238E27FC236}">
                    <a16:creationId xmlns:a16="http://schemas.microsoft.com/office/drawing/2014/main" id="{801ABF2E-2511-793F-2A40-857841F325DB}"/>
                  </a:ext>
                </a:extLst>
              </p:cNvPr>
              <p:cNvPicPr/>
              <p:nvPr/>
            </p:nvPicPr>
            <p:blipFill>
              <a:blip r:embed="rId7"/>
              <a:stretch>
                <a:fillRect/>
              </a:stretch>
            </p:blipFill>
            <p:spPr>
              <a:xfrm>
                <a:off x="1722399" y="3073033"/>
                <a:ext cx="182844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66A2221C-FB7C-1EB7-9627-CD7B4452A696}"/>
                  </a:ext>
                </a:extLst>
              </p14:cNvPr>
              <p14:cNvContentPartPr/>
              <p14:nvPr/>
            </p14:nvContentPartPr>
            <p14:xfrm>
              <a:off x="1816909" y="3555699"/>
              <a:ext cx="2928600" cy="32040"/>
            </p14:xfrm>
          </p:contentPart>
        </mc:Choice>
        <mc:Fallback xmlns="">
          <p:pic>
            <p:nvPicPr>
              <p:cNvPr id="14" name="Ink 13">
                <a:extLst>
                  <a:ext uri="{FF2B5EF4-FFF2-40B4-BE49-F238E27FC236}">
                    <a16:creationId xmlns:a16="http://schemas.microsoft.com/office/drawing/2014/main" id="{66A2221C-FB7C-1EB7-9627-CD7B4452A696}"/>
                  </a:ext>
                </a:extLst>
              </p:cNvPr>
              <p:cNvPicPr/>
              <p:nvPr/>
            </p:nvPicPr>
            <p:blipFill>
              <a:blip r:embed="rId9"/>
              <a:stretch>
                <a:fillRect/>
              </a:stretch>
            </p:blipFill>
            <p:spPr>
              <a:xfrm>
                <a:off x="1762909" y="3448059"/>
                <a:ext cx="303624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4A4205F4-F4AA-9014-A360-8826376703DA}"/>
                  </a:ext>
                </a:extLst>
              </p14:cNvPr>
              <p14:cNvContentPartPr/>
              <p14:nvPr/>
            </p14:nvContentPartPr>
            <p14:xfrm>
              <a:off x="1776039" y="6029485"/>
              <a:ext cx="1566000" cy="48240"/>
            </p14:xfrm>
          </p:contentPart>
        </mc:Choice>
        <mc:Fallback xmlns="">
          <p:pic>
            <p:nvPicPr>
              <p:cNvPr id="15" name="Ink 14">
                <a:extLst>
                  <a:ext uri="{FF2B5EF4-FFF2-40B4-BE49-F238E27FC236}">
                    <a16:creationId xmlns:a16="http://schemas.microsoft.com/office/drawing/2014/main" id="{4A4205F4-F4AA-9014-A360-8826376703DA}"/>
                  </a:ext>
                </a:extLst>
              </p:cNvPr>
              <p:cNvPicPr/>
              <p:nvPr/>
            </p:nvPicPr>
            <p:blipFill>
              <a:blip r:embed="rId11"/>
              <a:stretch>
                <a:fillRect/>
              </a:stretch>
            </p:blipFill>
            <p:spPr>
              <a:xfrm>
                <a:off x="1722399" y="5921845"/>
                <a:ext cx="1673640" cy="263880"/>
              </a:xfrm>
              <a:prstGeom prst="rect">
                <a:avLst/>
              </a:prstGeom>
            </p:spPr>
          </p:pic>
        </mc:Fallback>
      </mc:AlternateContent>
      <p:pic>
        <p:nvPicPr>
          <p:cNvPr id="21" name="Picture 20">
            <a:extLst>
              <a:ext uri="{FF2B5EF4-FFF2-40B4-BE49-F238E27FC236}">
                <a16:creationId xmlns:a16="http://schemas.microsoft.com/office/drawing/2014/main" id="{52A3E2B1-8761-05D3-5ADA-D4D2CA26C643}"/>
              </a:ext>
            </a:extLst>
          </p:cNvPr>
          <p:cNvPicPr>
            <a:picLocks noChangeAspect="1"/>
          </p:cNvPicPr>
          <p:nvPr/>
        </p:nvPicPr>
        <p:blipFill>
          <a:blip r:embed="rId12"/>
          <a:stretch>
            <a:fillRect/>
          </a:stretch>
        </p:blipFill>
        <p:spPr>
          <a:xfrm>
            <a:off x="9443236" y="2297354"/>
            <a:ext cx="1933845" cy="962159"/>
          </a:xfrm>
          <a:prstGeom prst="rect">
            <a:avLst/>
          </a:prstGeom>
        </p:spPr>
      </p:pic>
      <p:pic>
        <p:nvPicPr>
          <p:cNvPr id="22" name="Picture 21">
            <a:extLst>
              <a:ext uri="{FF2B5EF4-FFF2-40B4-BE49-F238E27FC236}">
                <a16:creationId xmlns:a16="http://schemas.microsoft.com/office/drawing/2014/main" id="{F003BE54-06D9-AD9B-721A-840DF9C79531}"/>
              </a:ext>
            </a:extLst>
          </p:cNvPr>
          <p:cNvPicPr>
            <a:picLocks noChangeAspect="1"/>
          </p:cNvPicPr>
          <p:nvPr/>
        </p:nvPicPr>
        <p:blipFill>
          <a:blip r:embed="rId13"/>
          <a:stretch>
            <a:fillRect/>
          </a:stretch>
        </p:blipFill>
        <p:spPr>
          <a:xfrm>
            <a:off x="9427650" y="1693131"/>
            <a:ext cx="1102899" cy="628609"/>
          </a:xfrm>
          <a:prstGeom prst="rect">
            <a:avLst/>
          </a:prstGeom>
        </p:spPr>
      </p:pic>
    </p:spTree>
    <p:extLst>
      <p:ext uri="{BB962C8B-B14F-4D97-AF65-F5344CB8AC3E}">
        <p14:creationId xmlns:p14="http://schemas.microsoft.com/office/powerpoint/2010/main" val="114656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F000-22B8-B9A9-DE96-76B9414BA253}"/>
              </a:ext>
            </a:extLst>
          </p:cNvPr>
          <p:cNvSpPr>
            <a:spLocks noGrp="1"/>
          </p:cNvSpPr>
          <p:nvPr>
            <p:ph type="title"/>
          </p:nvPr>
        </p:nvSpPr>
        <p:spPr>
          <a:xfrm>
            <a:off x="814917" y="81675"/>
            <a:ext cx="10850033" cy="868363"/>
          </a:xfrm>
        </p:spPr>
        <p:txBody>
          <a:bodyPr/>
          <a:lstStyle/>
          <a:p>
            <a:r>
              <a:rPr lang="en-US" dirty="0"/>
              <a:t>Modes and Default modes</a:t>
            </a:r>
          </a:p>
        </p:txBody>
      </p:sp>
      <p:graphicFrame>
        <p:nvGraphicFramePr>
          <p:cNvPr id="9" name="Table 8">
            <a:extLst>
              <a:ext uri="{FF2B5EF4-FFF2-40B4-BE49-F238E27FC236}">
                <a16:creationId xmlns:a16="http://schemas.microsoft.com/office/drawing/2014/main" id="{D4B47A33-F625-203B-1820-4A0806333B95}"/>
              </a:ext>
            </a:extLst>
          </p:cNvPr>
          <p:cNvGraphicFramePr>
            <a:graphicFrameLocks noGrp="1"/>
          </p:cNvGraphicFramePr>
          <p:nvPr>
            <p:extLst>
              <p:ext uri="{D42A27DB-BD31-4B8C-83A1-F6EECF244321}">
                <p14:modId xmlns:p14="http://schemas.microsoft.com/office/powerpoint/2010/main" val="843230967"/>
              </p:ext>
            </p:extLst>
          </p:nvPr>
        </p:nvGraphicFramePr>
        <p:xfrm>
          <a:off x="527050" y="861353"/>
          <a:ext cx="11177386" cy="5647612"/>
        </p:xfrm>
        <a:graphic>
          <a:graphicData uri="http://schemas.openxmlformats.org/drawingml/2006/table">
            <a:tbl>
              <a:tblPr firstRow="1" bandRow="1">
                <a:tableStyleId>{5C22544A-7EE6-4342-B048-85BDC9FD1C3A}</a:tableStyleId>
              </a:tblPr>
              <a:tblGrid>
                <a:gridCol w="1297662">
                  <a:extLst>
                    <a:ext uri="{9D8B030D-6E8A-4147-A177-3AD203B41FA5}">
                      <a16:colId xmlns:a16="http://schemas.microsoft.com/office/drawing/2014/main" val="2523104357"/>
                    </a:ext>
                  </a:extLst>
                </a:gridCol>
                <a:gridCol w="3173292">
                  <a:extLst>
                    <a:ext uri="{9D8B030D-6E8A-4147-A177-3AD203B41FA5}">
                      <a16:colId xmlns:a16="http://schemas.microsoft.com/office/drawing/2014/main" val="252808081"/>
                    </a:ext>
                  </a:extLst>
                </a:gridCol>
                <a:gridCol w="3298455">
                  <a:extLst>
                    <a:ext uri="{9D8B030D-6E8A-4147-A177-3AD203B41FA5}">
                      <a16:colId xmlns:a16="http://schemas.microsoft.com/office/drawing/2014/main" val="4106543060"/>
                    </a:ext>
                  </a:extLst>
                </a:gridCol>
                <a:gridCol w="3407977">
                  <a:extLst>
                    <a:ext uri="{9D8B030D-6E8A-4147-A177-3AD203B41FA5}">
                      <a16:colId xmlns:a16="http://schemas.microsoft.com/office/drawing/2014/main" val="3662605167"/>
                    </a:ext>
                  </a:extLst>
                </a:gridCol>
              </a:tblGrid>
              <a:tr h="336552">
                <a:tc>
                  <a:txBody>
                    <a:bodyPr/>
                    <a:lstStyle/>
                    <a:p>
                      <a:r>
                        <a:rPr lang="en-US" sz="1600" dirty="0"/>
                        <a:t>mode</a:t>
                      </a:r>
                    </a:p>
                  </a:txBody>
                  <a:tcPr/>
                </a:tc>
                <a:tc>
                  <a:txBody>
                    <a:bodyPr/>
                    <a:lstStyle/>
                    <a:p>
                      <a:r>
                        <a:rPr lang="en-US" sz="1600" dirty="0"/>
                        <a:t>action</a:t>
                      </a:r>
                    </a:p>
                  </a:txBody>
                  <a:tcPr/>
                </a:tc>
                <a:tc>
                  <a:txBody>
                    <a:bodyPr/>
                    <a:lstStyle/>
                    <a:p>
                      <a:r>
                        <a:rPr lang="en-US" sz="1600" dirty="0"/>
                        <a:t>example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Default mode</a:t>
                      </a:r>
                    </a:p>
                  </a:txBody>
                  <a:tcPr/>
                </a:tc>
                <a:extLst>
                  <a:ext uri="{0D108BD9-81ED-4DB2-BD59-A6C34878D82A}">
                    <a16:rowId xmlns:a16="http://schemas.microsoft.com/office/drawing/2014/main" val="3785952056"/>
                  </a:ext>
                </a:extLst>
              </a:tr>
              <a:tr h="580897">
                <a:tc>
                  <a:txBody>
                    <a:bodyPr/>
                    <a:lstStyle/>
                    <a:p>
                      <a:r>
                        <a:rPr lang="en-US" sz="1600" b="1" dirty="0" err="1"/>
                        <a:t>ios</a:t>
                      </a:r>
                      <a:r>
                        <a:rPr lang="en-US" sz="1600" b="1" dirty="0"/>
                        <a:t>::in</a:t>
                      </a:r>
                    </a:p>
                  </a:txBody>
                  <a:tcPr/>
                </a:tc>
                <a:tc>
                  <a:txBody>
                    <a:bodyPr/>
                    <a:lstStyle/>
                    <a:p>
                      <a:r>
                        <a:rPr lang="en-US" sz="1600" dirty="0"/>
                        <a:t>Open a file for reading only</a:t>
                      </a:r>
                    </a:p>
                  </a:txBody>
                  <a:tcPr/>
                </a:tc>
                <a:tc>
                  <a:txBody>
                    <a:bodyPr/>
                    <a:lstStyle/>
                    <a:p>
                      <a:r>
                        <a:rPr lang="en-US" sz="1600" dirty="0" err="1"/>
                        <a:t>ifstream</a:t>
                      </a:r>
                      <a:r>
                        <a:rPr lang="en-US" sz="1600" dirty="0"/>
                        <a:t> fin;</a:t>
                      </a:r>
                    </a:p>
                    <a:p>
                      <a:r>
                        <a:rPr lang="en-US" sz="1600" dirty="0" err="1"/>
                        <a:t>fin.open</a:t>
                      </a:r>
                      <a:r>
                        <a:rPr lang="en-US" sz="1600" dirty="0"/>
                        <a:t>(“sample.txt”, </a:t>
                      </a:r>
                      <a:r>
                        <a:rPr lang="en-US" sz="1600" dirty="0" err="1"/>
                        <a:t>ios</a:t>
                      </a:r>
                      <a:r>
                        <a:rPr lang="en-US" sz="1600" dirty="0"/>
                        <a:t>::in)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fin.open</a:t>
                      </a:r>
                      <a:r>
                        <a:rPr lang="en-US" sz="1600" dirty="0"/>
                        <a:t>(“sample.txt”)</a:t>
                      </a:r>
                    </a:p>
                    <a:p>
                      <a:r>
                        <a:rPr lang="en-US" sz="1600" b="0" i="0" kern="1200" dirty="0">
                          <a:solidFill>
                            <a:schemeClr val="dk1"/>
                          </a:solidFill>
                          <a:effectLst/>
                          <a:latin typeface="+mn-lt"/>
                          <a:ea typeface="+mn-ea"/>
                          <a:cs typeface="+mn-cs"/>
                        </a:rPr>
                        <a:t>by default open mode is </a:t>
                      </a:r>
                      <a:r>
                        <a:rPr lang="en-US" sz="1600" b="0" i="0" kern="1200" dirty="0" err="1">
                          <a:solidFill>
                            <a:schemeClr val="dk1"/>
                          </a:solidFill>
                          <a:effectLst/>
                          <a:latin typeface="+mn-lt"/>
                          <a:ea typeface="+mn-ea"/>
                          <a:cs typeface="+mn-cs"/>
                        </a:rPr>
                        <a:t>ios</a:t>
                      </a:r>
                      <a:r>
                        <a:rPr lang="en-US" sz="1600" b="0" i="0" kern="1200" dirty="0">
                          <a:solidFill>
                            <a:schemeClr val="dk1"/>
                          </a:solidFill>
                          <a:effectLst/>
                          <a:latin typeface="+mn-lt"/>
                          <a:ea typeface="+mn-ea"/>
                          <a:cs typeface="+mn-cs"/>
                        </a:rPr>
                        <a:t>::in mode</a:t>
                      </a:r>
                      <a:endParaRPr lang="en-US" sz="1600" dirty="0"/>
                    </a:p>
                  </a:txBody>
                  <a:tcPr/>
                </a:tc>
                <a:extLst>
                  <a:ext uri="{0D108BD9-81ED-4DB2-BD59-A6C34878D82A}">
                    <a16:rowId xmlns:a16="http://schemas.microsoft.com/office/drawing/2014/main" val="1953060217"/>
                  </a:ext>
                </a:extLst>
              </a:tr>
              <a:tr h="2323589">
                <a:tc>
                  <a:txBody>
                    <a:bodyPr/>
                    <a:lstStyle/>
                    <a:p>
                      <a:r>
                        <a:rPr lang="en-US" sz="1600" b="1" dirty="0" err="1"/>
                        <a:t>ios</a:t>
                      </a:r>
                      <a:r>
                        <a:rPr lang="en-US" sz="1600" b="1" dirty="0"/>
                        <a:t>::out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Open a file for writing only.</a:t>
                      </a:r>
                    </a:p>
                    <a:p>
                      <a:endParaRPr lang="en-US" sz="16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If the file does not exist, it is created.</a:t>
                      </a:r>
                    </a:p>
                    <a:p>
                      <a:pPr marL="285750" indent="-285750">
                        <a:buFont typeface="Arial" panose="020B0604020202020204" pitchFamily="34" charset="0"/>
                        <a:buChar char="•"/>
                      </a:pPr>
                      <a:r>
                        <a:rPr lang="en-US" sz="1600" b="0" i="0" u="none" strike="noStrike" kern="1200" baseline="0" dirty="0">
                          <a:solidFill>
                            <a:schemeClr val="dk1"/>
                          </a:solidFill>
                          <a:latin typeface="+mn-lt"/>
                          <a:ea typeface="+mn-ea"/>
                          <a:cs typeface="+mn-cs"/>
                        </a:rPr>
                        <a:t>If the file already exists, its contents are deleted (the file is truncated). The file is opened as empty file and the new text is added at the beginning of the file.</a:t>
                      </a:r>
                      <a:endParaRPr lang="en-US" sz="1600" dirty="0"/>
                    </a:p>
                  </a:txBody>
                  <a:tcPr/>
                </a:tc>
                <a:tc>
                  <a:txBody>
                    <a:bodyPr/>
                    <a:lstStyle/>
                    <a:p>
                      <a:r>
                        <a:rPr lang="en-US" sz="1600" dirty="0" err="1"/>
                        <a:t>ofstream</a:t>
                      </a:r>
                      <a:r>
                        <a:rPr lang="en-US" sz="1600" dirty="0"/>
                        <a:t> </a:t>
                      </a:r>
                      <a:r>
                        <a:rPr lang="en-US" sz="1600" dirty="0" err="1"/>
                        <a:t>fout</a:t>
                      </a:r>
                      <a:r>
                        <a:rPr lang="en-US" sz="1600" dirty="0"/>
                        <a:t>;</a:t>
                      </a:r>
                    </a:p>
                    <a:p>
                      <a:r>
                        <a:rPr lang="en-US" sz="1600" dirty="0" err="1"/>
                        <a:t>fout.open</a:t>
                      </a:r>
                      <a:r>
                        <a:rPr lang="en-US" sz="1600" dirty="0"/>
                        <a:t>(“sample.txt”, </a:t>
                      </a:r>
                      <a:r>
                        <a:rPr lang="en-US" sz="1600" dirty="0" err="1"/>
                        <a:t>ios</a:t>
                      </a:r>
                      <a:r>
                        <a:rPr lang="en-US" sz="1600" dirty="0"/>
                        <a:t>::out)</a:t>
                      </a:r>
                    </a:p>
                    <a:p>
                      <a:endParaRPr lang="en-US"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fin.open</a:t>
                      </a:r>
                      <a:r>
                        <a:rPr lang="en-US" sz="1600" dirty="0"/>
                        <a:t>(“sample.txt”)</a:t>
                      </a:r>
                    </a:p>
                    <a:p>
                      <a:r>
                        <a:rPr lang="en-US" sz="1600" b="0" i="0" kern="1200" dirty="0">
                          <a:solidFill>
                            <a:schemeClr val="dk1"/>
                          </a:solidFill>
                          <a:effectLst/>
                          <a:latin typeface="+mn-lt"/>
                          <a:ea typeface="+mn-ea"/>
                          <a:cs typeface="+mn-cs"/>
                        </a:rPr>
                        <a:t>by default open mode is </a:t>
                      </a:r>
                      <a:r>
                        <a:rPr lang="en-US" sz="1600" b="0" i="0" kern="1200" dirty="0" err="1">
                          <a:solidFill>
                            <a:schemeClr val="dk1"/>
                          </a:solidFill>
                          <a:effectLst/>
                          <a:latin typeface="+mn-lt"/>
                          <a:ea typeface="+mn-ea"/>
                          <a:cs typeface="+mn-cs"/>
                        </a:rPr>
                        <a:t>ios</a:t>
                      </a:r>
                      <a:r>
                        <a:rPr lang="en-US" sz="1600" b="0" i="0" kern="1200" dirty="0">
                          <a:solidFill>
                            <a:schemeClr val="dk1"/>
                          </a:solidFill>
                          <a:effectLst/>
                          <a:latin typeface="+mn-lt"/>
                          <a:ea typeface="+mn-ea"/>
                          <a:cs typeface="+mn-cs"/>
                        </a:rPr>
                        <a:t>::out mode</a:t>
                      </a:r>
                    </a:p>
                    <a:p>
                      <a:pPr rtl="0" fontAlgn="base"/>
                      <a:r>
                        <a:rPr lang="en-US" sz="1600" b="0" i="0" kern="1200" dirty="0">
                          <a:solidFill>
                            <a:schemeClr val="dk1"/>
                          </a:solidFill>
                          <a:effectLst/>
                          <a:latin typeface="+mn-lt"/>
                          <a:ea typeface="+mn-ea"/>
                          <a:cs typeface="+mn-cs"/>
                        </a:rPr>
                        <a:t>Automatically deletes  the content of the file if exists before.</a:t>
                      </a:r>
                      <a:endParaRPr lang="en-US" sz="1600" dirty="0"/>
                    </a:p>
                  </a:txBody>
                  <a:tcPr/>
                </a:tc>
                <a:extLst>
                  <a:ext uri="{0D108BD9-81ED-4DB2-BD59-A6C34878D82A}">
                    <a16:rowId xmlns:a16="http://schemas.microsoft.com/office/drawing/2014/main" val="1159609140"/>
                  </a:ext>
                </a:extLst>
              </a:tr>
              <a:tr h="829853">
                <a:tc>
                  <a:txBody>
                    <a:bodyPr/>
                    <a:lstStyle/>
                    <a:p>
                      <a:r>
                        <a:rPr lang="en-US" sz="1600" b="1" dirty="0" err="1"/>
                        <a:t>ios</a:t>
                      </a:r>
                      <a:r>
                        <a:rPr lang="en-US" sz="1600" b="1" dirty="0"/>
                        <a:t>::app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rPr>
                        <a:t>append mode. All output to that file to be appended to the end.</a:t>
                      </a:r>
                    </a:p>
                    <a:p>
                      <a:endParaRPr lang="en-US" sz="1600" dirty="0"/>
                    </a:p>
                  </a:txBody>
                  <a:tcPr/>
                </a:tc>
                <a:tc>
                  <a:txBody>
                    <a:bodyPr/>
                    <a:lstStyle/>
                    <a:p>
                      <a:r>
                        <a:rPr lang="en-US" sz="1600" dirty="0" err="1"/>
                        <a:t>ofstream</a:t>
                      </a:r>
                      <a:r>
                        <a:rPr lang="en-US" sz="1600" dirty="0"/>
                        <a:t> </a:t>
                      </a:r>
                      <a:r>
                        <a:rPr lang="en-US" sz="1600" dirty="0" err="1"/>
                        <a:t>fout</a:t>
                      </a:r>
                      <a:r>
                        <a:rPr lang="en-US" sz="1600" dirty="0"/>
                        <a:t>;</a:t>
                      </a:r>
                    </a:p>
                    <a:p>
                      <a:r>
                        <a:rPr lang="en-US" sz="1600" dirty="0" err="1"/>
                        <a:t>fout.open</a:t>
                      </a:r>
                      <a:r>
                        <a:rPr lang="en-US" sz="1600" dirty="0"/>
                        <a:t>(“sample.txt”, </a:t>
                      </a:r>
                      <a:r>
                        <a:rPr lang="en-US" sz="1600" dirty="0" err="1"/>
                        <a:t>ios</a:t>
                      </a:r>
                      <a:r>
                        <a:rPr lang="en-US" sz="1600" dirty="0"/>
                        <a:t>::app)</a:t>
                      </a:r>
                    </a:p>
                    <a:p>
                      <a:endParaRPr lang="en-US" sz="1600" dirty="0"/>
                    </a:p>
                  </a:txBody>
                  <a:tcPr/>
                </a:tc>
                <a:tc>
                  <a:txBody>
                    <a:bodyPr/>
                    <a:lstStyle/>
                    <a:p>
                      <a:pPr rtl="0" fontAlgn="base"/>
                      <a:endParaRPr lang="en-US" sz="1600" dirty="0"/>
                    </a:p>
                  </a:txBody>
                  <a:tcPr/>
                </a:tc>
                <a:extLst>
                  <a:ext uri="{0D108BD9-81ED-4DB2-BD59-A6C34878D82A}">
                    <a16:rowId xmlns:a16="http://schemas.microsoft.com/office/drawing/2014/main" val="912564928"/>
                  </a:ext>
                </a:extLst>
              </a:tr>
              <a:tr h="1576721">
                <a:tc>
                  <a:txBody>
                    <a:bodyPr/>
                    <a:lstStyle/>
                    <a:p>
                      <a:endParaRPr lang="en-US" sz="1600" b="1" dirty="0"/>
                    </a:p>
                  </a:txBody>
                  <a:tcPr/>
                </a:tc>
                <a:tc>
                  <a:txBody>
                    <a:bodyPr/>
                    <a:lstStyle/>
                    <a:p>
                      <a:endParaRPr lang="en-US" sz="1600" dirty="0"/>
                    </a:p>
                  </a:txBody>
                  <a:tcPr/>
                </a:tc>
                <a:tc>
                  <a:txBody>
                    <a:bodyPr/>
                    <a:lstStyle/>
                    <a:p>
                      <a:r>
                        <a:rPr lang="en-US" sz="1600" dirty="0" err="1"/>
                        <a:t>fstream</a:t>
                      </a:r>
                      <a:r>
                        <a:rPr lang="en-US" sz="1600" dirty="0"/>
                        <a:t> </a:t>
                      </a:r>
                      <a:r>
                        <a:rPr lang="en-US" sz="1600" dirty="0" err="1"/>
                        <a:t>fio</a:t>
                      </a:r>
                      <a:r>
                        <a:rPr lang="en-US" sz="1600" dirty="0"/>
                        <a:t>;</a:t>
                      </a:r>
                    </a:p>
                    <a:p>
                      <a:r>
                        <a:rPr lang="en-US" sz="1600" dirty="0" err="1"/>
                        <a:t>fio.open</a:t>
                      </a:r>
                      <a:r>
                        <a:rPr lang="en-US" sz="1600" dirty="0"/>
                        <a:t> (“sample.txt”, </a:t>
                      </a:r>
                      <a:r>
                        <a:rPr lang="en-US" sz="1600" dirty="0" err="1"/>
                        <a:t>ios</a:t>
                      </a:r>
                      <a:r>
                        <a:rPr lang="en-US" sz="1600" dirty="0"/>
                        <a:t>::in | </a:t>
                      </a:r>
                      <a:r>
                        <a:rPr lang="en-US" sz="1600" dirty="0" err="1"/>
                        <a:t>ios</a:t>
                      </a:r>
                      <a:r>
                        <a:rPr lang="en-US" sz="1600" dirty="0"/>
                        <a:t>::out)</a:t>
                      </a:r>
                    </a:p>
                  </a:txBody>
                  <a:tcPr/>
                </a:tc>
                <a:tc>
                  <a:txBody>
                    <a:bodyPr/>
                    <a:lstStyle/>
                    <a:p>
                      <a:r>
                        <a:rPr lang="en-US" sz="1600" dirty="0" err="1"/>
                        <a:t>fstream</a:t>
                      </a:r>
                      <a:r>
                        <a:rPr lang="en-US" sz="1600" dirty="0"/>
                        <a:t> </a:t>
                      </a:r>
                      <a:r>
                        <a:rPr lang="en-US" sz="1600" dirty="0" err="1"/>
                        <a:t>fio</a:t>
                      </a:r>
                      <a:r>
                        <a:rPr lang="en-US" sz="1600" dirty="0"/>
                        <a:t>;</a:t>
                      </a:r>
                    </a:p>
                    <a:p>
                      <a:r>
                        <a:rPr lang="en-US" sz="1600" dirty="0" err="1"/>
                        <a:t>fio.open</a:t>
                      </a:r>
                      <a:r>
                        <a:rPr lang="en-US" sz="1600" dirty="0"/>
                        <a:t> (“sample.txt)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mn-lt"/>
                          <a:ea typeface="+mn-ea"/>
                          <a:cs typeface="+mn-cs"/>
                        </a:rPr>
                        <a:t>by default open mode is </a:t>
                      </a:r>
                      <a:r>
                        <a:rPr lang="en-US" sz="1600" dirty="0" err="1"/>
                        <a:t>ios</a:t>
                      </a:r>
                      <a:r>
                        <a:rPr lang="en-US" sz="1600" dirty="0"/>
                        <a:t>::in | </a:t>
                      </a:r>
                      <a:r>
                        <a:rPr lang="en-US" sz="1600" dirty="0" err="1"/>
                        <a:t>ios</a:t>
                      </a:r>
                      <a:r>
                        <a:rPr lang="en-US" sz="1600" dirty="0"/>
                        <a:t>::out</a:t>
                      </a:r>
                    </a:p>
                  </a:txBody>
                  <a:tcPr/>
                </a:tc>
                <a:extLst>
                  <a:ext uri="{0D108BD9-81ED-4DB2-BD59-A6C34878D82A}">
                    <a16:rowId xmlns:a16="http://schemas.microsoft.com/office/drawing/2014/main" val="2467892308"/>
                  </a:ext>
                </a:extLst>
              </a:tr>
            </a:tbl>
          </a:graphicData>
        </a:graphic>
      </p:graphicFrame>
      <p:sp>
        <p:nvSpPr>
          <p:cNvPr id="13" name="TextBox 12">
            <a:extLst>
              <a:ext uri="{FF2B5EF4-FFF2-40B4-BE49-F238E27FC236}">
                <a16:creationId xmlns:a16="http://schemas.microsoft.com/office/drawing/2014/main" id="{5DF5BB5E-60C4-57EE-62E7-15BE6A4AB454}"/>
              </a:ext>
            </a:extLst>
          </p:cNvPr>
          <p:cNvSpPr txBox="1"/>
          <p:nvPr/>
        </p:nvSpPr>
        <p:spPr>
          <a:xfrm>
            <a:off x="2575034" y="6524731"/>
            <a:ext cx="7746124" cy="369332"/>
          </a:xfrm>
          <a:prstGeom prst="rect">
            <a:avLst/>
          </a:prstGeom>
          <a:noFill/>
        </p:spPr>
        <p:txBody>
          <a:bodyPr wrap="square">
            <a:spAutoFit/>
          </a:bodyPr>
          <a:lstStyle/>
          <a:p>
            <a:r>
              <a:rPr lang="en-US" i="0" dirty="0">
                <a:solidFill>
                  <a:srgbClr val="FF0000"/>
                </a:solidFill>
                <a:effectLst/>
                <a:latin typeface="Inter"/>
              </a:rPr>
              <a:t>we can use two modes simultaneously with the help of | (OR) operator.</a:t>
            </a:r>
            <a:endParaRPr lang="en-US" dirty="0">
              <a:solidFill>
                <a:srgbClr val="FF0000"/>
              </a:solidFill>
            </a:endParaRPr>
          </a:p>
        </p:txBody>
      </p:sp>
    </p:spTree>
    <p:extLst>
      <p:ext uri="{BB962C8B-B14F-4D97-AF65-F5344CB8AC3E}">
        <p14:creationId xmlns:p14="http://schemas.microsoft.com/office/powerpoint/2010/main" val="219092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DA7B6-55F4-9C93-65D9-EBBEAA5B22CC}"/>
              </a:ext>
            </a:extLst>
          </p:cNvPr>
          <p:cNvSpPr>
            <a:spLocks noGrp="1"/>
          </p:cNvSpPr>
          <p:nvPr>
            <p:ph type="title"/>
          </p:nvPr>
        </p:nvSpPr>
        <p:spPr/>
        <p:txBody>
          <a:bodyPr/>
          <a:lstStyle/>
          <a:p>
            <a:r>
              <a:rPr lang="en-US" dirty="0"/>
              <a:t>Reading and writing to the same file</a:t>
            </a:r>
          </a:p>
        </p:txBody>
      </p:sp>
      <p:sp>
        <p:nvSpPr>
          <p:cNvPr id="3" name="Content Placeholder 2">
            <a:extLst>
              <a:ext uri="{FF2B5EF4-FFF2-40B4-BE49-F238E27FC236}">
                <a16:creationId xmlns:a16="http://schemas.microsoft.com/office/drawing/2014/main" id="{FD11530B-32A4-8FEF-142B-C9CA08217E34}"/>
              </a:ext>
            </a:extLst>
          </p:cNvPr>
          <p:cNvSpPr>
            <a:spLocks noGrp="1"/>
          </p:cNvSpPr>
          <p:nvPr>
            <p:ph idx="1"/>
          </p:nvPr>
        </p:nvSpPr>
        <p:spPr/>
        <p:txBody>
          <a:bodyPr/>
          <a:lstStyle/>
          <a:p>
            <a:r>
              <a:rPr lang="en-US" dirty="0"/>
              <a:t>Write a program that opens a file with existing names and reads its contents. The program should append the names again to the same file.</a:t>
            </a:r>
          </a:p>
          <a:p>
            <a:endParaRPr lang="en-US" dirty="0"/>
          </a:p>
        </p:txBody>
      </p:sp>
      <p:pic>
        <p:nvPicPr>
          <p:cNvPr id="6" name="Picture 5">
            <a:extLst>
              <a:ext uri="{FF2B5EF4-FFF2-40B4-BE49-F238E27FC236}">
                <a16:creationId xmlns:a16="http://schemas.microsoft.com/office/drawing/2014/main" id="{276DB38B-CBDF-141C-8AF6-B6B3A4A2D601}"/>
              </a:ext>
            </a:extLst>
          </p:cNvPr>
          <p:cNvPicPr>
            <a:picLocks noChangeAspect="1"/>
          </p:cNvPicPr>
          <p:nvPr/>
        </p:nvPicPr>
        <p:blipFill>
          <a:blip r:embed="rId2"/>
          <a:stretch>
            <a:fillRect/>
          </a:stretch>
        </p:blipFill>
        <p:spPr>
          <a:xfrm>
            <a:off x="7942392" y="4180114"/>
            <a:ext cx="3185869" cy="2344512"/>
          </a:xfrm>
          <a:prstGeom prst="rect">
            <a:avLst/>
          </a:prstGeom>
        </p:spPr>
      </p:pic>
      <p:pic>
        <p:nvPicPr>
          <p:cNvPr id="8" name="Picture 7">
            <a:extLst>
              <a:ext uri="{FF2B5EF4-FFF2-40B4-BE49-F238E27FC236}">
                <a16:creationId xmlns:a16="http://schemas.microsoft.com/office/drawing/2014/main" id="{05AE58F8-E904-392C-5984-D7D435DA6B24}"/>
              </a:ext>
            </a:extLst>
          </p:cNvPr>
          <p:cNvPicPr>
            <a:picLocks noChangeAspect="1"/>
          </p:cNvPicPr>
          <p:nvPr/>
        </p:nvPicPr>
        <p:blipFill>
          <a:blip r:embed="rId3"/>
          <a:stretch>
            <a:fillRect/>
          </a:stretch>
        </p:blipFill>
        <p:spPr>
          <a:xfrm>
            <a:off x="7942393" y="1892741"/>
            <a:ext cx="2914190" cy="1162212"/>
          </a:xfrm>
          <a:prstGeom prst="rect">
            <a:avLst/>
          </a:prstGeom>
        </p:spPr>
      </p:pic>
      <p:pic>
        <p:nvPicPr>
          <p:cNvPr id="9" name="Picture 8">
            <a:extLst>
              <a:ext uri="{FF2B5EF4-FFF2-40B4-BE49-F238E27FC236}">
                <a16:creationId xmlns:a16="http://schemas.microsoft.com/office/drawing/2014/main" id="{4D4A2B82-BEBA-2686-CC27-A6701A8A782D}"/>
              </a:ext>
            </a:extLst>
          </p:cNvPr>
          <p:cNvPicPr>
            <a:picLocks noChangeAspect="1"/>
          </p:cNvPicPr>
          <p:nvPr/>
        </p:nvPicPr>
        <p:blipFill>
          <a:blip r:embed="rId4"/>
          <a:stretch>
            <a:fillRect/>
          </a:stretch>
        </p:blipFill>
        <p:spPr>
          <a:xfrm>
            <a:off x="7998413" y="3445936"/>
            <a:ext cx="1102899" cy="628609"/>
          </a:xfrm>
          <a:prstGeom prst="rect">
            <a:avLst/>
          </a:prstGeom>
        </p:spPr>
      </p:pic>
      <p:pic>
        <p:nvPicPr>
          <p:cNvPr id="11" name="Picture 10">
            <a:extLst>
              <a:ext uri="{FF2B5EF4-FFF2-40B4-BE49-F238E27FC236}">
                <a16:creationId xmlns:a16="http://schemas.microsoft.com/office/drawing/2014/main" id="{23B2A9E3-46AA-974B-7932-17C451C49F03}"/>
              </a:ext>
            </a:extLst>
          </p:cNvPr>
          <p:cNvPicPr>
            <a:picLocks noChangeAspect="1"/>
          </p:cNvPicPr>
          <p:nvPr/>
        </p:nvPicPr>
        <p:blipFill>
          <a:blip r:embed="rId5"/>
          <a:stretch>
            <a:fillRect/>
          </a:stretch>
        </p:blipFill>
        <p:spPr>
          <a:xfrm>
            <a:off x="1028417" y="2094835"/>
            <a:ext cx="6188812" cy="4429791"/>
          </a:xfrm>
          <a:prstGeom prst="rect">
            <a:avLst/>
          </a:prstGeom>
        </p:spPr>
      </p:pic>
    </p:spTree>
    <p:extLst>
      <p:ext uri="{BB962C8B-B14F-4D97-AF65-F5344CB8AC3E}">
        <p14:creationId xmlns:p14="http://schemas.microsoft.com/office/powerpoint/2010/main" val="393217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218D6-97CD-A7DC-8AC8-54370BE94678}"/>
              </a:ext>
            </a:extLst>
          </p:cNvPr>
          <p:cNvSpPr>
            <a:spLocks noGrp="1"/>
          </p:cNvSpPr>
          <p:nvPr>
            <p:ph type="title"/>
          </p:nvPr>
        </p:nvSpPr>
        <p:spPr/>
        <p:txBody>
          <a:bodyPr/>
          <a:lstStyle/>
          <a:p>
            <a:r>
              <a:rPr lang="en-US" dirty="0"/>
              <a:t>File Position Pointers</a:t>
            </a:r>
          </a:p>
        </p:txBody>
      </p:sp>
      <p:sp>
        <p:nvSpPr>
          <p:cNvPr id="3" name="Content Placeholder 2">
            <a:extLst>
              <a:ext uri="{FF2B5EF4-FFF2-40B4-BE49-F238E27FC236}">
                <a16:creationId xmlns:a16="http://schemas.microsoft.com/office/drawing/2014/main" id="{40D62C88-53B2-B96E-7016-2C45949B70E2}"/>
              </a:ext>
            </a:extLst>
          </p:cNvPr>
          <p:cNvSpPr>
            <a:spLocks noGrp="1"/>
          </p:cNvSpPr>
          <p:nvPr>
            <p:ph idx="1"/>
          </p:nvPr>
        </p:nvSpPr>
        <p:spPr>
          <a:xfrm>
            <a:off x="814919" y="1339851"/>
            <a:ext cx="9602710" cy="5184775"/>
          </a:xfrm>
        </p:spPr>
        <p:txBody>
          <a:bodyPr/>
          <a:lstStyle/>
          <a:p>
            <a:r>
              <a:rPr lang="en-US" b="0" i="0" dirty="0">
                <a:solidFill>
                  <a:srgbClr val="000000"/>
                </a:solidFill>
                <a:effectLst/>
                <a:latin typeface="Verdana" panose="020B0604030504040204" pitchFamily="34" charset="0"/>
              </a:rPr>
              <a:t>Both </a:t>
            </a:r>
            <a:r>
              <a:rPr lang="en-US" b="1" i="0" dirty="0" err="1">
                <a:solidFill>
                  <a:srgbClr val="000000"/>
                </a:solidFill>
                <a:effectLst/>
                <a:latin typeface="Verdana" panose="020B0604030504040204" pitchFamily="34" charset="0"/>
              </a:rPr>
              <a:t>istream</a:t>
            </a:r>
            <a:r>
              <a:rPr lang="en-US" b="0" i="0" dirty="0">
                <a:solidFill>
                  <a:srgbClr val="000000"/>
                </a:solidFill>
                <a:effectLst/>
                <a:latin typeface="Verdana" panose="020B0604030504040204" pitchFamily="34" charset="0"/>
              </a:rPr>
              <a:t> and </a:t>
            </a:r>
            <a:r>
              <a:rPr lang="en-US" b="1" i="0" dirty="0" err="1">
                <a:solidFill>
                  <a:srgbClr val="000000"/>
                </a:solidFill>
                <a:effectLst/>
                <a:latin typeface="Verdana" panose="020B0604030504040204" pitchFamily="34" charset="0"/>
              </a:rPr>
              <a:t>ostream</a:t>
            </a:r>
            <a:r>
              <a:rPr lang="en-US" b="0" i="0" dirty="0">
                <a:solidFill>
                  <a:srgbClr val="000000"/>
                </a:solidFill>
                <a:effectLst/>
                <a:latin typeface="Verdana" panose="020B0604030504040204" pitchFamily="34" charset="0"/>
              </a:rPr>
              <a:t> provide functions for repositioning the file-position pointer. These functions are </a:t>
            </a:r>
            <a:r>
              <a:rPr lang="en-US" b="1" i="0" dirty="0" err="1">
                <a:solidFill>
                  <a:srgbClr val="000000"/>
                </a:solidFill>
                <a:effectLst/>
                <a:latin typeface="Verdana" panose="020B0604030504040204" pitchFamily="34" charset="0"/>
              </a:rPr>
              <a:t>seekg</a:t>
            </a:r>
            <a:r>
              <a:rPr lang="en-US" b="0" i="0" dirty="0">
                <a:solidFill>
                  <a:srgbClr val="000000"/>
                </a:solidFill>
                <a:effectLst/>
                <a:latin typeface="Verdana" panose="020B0604030504040204" pitchFamily="34" charset="0"/>
              </a:rPr>
              <a:t> ("seek get") for </a:t>
            </a:r>
            <a:r>
              <a:rPr lang="en-US" b="0" i="0" dirty="0" err="1">
                <a:solidFill>
                  <a:srgbClr val="000000"/>
                </a:solidFill>
                <a:effectLst/>
                <a:latin typeface="Verdana" panose="020B0604030504040204" pitchFamily="34" charset="0"/>
              </a:rPr>
              <a:t>istream</a:t>
            </a:r>
            <a:r>
              <a:rPr lang="en-US" b="0" i="0" dirty="0">
                <a:solidFill>
                  <a:srgbClr val="000000"/>
                </a:solidFill>
                <a:effectLst/>
                <a:latin typeface="Verdana" panose="020B0604030504040204" pitchFamily="34" charset="0"/>
              </a:rPr>
              <a:t> and </a:t>
            </a:r>
            <a:r>
              <a:rPr lang="en-US" b="1" i="0" dirty="0" err="1">
                <a:solidFill>
                  <a:srgbClr val="000000"/>
                </a:solidFill>
                <a:effectLst/>
                <a:latin typeface="Verdana" panose="020B0604030504040204" pitchFamily="34" charset="0"/>
              </a:rPr>
              <a:t>seekp</a:t>
            </a:r>
            <a:r>
              <a:rPr lang="en-US" b="0" i="0" dirty="0">
                <a:solidFill>
                  <a:srgbClr val="000000"/>
                </a:solidFill>
                <a:effectLst/>
                <a:latin typeface="Verdana" panose="020B0604030504040204" pitchFamily="34" charset="0"/>
              </a:rPr>
              <a:t> ("seek put") for </a:t>
            </a:r>
            <a:r>
              <a:rPr lang="en-US" b="0" i="0" dirty="0" err="1">
                <a:solidFill>
                  <a:srgbClr val="000000"/>
                </a:solidFill>
                <a:effectLst/>
                <a:latin typeface="Verdana" panose="020B0604030504040204" pitchFamily="34" charset="0"/>
              </a:rPr>
              <a:t>ostream</a:t>
            </a:r>
            <a:r>
              <a:rPr lang="en-US" b="0" i="0" dirty="0">
                <a:solidFill>
                  <a:srgbClr val="000000"/>
                </a:solidFill>
                <a:effectLst/>
                <a:latin typeface="Verdana" panose="020B0604030504040204" pitchFamily="34" charset="0"/>
              </a:rPr>
              <a:t>.</a:t>
            </a: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The argument to </a:t>
            </a:r>
            <a:r>
              <a:rPr lang="en-US" b="0" i="0" dirty="0" err="1">
                <a:solidFill>
                  <a:srgbClr val="000000"/>
                </a:solidFill>
                <a:effectLst/>
                <a:latin typeface="Verdana" panose="020B0604030504040204" pitchFamily="34" charset="0"/>
              </a:rPr>
              <a:t>seekg</a:t>
            </a:r>
            <a:r>
              <a:rPr lang="en-US" b="0" i="0" dirty="0">
                <a:solidFill>
                  <a:srgbClr val="000000"/>
                </a:solidFill>
                <a:effectLst/>
                <a:latin typeface="Verdana" panose="020B0604030504040204" pitchFamily="34" charset="0"/>
              </a:rPr>
              <a:t> and </a:t>
            </a:r>
            <a:r>
              <a:rPr lang="en-US" b="0" i="0" dirty="0" err="1">
                <a:solidFill>
                  <a:srgbClr val="000000"/>
                </a:solidFill>
                <a:effectLst/>
                <a:latin typeface="Verdana" panose="020B0604030504040204" pitchFamily="34" charset="0"/>
              </a:rPr>
              <a:t>seekp</a:t>
            </a:r>
            <a:r>
              <a:rPr lang="en-US" b="0" i="0" dirty="0">
                <a:solidFill>
                  <a:srgbClr val="000000"/>
                </a:solidFill>
                <a:effectLst/>
                <a:latin typeface="Verdana" panose="020B0604030504040204" pitchFamily="34" charset="0"/>
              </a:rPr>
              <a:t> normally is an integer. A second argument can be specified to indicate the seek direction. </a:t>
            </a:r>
          </a:p>
          <a:p>
            <a:endParaRPr lang="en-US" b="0" i="1" dirty="0">
              <a:solidFill>
                <a:srgbClr val="000000"/>
              </a:solidFill>
              <a:effectLst/>
              <a:latin typeface="Verdana" panose="020B0604030504040204" pitchFamily="34" charset="0"/>
            </a:endParaRPr>
          </a:p>
          <a:p>
            <a:r>
              <a:rPr lang="en-US" b="0" i="1" dirty="0">
                <a:solidFill>
                  <a:srgbClr val="000000"/>
                </a:solidFill>
                <a:effectLst/>
                <a:latin typeface="Verdana" panose="020B0604030504040204" pitchFamily="34" charset="0"/>
              </a:rPr>
              <a:t>The seek direction can be:</a:t>
            </a:r>
          </a:p>
          <a:p>
            <a:pPr lvl="1"/>
            <a:r>
              <a:rPr lang="en-US" b="1" i="0" dirty="0" err="1">
                <a:solidFill>
                  <a:srgbClr val="000000"/>
                </a:solidFill>
                <a:effectLst/>
                <a:latin typeface="Verdana" panose="020B0604030504040204" pitchFamily="34" charset="0"/>
              </a:rPr>
              <a:t>ios</a:t>
            </a:r>
            <a:r>
              <a:rPr lang="en-US" b="1" i="0" dirty="0">
                <a:solidFill>
                  <a:srgbClr val="000000"/>
                </a:solidFill>
                <a:effectLst/>
                <a:latin typeface="Verdana" panose="020B0604030504040204" pitchFamily="34" charset="0"/>
              </a:rPr>
              <a:t>::beg</a:t>
            </a:r>
            <a:r>
              <a:rPr lang="en-US" b="0" i="0" dirty="0">
                <a:solidFill>
                  <a:srgbClr val="000000"/>
                </a:solidFill>
                <a:effectLst/>
                <a:latin typeface="Verdana" panose="020B0604030504040204" pitchFamily="34" charset="0"/>
              </a:rPr>
              <a:t> (the default) for positioning relative to the beginning of a stream.</a:t>
            </a:r>
          </a:p>
          <a:p>
            <a:pPr lvl="1"/>
            <a:r>
              <a:rPr lang="en-US" b="0" i="0" dirty="0">
                <a:solidFill>
                  <a:srgbClr val="000000"/>
                </a:solidFill>
                <a:effectLst/>
                <a:latin typeface="Verdana" panose="020B0604030504040204" pitchFamily="34" charset="0"/>
              </a:rPr>
              <a:t> </a:t>
            </a:r>
            <a:r>
              <a:rPr lang="en-US" b="1" i="0" dirty="0" err="1">
                <a:solidFill>
                  <a:srgbClr val="000000"/>
                </a:solidFill>
                <a:effectLst/>
                <a:latin typeface="Verdana" panose="020B0604030504040204" pitchFamily="34" charset="0"/>
              </a:rPr>
              <a:t>ios</a:t>
            </a:r>
            <a:r>
              <a:rPr lang="en-US" b="1" i="0" dirty="0">
                <a:solidFill>
                  <a:srgbClr val="000000"/>
                </a:solidFill>
                <a:effectLst/>
                <a:latin typeface="Verdana" panose="020B0604030504040204" pitchFamily="34" charset="0"/>
              </a:rPr>
              <a:t>::cur</a:t>
            </a:r>
            <a:r>
              <a:rPr lang="en-US" b="0" i="0" dirty="0">
                <a:solidFill>
                  <a:srgbClr val="000000"/>
                </a:solidFill>
                <a:effectLst/>
                <a:latin typeface="Verdana" panose="020B0604030504040204" pitchFamily="34" charset="0"/>
              </a:rPr>
              <a:t> for positioning relative to the current position in a stream.</a:t>
            </a:r>
          </a:p>
          <a:p>
            <a:pPr lvl="1"/>
            <a:r>
              <a:rPr lang="en-US" b="0" i="0" dirty="0">
                <a:solidFill>
                  <a:srgbClr val="000000"/>
                </a:solidFill>
                <a:effectLst/>
                <a:latin typeface="Verdana" panose="020B0604030504040204" pitchFamily="34" charset="0"/>
              </a:rPr>
              <a:t> </a:t>
            </a:r>
            <a:r>
              <a:rPr lang="en-US" b="1" i="0" dirty="0" err="1">
                <a:solidFill>
                  <a:srgbClr val="000000"/>
                </a:solidFill>
                <a:effectLst/>
                <a:latin typeface="Verdana" panose="020B0604030504040204" pitchFamily="34" charset="0"/>
              </a:rPr>
              <a:t>ios</a:t>
            </a:r>
            <a:r>
              <a:rPr lang="en-US" b="1" i="0" dirty="0">
                <a:solidFill>
                  <a:srgbClr val="000000"/>
                </a:solidFill>
                <a:effectLst/>
                <a:latin typeface="Verdana" panose="020B0604030504040204" pitchFamily="34" charset="0"/>
              </a:rPr>
              <a:t>::end</a:t>
            </a:r>
            <a:r>
              <a:rPr lang="en-US" b="0" i="0" dirty="0">
                <a:solidFill>
                  <a:srgbClr val="000000"/>
                </a:solidFill>
                <a:effectLst/>
                <a:latin typeface="Verdana" panose="020B0604030504040204" pitchFamily="34" charset="0"/>
              </a:rPr>
              <a:t> for positioning relative to the end of a stream.</a:t>
            </a:r>
            <a:endParaRPr lang="en-US" dirty="0"/>
          </a:p>
        </p:txBody>
      </p:sp>
    </p:spTree>
    <p:extLst>
      <p:ext uri="{BB962C8B-B14F-4D97-AF65-F5344CB8AC3E}">
        <p14:creationId xmlns:p14="http://schemas.microsoft.com/office/powerpoint/2010/main" val="1338805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025C-41E7-2B18-0E4B-31BF90C29862}"/>
              </a:ext>
            </a:extLst>
          </p:cNvPr>
          <p:cNvSpPr>
            <a:spLocks noGrp="1"/>
          </p:cNvSpPr>
          <p:nvPr>
            <p:ph type="title"/>
          </p:nvPr>
        </p:nvSpPr>
        <p:spPr/>
        <p:txBody>
          <a:bodyPr/>
          <a:lstStyle/>
          <a:p>
            <a:r>
              <a:rPr lang="en-US" dirty="0"/>
              <a:t>File Position Pointers</a:t>
            </a:r>
          </a:p>
        </p:txBody>
      </p:sp>
      <p:sp>
        <p:nvSpPr>
          <p:cNvPr id="4" name="Rectangle 1">
            <a:extLst>
              <a:ext uri="{FF2B5EF4-FFF2-40B4-BE49-F238E27FC236}">
                <a16:creationId xmlns:a16="http://schemas.microsoft.com/office/drawing/2014/main" id="{0ABC0305-EDB0-F208-26E4-BCA26439D04A}"/>
              </a:ext>
            </a:extLst>
          </p:cNvPr>
          <p:cNvSpPr>
            <a:spLocks noGrp="1" noChangeArrowheads="1"/>
          </p:cNvSpPr>
          <p:nvPr>
            <p:ph idx="1"/>
          </p:nvPr>
        </p:nvSpPr>
        <p:spPr bwMode="auto">
          <a:xfrm>
            <a:off x="814918" y="2082173"/>
            <a:ext cx="8889934" cy="2985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latinLnBrk="0">
              <a:lnSpc>
                <a:spcPct val="100000"/>
              </a:lnSpc>
              <a:buClrTx/>
              <a:buSzTx/>
              <a:buNone/>
              <a:tabLst/>
            </a:pPr>
            <a:r>
              <a:rPr lang="en-US" altLang="en-US" dirty="0" err="1">
                <a:solidFill>
                  <a:srgbClr val="000000"/>
                </a:solidFill>
                <a:latin typeface="Verdana" panose="020B0604030504040204" pitchFamily="34" charset="0"/>
              </a:rPr>
              <a:t>ifstream</a:t>
            </a:r>
            <a:r>
              <a:rPr lang="en-US" altLang="en-US" dirty="0">
                <a:solidFill>
                  <a:srgbClr val="000000"/>
                </a:solidFill>
                <a:latin typeface="Verdana" panose="020B0604030504040204" pitchFamily="34" charset="0"/>
              </a:rPr>
              <a:t> fin;</a:t>
            </a:r>
          </a:p>
          <a:p>
            <a:pPr marL="0" marR="0" lvl="0" indent="0" defTabSz="914400" latinLnBrk="0">
              <a:lnSpc>
                <a:spcPct val="100000"/>
              </a:lnSpc>
              <a:buClrTx/>
              <a:buSzTx/>
              <a:buNone/>
              <a:tabLst/>
            </a:pPr>
            <a:r>
              <a:rPr lang="en-US" altLang="en-US" dirty="0" err="1">
                <a:solidFill>
                  <a:srgbClr val="000000"/>
                </a:solidFill>
                <a:latin typeface="Verdana" panose="020B0604030504040204" pitchFamily="34" charset="0"/>
              </a:rPr>
              <a:t>fin.open</a:t>
            </a:r>
            <a:r>
              <a:rPr lang="en-US" altLang="en-US" dirty="0">
                <a:solidFill>
                  <a:srgbClr val="000000"/>
                </a:solidFill>
                <a:latin typeface="Verdana" panose="020B0604030504040204" pitchFamily="34" charset="0"/>
              </a:rPr>
              <a:t>(“sample.txt”);</a:t>
            </a:r>
          </a:p>
          <a:p>
            <a:pPr marL="0" indent="0">
              <a:buNone/>
            </a:pPr>
            <a:r>
              <a:rPr lang="en-US" altLang="en-US" dirty="0" err="1">
                <a:solidFill>
                  <a:srgbClr val="000000"/>
                </a:solidFill>
                <a:latin typeface="Verdana" panose="020B0604030504040204" pitchFamily="34" charset="0"/>
              </a:rPr>
              <a:t>fin.seekg</a:t>
            </a:r>
            <a:r>
              <a:rPr lang="en-US" altLang="en-US" dirty="0">
                <a:solidFill>
                  <a:srgbClr val="000000"/>
                </a:solidFill>
                <a:latin typeface="Verdana" panose="020B0604030504040204" pitchFamily="34" charset="0"/>
              </a:rPr>
              <a:t>( n ); </a:t>
            </a:r>
            <a:r>
              <a:rPr lang="en-US" altLang="en-US" dirty="0">
                <a:solidFill>
                  <a:srgbClr val="00B050"/>
                </a:solidFill>
                <a:latin typeface="Verdana" panose="020B0604030504040204" pitchFamily="34" charset="0"/>
              </a:rPr>
              <a:t>// position to the nth byte of file (assumes </a:t>
            </a:r>
            <a:r>
              <a:rPr lang="en-US" altLang="en-US" dirty="0" err="1">
                <a:solidFill>
                  <a:srgbClr val="00B050"/>
                </a:solidFill>
                <a:latin typeface="Verdana" panose="020B0604030504040204" pitchFamily="34" charset="0"/>
              </a:rPr>
              <a:t>ios</a:t>
            </a:r>
            <a:r>
              <a:rPr lang="en-US" altLang="en-US" dirty="0">
                <a:solidFill>
                  <a:srgbClr val="00B050"/>
                </a:solidFill>
                <a:latin typeface="Verdana" panose="020B0604030504040204" pitchFamily="34" charset="0"/>
              </a:rPr>
              <a:t>::beg)</a:t>
            </a:r>
          </a:p>
          <a:p>
            <a:pPr marL="0" marR="0" lvl="0" indent="0" defTabSz="914400" latinLnBrk="0">
              <a:lnSpc>
                <a:spcPct val="100000"/>
              </a:lnSpc>
              <a:buClrTx/>
              <a:buSzTx/>
              <a:buNone/>
              <a:tabLst/>
            </a:pPr>
            <a:endParaRPr lang="en-US" altLang="en-US" dirty="0">
              <a:solidFill>
                <a:srgbClr val="00B050"/>
              </a:solidFill>
              <a:latin typeface="Verdana" panose="020B0604030504040204" pitchFamily="34" charset="0"/>
            </a:endParaRPr>
          </a:p>
          <a:p>
            <a:pPr marL="0" indent="0">
              <a:buNone/>
            </a:pPr>
            <a:r>
              <a:rPr lang="en-US" altLang="en-US" dirty="0" err="1">
                <a:solidFill>
                  <a:srgbClr val="000000"/>
                </a:solidFill>
                <a:latin typeface="Verdana" panose="020B0604030504040204" pitchFamily="34" charset="0"/>
              </a:rPr>
              <a:t>fin.seekg</a:t>
            </a:r>
            <a:r>
              <a:rPr lang="en-US" altLang="en-US" dirty="0">
                <a:solidFill>
                  <a:srgbClr val="000000"/>
                </a:solidFill>
                <a:latin typeface="Verdana" panose="020B0604030504040204" pitchFamily="34" charset="0"/>
              </a:rPr>
              <a:t>( n, </a:t>
            </a:r>
            <a:r>
              <a:rPr lang="en-US" altLang="en-US" dirty="0" err="1">
                <a:solidFill>
                  <a:srgbClr val="000000"/>
                </a:solidFill>
                <a:latin typeface="Verdana" panose="020B0604030504040204" pitchFamily="34" charset="0"/>
              </a:rPr>
              <a:t>ios</a:t>
            </a:r>
            <a:r>
              <a:rPr lang="en-US" altLang="en-US" dirty="0">
                <a:solidFill>
                  <a:srgbClr val="000000"/>
                </a:solidFill>
                <a:latin typeface="Verdana" panose="020B0604030504040204" pitchFamily="34" charset="0"/>
              </a:rPr>
              <a:t>::cur ); </a:t>
            </a:r>
            <a:r>
              <a:rPr lang="en-US" altLang="en-US" dirty="0">
                <a:solidFill>
                  <a:srgbClr val="00B050"/>
                </a:solidFill>
                <a:latin typeface="Verdana" panose="020B0604030504040204" pitchFamily="34" charset="0"/>
              </a:rPr>
              <a:t>// position n bytes forward in file</a:t>
            </a:r>
          </a:p>
          <a:p>
            <a:pPr marL="0" marR="0" lvl="0" indent="0" defTabSz="914400" latinLnBrk="0">
              <a:lnSpc>
                <a:spcPct val="100000"/>
              </a:lnSpc>
              <a:buClrTx/>
              <a:buSzTx/>
              <a:buNone/>
              <a:tabLst/>
            </a:pPr>
            <a:r>
              <a:rPr lang="en-US" altLang="en-US" dirty="0">
                <a:solidFill>
                  <a:srgbClr val="000000"/>
                </a:solidFill>
                <a:latin typeface="Verdana" panose="020B0604030504040204" pitchFamily="34" charset="0"/>
              </a:rPr>
              <a:t> </a:t>
            </a:r>
          </a:p>
          <a:p>
            <a:pPr marL="0" indent="0">
              <a:buNone/>
            </a:pPr>
            <a:r>
              <a:rPr lang="en-US" altLang="en-US" dirty="0" err="1">
                <a:solidFill>
                  <a:srgbClr val="000000"/>
                </a:solidFill>
                <a:latin typeface="Verdana" panose="020B0604030504040204" pitchFamily="34" charset="0"/>
              </a:rPr>
              <a:t>fin.seekg</a:t>
            </a:r>
            <a:r>
              <a:rPr lang="en-US" altLang="en-US" dirty="0">
                <a:solidFill>
                  <a:srgbClr val="000000"/>
                </a:solidFill>
                <a:latin typeface="Verdana" panose="020B0604030504040204" pitchFamily="34" charset="0"/>
              </a:rPr>
              <a:t>( -n, </a:t>
            </a:r>
            <a:r>
              <a:rPr lang="en-US" altLang="en-US" dirty="0" err="1">
                <a:solidFill>
                  <a:srgbClr val="000000"/>
                </a:solidFill>
                <a:latin typeface="Verdana" panose="020B0604030504040204" pitchFamily="34" charset="0"/>
              </a:rPr>
              <a:t>ios</a:t>
            </a:r>
            <a:r>
              <a:rPr lang="en-US" altLang="en-US" dirty="0">
                <a:solidFill>
                  <a:srgbClr val="000000"/>
                </a:solidFill>
                <a:latin typeface="Verdana" panose="020B0604030504040204" pitchFamily="34" charset="0"/>
              </a:rPr>
              <a:t>::end ); </a:t>
            </a:r>
            <a:r>
              <a:rPr lang="en-US" altLang="en-US" dirty="0">
                <a:solidFill>
                  <a:srgbClr val="00B050"/>
                </a:solidFill>
                <a:latin typeface="Verdana" panose="020B0604030504040204" pitchFamily="34" charset="0"/>
              </a:rPr>
              <a:t>// position n bytes back from end of file</a:t>
            </a:r>
          </a:p>
          <a:p>
            <a:pPr marL="0" marR="0" lvl="0" indent="0" defTabSz="914400" latinLnBrk="0">
              <a:lnSpc>
                <a:spcPct val="100000"/>
              </a:lnSpc>
              <a:buClrTx/>
              <a:buSzTx/>
              <a:buNone/>
              <a:tabLst/>
            </a:pPr>
            <a:endParaRPr lang="en-US" altLang="en-US" dirty="0">
              <a:solidFill>
                <a:srgbClr val="000000"/>
              </a:solidFill>
              <a:latin typeface="Verdana" panose="020B0604030504040204" pitchFamily="34" charset="0"/>
            </a:endParaRPr>
          </a:p>
        </p:txBody>
      </p:sp>
      <p:sp>
        <p:nvSpPr>
          <p:cNvPr id="5" name="TextBox 4">
            <a:extLst>
              <a:ext uri="{FF2B5EF4-FFF2-40B4-BE49-F238E27FC236}">
                <a16:creationId xmlns:a16="http://schemas.microsoft.com/office/drawing/2014/main" id="{94C644FB-F392-5F49-4526-28E60CAC3688}"/>
              </a:ext>
            </a:extLst>
          </p:cNvPr>
          <p:cNvSpPr txBox="1"/>
          <p:nvPr/>
        </p:nvSpPr>
        <p:spPr>
          <a:xfrm>
            <a:off x="3415862" y="5446781"/>
            <a:ext cx="5360276" cy="369332"/>
          </a:xfrm>
          <a:prstGeom prst="rect">
            <a:avLst/>
          </a:prstGeom>
          <a:noFill/>
        </p:spPr>
        <p:txBody>
          <a:bodyPr wrap="square" rtlCol="0">
            <a:spAutoFit/>
          </a:bodyPr>
          <a:lstStyle/>
          <a:p>
            <a:r>
              <a:rPr lang="en-US" dirty="0">
                <a:solidFill>
                  <a:srgbClr val="FF0000"/>
                </a:solidFill>
              </a:rPr>
              <a:t>where n is an integer number</a:t>
            </a:r>
          </a:p>
        </p:txBody>
      </p:sp>
    </p:spTree>
    <p:extLst>
      <p:ext uri="{BB962C8B-B14F-4D97-AF65-F5344CB8AC3E}">
        <p14:creationId xmlns:p14="http://schemas.microsoft.com/office/powerpoint/2010/main" val="1501400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ACB5-F4DF-F992-2A93-39E3F8B5CC5B}"/>
              </a:ext>
            </a:extLst>
          </p:cNvPr>
          <p:cNvSpPr>
            <a:spLocks noGrp="1"/>
          </p:cNvSpPr>
          <p:nvPr>
            <p:ph type="title"/>
          </p:nvPr>
        </p:nvSpPr>
        <p:spPr/>
        <p:txBody>
          <a:bodyPr/>
          <a:lstStyle/>
          <a:p>
            <a:r>
              <a:rPr lang="en-US" dirty="0"/>
              <a:t>Example 1 on using </a:t>
            </a:r>
            <a:r>
              <a:rPr lang="en-US" dirty="0" err="1"/>
              <a:t>seekg</a:t>
            </a:r>
            <a:endParaRPr lang="en-US" dirty="0"/>
          </a:p>
        </p:txBody>
      </p:sp>
      <p:sp>
        <p:nvSpPr>
          <p:cNvPr id="3" name="Content Placeholder 2">
            <a:extLst>
              <a:ext uri="{FF2B5EF4-FFF2-40B4-BE49-F238E27FC236}">
                <a16:creationId xmlns:a16="http://schemas.microsoft.com/office/drawing/2014/main" id="{CB7756A7-0514-1BCA-F918-855172AA4582}"/>
              </a:ext>
            </a:extLst>
          </p:cNvPr>
          <p:cNvSpPr>
            <a:spLocks noGrp="1"/>
          </p:cNvSpPr>
          <p:nvPr>
            <p:ph idx="1"/>
          </p:nvPr>
        </p:nvSpPr>
        <p:spPr/>
        <p:txBody>
          <a:bodyPr/>
          <a:lstStyle/>
          <a:p>
            <a:r>
              <a:rPr lang="en-US" dirty="0"/>
              <a:t>Assume that I have a file called </a:t>
            </a:r>
            <a:r>
              <a:rPr lang="en-US" dirty="0" err="1"/>
              <a:t>TestRW</a:t>
            </a:r>
            <a:r>
              <a:rPr lang="en-US" dirty="0"/>
              <a:t> containing only the statement “</a:t>
            </a:r>
            <a:r>
              <a:rPr lang="en-US" b="1" dirty="0"/>
              <a:t>British University in Egypt”</a:t>
            </a:r>
          </a:p>
        </p:txBody>
      </p:sp>
      <p:pic>
        <p:nvPicPr>
          <p:cNvPr id="5" name="Picture 4">
            <a:extLst>
              <a:ext uri="{FF2B5EF4-FFF2-40B4-BE49-F238E27FC236}">
                <a16:creationId xmlns:a16="http://schemas.microsoft.com/office/drawing/2014/main" id="{7967BDC4-8B0A-342E-8194-3B01A1990253}"/>
              </a:ext>
            </a:extLst>
          </p:cNvPr>
          <p:cNvPicPr>
            <a:picLocks noChangeAspect="1"/>
          </p:cNvPicPr>
          <p:nvPr/>
        </p:nvPicPr>
        <p:blipFill>
          <a:blip r:embed="rId2"/>
          <a:stretch>
            <a:fillRect/>
          </a:stretch>
        </p:blipFill>
        <p:spPr>
          <a:xfrm>
            <a:off x="7638841" y="2207972"/>
            <a:ext cx="3010320" cy="1724266"/>
          </a:xfrm>
          <a:prstGeom prst="rect">
            <a:avLst/>
          </a:prstGeom>
        </p:spPr>
      </p:pic>
      <p:pic>
        <p:nvPicPr>
          <p:cNvPr id="7" name="Picture 6">
            <a:extLst>
              <a:ext uri="{FF2B5EF4-FFF2-40B4-BE49-F238E27FC236}">
                <a16:creationId xmlns:a16="http://schemas.microsoft.com/office/drawing/2014/main" id="{39F6D895-11D5-0366-317C-F2074823D088}"/>
              </a:ext>
            </a:extLst>
          </p:cNvPr>
          <p:cNvPicPr>
            <a:picLocks noChangeAspect="1"/>
          </p:cNvPicPr>
          <p:nvPr/>
        </p:nvPicPr>
        <p:blipFill>
          <a:blip r:embed="rId3"/>
          <a:stretch>
            <a:fillRect/>
          </a:stretch>
        </p:blipFill>
        <p:spPr>
          <a:xfrm>
            <a:off x="1189410" y="3578873"/>
            <a:ext cx="4906590" cy="800212"/>
          </a:xfrm>
          <a:prstGeom prst="rect">
            <a:avLst/>
          </a:prstGeom>
        </p:spPr>
      </p:pic>
      <p:pic>
        <p:nvPicPr>
          <p:cNvPr id="9" name="Picture 8">
            <a:extLst>
              <a:ext uri="{FF2B5EF4-FFF2-40B4-BE49-F238E27FC236}">
                <a16:creationId xmlns:a16="http://schemas.microsoft.com/office/drawing/2014/main" id="{E34D845D-B1E7-6739-5129-F8125F4CFF8B}"/>
              </a:ext>
            </a:extLst>
          </p:cNvPr>
          <p:cNvPicPr>
            <a:picLocks noChangeAspect="1"/>
          </p:cNvPicPr>
          <p:nvPr/>
        </p:nvPicPr>
        <p:blipFill>
          <a:blip r:embed="rId4"/>
          <a:stretch>
            <a:fillRect/>
          </a:stretch>
        </p:blipFill>
        <p:spPr>
          <a:xfrm>
            <a:off x="1189410" y="4941806"/>
            <a:ext cx="5467623" cy="1152686"/>
          </a:xfrm>
          <a:prstGeom prst="rect">
            <a:avLst/>
          </a:prstGeom>
        </p:spPr>
      </p:pic>
      <p:sp>
        <p:nvSpPr>
          <p:cNvPr id="10" name="TextBox 9">
            <a:extLst>
              <a:ext uri="{FF2B5EF4-FFF2-40B4-BE49-F238E27FC236}">
                <a16:creationId xmlns:a16="http://schemas.microsoft.com/office/drawing/2014/main" id="{FB702B8A-036E-3263-8CFE-620BB033DA3F}"/>
              </a:ext>
            </a:extLst>
          </p:cNvPr>
          <p:cNvSpPr txBox="1"/>
          <p:nvPr/>
        </p:nvSpPr>
        <p:spPr>
          <a:xfrm>
            <a:off x="1189410" y="2207972"/>
            <a:ext cx="4264333" cy="1477328"/>
          </a:xfrm>
          <a:prstGeom prst="rect">
            <a:avLst/>
          </a:prstGeom>
          <a:noFill/>
        </p:spPr>
        <p:txBody>
          <a:bodyPr wrap="square" rtlCol="0">
            <a:spAutoFit/>
          </a:bodyPr>
          <a:lstStyle/>
          <a:p>
            <a:r>
              <a:rPr lang="en-US" dirty="0">
                <a:solidFill>
                  <a:srgbClr val="FF0000"/>
                </a:solidFill>
              </a:rPr>
              <a:t>string</a:t>
            </a:r>
            <a:r>
              <a:rPr lang="en-US" dirty="0"/>
              <a:t> buffer;</a:t>
            </a:r>
          </a:p>
          <a:p>
            <a:r>
              <a:rPr lang="en-US" dirty="0"/>
              <a:t>string filename =“TestRW.txt”;</a:t>
            </a:r>
          </a:p>
          <a:p>
            <a:r>
              <a:rPr lang="en-US" dirty="0" err="1"/>
              <a:t>fstream</a:t>
            </a:r>
            <a:r>
              <a:rPr lang="en-US" dirty="0"/>
              <a:t> </a:t>
            </a:r>
            <a:r>
              <a:rPr lang="en-US" dirty="0" err="1"/>
              <a:t>inputfile</a:t>
            </a:r>
            <a:r>
              <a:rPr lang="en-US" dirty="0"/>
              <a:t>;</a:t>
            </a:r>
          </a:p>
          <a:p>
            <a:endParaRPr lang="en-US" dirty="0"/>
          </a:p>
          <a:p>
            <a:endParaRPr lang="en-US" dirty="0"/>
          </a:p>
        </p:txBody>
      </p:sp>
      <p:sp>
        <p:nvSpPr>
          <p:cNvPr id="11" name="TextBox 10">
            <a:extLst>
              <a:ext uri="{FF2B5EF4-FFF2-40B4-BE49-F238E27FC236}">
                <a16:creationId xmlns:a16="http://schemas.microsoft.com/office/drawing/2014/main" id="{0FF0154B-1919-6FEE-EC12-27DB61F62018}"/>
              </a:ext>
            </a:extLst>
          </p:cNvPr>
          <p:cNvSpPr txBox="1"/>
          <p:nvPr/>
        </p:nvSpPr>
        <p:spPr>
          <a:xfrm>
            <a:off x="6841671" y="5274129"/>
            <a:ext cx="1469572" cy="369332"/>
          </a:xfrm>
          <a:prstGeom prst="rect">
            <a:avLst/>
          </a:prstGeom>
          <a:noFill/>
        </p:spPr>
        <p:txBody>
          <a:bodyPr wrap="square" rtlCol="0">
            <a:spAutoFit/>
          </a:bodyPr>
          <a:lstStyle/>
          <a:p>
            <a:r>
              <a:rPr lang="en-US" dirty="0">
                <a:solidFill>
                  <a:srgbClr val="FF0000"/>
                </a:solidFill>
              </a:rPr>
              <a:t>British</a:t>
            </a:r>
          </a:p>
        </p:txBody>
      </p:sp>
    </p:spTree>
    <p:extLst>
      <p:ext uri="{BB962C8B-B14F-4D97-AF65-F5344CB8AC3E}">
        <p14:creationId xmlns:p14="http://schemas.microsoft.com/office/powerpoint/2010/main" val="165574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D5AE6-337A-8310-4163-B59C995CD91D}"/>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3CADC7E-F059-BAB8-9587-BF7CC65F0BC2}"/>
              </a:ext>
            </a:extLst>
          </p:cNvPr>
          <p:cNvSpPr>
            <a:spLocks noGrp="1"/>
          </p:cNvSpPr>
          <p:nvPr>
            <p:ph idx="1"/>
          </p:nvPr>
        </p:nvSpPr>
        <p:spPr/>
        <p:txBody>
          <a:bodyPr/>
          <a:lstStyle/>
          <a:p>
            <a:r>
              <a:rPr lang="en-US" sz="2400" dirty="0"/>
              <a:t>File Handling:</a:t>
            </a:r>
          </a:p>
          <a:p>
            <a:pPr lvl="1"/>
            <a:r>
              <a:rPr lang="en-US" sz="2400" dirty="0"/>
              <a:t>File reading and writing – Part 1</a:t>
            </a:r>
          </a:p>
        </p:txBody>
      </p:sp>
    </p:spTree>
    <p:extLst>
      <p:ext uri="{BB962C8B-B14F-4D97-AF65-F5344CB8AC3E}">
        <p14:creationId xmlns:p14="http://schemas.microsoft.com/office/powerpoint/2010/main" val="487716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ACB5-F4DF-F992-2A93-39E3F8B5CC5B}"/>
              </a:ext>
            </a:extLst>
          </p:cNvPr>
          <p:cNvSpPr>
            <a:spLocks noGrp="1"/>
          </p:cNvSpPr>
          <p:nvPr>
            <p:ph type="title"/>
          </p:nvPr>
        </p:nvSpPr>
        <p:spPr/>
        <p:txBody>
          <a:bodyPr/>
          <a:lstStyle/>
          <a:p>
            <a:r>
              <a:rPr lang="en-US" dirty="0"/>
              <a:t>Example 1 on using </a:t>
            </a:r>
            <a:r>
              <a:rPr lang="en-US" dirty="0" err="1"/>
              <a:t>seekg</a:t>
            </a:r>
            <a:endParaRPr lang="en-US" dirty="0"/>
          </a:p>
        </p:txBody>
      </p:sp>
      <p:sp>
        <p:nvSpPr>
          <p:cNvPr id="3" name="Content Placeholder 2">
            <a:extLst>
              <a:ext uri="{FF2B5EF4-FFF2-40B4-BE49-F238E27FC236}">
                <a16:creationId xmlns:a16="http://schemas.microsoft.com/office/drawing/2014/main" id="{CB7756A7-0514-1BCA-F918-855172AA4582}"/>
              </a:ext>
            </a:extLst>
          </p:cNvPr>
          <p:cNvSpPr>
            <a:spLocks noGrp="1"/>
          </p:cNvSpPr>
          <p:nvPr>
            <p:ph idx="1"/>
          </p:nvPr>
        </p:nvSpPr>
        <p:spPr/>
        <p:txBody>
          <a:bodyPr/>
          <a:lstStyle/>
          <a:p>
            <a:r>
              <a:rPr lang="en-US" dirty="0"/>
              <a:t>Assume that I have a file called </a:t>
            </a:r>
            <a:r>
              <a:rPr lang="en-US" dirty="0" err="1"/>
              <a:t>TestRW</a:t>
            </a:r>
            <a:r>
              <a:rPr lang="en-US" dirty="0"/>
              <a:t> containing only the statement “</a:t>
            </a:r>
            <a:r>
              <a:rPr lang="en-US" b="1" dirty="0"/>
              <a:t>British University in Egypt”</a:t>
            </a:r>
          </a:p>
        </p:txBody>
      </p:sp>
      <p:pic>
        <p:nvPicPr>
          <p:cNvPr id="5" name="Picture 4">
            <a:extLst>
              <a:ext uri="{FF2B5EF4-FFF2-40B4-BE49-F238E27FC236}">
                <a16:creationId xmlns:a16="http://schemas.microsoft.com/office/drawing/2014/main" id="{7967BDC4-8B0A-342E-8194-3B01A1990253}"/>
              </a:ext>
            </a:extLst>
          </p:cNvPr>
          <p:cNvPicPr>
            <a:picLocks noChangeAspect="1"/>
          </p:cNvPicPr>
          <p:nvPr/>
        </p:nvPicPr>
        <p:blipFill>
          <a:blip r:embed="rId2"/>
          <a:stretch>
            <a:fillRect/>
          </a:stretch>
        </p:blipFill>
        <p:spPr>
          <a:xfrm>
            <a:off x="7638841" y="2207972"/>
            <a:ext cx="3010320" cy="1724266"/>
          </a:xfrm>
          <a:prstGeom prst="rect">
            <a:avLst/>
          </a:prstGeom>
        </p:spPr>
      </p:pic>
      <p:pic>
        <p:nvPicPr>
          <p:cNvPr id="10" name="Picture 9">
            <a:extLst>
              <a:ext uri="{FF2B5EF4-FFF2-40B4-BE49-F238E27FC236}">
                <a16:creationId xmlns:a16="http://schemas.microsoft.com/office/drawing/2014/main" id="{8274F043-052D-3444-0C68-54D10270BFF8}"/>
              </a:ext>
            </a:extLst>
          </p:cNvPr>
          <p:cNvPicPr>
            <a:picLocks noChangeAspect="1"/>
          </p:cNvPicPr>
          <p:nvPr/>
        </p:nvPicPr>
        <p:blipFill>
          <a:blip r:embed="rId3"/>
          <a:stretch>
            <a:fillRect/>
          </a:stretch>
        </p:blipFill>
        <p:spPr>
          <a:xfrm>
            <a:off x="1013449" y="2390775"/>
            <a:ext cx="6426863" cy="1038225"/>
          </a:xfrm>
          <a:prstGeom prst="rect">
            <a:avLst/>
          </a:prstGeom>
        </p:spPr>
      </p:pic>
      <p:pic>
        <p:nvPicPr>
          <p:cNvPr id="12" name="Picture 11">
            <a:extLst>
              <a:ext uri="{FF2B5EF4-FFF2-40B4-BE49-F238E27FC236}">
                <a16:creationId xmlns:a16="http://schemas.microsoft.com/office/drawing/2014/main" id="{6040A025-5BED-067A-CAF4-0206A4691D14}"/>
              </a:ext>
            </a:extLst>
          </p:cNvPr>
          <p:cNvPicPr>
            <a:picLocks noChangeAspect="1"/>
          </p:cNvPicPr>
          <p:nvPr/>
        </p:nvPicPr>
        <p:blipFill>
          <a:blip r:embed="rId4"/>
          <a:stretch>
            <a:fillRect/>
          </a:stretch>
        </p:blipFill>
        <p:spPr>
          <a:xfrm>
            <a:off x="1013449" y="4546599"/>
            <a:ext cx="6715125" cy="971550"/>
          </a:xfrm>
          <a:prstGeom prst="rect">
            <a:avLst/>
          </a:prstGeom>
        </p:spPr>
      </p:pic>
      <p:sp>
        <p:nvSpPr>
          <p:cNvPr id="13" name="TextBox 12">
            <a:extLst>
              <a:ext uri="{FF2B5EF4-FFF2-40B4-BE49-F238E27FC236}">
                <a16:creationId xmlns:a16="http://schemas.microsoft.com/office/drawing/2014/main" id="{D3C12411-23F0-45D1-5240-862F477B338C}"/>
              </a:ext>
            </a:extLst>
          </p:cNvPr>
          <p:cNvSpPr txBox="1"/>
          <p:nvPr/>
        </p:nvSpPr>
        <p:spPr>
          <a:xfrm>
            <a:off x="4553160" y="3378240"/>
            <a:ext cx="1469572" cy="369332"/>
          </a:xfrm>
          <a:prstGeom prst="rect">
            <a:avLst/>
          </a:prstGeom>
          <a:noFill/>
        </p:spPr>
        <p:txBody>
          <a:bodyPr wrap="square" rtlCol="0">
            <a:spAutoFit/>
          </a:bodyPr>
          <a:lstStyle/>
          <a:p>
            <a:r>
              <a:rPr lang="en-US" dirty="0" err="1">
                <a:solidFill>
                  <a:srgbClr val="FF0000"/>
                </a:solidFill>
              </a:rPr>
              <a:t>tish</a:t>
            </a:r>
            <a:endParaRPr lang="en-US" dirty="0">
              <a:solidFill>
                <a:srgbClr val="FF0000"/>
              </a:solidFill>
            </a:endParaRPr>
          </a:p>
        </p:txBody>
      </p:sp>
      <p:sp>
        <p:nvSpPr>
          <p:cNvPr id="14" name="TextBox 13">
            <a:extLst>
              <a:ext uri="{FF2B5EF4-FFF2-40B4-BE49-F238E27FC236}">
                <a16:creationId xmlns:a16="http://schemas.microsoft.com/office/drawing/2014/main" id="{B2E30437-47FC-1B3B-145D-B206DD09A6D6}"/>
              </a:ext>
            </a:extLst>
          </p:cNvPr>
          <p:cNvSpPr txBox="1"/>
          <p:nvPr/>
        </p:nvSpPr>
        <p:spPr>
          <a:xfrm>
            <a:off x="5505148" y="5363231"/>
            <a:ext cx="1469572" cy="369332"/>
          </a:xfrm>
          <a:prstGeom prst="rect">
            <a:avLst/>
          </a:prstGeom>
          <a:noFill/>
        </p:spPr>
        <p:txBody>
          <a:bodyPr wrap="square" rtlCol="0">
            <a:spAutoFit/>
          </a:bodyPr>
          <a:lstStyle/>
          <a:p>
            <a:r>
              <a:rPr lang="en-US" dirty="0">
                <a:solidFill>
                  <a:srgbClr val="FF0000"/>
                </a:solidFill>
              </a:rPr>
              <a:t>Egypt</a:t>
            </a:r>
          </a:p>
        </p:txBody>
      </p:sp>
    </p:spTree>
    <p:extLst>
      <p:ext uri="{BB962C8B-B14F-4D97-AF65-F5344CB8AC3E}">
        <p14:creationId xmlns:p14="http://schemas.microsoft.com/office/powerpoint/2010/main" val="2117681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C255-664E-76A3-3F9F-8D43EC04D767}"/>
              </a:ext>
            </a:extLst>
          </p:cNvPr>
          <p:cNvSpPr>
            <a:spLocks noGrp="1"/>
          </p:cNvSpPr>
          <p:nvPr>
            <p:ph type="title"/>
          </p:nvPr>
        </p:nvSpPr>
        <p:spPr/>
        <p:txBody>
          <a:bodyPr/>
          <a:lstStyle/>
          <a:p>
            <a:r>
              <a:rPr lang="en-US" dirty="0"/>
              <a:t>Example 2 on using </a:t>
            </a:r>
            <a:r>
              <a:rPr lang="en-US" dirty="0" err="1"/>
              <a:t>seekg</a:t>
            </a:r>
            <a:endParaRPr lang="en-US" dirty="0"/>
          </a:p>
        </p:txBody>
      </p:sp>
      <p:sp>
        <p:nvSpPr>
          <p:cNvPr id="3" name="Content Placeholder 2">
            <a:extLst>
              <a:ext uri="{FF2B5EF4-FFF2-40B4-BE49-F238E27FC236}">
                <a16:creationId xmlns:a16="http://schemas.microsoft.com/office/drawing/2014/main" id="{2C28BB90-48F8-69E6-905C-C8444D2D1A3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382D101-C92C-DE6D-6960-2BE54C288924}"/>
              </a:ext>
            </a:extLst>
          </p:cNvPr>
          <p:cNvPicPr>
            <a:picLocks noChangeAspect="1"/>
          </p:cNvPicPr>
          <p:nvPr/>
        </p:nvPicPr>
        <p:blipFill>
          <a:blip r:embed="rId2"/>
          <a:stretch>
            <a:fillRect/>
          </a:stretch>
        </p:blipFill>
        <p:spPr>
          <a:xfrm>
            <a:off x="9412638" y="2494916"/>
            <a:ext cx="1102899" cy="628609"/>
          </a:xfrm>
          <a:prstGeom prst="rect">
            <a:avLst/>
          </a:prstGeom>
        </p:spPr>
      </p:pic>
      <p:pic>
        <p:nvPicPr>
          <p:cNvPr id="8" name="Picture 7">
            <a:extLst>
              <a:ext uri="{FF2B5EF4-FFF2-40B4-BE49-F238E27FC236}">
                <a16:creationId xmlns:a16="http://schemas.microsoft.com/office/drawing/2014/main" id="{9F396A8F-CA04-61B8-6D86-BAF781DF7BAA}"/>
              </a:ext>
            </a:extLst>
          </p:cNvPr>
          <p:cNvPicPr>
            <a:picLocks noChangeAspect="1"/>
          </p:cNvPicPr>
          <p:nvPr/>
        </p:nvPicPr>
        <p:blipFill>
          <a:blip r:embed="rId3"/>
          <a:stretch>
            <a:fillRect/>
          </a:stretch>
        </p:blipFill>
        <p:spPr>
          <a:xfrm>
            <a:off x="9412638" y="3429000"/>
            <a:ext cx="1964443" cy="2204357"/>
          </a:xfrm>
          <a:prstGeom prst="rect">
            <a:avLst/>
          </a:prstGeom>
        </p:spPr>
      </p:pic>
      <p:pic>
        <p:nvPicPr>
          <p:cNvPr id="7" name="Picture 6">
            <a:extLst>
              <a:ext uri="{FF2B5EF4-FFF2-40B4-BE49-F238E27FC236}">
                <a16:creationId xmlns:a16="http://schemas.microsoft.com/office/drawing/2014/main" id="{ACAF2318-7856-CA63-EF5C-DE1C03BFE4AA}"/>
              </a:ext>
            </a:extLst>
          </p:cNvPr>
          <p:cNvPicPr>
            <a:picLocks noChangeAspect="1"/>
          </p:cNvPicPr>
          <p:nvPr/>
        </p:nvPicPr>
        <p:blipFill>
          <a:blip r:embed="rId4"/>
          <a:stretch>
            <a:fillRect/>
          </a:stretch>
        </p:blipFill>
        <p:spPr>
          <a:xfrm>
            <a:off x="814917" y="1268905"/>
            <a:ext cx="8329081" cy="5328743"/>
          </a:xfrm>
          <a:prstGeom prst="rect">
            <a:avLst/>
          </a:prstGeom>
        </p:spPr>
      </p:pic>
    </p:spTree>
    <p:extLst>
      <p:ext uri="{BB962C8B-B14F-4D97-AF65-F5344CB8AC3E}">
        <p14:creationId xmlns:p14="http://schemas.microsoft.com/office/powerpoint/2010/main" val="201699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BD89-D92E-B211-3096-FCD72200D032}"/>
              </a:ext>
            </a:extLst>
          </p:cNvPr>
          <p:cNvSpPr>
            <a:spLocks noGrp="1"/>
          </p:cNvSpPr>
          <p:nvPr>
            <p:ph type="title"/>
          </p:nvPr>
        </p:nvSpPr>
        <p:spPr/>
        <p:txBody>
          <a:bodyPr/>
          <a:lstStyle/>
          <a:p>
            <a:r>
              <a:rPr lang="en-US" dirty="0"/>
              <a:t>Example on using </a:t>
            </a:r>
            <a:r>
              <a:rPr lang="en-US" dirty="0" err="1"/>
              <a:t>seekg</a:t>
            </a:r>
            <a:endParaRPr lang="en-US" dirty="0"/>
          </a:p>
        </p:txBody>
      </p:sp>
      <p:sp>
        <p:nvSpPr>
          <p:cNvPr id="3" name="Content Placeholder 2">
            <a:extLst>
              <a:ext uri="{FF2B5EF4-FFF2-40B4-BE49-F238E27FC236}">
                <a16:creationId xmlns:a16="http://schemas.microsoft.com/office/drawing/2014/main" id="{60E41E90-8B28-1B72-0342-E8527CA0A3E2}"/>
              </a:ext>
            </a:extLst>
          </p:cNvPr>
          <p:cNvSpPr>
            <a:spLocks noGrp="1"/>
          </p:cNvSpPr>
          <p:nvPr>
            <p:ph idx="1"/>
          </p:nvPr>
        </p:nvSpPr>
        <p:spPr/>
        <p:txBody>
          <a:bodyPr/>
          <a:lstStyle/>
          <a:p>
            <a:r>
              <a:rPr lang="en-US" dirty="0">
                <a:solidFill>
                  <a:schemeClr val="tx1"/>
                </a:solidFill>
              </a:rPr>
              <a:t>Notice that when the last read occurred after reaching character ‘y’. And when the reading pointer moves by two character by the “</a:t>
            </a:r>
            <a:r>
              <a:rPr lang="en-US" dirty="0" err="1">
                <a:solidFill>
                  <a:schemeClr val="tx1"/>
                </a:solidFill>
              </a:rPr>
              <a:t>seekg</a:t>
            </a:r>
            <a:r>
              <a:rPr lang="en-US" dirty="0">
                <a:solidFill>
                  <a:schemeClr val="tx1"/>
                </a:solidFill>
              </a:rPr>
              <a:t>()” function, the pointer reaches the end of the file and nothing to read. In this case, the last read fails to read any character, and so the value of c remains of the same value x.</a:t>
            </a:r>
          </a:p>
        </p:txBody>
      </p:sp>
      <p:pic>
        <p:nvPicPr>
          <p:cNvPr id="4" name="Picture 3">
            <a:extLst>
              <a:ext uri="{FF2B5EF4-FFF2-40B4-BE49-F238E27FC236}">
                <a16:creationId xmlns:a16="http://schemas.microsoft.com/office/drawing/2014/main" id="{5B501646-1D87-D3B0-9FEB-9A9872090ACE}"/>
              </a:ext>
            </a:extLst>
          </p:cNvPr>
          <p:cNvPicPr>
            <a:picLocks noChangeAspect="1"/>
          </p:cNvPicPr>
          <p:nvPr/>
        </p:nvPicPr>
        <p:blipFill>
          <a:blip r:embed="rId2"/>
          <a:stretch>
            <a:fillRect/>
          </a:stretch>
        </p:blipFill>
        <p:spPr>
          <a:xfrm>
            <a:off x="6963352" y="3429000"/>
            <a:ext cx="1102899" cy="628609"/>
          </a:xfrm>
          <a:prstGeom prst="rect">
            <a:avLst/>
          </a:prstGeom>
        </p:spPr>
      </p:pic>
      <p:pic>
        <p:nvPicPr>
          <p:cNvPr id="6" name="Picture 5">
            <a:extLst>
              <a:ext uri="{FF2B5EF4-FFF2-40B4-BE49-F238E27FC236}">
                <a16:creationId xmlns:a16="http://schemas.microsoft.com/office/drawing/2014/main" id="{CFE35FD7-F992-F053-448B-8548E60879D2}"/>
              </a:ext>
            </a:extLst>
          </p:cNvPr>
          <p:cNvPicPr>
            <a:picLocks noChangeAspect="1"/>
          </p:cNvPicPr>
          <p:nvPr/>
        </p:nvPicPr>
        <p:blipFill>
          <a:blip r:embed="rId3"/>
          <a:stretch>
            <a:fillRect/>
          </a:stretch>
        </p:blipFill>
        <p:spPr>
          <a:xfrm>
            <a:off x="7176616" y="4268746"/>
            <a:ext cx="1967385" cy="1476581"/>
          </a:xfrm>
          <a:prstGeom prst="rect">
            <a:avLst/>
          </a:prstGeom>
        </p:spPr>
      </p:pic>
      <p:pic>
        <p:nvPicPr>
          <p:cNvPr id="7" name="Picture 6">
            <a:extLst>
              <a:ext uri="{FF2B5EF4-FFF2-40B4-BE49-F238E27FC236}">
                <a16:creationId xmlns:a16="http://schemas.microsoft.com/office/drawing/2014/main" id="{3ED2CA85-7821-C9F3-21FA-DA9C638B7167}"/>
              </a:ext>
            </a:extLst>
          </p:cNvPr>
          <p:cNvPicPr>
            <a:picLocks noChangeAspect="1"/>
          </p:cNvPicPr>
          <p:nvPr/>
        </p:nvPicPr>
        <p:blipFill>
          <a:blip r:embed="rId4"/>
          <a:stretch>
            <a:fillRect/>
          </a:stretch>
        </p:blipFill>
        <p:spPr>
          <a:xfrm>
            <a:off x="1261834" y="3612883"/>
            <a:ext cx="5028607" cy="2488372"/>
          </a:xfrm>
          <a:prstGeom prst="rect">
            <a:avLst/>
          </a:prstGeom>
        </p:spPr>
      </p:pic>
      <p:sp>
        <p:nvSpPr>
          <p:cNvPr id="8" name="TextBox 7">
            <a:extLst>
              <a:ext uri="{FF2B5EF4-FFF2-40B4-BE49-F238E27FC236}">
                <a16:creationId xmlns:a16="http://schemas.microsoft.com/office/drawing/2014/main" id="{32C38463-7873-5F9E-B086-CA55124E62DA}"/>
              </a:ext>
            </a:extLst>
          </p:cNvPr>
          <p:cNvSpPr txBox="1"/>
          <p:nvPr/>
        </p:nvSpPr>
        <p:spPr>
          <a:xfrm>
            <a:off x="1261833" y="3114847"/>
            <a:ext cx="4397987" cy="369332"/>
          </a:xfrm>
          <a:prstGeom prst="rect">
            <a:avLst/>
          </a:prstGeom>
          <a:noFill/>
        </p:spPr>
        <p:txBody>
          <a:bodyPr wrap="square" rtlCol="0">
            <a:spAutoFit/>
          </a:bodyPr>
          <a:lstStyle/>
          <a:p>
            <a:r>
              <a:rPr lang="en-US" dirty="0">
                <a:solidFill>
                  <a:srgbClr val="00B0F0"/>
                </a:solidFill>
              </a:rPr>
              <a:t>We can modify this part as follows:</a:t>
            </a:r>
          </a:p>
        </p:txBody>
      </p:sp>
    </p:spTree>
    <p:extLst>
      <p:ext uri="{BB962C8B-B14F-4D97-AF65-F5344CB8AC3E}">
        <p14:creationId xmlns:p14="http://schemas.microsoft.com/office/powerpoint/2010/main" val="418972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7B16E-91BE-E656-F0A0-5099203D8986}"/>
              </a:ext>
            </a:extLst>
          </p:cNvPr>
          <p:cNvSpPr>
            <a:spLocks noGrp="1"/>
          </p:cNvSpPr>
          <p:nvPr>
            <p:ph type="title"/>
          </p:nvPr>
        </p:nvSpPr>
        <p:spPr>
          <a:xfrm>
            <a:off x="2834640" y="2565305"/>
            <a:ext cx="2631440" cy="1325563"/>
          </a:xfrm>
        </p:spPr>
        <p:txBody>
          <a:bodyPr/>
          <a:lstStyle/>
          <a:p>
            <a:r>
              <a:rPr lang="en-US" dirty="0"/>
              <a:t>Thank You</a:t>
            </a:r>
          </a:p>
        </p:txBody>
      </p:sp>
      <p:pic>
        <p:nvPicPr>
          <p:cNvPr id="17410" name="Picture 2" descr="Why and How to Ask Open-Ended Questions and Examples">
            <a:extLst>
              <a:ext uri="{FF2B5EF4-FFF2-40B4-BE49-F238E27FC236}">
                <a16:creationId xmlns:a16="http://schemas.microsoft.com/office/drawing/2014/main" id="{A4179B05-B375-4B1C-3746-74B99FD76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5775" y="2077624"/>
            <a:ext cx="3701555" cy="2466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412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C9EEE-D97A-9238-0617-DEB9C7D1AD6D}"/>
              </a:ext>
            </a:extLst>
          </p:cNvPr>
          <p:cNvSpPr>
            <a:spLocks noGrp="1"/>
          </p:cNvSpPr>
          <p:nvPr>
            <p:ph type="title"/>
          </p:nvPr>
        </p:nvSpPr>
        <p:spPr/>
        <p:txBody>
          <a:bodyPr/>
          <a:lstStyle/>
          <a:p>
            <a:r>
              <a:rPr lang="en-US" dirty="0"/>
              <a:t>File Handling</a:t>
            </a:r>
          </a:p>
        </p:txBody>
      </p:sp>
      <p:sp>
        <p:nvSpPr>
          <p:cNvPr id="3" name="Content Placeholder 2">
            <a:extLst>
              <a:ext uri="{FF2B5EF4-FFF2-40B4-BE49-F238E27FC236}">
                <a16:creationId xmlns:a16="http://schemas.microsoft.com/office/drawing/2014/main" id="{BCF39B8B-0642-C84E-71D2-7373472C6617}"/>
              </a:ext>
            </a:extLst>
          </p:cNvPr>
          <p:cNvSpPr>
            <a:spLocks noGrp="1"/>
          </p:cNvSpPr>
          <p:nvPr>
            <p:ph idx="1"/>
          </p:nvPr>
        </p:nvSpPr>
        <p:spPr/>
        <p:txBody>
          <a:bodyPr/>
          <a:lstStyle/>
          <a:p>
            <a:r>
              <a:rPr lang="en-US" b="0" i="0" dirty="0">
                <a:solidFill>
                  <a:srgbClr val="273239"/>
                </a:solidFill>
                <a:effectLst/>
                <a:latin typeface="Nunito" pitchFamily="2" charset="0"/>
              </a:rPr>
              <a:t>File handling  is either:</a:t>
            </a:r>
          </a:p>
          <a:p>
            <a:pPr lvl="1">
              <a:buFont typeface="Wingdings" panose="05000000000000000000" pitchFamily="2" charset="2"/>
              <a:buChar char="q"/>
            </a:pPr>
            <a:r>
              <a:rPr lang="en-US" i="1" dirty="0">
                <a:solidFill>
                  <a:srgbClr val="0070C0"/>
                </a:solidFill>
                <a:latin typeface="Arial" panose="020B0604020202020204" pitchFamily="34" charset="0"/>
                <a:cs typeface="Arial" panose="020B0604020202020204" pitchFamily="34" charset="0"/>
                <a:sym typeface="Wingdings" panose="05000000000000000000" pitchFamily="2" charset="2"/>
              </a:rPr>
              <a:t>File Writing: </a:t>
            </a:r>
            <a:r>
              <a:rPr lang="en-US" dirty="0">
                <a:solidFill>
                  <a:srgbClr val="273239"/>
                </a:solidFill>
                <a:latin typeface="Nunito" pitchFamily="2" charset="0"/>
                <a:sym typeface="Wingdings" panose="05000000000000000000" pitchFamily="2" charset="2"/>
              </a:rPr>
              <a:t>s</a:t>
            </a:r>
            <a:r>
              <a:rPr lang="en-US" b="0" i="0" dirty="0">
                <a:solidFill>
                  <a:srgbClr val="273239"/>
                </a:solidFill>
                <a:effectLst/>
                <a:latin typeface="Nunito" pitchFamily="2" charset="0"/>
              </a:rPr>
              <a:t>toring data permanently in a file on the hard disk.</a:t>
            </a:r>
          </a:p>
          <a:p>
            <a:pPr lvl="1">
              <a:buFont typeface="Wingdings" panose="05000000000000000000" pitchFamily="2" charset="2"/>
              <a:buChar char="q"/>
            </a:pPr>
            <a:r>
              <a:rPr lang="en-US" i="1" dirty="0">
                <a:solidFill>
                  <a:srgbClr val="0070C0"/>
                </a:solidFill>
                <a:latin typeface="Arial" panose="020B0604020202020204" pitchFamily="34" charset="0"/>
                <a:cs typeface="Arial" panose="020B0604020202020204" pitchFamily="34" charset="0"/>
                <a:sym typeface="Wingdings" panose="05000000000000000000" pitchFamily="2" charset="2"/>
              </a:rPr>
              <a:t>File Reading: </a:t>
            </a:r>
            <a:r>
              <a:rPr lang="en-US" dirty="0">
                <a:solidFill>
                  <a:srgbClr val="273239"/>
                </a:solidFill>
                <a:latin typeface="Nunito" pitchFamily="2" charset="0"/>
                <a:sym typeface="Wingdings" panose="05000000000000000000" pitchFamily="2" charset="2"/>
              </a:rPr>
              <a:t>reading an existing file from the hard disk.</a:t>
            </a:r>
            <a:br>
              <a:rPr lang="en-US" dirty="0"/>
            </a:br>
            <a:endParaRPr lang="en-US" dirty="0"/>
          </a:p>
          <a:p>
            <a:r>
              <a:rPr lang="en-US" dirty="0">
                <a:solidFill>
                  <a:srgbClr val="273239"/>
                </a:solidFill>
                <a:latin typeface="Nunito" pitchFamily="2" charset="0"/>
              </a:rPr>
              <a:t>F</a:t>
            </a:r>
            <a:r>
              <a:rPr lang="en-US" b="0" i="0" dirty="0">
                <a:solidFill>
                  <a:srgbClr val="273239"/>
                </a:solidFill>
                <a:effectLst/>
                <a:latin typeface="Nunito" pitchFamily="2" charset="0"/>
              </a:rPr>
              <a:t>ile handling involves the following steps:-</a:t>
            </a:r>
          </a:p>
          <a:p>
            <a:pPr marL="857250" lvl="1" indent="-457200">
              <a:buFont typeface="+mj-lt"/>
              <a:buAutoNum type="arabicPeriod"/>
            </a:pPr>
            <a:r>
              <a:rPr lang="en-US" b="0" i="0" dirty="0">
                <a:solidFill>
                  <a:srgbClr val="273239"/>
                </a:solidFill>
                <a:effectLst/>
                <a:latin typeface="Nunito" pitchFamily="2" charset="0"/>
              </a:rPr>
              <a:t>Handling the naming of the file.</a:t>
            </a:r>
          </a:p>
          <a:p>
            <a:pPr marL="857250" lvl="1" indent="-457200">
              <a:buFont typeface="+mj-lt"/>
              <a:buAutoNum type="arabicPeriod"/>
            </a:pPr>
            <a:r>
              <a:rPr lang="en-US" b="0" i="0" dirty="0">
                <a:solidFill>
                  <a:srgbClr val="273239"/>
                </a:solidFill>
                <a:effectLst/>
                <a:latin typeface="Nunito" pitchFamily="2" charset="0"/>
              </a:rPr>
              <a:t> Opening </a:t>
            </a:r>
            <a:r>
              <a:rPr lang="en-US" dirty="0">
                <a:solidFill>
                  <a:srgbClr val="273239"/>
                </a:solidFill>
                <a:latin typeface="Nunito" pitchFamily="2" charset="0"/>
              </a:rPr>
              <a:t>the</a:t>
            </a:r>
            <a:r>
              <a:rPr lang="en-US" b="0" i="0" dirty="0">
                <a:solidFill>
                  <a:srgbClr val="273239"/>
                </a:solidFill>
                <a:effectLst/>
                <a:latin typeface="Nunito" pitchFamily="2" charset="0"/>
              </a:rPr>
              <a:t> file</a:t>
            </a:r>
          </a:p>
          <a:p>
            <a:pPr marL="857250" lvl="1" indent="-457200">
              <a:buFont typeface="+mj-lt"/>
              <a:buAutoNum type="arabicPeriod"/>
            </a:pPr>
            <a:r>
              <a:rPr lang="en-US" b="0" i="0" dirty="0">
                <a:solidFill>
                  <a:srgbClr val="273239"/>
                </a:solidFill>
                <a:effectLst/>
                <a:latin typeface="Nunito" pitchFamily="2" charset="0"/>
              </a:rPr>
              <a:t> Writing data into the file/Reading data from the file.</a:t>
            </a:r>
          </a:p>
          <a:p>
            <a:pPr marL="857250" lvl="1" indent="-457200">
              <a:buFont typeface="+mj-lt"/>
              <a:buAutoNum type="arabicPeriod"/>
            </a:pPr>
            <a:r>
              <a:rPr lang="en-US" dirty="0">
                <a:solidFill>
                  <a:srgbClr val="273239"/>
                </a:solidFill>
                <a:latin typeface="Nunito" pitchFamily="2" charset="0"/>
              </a:rPr>
              <a:t> Closing the file.</a:t>
            </a:r>
            <a:endParaRPr lang="en-US" b="0" i="0" dirty="0">
              <a:solidFill>
                <a:srgbClr val="273239"/>
              </a:solidFill>
              <a:effectLst/>
              <a:latin typeface="Nunito" pitchFamily="2" charset="0"/>
            </a:endParaRPr>
          </a:p>
        </p:txBody>
      </p:sp>
    </p:spTree>
    <p:extLst>
      <p:ext uri="{BB962C8B-B14F-4D97-AF65-F5344CB8AC3E}">
        <p14:creationId xmlns:p14="http://schemas.microsoft.com/office/powerpoint/2010/main" val="2785781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75F95-9E39-62FB-0B72-B6DA45BD231D}"/>
              </a:ext>
            </a:extLst>
          </p:cNvPr>
          <p:cNvSpPr>
            <a:spLocks noGrp="1"/>
          </p:cNvSpPr>
          <p:nvPr>
            <p:ph type="title"/>
          </p:nvPr>
        </p:nvSpPr>
        <p:spPr/>
        <p:txBody>
          <a:bodyPr/>
          <a:lstStyle/>
          <a:p>
            <a:r>
              <a:rPr lang="en-US" dirty="0"/>
              <a:t>Streams in C++</a:t>
            </a:r>
          </a:p>
        </p:txBody>
      </p:sp>
      <p:sp>
        <p:nvSpPr>
          <p:cNvPr id="3" name="Content Placeholder 2">
            <a:extLst>
              <a:ext uri="{FF2B5EF4-FFF2-40B4-BE49-F238E27FC236}">
                <a16:creationId xmlns:a16="http://schemas.microsoft.com/office/drawing/2014/main" id="{912BAC8F-51C5-7A0C-C572-61F1C26C0B90}"/>
              </a:ext>
            </a:extLst>
          </p:cNvPr>
          <p:cNvSpPr>
            <a:spLocks noGrp="1"/>
          </p:cNvSpPr>
          <p:nvPr>
            <p:ph idx="1"/>
          </p:nvPr>
        </p:nvSpPr>
        <p:spPr/>
        <p:txBody>
          <a:bodyPr/>
          <a:lstStyle/>
          <a:p>
            <a:r>
              <a:rPr lang="en-US" b="0" i="0" dirty="0">
                <a:solidFill>
                  <a:srgbClr val="273239"/>
                </a:solidFill>
                <a:effectLst/>
                <a:latin typeface="Nunito" pitchFamily="2" charset="0"/>
              </a:rPr>
              <a:t>The sequence of bytes given as input to the executing program and the sequence of bytes that comes as output from the executing program are called </a:t>
            </a:r>
            <a:r>
              <a:rPr lang="en-US" b="1" i="0" dirty="0">
                <a:solidFill>
                  <a:srgbClr val="0070C0"/>
                </a:solidFill>
                <a:effectLst/>
                <a:latin typeface="Nunito" pitchFamily="2" charset="0"/>
              </a:rPr>
              <a:t>streams</a:t>
            </a:r>
            <a:r>
              <a:rPr lang="en-US" b="0" i="0" dirty="0">
                <a:solidFill>
                  <a:srgbClr val="273239"/>
                </a:solidFill>
                <a:effectLst/>
                <a:latin typeface="Nunito" pitchFamily="2" charset="0"/>
              </a:rPr>
              <a:t>. </a:t>
            </a:r>
          </a:p>
          <a:p>
            <a:r>
              <a:rPr lang="en-US" dirty="0">
                <a:solidFill>
                  <a:srgbClr val="273239"/>
                </a:solidFill>
                <a:latin typeface="Nunito" pitchFamily="2" charset="0"/>
              </a:rPr>
              <a:t>S</a:t>
            </a:r>
            <a:r>
              <a:rPr lang="en-US" b="0" i="0" dirty="0">
                <a:solidFill>
                  <a:srgbClr val="273239"/>
                </a:solidFill>
                <a:effectLst/>
                <a:latin typeface="Nunito" pitchFamily="2" charset="0"/>
              </a:rPr>
              <a:t>treams are the flow of data in a sequence.</a:t>
            </a:r>
            <a:endParaRPr lang="en-US" dirty="0"/>
          </a:p>
        </p:txBody>
      </p:sp>
      <p:pic>
        <p:nvPicPr>
          <p:cNvPr id="5" name="Picture 4">
            <a:extLst>
              <a:ext uri="{FF2B5EF4-FFF2-40B4-BE49-F238E27FC236}">
                <a16:creationId xmlns:a16="http://schemas.microsoft.com/office/drawing/2014/main" id="{00C79777-827E-7828-877B-9AC118EE48D0}"/>
              </a:ext>
            </a:extLst>
          </p:cNvPr>
          <p:cNvPicPr>
            <a:picLocks noChangeAspect="1"/>
          </p:cNvPicPr>
          <p:nvPr/>
        </p:nvPicPr>
        <p:blipFill>
          <a:blip r:embed="rId2"/>
          <a:stretch>
            <a:fillRect/>
          </a:stretch>
        </p:blipFill>
        <p:spPr>
          <a:xfrm>
            <a:off x="1807496" y="3681570"/>
            <a:ext cx="6577968" cy="2334766"/>
          </a:xfrm>
          <a:prstGeom prst="rect">
            <a:avLst/>
          </a:prstGeom>
        </p:spPr>
      </p:pic>
    </p:spTree>
    <p:extLst>
      <p:ext uri="{BB962C8B-B14F-4D97-AF65-F5344CB8AC3E}">
        <p14:creationId xmlns:p14="http://schemas.microsoft.com/office/powerpoint/2010/main" val="231058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DB627-841D-1EDE-DADF-46F52F801CB6}"/>
              </a:ext>
            </a:extLst>
          </p:cNvPr>
          <p:cNvSpPr>
            <a:spLocks noGrp="1"/>
          </p:cNvSpPr>
          <p:nvPr>
            <p:ph type="title"/>
          </p:nvPr>
        </p:nvSpPr>
        <p:spPr/>
        <p:txBody>
          <a:bodyPr/>
          <a:lstStyle/>
          <a:p>
            <a:r>
              <a:rPr lang="en-US" dirty="0"/>
              <a:t>C++ useful streams</a:t>
            </a:r>
          </a:p>
        </p:txBody>
      </p:sp>
      <p:sp>
        <p:nvSpPr>
          <p:cNvPr id="3" name="Content Placeholder 2">
            <a:extLst>
              <a:ext uri="{FF2B5EF4-FFF2-40B4-BE49-F238E27FC236}">
                <a16:creationId xmlns:a16="http://schemas.microsoft.com/office/drawing/2014/main" id="{19BC4CA8-778F-E8E4-BFFF-484007291336}"/>
              </a:ext>
            </a:extLst>
          </p:cNvPr>
          <p:cNvSpPr>
            <a:spLocks noGrp="1"/>
          </p:cNvSpPr>
          <p:nvPr>
            <p:ph idx="1"/>
          </p:nvPr>
        </p:nvSpPr>
        <p:spPr>
          <a:xfrm>
            <a:off x="814918" y="1007918"/>
            <a:ext cx="8329082" cy="5069899"/>
          </a:xfrm>
        </p:spPr>
        <p:txBody>
          <a:bodyPr/>
          <a:lstStyle/>
          <a:p>
            <a:pPr algn="l"/>
            <a:endParaRPr lang="en-US" sz="1800" b="0" i="0" u="none" strike="noStrike" baseline="0" dirty="0">
              <a:solidFill>
                <a:srgbClr val="000000"/>
              </a:solidFill>
              <a:latin typeface="Trebuchet MS" panose="020B0603020202020204" pitchFamily="34" charset="0"/>
            </a:endParaRPr>
          </a:p>
          <a:p>
            <a:r>
              <a:rPr lang="en-US" sz="1800" b="0" i="0" u="none" strike="noStrike" baseline="0" dirty="0">
                <a:solidFill>
                  <a:srgbClr val="000000"/>
                </a:solidFill>
                <a:latin typeface="Trebuchet MS" panose="020B0603020202020204" pitchFamily="34" charset="0"/>
              </a:rPr>
              <a:t>C++ provides a built-in library </a:t>
            </a:r>
            <a:r>
              <a:rPr lang="en-US" sz="2200" b="1" i="0" u="none" strike="noStrike" baseline="0" dirty="0" err="1">
                <a:solidFill>
                  <a:srgbClr val="0070C0"/>
                </a:solidFill>
                <a:latin typeface="Consolas" panose="020B0609020204030204" pitchFamily="49" charset="0"/>
              </a:rPr>
              <a:t>fstream</a:t>
            </a:r>
            <a:r>
              <a:rPr lang="en-US" sz="1800" b="0" i="0" u="none" strike="noStrike" baseline="0" dirty="0">
                <a:solidFill>
                  <a:srgbClr val="000000"/>
                </a:solidFill>
                <a:latin typeface="Consolas" panose="020B0609020204030204" pitchFamily="49" charset="0"/>
              </a:rPr>
              <a:t> </a:t>
            </a:r>
            <a:r>
              <a:rPr lang="en-US" sz="1800" b="0" i="0" u="none" strike="noStrike" baseline="0" dirty="0">
                <a:solidFill>
                  <a:srgbClr val="000000"/>
                </a:solidFill>
                <a:latin typeface="Trebuchet MS" panose="020B0603020202020204" pitchFamily="34" charset="0"/>
              </a:rPr>
              <a:t>to allow programs to access files.</a:t>
            </a:r>
          </a:p>
          <a:p>
            <a:endParaRPr lang="en-US" sz="1800" dirty="0">
              <a:solidFill>
                <a:srgbClr val="000000"/>
              </a:solidFill>
              <a:latin typeface="Trebuchet MS" panose="020B0603020202020204" pitchFamily="34" charset="0"/>
            </a:endParaRPr>
          </a:p>
          <a:p>
            <a:endParaRPr lang="en-US" sz="1800" b="0" i="0" u="none" strike="noStrike" baseline="0" dirty="0">
              <a:solidFill>
                <a:srgbClr val="000000"/>
              </a:solidFill>
              <a:latin typeface="Trebuchet MS" panose="020B0603020202020204" pitchFamily="34" charset="0"/>
            </a:endParaRPr>
          </a:p>
          <a:p>
            <a:endParaRPr lang="en-US" sz="1800" b="0" i="0" u="none" strike="noStrike" baseline="0" dirty="0">
              <a:solidFill>
                <a:srgbClr val="000000"/>
              </a:solidFill>
              <a:latin typeface="Trebuchet MS" panose="020B0603020202020204" pitchFamily="34" charset="0"/>
            </a:endParaRPr>
          </a:p>
          <a:p>
            <a:pPr marL="0" indent="0">
              <a:buNone/>
            </a:pPr>
            <a:endParaRPr lang="en-US" sz="1800" b="0" i="0" u="none" strike="noStrike" baseline="0" dirty="0">
              <a:solidFill>
                <a:srgbClr val="000000"/>
              </a:solidFill>
              <a:latin typeface="Trebuchet MS" panose="020B0603020202020204" pitchFamily="34" charset="0"/>
            </a:endParaRPr>
          </a:p>
        </p:txBody>
      </p:sp>
      <p:graphicFrame>
        <p:nvGraphicFramePr>
          <p:cNvPr id="4" name="Diagram 3">
            <a:extLst>
              <a:ext uri="{FF2B5EF4-FFF2-40B4-BE49-F238E27FC236}">
                <a16:creationId xmlns:a16="http://schemas.microsoft.com/office/drawing/2014/main" id="{AC491B6D-A5EF-C543-50C0-98E39F25A752}"/>
              </a:ext>
            </a:extLst>
          </p:cNvPr>
          <p:cNvGraphicFramePr/>
          <p:nvPr>
            <p:extLst>
              <p:ext uri="{D42A27DB-BD31-4B8C-83A1-F6EECF244321}">
                <p14:modId xmlns:p14="http://schemas.microsoft.com/office/powerpoint/2010/main" val="3699807538"/>
              </p:ext>
            </p:extLst>
          </p:nvPr>
        </p:nvGraphicFramePr>
        <p:xfrm>
          <a:off x="1107209" y="1696411"/>
          <a:ext cx="9075177" cy="50698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1471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433AB-E632-1A34-CB37-D1DFBBC8D76B}"/>
              </a:ext>
            </a:extLst>
          </p:cNvPr>
          <p:cNvSpPr>
            <a:spLocks noGrp="1"/>
          </p:cNvSpPr>
          <p:nvPr>
            <p:ph type="title"/>
          </p:nvPr>
        </p:nvSpPr>
        <p:spPr/>
        <p:txBody>
          <a:bodyPr/>
          <a:lstStyle/>
          <a:p>
            <a:r>
              <a:rPr lang="en-US" dirty="0"/>
              <a:t>Writing to a file</a:t>
            </a:r>
          </a:p>
        </p:txBody>
      </p:sp>
      <p:sp>
        <p:nvSpPr>
          <p:cNvPr id="3" name="Text Placeholder 2">
            <a:extLst>
              <a:ext uri="{FF2B5EF4-FFF2-40B4-BE49-F238E27FC236}">
                <a16:creationId xmlns:a16="http://schemas.microsoft.com/office/drawing/2014/main" id="{3BFB0EAE-57C6-9310-21FA-AB18F413E7B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86545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DD3CD-14C1-379D-3EEA-010D86A96C02}"/>
              </a:ext>
            </a:extLst>
          </p:cNvPr>
          <p:cNvSpPr>
            <a:spLocks noGrp="1"/>
          </p:cNvSpPr>
          <p:nvPr>
            <p:ph type="title"/>
          </p:nvPr>
        </p:nvSpPr>
        <p:spPr/>
        <p:txBody>
          <a:bodyPr/>
          <a:lstStyle/>
          <a:p>
            <a:r>
              <a:rPr lang="en-US" dirty="0"/>
              <a:t>Writing to a file</a:t>
            </a:r>
          </a:p>
        </p:txBody>
      </p:sp>
      <p:pic>
        <p:nvPicPr>
          <p:cNvPr id="7" name="Content Placeholder 6">
            <a:extLst>
              <a:ext uri="{FF2B5EF4-FFF2-40B4-BE49-F238E27FC236}">
                <a16:creationId xmlns:a16="http://schemas.microsoft.com/office/drawing/2014/main" id="{F12B7422-2506-AE9E-DE0B-B17BD8C21483}"/>
              </a:ext>
            </a:extLst>
          </p:cNvPr>
          <p:cNvPicPr>
            <a:picLocks noGrp="1" noChangeAspect="1"/>
          </p:cNvPicPr>
          <p:nvPr>
            <p:ph idx="1"/>
          </p:nvPr>
        </p:nvPicPr>
        <p:blipFill>
          <a:blip r:embed="rId2"/>
          <a:stretch>
            <a:fillRect/>
          </a:stretch>
        </p:blipFill>
        <p:spPr>
          <a:xfrm>
            <a:off x="729408" y="1281729"/>
            <a:ext cx="7437847" cy="5129462"/>
          </a:xfr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B7BBBB2E-8078-1666-F85D-17E0BDAE428D}"/>
                  </a:ext>
                </a:extLst>
              </p14:cNvPr>
              <p14:cNvContentPartPr/>
              <p14:nvPr/>
            </p14:nvContentPartPr>
            <p14:xfrm>
              <a:off x="1236125" y="1849385"/>
              <a:ext cx="360" cy="360"/>
            </p14:xfrm>
          </p:contentPart>
        </mc:Choice>
        <mc:Fallback xmlns="">
          <p:pic>
            <p:nvPicPr>
              <p:cNvPr id="8" name="Ink 7">
                <a:extLst>
                  <a:ext uri="{FF2B5EF4-FFF2-40B4-BE49-F238E27FC236}">
                    <a16:creationId xmlns:a16="http://schemas.microsoft.com/office/drawing/2014/main" id="{B7BBBB2E-8078-1666-F85D-17E0BDAE428D}"/>
                  </a:ext>
                </a:extLst>
              </p:cNvPr>
              <p:cNvPicPr/>
              <p:nvPr/>
            </p:nvPicPr>
            <p:blipFill>
              <a:blip r:embed="rId4"/>
              <a:stretch>
                <a:fillRect/>
              </a:stretch>
            </p:blipFill>
            <p:spPr>
              <a:xfrm>
                <a:off x="1182485" y="1741385"/>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43DBA71E-4813-9B06-1AC7-368B5B697396}"/>
                  </a:ext>
                </a:extLst>
              </p14:cNvPr>
              <p14:cNvContentPartPr/>
              <p14:nvPr/>
            </p14:nvContentPartPr>
            <p14:xfrm>
              <a:off x="1236125" y="1848305"/>
              <a:ext cx="2588040" cy="23040"/>
            </p14:xfrm>
          </p:contentPart>
        </mc:Choice>
        <mc:Fallback xmlns="">
          <p:pic>
            <p:nvPicPr>
              <p:cNvPr id="9" name="Ink 8">
                <a:extLst>
                  <a:ext uri="{FF2B5EF4-FFF2-40B4-BE49-F238E27FC236}">
                    <a16:creationId xmlns:a16="http://schemas.microsoft.com/office/drawing/2014/main" id="{43DBA71E-4813-9B06-1AC7-368B5B697396}"/>
                  </a:ext>
                </a:extLst>
              </p:cNvPr>
              <p:cNvPicPr/>
              <p:nvPr/>
            </p:nvPicPr>
            <p:blipFill>
              <a:blip r:embed="rId6"/>
              <a:stretch>
                <a:fillRect/>
              </a:stretch>
            </p:blipFill>
            <p:spPr>
              <a:xfrm>
                <a:off x="1182485" y="1740665"/>
                <a:ext cx="2695680" cy="238680"/>
              </a:xfrm>
              <a:prstGeom prst="rect">
                <a:avLst/>
              </a:prstGeom>
            </p:spPr>
          </p:pic>
        </mc:Fallback>
      </mc:AlternateContent>
      <p:pic>
        <p:nvPicPr>
          <p:cNvPr id="1030" name="Picture 6" descr="Remember Images – Browse 1,737,008 Stock Photos, Vectors, and Video | Adobe  Stock">
            <a:extLst>
              <a:ext uri="{FF2B5EF4-FFF2-40B4-BE49-F238E27FC236}">
                <a16:creationId xmlns:a16="http://schemas.microsoft.com/office/drawing/2014/main" id="{C8F87718-BEE3-F85E-886C-5C55629CFC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11566" y="328970"/>
            <a:ext cx="2860097" cy="12641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A5582C7-ED89-8ABB-DBE6-40291D7556FB}"/>
              </a:ext>
            </a:extLst>
          </p:cNvPr>
          <p:cNvSpPr txBox="1"/>
          <p:nvPr/>
        </p:nvSpPr>
        <p:spPr>
          <a:xfrm>
            <a:off x="6881047" y="2984479"/>
            <a:ext cx="4739674" cy="369332"/>
          </a:xfrm>
          <a:prstGeom prst="rect">
            <a:avLst/>
          </a:prstGeom>
          <a:solidFill>
            <a:schemeClr val="bg1"/>
          </a:solidFill>
        </p:spPr>
        <p:txBody>
          <a:bodyPr wrap="square" rtlCol="0">
            <a:spAutoFit/>
          </a:bodyPr>
          <a:lstStyle/>
          <a:p>
            <a:r>
              <a:rPr lang="en-US" dirty="0">
                <a:solidFill>
                  <a:srgbClr val="FF0000"/>
                </a:solidFill>
              </a:rPr>
              <a:t>declare a variable (object) from </a:t>
            </a:r>
            <a:r>
              <a:rPr lang="en-US" dirty="0" err="1">
                <a:solidFill>
                  <a:srgbClr val="FF0000"/>
                </a:solidFill>
              </a:rPr>
              <a:t>ofstream</a:t>
            </a:r>
            <a:endParaRPr lang="en-US" dirty="0">
              <a:solidFill>
                <a:srgbClr val="FF0000"/>
              </a:solidFill>
            </a:endParaRPr>
          </a:p>
        </p:txBody>
      </p:sp>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6E10BFB8-AA49-7A0B-6A31-85C1D54DA725}"/>
                  </a:ext>
                </a:extLst>
              </p14:cNvPr>
              <p14:cNvContentPartPr/>
              <p14:nvPr/>
            </p14:nvContentPartPr>
            <p14:xfrm>
              <a:off x="1839224" y="3169145"/>
              <a:ext cx="2675520" cy="65160"/>
            </p14:xfrm>
          </p:contentPart>
        </mc:Choice>
        <mc:Fallback xmlns="">
          <p:pic>
            <p:nvPicPr>
              <p:cNvPr id="12" name="Ink 11">
                <a:extLst>
                  <a:ext uri="{FF2B5EF4-FFF2-40B4-BE49-F238E27FC236}">
                    <a16:creationId xmlns:a16="http://schemas.microsoft.com/office/drawing/2014/main" id="{6E10BFB8-AA49-7A0B-6A31-85C1D54DA725}"/>
                  </a:ext>
                </a:extLst>
              </p:cNvPr>
              <p:cNvPicPr/>
              <p:nvPr/>
            </p:nvPicPr>
            <p:blipFill>
              <a:blip r:embed="rId9"/>
              <a:stretch>
                <a:fillRect/>
              </a:stretch>
            </p:blipFill>
            <p:spPr>
              <a:xfrm>
                <a:off x="1785224" y="3061145"/>
                <a:ext cx="278316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CB1EF19B-293D-8997-3D4D-B5208F6362C4}"/>
                  </a:ext>
                </a:extLst>
              </p14:cNvPr>
              <p14:cNvContentPartPr/>
              <p14:nvPr/>
            </p14:nvContentPartPr>
            <p14:xfrm>
              <a:off x="1828784" y="3521225"/>
              <a:ext cx="3623760" cy="43200"/>
            </p14:xfrm>
          </p:contentPart>
        </mc:Choice>
        <mc:Fallback xmlns="">
          <p:pic>
            <p:nvPicPr>
              <p:cNvPr id="13" name="Ink 12">
                <a:extLst>
                  <a:ext uri="{FF2B5EF4-FFF2-40B4-BE49-F238E27FC236}">
                    <a16:creationId xmlns:a16="http://schemas.microsoft.com/office/drawing/2014/main" id="{CB1EF19B-293D-8997-3D4D-B5208F6362C4}"/>
                  </a:ext>
                </a:extLst>
              </p:cNvPr>
              <p:cNvPicPr/>
              <p:nvPr/>
            </p:nvPicPr>
            <p:blipFill>
              <a:blip r:embed="rId11"/>
              <a:stretch>
                <a:fillRect/>
              </a:stretch>
            </p:blipFill>
            <p:spPr>
              <a:xfrm>
                <a:off x="1775144" y="3413225"/>
                <a:ext cx="373140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93907AD2-A8A6-8A30-96A7-1BC31DC903A2}"/>
                  </a:ext>
                </a:extLst>
              </p14:cNvPr>
              <p14:cNvContentPartPr/>
              <p14:nvPr/>
            </p14:nvContentPartPr>
            <p14:xfrm>
              <a:off x="1859744" y="5165705"/>
              <a:ext cx="2359800" cy="82080"/>
            </p14:xfrm>
          </p:contentPart>
        </mc:Choice>
        <mc:Fallback xmlns="">
          <p:pic>
            <p:nvPicPr>
              <p:cNvPr id="14" name="Ink 13">
                <a:extLst>
                  <a:ext uri="{FF2B5EF4-FFF2-40B4-BE49-F238E27FC236}">
                    <a16:creationId xmlns:a16="http://schemas.microsoft.com/office/drawing/2014/main" id="{93907AD2-A8A6-8A30-96A7-1BC31DC903A2}"/>
                  </a:ext>
                </a:extLst>
              </p:cNvPr>
              <p:cNvPicPr/>
              <p:nvPr/>
            </p:nvPicPr>
            <p:blipFill>
              <a:blip r:embed="rId13"/>
              <a:stretch>
                <a:fillRect/>
              </a:stretch>
            </p:blipFill>
            <p:spPr>
              <a:xfrm>
                <a:off x="1806104" y="5057705"/>
                <a:ext cx="2467440" cy="297720"/>
              </a:xfrm>
              <a:prstGeom prst="rect">
                <a:avLst/>
              </a:prstGeom>
            </p:spPr>
          </p:pic>
        </mc:Fallback>
      </mc:AlternateContent>
      <p:cxnSp>
        <p:nvCxnSpPr>
          <p:cNvPr id="16" name="Straight Arrow Connector 15">
            <a:extLst>
              <a:ext uri="{FF2B5EF4-FFF2-40B4-BE49-F238E27FC236}">
                <a16:creationId xmlns:a16="http://schemas.microsoft.com/office/drawing/2014/main" id="{4D9930C7-46E1-832D-B597-7A15B886D8FD}"/>
              </a:ext>
            </a:extLst>
          </p:cNvPr>
          <p:cNvCxnSpPr/>
          <p:nvPr/>
        </p:nvCxnSpPr>
        <p:spPr bwMode="auto">
          <a:xfrm flipH="1" flipV="1">
            <a:off x="4904509" y="3201725"/>
            <a:ext cx="1766455" cy="32580"/>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Box 17">
            <a:extLst>
              <a:ext uri="{FF2B5EF4-FFF2-40B4-BE49-F238E27FC236}">
                <a16:creationId xmlns:a16="http://schemas.microsoft.com/office/drawing/2014/main" id="{E2BD88D8-14F4-2FFD-746B-1B154CB2C4EB}"/>
              </a:ext>
            </a:extLst>
          </p:cNvPr>
          <p:cNvSpPr txBox="1"/>
          <p:nvPr/>
        </p:nvSpPr>
        <p:spPr>
          <a:xfrm>
            <a:off x="7452326" y="3408855"/>
            <a:ext cx="3302265" cy="369332"/>
          </a:xfrm>
          <a:prstGeom prst="rect">
            <a:avLst/>
          </a:prstGeom>
          <a:solidFill>
            <a:schemeClr val="bg1"/>
          </a:solidFill>
        </p:spPr>
        <p:txBody>
          <a:bodyPr wrap="square" rtlCol="0">
            <a:spAutoFit/>
          </a:bodyPr>
          <a:lstStyle/>
          <a:p>
            <a:r>
              <a:rPr lang="en-US" dirty="0">
                <a:solidFill>
                  <a:srgbClr val="FF0000"/>
                </a:solidFill>
              </a:rPr>
              <a:t>open a stream for writing</a:t>
            </a:r>
          </a:p>
        </p:txBody>
      </p:sp>
      <p:cxnSp>
        <p:nvCxnSpPr>
          <p:cNvPr id="19" name="Straight Arrow Connector 18">
            <a:extLst>
              <a:ext uri="{FF2B5EF4-FFF2-40B4-BE49-F238E27FC236}">
                <a16:creationId xmlns:a16="http://schemas.microsoft.com/office/drawing/2014/main" id="{DCB18582-1708-F8E6-6743-520DC4B71F49}"/>
              </a:ext>
            </a:extLst>
          </p:cNvPr>
          <p:cNvCxnSpPr/>
          <p:nvPr/>
        </p:nvCxnSpPr>
        <p:spPr bwMode="auto">
          <a:xfrm flipH="1" flipV="1">
            <a:off x="5555451" y="3560941"/>
            <a:ext cx="1766455" cy="32580"/>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Box 19">
            <a:extLst>
              <a:ext uri="{FF2B5EF4-FFF2-40B4-BE49-F238E27FC236}">
                <a16:creationId xmlns:a16="http://schemas.microsoft.com/office/drawing/2014/main" id="{B13FABA5-C483-2C04-2421-B27795B935C7}"/>
              </a:ext>
            </a:extLst>
          </p:cNvPr>
          <p:cNvSpPr txBox="1"/>
          <p:nvPr/>
        </p:nvSpPr>
        <p:spPr>
          <a:xfrm>
            <a:off x="6927754" y="5206939"/>
            <a:ext cx="2559146" cy="369332"/>
          </a:xfrm>
          <a:prstGeom prst="rect">
            <a:avLst/>
          </a:prstGeom>
          <a:solidFill>
            <a:schemeClr val="bg1"/>
          </a:solidFill>
        </p:spPr>
        <p:txBody>
          <a:bodyPr wrap="square" rtlCol="0">
            <a:spAutoFit/>
          </a:bodyPr>
          <a:lstStyle/>
          <a:p>
            <a:r>
              <a:rPr lang="en-US" dirty="0">
                <a:solidFill>
                  <a:srgbClr val="FF0000"/>
                </a:solidFill>
              </a:rPr>
              <a:t>Close the stream</a:t>
            </a:r>
          </a:p>
        </p:txBody>
      </p:sp>
      <p:cxnSp>
        <p:nvCxnSpPr>
          <p:cNvPr id="21" name="Straight Arrow Connector 20">
            <a:extLst>
              <a:ext uri="{FF2B5EF4-FFF2-40B4-BE49-F238E27FC236}">
                <a16:creationId xmlns:a16="http://schemas.microsoft.com/office/drawing/2014/main" id="{2D814F3A-7BF1-853C-EA16-63FAC551C8D4}"/>
              </a:ext>
            </a:extLst>
          </p:cNvPr>
          <p:cNvCxnSpPr/>
          <p:nvPr/>
        </p:nvCxnSpPr>
        <p:spPr bwMode="auto">
          <a:xfrm flipH="1" flipV="1">
            <a:off x="5030879" y="5359025"/>
            <a:ext cx="1766455" cy="32580"/>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ight Brace 21">
            <a:extLst>
              <a:ext uri="{FF2B5EF4-FFF2-40B4-BE49-F238E27FC236}">
                <a16:creationId xmlns:a16="http://schemas.microsoft.com/office/drawing/2014/main" id="{60219350-E65A-6846-AFE4-E73ADD6B4A4A}"/>
              </a:ext>
            </a:extLst>
          </p:cNvPr>
          <p:cNvSpPr/>
          <p:nvPr/>
        </p:nvSpPr>
        <p:spPr bwMode="auto">
          <a:xfrm>
            <a:off x="7950883" y="4104410"/>
            <a:ext cx="614743" cy="862820"/>
          </a:xfrm>
          <a:prstGeom prst="rightBrac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88EA95CF-7CFC-0472-006D-11A46A624712}"/>
              </a:ext>
            </a:extLst>
          </p:cNvPr>
          <p:cNvSpPr txBox="1"/>
          <p:nvPr/>
        </p:nvSpPr>
        <p:spPr>
          <a:xfrm>
            <a:off x="8695773" y="4315147"/>
            <a:ext cx="2141946" cy="369332"/>
          </a:xfrm>
          <a:prstGeom prst="rect">
            <a:avLst/>
          </a:prstGeom>
          <a:solidFill>
            <a:schemeClr val="bg1"/>
          </a:solidFill>
        </p:spPr>
        <p:txBody>
          <a:bodyPr wrap="square" rtlCol="0">
            <a:spAutoFit/>
          </a:bodyPr>
          <a:lstStyle/>
          <a:p>
            <a:r>
              <a:rPr lang="en-US" dirty="0">
                <a:solidFill>
                  <a:srgbClr val="FF0000"/>
                </a:solidFill>
              </a:rPr>
              <a:t>writing to the file</a:t>
            </a:r>
          </a:p>
        </p:txBody>
      </p:sp>
      <p:sp>
        <p:nvSpPr>
          <p:cNvPr id="26" name="TextBox 25">
            <a:extLst>
              <a:ext uri="{FF2B5EF4-FFF2-40B4-BE49-F238E27FC236}">
                <a16:creationId xmlns:a16="http://schemas.microsoft.com/office/drawing/2014/main" id="{15565BAB-A712-23EF-EC3C-FEF916647C05}"/>
              </a:ext>
            </a:extLst>
          </p:cNvPr>
          <p:cNvSpPr txBox="1"/>
          <p:nvPr/>
        </p:nvSpPr>
        <p:spPr>
          <a:xfrm>
            <a:off x="6438678" y="1654099"/>
            <a:ext cx="2254827" cy="369332"/>
          </a:xfrm>
          <a:prstGeom prst="rect">
            <a:avLst/>
          </a:prstGeom>
          <a:solidFill>
            <a:schemeClr val="bg1"/>
          </a:solidFill>
        </p:spPr>
        <p:txBody>
          <a:bodyPr wrap="square" rtlCol="0">
            <a:spAutoFit/>
          </a:bodyPr>
          <a:lstStyle/>
          <a:p>
            <a:r>
              <a:rPr lang="en-US" dirty="0">
                <a:solidFill>
                  <a:srgbClr val="FF0000"/>
                </a:solidFill>
              </a:rPr>
              <a:t>include </a:t>
            </a:r>
            <a:r>
              <a:rPr lang="en-US" dirty="0" err="1">
                <a:solidFill>
                  <a:srgbClr val="FF0000"/>
                </a:solidFill>
              </a:rPr>
              <a:t>fstream</a:t>
            </a:r>
            <a:endParaRPr lang="en-US" dirty="0">
              <a:solidFill>
                <a:srgbClr val="FF0000"/>
              </a:solidFill>
            </a:endParaRPr>
          </a:p>
        </p:txBody>
      </p:sp>
      <p:cxnSp>
        <p:nvCxnSpPr>
          <p:cNvPr id="27" name="Straight Arrow Connector 26">
            <a:extLst>
              <a:ext uri="{FF2B5EF4-FFF2-40B4-BE49-F238E27FC236}">
                <a16:creationId xmlns:a16="http://schemas.microsoft.com/office/drawing/2014/main" id="{38C9B73C-5DD0-6541-2BA8-08EC4CE987D7}"/>
              </a:ext>
            </a:extLst>
          </p:cNvPr>
          <p:cNvCxnSpPr/>
          <p:nvPr/>
        </p:nvCxnSpPr>
        <p:spPr bwMode="auto">
          <a:xfrm flipH="1">
            <a:off x="4234605" y="1838765"/>
            <a:ext cx="2037988" cy="0"/>
          </a:xfrm>
          <a:prstGeom prst="straightConnector1">
            <a:avLst/>
          </a:prstGeom>
          <a:solidFill>
            <a:schemeClr val="accent1"/>
          </a:solidFill>
          <a:ln w="2540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361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72E305F-2FC4-5B75-FCD1-4C297F6B2DAA}"/>
              </a:ext>
            </a:extLst>
          </p:cNvPr>
          <p:cNvPicPr>
            <a:picLocks noChangeAspect="1"/>
          </p:cNvPicPr>
          <p:nvPr/>
        </p:nvPicPr>
        <p:blipFill>
          <a:blip r:embed="rId2"/>
          <a:stretch>
            <a:fillRect/>
          </a:stretch>
        </p:blipFill>
        <p:spPr>
          <a:xfrm>
            <a:off x="832836" y="1209685"/>
            <a:ext cx="6108607" cy="5387963"/>
          </a:xfrm>
          <a:prstGeom prst="rect">
            <a:avLst/>
          </a:prstGeom>
        </p:spPr>
      </p:pic>
      <p:sp>
        <p:nvSpPr>
          <p:cNvPr id="2" name="Title 1">
            <a:extLst>
              <a:ext uri="{FF2B5EF4-FFF2-40B4-BE49-F238E27FC236}">
                <a16:creationId xmlns:a16="http://schemas.microsoft.com/office/drawing/2014/main" id="{54FDD3CD-14C1-379D-3EEA-010D86A96C02}"/>
              </a:ext>
            </a:extLst>
          </p:cNvPr>
          <p:cNvSpPr>
            <a:spLocks noGrp="1"/>
          </p:cNvSpPr>
          <p:nvPr>
            <p:ph type="title"/>
          </p:nvPr>
        </p:nvSpPr>
        <p:spPr/>
        <p:txBody>
          <a:bodyPr/>
          <a:lstStyle/>
          <a:p>
            <a:r>
              <a:rPr lang="en-US" dirty="0"/>
              <a:t>Writing to a file</a:t>
            </a:r>
          </a:p>
        </p:txBody>
      </p:sp>
      <p:pic>
        <p:nvPicPr>
          <p:cNvPr id="1030" name="Picture 6" descr="Remember Images – Browse 1,737,008 Stock Photos, Vectors, and Video | Adobe  Stock">
            <a:extLst>
              <a:ext uri="{FF2B5EF4-FFF2-40B4-BE49-F238E27FC236}">
                <a16:creationId xmlns:a16="http://schemas.microsoft.com/office/drawing/2014/main" id="{C8F87718-BEE3-F85E-886C-5C55629CFC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1566" y="328970"/>
            <a:ext cx="2860097" cy="126415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A5582C7-ED89-8ABB-DBE6-40291D7556FB}"/>
              </a:ext>
            </a:extLst>
          </p:cNvPr>
          <p:cNvSpPr txBox="1"/>
          <p:nvPr/>
        </p:nvSpPr>
        <p:spPr>
          <a:xfrm>
            <a:off x="6239934" y="1326560"/>
            <a:ext cx="4394995" cy="923330"/>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dirty="0" err="1">
                <a:solidFill>
                  <a:srgbClr val="FF0000"/>
                </a:solidFill>
              </a:rPr>
              <a:t>cout</a:t>
            </a:r>
            <a:r>
              <a:rPr lang="en-US" dirty="0">
                <a:solidFill>
                  <a:srgbClr val="FF0000"/>
                </a:solidFill>
              </a:rPr>
              <a:t> </a:t>
            </a:r>
            <a:r>
              <a:rPr lang="en-US" dirty="0">
                <a:solidFill>
                  <a:schemeClr val="tx2"/>
                </a:solidFill>
              </a:rPr>
              <a:t>for printing on the console</a:t>
            </a:r>
          </a:p>
          <a:p>
            <a:pPr marL="285750" indent="-285750">
              <a:buFont typeface="Arial" panose="020B0604020202020204" pitchFamily="34" charset="0"/>
              <a:buChar char="•"/>
            </a:pPr>
            <a:r>
              <a:rPr lang="en-US" dirty="0" err="1">
                <a:solidFill>
                  <a:srgbClr val="FF0000"/>
                </a:solidFill>
              </a:rPr>
              <a:t>ofstream</a:t>
            </a:r>
            <a:r>
              <a:rPr lang="en-US" dirty="0">
                <a:solidFill>
                  <a:srgbClr val="FF0000"/>
                </a:solidFill>
              </a:rPr>
              <a:t> variable </a:t>
            </a:r>
            <a:r>
              <a:rPr lang="en-US" dirty="0">
                <a:solidFill>
                  <a:schemeClr val="tx2"/>
                </a:solidFill>
              </a:rPr>
              <a:t>is for printing to the file.</a:t>
            </a:r>
          </a:p>
        </p:txBody>
      </p:sp>
      <p:pic>
        <p:nvPicPr>
          <p:cNvPr id="11" name="Picture 10">
            <a:extLst>
              <a:ext uri="{FF2B5EF4-FFF2-40B4-BE49-F238E27FC236}">
                <a16:creationId xmlns:a16="http://schemas.microsoft.com/office/drawing/2014/main" id="{A596C2E6-7DE9-4BCC-3933-29B44135B3F3}"/>
              </a:ext>
            </a:extLst>
          </p:cNvPr>
          <p:cNvPicPr>
            <a:picLocks noChangeAspect="1"/>
          </p:cNvPicPr>
          <p:nvPr/>
        </p:nvPicPr>
        <p:blipFill>
          <a:blip r:embed="rId4"/>
          <a:stretch>
            <a:fillRect/>
          </a:stretch>
        </p:blipFill>
        <p:spPr>
          <a:xfrm>
            <a:off x="5688484" y="5720822"/>
            <a:ext cx="1102899" cy="628609"/>
          </a:xfrm>
          <a:prstGeom prst="rect">
            <a:avLst/>
          </a:prstGeom>
        </p:spPr>
      </p:pic>
      <mc:AlternateContent xmlns:mc="http://schemas.openxmlformats.org/markup-compatibility/2006" xmlns:p14="http://schemas.microsoft.com/office/powerpoint/2010/main">
        <mc:Choice Requires="p14">
          <p:contentPart p14:bwMode="auto" r:id="rId5">
            <p14:nvContentPartPr>
              <p14:cNvPr id="12" name="Ink 11">
                <a:extLst>
                  <a:ext uri="{FF2B5EF4-FFF2-40B4-BE49-F238E27FC236}">
                    <a16:creationId xmlns:a16="http://schemas.microsoft.com/office/drawing/2014/main" id="{4AAC150C-6437-7CF1-C86D-AFF48382DFFD}"/>
                  </a:ext>
                </a:extLst>
              </p14:cNvPr>
              <p14:cNvContentPartPr/>
              <p14:nvPr/>
            </p14:nvContentPartPr>
            <p14:xfrm>
              <a:off x="1787024" y="3728202"/>
              <a:ext cx="862560" cy="41760"/>
            </p14:xfrm>
          </p:contentPart>
        </mc:Choice>
        <mc:Fallback xmlns="">
          <p:pic>
            <p:nvPicPr>
              <p:cNvPr id="12" name="Ink 11">
                <a:extLst>
                  <a:ext uri="{FF2B5EF4-FFF2-40B4-BE49-F238E27FC236}">
                    <a16:creationId xmlns:a16="http://schemas.microsoft.com/office/drawing/2014/main" id="{4AAC150C-6437-7CF1-C86D-AFF48382DFFD}"/>
                  </a:ext>
                </a:extLst>
              </p:cNvPr>
              <p:cNvPicPr/>
              <p:nvPr/>
            </p:nvPicPr>
            <p:blipFill>
              <a:blip r:embed="rId6"/>
              <a:stretch>
                <a:fillRect/>
              </a:stretch>
            </p:blipFill>
            <p:spPr>
              <a:xfrm>
                <a:off x="1733024" y="3620202"/>
                <a:ext cx="97020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FEA4AB88-A12C-142C-BDDC-0E8B8D2B111E}"/>
                  </a:ext>
                </a:extLst>
              </p14:cNvPr>
              <p14:cNvContentPartPr/>
              <p14:nvPr/>
            </p14:nvContentPartPr>
            <p14:xfrm>
              <a:off x="1787024" y="4026464"/>
              <a:ext cx="1528560" cy="42840"/>
            </p14:xfrm>
          </p:contentPart>
        </mc:Choice>
        <mc:Fallback xmlns="">
          <p:pic>
            <p:nvPicPr>
              <p:cNvPr id="13" name="Ink 12">
                <a:extLst>
                  <a:ext uri="{FF2B5EF4-FFF2-40B4-BE49-F238E27FC236}">
                    <a16:creationId xmlns:a16="http://schemas.microsoft.com/office/drawing/2014/main" id="{FEA4AB88-A12C-142C-BDDC-0E8B8D2B111E}"/>
                  </a:ext>
                </a:extLst>
              </p:cNvPr>
              <p:cNvPicPr/>
              <p:nvPr/>
            </p:nvPicPr>
            <p:blipFill>
              <a:blip r:embed="rId8"/>
              <a:stretch>
                <a:fillRect/>
              </a:stretch>
            </p:blipFill>
            <p:spPr>
              <a:xfrm>
                <a:off x="1733024" y="3919364"/>
                <a:ext cx="1636200" cy="256683"/>
              </a:xfrm>
              <a:prstGeom prst="rect">
                <a:avLst/>
              </a:prstGeom>
            </p:spPr>
          </p:pic>
        </mc:Fallback>
      </mc:AlternateContent>
      <p:pic>
        <p:nvPicPr>
          <p:cNvPr id="4" name="Picture 3">
            <a:extLst>
              <a:ext uri="{FF2B5EF4-FFF2-40B4-BE49-F238E27FC236}">
                <a16:creationId xmlns:a16="http://schemas.microsoft.com/office/drawing/2014/main" id="{36E7506E-48E0-1630-9447-5EBDAB3ADF68}"/>
              </a:ext>
            </a:extLst>
          </p:cNvPr>
          <p:cNvPicPr>
            <a:picLocks noChangeAspect="1"/>
          </p:cNvPicPr>
          <p:nvPr/>
        </p:nvPicPr>
        <p:blipFill>
          <a:blip r:embed="rId9"/>
          <a:stretch>
            <a:fillRect/>
          </a:stretch>
        </p:blipFill>
        <p:spPr>
          <a:xfrm>
            <a:off x="6765775" y="5472606"/>
            <a:ext cx="3921063" cy="990867"/>
          </a:xfrm>
          <a:prstGeom prst="rect">
            <a:avLst/>
          </a:prstGeom>
        </p:spPr>
      </p:pic>
      <p:pic>
        <p:nvPicPr>
          <p:cNvPr id="16" name="Picture 15">
            <a:extLst>
              <a:ext uri="{FF2B5EF4-FFF2-40B4-BE49-F238E27FC236}">
                <a16:creationId xmlns:a16="http://schemas.microsoft.com/office/drawing/2014/main" id="{D9CBF070-AC09-0204-AFB9-0AC3B0D35EE4}"/>
              </a:ext>
            </a:extLst>
          </p:cNvPr>
          <p:cNvPicPr>
            <a:picLocks noChangeAspect="1"/>
          </p:cNvPicPr>
          <p:nvPr/>
        </p:nvPicPr>
        <p:blipFill>
          <a:blip r:embed="rId10"/>
          <a:stretch>
            <a:fillRect/>
          </a:stretch>
        </p:blipFill>
        <p:spPr>
          <a:xfrm>
            <a:off x="6941443" y="2836190"/>
            <a:ext cx="1971950" cy="2636416"/>
          </a:xfrm>
          <a:prstGeom prst="rect">
            <a:avLst/>
          </a:prstGeom>
        </p:spPr>
      </p:pic>
      <p:pic>
        <p:nvPicPr>
          <p:cNvPr id="18" name="Picture 17">
            <a:extLst>
              <a:ext uri="{FF2B5EF4-FFF2-40B4-BE49-F238E27FC236}">
                <a16:creationId xmlns:a16="http://schemas.microsoft.com/office/drawing/2014/main" id="{03B108B8-BA19-1066-7135-1B3F436CB14C}"/>
              </a:ext>
            </a:extLst>
          </p:cNvPr>
          <p:cNvPicPr>
            <a:picLocks noChangeAspect="1"/>
          </p:cNvPicPr>
          <p:nvPr/>
        </p:nvPicPr>
        <p:blipFill>
          <a:blip r:embed="rId11"/>
          <a:stretch>
            <a:fillRect/>
          </a:stretch>
        </p:blipFill>
        <p:spPr>
          <a:xfrm>
            <a:off x="8667753" y="2915246"/>
            <a:ext cx="3419952" cy="2423185"/>
          </a:xfrm>
          <a:prstGeom prst="rect">
            <a:avLst/>
          </a:prstGeom>
        </p:spPr>
      </p:pic>
    </p:spTree>
    <p:extLst>
      <p:ext uri="{BB962C8B-B14F-4D97-AF65-F5344CB8AC3E}">
        <p14:creationId xmlns:p14="http://schemas.microsoft.com/office/powerpoint/2010/main" val="4019958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9CDA4-1F87-B967-8507-94A9D3FEC5F7}"/>
              </a:ext>
            </a:extLst>
          </p:cNvPr>
          <p:cNvSpPr>
            <a:spLocks noGrp="1"/>
          </p:cNvSpPr>
          <p:nvPr>
            <p:ph type="title"/>
          </p:nvPr>
        </p:nvSpPr>
        <p:spPr/>
        <p:txBody>
          <a:bodyPr/>
          <a:lstStyle/>
          <a:p>
            <a:r>
              <a:rPr lang="en-US" dirty="0"/>
              <a:t>Writing to a file</a:t>
            </a:r>
          </a:p>
        </p:txBody>
      </p:sp>
      <p:sp>
        <p:nvSpPr>
          <p:cNvPr id="3" name="Content Placeholder 2">
            <a:extLst>
              <a:ext uri="{FF2B5EF4-FFF2-40B4-BE49-F238E27FC236}">
                <a16:creationId xmlns:a16="http://schemas.microsoft.com/office/drawing/2014/main" id="{59DA92BB-2044-5D44-92CB-3E67DFB384B3}"/>
              </a:ext>
            </a:extLst>
          </p:cNvPr>
          <p:cNvSpPr>
            <a:spLocks noGrp="1"/>
          </p:cNvSpPr>
          <p:nvPr>
            <p:ph idx="1"/>
          </p:nvPr>
        </p:nvSpPr>
        <p:spPr/>
        <p:txBody>
          <a:bodyPr/>
          <a:lstStyle/>
          <a:p>
            <a:r>
              <a:rPr lang="en-US" sz="2000" b="0" i="0" u="none" strike="noStrike" baseline="0" dirty="0">
                <a:solidFill>
                  <a:srgbClr val="000000"/>
                </a:solidFill>
                <a:latin typeface="Trebuchet MS" panose="020B0603020202020204" pitchFamily="34" charset="0"/>
              </a:rPr>
              <a:t>If the file does not exist, the </a:t>
            </a:r>
            <a:r>
              <a:rPr lang="en-US" sz="2000" b="1" i="0" u="none" strike="noStrike" baseline="0" dirty="0" err="1">
                <a:solidFill>
                  <a:srgbClr val="000000"/>
                </a:solidFill>
                <a:latin typeface="Consolas" panose="020B0609020204030204" pitchFamily="49" charset="0"/>
              </a:rPr>
              <a:t>outputFile</a:t>
            </a:r>
            <a:r>
              <a:rPr lang="en-US" sz="2000" b="1" i="0" u="none" strike="noStrike" baseline="0" dirty="0">
                <a:solidFill>
                  <a:srgbClr val="000000"/>
                </a:solidFill>
                <a:latin typeface="Consolas" panose="020B0609020204030204" pitchFamily="49" charset="0"/>
              </a:rPr>
              <a:t> </a:t>
            </a:r>
            <a:r>
              <a:rPr lang="en-US" sz="2000" b="0" i="0" u="none" strike="noStrike" baseline="0" dirty="0">
                <a:solidFill>
                  <a:srgbClr val="000000"/>
                </a:solidFill>
                <a:latin typeface="Trebuchet MS" panose="020B0603020202020204" pitchFamily="34" charset="0"/>
              </a:rPr>
              <a:t>creates an empty file of this name.</a:t>
            </a:r>
          </a:p>
          <a:p>
            <a:r>
              <a:rPr lang="en-US" b="0" dirty="0">
                <a:solidFill>
                  <a:srgbClr val="000000"/>
                </a:solidFill>
                <a:latin typeface="Trebuchet MS" panose="020B0603020202020204" pitchFamily="34" charset="0"/>
              </a:rPr>
              <a:t>The file by default is created in </a:t>
            </a:r>
            <a:r>
              <a:rPr lang="en-US" sz="2000" b="0" i="0" u="none" strike="noStrike" baseline="0" dirty="0">
                <a:solidFill>
                  <a:srgbClr val="000000"/>
                </a:solidFill>
                <a:latin typeface="Trebuchet MS" panose="020B0603020202020204" pitchFamily="34" charset="0"/>
              </a:rPr>
              <a:t>the same path of the C++ code project.</a:t>
            </a:r>
          </a:p>
          <a:p>
            <a:r>
              <a:rPr lang="en-US" sz="2000" b="0" i="0" u="none" strike="noStrike" baseline="0" dirty="0">
                <a:solidFill>
                  <a:srgbClr val="000000"/>
                </a:solidFill>
                <a:latin typeface="Trebuchet MS" panose="020B0603020202020204" pitchFamily="34" charset="0"/>
              </a:rPr>
              <a:t>To specify a different path for the file, the new path is added as follows: “</a:t>
            </a:r>
            <a:r>
              <a:rPr lang="en-US" sz="2000" b="1" i="0" u="none" strike="noStrike" baseline="0" dirty="0">
                <a:solidFill>
                  <a:srgbClr val="000000"/>
                </a:solidFill>
                <a:latin typeface="Consolas" panose="020B0609020204030204" pitchFamily="49" charset="0"/>
              </a:rPr>
              <a:t>c:\\data\\demo.txt</a:t>
            </a:r>
            <a:r>
              <a:rPr lang="en-US" sz="2000" b="0" i="0" u="none" strike="noStrike" baseline="0" dirty="0">
                <a:solidFill>
                  <a:srgbClr val="000000"/>
                </a:solidFill>
                <a:latin typeface="Trebuchet MS" panose="020B0603020202020204" pitchFamily="34" charset="0"/>
              </a:rPr>
              <a:t>”.</a:t>
            </a:r>
          </a:p>
          <a:p>
            <a:endParaRPr lang="en-US" sz="2000" b="0" i="0" u="none" strike="noStrike" baseline="0" dirty="0">
              <a:solidFill>
                <a:srgbClr val="000000"/>
              </a:solidFill>
              <a:latin typeface="Trebuchet MS" panose="020B0603020202020204" pitchFamily="34" charset="0"/>
            </a:endParaRPr>
          </a:p>
          <a:p>
            <a:pPr marL="0" indent="0">
              <a:buNone/>
            </a:pPr>
            <a:r>
              <a:rPr lang="en-US" sz="1800" b="0" i="0" u="none" strike="noStrike" baseline="0" dirty="0">
                <a:solidFill>
                  <a:srgbClr val="000000"/>
                </a:solidFill>
                <a:latin typeface="Consolas" panose="020B0609020204030204" pitchFamily="49" charset="0"/>
              </a:rPr>
              <a:t>            </a:t>
            </a:r>
            <a:r>
              <a:rPr lang="en-US" sz="1800" b="0" i="0" u="none" strike="noStrike" baseline="0" dirty="0" err="1">
                <a:solidFill>
                  <a:srgbClr val="000000"/>
                </a:solidFill>
                <a:latin typeface="Consolas" panose="020B0609020204030204" pitchFamily="49" charset="0"/>
              </a:rPr>
              <a:t>outputFile.open</a:t>
            </a:r>
            <a:r>
              <a:rPr lang="en-US" sz="1800" b="0" i="0" u="none" strike="noStrike" baseline="0" dirty="0">
                <a:solidFill>
                  <a:srgbClr val="000000"/>
                </a:solidFill>
                <a:latin typeface="Consolas" panose="020B0609020204030204" pitchFamily="49" charset="0"/>
              </a:rPr>
              <a:t>("</a:t>
            </a:r>
            <a:r>
              <a:rPr lang="en-US" sz="1800" b="1" i="0" u="none" strike="noStrike" baseline="0" dirty="0">
                <a:solidFill>
                  <a:srgbClr val="000000"/>
                </a:solidFill>
                <a:latin typeface="Consolas" panose="020B0609020204030204" pitchFamily="49" charset="0"/>
              </a:rPr>
              <a:t>c:\\data\\demo</a:t>
            </a:r>
            <a:r>
              <a:rPr lang="en-US" sz="1800" b="0" i="0" u="none" strike="noStrike" baseline="0" dirty="0">
                <a:solidFill>
                  <a:srgbClr val="000000"/>
                </a:solidFill>
                <a:latin typeface="Consolas" panose="020B0609020204030204" pitchFamily="49" charset="0"/>
              </a:rPr>
              <a:t>.txt");</a:t>
            </a:r>
          </a:p>
          <a:p>
            <a:pPr marL="0" indent="0">
              <a:buNone/>
            </a:pPr>
            <a:endParaRPr lang="en-US" sz="1800" dirty="0">
              <a:solidFill>
                <a:srgbClr val="000000"/>
              </a:solidFill>
              <a:latin typeface="Consolas" panose="020B0609020204030204" pitchFamily="49" charset="0"/>
            </a:endParaRPr>
          </a:p>
          <a:p>
            <a:r>
              <a:rPr lang="en-US" dirty="0">
                <a:solidFill>
                  <a:srgbClr val="000000"/>
                </a:solidFill>
                <a:latin typeface="Trebuchet MS" panose="020B0603020202020204" pitchFamily="34" charset="0"/>
              </a:rPr>
              <a:t>Closing a file causes any unsaved data that may still be held in a buffer to be saved to its file. This frees unnecessary resources for better performance, like removing the buffered file contents that is allocated in the memory.</a:t>
            </a:r>
          </a:p>
          <a:p>
            <a:pPr marL="0" indent="0">
              <a:buNone/>
            </a:pPr>
            <a:endParaRPr lang="en-US" sz="1800" b="0" i="0" u="none" strike="noStrike" baseline="0" dirty="0">
              <a:solidFill>
                <a:srgbClr val="000000"/>
              </a:solidFill>
              <a:latin typeface="Consolas" panose="020B0609020204030204" pitchFamily="49" charset="0"/>
            </a:endParaRPr>
          </a:p>
          <a:p>
            <a:endParaRPr lang="en-US" dirty="0"/>
          </a:p>
        </p:txBody>
      </p:sp>
    </p:spTree>
    <p:extLst>
      <p:ext uri="{BB962C8B-B14F-4D97-AF65-F5344CB8AC3E}">
        <p14:creationId xmlns:p14="http://schemas.microsoft.com/office/powerpoint/2010/main" val="773752311"/>
      </p:ext>
    </p:extLst>
  </p:cSld>
  <p:clrMapOvr>
    <a:masterClrMapping/>
  </p:clrMapOvr>
</p:sld>
</file>

<file path=ppt/theme/theme1.xml><?xml version="1.0" encoding="utf-8"?>
<a:theme xmlns:a="http://schemas.openxmlformats.org/drawingml/2006/main" name="template">
  <a:themeElements>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fontScheme name="template">
      <a:majorFont>
        <a:latin typeface="Dosis"/>
        <a:ea typeface=""/>
        <a:cs typeface=""/>
      </a:majorFont>
      <a:minorFont>
        <a:latin typeface="Dosi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template 1">
        <a:dk1>
          <a:srgbClr val="4D4D4D"/>
        </a:dk1>
        <a:lt1>
          <a:srgbClr val="FFFFFF"/>
        </a:lt1>
        <a:dk2>
          <a:srgbClr val="000000"/>
        </a:dk2>
        <a:lt2>
          <a:srgbClr val="D5E1F3"/>
        </a:lt2>
        <a:accent1>
          <a:srgbClr val="BC4417"/>
        </a:accent1>
        <a:accent2>
          <a:srgbClr val="CF9C1C"/>
        </a:accent2>
        <a:accent3>
          <a:srgbClr val="FFFFFF"/>
        </a:accent3>
        <a:accent4>
          <a:srgbClr val="404040"/>
        </a:accent4>
        <a:accent5>
          <a:srgbClr val="DAB0AB"/>
        </a:accent5>
        <a:accent6>
          <a:srgbClr val="BB8D18"/>
        </a:accent6>
        <a:hlink>
          <a:srgbClr val="E8C97C"/>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986615"/>
        </a:lt2>
        <a:accent1>
          <a:srgbClr val="BF4413"/>
        </a:accent1>
        <a:accent2>
          <a:srgbClr val="FFAB21"/>
        </a:accent2>
        <a:accent3>
          <a:srgbClr val="FFFFFF"/>
        </a:accent3>
        <a:accent4>
          <a:srgbClr val="404040"/>
        </a:accent4>
        <a:accent5>
          <a:srgbClr val="DCB0AA"/>
        </a:accent5>
        <a:accent6>
          <a:srgbClr val="E79B1D"/>
        </a:accent6>
        <a:hlink>
          <a:srgbClr val="C5A379"/>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4A1B17"/>
        </a:lt2>
        <a:accent1>
          <a:srgbClr val="C66C00"/>
        </a:accent1>
        <a:accent2>
          <a:srgbClr val="FED416"/>
        </a:accent2>
        <a:accent3>
          <a:srgbClr val="FFFFFF"/>
        </a:accent3>
        <a:accent4>
          <a:srgbClr val="404040"/>
        </a:accent4>
        <a:accent5>
          <a:srgbClr val="DFBAAA"/>
        </a:accent5>
        <a:accent6>
          <a:srgbClr val="E6C013"/>
        </a:accent6>
        <a:hlink>
          <a:srgbClr val="FFDE93"/>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9B6902"/>
        </a:lt2>
        <a:accent1>
          <a:srgbClr val="C75E00"/>
        </a:accent1>
        <a:accent2>
          <a:srgbClr val="FED416"/>
        </a:accent2>
        <a:accent3>
          <a:srgbClr val="FFFFFF"/>
        </a:accent3>
        <a:accent4>
          <a:srgbClr val="404040"/>
        </a:accent4>
        <a:accent5>
          <a:srgbClr val="E0B6AA"/>
        </a:accent5>
        <a:accent6>
          <a:srgbClr val="E6C013"/>
        </a:accent6>
        <a:hlink>
          <a:srgbClr val="EE660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570301"/>
        </a:lt2>
        <a:accent1>
          <a:srgbClr val="D37E00"/>
        </a:accent1>
        <a:accent2>
          <a:srgbClr val="F5CB03"/>
        </a:accent2>
        <a:accent3>
          <a:srgbClr val="FFFFFF"/>
        </a:accent3>
        <a:accent4>
          <a:srgbClr val="404040"/>
        </a:accent4>
        <a:accent5>
          <a:srgbClr val="E6C0AA"/>
        </a:accent5>
        <a:accent6>
          <a:srgbClr val="DEB802"/>
        </a:accent6>
        <a:hlink>
          <a:srgbClr val="D86001"/>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713C0C"/>
        </a:lt2>
        <a:accent1>
          <a:srgbClr val="E4B058"/>
        </a:accent1>
        <a:accent2>
          <a:srgbClr val="FDD912"/>
        </a:accent2>
        <a:accent3>
          <a:srgbClr val="FFFFFF"/>
        </a:accent3>
        <a:accent4>
          <a:srgbClr val="404040"/>
        </a:accent4>
        <a:accent5>
          <a:srgbClr val="EFD4B4"/>
        </a:accent5>
        <a:accent6>
          <a:srgbClr val="E5C40F"/>
        </a:accent6>
        <a:hlink>
          <a:srgbClr val="E0630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953900"/>
        </a:lt2>
        <a:accent1>
          <a:srgbClr val="B65300"/>
        </a:accent1>
        <a:accent2>
          <a:srgbClr val="CE6A00"/>
        </a:accent2>
        <a:accent3>
          <a:srgbClr val="FFFFFF"/>
        </a:accent3>
        <a:accent4>
          <a:srgbClr val="404040"/>
        </a:accent4>
        <a:accent5>
          <a:srgbClr val="D7B3AA"/>
        </a:accent5>
        <a:accent6>
          <a:srgbClr val="BA5F00"/>
        </a:accent6>
        <a:hlink>
          <a:srgbClr val="F0A806"/>
        </a:hlink>
        <a:folHlink>
          <a:srgbClr val="FFE6CD"/>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D87200"/>
        </a:lt2>
        <a:accent1>
          <a:srgbClr val="E29B07"/>
        </a:accent1>
        <a:accent2>
          <a:srgbClr val="EDBF03"/>
        </a:accent2>
        <a:accent3>
          <a:srgbClr val="FFFFFF"/>
        </a:accent3>
        <a:accent4>
          <a:srgbClr val="404040"/>
        </a:accent4>
        <a:accent5>
          <a:srgbClr val="EECBAA"/>
        </a:accent5>
        <a:accent6>
          <a:srgbClr val="D7AD02"/>
        </a:accent6>
        <a:hlink>
          <a:srgbClr val="7CA43F"/>
        </a:hlink>
        <a:folHlink>
          <a:srgbClr val="FFE6CD"/>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D24D06"/>
        </a:lt2>
        <a:accent1>
          <a:srgbClr val="E59709"/>
        </a:accent1>
        <a:accent2>
          <a:srgbClr val="E9AC24"/>
        </a:accent2>
        <a:accent3>
          <a:srgbClr val="FFFFFF"/>
        </a:accent3>
        <a:accent4>
          <a:srgbClr val="404040"/>
        </a:accent4>
        <a:accent5>
          <a:srgbClr val="F0C9AA"/>
        </a:accent5>
        <a:accent6>
          <a:srgbClr val="D39B20"/>
        </a:accent6>
        <a:hlink>
          <a:srgbClr val="F7B80B"/>
        </a:hlink>
        <a:folHlink>
          <a:srgbClr val="FFE6CD"/>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CD5003"/>
        </a:lt2>
        <a:accent1>
          <a:srgbClr val="419DCF"/>
        </a:accent1>
        <a:accent2>
          <a:srgbClr val="BC1F1F"/>
        </a:accent2>
        <a:accent3>
          <a:srgbClr val="FFFFFF"/>
        </a:accent3>
        <a:accent4>
          <a:srgbClr val="404040"/>
        </a:accent4>
        <a:accent5>
          <a:srgbClr val="B0CCE4"/>
        </a:accent5>
        <a:accent6>
          <a:srgbClr val="AA1B1B"/>
        </a:accent6>
        <a:hlink>
          <a:srgbClr val="FFE42F"/>
        </a:hlink>
        <a:folHlink>
          <a:srgbClr val="FFE6CD"/>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DF2905"/>
        </a:lt2>
        <a:accent1>
          <a:srgbClr val="D05203"/>
        </a:accent1>
        <a:accent2>
          <a:srgbClr val="72A3E1"/>
        </a:accent2>
        <a:accent3>
          <a:srgbClr val="FFFFFF"/>
        </a:accent3>
        <a:accent4>
          <a:srgbClr val="404040"/>
        </a:accent4>
        <a:accent5>
          <a:srgbClr val="E4B3AA"/>
        </a:accent5>
        <a:accent6>
          <a:srgbClr val="6793CC"/>
        </a:accent6>
        <a:hlink>
          <a:srgbClr val="F3A105"/>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Dosis"/>
        <a:ea typeface=""/>
        <a:cs typeface=""/>
      </a:majorFont>
      <a:minorFont>
        <a:latin typeface="Dosi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ru-RU" alt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Template>
  <TotalTime>7771</TotalTime>
  <Words>1118</Words>
  <Application>Microsoft Office PowerPoint</Application>
  <PresentationFormat>Widescreen</PresentationFormat>
  <Paragraphs>129</Paragraphs>
  <Slides>23</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23</vt:i4>
      </vt:variant>
    </vt:vector>
  </HeadingPairs>
  <TitlesOfParts>
    <vt:vector size="34" baseType="lpstr">
      <vt:lpstr>Arial</vt:lpstr>
      <vt:lpstr>Calibri</vt:lpstr>
      <vt:lpstr>Consolas</vt:lpstr>
      <vt:lpstr>Dosis</vt:lpstr>
      <vt:lpstr>Inter</vt:lpstr>
      <vt:lpstr>Nunito</vt:lpstr>
      <vt:lpstr>Trebuchet MS</vt:lpstr>
      <vt:lpstr>Verdana</vt:lpstr>
      <vt:lpstr>Wingdings</vt:lpstr>
      <vt:lpstr>template</vt:lpstr>
      <vt:lpstr>Custom Design</vt:lpstr>
      <vt:lpstr>Introduction to  Programming</vt:lpstr>
      <vt:lpstr>Agenda</vt:lpstr>
      <vt:lpstr>File Handling</vt:lpstr>
      <vt:lpstr>Streams in C++</vt:lpstr>
      <vt:lpstr>C++ useful streams</vt:lpstr>
      <vt:lpstr>Writing to a file</vt:lpstr>
      <vt:lpstr>Writing to a file</vt:lpstr>
      <vt:lpstr>Writing to a file</vt:lpstr>
      <vt:lpstr>Writing to a file</vt:lpstr>
      <vt:lpstr>Writing to a file – example 2</vt:lpstr>
      <vt:lpstr>Writing to a file – example 3</vt:lpstr>
      <vt:lpstr>Reading from a file</vt:lpstr>
      <vt:lpstr>Reading from a file</vt:lpstr>
      <vt:lpstr>Reading from a file </vt:lpstr>
      <vt:lpstr>Modes and Default modes</vt:lpstr>
      <vt:lpstr>Reading and writing to the same file</vt:lpstr>
      <vt:lpstr>File Position Pointers</vt:lpstr>
      <vt:lpstr>File Position Pointers</vt:lpstr>
      <vt:lpstr>Example 1 on using seekg</vt:lpstr>
      <vt:lpstr>Example 1 on using seekg</vt:lpstr>
      <vt:lpstr>Example 2 on using seekg</vt:lpstr>
      <vt:lpstr>Example on using seekg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Noura.Elmaghawry</dc:creator>
  <cp:lastModifiedBy>Noura.Elmaghawry</cp:lastModifiedBy>
  <cp:revision>171</cp:revision>
  <dcterms:created xsi:type="dcterms:W3CDTF">2023-09-25T08:10:36Z</dcterms:created>
  <dcterms:modified xsi:type="dcterms:W3CDTF">2024-03-31T17:55:39Z</dcterms:modified>
</cp:coreProperties>
</file>