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301" r:id="rId4"/>
    <p:sldId id="369" r:id="rId5"/>
    <p:sldId id="364" r:id="rId6"/>
    <p:sldId id="355" r:id="rId7"/>
    <p:sldId id="368" r:id="rId8"/>
    <p:sldId id="362" r:id="rId9"/>
    <p:sldId id="370" r:id="rId10"/>
    <p:sldId id="371" r:id="rId11"/>
    <p:sldId id="372" r:id="rId12"/>
    <p:sldId id="374" r:id="rId13"/>
    <p:sldId id="375" r:id="rId14"/>
    <p:sldId id="376" r:id="rId15"/>
    <p:sldId id="377" r:id="rId16"/>
    <p:sldId id="321" r:id="rId17"/>
    <p:sldId id="341" r:id="rId18"/>
    <p:sldId id="342" r:id="rId19"/>
    <p:sldId id="345" r:id="rId20"/>
    <p:sldId id="346" r:id="rId21"/>
    <p:sldId id="347" r:id="rId22"/>
    <p:sldId id="348" r:id="rId23"/>
    <p:sldId id="349" r:id="rId24"/>
    <p:sldId id="350" r:id="rId25"/>
    <p:sldId id="378" r:id="rId26"/>
    <p:sldId id="351" r:id="rId27"/>
    <p:sldId id="379" r:id="rId28"/>
    <p:sldId id="380" r:id="rId29"/>
    <p:sldId id="299" r:id="rId30"/>
  </p:sldIdLst>
  <p:sldSz cx="12192000" cy="6858000"/>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921D3-1A00-4A52-ABE3-C970677DC84B}" v="162" dt="2024-03-29T12:46:01.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7" autoAdjust="0"/>
    <p:restoredTop sz="94386" autoAdjust="0"/>
  </p:normalViewPr>
  <p:slideViewPr>
    <p:cSldViewPr snapToGrid="0">
      <p:cViewPr varScale="1">
        <p:scale>
          <a:sx n="62" d="100"/>
          <a:sy n="62" d="100"/>
        </p:scale>
        <p:origin x="2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a.Elmaghawry" userId="b691f193-aaf6-4e62-bc5c-f933985003e3" providerId="ADAL" clId="{16152CA0-7EAB-4920-BBA1-84D5C48A8829}"/>
    <pc:docChg chg="custSel addSld delSld modSld">
      <pc:chgData name="Noura.Elmaghawry" userId="b691f193-aaf6-4e62-bc5c-f933985003e3" providerId="ADAL" clId="{16152CA0-7EAB-4920-BBA1-84D5C48A8829}" dt="2024-02-26T14:03:14.260" v="21" actId="20577"/>
      <pc:docMkLst>
        <pc:docMk/>
      </pc:docMkLst>
      <pc:sldChg chg="modAnim">
        <pc:chgData name="Noura.Elmaghawry" userId="b691f193-aaf6-4e62-bc5c-f933985003e3" providerId="ADAL" clId="{16152CA0-7EAB-4920-BBA1-84D5C48A8829}" dt="2024-02-25T13:36:26.175" v="1"/>
        <pc:sldMkLst>
          <pc:docMk/>
          <pc:sldMk cId="937605804" sldId="348"/>
        </pc:sldMkLst>
      </pc:sldChg>
      <pc:sldChg chg="modSp mod">
        <pc:chgData name="Noura.Elmaghawry" userId="b691f193-aaf6-4e62-bc5c-f933985003e3" providerId="ADAL" clId="{16152CA0-7EAB-4920-BBA1-84D5C48A8829}" dt="2024-02-26T14:03:14.260" v="21" actId="20577"/>
        <pc:sldMkLst>
          <pc:docMk/>
          <pc:sldMk cId="192257478" sldId="366"/>
        </pc:sldMkLst>
        <pc:graphicFrameChg chg="modGraphic">
          <ac:chgData name="Noura.Elmaghawry" userId="b691f193-aaf6-4e62-bc5c-f933985003e3" providerId="ADAL" clId="{16152CA0-7EAB-4920-BBA1-84D5C48A8829}" dt="2024-02-26T14:03:14.260" v="21" actId="20577"/>
          <ac:graphicFrameMkLst>
            <pc:docMk/>
            <pc:sldMk cId="192257478" sldId="366"/>
            <ac:graphicFrameMk id="10" creationId="{728C7C10-5683-3209-CCC3-667BB877CC5E}"/>
          </ac:graphicFrameMkLst>
        </pc:graphicFrameChg>
      </pc:sldChg>
      <pc:sldChg chg="addSp delSp modSp mod delAnim modAnim">
        <pc:chgData name="Noura.Elmaghawry" userId="b691f193-aaf6-4e62-bc5c-f933985003e3" providerId="ADAL" clId="{16152CA0-7EAB-4920-BBA1-84D5C48A8829}" dt="2024-02-26T08:42:05.622" v="10"/>
        <pc:sldMkLst>
          <pc:docMk/>
          <pc:sldMk cId="3916217556" sldId="374"/>
        </pc:sldMkLst>
        <pc:spChg chg="add mod">
          <ac:chgData name="Noura.Elmaghawry" userId="b691f193-aaf6-4e62-bc5c-f933985003e3" providerId="ADAL" clId="{16152CA0-7EAB-4920-BBA1-84D5C48A8829}" dt="2024-02-26T08:41:49.583" v="8"/>
          <ac:spMkLst>
            <pc:docMk/>
            <pc:sldMk cId="3916217556" sldId="374"/>
            <ac:spMk id="11" creationId="{21057333-D8A5-AE70-C874-6EAEE110C985}"/>
          </ac:spMkLst>
        </pc:spChg>
        <pc:spChg chg="del">
          <ac:chgData name="Noura.Elmaghawry" userId="b691f193-aaf6-4e62-bc5c-f933985003e3" providerId="ADAL" clId="{16152CA0-7EAB-4920-BBA1-84D5C48A8829}" dt="2024-02-25T13:37:53.048" v="6" actId="478"/>
          <ac:spMkLst>
            <pc:docMk/>
            <pc:sldMk cId="3916217556" sldId="374"/>
            <ac:spMk id="13" creationId="{E139E2DB-8304-E30A-2328-40845D1987AF}"/>
          </ac:spMkLst>
        </pc:spChg>
        <pc:picChg chg="add mod">
          <ac:chgData name="Noura.Elmaghawry" userId="b691f193-aaf6-4e62-bc5c-f933985003e3" providerId="ADAL" clId="{16152CA0-7EAB-4920-BBA1-84D5C48A8829}" dt="2024-02-26T08:41:32.153" v="7"/>
          <ac:picMkLst>
            <pc:docMk/>
            <pc:sldMk cId="3916217556" sldId="374"/>
            <ac:picMk id="9" creationId="{1FFBEAEF-A898-5BEB-C07B-F72A8B1E4820}"/>
          </ac:picMkLst>
        </pc:picChg>
        <pc:picChg chg="del">
          <ac:chgData name="Noura.Elmaghawry" userId="b691f193-aaf6-4e62-bc5c-f933985003e3" providerId="ADAL" clId="{16152CA0-7EAB-4920-BBA1-84D5C48A8829}" dt="2024-02-25T13:37:51.975" v="5" actId="478"/>
          <ac:picMkLst>
            <pc:docMk/>
            <pc:sldMk cId="3916217556" sldId="374"/>
            <ac:picMk id="12" creationId="{A4899EEF-03EA-14D7-4882-F9DABEAFBD59}"/>
          </ac:picMkLst>
        </pc:picChg>
      </pc:sldChg>
      <pc:sldChg chg="addSp delSp modSp mod delAnim modAnim">
        <pc:chgData name="Noura.Elmaghawry" userId="b691f193-aaf6-4e62-bc5c-f933985003e3" providerId="ADAL" clId="{16152CA0-7EAB-4920-BBA1-84D5C48A8829}" dt="2024-02-26T08:43:56.424" v="16"/>
        <pc:sldMkLst>
          <pc:docMk/>
          <pc:sldMk cId="131319199" sldId="375"/>
        </pc:sldMkLst>
        <pc:picChg chg="add mod">
          <ac:chgData name="Noura.Elmaghawry" userId="b691f193-aaf6-4e62-bc5c-f933985003e3" providerId="ADAL" clId="{16152CA0-7EAB-4920-BBA1-84D5C48A8829}" dt="2024-02-26T08:43:51.695" v="15" actId="14100"/>
          <ac:picMkLst>
            <pc:docMk/>
            <pc:sldMk cId="131319199" sldId="375"/>
            <ac:picMk id="10" creationId="{2028CDE6-7866-F93E-A750-15E13DD85B2D}"/>
          </ac:picMkLst>
        </pc:picChg>
        <pc:picChg chg="del">
          <ac:chgData name="Noura.Elmaghawry" userId="b691f193-aaf6-4e62-bc5c-f933985003e3" providerId="ADAL" clId="{16152CA0-7EAB-4920-BBA1-84D5C48A8829}" dt="2024-02-26T08:43:40.342" v="11" actId="478"/>
          <ac:picMkLst>
            <pc:docMk/>
            <pc:sldMk cId="131319199" sldId="375"/>
            <ac:picMk id="11" creationId="{6B846F10-2B1A-13EC-77FC-134BA0F7E0A2}"/>
          </ac:picMkLst>
        </pc:picChg>
      </pc:sldChg>
      <pc:sldChg chg="modAnim">
        <pc:chgData name="Noura.Elmaghawry" userId="b691f193-aaf6-4e62-bc5c-f933985003e3" providerId="ADAL" clId="{16152CA0-7EAB-4920-BBA1-84D5C48A8829}" dt="2024-02-25T13:37:03.556" v="3"/>
        <pc:sldMkLst>
          <pc:docMk/>
          <pc:sldMk cId="431369937" sldId="377"/>
        </pc:sldMkLst>
      </pc:sldChg>
      <pc:sldChg chg="add del">
        <pc:chgData name="Noura.Elmaghawry" userId="b691f193-aaf6-4e62-bc5c-f933985003e3" providerId="ADAL" clId="{16152CA0-7EAB-4920-BBA1-84D5C48A8829}" dt="2024-02-26T14:02:54.871" v="18" actId="47"/>
        <pc:sldMkLst>
          <pc:docMk/>
          <pc:sldMk cId="1458168467" sldId="378"/>
        </pc:sldMkLst>
      </pc:sldChg>
      <pc:sldChg chg="modAnim">
        <pc:chgData name="Noura.Elmaghawry" userId="b691f193-aaf6-4e62-bc5c-f933985003e3" providerId="ADAL" clId="{16152CA0-7EAB-4920-BBA1-84D5C48A8829}" dt="2024-02-25T13:36:50.942" v="2"/>
        <pc:sldMkLst>
          <pc:docMk/>
          <pc:sldMk cId="3299677290" sldId="379"/>
        </pc:sldMkLst>
      </pc:sldChg>
      <pc:sldChg chg="del">
        <pc:chgData name="Noura.Elmaghawry" userId="b691f193-aaf6-4e62-bc5c-f933985003e3" providerId="ADAL" clId="{16152CA0-7EAB-4920-BBA1-84D5C48A8829}" dt="2024-02-26T14:02:57.942" v="19" actId="47"/>
        <pc:sldMkLst>
          <pc:docMk/>
          <pc:sldMk cId="3816679220" sldId="380"/>
        </pc:sldMkLst>
      </pc:sldChg>
      <pc:sldChg chg="modAnim">
        <pc:chgData name="Noura.Elmaghawry" userId="b691f193-aaf6-4e62-bc5c-f933985003e3" providerId="ADAL" clId="{16152CA0-7EAB-4920-BBA1-84D5C48A8829}" dt="2024-02-25T13:37:11.204" v="4"/>
        <pc:sldMkLst>
          <pc:docMk/>
          <pc:sldMk cId="2370583835" sldId="382"/>
        </pc:sldMkLst>
      </pc:sldChg>
    </pc:docChg>
  </pc:docChgLst>
  <pc:docChgLst>
    <pc:chgData name="Noura.Elmaghawry" userId="b691f193-aaf6-4e62-bc5c-f933985003e3" providerId="ADAL" clId="{C64666CE-A0C3-4057-852A-3A51C82B02E1}"/>
    <pc:docChg chg="undo custSel addSld delSld modSld">
      <pc:chgData name="Noura.Elmaghawry" userId="b691f193-aaf6-4e62-bc5c-f933985003e3" providerId="ADAL" clId="{C64666CE-A0C3-4057-852A-3A51C82B02E1}" dt="2024-03-18T08:04:23.431" v="1482" actId="113"/>
      <pc:docMkLst>
        <pc:docMk/>
      </pc:docMkLst>
      <pc:sldChg chg="modSp mod">
        <pc:chgData name="Noura.Elmaghawry" userId="b691f193-aaf6-4e62-bc5c-f933985003e3" providerId="ADAL" clId="{C64666CE-A0C3-4057-852A-3A51C82B02E1}" dt="2024-03-17T07:16:46.872" v="3" actId="6549"/>
        <pc:sldMkLst>
          <pc:docMk/>
          <pc:sldMk cId="487716833" sldId="301"/>
        </pc:sldMkLst>
        <pc:spChg chg="mod">
          <ac:chgData name="Noura.Elmaghawry" userId="b691f193-aaf6-4e62-bc5c-f933985003e3" providerId="ADAL" clId="{C64666CE-A0C3-4057-852A-3A51C82B02E1}" dt="2024-03-17T07:16:46.872" v="3" actId="6549"/>
          <ac:spMkLst>
            <pc:docMk/>
            <pc:sldMk cId="487716833" sldId="301"/>
            <ac:spMk id="3" creationId="{C3CADC7E-F059-BAB8-9587-BF7CC65F0BC2}"/>
          </ac:spMkLst>
        </pc:spChg>
      </pc:sldChg>
      <pc:sldChg chg="add">
        <pc:chgData name="Noura.Elmaghawry" userId="b691f193-aaf6-4e62-bc5c-f933985003e3" providerId="ADAL" clId="{C64666CE-A0C3-4057-852A-3A51C82B02E1}" dt="2024-03-17T07:17:01.952" v="5"/>
        <pc:sldMkLst>
          <pc:docMk/>
          <pc:sldMk cId="403471978" sldId="309"/>
        </pc:sldMkLst>
      </pc:sldChg>
      <pc:sldChg chg="del">
        <pc:chgData name="Noura.Elmaghawry" userId="b691f193-aaf6-4e62-bc5c-f933985003e3" providerId="ADAL" clId="{C64666CE-A0C3-4057-852A-3A51C82B02E1}" dt="2024-03-17T07:16:57.943" v="4" actId="2696"/>
        <pc:sldMkLst>
          <pc:docMk/>
          <pc:sldMk cId="1707005413" sldId="309"/>
        </pc:sldMkLst>
      </pc:sldChg>
      <pc:sldChg chg="add">
        <pc:chgData name="Noura.Elmaghawry" userId="b691f193-aaf6-4e62-bc5c-f933985003e3" providerId="ADAL" clId="{C64666CE-A0C3-4057-852A-3A51C82B02E1}" dt="2024-03-17T07:17:01.952" v="5"/>
        <pc:sldMkLst>
          <pc:docMk/>
          <pc:sldMk cId="333481551" sldId="312"/>
        </pc:sldMkLst>
      </pc:sldChg>
      <pc:sldChg chg="del">
        <pc:chgData name="Noura.Elmaghawry" userId="b691f193-aaf6-4e62-bc5c-f933985003e3" providerId="ADAL" clId="{C64666CE-A0C3-4057-852A-3A51C82B02E1}" dt="2024-03-17T07:16:57.943" v="4" actId="2696"/>
        <pc:sldMkLst>
          <pc:docMk/>
          <pc:sldMk cId="1770016858" sldId="312"/>
        </pc:sldMkLst>
      </pc:sldChg>
      <pc:sldChg chg="add">
        <pc:chgData name="Noura.Elmaghawry" userId="b691f193-aaf6-4e62-bc5c-f933985003e3" providerId="ADAL" clId="{C64666CE-A0C3-4057-852A-3A51C82B02E1}" dt="2024-03-17T07:17:01.952" v="5"/>
        <pc:sldMkLst>
          <pc:docMk/>
          <pc:sldMk cId="251969218" sldId="321"/>
        </pc:sldMkLst>
      </pc:sldChg>
      <pc:sldChg chg="del">
        <pc:chgData name="Noura.Elmaghawry" userId="b691f193-aaf6-4e62-bc5c-f933985003e3" providerId="ADAL" clId="{C64666CE-A0C3-4057-852A-3A51C82B02E1}" dt="2024-03-17T07:16:57.943" v="4" actId="2696"/>
        <pc:sldMkLst>
          <pc:docMk/>
          <pc:sldMk cId="3865442263" sldId="321"/>
        </pc:sldMkLst>
      </pc:sldChg>
      <pc:sldChg chg="addSp modSp mod">
        <pc:chgData name="Noura.Elmaghawry" userId="b691f193-aaf6-4e62-bc5c-f933985003e3" providerId="ADAL" clId="{C64666CE-A0C3-4057-852A-3A51C82B02E1}" dt="2024-03-17T07:18:03.975" v="18" actId="1076"/>
        <pc:sldMkLst>
          <pc:docMk/>
          <pc:sldMk cId="3389854086" sldId="399"/>
        </pc:sldMkLst>
        <pc:spChg chg="add mod">
          <ac:chgData name="Noura.Elmaghawry" userId="b691f193-aaf6-4e62-bc5c-f933985003e3" providerId="ADAL" clId="{C64666CE-A0C3-4057-852A-3A51C82B02E1}" dt="2024-03-17T07:18:03.975" v="18" actId="1076"/>
          <ac:spMkLst>
            <pc:docMk/>
            <pc:sldMk cId="3389854086" sldId="399"/>
            <ac:spMk id="3" creationId="{CD28285B-2AC4-3CE9-ED9E-3B40F187E1A1}"/>
          </ac:spMkLst>
        </pc:spChg>
        <pc:spChg chg="add mod">
          <ac:chgData name="Noura.Elmaghawry" userId="b691f193-aaf6-4e62-bc5c-f933985003e3" providerId="ADAL" clId="{C64666CE-A0C3-4057-852A-3A51C82B02E1}" dt="2024-03-17T07:18:01.159" v="17" actId="20577"/>
          <ac:spMkLst>
            <pc:docMk/>
            <pc:sldMk cId="3389854086" sldId="399"/>
            <ac:spMk id="6" creationId="{6515C2DA-F7B0-FA59-11BC-4B03269BBB3C}"/>
          </ac:spMkLst>
        </pc:spChg>
      </pc:sldChg>
      <pc:sldChg chg="del">
        <pc:chgData name="Noura.Elmaghawry" userId="b691f193-aaf6-4e62-bc5c-f933985003e3" providerId="ADAL" clId="{C64666CE-A0C3-4057-852A-3A51C82B02E1}" dt="2024-03-17T07:18:28.212" v="19" actId="47"/>
        <pc:sldMkLst>
          <pc:docMk/>
          <pc:sldMk cId="3723757992" sldId="400"/>
        </pc:sldMkLst>
      </pc:sldChg>
      <pc:sldChg chg="delSp modSp mod">
        <pc:chgData name="Noura.Elmaghawry" userId="b691f193-aaf6-4e62-bc5c-f933985003e3" providerId="ADAL" clId="{C64666CE-A0C3-4057-852A-3A51C82B02E1}" dt="2024-03-17T07:19:01.455" v="29" actId="14100"/>
        <pc:sldMkLst>
          <pc:docMk/>
          <pc:sldMk cId="573782898" sldId="403"/>
        </pc:sldMkLst>
        <pc:spChg chg="del">
          <ac:chgData name="Noura.Elmaghawry" userId="b691f193-aaf6-4e62-bc5c-f933985003e3" providerId="ADAL" clId="{C64666CE-A0C3-4057-852A-3A51C82B02E1}" dt="2024-03-17T07:18:44.977" v="23" actId="478"/>
          <ac:spMkLst>
            <pc:docMk/>
            <pc:sldMk cId="573782898" sldId="403"/>
            <ac:spMk id="16" creationId="{5D70E06F-16BB-FC36-CD38-F56AEDB9FAD0}"/>
          </ac:spMkLst>
        </pc:spChg>
        <pc:picChg chg="del">
          <ac:chgData name="Noura.Elmaghawry" userId="b691f193-aaf6-4e62-bc5c-f933985003e3" providerId="ADAL" clId="{C64666CE-A0C3-4057-852A-3A51C82B02E1}" dt="2024-03-17T07:18:41.343" v="20" actId="478"/>
          <ac:picMkLst>
            <pc:docMk/>
            <pc:sldMk cId="573782898" sldId="403"/>
            <ac:picMk id="5" creationId="{3DCFCBAA-4E61-4E8E-DBC3-493FA879D8A0}"/>
          </ac:picMkLst>
        </pc:picChg>
        <pc:picChg chg="mod">
          <ac:chgData name="Noura.Elmaghawry" userId="b691f193-aaf6-4e62-bc5c-f933985003e3" providerId="ADAL" clId="{C64666CE-A0C3-4057-852A-3A51C82B02E1}" dt="2024-03-17T07:19:01.455" v="29" actId="14100"/>
          <ac:picMkLst>
            <pc:docMk/>
            <pc:sldMk cId="573782898" sldId="403"/>
            <ac:picMk id="6" creationId="{AC7B06D8-068D-AFCD-1D69-3D7BAFAF1BE3}"/>
          </ac:picMkLst>
        </pc:picChg>
        <pc:inkChg chg="mod">
          <ac:chgData name="Noura.Elmaghawry" userId="b691f193-aaf6-4e62-bc5c-f933985003e3" providerId="ADAL" clId="{C64666CE-A0C3-4057-852A-3A51C82B02E1}" dt="2024-03-17T07:18:54.838" v="27" actId="1076"/>
          <ac:inkMkLst>
            <pc:docMk/>
            <pc:sldMk cId="573782898" sldId="403"/>
            <ac:inkMk id="10" creationId="{D625FB8D-822F-D17B-2614-8369C4284F04}"/>
          </ac:inkMkLst>
        </pc:inkChg>
        <pc:inkChg chg="del">
          <ac:chgData name="Noura.Elmaghawry" userId="b691f193-aaf6-4e62-bc5c-f933985003e3" providerId="ADAL" clId="{C64666CE-A0C3-4057-852A-3A51C82B02E1}" dt="2024-03-17T07:18:55.894" v="28" actId="478"/>
          <ac:inkMkLst>
            <pc:docMk/>
            <pc:sldMk cId="573782898" sldId="403"/>
            <ac:inkMk id="11" creationId="{2616A46B-1D6E-E8B3-58AE-852F64F507F0}"/>
          </ac:inkMkLst>
        </pc:inkChg>
        <pc:inkChg chg="del">
          <ac:chgData name="Noura.Elmaghawry" userId="b691f193-aaf6-4e62-bc5c-f933985003e3" providerId="ADAL" clId="{C64666CE-A0C3-4057-852A-3A51C82B02E1}" dt="2024-03-17T07:18:47.317" v="24" actId="478"/>
          <ac:inkMkLst>
            <pc:docMk/>
            <pc:sldMk cId="573782898" sldId="403"/>
            <ac:inkMk id="12" creationId="{87B531D3-F241-7ADB-C861-34318C91A1DA}"/>
          </ac:inkMkLst>
        </pc:inkChg>
        <pc:inkChg chg="del">
          <ac:chgData name="Noura.Elmaghawry" userId="b691f193-aaf6-4e62-bc5c-f933985003e3" providerId="ADAL" clId="{C64666CE-A0C3-4057-852A-3A51C82B02E1}" dt="2024-03-17T07:18:43.558" v="22" actId="478"/>
          <ac:inkMkLst>
            <pc:docMk/>
            <pc:sldMk cId="573782898" sldId="403"/>
            <ac:inkMk id="13" creationId="{9C79F7D4-26B9-6FEF-87B9-232CCB8C9D80}"/>
          </ac:inkMkLst>
        </pc:inkChg>
        <pc:inkChg chg="del">
          <ac:chgData name="Noura.Elmaghawry" userId="b691f193-aaf6-4e62-bc5c-f933985003e3" providerId="ADAL" clId="{C64666CE-A0C3-4057-852A-3A51C82B02E1}" dt="2024-03-17T07:18:42.798" v="21" actId="478"/>
          <ac:inkMkLst>
            <pc:docMk/>
            <pc:sldMk cId="573782898" sldId="403"/>
            <ac:inkMk id="14" creationId="{7B034768-22D1-9872-956A-5CCE6982DA72}"/>
          </ac:inkMkLst>
        </pc:inkChg>
        <pc:inkChg chg="del">
          <ac:chgData name="Noura.Elmaghawry" userId="b691f193-aaf6-4e62-bc5c-f933985003e3" providerId="ADAL" clId="{C64666CE-A0C3-4057-852A-3A51C82B02E1}" dt="2024-03-17T07:18:48.560" v="25" actId="478"/>
          <ac:inkMkLst>
            <pc:docMk/>
            <pc:sldMk cId="573782898" sldId="403"/>
            <ac:inkMk id="15" creationId="{0A1AFE00-2A1B-E614-6FF9-C52339A6DBBF}"/>
          </ac:inkMkLst>
        </pc:inkChg>
      </pc:sldChg>
      <pc:sldChg chg="del">
        <pc:chgData name="Noura.Elmaghawry" userId="b691f193-aaf6-4e62-bc5c-f933985003e3" providerId="ADAL" clId="{C64666CE-A0C3-4057-852A-3A51C82B02E1}" dt="2024-03-17T07:19:16.909" v="30" actId="47"/>
        <pc:sldMkLst>
          <pc:docMk/>
          <pc:sldMk cId="439979050" sldId="404"/>
        </pc:sldMkLst>
      </pc:sldChg>
      <pc:sldChg chg="addSp modSp mod modAnim">
        <pc:chgData name="Noura.Elmaghawry" userId="b691f193-aaf6-4e62-bc5c-f933985003e3" providerId="ADAL" clId="{C64666CE-A0C3-4057-852A-3A51C82B02E1}" dt="2024-03-17T07:21:25.526" v="44"/>
        <pc:sldMkLst>
          <pc:docMk/>
          <pc:sldMk cId="1311087888" sldId="416"/>
        </pc:sldMkLst>
        <pc:spChg chg="add mod">
          <ac:chgData name="Noura.Elmaghawry" userId="b691f193-aaf6-4e62-bc5c-f933985003e3" providerId="ADAL" clId="{C64666CE-A0C3-4057-852A-3A51C82B02E1}" dt="2024-03-17T07:21:18.721" v="43" actId="1076"/>
          <ac:spMkLst>
            <pc:docMk/>
            <pc:sldMk cId="1311087888" sldId="416"/>
            <ac:spMk id="3" creationId="{CD14B103-BF30-D730-098D-59616EC64A3A}"/>
          </ac:spMkLst>
        </pc:spChg>
        <pc:cxnChg chg="add mod">
          <ac:chgData name="Noura.Elmaghawry" userId="b691f193-aaf6-4e62-bc5c-f933985003e3" providerId="ADAL" clId="{C64666CE-A0C3-4057-852A-3A51C82B02E1}" dt="2024-03-17T07:21:18.721" v="43" actId="1076"/>
          <ac:cxnSpMkLst>
            <pc:docMk/>
            <pc:sldMk cId="1311087888" sldId="416"/>
            <ac:cxnSpMk id="4" creationId="{F6D35BE6-DA78-DAF9-40CC-F83EEE7C5FCC}"/>
          </ac:cxnSpMkLst>
        </pc:cxnChg>
      </pc:sldChg>
      <pc:sldChg chg="addSp modSp mod modAnim">
        <pc:chgData name="Noura.Elmaghawry" userId="b691f193-aaf6-4e62-bc5c-f933985003e3" providerId="ADAL" clId="{C64666CE-A0C3-4057-852A-3A51C82B02E1}" dt="2024-03-17T07:20:59.040" v="40"/>
        <pc:sldMkLst>
          <pc:docMk/>
          <pc:sldMk cId="1970602582" sldId="419"/>
        </pc:sldMkLst>
        <pc:spChg chg="add mod">
          <ac:chgData name="Noura.Elmaghawry" userId="b691f193-aaf6-4e62-bc5c-f933985003e3" providerId="ADAL" clId="{C64666CE-A0C3-4057-852A-3A51C82B02E1}" dt="2024-03-17T07:20:23.119" v="35" actId="20577"/>
          <ac:spMkLst>
            <pc:docMk/>
            <pc:sldMk cId="1970602582" sldId="419"/>
            <ac:spMk id="3" creationId="{2CDC417A-FE75-4D2C-762F-BF06C935B60A}"/>
          </ac:spMkLst>
        </pc:spChg>
        <pc:graphicFrameChg chg="modGraphic">
          <ac:chgData name="Noura.Elmaghawry" userId="b691f193-aaf6-4e62-bc5c-f933985003e3" providerId="ADAL" clId="{C64666CE-A0C3-4057-852A-3A51C82B02E1}" dt="2024-03-17T07:20:16.274" v="32" actId="6549"/>
          <ac:graphicFrameMkLst>
            <pc:docMk/>
            <pc:sldMk cId="1970602582" sldId="419"/>
            <ac:graphicFrameMk id="6" creationId="{50A2A5D2-B15D-8062-4B1A-56BE2CE8095B}"/>
          </ac:graphicFrameMkLst>
        </pc:graphicFrameChg>
        <pc:cxnChg chg="add mod">
          <ac:chgData name="Noura.Elmaghawry" userId="b691f193-aaf6-4e62-bc5c-f933985003e3" providerId="ADAL" clId="{C64666CE-A0C3-4057-852A-3A51C82B02E1}" dt="2024-03-17T07:20:41.444" v="38" actId="208"/>
          <ac:cxnSpMkLst>
            <pc:docMk/>
            <pc:sldMk cId="1970602582" sldId="419"/>
            <ac:cxnSpMk id="14" creationId="{8F20FEA0-BBFC-D885-9F4E-F2ECE078B54A}"/>
          </ac:cxnSpMkLst>
        </pc:cxnChg>
      </pc:sldChg>
      <pc:sldChg chg="modAnim">
        <pc:chgData name="Noura.Elmaghawry" userId="b691f193-aaf6-4e62-bc5c-f933985003e3" providerId="ADAL" clId="{C64666CE-A0C3-4057-852A-3A51C82B02E1}" dt="2024-03-17T07:23:59.776" v="52"/>
        <pc:sldMkLst>
          <pc:docMk/>
          <pc:sldMk cId="3766112522" sldId="420"/>
        </pc:sldMkLst>
      </pc:sldChg>
      <pc:sldChg chg="addSp delSp modSp mod modAnim">
        <pc:chgData name="Noura.Elmaghawry" userId="b691f193-aaf6-4e62-bc5c-f933985003e3" providerId="ADAL" clId="{C64666CE-A0C3-4057-852A-3A51C82B02E1}" dt="2024-03-17T07:23:07.640" v="51" actId="1076"/>
        <pc:sldMkLst>
          <pc:docMk/>
          <pc:sldMk cId="336964132" sldId="424"/>
        </pc:sldMkLst>
        <pc:spChg chg="add mod">
          <ac:chgData name="Noura.Elmaghawry" userId="b691f193-aaf6-4e62-bc5c-f933985003e3" providerId="ADAL" clId="{C64666CE-A0C3-4057-852A-3A51C82B02E1}" dt="2024-03-17T07:23:07.640" v="51" actId="1076"/>
          <ac:spMkLst>
            <pc:docMk/>
            <pc:sldMk cId="336964132" sldId="424"/>
            <ac:spMk id="17" creationId="{46E9D31B-80E9-A6B9-80FB-B1BA92745BC1}"/>
          </ac:spMkLst>
        </pc:spChg>
        <pc:inkChg chg="add del">
          <ac:chgData name="Noura.Elmaghawry" userId="b691f193-aaf6-4e62-bc5c-f933985003e3" providerId="ADAL" clId="{C64666CE-A0C3-4057-852A-3A51C82B02E1}" dt="2024-03-17T07:22:34.355" v="46" actId="9405"/>
          <ac:inkMkLst>
            <pc:docMk/>
            <pc:sldMk cId="336964132" sldId="424"/>
            <ac:inkMk id="4" creationId="{0C69CD94-4D12-B056-5E4E-4385A82E5824}"/>
          </ac:inkMkLst>
        </pc:inkChg>
        <pc:inkChg chg="add">
          <ac:chgData name="Noura.Elmaghawry" userId="b691f193-aaf6-4e62-bc5c-f933985003e3" providerId="ADAL" clId="{C64666CE-A0C3-4057-852A-3A51C82B02E1}" dt="2024-03-17T07:22:38.766" v="47" actId="9405"/>
          <ac:inkMkLst>
            <pc:docMk/>
            <pc:sldMk cId="336964132" sldId="424"/>
            <ac:inkMk id="14" creationId="{8E145F66-DB40-A0FB-BFB6-8A08E61FD91D}"/>
          </ac:inkMkLst>
        </pc:inkChg>
        <pc:inkChg chg="add">
          <ac:chgData name="Noura.Elmaghawry" userId="b691f193-aaf6-4e62-bc5c-f933985003e3" providerId="ADAL" clId="{C64666CE-A0C3-4057-852A-3A51C82B02E1}" dt="2024-03-17T07:22:41.651" v="48" actId="9405"/>
          <ac:inkMkLst>
            <pc:docMk/>
            <pc:sldMk cId="336964132" sldId="424"/>
            <ac:inkMk id="15" creationId="{66C6484A-BCFB-9EDC-CD19-CB15D63BE02B}"/>
          </ac:inkMkLst>
        </pc:inkChg>
        <pc:inkChg chg="add">
          <ac:chgData name="Noura.Elmaghawry" userId="b691f193-aaf6-4e62-bc5c-f933985003e3" providerId="ADAL" clId="{C64666CE-A0C3-4057-852A-3A51C82B02E1}" dt="2024-03-17T07:22:49.348" v="49" actId="9405"/>
          <ac:inkMkLst>
            <pc:docMk/>
            <pc:sldMk cId="336964132" sldId="424"/>
            <ac:inkMk id="16" creationId="{4AF13DAB-8057-4DF2-3ED9-0648C5EB980A}"/>
          </ac:inkMkLst>
        </pc:inkChg>
        <pc:cxnChg chg="add mod">
          <ac:chgData name="Noura.Elmaghawry" userId="b691f193-aaf6-4e62-bc5c-f933985003e3" providerId="ADAL" clId="{C64666CE-A0C3-4057-852A-3A51C82B02E1}" dt="2024-03-17T07:23:07.640" v="51" actId="1076"/>
          <ac:cxnSpMkLst>
            <pc:docMk/>
            <pc:sldMk cId="336964132" sldId="424"/>
            <ac:cxnSpMk id="18" creationId="{61F7095F-DF05-9598-3446-D8668549E05C}"/>
          </ac:cxnSpMkLst>
        </pc:cxnChg>
      </pc:sldChg>
      <pc:sldChg chg="addSp delSp modSp mod">
        <pc:chgData name="Noura.Elmaghawry" userId="b691f193-aaf6-4e62-bc5c-f933985003e3" providerId="ADAL" clId="{C64666CE-A0C3-4057-852A-3A51C82B02E1}" dt="2024-03-17T07:25:42.441" v="65" actId="20577"/>
        <pc:sldMkLst>
          <pc:docMk/>
          <pc:sldMk cId="4125619121" sldId="427"/>
        </pc:sldMkLst>
        <pc:spChg chg="mod">
          <ac:chgData name="Noura.Elmaghawry" userId="b691f193-aaf6-4e62-bc5c-f933985003e3" providerId="ADAL" clId="{C64666CE-A0C3-4057-852A-3A51C82B02E1}" dt="2024-03-17T07:25:42.441" v="65" actId="20577"/>
          <ac:spMkLst>
            <pc:docMk/>
            <pc:sldMk cId="4125619121" sldId="427"/>
            <ac:spMk id="5" creationId="{A00583BA-6A3B-9B02-63D9-A1F535C5BCC8}"/>
          </ac:spMkLst>
        </pc:spChg>
        <pc:spChg chg="add del">
          <ac:chgData name="Noura.Elmaghawry" userId="b691f193-aaf6-4e62-bc5c-f933985003e3" providerId="ADAL" clId="{C64666CE-A0C3-4057-852A-3A51C82B02E1}" dt="2024-03-17T07:25:29.076" v="56" actId="478"/>
          <ac:spMkLst>
            <pc:docMk/>
            <pc:sldMk cId="4125619121" sldId="427"/>
            <ac:spMk id="6" creationId="{72C8FFDA-AEB2-C8C4-9C0A-C99BF8B1B66F}"/>
          </ac:spMkLst>
        </pc:spChg>
      </pc:sldChg>
      <pc:sldChg chg="modSp mod">
        <pc:chgData name="Noura.Elmaghawry" userId="b691f193-aaf6-4e62-bc5c-f933985003e3" providerId="ADAL" clId="{C64666CE-A0C3-4057-852A-3A51C82B02E1}" dt="2024-03-17T07:28:47.966" v="71" actId="1076"/>
        <pc:sldMkLst>
          <pc:docMk/>
          <pc:sldMk cId="48273366" sldId="429"/>
        </pc:sldMkLst>
        <pc:picChg chg="mod">
          <ac:chgData name="Noura.Elmaghawry" userId="b691f193-aaf6-4e62-bc5c-f933985003e3" providerId="ADAL" clId="{C64666CE-A0C3-4057-852A-3A51C82B02E1}" dt="2024-03-17T07:28:37.919" v="68" actId="14100"/>
          <ac:picMkLst>
            <pc:docMk/>
            <pc:sldMk cId="48273366" sldId="429"/>
            <ac:picMk id="5" creationId="{8034439B-0C71-BBA0-0818-85B648C98FB7}"/>
          </ac:picMkLst>
        </pc:picChg>
        <pc:picChg chg="mod">
          <ac:chgData name="Noura.Elmaghawry" userId="b691f193-aaf6-4e62-bc5c-f933985003e3" providerId="ADAL" clId="{C64666CE-A0C3-4057-852A-3A51C82B02E1}" dt="2024-03-17T07:28:40.566" v="69" actId="14100"/>
          <ac:picMkLst>
            <pc:docMk/>
            <pc:sldMk cId="48273366" sldId="429"/>
            <ac:picMk id="7" creationId="{FDBB5E97-6581-EA0E-9C2D-9C078B9D1E7E}"/>
          </ac:picMkLst>
        </pc:picChg>
        <pc:inkChg chg="mod">
          <ac:chgData name="Noura.Elmaghawry" userId="b691f193-aaf6-4e62-bc5c-f933985003e3" providerId="ADAL" clId="{C64666CE-A0C3-4057-852A-3A51C82B02E1}" dt="2024-03-17T07:28:44.887" v="70" actId="1076"/>
          <ac:inkMkLst>
            <pc:docMk/>
            <pc:sldMk cId="48273366" sldId="429"/>
            <ac:inkMk id="13" creationId="{0FC73BA9-2431-FE1A-930D-274E3AD06B6B}"/>
          </ac:inkMkLst>
        </pc:inkChg>
        <pc:inkChg chg="mod">
          <ac:chgData name="Noura.Elmaghawry" userId="b691f193-aaf6-4e62-bc5c-f933985003e3" providerId="ADAL" clId="{C64666CE-A0C3-4057-852A-3A51C82B02E1}" dt="2024-03-17T07:28:47.966" v="71" actId="1076"/>
          <ac:inkMkLst>
            <pc:docMk/>
            <pc:sldMk cId="48273366" sldId="429"/>
            <ac:inkMk id="14" creationId="{CC876914-D146-C32A-2152-91A719AD2A58}"/>
          </ac:inkMkLst>
        </pc:inkChg>
      </pc:sldChg>
      <pc:sldChg chg="addSp delSp modSp mod delAnim modAnim">
        <pc:chgData name="Noura.Elmaghawry" userId="b691f193-aaf6-4e62-bc5c-f933985003e3" providerId="ADAL" clId="{C64666CE-A0C3-4057-852A-3A51C82B02E1}" dt="2024-03-17T10:16:42.788" v="1048" actId="1076"/>
        <pc:sldMkLst>
          <pc:docMk/>
          <pc:sldMk cId="221101038" sldId="431"/>
        </pc:sldMkLst>
        <pc:spChg chg="add mod">
          <ac:chgData name="Noura.Elmaghawry" userId="b691f193-aaf6-4e62-bc5c-f933985003e3" providerId="ADAL" clId="{C64666CE-A0C3-4057-852A-3A51C82B02E1}" dt="2024-03-17T10:16:42.788" v="1048" actId="1076"/>
          <ac:spMkLst>
            <pc:docMk/>
            <pc:sldMk cId="221101038" sldId="431"/>
            <ac:spMk id="3" creationId="{B25638B5-20E2-EECA-759D-75040FE5C77D}"/>
          </ac:spMkLst>
        </pc:spChg>
        <pc:spChg chg="del mod">
          <ac:chgData name="Noura.Elmaghawry" userId="b691f193-aaf6-4e62-bc5c-f933985003e3" providerId="ADAL" clId="{C64666CE-A0C3-4057-852A-3A51C82B02E1}" dt="2024-03-17T07:31:53.632" v="90" actId="21"/>
          <ac:spMkLst>
            <pc:docMk/>
            <pc:sldMk cId="221101038" sldId="431"/>
            <ac:spMk id="13" creationId="{0FDB203C-1E1E-FA7F-EFA0-15FB3B57274F}"/>
          </ac:spMkLst>
        </pc:spChg>
        <pc:grpChg chg="mod">
          <ac:chgData name="Noura.Elmaghawry" userId="b691f193-aaf6-4e62-bc5c-f933985003e3" providerId="ADAL" clId="{C64666CE-A0C3-4057-852A-3A51C82B02E1}" dt="2024-03-17T07:29:01.854" v="74" actId="1076"/>
          <ac:grpSpMkLst>
            <pc:docMk/>
            <pc:sldMk cId="221101038" sldId="431"/>
            <ac:grpSpMk id="12" creationId="{1EB77C88-982E-661D-DDCB-DC984914098B}"/>
          </ac:grpSpMkLst>
        </pc:grpChg>
        <pc:picChg chg="mod">
          <ac:chgData name="Noura.Elmaghawry" userId="b691f193-aaf6-4e62-bc5c-f933985003e3" providerId="ADAL" clId="{C64666CE-A0C3-4057-852A-3A51C82B02E1}" dt="2024-03-17T07:28:55.511" v="72" actId="14100"/>
          <ac:picMkLst>
            <pc:docMk/>
            <pc:sldMk cId="221101038" sldId="431"/>
            <ac:picMk id="6" creationId="{896AF205-8505-C4EF-A70A-AD9C62AD8680}"/>
          </ac:picMkLst>
        </pc:picChg>
        <pc:picChg chg="mod">
          <ac:chgData name="Noura.Elmaghawry" userId="b691f193-aaf6-4e62-bc5c-f933985003e3" providerId="ADAL" clId="{C64666CE-A0C3-4057-852A-3A51C82B02E1}" dt="2024-03-17T07:28:59.645" v="73" actId="1076"/>
          <ac:picMkLst>
            <pc:docMk/>
            <pc:sldMk cId="221101038" sldId="431"/>
            <ac:picMk id="8" creationId="{57C731A6-3A81-FEA7-7A2B-592AA65E953C}"/>
          </ac:picMkLst>
        </pc:picChg>
      </pc:sldChg>
      <pc:sldChg chg="delSp modSp del mod">
        <pc:chgData name="Noura.Elmaghawry" userId="b691f193-aaf6-4e62-bc5c-f933985003e3" providerId="ADAL" clId="{C64666CE-A0C3-4057-852A-3A51C82B02E1}" dt="2024-03-17T07:49:10.593" v="1000" actId="47"/>
        <pc:sldMkLst>
          <pc:docMk/>
          <pc:sldMk cId="3740466613" sldId="432"/>
        </pc:sldMkLst>
        <pc:spChg chg="mod">
          <ac:chgData name="Noura.Elmaghawry" userId="b691f193-aaf6-4e62-bc5c-f933985003e3" providerId="ADAL" clId="{C64666CE-A0C3-4057-852A-3A51C82B02E1}" dt="2024-03-17T07:47:41.840" v="853"/>
          <ac:spMkLst>
            <pc:docMk/>
            <pc:sldMk cId="3740466613" sldId="432"/>
            <ac:spMk id="2" creationId="{4DD5A30B-CC41-2962-CD90-3E0D6A9FCBD8}"/>
          </ac:spMkLst>
        </pc:spChg>
        <pc:picChg chg="del">
          <ac:chgData name="Noura.Elmaghawry" userId="b691f193-aaf6-4e62-bc5c-f933985003e3" providerId="ADAL" clId="{C64666CE-A0C3-4057-852A-3A51C82B02E1}" dt="2024-03-17T07:47:58.516" v="861" actId="21"/>
          <ac:picMkLst>
            <pc:docMk/>
            <pc:sldMk cId="3740466613" sldId="432"/>
            <ac:picMk id="6" creationId="{3EB5888C-1DCD-065E-3360-120C2E06CF5B}"/>
          </ac:picMkLst>
        </pc:picChg>
        <pc:picChg chg="del">
          <ac:chgData name="Noura.Elmaghawry" userId="b691f193-aaf6-4e62-bc5c-f933985003e3" providerId="ADAL" clId="{C64666CE-A0C3-4057-852A-3A51C82B02E1}" dt="2024-03-17T07:47:58.516" v="861" actId="21"/>
          <ac:picMkLst>
            <pc:docMk/>
            <pc:sldMk cId="3740466613" sldId="432"/>
            <ac:picMk id="8" creationId="{E7A52E50-9982-DF2F-97CB-6900A53A0C2A}"/>
          </ac:picMkLst>
        </pc:picChg>
      </pc:sldChg>
      <pc:sldChg chg="modSp mod modAnim">
        <pc:chgData name="Noura.Elmaghawry" userId="b691f193-aaf6-4e62-bc5c-f933985003e3" providerId="ADAL" clId="{C64666CE-A0C3-4057-852A-3A51C82B02E1}" dt="2024-03-17T07:31:13.207" v="85" actId="14100"/>
        <pc:sldMkLst>
          <pc:docMk/>
          <pc:sldMk cId="1539021510" sldId="433"/>
        </pc:sldMkLst>
        <pc:picChg chg="mod">
          <ac:chgData name="Noura.Elmaghawry" userId="b691f193-aaf6-4e62-bc5c-f933985003e3" providerId="ADAL" clId="{C64666CE-A0C3-4057-852A-3A51C82B02E1}" dt="2024-03-17T07:30:50.375" v="81" actId="14100"/>
          <ac:picMkLst>
            <pc:docMk/>
            <pc:sldMk cId="1539021510" sldId="433"/>
            <ac:picMk id="5" creationId="{15E4E174-7FC3-673E-1F68-31F565225429}"/>
          </ac:picMkLst>
        </pc:picChg>
        <pc:picChg chg="mod">
          <ac:chgData name="Noura.Elmaghawry" userId="b691f193-aaf6-4e62-bc5c-f933985003e3" providerId="ADAL" clId="{C64666CE-A0C3-4057-852A-3A51C82B02E1}" dt="2024-03-17T07:30:56.478" v="82" actId="1076"/>
          <ac:picMkLst>
            <pc:docMk/>
            <pc:sldMk cId="1539021510" sldId="433"/>
            <ac:picMk id="6146" creationId="{CD312EBB-2745-DC28-8689-D39C512CBAED}"/>
          </ac:picMkLst>
        </pc:picChg>
        <pc:inkChg chg="mod">
          <ac:chgData name="Noura.Elmaghawry" userId="b691f193-aaf6-4e62-bc5c-f933985003e3" providerId="ADAL" clId="{C64666CE-A0C3-4057-852A-3A51C82B02E1}" dt="2024-03-17T07:31:13.207" v="85" actId="14100"/>
          <ac:inkMkLst>
            <pc:docMk/>
            <pc:sldMk cId="1539021510" sldId="433"/>
            <ac:inkMk id="6" creationId="{2293A078-FA02-D785-2891-380262FB06A7}"/>
          </ac:inkMkLst>
        </pc:inkChg>
        <pc:inkChg chg="mod">
          <ac:chgData name="Noura.Elmaghawry" userId="b691f193-aaf6-4e62-bc5c-f933985003e3" providerId="ADAL" clId="{C64666CE-A0C3-4057-852A-3A51C82B02E1}" dt="2024-03-17T07:31:01.206" v="83" actId="14100"/>
          <ac:inkMkLst>
            <pc:docMk/>
            <pc:sldMk cId="1539021510" sldId="433"/>
            <ac:inkMk id="8" creationId="{C160DDA8-5890-7680-4CA4-A9422291DC73}"/>
          </ac:inkMkLst>
        </pc:inkChg>
      </pc:sldChg>
      <pc:sldChg chg="delSp modSp mod modNotesTx">
        <pc:chgData name="Noura.Elmaghawry" userId="b691f193-aaf6-4e62-bc5c-f933985003e3" providerId="ADAL" clId="{C64666CE-A0C3-4057-852A-3A51C82B02E1}" dt="2024-03-17T07:41:50.427" v="430"/>
        <pc:sldMkLst>
          <pc:docMk/>
          <pc:sldMk cId="2396345981" sldId="434"/>
        </pc:sldMkLst>
        <pc:spChg chg="mod">
          <ac:chgData name="Noura.Elmaghawry" userId="b691f193-aaf6-4e62-bc5c-f933985003e3" providerId="ADAL" clId="{C64666CE-A0C3-4057-852A-3A51C82B02E1}" dt="2024-03-17T07:41:33.366" v="425" actId="20577"/>
          <ac:spMkLst>
            <pc:docMk/>
            <pc:sldMk cId="2396345981" sldId="434"/>
            <ac:spMk id="3" creationId="{9819C85A-7053-BA23-A3EB-73C9833B7545}"/>
          </ac:spMkLst>
        </pc:spChg>
        <pc:spChg chg="del mod">
          <ac:chgData name="Noura.Elmaghawry" userId="b691f193-aaf6-4e62-bc5c-f933985003e3" providerId="ADAL" clId="{C64666CE-A0C3-4057-852A-3A51C82B02E1}" dt="2024-03-17T07:41:50.427" v="430"/>
          <ac:spMkLst>
            <pc:docMk/>
            <pc:sldMk cId="2396345981" sldId="434"/>
            <ac:spMk id="6" creationId="{5CD6F44B-7755-0BB7-4A16-330A3A228B58}"/>
          </ac:spMkLst>
        </pc:spChg>
      </pc:sldChg>
      <pc:sldChg chg="addSp delSp modSp mod delAnim modAnim">
        <pc:chgData name="Noura.Elmaghawry" userId="b691f193-aaf6-4e62-bc5c-f933985003e3" providerId="ADAL" clId="{C64666CE-A0C3-4057-852A-3A51C82B02E1}" dt="2024-03-18T08:04:23.431" v="1482" actId="113"/>
        <pc:sldMkLst>
          <pc:docMk/>
          <pc:sldMk cId="3139435704" sldId="435"/>
        </pc:sldMkLst>
        <pc:spChg chg="mod">
          <ac:chgData name="Noura.Elmaghawry" userId="b691f193-aaf6-4e62-bc5c-f933985003e3" providerId="ADAL" clId="{C64666CE-A0C3-4057-852A-3A51C82B02E1}" dt="2024-03-17T07:43:03.225" v="508" actId="20577"/>
          <ac:spMkLst>
            <pc:docMk/>
            <pc:sldMk cId="3139435704" sldId="435"/>
            <ac:spMk id="2" creationId="{06D50130-88FC-42A1-4F4D-09B27E1B3D7C}"/>
          </ac:spMkLst>
        </pc:spChg>
        <pc:spChg chg="add del mod">
          <ac:chgData name="Noura.Elmaghawry" userId="b691f193-aaf6-4e62-bc5c-f933985003e3" providerId="ADAL" clId="{C64666CE-A0C3-4057-852A-3A51C82B02E1}" dt="2024-03-17T07:43:06.046" v="509" actId="478"/>
          <ac:spMkLst>
            <pc:docMk/>
            <pc:sldMk cId="3139435704" sldId="435"/>
            <ac:spMk id="3" creationId="{499E08FE-6746-7EF9-B053-6E7B64A73A2D}"/>
          </ac:spMkLst>
        </pc:spChg>
        <pc:spChg chg="add mod">
          <ac:chgData name="Noura.Elmaghawry" userId="b691f193-aaf6-4e62-bc5c-f933985003e3" providerId="ADAL" clId="{C64666CE-A0C3-4057-852A-3A51C82B02E1}" dt="2024-03-18T08:04:23.431" v="1482" actId="113"/>
          <ac:spMkLst>
            <pc:docMk/>
            <pc:sldMk cId="3139435704" sldId="435"/>
            <ac:spMk id="13" creationId="{C0EB2CEF-C4F6-9A58-785B-5D946B7F7BB7}"/>
          </ac:spMkLst>
        </pc:spChg>
        <pc:inkChg chg="add del">
          <ac:chgData name="Noura.Elmaghawry" userId="b691f193-aaf6-4e62-bc5c-f933985003e3" providerId="ADAL" clId="{C64666CE-A0C3-4057-852A-3A51C82B02E1}" dt="2024-03-17T07:43:33.290" v="511" actId="9405"/>
          <ac:inkMkLst>
            <pc:docMk/>
            <pc:sldMk cId="3139435704" sldId="435"/>
            <ac:inkMk id="4" creationId="{D068FE79-A7BD-28BE-A392-B797E2921541}"/>
          </ac:inkMkLst>
        </pc:inkChg>
        <pc:inkChg chg="add">
          <ac:chgData name="Noura.Elmaghawry" userId="b691f193-aaf6-4e62-bc5c-f933985003e3" providerId="ADAL" clId="{C64666CE-A0C3-4057-852A-3A51C82B02E1}" dt="2024-03-17T07:43:35.878" v="512" actId="9405"/>
          <ac:inkMkLst>
            <pc:docMk/>
            <pc:sldMk cId="3139435704" sldId="435"/>
            <ac:inkMk id="6" creationId="{2BD765EB-6186-D1BF-A6F5-EF15A5E4115B}"/>
          </ac:inkMkLst>
        </pc:inkChg>
      </pc:sldChg>
      <pc:sldChg chg="addSp delSp modSp mod modAnim">
        <pc:chgData name="Noura.Elmaghawry" userId="b691f193-aaf6-4e62-bc5c-f933985003e3" providerId="ADAL" clId="{C64666CE-A0C3-4057-852A-3A51C82B02E1}" dt="2024-03-17T07:49:01.922" v="998" actId="113"/>
        <pc:sldMkLst>
          <pc:docMk/>
          <pc:sldMk cId="2374537584" sldId="436"/>
        </pc:sldMkLst>
        <pc:spChg chg="mod">
          <ac:chgData name="Noura.Elmaghawry" userId="b691f193-aaf6-4e62-bc5c-f933985003e3" providerId="ADAL" clId="{C64666CE-A0C3-4057-852A-3A51C82B02E1}" dt="2024-03-17T07:46:22.990" v="772" actId="20577"/>
          <ac:spMkLst>
            <pc:docMk/>
            <pc:sldMk cId="2374537584" sldId="436"/>
            <ac:spMk id="2" creationId="{8AB6A8D4-5EC0-C73A-2FB5-E841E37D1648}"/>
          </ac:spMkLst>
        </pc:spChg>
        <pc:spChg chg="mod">
          <ac:chgData name="Noura.Elmaghawry" userId="b691f193-aaf6-4e62-bc5c-f933985003e3" providerId="ADAL" clId="{C64666CE-A0C3-4057-852A-3A51C82B02E1}" dt="2024-03-17T07:49:01.922" v="998" actId="113"/>
          <ac:spMkLst>
            <pc:docMk/>
            <pc:sldMk cId="2374537584" sldId="436"/>
            <ac:spMk id="3" creationId="{1BDC28E1-C3CA-D572-9CFD-AF9CC48079E6}"/>
          </ac:spMkLst>
        </pc:spChg>
        <pc:spChg chg="add mod">
          <ac:chgData name="Noura.Elmaghawry" userId="b691f193-aaf6-4e62-bc5c-f933985003e3" providerId="ADAL" clId="{C64666CE-A0C3-4057-852A-3A51C82B02E1}" dt="2024-03-17T07:47:19.847" v="849" actId="20577"/>
          <ac:spMkLst>
            <pc:docMk/>
            <pc:sldMk cId="2374537584" sldId="436"/>
            <ac:spMk id="6" creationId="{4F4B4BC0-4AE0-D082-9839-F0EE5CF6AE77}"/>
          </ac:spMkLst>
        </pc:spChg>
        <pc:grpChg chg="mod">
          <ac:chgData name="Noura.Elmaghawry" userId="b691f193-aaf6-4e62-bc5c-f933985003e3" providerId="ADAL" clId="{C64666CE-A0C3-4057-852A-3A51C82B02E1}" dt="2024-03-17T07:47:27.946" v="852"/>
          <ac:grpSpMkLst>
            <pc:docMk/>
            <pc:sldMk cId="2374537584" sldId="436"/>
            <ac:grpSpMk id="10" creationId="{147F7035-12FE-32A2-C32D-7E90FA901CA1}"/>
          </ac:grpSpMkLst>
        </pc:grpChg>
        <pc:picChg chg="mod">
          <ac:chgData name="Noura.Elmaghawry" userId="b691f193-aaf6-4e62-bc5c-f933985003e3" providerId="ADAL" clId="{C64666CE-A0C3-4057-852A-3A51C82B02E1}" dt="2024-03-17T07:44:22.597" v="519" actId="1076"/>
          <ac:picMkLst>
            <pc:docMk/>
            <pc:sldMk cId="2374537584" sldId="436"/>
            <ac:picMk id="5" creationId="{A7BC2CA9-185D-28CD-C76F-7F8A48B0FAAB}"/>
          </ac:picMkLst>
        </pc:picChg>
        <pc:picChg chg="mod">
          <ac:chgData name="Noura.Elmaghawry" userId="b691f193-aaf6-4e62-bc5c-f933985003e3" providerId="ADAL" clId="{C64666CE-A0C3-4057-852A-3A51C82B02E1}" dt="2024-03-17T07:46:26.853" v="773" actId="1076"/>
          <ac:picMkLst>
            <pc:docMk/>
            <pc:sldMk cId="2374537584" sldId="436"/>
            <ac:picMk id="9" creationId="{83A9276F-9610-0E70-BF16-C4404A884615}"/>
          </ac:picMkLst>
        </pc:picChg>
        <pc:inkChg chg="add del">
          <ac:chgData name="Noura.Elmaghawry" userId="b691f193-aaf6-4e62-bc5c-f933985003e3" providerId="ADAL" clId="{C64666CE-A0C3-4057-852A-3A51C82B02E1}" dt="2024-03-17T07:44:06.863" v="514" actId="9405"/>
          <ac:inkMkLst>
            <pc:docMk/>
            <pc:sldMk cId="2374537584" sldId="436"/>
            <ac:inkMk id="4" creationId="{7D3E7EEA-912D-A70E-B149-23E2A00B0159}"/>
          </ac:inkMkLst>
        </pc:inkChg>
        <pc:inkChg chg="add mod">
          <ac:chgData name="Noura.Elmaghawry" userId="b691f193-aaf6-4e62-bc5c-f933985003e3" providerId="ADAL" clId="{C64666CE-A0C3-4057-852A-3A51C82B02E1}" dt="2024-03-17T07:47:27.946" v="852"/>
          <ac:inkMkLst>
            <pc:docMk/>
            <pc:sldMk cId="2374537584" sldId="436"/>
            <ac:inkMk id="7" creationId="{B54EE0D9-F1C3-F155-265D-5D168723E315}"/>
          </ac:inkMkLst>
        </pc:inkChg>
        <pc:inkChg chg="add mod">
          <ac:chgData name="Noura.Elmaghawry" userId="b691f193-aaf6-4e62-bc5c-f933985003e3" providerId="ADAL" clId="{C64666CE-A0C3-4057-852A-3A51C82B02E1}" dt="2024-03-17T07:47:27.946" v="852"/>
          <ac:inkMkLst>
            <pc:docMk/>
            <pc:sldMk cId="2374537584" sldId="436"/>
            <ac:inkMk id="8" creationId="{DD4C4190-C40E-95BF-D124-253DA4B92039}"/>
          </ac:inkMkLst>
        </pc:inkChg>
      </pc:sldChg>
      <pc:sldChg chg="addSp delSp modSp mod modAnim">
        <pc:chgData name="Noura.Elmaghawry" userId="b691f193-aaf6-4e62-bc5c-f933985003e3" providerId="ADAL" clId="{C64666CE-A0C3-4057-852A-3A51C82B02E1}" dt="2024-03-17T07:49:07.974" v="999" actId="113"/>
        <pc:sldMkLst>
          <pc:docMk/>
          <pc:sldMk cId="912011277" sldId="437"/>
        </pc:sldMkLst>
        <pc:spChg chg="mod">
          <ac:chgData name="Noura.Elmaghawry" userId="b691f193-aaf6-4e62-bc5c-f933985003e3" providerId="ADAL" clId="{C64666CE-A0C3-4057-852A-3A51C82B02E1}" dt="2024-03-17T07:42:25.492" v="465" actId="20577"/>
          <ac:spMkLst>
            <pc:docMk/>
            <pc:sldMk cId="912011277" sldId="437"/>
            <ac:spMk id="2" creationId="{2C08FDE5-D88E-63FF-6B74-762C0CCD65B9}"/>
          </ac:spMkLst>
        </pc:spChg>
        <pc:spChg chg="add mod">
          <ac:chgData name="Noura.Elmaghawry" userId="b691f193-aaf6-4e62-bc5c-f933985003e3" providerId="ADAL" clId="{C64666CE-A0C3-4057-852A-3A51C82B02E1}" dt="2024-03-17T07:49:07.974" v="999" actId="113"/>
          <ac:spMkLst>
            <pc:docMk/>
            <pc:sldMk cId="912011277" sldId="437"/>
            <ac:spMk id="3" creationId="{64054780-7C13-9DB4-493F-160EC5D9CDA3}"/>
          </ac:spMkLst>
        </pc:spChg>
        <pc:spChg chg="add mod">
          <ac:chgData name="Noura.Elmaghawry" userId="b691f193-aaf6-4e62-bc5c-f933985003e3" providerId="ADAL" clId="{C64666CE-A0C3-4057-852A-3A51C82B02E1}" dt="2024-03-17T07:32:22.730" v="163" actId="20577"/>
          <ac:spMkLst>
            <pc:docMk/>
            <pc:sldMk cId="912011277" sldId="437"/>
            <ac:spMk id="13" creationId="{0FDB203C-1E1E-FA7F-EFA0-15FB3B57274F}"/>
          </ac:spMkLst>
        </pc:spChg>
        <pc:picChg chg="mod">
          <ac:chgData name="Noura.Elmaghawry" userId="b691f193-aaf6-4e62-bc5c-f933985003e3" providerId="ADAL" clId="{C64666CE-A0C3-4057-852A-3A51C82B02E1}" dt="2024-03-17T07:31:33.958" v="86" actId="14100"/>
          <ac:picMkLst>
            <pc:docMk/>
            <pc:sldMk cId="912011277" sldId="437"/>
            <ac:picMk id="5" creationId="{F336253C-8601-E595-9802-E10A047BCA92}"/>
          </ac:picMkLst>
        </pc:picChg>
        <pc:picChg chg="mod">
          <ac:chgData name="Noura.Elmaghawry" userId="b691f193-aaf6-4e62-bc5c-f933985003e3" providerId="ADAL" clId="{C64666CE-A0C3-4057-852A-3A51C82B02E1}" dt="2024-03-17T07:31:41.095" v="89" actId="1076"/>
          <ac:picMkLst>
            <pc:docMk/>
            <pc:sldMk cId="912011277" sldId="437"/>
            <ac:picMk id="7" creationId="{0C2B9A33-8557-ECC8-0CB0-A3DF7E5ED437}"/>
          </ac:picMkLst>
        </pc:picChg>
        <pc:picChg chg="mod">
          <ac:chgData name="Noura.Elmaghawry" userId="b691f193-aaf6-4e62-bc5c-f933985003e3" providerId="ADAL" clId="{C64666CE-A0C3-4057-852A-3A51C82B02E1}" dt="2024-03-17T07:42:46.301" v="493" actId="1076"/>
          <ac:picMkLst>
            <pc:docMk/>
            <pc:sldMk cId="912011277" sldId="437"/>
            <ac:picMk id="8" creationId="{07D12D02-3C6F-8100-3139-31023D0AC3A6}"/>
          </ac:picMkLst>
        </pc:picChg>
        <pc:picChg chg="mod">
          <ac:chgData name="Noura.Elmaghawry" userId="b691f193-aaf6-4e62-bc5c-f933985003e3" providerId="ADAL" clId="{C64666CE-A0C3-4057-852A-3A51C82B02E1}" dt="2024-03-17T07:42:45.164" v="492" actId="1076"/>
          <ac:picMkLst>
            <pc:docMk/>
            <pc:sldMk cId="912011277" sldId="437"/>
            <ac:picMk id="9" creationId="{E7DCE798-9674-7547-0636-ECA0A7557633}"/>
          </ac:picMkLst>
        </pc:picChg>
        <pc:inkChg chg="add del">
          <ac:chgData name="Noura.Elmaghawry" userId="b691f193-aaf6-4e62-bc5c-f933985003e3" providerId="ADAL" clId="{C64666CE-A0C3-4057-852A-3A51C82B02E1}" dt="2024-03-17T07:46:44.700" v="775" actId="9405"/>
          <ac:inkMkLst>
            <pc:docMk/>
            <pc:sldMk cId="912011277" sldId="437"/>
            <ac:inkMk id="4" creationId="{219F55D5-AC07-11C3-F2E5-E59347C4F213}"/>
          </ac:inkMkLst>
        </pc:inkChg>
      </pc:sldChg>
      <pc:sldChg chg="modSp add mod">
        <pc:chgData name="Noura.Elmaghawry" userId="b691f193-aaf6-4e62-bc5c-f933985003e3" providerId="ADAL" clId="{C64666CE-A0C3-4057-852A-3A51C82B02E1}" dt="2024-03-17T07:42:10.493" v="449" actId="20577"/>
        <pc:sldMkLst>
          <pc:docMk/>
          <pc:sldMk cId="2543312843" sldId="438"/>
        </pc:sldMkLst>
        <pc:spChg chg="mod">
          <ac:chgData name="Noura.Elmaghawry" userId="b691f193-aaf6-4e62-bc5c-f933985003e3" providerId="ADAL" clId="{C64666CE-A0C3-4057-852A-3A51C82B02E1}" dt="2024-03-17T07:42:10.493" v="449" actId="20577"/>
          <ac:spMkLst>
            <pc:docMk/>
            <pc:sldMk cId="2543312843" sldId="438"/>
            <ac:spMk id="2" creationId="{221A9121-B77B-449E-206C-DDE381C687C7}"/>
          </ac:spMkLst>
        </pc:spChg>
      </pc:sldChg>
      <pc:sldChg chg="modSp add mod">
        <pc:chgData name="Noura.Elmaghawry" userId="b691f193-aaf6-4e62-bc5c-f933985003e3" providerId="ADAL" clId="{C64666CE-A0C3-4057-852A-3A51C82B02E1}" dt="2024-03-17T07:44:58.005" v="554" actId="20577"/>
        <pc:sldMkLst>
          <pc:docMk/>
          <pc:sldMk cId="3715397690" sldId="439"/>
        </pc:sldMkLst>
        <pc:spChg chg="mod">
          <ac:chgData name="Noura.Elmaghawry" userId="b691f193-aaf6-4e62-bc5c-f933985003e3" providerId="ADAL" clId="{C64666CE-A0C3-4057-852A-3A51C82B02E1}" dt="2024-03-17T07:44:58.005" v="554" actId="20577"/>
          <ac:spMkLst>
            <pc:docMk/>
            <pc:sldMk cId="3715397690" sldId="439"/>
            <ac:spMk id="2" creationId="{221A9121-B77B-449E-206C-DDE381C687C7}"/>
          </ac:spMkLst>
        </pc:spChg>
      </pc:sldChg>
      <pc:sldChg chg="addSp delSp modSp add mod delAnim">
        <pc:chgData name="Noura.Elmaghawry" userId="b691f193-aaf6-4e62-bc5c-f933985003e3" providerId="ADAL" clId="{C64666CE-A0C3-4057-852A-3A51C82B02E1}" dt="2024-03-17T10:29:54.218" v="1262" actId="20577"/>
        <pc:sldMkLst>
          <pc:docMk/>
          <pc:sldMk cId="601719145" sldId="440"/>
        </pc:sldMkLst>
        <pc:spChg chg="mod">
          <ac:chgData name="Noura.Elmaghawry" userId="b691f193-aaf6-4e62-bc5c-f933985003e3" providerId="ADAL" clId="{C64666CE-A0C3-4057-852A-3A51C82B02E1}" dt="2024-03-17T07:47:48.940" v="856" actId="20577"/>
          <ac:spMkLst>
            <pc:docMk/>
            <pc:sldMk cId="601719145" sldId="440"/>
            <ac:spMk id="2" creationId="{8AB6A8D4-5EC0-C73A-2FB5-E841E37D1648}"/>
          </ac:spMkLst>
        </pc:spChg>
        <pc:spChg chg="mod">
          <ac:chgData name="Noura.Elmaghawry" userId="b691f193-aaf6-4e62-bc5c-f933985003e3" providerId="ADAL" clId="{C64666CE-A0C3-4057-852A-3A51C82B02E1}" dt="2024-03-17T07:48:58.303" v="997" actId="113"/>
          <ac:spMkLst>
            <pc:docMk/>
            <pc:sldMk cId="601719145" sldId="440"/>
            <ac:spMk id="3" creationId="{1BDC28E1-C3CA-D572-9CFD-AF9CC48079E6}"/>
          </ac:spMkLst>
        </pc:spChg>
        <pc:spChg chg="del">
          <ac:chgData name="Noura.Elmaghawry" userId="b691f193-aaf6-4e62-bc5c-f933985003e3" providerId="ADAL" clId="{C64666CE-A0C3-4057-852A-3A51C82B02E1}" dt="2024-03-17T07:47:54.363" v="860" actId="478"/>
          <ac:spMkLst>
            <pc:docMk/>
            <pc:sldMk cId="601719145" sldId="440"/>
            <ac:spMk id="6" creationId="{4F4B4BC0-4AE0-D082-9839-F0EE5CF6AE77}"/>
          </ac:spMkLst>
        </pc:spChg>
        <pc:spChg chg="add mod">
          <ac:chgData name="Noura.Elmaghawry" userId="b691f193-aaf6-4e62-bc5c-f933985003e3" providerId="ADAL" clId="{C64666CE-A0C3-4057-852A-3A51C82B02E1}" dt="2024-03-17T10:29:23.595" v="1204" actId="14100"/>
          <ac:spMkLst>
            <pc:docMk/>
            <pc:sldMk cId="601719145" sldId="440"/>
            <ac:spMk id="12" creationId="{C3E03915-99B7-6A3B-B0F2-AEF766E2C88D}"/>
          </ac:spMkLst>
        </pc:spChg>
        <pc:spChg chg="add mod">
          <ac:chgData name="Noura.Elmaghawry" userId="b691f193-aaf6-4e62-bc5c-f933985003e3" providerId="ADAL" clId="{C64666CE-A0C3-4057-852A-3A51C82B02E1}" dt="2024-03-17T10:29:16.090" v="1197" actId="1076"/>
          <ac:spMkLst>
            <pc:docMk/>
            <pc:sldMk cId="601719145" sldId="440"/>
            <ac:spMk id="13" creationId="{03F606F1-387C-2539-02C3-4ECCD61819D2}"/>
          </ac:spMkLst>
        </pc:spChg>
        <pc:spChg chg="add mod">
          <ac:chgData name="Noura.Elmaghawry" userId="b691f193-aaf6-4e62-bc5c-f933985003e3" providerId="ADAL" clId="{C64666CE-A0C3-4057-852A-3A51C82B02E1}" dt="2024-03-17T10:29:35.458" v="1209" actId="20577"/>
          <ac:spMkLst>
            <pc:docMk/>
            <pc:sldMk cId="601719145" sldId="440"/>
            <ac:spMk id="16" creationId="{825FC981-4C9B-EB9A-FD04-66C1AA13BD7F}"/>
          </ac:spMkLst>
        </pc:spChg>
        <pc:spChg chg="add mod">
          <ac:chgData name="Noura.Elmaghawry" userId="b691f193-aaf6-4e62-bc5c-f933985003e3" providerId="ADAL" clId="{C64666CE-A0C3-4057-852A-3A51C82B02E1}" dt="2024-03-17T10:29:54.218" v="1262" actId="20577"/>
          <ac:spMkLst>
            <pc:docMk/>
            <pc:sldMk cId="601719145" sldId="440"/>
            <ac:spMk id="17" creationId="{A1DD1356-6559-7489-D79D-79F43FF917D6}"/>
          </ac:spMkLst>
        </pc:spChg>
        <pc:grpChg chg="del">
          <ac:chgData name="Noura.Elmaghawry" userId="b691f193-aaf6-4e62-bc5c-f933985003e3" providerId="ADAL" clId="{C64666CE-A0C3-4057-852A-3A51C82B02E1}" dt="2024-03-17T07:47:53.061" v="859" actId="478"/>
          <ac:grpSpMkLst>
            <pc:docMk/>
            <pc:sldMk cId="601719145" sldId="440"/>
            <ac:grpSpMk id="10" creationId="{147F7035-12FE-32A2-C32D-7E90FA901CA1}"/>
          </ac:grpSpMkLst>
        </pc:grpChg>
        <pc:graphicFrameChg chg="add del mod modGraphic">
          <ac:chgData name="Noura.Elmaghawry" userId="b691f193-aaf6-4e62-bc5c-f933985003e3" providerId="ADAL" clId="{C64666CE-A0C3-4057-852A-3A51C82B02E1}" dt="2024-03-17T10:27:13.776" v="1079" actId="478"/>
          <ac:graphicFrameMkLst>
            <pc:docMk/>
            <pc:sldMk cId="601719145" sldId="440"/>
            <ac:graphicFrameMk id="5" creationId="{22422E75-BE79-3F63-4563-01E1E0C563C3}"/>
          </ac:graphicFrameMkLst>
        </pc:graphicFrameChg>
        <pc:graphicFrameChg chg="add mod modGraphic">
          <ac:chgData name="Noura.Elmaghawry" userId="b691f193-aaf6-4e62-bc5c-f933985003e3" providerId="ADAL" clId="{C64666CE-A0C3-4057-852A-3A51C82B02E1}" dt="2024-03-17T10:29:16.090" v="1197" actId="1076"/>
          <ac:graphicFrameMkLst>
            <pc:docMk/>
            <pc:sldMk cId="601719145" sldId="440"/>
            <ac:graphicFrameMk id="6" creationId="{CD3B4674-5F4D-4F65-6005-E6516E0D4AA4}"/>
          </ac:graphicFrameMkLst>
        </pc:graphicFrameChg>
        <pc:graphicFrameChg chg="add mod">
          <ac:chgData name="Noura.Elmaghawry" userId="b691f193-aaf6-4e62-bc5c-f933985003e3" providerId="ADAL" clId="{C64666CE-A0C3-4057-852A-3A51C82B02E1}" dt="2024-03-17T10:29:33.571" v="1207" actId="1076"/>
          <ac:graphicFrameMkLst>
            <pc:docMk/>
            <pc:sldMk cId="601719145" sldId="440"/>
            <ac:graphicFrameMk id="14" creationId="{3EEEF930-CEBC-421B-C879-DECD029092BB}"/>
          </ac:graphicFrameMkLst>
        </pc:graphicFrameChg>
        <pc:picChg chg="add mod">
          <ac:chgData name="Noura.Elmaghawry" userId="b691f193-aaf6-4e62-bc5c-f933985003e3" providerId="ADAL" clId="{C64666CE-A0C3-4057-852A-3A51C82B02E1}" dt="2024-03-17T07:48:41.557" v="990" actId="14100"/>
          <ac:picMkLst>
            <pc:docMk/>
            <pc:sldMk cId="601719145" sldId="440"/>
            <ac:picMk id="4" creationId="{3EB5888C-1DCD-065E-3360-120C2E06CF5B}"/>
          </ac:picMkLst>
        </pc:picChg>
        <pc:picChg chg="del">
          <ac:chgData name="Noura.Elmaghawry" userId="b691f193-aaf6-4e62-bc5c-f933985003e3" providerId="ADAL" clId="{C64666CE-A0C3-4057-852A-3A51C82B02E1}" dt="2024-03-17T07:47:51.675" v="857" actId="478"/>
          <ac:picMkLst>
            <pc:docMk/>
            <pc:sldMk cId="601719145" sldId="440"/>
            <ac:picMk id="5" creationId="{A7BC2CA9-185D-28CD-C76F-7F8A48B0FAAB}"/>
          </ac:picMkLst>
        </pc:picChg>
        <pc:picChg chg="del">
          <ac:chgData name="Noura.Elmaghawry" userId="b691f193-aaf6-4e62-bc5c-f933985003e3" providerId="ADAL" clId="{C64666CE-A0C3-4057-852A-3A51C82B02E1}" dt="2024-03-17T07:47:52.330" v="858" actId="478"/>
          <ac:picMkLst>
            <pc:docMk/>
            <pc:sldMk cId="601719145" sldId="440"/>
            <ac:picMk id="9" creationId="{83A9276F-9610-0E70-BF16-C4404A884615}"/>
          </ac:picMkLst>
        </pc:picChg>
        <pc:picChg chg="add mod">
          <ac:chgData name="Noura.Elmaghawry" userId="b691f193-aaf6-4e62-bc5c-f933985003e3" providerId="ADAL" clId="{C64666CE-A0C3-4057-852A-3A51C82B02E1}" dt="2024-03-17T07:48:50.108" v="994" actId="1076"/>
          <ac:picMkLst>
            <pc:docMk/>
            <pc:sldMk cId="601719145" sldId="440"/>
            <ac:picMk id="11" creationId="{E7A52E50-9982-DF2F-97CB-6900A53A0C2A}"/>
          </ac:picMkLst>
        </pc:picChg>
        <pc:cxnChg chg="add del mod">
          <ac:chgData name="Noura.Elmaghawry" userId="b691f193-aaf6-4e62-bc5c-f933985003e3" providerId="ADAL" clId="{C64666CE-A0C3-4057-852A-3A51C82B02E1}" dt="2024-03-17T10:29:25.124" v="1205" actId="478"/>
          <ac:cxnSpMkLst>
            <pc:docMk/>
            <pc:sldMk cId="601719145" sldId="440"/>
            <ac:cxnSpMk id="8" creationId="{516F906D-C3B8-1E7F-DD74-ACB051F8F85F}"/>
          </ac:cxnSpMkLst>
        </pc:cxnChg>
        <pc:cxnChg chg="add mod">
          <ac:chgData name="Noura.Elmaghawry" userId="b691f193-aaf6-4e62-bc5c-f933985003e3" providerId="ADAL" clId="{C64666CE-A0C3-4057-852A-3A51C82B02E1}" dt="2024-03-17T10:29:16.090" v="1197" actId="1076"/>
          <ac:cxnSpMkLst>
            <pc:docMk/>
            <pc:sldMk cId="601719145" sldId="440"/>
            <ac:cxnSpMk id="10" creationId="{13EB4575-DA33-F0A8-574A-339D84282BF3}"/>
          </ac:cxnSpMkLst>
        </pc:cxnChg>
        <pc:cxnChg chg="add mod">
          <ac:chgData name="Noura.Elmaghawry" userId="b691f193-aaf6-4e62-bc5c-f933985003e3" providerId="ADAL" clId="{C64666CE-A0C3-4057-852A-3A51C82B02E1}" dt="2024-03-17T10:29:39.801" v="1210" actId="1076"/>
          <ac:cxnSpMkLst>
            <pc:docMk/>
            <pc:sldMk cId="601719145" sldId="440"/>
            <ac:cxnSpMk id="15" creationId="{AF16E85F-517A-ED20-735E-014FE5BCAFE1}"/>
          </ac:cxnSpMkLst>
        </pc:cxnChg>
      </pc:sldChg>
      <pc:sldChg chg="addSp delSp modSp add mod modAnim">
        <pc:chgData name="Noura.Elmaghawry" userId="b691f193-aaf6-4e62-bc5c-f933985003e3" providerId="ADAL" clId="{C64666CE-A0C3-4057-852A-3A51C82B02E1}" dt="2024-03-18T08:03:19.605" v="1470" actId="9405"/>
        <pc:sldMkLst>
          <pc:docMk/>
          <pc:sldMk cId="2289178288" sldId="441"/>
        </pc:sldMkLst>
        <pc:spChg chg="mod">
          <ac:chgData name="Noura.Elmaghawry" userId="b691f193-aaf6-4e62-bc5c-f933985003e3" providerId="ADAL" clId="{C64666CE-A0C3-4057-852A-3A51C82B02E1}" dt="2024-03-18T07:55:22.462" v="1265" actId="20577"/>
          <ac:spMkLst>
            <pc:docMk/>
            <pc:sldMk cId="2289178288" sldId="441"/>
            <ac:spMk id="2" creationId="{8AB6A8D4-5EC0-C73A-2FB5-E841E37D1648}"/>
          </ac:spMkLst>
        </pc:spChg>
        <pc:spChg chg="mod">
          <ac:chgData name="Noura.Elmaghawry" userId="b691f193-aaf6-4e62-bc5c-f933985003e3" providerId="ADAL" clId="{C64666CE-A0C3-4057-852A-3A51C82B02E1}" dt="2024-03-18T07:55:57.523" v="1366" actId="6549"/>
          <ac:spMkLst>
            <pc:docMk/>
            <pc:sldMk cId="2289178288" sldId="441"/>
            <ac:spMk id="3" creationId="{1BDC28E1-C3CA-D572-9CFD-AF9CC48079E6}"/>
          </ac:spMkLst>
        </pc:spChg>
        <pc:spChg chg="del">
          <ac:chgData name="Noura.Elmaghawry" userId="b691f193-aaf6-4e62-bc5c-f933985003e3" providerId="ADAL" clId="{C64666CE-A0C3-4057-852A-3A51C82B02E1}" dt="2024-03-18T07:56:03.411" v="1370" actId="478"/>
          <ac:spMkLst>
            <pc:docMk/>
            <pc:sldMk cId="2289178288" sldId="441"/>
            <ac:spMk id="12" creationId="{C3E03915-99B7-6A3B-B0F2-AEF766E2C88D}"/>
          </ac:spMkLst>
        </pc:spChg>
        <pc:spChg chg="del">
          <ac:chgData name="Noura.Elmaghawry" userId="b691f193-aaf6-4e62-bc5c-f933985003e3" providerId="ADAL" clId="{C64666CE-A0C3-4057-852A-3A51C82B02E1}" dt="2024-03-18T07:56:01.467" v="1368" actId="478"/>
          <ac:spMkLst>
            <pc:docMk/>
            <pc:sldMk cId="2289178288" sldId="441"/>
            <ac:spMk id="13" creationId="{03F606F1-387C-2539-02C3-4ECCD61819D2}"/>
          </ac:spMkLst>
        </pc:spChg>
        <pc:spChg chg="del">
          <ac:chgData name="Noura.Elmaghawry" userId="b691f193-aaf6-4e62-bc5c-f933985003e3" providerId="ADAL" clId="{C64666CE-A0C3-4057-852A-3A51C82B02E1}" dt="2024-03-18T07:56:04.796" v="1371" actId="478"/>
          <ac:spMkLst>
            <pc:docMk/>
            <pc:sldMk cId="2289178288" sldId="441"/>
            <ac:spMk id="16" creationId="{825FC981-4C9B-EB9A-FD04-66C1AA13BD7F}"/>
          </ac:spMkLst>
        </pc:spChg>
        <pc:spChg chg="del">
          <ac:chgData name="Noura.Elmaghawry" userId="b691f193-aaf6-4e62-bc5c-f933985003e3" providerId="ADAL" clId="{C64666CE-A0C3-4057-852A-3A51C82B02E1}" dt="2024-03-18T07:56:07.923" v="1373" actId="478"/>
          <ac:spMkLst>
            <pc:docMk/>
            <pc:sldMk cId="2289178288" sldId="441"/>
            <ac:spMk id="17" creationId="{A1DD1356-6559-7489-D79D-79F43FF917D6}"/>
          </ac:spMkLst>
        </pc:spChg>
        <pc:spChg chg="add mod">
          <ac:chgData name="Noura.Elmaghawry" userId="b691f193-aaf6-4e62-bc5c-f933985003e3" providerId="ADAL" clId="{C64666CE-A0C3-4057-852A-3A51C82B02E1}" dt="2024-03-18T08:03:06.099" v="1468" actId="207"/>
          <ac:spMkLst>
            <pc:docMk/>
            <pc:sldMk cId="2289178288" sldId="441"/>
            <ac:spMk id="18" creationId="{F2EB629E-D9D3-D25D-BF14-50BDEF208C5D}"/>
          </ac:spMkLst>
        </pc:spChg>
        <pc:graphicFrameChg chg="del">
          <ac:chgData name="Noura.Elmaghawry" userId="b691f193-aaf6-4e62-bc5c-f933985003e3" providerId="ADAL" clId="{C64666CE-A0C3-4057-852A-3A51C82B02E1}" dt="2024-03-18T07:55:59.634" v="1367" actId="478"/>
          <ac:graphicFrameMkLst>
            <pc:docMk/>
            <pc:sldMk cId="2289178288" sldId="441"/>
            <ac:graphicFrameMk id="6" creationId="{CD3B4674-5F4D-4F65-6005-E6516E0D4AA4}"/>
          </ac:graphicFrameMkLst>
        </pc:graphicFrameChg>
        <pc:graphicFrameChg chg="del">
          <ac:chgData name="Noura.Elmaghawry" userId="b691f193-aaf6-4e62-bc5c-f933985003e3" providerId="ADAL" clId="{C64666CE-A0C3-4057-852A-3A51C82B02E1}" dt="2024-03-18T07:56:06.281" v="1372" actId="478"/>
          <ac:graphicFrameMkLst>
            <pc:docMk/>
            <pc:sldMk cId="2289178288" sldId="441"/>
            <ac:graphicFrameMk id="14" creationId="{3EEEF930-CEBC-421B-C879-DECD029092BB}"/>
          </ac:graphicFrameMkLst>
        </pc:graphicFrameChg>
        <pc:picChg chg="del">
          <ac:chgData name="Noura.Elmaghawry" userId="b691f193-aaf6-4e62-bc5c-f933985003e3" providerId="ADAL" clId="{C64666CE-A0C3-4057-852A-3A51C82B02E1}" dt="2024-03-18T07:56:09.379" v="1375" actId="478"/>
          <ac:picMkLst>
            <pc:docMk/>
            <pc:sldMk cId="2289178288" sldId="441"/>
            <ac:picMk id="4" creationId="{3EB5888C-1DCD-065E-3360-120C2E06CF5B}"/>
          </ac:picMkLst>
        </pc:picChg>
        <pc:picChg chg="add mod">
          <ac:chgData name="Noura.Elmaghawry" userId="b691f193-aaf6-4e62-bc5c-f933985003e3" providerId="ADAL" clId="{C64666CE-A0C3-4057-852A-3A51C82B02E1}" dt="2024-03-18T08:02:03.963" v="1385" actId="14100"/>
          <ac:picMkLst>
            <pc:docMk/>
            <pc:sldMk cId="2289178288" sldId="441"/>
            <ac:picMk id="7" creationId="{1539233A-93C3-B3D1-A5D1-43FEEFFDA26E}"/>
          </ac:picMkLst>
        </pc:picChg>
        <pc:picChg chg="add mod">
          <ac:chgData name="Noura.Elmaghawry" userId="b691f193-aaf6-4e62-bc5c-f933985003e3" providerId="ADAL" clId="{C64666CE-A0C3-4057-852A-3A51C82B02E1}" dt="2024-03-18T08:02:00.763" v="1384" actId="14100"/>
          <ac:picMkLst>
            <pc:docMk/>
            <pc:sldMk cId="2289178288" sldId="441"/>
            <ac:picMk id="9" creationId="{2E996646-927C-8152-1949-9E285E47938E}"/>
          </ac:picMkLst>
        </pc:picChg>
        <pc:picChg chg="del">
          <ac:chgData name="Noura.Elmaghawry" userId="b691f193-aaf6-4e62-bc5c-f933985003e3" providerId="ADAL" clId="{C64666CE-A0C3-4057-852A-3A51C82B02E1}" dt="2024-03-18T07:56:09.882" v="1376" actId="478"/>
          <ac:picMkLst>
            <pc:docMk/>
            <pc:sldMk cId="2289178288" sldId="441"/>
            <ac:picMk id="11" creationId="{E7A52E50-9982-DF2F-97CB-6900A53A0C2A}"/>
          </ac:picMkLst>
        </pc:picChg>
        <pc:inkChg chg="add">
          <ac:chgData name="Noura.Elmaghawry" userId="b691f193-aaf6-4e62-bc5c-f933985003e3" providerId="ADAL" clId="{C64666CE-A0C3-4057-852A-3A51C82B02E1}" dt="2024-03-18T08:03:13.058" v="1469" actId="9405"/>
          <ac:inkMkLst>
            <pc:docMk/>
            <pc:sldMk cId="2289178288" sldId="441"/>
            <ac:inkMk id="19" creationId="{60A0F2DD-C204-7560-8D0B-C9E294745FD2}"/>
          </ac:inkMkLst>
        </pc:inkChg>
        <pc:inkChg chg="add">
          <ac:chgData name="Noura.Elmaghawry" userId="b691f193-aaf6-4e62-bc5c-f933985003e3" providerId="ADAL" clId="{C64666CE-A0C3-4057-852A-3A51C82B02E1}" dt="2024-03-18T08:03:19.605" v="1470" actId="9405"/>
          <ac:inkMkLst>
            <pc:docMk/>
            <pc:sldMk cId="2289178288" sldId="441"/>
            <ac:inkMk id="20" creationId="{542BB90C-8B32-A070-74F4-FAF4EC8E4907}"/>
          </ac:inkMkLst>
        </pc:inkChg>
        <pc:cxnChg chg="del">
          <ac:chgData name="Noura.Elmaghawry" userId="b691f193-aaf6-4e62-bc5c-f933985003e3" providerId="ADAL" clId="{C64666CE-A0C3-4057-852A-3A51C82B02E1}" dt="2024-03-18T07:56:02.093" v="1369" actId="478"/>
          <ac:cxnSpMkLst>
            <pc:docMk/>
            <pc:sldMk cId="2289178288" sldId="441"/>
            <ac:cxnSpMk id="10" creationId="{13EB4575-DA33-F0A8-574A-339D84282BF3}"/>
          </ac:cxnSpMkLst>
        </pc:cxnChg>
        <pc:cxnChg chg="del">
          <ac:chgData name="Noura.Elmaghawry" userId="b691f193-aaf6-4e62-bc5c-f933985003e3" providerId="ADAL" clId="{C64666CE-A0C3-4057-852A-3A51C82B02E1}" dt="2024-03-18T07:56:08.604" v="1374" actId="478"/>
          <ac:cxnSpMkLst>
            <pc:docMk/>
            <pc:sldMk cId="2289178288" sldId="441"/>
            <ac:cxnSpMk id="15" creationId="{AF16E85F-517A-ED20-735E-014FE5BCAFE1}"/>
          </ac:cxnSpMkLst>
        </pc:cxnChg>
      </pc:sldChg>
    </pc:docChg>
  </pc:docChgLst>
  <pc:docChgLst>
    <pc:chgData name="Noura.Elmaghawry" userId="b691f193-aaf6-4e62-bc5c-f933985003e3" providerId="ADAL" clId="{6A9F2CEA-EEE2-4C71-80FB-086F7BB8642F}"/>
    <pc:docChg chg="undo custSel addSld delSld modSld sldOrd">
      <pc:chgData name="Noura.Elmaghawry" userId="b691f193-aaf6-4e62-bc5c-f933985003e3" providerId="ADAL" clId="{6A9F2CEA-EEE2-4C71-80FB-086F7BB8642F}" dt="2024-03-02T22:10:01.162" v="3397" actId="1076"/>
      <pc:docMkLst>
        <pc:docMk/>
      </pc:docMkLst>
      <pc:sldChg chg="addSp delSp modSp">
        <pc:chgData name="Noura.Elmaghawry" userId="b691f193-aaf6-4e62-bc5c-f933985003e3" providerId="ADAL" clId="{6A9F2CEA-EEE2-4C71-80FB-086F7BB8642F}" dt="2024-03-02T20:55:56.685" v="2026"/>
        <pc:sldMkLst>
          <pc:docMk/>
          <pc:sldMk cId="3613174555" sldId="338"/>
        </pc:sldMkLst>
        <pc:spChg chg="del">
          <ac:chgData name="Noura.Elmaghawry" userId="b691f193-aaf6-4e62-bc5c-f933985003e3" providerId="ADAL" clId="{6A9F2CEA-EEE2-4C71-80FB-086F7BB8642F}" dt="2024-03-02T20:55:56.685" v="2026"/>
          <ac:spMkLst>
            <pc:docMk/>
            <pc:sldMk cId="3613174555" sldId="338"/>
            <ac:spMk id="3" creationId="{6A0E4539-4D63-B039-0D08-32214C09F90B}"/>
          </ac:spMkLst>
        </pc:spChg>
        <pc:spChg chg="add mod">
          <ac:chgData name="Noura.Elmaghawry" userId="b691f193-aaf6-4e62-bc5c-f933985003e3" providerId="ADAL" clId="{6A9F2CEA-EEE2-4C71-80FB-086F7BB8642F}" dt="2024-03-02T20:55:56.685" v="2026"/>
          <ac:spMkLst>
            <pc:docMk/>
            <pc:sldMk cId="3613174555" sldId="338"/>
            <ac:spMk id="4" creationId="{F938F81D-57B9-32E6-4FDA-7ADA8DE5F335}"/>
          </ac:spMkLst>
        </pc:spChg>
      </pc:sldChg>
      <pc:sldChg chg="modSp">
        <pc:chgData name="Noura.Elmaghawry" userId="b691f193-aaf6-4e62-bc5c-f933985003e3" providerId="ADAL" clId="{6A9F2CEA-EEE2-4C71-80FB-086F7BB8642F}" dt="2024-03-02T20:38:46.183" v="1906" actId="1076"/>
        <pc:sldMkLst>
          <pc:docMk/>
          <pc:sldMk cId="4071928854" sldId="384"/>
        </pc:sldMkLst>
        <pc:picChg chg="mod">
          <ac:chgData name="Noura.Elmaghawry" userId="b691f193-aaf6-4e62-bc5c-f933985003e3" providerId="ADAL" clId="{6A9F2CEA-EEE2-4C71-80FB-086F7BB8642F}" dt="2024-03-02T20:38:46.183" v="1906" actId="1076"/>
          <ac:picMkLst>
            <pc:docMk/>
            <pc:sldMk cId="4071928854" sldId="384"/>
            <ac:picMk id="7" creationId="{6F9D1906-E4FC-D51A-D95E-700C7DFC4FD9}"/>
          </ac:picMkLst>
        </pc:picChg>
      </pc:sldChg>
      <pc:sldChg chg="addSp delSp modSp mod ord">
        <pc:chgData name="Noura.Elmaghawry" userId="b691f193-aaf6-4e62-bc5c-f933985003e3" providerId="ADAL" clId="{6A9F2CEA-EEE2-4C71-80FB-086F7BB8642F}" dt="2024-03-02T19:42:39.223" v="1373"/>
        <pc:sldMkLst>
          <pc:docMk/>
          <pc:sldMk cId="3656525333" sldId="385"/>
        </pc:sldMkLst>
        <pc:spChg chg="mod">
          <ac:chgData name="Noura.Elmaghawry" userId="b691f193-aaf6-4e62-bc5c-f933985003e3" providerId="ADAL" clId="{6A9F2CEA-EEE2-4C71-80FB-086F7BB8642F}" dt="2024-03-02T19:04:13.167" v="671" actId="20577"/>
          <ac:spMkLst>
            <pc:docMk/>
            <pc:sldMk cId="3656525333" sldId="385"/>
            <ac:spMk id="2" creationId="{67BD8917-13DE-0185-7FA2-882824F4F966}"/>
          </ac:spMkLst>
        </pc:spChg>
        <pc:spChg chg="mod">
          <ac:chgData name="Noura.Elmaghawry" userId="b691f193-aaf6-4e62-bc5c-f933985003e3" providerId="ADAL" clId="{6A9F2CEA-EEE2-4C71-80FB-086F7BB8642F}" dt="2024-03-02T19:11:28.019" v="884" actId="12"/>
          <ac:spMkLst>
            <pc:docMk/>
            <pc:sldMk cId="3656525333" sldId="385"/>
            <ac:spMk id="3" creationId="{707F74DF-D514-F27F-BE4E-0D3D03279E52}"/>
          </ac:spMkLst>
        </pc:spChg>
        <pc:picChg chg="add del mod">
          <ac:chgData name="Noura.Elmaghawry" userId="b691f193-aaf6-4e62-bc5c-f933985003e3" providerId="ADAL" clId="{6A9F2CEA-EEE2-4C71-80FB-086F7BB8642F}" dt="2024-03-02T18:54:41.498" v="494" actId="478"/>
          <ac:picMkLst>
            <pc:docMk/>
            <pc:sldMk cId="3656525333" sldId="385"/>
            <ac:picMk id="4" creationId="{68FE7DD9-7060-037D-D9DB-A95623CA26FB}"/>
          </ac:picMkLst>
        </pc:picChg>
        <pc:picChg chg="add del mod">
          <ac:chgData name="Noura.Elmaghawry" userId="b691f193-aaf6-4e62-bc5c-f933985003e3" providerId="ADAL" clId="{6A9F2CEA-EEE2-4C71-80FB-086F7BB8642F}" dt="2024-03-02T18:55:03.977" v="499" actId="478"/>
          <ac:picMkLst>
            <pc:docMk/>
            <pc:sldMk cId="3656525333" sldId="385"/>
            <ac:picMk id="5" creationId="{0E0B2A4C-74F7-DA69-559E-028FE8261AC3}"/>
          </ac:picMkLst>
        </pc:picChg>
      </pc:sldChg>
      <pc:sldChg chg="addSp delSp modSp del mod">
        <pc:chgData name="Noura.Elmaghawry" userId="b691f193-aaf6-4e62-bc5c-f933985003e3" providerId="ADAL" clId="{6A9F2CEA-EEE2-4C71-80FB-086F7BB8642F}" dt="2024-03-02T21:07:46.059" v="2133" actId="47"/>
        <pc:sldMkLst>
          <pc:docMk/>
          <pc:sldMk cId="2033021541" sldId="386"/>
        </pc:sldMkLst>
        <pc:spChg chg="mod">
          <ac:chgData name="Noura.Elmaghawry" userId="b691f193-aaf6-4e62-bc5c-f933985003e3" providerId="ADAL" clId="{6A9F2CEA-EEE2-4C71-80FB-086F7BB8642F}" dt="2024-03-02T20:49:44.928" v="1952" actId="21"/>
          <ac:spMkLst>
            <pc:docMk/>
            <pc:sldMk cId="2033021541" sldId="386"/>
            <ac:spMk id="3" creationId="{1D8FA5D9-2B88-E8F8-160A-CF917635B8D8}"/>
          </ac:spMkLst>
        </pc:spChg>
        <pc:spChg chg="add del mod">
          <ac:chgData name="Noura.Elmaghawry" userId="b691f193-aaf6-4e62-bc5c-f933985003e3" providerId="ADAL" clId="{6A9F2CEA-EEE2-4C71-80FB-086F7BB8642F}" dt="2024-03-02T20:56:16.299" v="2027" actId="478"/>
          <ac:spMkLst>
            <pc:docMk/>
            <pc:sldMk cId="2033021541" sldId="386"/>
            <ac:spMk id="10" creationId="{92F9A57E-45B9-3E6F-4104-D371BBF6F0D4}"/>
          </ac:spMkLst>
        </pc:spChg>
      </pc:sldChg>
      <pc:sldChg chg="addSp delSp modSp mod ord">
        <pc:chgData name="Noura.Elmaghawry" userId="b691f193-aaf6-4e62-bc5c-f933985003e3" providerId="ADAL" clId="{6A9F2CEA-EEE2-4C71-80FB-086F7BB8642F}" dt="2024-03-02T18:56:40.614" v="520" actId="255"/>
        <pc:sldMkLst>
          <pc:docMk/>
          <pc:sldMk cId="2614229207" sldId="387"/>
        </pc:sldMkLst>
        <pc:spChg chg="mod">
          <ac:chgData name="Noura.Elmaghawry" userId="b691f193-aaf6-4e62-bc5c-f933985003e3" providerId="ADAL" clId="{6A9F2CEA-EEE2-4C71-80FB-086F7BB8642F}" dt="2024-03-02T18:56:28.512" v="516" actId="6549"/>
          <ac:spMkLst>
            <pc:docMk/>
            <pc:sldMk cId="2614229207" sldId="387"/>
            <ac:spMk id="3" creationId="{5F8B758E-F0C0-4F6C-BE40-966EA3D7664E}"/>
          </ac:spMkLst>
        </pc:spChg>
        <pc:spChg chg="add mod">
          <ac:chgData name="Noura.Elmaghawry" userId="b691f193-aaf6-4e62-bc5c-f933985003e3" providerId="ADAL" clId="{6A9F2CEA-EEE2-4C71-80FB-086F7BB8642F}" dt="2024-03-02T18:56:40.614" v="520" actId="255"/>
          <ac:spMkLst>
            <pc:docMk/>
            <pc:sldMk cId="2614229207" sldId="387"/>
            <ac:spMk id="6" creationId="{3C327F21-2455-3A2E-563F-E0EE44DE81E0}"/>
          </ac:spMkLst>
        </pc:spChg>
        <pc:picChg chg="add mod">
          <ac:chgData name="Noura.Elmaghawry" userId="b691f193-aaf6-4e62-bc5c-f933985003e3" providerId="ADAL" clId="{6A9F2CEA-EEE2-4C71-80FB-086F7BB8642F}" dt="2024-03-02T18:56:08.333" v="507" actId="1076"/>
          <ac:picMkLst>
            <pc:docMk/>
            <pc:sldMk cId="2614229207" sldId="387"/>
            <ac:picMk id="4" creationId="{7613A7FA-FE8E-9F3E-45FB-86AE0D9A6DC3}"/>
          </ac:picMkLst>
        </pc:picChg>
        <pc:picChg chg="add mod">
          <ac:chgData name="Noura.Elmaghawry" userId="b691f193-aaf6-4e62-bc5c-f933985003e3" providerId="ADAL" clId="{6A9F2CEA-EEE2-4C71-80FB-086F7BB8642F}" dt="2024-03-02T18:56:32.118" v="517" actId="1076"/>
          <ac:picMkLst>
            <pc:docMk/>
            <pc:sldMk cId="2614229207" sldId="387"/>
            <ac:picMk id="5122" creationId="{2F38BC3B-AEB3-0086-28AF-AE2A0C6D7A48}"/>
          </ac:picMkLst>
        </pc:picChg>
        <pc:picChg chg="add del mod">
          <ac:chgData name="Noura.Elmaghawry" userId="b691f193-aaf6-4e62-bc5c-f933985003e3" providerId="ADAL" clId="{6A9F2CEA-EEE2-4C71-80FB-086F7BB8642F}" dt="2024-03-02T18:52:08.492" v="482" actId="478"/>
          <ac:picMkLst>
            <pc:docMk/>
            <pc:sldMk cId="2614229207" sldId="387"/>
            <ac:picMk id="5124" creationId="{377BAB96-E06F-36A1-CD23-5D36AB6F4B4E}"/>
          </ac:picMkLst>
        </pc:picChg>
        <pc:picChg chg="add mod">
          <ac:chgData name="Noura.Elmaghawry" userId="b691f193-aaf6-4e62-bc5c-f933985003e3" providerId="ADAL" clId="{6A9F2CEA-EEE2-4C71-80FB-086F7BB8642F}" dt="2024-03-02T18:56:07.108" v="506" actId="1076"/>
          <ac:picMkLst>
            <pc:docMk/>
            <pc:sldMk cId="2614229207" sldId="387"/>
            <ac:picMk id="5126" creationId="{F9F75A92-EE15-7B78-05AE-06B94BD651D6}"/>
          </ac:picMkLst>
        </pc:picChg>
      </pc:sldChg>
      <pc:sldChg chg="del">
        <pc:chgData name="Noura.Elmaghawry" userId="b691f193-aaf6-4e62-bc5c-f933985003e3" providerId="ADAL" clId="{6A9F2CEA-EEE2-4C71-80FB-086F7BB8642F}" dt="2024-03-02T20:48:04.395" v="1931" actId="47"/>
        <pc:sldMkLst>
          <pc:docMk/>
          <pc:sldMk cId="2478305754" sldId="388"/>
        </pc:sldMkLst>
      </pc:sldChg>
      <pc:sldChg chg="addSp delSp modSp add del mod ord">
        <pc:chgData name="Noura.Elmaghawry" userId="b691f193-aaf6-4e62-bc5c-f933985003e3" providerId="ADAL" clId="{6A9F2CEA-EEE2-4C71-80FB-086F7BB8642F}" dt="2024-03-02T21:07:39.797" v="2132" actId="6549"/>
        <pc:sldMkLst>
          <pc:docMk/>
          <pc:sldMk cId="3766030415" sldId="389"/>
        </pc:sldMkLst>
        <pc:spChg chg="mod">
          <ac:chgData name="Noura.Elmaghawry" userId="b691f193-aaf6-4e62-bc5c-f933985003e3" providerId="ADAL" clId="{6A9F2CEA-EEE2-4C71-80FB-086F7BB8642F}" dt="2024-03-02T21:07:39.797" v="2132" actId="6549"/>
          <ac:spMkLst>
            <pc:docMk/>
            <pc:sldMk cId="3766030415" sldId="389"/>
            <ac:spMk id="2" creationId="{EBB30444-7D2B-68DA-DF57-3B6A8CD8AC63}"/>
          </ac:spMkLst>
        </pc:spChg>
        <pc:spChg chg="mod">
          <ac:chgData name="Noura.Elmaghawry" userId="b691f193-aaf6-4e62-bc5c-f933985003e3" providerId="ADAL" clId="{6A9F2CEA-EEE2-4C71-80FB-086F7BB8642F}" dt="2024-03-02T21:07:23.056" v="2105" actId="20577"/>
          <ac:spMkLst>
            <pc:docMk/>
            <pc:sldMk cId="3766030415" sldId="389"/>
            <ac:spMk id="3" creationId="{4226EAD8-3DC2-1A63-5105-D2E52FF403D3}"/>
          </ac:spMkLst>
        </pc:spChg>
        <pc:inkChg chg="add del">
          <ac:chgData name="Noura.Elmaghawry" userId="b691f193-aaf6-4e62-bc5c-f933985003e3" providerId="ADAL" clId="{6A9F2CEA-EEE2-4C71-80FB-086F7BB8642F}" dt="2024-03-02T20:48:15.936" v="1935" actId="9405"/>
          <ac:inkMkLst>
            <pc:docMk/>
            <pc:sldMk cId="3766030415" sldId="389"/>
            <ac:inkMk id="4" creationId="{8F7CE4F4-9AB6-1391-B992-2F2067807F2A}"/>
          </ac:inkMkLst>
        </pc:inkChg>
      </pc:sldChg>
      <pc:sldChg chg="del">
        <pc:chgData name="Noura.Elmaghawry" userId="b691f193-aaf6-4e62-bc5c-f933985003e3" providerId="ADAL" clId="{6A9F2CEA-EEE2-4C71-80FB-086F7BB8642F}" dt="2024-03-02T20:47:16.541" v="1930" actId="47"/>
        <pc:sldMkLst>
          <pc:docMk/>
          <pc:sldMk cId="3396888220" sldId="390"/>
        </pc:sldMkLst>
      </pc:sldChg>
      <pc:sldChg chg="addSp delSp modSp mod ord modAnim">
        <pc:chgData name="Noura.Elmaghawry" userId="b691f193-aaf6-4e62-bc5c-f933985003e3" providerId="ADAL" clId="{6A9F2CEA-EEE2-4C71-80FB-086F7BB8642F}" dt="2024-03-02T19:01:18.091" v="542" actId="9405"/>
        <pc:sldMkLst>
          <pc:docMk/>
          <pc:sldMk cId="3789655332" sldId="391"/>
        </pc:sldMkLst>
        <pc:spChg chg="add del">
          <ac:chgData name="Noura.Elmaghawry" userId="b691f193-aaf6-4e62-bc5c-f933985003e3" providerId="ADAL" clId="{6A9F2CEA-EEE2-4C71-80FB-086F7BB8642F}" dt="2024-03-02T17:50:14.892" v="4" actId="478"/>
          <ac:spMkLst>
            <pc:docMk/>
            <pc:sldMk cId="3789655332" sldId="391"/>
            <ac:spMk id="5" creationId="{EB9A0D2E-CA46-DDA9-31CA-0FDAB04A0E40}"/>
          </ac:spMkLst>
        </pc:spChg>
        <pc:spChg chg="add mod">
          <ac:chgData name="Noura.Elmaghawry" userId="b691f193-aaf6-4e62-bc5c-f933985003e3" providerId="ADAL" clId="{6A9F2CEA-EEE2-4C71-80FB-086F7BB8642F}" dt="2024-03-02T17:54:21.676" v="48" actId="14100"/>
          <ac:spMkLst>
            <pc:docMk/>
            <pc:sldMk cId="3789655332" sldId="391"/>
            <ac:spMk id="20" creationId="{653E2951-40D9-06BE-83FB-CDC725963F16}"/>
          </ac:spMkLst>
        </pc:spChg>
        <pc:picChg chg="add del mod">
          <ac:chgData name="Noura.Elmaghawry" userId="b691f193-aaf6-4e62-bc5c-f933985003e3" providerId="ADAL" clId="{6A9F2CEA-EEE2-4C71-80FB-086F7BB8642F}" dt="2024-03-02T17:52:12.156" v="11" actId="478"/>
          <ac:picMkLst>
            <pc:docMk/>
            <pc:sldMk cId="3789655332" sldId="391"/>
            <ac:picMk id="7" creationId="{3D6F28D2-1CDF-01C7-B7C1-8DC077D0F420}"/>
          </ac:picMkLst>
        </pc:picChg>
        <pc:picChg chg="add mod">
          <ac:chgData name="Noura.Elmaghawry" userId="b691f193-aaf6-4e62-bc5c-f933985003e3" providerId="ADAL" clId="{6A9F2CEA-EEE2-4C71-80FB-086F7BB8642F}" dt="2024-03-02T17:53:00.228" v="22" actId="14100"/>
          <ac:picMkLst>
            <pc:docMk/>
            <pc:sldMk cId="3789655332" sldId="391"/>
            <ac:picMk id="9" creationId="{7756E0DC-29CB-2965-3968-83CB6203C09C}"/>
          </ac:picMkLst>
        </pc:picChg>
        <pc:picChg chg="add mod">
          <ac:chgData name="Noura.Elmaghawry" userId="b691f193-aaf6-4e62-bc5c-f933985003e3" providerId="ADAL" clId="{6A9F2CEA-EEE2-4C71-80FB-086F7BB8642F}" dt="2024-03-02T17:52:57.965" v="21" actId="14100"/>
          <ac:picMkLst>
            <pc:docMk/>
            <pc:sldMk cId="3789655332" sldId="391"/>
            <ac:picMk id="11" creationId="{7D0C5889-3376-2B6F-092C-65C0E7458371}"/>
          </ac:picMkLst>
        </pc:picChg>
        <pc:picChg chg="add mod">
          <ac:chgData name="Noura.Elmaghawry" userId="b691f193-aaf6-4e62-bc5c-f933985003e3" providerId="ADAL" clId="{6A9F2CEA-EEE2-4C71-80FB-086F7BB8642F}" dt="2024-03-02T17:52:38.778" v="16" actId="1076"/>
          <ac:picMkLst>
            <pc:docMk/>
            <pc:sldMk cId="3789655332" sldId="391"/>
            <ac:picMk id="12" creationId="{D0ECD426-34D5-68BC-84EB-6650946F1301}"/>
          </ac:picMkLst>
        </pc:picChg>
        <pc:picChg chg="add mod">
          <ac:chgData name="Noura.Elmaghawry" userId="b691f193-aaf6-4e62-bc5c-f933985003e3" providerId="ADAL" clId="{6A9F2CEA-EEE2-4C71-80FB-086F7BB8642F}" dt="2024-03-02T17:52:55.894" v="20" actId="14100"/>
          <ac:picMkLst>
            <pc:docMk/>
            <pc:sldMk cId="3789655332" sldId="391"/>
            <ac:picMk id="14" creationId="{588F9336-F1E8-4168-51B2-BFE29F417BBF}"/>
          </ac:picMkLst>
        </pc:picChg>
        <pc:picChg chg="add mod">
          <ac:chgData name="Noura.Elmaghawry" userId="b691f193-aaf6-4e62-bc5c-f933985003e3" providerId="ADAL" clId="{6A9F2CEA-EEE2-4C71-80FB-086F7BB8642F}" dt="2024-03-02T17:55:14.411" v="54" actId="1076"/>
          <ac:picMkLst>
            <pc:docMk/>
            <pc:sldMk cId="3789655332" sldId="391"/>
            <ac:picMk id="1026" creationId="{08DAC343-51B8-20EC-DA02-F8BF58FF988A}"/>
          </ac:picMkLst>
        </pc:picChg>
        <pc:inkChg chg="add">
          <ac:chgData name="Noura.Elmaghawry" userId="b691f193-aaf6-4e62-bc5c-f933985003e3" providerId="ADAL" clId="{6A9F2CEA-EEE2-4C71-80FB-086F7BB8642F}" dt="2024-03-02T17:53:24.691" v="25" actId="9405"/>
          <ac:inkMkLst>
            <pc:docMk/>
            <pc:sldMk cId="3789655332" sldId="391"/>
            <ac:inkMk id="17" creationId="{9DB8D014-3911-D29C-D7D3-2AA73408B141}"/>
          </ac:inkMkLst>
        </pc:inkChg>
        <pc:inkChg chg="add">
          <ac:chgData name="Noura.Elmaghawry" userId="b691f193-aaf6-4e62-bc5c-f933985003e3" providerId="ADAL" clId="{6A9F2CEA-EEE2-4C71-80FB-086F7BB8642F}" dt="2024-03-02T17:53:28.702" v="26" actId="9405"/>
          <ac:inkMkLst>
            <pc:docMk/>
            <pc:sldMk cId="3789655332" sldId="391"/>
            <ac:inkMk id="18" creationId="{A64485E8-04FC-E9B2-B793-5E5B98C9749B}"/>
          </ac:inkMkLst>
        </pc:inkChg>
        <pc:inkChg chg="add">
          <ac:chgData name="Noura.Elmaghawry" userId="b691f193-aaf6-4e62-bc5c-f933985003e3" providerId="ADAL" clId="{6A9F2CEA-EEE2-4C71-80FB-086F7BB8642F}" dt="2024-03-02T17:53:56.748" v="27" actId="9405"/>
          <ac:inkMkLst>
            <pc:docMk/>
            <pc:sldMk cId="3789655332" sldId="391"/>
            <ac:inkMk id="19" creationId="{7456A474-0D4A-4AA5-F8A5-73C4F96E0F78}"/>
          </ac:inkMkLst>
        </pc:inkChg>
        <pc:inkChg chg="add">
          <ac:chgData name="Noura.Elmaghawry" userId="b691f193-aaf6-4e62-bc5c-f933985003e3" providerId="ADAL" clId="{6A9F2CEA-EEE2-4C71-80FB-086F7BB8642F}" dt="2024-03-02T19:01:18.091" v="542" actId="9405"/>
          <ac:inkMkLst>
            <pc:docMk/>
            <pc:sldMk cId="3789655332" sldId="391"/>
            <ac:inkMk id="21" creationId="{BDB48C04-C242-238D-95BF-E09829574232}"/>
          </ac:inkMkLst>
        </pc:inkChg>
        <pc:cxnChg chg="add del">
          <ac:chgData name="Noura.Elmaghawry" userId="b691f193-aaf6-4e62-bc5c-f933985003e3" providerId="ADAL" clId="{6A9F2CEA-EEE2-4C71-80FB-086F7BB8642F}" dt="2024-03-02T17:53:15.551" v="24" actId="478"/>
          <ac:cxnSpMkLst>
            <pc:docMk/>
            <pc:sldMk cId="3789655332" sldId="391"/>
            <ac:cxnSpMk id="16" creationId="{4DFE4043-E53A-2558-5E35-77705A054090}"/>
          </ac:cxnSpMkLst>
        </pc:cxnChg>
      </pc:sldChg>
      <pc:sldChg chg="del ord">
        <pc:chgData name="Noura.Elmaghawry" userId="b691f193-aaf6-4e62-bc5c-f933985003e3" providerId="ADAL" clId="{6A9F2CEA-EEE2-4C71-80FB-086F7BB8642F}" dt="2024-03-02T19:24:55.969" v="958" actId="47"/>
        <pc:sldMkLst>
          <pc:docMk/>
          <pc:sldMk cId="3231430499" sldId="392"/>
        </pc:sldMkLst>
      </pc:sldChg>
      <pc:sldChg chg="addSp delSp modSp new mod ord">
        <pc:chgData name="Noura.Elmaghawry" userId="b691f193-aaf6-4e62-bc5c-f933985003e3" providerId="ADAL" clId="{6A9F2CEA-EEE2-4C71-80FB-086F7BB8642F}" dt="2024-03-02T20:13:32.812" v="1568" actId="255"/>
        <pc:sldMkLst>
          <pc:docMk/>
          <pc:sldMk cId="4027074296" sldId="393"/>
        </pc:sldMkLst>
        <pc:spChg chg="mod">
          <ac:chgData name="Noura.Elmaghawry" userId="b691f193-aaf6-4e62-bc5c-f933985003e3" providerId="ADAL" clId="{6A9F2CEA-EEE2-4C71-80FB-086F7BB8642F}" dt="2024-03-02T18:29:37.337" v="387" actId="20577"/>
          <ac:spMkLst>
            <pc:docMk/>
            <pc:sldMk cId="4027074296" sldId="393"/>
            <ac:spMk id="2" creationId="{6C04F9C7-47DD-7373-36E4-A34A9C3DDAA8}"/>
          </ac:spMkLst>
        </pc:spChg>
        <pc:spChg chg="del">
          <ac:chgData name="Noura.Elmaghawry" userId="b691f193-aaf6-4e62-bc5c-f933985003e3" providerId="ADAL" clId="{6A9F2CEA-EEE2-4C71-80FB-086F7BB8642F}" dt="2024-03-02T18:07:51.124" v="67" actId="478"/>
          <ac:spMkLst>
            <pc:docMk/>
            <pc:sldMk cId="4027074296" sldId="393"/>
            <ac:spMk id="3" creationId="{CA9379DE-00D6-A8B9-DAFB-52D7FF9FA62D}"/>
          </ac:spMkLst>
        </pc:spChg>
        <pc:graphicFrameChg chg="add del mod modGraphic">
          <ac:chgData name="Noura.Elmaghawry" userId="b691f193-aaf6-4e62-bc5c-f933985003e3" providerId="ADAL" clId="{6A9F2CEA-EEE2-4C71-80FB-086F7BB8642F}" dt="2024-03-02T18:09:42.733" v="138" actId="478"/>
          <ac:graphicFrameMkLst>
            <pc:docMk/>
            <pc:sldMk cId="4027074296" sldId="393"/>
            <ac:graphicFrameMk id="4" creationId="{41BD2BD4-60BD-FF1C-A622-17CF3A8334CA}"/>
          </ac:graphicFrameMkLst>
        </pc:graphicFrameChg>
        <pc:graphicFrameChg chg="add del modGraphic">
          <ac:chgData name="Noura.Elmaghawry" userId="b691f193-aaf6-4e62-bc5c-f933985003e3" providerId="ADAL" clId="{6A9F2CEA-EEE2-4C71-80FB-086F7BB8642F}" dt="2024-03-02T18:09:39.722" v="137" actId="478"/>
          <ac:graphicFrameMkLst>
            <pc:docMk/>
            <pc:sldMk cId="4027074296" sldId="393"/>
            <ac:graphicFrameMk id="5" creationId="{6D13AC32-EB70-62C6-13DE-50AF6E5B6310}"/>
          </ac:graphicFrameMkLst>
        </pc:graphicFrameChg>
        <pc:graphicFrameChg chg="add mod modGraphic">
          <ac:chgData name="Noura.Elmaghawry" userId="b691f193-aaf6-4e62-bc5c-f933985003e3" providerId="ADAL" clId="{6A9F2CEA-EEE2-4C71-80FB-086F7BB8642F}" dt="2024-03-02T20:13:32.812" v="1568" actId="255"/>
          <ac:graphicFrameMkLst>
            <pc:docMk/>
            <pc:sldMk cId="4027074296" sldId="393"/>
            <ac:graphicFrameMk id="6" creationId="{0B21A5FE-BA42-17EC-79D2-044C745DB5D1}"/>
          </ac:graphicFrameMkLst>
        </pc:graphicFrameChg>
      </pc:sldChg>
      <pc:sldChg chg="new del">
        <pc:chgData name="Noura.Elmaghawry" userId="b691f193-aaf6-4e62-bc5c-f933985003e3" providerId="ADAL" clId="{6A9F2CEA-EEE2-4C71-80FB-086F7BB8642F}" dt="2024-03-02T18:07:33.523" v="65" actId="680"/>
        <pc:sldMkLst>
          <pc:docMk/>
          <pc:sldMk cId="4294468260" sldId="393"/>
        </pc:sldMkLst>
      </pc:sldChg>
      <pc:sldChg chg="addSp modSp add mod ord">
        <pc:chgData name="Noura.Elmaghawry" userId="b691f193-aaf6-4e62-bc5c-f933985003e3" providerId="ADAL" clId="{6A9F2CEA-EEE2-4C71-80FB-086F7BB8642F}" dt="2024-03-02T20:13:52.253" v="1571" actId="255"/>
        <pc:sldMkLst>
          <pc:docMk/>
          <pc:sldMk cId="3582829172" sldId="394"/>
        </pc:sldMkLst>
        <pc:spChg chg="add mod">
          <ac:chgData name="Noura.Elmaghawry" userId="b691f193-aaf6-4e62-bc5c-f933985003e3" providerId="ADAL" clId="{6A9F2CEA-EEE2-4C71-80FB-086F7BB8642F}" dt="2024-03-02T18:12:11.627" v="282" actId="122"/>
          <ac:spMkLst>
            <pc:docMk/>
            <pc:sldMk cId="3582829172" sldId="394"/>
            <ac:spMk id="3" creationId="{10BE0498-4000-1748-14C9-2E6917892E14}"/>
          </ac:spMkLst>
        </pc:spChg>
        <pc:graphicFrameChg chg="mod">
          <ac:chgData name="Noura.Elmaghawry" userId="b691f193-aaf6-4e62-bc5c-f933985003e3" providerId="ADAL" clId="{6A9F2CEA-EEE2-4C71-80FB-086F7BB8642F}" dt="2024-03-02T20:13:52.253" v="1571" actId="255"/>
          <ac:graphicFrameMkLst>
            <pc:docMk/>
            <pc:sldMk cId="3582829172" sldId="394"/>
            <ac:graphicFrameMk id="6" creationId="{E5FA184E-FDAD-CB5A-1665-A46E040B7BBC}"/>
          </ac:graphicFrameMkLst>
        </pc:graphicFrameChg>
        <pc:cxnChg chg="add mod">
          <ac:chgData name="Noura.Elmaghawry" userId="b691f193-aaf6-4e62-bc5c-f933985003e3" providerId="ADAL" clId="{6A9F2CEA-EEE2-4C71-80FB-086F7BB8642F}" dt="2024-03-02T18:12:28.890" v="289" actId="692"/>
          <ac:cxnSpMkLst>
            <pc:docMk/>
            <pc:sldMk cId="3582829172" sldId="394"/>
            <ac:cxnSpMk id="5" creationId="{6FE23956-F857-2AD6-207B-57B866BF281D}"/>
          </ac:cxnSpMkLst>
        </pc:cxnChg>
      </pc:sldChg>
      <pc:sldChg chg="addSp delSp modSp new mod modAnim">
        <pc:chgData name="Noura.Elmaghawry" userId="b691f193-aaf6-4e62-bc5c-f933985003e3" providerId="ADAL" clId="{6A9F2CEA-EEE2-4C71-80FB-086F7BB8642F}" dt="2024-03-02T18:22:36.294" v="349" actId="1076"/>
        <pc:sldMkLst>
          <pc:docMk/>
          <pc:sldMk cId="157103510" sldId="395"/>
        </pc:sldMkLst>
        <pc:spChg chg="mod">
          <ac:chgData name="Noura.Elmaghawry" userId="b691f193-aaf6-4e62-bc5c-f933985003e3" providerId="ADAL" clId="{6A9F2CEA-EEE2-4C71-80FB-086F7BB8642F}" dt="2024-03-02T18:20:19.331" v="296"/>
          <ac:spMkLst>
            <pc:docMk/>
            <pc:sldMk cId="157103510" sldId="395"/>
            <ac:spMk id="2" creationId="{9B6D55ED-872D-585D-6342-38B279939C83}"/>
          </ac:spMkLst>
        </pc:spChg>
        <pc:spChg chg="mod">
          <ac:chgData name="Noura.Elmaghawry" userId="b691f193-aaf6-4e62-bc5c-f933985003e3" providerId="ADAL" clId="{6A9F2CEA-EEE2-4C71-80FB-086F7BB8642F}" dt="2024-03-02T18:20:46.303" v="302"/>
          <ac:spMkLst>
            <pc:docMk/>
            <pc:sldMk cId="157103510" sldId="395"/>
            <ac:spMk id="3" creationId="{1878EBD8-7B5F-C0D0-89FC-F5994DC4F487}"/>
          </ac:spMkLst>
        </pc:spChg>
        <pc:spChg chg="add del mod">
          <ac:chgData name="Noura.Elmaghawry" userId="b691f193-aaf6-4e62-bc5c-f933985003e3" providerId="ADAL" clId="{6A9F2CEA-EEE2-4C71-80FB-086F7BB8642F}" dt="2024-03-02T18:21:02.447" v="305" actId="478"/>
          <ac:spMkLst>
            <pc:docMk/>
            <pc:sldMk cId="157103510" sldId="395"/>
            <ac:spMk id="8" creationId="{A0EC2DF2-EDE1-E472-0747-8D505E99E416}"/>
          </ac:spMkLst>
        </pc:spChg>
        <pc:spChg chg="add mod">
          <ac:chgData name="Noura.Elmaghawry" userId="b691f193-aaf6-4e62-bc5c-f933985003e3" providerId="ADAL" clId="{6A9F2CEA-EEE2-4C71-80FB-086F7BB8642F}" dt="2024-03-02T18:21:22.397" v="327" actId="692"/>
          <ac:spMkLst>
            <pc:docMk/>
            <pc:sldMk cId="157103510" sldId="395"/>
            <ac:spMk id="9" creationId="{81C30960-BAA0-2AB7-1494-163C9EC54330}"/>
          </ac:spMkLst>
        </pc:spChg>
        <pc:spChg chg="add mod">
          <ac:chgData name="Noura.Elmaghawry" userId="b691f193-aaf6-4e62-bc5c-f933985003e3" providerId="ADAL" clId="{6A9F2CEA-EEE2-4C71-80FB-086F7BB8642F}" dt="2024-03-02T18:21:36.666" v="329" actId="1076"/>
          <ac:spMkLst>
            <pc:docMk/>
            <pc:sldMk cId="157103510" sldId="395"/>
            <ac:spMk id="10" creationId="{BD871CBF-205C-8501-8B05-34C8BF8C252F}"/>
          </ac:spMkLst>
        </pc:spChg>
        <pc:spChg chg="add mod">
          <ac:chgData name="Noura.Elmaghawry" userId="b691f193-aaf6-4e62-bc5c-f933985003e3" providerId="ADAL" clId="{6A9F2CEA-EEE2-4C71-80FB-086F7BB8642F}" dt="2024-03-02T18:22:36.294" v="349" actId="1076"/>
          <ac:spMkLst>
            <pc:docMk/>
            <pc:sldMk cId="157103510" sldId="395"/>
            <ac:spMk id="14" creationId="{852FF42A-E1C0-E48B-7A79-15BD18C46B5E}"/>
          </ac:spMkLst>
        </pc:spChg>
        <pc:picChg chg="add mod">
          <ac:chgData name="Noura.Elmaghawry" userId="b691f193-aaf6-4e62-bc5c-f933985003e3" providerId="ADAL" clId="{6A9F2CEA-EEE2-4C71-80FB-086F7BB8642F}" dt="2024-03-02T18:20:49.945" v="303" actId="14100"/>
          <ac:picMkLst>
            <pc:docMk/>
            <pc:sldMk cId="157103510" sldId="395"/>
            <ac:picMk id="5" creationId="{612EC105-10AE-9226-C0F7-4CA01A115F17}"/>
          </ac:picMkLst>
        </pc:picChg>
        <pc:picChg chg="add mod">
          <ac:chgData name="Noura.Elmaghawry" userId="b691f193-aaf6-4e62-bc5c-f933985003e3" providerId="ADAL" clId="{6A9F2CEA-EEE2-4C71-80FB-086F7BB8642F}" dt="2024-03-02T18:20:33.414" v="300"/>
          <ac:picMkLst>
            <pc:docMk/>
            <pc:sldMk cId="157103510" sldId="395"/>
            <ac:picMk id="6" creationId="{D43D3406-2AB7-07CD-2249-A66D41C0F989}"/>
          </ac:picMkLst>
        </pc:picChg>
        <pc:picChg chg="add mod">
          <ac:chgData name="Noura.Elmaghawry" userId="b691f193-aaf6-4e62-bc5c-f933985003e3" providerId="ADAL" clId="{6A9F2CEA-EEE2-4C71-80FB-086F7BB8642F}" dt="2024-03-02T18:20:33.414" v="300"/>
          <ac:picMkLst>
            <pc:docMk/>
            <pc:sldMk cId="157103510" sldId="395"/>
            <ac:picMk id="7" creationId="{721A125D-725B-FCFC-8F22-11C782424F7F}"/>
          </ac:picMkLst>
        </pc:picChg>
        <pc:inkChg chg="add del">
          <ac:chgData name="Noura.Elmaghawry" userId="b691f193-aaf6-4e62-bc5c-f933985003e3" providerId="ADAL" clId="{6A9F2CEA-EEE2-4C71-80FB-086F7BB8642F}" dt="2024-03-02T18:22:02.948" v="331" actId="9405"/>
          <ac:inkMkLst>
            <pc:docMk/>
            <pc:sldMk cId="157103510" sldId="395"/>
            <ac:inkMk id="11" creationId="{29B1C0D5-6AEF-05F0-9539-41885A54070D}"/>
          </ac:inkMkLst>
        </pc:inkChg>
        <pc:inkChg chg="add">
          <ac:chgData name="Noura.Elmaghawry" userId="b691f193-aaf6-4e62-bc5c-f933985003e3" providerId="ADAL" clId="{6A9F2CEA-EEE2-4C71-80FB-086F7BB8642F}" dt="2024-03-02T18:22:09.992" v="332" actId="9405"/>
          <ac:inkMkLst>
            <pc:docMk/>
            <pc:sldMk cId="157103510" sldId="395"/>
            <ac:inkMk id="12" creationId="{0093C2B3-4D3F-5F74-7E7D-07A7BF5A3B6A}"/>
          </ac:inkMkLst>
        </pc:inkChg>
        <pc:inkChg chg="add">
          <ac:chgData name="Noura.Elmaghawry" userId="b691f193-aaf6-4e62-bc5c-f933985003e3" providerId="ADAL" clId="{6A9F2CEA-EEE2-4C71-80FB-086F7BB8642F}" dt="2024-03-02T18:22:13.993" v="333" actId="9405"/>
          <ac:inkMkLst>
            <pc:docMk/>
            <pc:sldMk cId="157103510" sldId="395"/>
            <ac:inkMk id="13" creationId="{7E8708D2-30F2-68FF-42EB-6434B7406420}"/>
          </ac:inkMkLst>
        </pc:inkChg>
      </pc:sldChg>
      <pc:sldChg chg="addSp delSp modSp new mod ord modAnim">
        <pc:chgData name="Noura.Elmaghawry" userId="b691f193-aaf6-4e62-bc5c-f933985003e3" providerId="ADAL" clId="{6A9F2CEA-EEE2-4C71-80FB-086F7BB8642F}" dt="2024-03-02T19:02:56.669" v="624" actId="14100"/>
        <pc:sldMkLst>
          <pc:docMk/>
          <pc:sldMk cId="3908104637" sldId="396"/>
        </pc:sldMkLst>
        <pc:spChg chg="mod">
          <ac:chgData name="Noura.Elmaghawry" userId="b691f193-aaf6-4e62-bc5c-f933985003e3" providerId="ADAL" clId="{6A9F2CEA-EEE2-4C71-80FB-086F7BB8642F}" dt="2024-03-02T18:29:56.965" v="407" actId="20577"/>
          <ac:spMkLst>
            <pc:docMk/>
            <pc:sldMk cId="3908104637" sldId="396"/>
            <ac:spMk id="2" creationId="{1A453853-A229-20B2-A34B-802CEBAFA8EA}"/>
          </ac:spMkLst>
        </pc:spChg>
        <pc:spChg chg="mod">
          <ac:chgData name="Noura.Elmaghawry" userId="b691f193-aaf6-4e62-bc5c-f933985003e3" providerId="ADAL" clId="{6A9F2CEA-EEE2-4C71-80FB-086F7BB8642F}" dt="2024-03-02T18:30:14.323" v="413" actId="5793"/>
          <ac:spMkLst>
            <pc:docMk/>
            <pc:sldMk cId="3908104637" sldId="396"/>
            <ac:spMk id="3" creationId="{7D5242FC-DCAB-2B91-BBD0-D8403B278D25}"/>
          </ac:spMkLst>
        </pc:spChg>
        <pc:spChg chg="add">
          <ac:chgData name="Noura.Elmaghawry" userId="b691f193-aaf6-4e62-bc5c-f933985003e3" providerId="ADAL" clId="{6A9F2CEA-EEE2-4C71-80FB-086F7BB8642F}" dt="2024-03-02T18:57:30.770" v="521"/>
          <ac:spMkLst>
            <pc:docMk/>
            <pc:sldMk cId="3908104637" sldId="396"/>
            <ac:spMk id="4" creationId="{9E1A1B57-9D74-2E80-3093-14CBCB8C4D07}"/>
          </ac:spMkLst>
        </pc:spChg>
        <pc:spChg chg="add mod">
          <ac:chgData name="Noura.Elmaghawry" userId="b691f193-aaf6-4e62-bc5c-f933985003e3" providerId="ADAL" clId="{6A9F2CEA-EEE2-4C71-80FB-086F7BB8642F}" dt="2024-03-02T19:02:01.269" v="577" actId="122"/>
          <ac:spMkLst>
            <pc:docMk/>
            <pc:sldMk cId="3908104637" sldId="396"/>
            <ac:spMk id="19" creationId="{9261148E-9096-F345-A7BC-33772909684F}"/>
          </ac:spMkLst>
        </pc:spChg>
        <pc:spChg chg="add mod">
          <ac:chgData name="Noura.Elmaghawry" userId="b691f193-aaf6-4e62-bc5c-f933985003e3" providerId="ADAL" clId="{6A9F2CEA-EEE2-4C71-80FB-086F7BB8642F}" dt="2024-03-02T19:02:56.669" v="624" actId="14100"/>
          <ac:spMkLst>
            <pc:docMk/>
            <pc:sldMk cId="3908104637" sldId="396"/>
            <ac:spMk id="20" creationId="{975A873E-B3D8-4910-08C5-EB34AE530B66}"/>
          </ac:spMkLst>
        </pc:spChg>
        <pc:grpChg chg="mod">
          <ac:chgData name="Noura.Elmaghawry" userId="b691f193-aaf6-4e62-bc5c-f933985003e3" providerId="ADAL" clId="{6A9F2CEA-EEE2-4C71-80FB-086F7BB8642F}" dt="2024-03-02T19:01:07.747" v="540"/>
          <ac:grpSpMkLst>
            <pc:docMk/>
            <pc:sldMk cId="3908104637" sldId="396"/>
            <ac:grpSpMk id="17" creationId="{9ED38D24-2C71-38CA-F7DC-72F8C521FBE5}"/>
          </ac:grpSpMkLst>
        </pc:grpChg>
        <pc:picChg chg="add mod">
          <ac:chgData name="Noura.Elmaghawry" userId="b691f193-aaf6-4e62-bc5c-f933985003e3" providerId="ADAL" clId="{6A9F2CEA-EEE2-4C71-80FB-086F7BB8642F}" dt="2024-03-02T18:59:16.993" v="525" actId="1076"/>
          <ac:picMkLst>
            <pc:docMk/>
            <pc:sldMk cId="3908104637" sldId="396"/>
            <ac:picMk id="6" creationId="{C12423FC-8FDE-1AB1-C1BA-568B0BCC3AC9}"/>
          </ac:picMkLst>
        </pc:picChg>
        <pc:picChg chg="add mod">
          <ac:chgData name="Noura.Elmaghawry" userId="b691f193-aaf6-4e62-bc5c-f933985003e3" providerId="ADAL" clId="{6A9F2CEA-EEE2-4C71-80FB-086F7BB8642F}" dt="2024-03-02T18:59:30.648" v="527" actId="1076"/>
          <ac:picMkLst>
            <pc:docMk/>
            <pc:sldMk cId="3908104637" sldId="396"/>
            <ac:picMk id="8" creationId="{D77F98D5-B1E8-CBA6-4927-A8A50E746D41}"/>
          </ac:picMkLst>
        </pc:picChg>
        <pc:picChg chg="add mod">
          <ac:chgData name="Noura.Elmaghawry" userId="b691f193-aaf6-4e62-bc5c-f933985003e3" providerId="ADAL" clId="{6A9F2CEA-EEE2-4C71-80FB-086F7BB8642F}" dt="2024-03-02T18:59:46.301" v="529" actId="1076"/>
          <ac:picMkLst>
            <pc:docMk/>
            <pc:sldMk cId="3908104637" sldId="396"/>
            <ac:picMk id="9" creationId="{31AB7E10-F411-5EDD-BCF7-4AB1D62F7495}"/>
          </ac:picMkLst>
        </pc:picChg>
        <pc:inkChg chg="add">
          <ac:chgData name="Noura.Elmaghawry" userId="b691f193-aaf6-4e62-bc5c-f933985003e3" providerId="ADAL" clId="{6A9F2CEA-EEE2-4C71-80FB-086F7BB8642F}" dt="2024-03-02T19:00:12.592" v="530" actId="9405"/>
          <ac:inkMkLst>
            <pc:docMk/>
            <pc:sldMk cId="3908104637" sldId="396"/>
            <ac:inkMk id="10" creationId="{4040D04F-BE73-6EE1-7999-99A60624190E}"/>
          </ac:inkMkLst>
        </pc:inkChg>
        <pc:inkChg chg="add del">
          <ac:chgData name="Noura.Elmaghawry" userId="b691f193-aaf6-4e62-bc5c-f933985003e3" providerId="ADAL" clId="{6A9F2CEA-EEE2-4C71-80FB-086F7BB8642F}" dt="2024-03-02T19:00:16.308" v="532" actId="9405"/>
          <ac:inkMkLst>
            <pc:docMk/>
            <pc:sldMk cId="3908104637" sldId="396"/>
            <ac:inkMk id="11" creationId="{35981D24-EC89-1C52-0F62-1E001E8E0633}"/>
          </ac:inkMkLst>
        </pc:inkChg>
        <pc:inkChg chg="add">
          <ac:chgData name="Noura.Elmaghawry" userId="b691f193-aaf6-4e62-bc5c-f933985003e3" providerId="ADAL" clId="{6A9F2CEA-EEE2-4C71-80FB-086F7BB8642F}" dt="2024-03-02T19:00:22.970" v="533" actId="9405"/>
          <ac:inkMkLst>
            <pc:docMk/>
            <pc:sldMk cId="3908104637" sldId="396"/>
            <ac:inkMk id="12" creationId="{1A89DCDE-41B6-05E5-141D-D211E3856D2A}"/>
          </ac:inkMkLst>
        </pc:inkChg>
        <pc:inkChg chg="add del">
          <ac:chgData name="Noura.Elmaghawry" userId="b691f193-aaf6-4e62-bc5c-f933985003e3" providerId="ADAL" clId="{6A9F2CEA-EEE2-4C71-80FB-086F7BB8642F}" dt="2024-03-02T19:01:01.587" v="537" actId="9405"/>
          <ac:inkMkLst>
            <pc:docMk/>
            <pc:sldMk cId="3908104637" sldId="396"/>
            <ac:inkMk id="13" creationId="{ECA7390A-AD07-0260-77C6-F8F149619D16}"/>
          </ac:inkMkLst>
        </pc:inkChg>
        <pc:inkChg chg="add del">
          <ac:chgData name="Noura.Elmaghawry" userId="b691f193-aaf6-4e62-bc5c-f933985003e3" providerId="ADAL" clId="{6A9F2CEA-EEE2-4C71-80FB-086F7BB8642F}" dt="2024-03-02T19:01:00.761" v="536" actId="9405"/>
          <ac:inkMkLst>
            <pc:docMk/>
            <pc:sldMk cId="3908104637" sldId="396"/>
            <ac:inkMk id="14" creationId="{E9685CAD-1138-42B1-D5C6-44696D6FF80C}"/>
          </ac:inkMkLst>
        </pc:inkChg>
        <pc:inkChg chg="add mod">
          <ac:chgData name="Noura.Elmaghawry" userId="b691f193-aaf6-4e62-bc5c-f933985003e3" providerId="ADAL" clId="{6A9F2CEA-EEE2-4C71-80FB-086F7BB8642F}" dt="2024-03-02T19:01:07.747" v="540"/>
          <ac:inkMkLst>
            <pc:docMk/>
            <pc:sldMk cId="3908104637" sldId="396"/>
            <ac:inkMk id="15" creationId="{3C3C63A7-82D6-92EE-1E45-4001D591BCD2}"/>
          </ac:inkMkLst>
        </pc:inkChg>
        <pc:inkChg chg="add mod">
          <ac:chgData name="Noura.Elmaghawry" userId="b691f193-aaf6-4e62-bc5c-f933985003e3" providerId="ADAL" clId="{6A9F2CEA-EEE2-4C71-80FB-086F7BB8642F}" dt="2024-03-02T19:01:07.747" v="540"/>
          <ac:inkMkLst>
            <pc:docMk/>
            <pc:sldMk cId="3908104637" sldId="396"/>
            <ac:inkMk id="16" creationId="{FDEDB333-52C7-1509-6A23-87E3B7DEFE61}"/>
          </ac:inkMkLst>
        </pc:inkChg>
        <pc:inkChg chg="add">
          <ac:chgData name="Noura.Elmaghawry" userId="b691f193-aaf6-4e62-bc5c-f933985003e3" providerId="ADAL" clId="{6A9F2CEA-EEE2-4C71-80FB-086F7BB8642F}" dt="2024-03-02T19:01:10.932" v="541" actId="9405"/>
          <ac:inkMkLst>
            <pc:docMk/>
            <pc:sldMk cId="3908104637" sldId="396"/>
            <ac:inkMk id="18" creationId="{5C038D65-70F0-42E8-B963-33F41B02B195}"/>
          </ac:inkMkLst>
        </pc:inkChg>
      </pc:sldChg>
      <pc:sldChg chg="addSp delSp modSp new mod">
        <pc:chgData name="Noura.Elmaghawry" userId="b691f193-aaf6-4e62-bc5c-f933985003e3" providerId="ADAL" clId="{6A9F2CEA-EEE2-4C71-80FB-086F7BB8642F}" dt="2024-03-02T20:50:05.917" v="1955" actId="21"/>
        <pc:sldMkLst>
          <pc:docMk/>
          <pc:sldMk cId="158307534" sldId="397"/>
        </pc:sldMkLst>
        <pc:spChg chg="mod">
          <ac:chgData name="Noura.Elmaghawry" userId="b691f193-aaf6-4e62-bc5c-f933985003e3" providerId="ADAL" clId="{6A9F2CEA-EEE2-4C71-80FB-086F7BB8642F}" dt="2024-03-02T18:38:17.423" v="453" actId="20577"/>
          <ac:spMkLst>
            <pc:docMk/>
            <pc:sldMk cId="158307534" sldId="397"/>
            <ac:spMk id="2" creationId="{878FE7C4-B5E4-842F-A507-18287E6B39A4}"/>
          </ac:spMkLst>
        </pc:spChg>
        <pc:spChg chg="del">
          <ac:chgData name="Noura.Elmaghawry" userId="b691f193-aaf6-4e62-bc5c-f933985003e3" providerId="ADAL" clId="{6A9F2CEA-EEE2-4C71-80FB-086F7BB8642F}" dt="2024-03-02T18:37:53.577" v="424" actId="478"/>
          <ac:spMkLst>
            <pc:docMk/>
            <pc:sldMk cId="158307534" sldId="397"/>
            <ac:spMk id="3" creationId="{6514B25F-BE7A-BEDA-A987-E8213AC36928}"/>
          </ac:spMkLst>
        </pc:spChg>
        <pc:spChg chg="add del">
          <ac:chgData name="Noura.Elmaghawry" userId="b691f193-aaf6-4e62-bc5c-f933985003e3" providerId="ADAL" clId="{6A9F2CEA-EEE2-4C71-80FB-086F7BB8642F}" dt="2024-03-02T18:32:08.996" v="416" actId="22"/>
          <ac:spMkLst>
            <pc:docMk/>
            <pc:sldMk cId="158307534" sldId="397"/>
            <ac:spMk id="5" creationId="{97D3ADBA-D98C-89B5-D83B-29110C88331A}"/>
          </ac:spMkLst>
        </pc:spChg>
        <pc:spChg chg="add del mod">
          <ac:chgData name="Noura.Elmaghawry" userId="b691f193-aaf6-4e62-bc5c-f933985003e3" providerId="ADAL" clId="{6A9F2CEA-EEE2-4C71-80FB-086F7BB8642F}" dt="2024-03-02T20:50:05.917" v="1955" actId="21"/>
          <ac:spMkLst>
            <pc:docMk/>
            <pc:sldMk cId="158307534" sldId="397"/>
            <ac:spMk id="10" creationId="{92F9A57E-45B9-3E6F-4104-D371BBF6F0D4}"/>
          </ac:spMkLst>
        </pc:spChg>
        <pc:picChg chg="add del mod">
          <ac:chgData name="Noura.Elmaghawry" userId="b691f193-aaf6-4e62-bc5c-f933985003e3" providerId="ADAL" clId="{6A9F2CEA-EEE2-4C71-80FB-086F7BB8642F}" dt="2024-03-02T18:37:45.127" v="421" actId="478"/>
          <ac:picMkLst>
            <pc:docMk/>
            <pc:sldMk cId="158307534" sldId="397"/>
            <ac:picMk id="7" creationId="{8793E83A-C627-050A-5A3A-5BAFD9A3CB1B}"/>
          </ac:picMkLst>
        </pc:picChg>
        <pc:picChg chg="add mod">
          <ac:chgData name="Noura.Elmaghawry" userId="b691f193-aaf6-4e62-bc5c-f933985003e3" providerId="ADAL" clId="{6A9F2CEA-EEE2-4C71-80FB-086F7BB8642F}" dt="2024-03-02T18:38:04.898" v="426" actId="1076"/>
          <ac:picMkLst>
            <pc:docMk/>
            <pc:sldMk cId="158307534" sldId="397"/>
            <ac:picMk id="8" creationId="{50299976-30D8-0FB5-02D7-696F2F9B497A}"/>
          </ac:picMkLst>
        </pc:picChg>
        <pc:picChg chg="add mod">
          <ac:chgData name="Noura.Elmaghawry" userId="b691f193-aaf6-4e62-bc5c-f933985003e3" providerId="ADAL" clId="{6A9F2CEA-EEE2-4C71-80FB-086F7BB8642F}" dt="2024-03-02T18:37:49.769" v="423" actId="1076"/>
          <ac:picMkLst>
            <pc:docMk/>
            <pc:sldMk cId="158307534" sldId="397"/>
            <ac:picMk id="2050" creationId="{656846AE-BB45-2CA0-8CFC-49123583F98B}"/>
          </ac:picMkLst>
        </pc:picChg>
      </pc:sldChg>
      <pc:sldChg chg="addSp delSp modSp new mod modAnim">
        <pc:chgData name="Noura.Elmaghawry" userId="b691f193-aaf6-4e62-bc5c-f933985003e3" providerId="ADAL" clId="{6A9F2CEA-EEE2-4C71-80FB-086F7BB8642F}" dt="2024-03-02T19:54:54.427" v="1406" actId="14100"/>
        <pc:sldMkLst>
          <pc:docMk/>
          <pc:sldMk cId="2557468336" sldId="398"/>
        </pc:sldMkLst>
        <pc:spChg chg="mod">
          <ac:chgData name="Noura.Elmaghawry" userId="b691f193-aaf6-4e62-bc5c-f933985003e3" providerId="ADAL" clId="{6A9F2CEA-EEE2-4C71-80FB-086F7BB8642F}" dt="2024-03-02T19:21:56.255" v="917" actId="20577"/>
          <ac:spMkLst>
            <pc:docMk/>
            <pc:sldMk cId="2557468336" sldId="398"/>
            <ac:spMk id="2" creationId="{2A6873F9-EBB3-B5DB-7BAB-842D65A1CBC0}"/>
          </ac:spMkLst>
        </pc:spChg>
        <pc:spChg chg="del mod">
          <ac:chgData name="Noura.Elmaghawry" userId="b691f193-aaf6-4e62-bc5c-f933985003e3" providerId="ADAL" clId="{6A9F2CEA-EEE2-4C71-80FB-086F7BB8642F}" dt="2024-03-02T19:53:40.814" v="1395" actId="478"/>
          <ac:spMkLst>
            <pc:docMk/>
            <pc:sldMk cId="2557468336" sldId="398"/>
            <ac:spMk id="3" creationId="{79B6ACBB-0FB2-0986-3021-0DF1FC5CA69A}"/>
          </ac:spMkLst>
        </pc:spChg>
        <pc:spChg chg="add mod">
          <ac:chgData name="Noura.Elmaghawry" userId="b691f193-aaf6-4e62-bc5c-f933985003e3" providerId="ADAL" clId="{6A9F2CEA-EEE2-4C71-80FB-086F7BB8642F}" dt="2024-03-02T19:54:42.033" v="1403" actId="1076"/>
          <ac:spMkLst>
            <pc:docMk/>
            <pc:sldMk cId="2557468336" sldId="398"/>
            <ac:spMk id="11" creationId="{82165218-3746-C066-3ADD-8DF106812869}"/>
          </ac:spMkLst>
        </pc:spChg>
        <pc:picChg chg="add mod">
          <ac:chgData name="Noura.Elmaghawry" userId="b691f193-aaf6-4e62-bc5c-f933985003e3" providerId="ADAL" clId="{6A9F2CEA-EEE2-4C71-80FB-086F7BB8642F}" dt="2024-03-02T19:18:56.098" v="887" actId="1076"/>
          <ac:picMkLst>
            <pc:docMk/>
            <pc:sldMk cId="2557468336" sldId="398"/>
            <ac:picMk id="5" creationId="{4F0D0915-1E42-533A-AFD5-FC6AAD38D5DE}"/>
          </ac:picMkLst>
        </pc:picChg>
        <pc:picChg chg="add mod">
          <ac:chgData name="Noura.Elmaghawry" userId="b691f193-aaf6-4e62-bc5c-f933985003e3" providerId="ADAL" clId="{6A9F2CEA-EEE2-4C71-80FB-086F7BB8642F}" dt="2024-03-02T19:19:15.444" v="889" actId="1076"/>
          <ac:picMkLst>
            <pc:docMk/>
            <pc:sldMk cId="2557468336" sldId="398"/>
            <ac:picMk id="6" creationId="{2ED1A9A4-2415-C068-E7E6-CCDA09362C8C}"/>
          </ac:picMkLst>
        </pc:picChg>
        <pc:picChg chg="add mod">
          <ac:chgData name="Noura.Elmaghawry" userId="b691f193-aaf6-4e62-bc5c-f933985003e3" providerId="ADAL" clId="{6A9F2CEA-EEE2-4C71-80FB-086F7BB8642F}" dt="2024-03-02T19:54:54.427" v="1406" actId="14100"/>
          <ac:picMkLst>
            <pc:docMk/>
            <pc:sldMk cId="2557468336" sldId="398"/>
            <ac:picMk id="8" creationId="{60AF631E-FFF0-5721-CD66-684F0E20B5B4}"/>
          </ac:picMkLst>
        </pc:picChg>
        <pc:picChg chg="add del mod">
          <ac:chgData name="Noura.Elmaghawry" userId="b691f193-aaf6-4e62-bc5c-f933985003e3" providerId="ADAL" clId="{6A9F2CEA-EEE2-4C71-80FB-086F7BB8642F}" dt="2024-03-02T19:23:53.031" v="950" actId="478"/>
          <ac:picMkLst>
            <pc:docMk/>
            <pc:sldMk cId="2557468336" sldId="398"/>
            <ac:picMk id="10" creationId="{A1108F7C-318B-FABE-46C4-782E13E4AAE4}"/>
          </ac:picMkLst>
        </pc:picChg>
        <pc:picChg chg="add mod">
          <ac:chgData name="Noura.Elmaghawry" userId="b691f193-aaf6-4e62-bc5c-f933985003e3" providerId="ADAL" clId="{6A9F2CEA-EEE2-4C71-80FB-086F7BB8642F}" dt="2024-03-02T19:54:46.742" v="1404" actId="1076"/>
          <ac:picMkLst>
            <pc:docMk/>
            <pc:sldMk cId="2557468336" sldId="398"/>
            <ac:picMk id="12" creationId="{20597FE0-670E-46D6-16C0-91E0C3A2BE44}"/>
          </ac:picMkLst>
        </pc:picChg>
        <pc:picChg chg="add del mod ord">
          <ac:chgData name="Noura.Elmaghawry" userId="b691f193-aaf6-4e62-bc5c-f933985003e3" providerId="ADAL" clId="{6A9F2CEA-EEE2-4C71-80FB-086F7BB8642F}" dt="2024-03-02T19:53:44.831" v="1397" actId="478"/>
          <ac:picMkLst>
            <pc:docMk/>
            <pc:sldMk cId="2557468336" sldId="398"/>
            <ac:picMk id="18" creationId="{7284185C-E009-23E5-6704-E59DD7E6D917}"/>
          </ac:picMkLst>
        </pc:picChg>
        <pc:picChg chg="add mod ord">
          <ac:chgData name="Noura.Elmaghawry" userId="b691f193-aaf6-4e62-bc5c-f933985003e3" providerId="ADAL" clId="{6A9F2CEA-EEE2-4C71-80FB-086F7BB8642F}" dt="2024-03-02T19:54:51.147" v="1405" actId="1076"/>
          <ac:picMkLst>
            <pc:docMk/>
            <pc:sldMk cId="2557468336" sldId="398"/>
            <ac:picMk id="20" creationId="{D3D453FD-B38A-7A53-25D8-AEDC9775FDF6}"/>
          </ac:picMkLst>
        </pc:picChg>
        <pc:cxnChg chg="add mod">
          <ac:chgData name="Noura.Elmaghawry" userId="b691f193-aaf6-4e62-bc5c-f933985003e3" providerId="ADAL" clId="{6A9F2CEA-EEE2-4C71-80FB-086F7BB8642F}" dt="2024-03-02T19:54:38.859" v="1402" actId="1076"/>
          <ac:cxnSpMkLst>
            <pc:docMk/>
            <pc:sldMk cId="2557468336" sldId="398"/>
            <ac:cxnSpMk id="14" creationId="{E597D428-9B06-E83D-0EC7-3196433D6DFA}"/>
          </ac:cxnSpMkLst>
        </pc:cxnChg>
      </pc:sldChg>
      <pc:sldChg chg="addSp delSp modSp new mod">
        <pc:chgData name="Noura.Elmaghawry" userId="b691f193-aaf6-4e62-bc5c-f933985003e3" providerId="ADAL" clId="{6A9F2CEA-EEE2-4C71-80FB-086F7BB8642F}" dt="2024-03-02T20:13:42.845" v="1570" actId="1076"/>
        <pc:sldMkLst>
          <pc:docMk/>
          <pc:sldMk cId="3389854086" sldId="399"/>
        </pc:sldMkLst>
        <pc:spChg chg="mod">
          <ac:chgData name="Noura.Elmaghawry" userId="b691f193-aaf6-4e62-bc5c-f933985003e3" providerId="ADAL" clId="{6A9F2CEA-EEE2-4C71-80FB-086F7BB8642F}" dt="2024-03-02T19:35:39.911" v="1212" actId="20577"/>
          <ac:spMkLst>
            <pc:docMk/>
            <pc:sldMk cId="3389854086" sldId="399"/>
            <ac:spMk id="2" creationId="{F3E71FD5-A201-5C81-B695-E0FE18AAFE49}"/>
          </ac:spMkLst>
        </pc:spChg>
        <pc:spChg chg="add del">
          <ac:chgData name="Noura.Elmaghawry" userId="b691f193-aaf6-4e62-bc5c-f933985003e3" providerId="ADAL" clId="{6A9F2CEA-EEE2-4C71-80FB-086F7BB8642F}" dt="2024-03-02T19:34:16.522" v="1121" actId="478"/>
          <ac:spMkLst>
            <pc:docMk/>
            <pc:sldMk cId="3389854086" sldId="399"/>
            <ac:spMk id="3" creationId="{9CD8F59D-AD8B-DED1-F496-C9B95210B17B}"/>
          </ac:spMkLst>
        </pc:spChg>
        <pc:spChg chg="add mod">
          <ac:chgData name="Noura.Elmaghawry" userId="b691f193-aaf6-4e62-bc5c-f933985003e3" providerId="ADAL" clId="{6A9F2CEA-EEE2-4C71-80FB-086F7BB8642F}" dt="2024-03-02T20:13:40.193" v="1569" actId="1076"/>
          <ac:spMkLst>
            <pc:docMk/>
            <pc:sldMk cId="3389854086" sldId="399"/>
            <ac:spMk id="4" creationId="{AFFF9C47-C125-F3B4-37EB-0A759CEC5A48}"/>
          </ac:spMkLst>
        </pc:spChg>
        <pc:spChg chg="add mod">
          <ac:chgData name="Noura.Elmaghawry" userId="b691f193-aaf6-4e62-bc5c-f933985003e3" providerId="ADAL" clId="{6A9F2CEA-EEE2-4C71-80FB-086F7BB8642F}" dt="2024-03-02T20:13:42.845" v="1570" actId="1076"/>
          <ac:spMkLst>
            <pc:docMk/>
            <pc:sldMk cId="3389854086" sldId="399"/>
            <ac:spMk id="5" creationId="{9F4B934B-1E1A-59ED-C619-FC1DF7BEF821}"/>
          </ac:spMkLst>
        </pc:spChg>
        <pc:spChg chg="add mod">
          <ac:chgData name="Noura.Elmaghawry" userId="b691f193-aaf6-4e62-bc5c-f933985003e3" providerId="ADAL" clId="{6A9F2CEA-EEE2-4C71-80FB-086F7BB8642F}" dt="2024-03-02T19:34:22.604" v="1123" actId="1076"/>
          <ac:spMkLst>
            <pc:docMk/>
            <pc:sldMk cId="3389854086" sldId="399"/>
            <ac:spMk id="7" creationId="{FA965FBC-D60A-8311-9033-2D5C78E6736F}"/>
          </ac:spMkLst>
        </pc:spChg>
        <pc:spChg chg="add mod">
          <ac:chgData name="Noura.Elmaghawry" userId="b691f193-aaf6-4e62-bc5c-f933985003e3" providerId="ADAL" clId="{6A9F2CEA-EEE2-4C71-80FB-086F7BB8642F}" dt="2024-03-02T19:34:31.682" v="1126" actId="1076"/>
          <ac:spMkLst>
            <pc:docMk/>
            <pc:sldMk cId="3389854086" sldId="399"/>
            <ac:spMk id="8" creationId="{1DF6AE21-97F7-77A2-F904-FFC2E747E87C}"/>
          </ac:spMkLst>
        </pc:spChg>
        <pc:spChg chg="add mod">
          <ac:chgData name="Noura.Elmaghawry" userId="b691f193-aaf6-4e62-bc5c-f933985003e3" providerId="ADAL" clId="{6A9F2CEA-EEE2-4C71-80FB-086F7BB8642F}" dt="2024-03-02T19:34:20.386" v="1122" actId="1076"/>
          <ac:spMkLst>
            <pc:docMk/>
            <pc:sldMk cId="3389854086" sldId="399"/>
            <ac:spMk id="9" creationId="{E3C81AAB-30D4-4D1D-29AC-6AB55991AA4A}"/>
          </ac:spMkLst>
        </pc:spChg>
        <pc:spChg chg="add mod">
          <ac:chgData name="Noura.Elmaghawry" userId="b691f193-aaf6-4e62-bc5c-f933985003e3" providerId="ADAL" clId="{6A9F2CEA-EEE2-4C71-80FB-086F7BB8642F}" dt="2024-03-02T19:34:20.386" v="1122" actId="1076"/>
          <ac:spMkLst>
            <pc:docMk/>
            <pc:sldMk cId="3389854086" sldId="399"/>
            <ac:spMk id="10" creationId="{EAFFB8E4-F1FF-6C18-2320-38E6EB8F5AE7}"/>
          </ac:spMkLst>
        </pc:spChg>
        <pc:spChg chg="add mod">
          <ac:chgData name="Noura.Elmaghawry" userId="b691f193-aaf6-4e62-bc5c-f933985003e3" providerId="ADAL" clId="{6A9F2CEA-EEE2-4C71-80FB-086F7BB8642F}" dt="2024-03-02T19:34:42.854" v="1130" actId="20577"/>
          <ac:spMkLst>
            <pc:docMk/>
            <pc:sldMk cId="3389854086" sldId="399"/>
            <ac:spMk id="11" creationId="{745B61B1-4EF8-6F6F-1CF7-BEA4A2E6F2F8}"/>
          </ac:spMkLst>
        </pc:spChg>
        <pc:spChg chg="add mod">
          <ac:chgData name="Noura.Elmaghawry" userId="b691f193-aaf6-4e62-bc5c-f933985003e3" providerId="ADAL" clId="{6A9F2CEA-EEE2-4C71-80FB-086F7BB8642F}" dt="2024-03-02T19:35:05.656" v="1180" actId="20577"/>
          <ac:spMkLst>
            <pc:docMk/>
            <pc:sldMk cId="3389854086" sldId="399"/>
            <ac:spMk id="12" creationId="{A3718628-9C92-8ACB-8896-22AEF02F59C8}"/>
          </ac:spMkLst>
        </pc:spChg>
        <pc:picChg chg="add del mod ord">
          <ac:chgData name="Noura.Elmaghawry" userId="b691f193-aaf6-4e62-bc5c-f933985003e3" providerId="ADAL" clId="{6A9F2CEA-EEE2-4C71-80FB-086F7BB8642F}" dt="2024-03-02T19:28:29.704" v="1021" actId="34307"/>
          <ac:picMkLst>
            <pc:docMk/>
            <pc:sldMk cId="3389854086" sldId="399"/>
            <ac:picMk id="6" creationId="{24BEA8A3-36E3-90D6-6E97-3FA00164D162}"/>
          </ac:picMkLst>
        </pc:picChg>
        <pc:inkChg chg="add del">
          <ac:chgData name="Noura.Elmaghawry" userId="b691f193-aaf6-4e62-bc5c-f933985003e3" providerId="ADAL" clId="{6A9F2CEA-EEE2-4C71-80FB-086F7BB8642F}" dt="2024-03-02T19:35:15.426" v="1182" actId="9405"/>
          <ac:inkMkLst>
            <pc:docMk/>
            <pc:sldMk cId="3389854086" sldId="399"/>
            <ac:inkMk id="13" creationId="{B788D2FB-76C3-64CA-2219-58DFBEFD3F9D}"/>
          </ac:inkMkLst>
        </pc:inkChg>
        <pc:inkChg chg="add">
          <ac:chgData name="Noura.Elmaghawry" userId="b691f193-aaf6-4e62-bc5c-f933985003e3" providerId="ADAL" clId="{6A9F2CEA-EEE2-4C71-80FB-086F7BB8642F}" dt="2024-03-02T19:35:18.957" v="1183" actId="9405"/>
          <ac:inkMkLst>
            <pc:docMk/>
            <pc:sldMk cId="3389854086" sldId="399"/>
            <ac:inkMk id="14" creationId="{121414A2-1194-F84F-D26A-D15EDF141048}"/>
          </ac:inkMkLst>
        </pc:inkChg>
        <pc:inkChg chg="add">
          <ac:chgData name="Noura.Elmaghawry" userId="b691f193-aaf6-4e62-bc5c-f933985003e3" providerId="ADAL" clId="{6A9F2CEA-EEE2-4C71-80FB-086F7BB8642F}" dt="2024-03-02T19:35:21.544" v="1184" actId="9405"/>
          <ac:inkMkLst>
            <pc:docMk/>
            <pc:sldMk cId="3389854086" sldId="399"/>
            <ac:inkMk id="15" creationId="{51966D63-2C63-9425-619A-0296050D2443}"/>
          </ac:inkMkLst>
        </pc:inkChg>
      </pc:sldChg>
      <pc:sldChg chg="addSp delSp modSp add mod delAnim">
        <pc:chgData name="Noura.Elmaghawry" userId="b691f193-aaf6-4e62-bc5c-f933985003e3" providerId="ADAL" clId="{6A9F2CEA-EEE2-4C71-80FB-086F7BB8642F}" dt="2024-03-02T20:49:06.382" v="1951" actId="14100"/>
        <pc:sldMkLst>
          <pc:docMk/>
          <pc:sldMk cId="3723757992" sldId="400"/>
        </pc:sldMkLst>
        <pc:spChg chg="del mod">
          <ac:chgData name="Noura.Elmaghawry" userId="b691f193-aaf6-4e62-bc5c-f933985003e3" providerId="ADAL" clId="{6A9F2CEA-EEE2-4C71-80FB-086F7BB8642F}" dt="2024-03-02T19:41:04.473" v="1327" actId="478"/>
          <ac:spMkLst>
            <pc:docMk/>
            <pc:sldMk cId="3723757992" sldId="400"/>
            <ac:spMk id="3" creationId="{B3DFAC35-9EA6-FDD8-33D8-94F5CE1FA8DD}"/>
          </ac:spMkLst>
        </pc:spChg>
        <pc:spChg chg="mod">
          <ac:chgData name="Noura.Elmaghawry" userId="b691f193-aaf6-4e62-bc5c-f933985003e3" providerId="ADAL" clId="{6A9F2CEA-EEE2-4C71-80FB-086F7BB8642F}" dt="2024-03-02T19:56:31.804" v="1426" actId="1076"/>
          <ac:spMkLst>
            <pc:docMk/>
            <pc:sldMk cId="3723757992" sldId="400"/>
            <ac:spMk id="11" creationId="{B3DA4E28-50B1-2FC8-357E-BFA53FC1E05C}"/>
          </ac:spMkLst>
        </pc:spChg>
        <pc:spChg chg="add mod">
          <ac:chgData name="Noura.Elmaghawry" userId="b691f193-aaf6-4e62-bc5c-f933985003e3" providerId="ADAL" clId="{6A9F2CEA-EEE2-4C71-80FB-086F7BB8642F}" dt="2024-03-02T19:55:34.763" v="1417" actId="1076"/>
          <ac:spMkLst>
            <pc:docMk/>
            <pc:sldMk cId="3723757992" sldId="400"/>
            <ac:spMk id="21" creationId="{0890EECB-1773-0347-9164-469B7F528F68}"/>
          </ac:spMkLst>
        </pc:spChg>
        <pc:spChg chg="add mod">
          <ac:chgData name="Noura.Elmaghawry" userId="b691f193-aaf6-4e62-bc5c-f933985003e3" providerId="ADAL" clId="{6A9F2CEA-EEE2-4C71-80FB-086F7BB8642F}" dt="2024-03-02T20:49:06.382" v="1951" actId="14100"/>
          <ac:spMkLst>
            <pc:docMk/>
            <pc:sldMk cId="3723757992" sldId="400"/>
            <ac:spMk id="26" creationId="{115A6301-0305-8991-F93E-F1104A4D000E}"/>
          </ac:spMkLst>
        </pc:spChg>
        <pc:spChg chg="add mod">
          <ac:chgData name="Noura.Elmaghawry" userId="b691f193-aaf6-4e62-bc5c-f933985003e3" providerId="ADAL" clId="{6A9F2CEA-EEE2-4C71-80FB-086F7BB8642F}" dt="2024-03-02T19:41:21.632" v="1344" actId="1076"/>
          <ac:spMkLst>
            <pc:docMk/>
            <pc:sldMk cId="3723757992" sldId="400"/>
            <ac:spMk id="30" creationId="{462B7555-872D-6E22-8CCD-056F5298BB1E}"/>
          </ac:spMkLst>
        </pc:spChg>
        <pc:spChg chg="add mod">
          <ac:chgData name="Noura.Elmaghawry" userId="b691f193-aaf6-4e62-bc5c-f933985003e3" providerId="ADAL" clId="{6A9F2CEA-EEE2-4C71-80FB-086F7BB8642F}" dt="2024-03-02T19:41:56.663" v="1368" actId="20577"/>
          <ac:spMkLst>
            <pc:docMk/>
            <pc:sldMk cId="3723757992" sldId="400"/>
            <ac:spMk id="33" creationId="{D79F76E5-E659-BEFF-1625-FD65762A0C3D}"/>
          </ac:spMkLst>
        </pc:spChg>
        <pc:spChg chg="add mod">
          <ac:chgData name="Noura.Elmaghawry" userId="b691f193-aaf6-4e62-bc5c-f933985003e3" providerId="ADAL" clId="{6A9F2CEA-EEE2-4C71-80FB-086F7BB8642F}" dt="2024-03-02T19:55:29.017" v="1415" actId="1076"/>
          <ac:spMkLst>
            <pc:docMk/>
            <pc:sldMk cId="3723757992" sldId="400"/>
            <ac:spMk id="34" creationId="{4789C10D-86CC-8A76-B7BD-80B14DDF493B}"/>
          </ac:spMkLst>
        </pc:spChg>
        <pc:spChg chg="add mod">
          <ac:chgData name="Noura.Elmaghawry" userId="b691f193-aaf6-4e62-bc5c-f933985003e3" providerId="ADAL" clId="{6A9F2CEA-EEE2-4C71-80FB-086F7BB8642F}" dt="2024-03-02T19:56:01.669" v="1419" actId="1076"/>
          <ac:spMkLst>
            <pc:docMk/>
            <pc:sldMk cId="3723757992" sldId="400"/>
            <ac:spMk id="38" creationId="{222BF79C-D9F6-74F4-6325-F804B50E33F6}"/>
          </ac:spMkLst>
        </pc:spChg>
        <pc:picChg chg="del">
          <ac:chgData name="Noura.Elmaghawry" userId="b691f193-aaf6-4e62-bc5c-f933985003e3" providerId="ADAL" clId="{6A9F2CEA-EEE2-4C71-80FB-086F7BB8642F}" dt="2024-03-02T19:38:02.021" v="1253" actId="478"/>
          <ac:picMkLst>
            <pc:docMk/>
            <pc:sldMk cId="3723757992" sldId="400"/>
            <ac:picMk id="5" creationId="{F3B6D987-83AC-9D8D-8191-2B2651750BD2}"/>
          </ac:picMkLst>
        </pc:picChg>
        <pc:picChg chg="del">
          <ac:chgData name="Noura.Elmaghawry" userId="b691f193-aaf6-4e62-bc5c-f933985003e3" providerId="ADAL" clId="{6A9F2CEA-EEE2-4C71-80FB-086F7BB8642F}" dt="2024-03-02T19:38:06.916" v="1255" actId="478"/>
          <ac:picMkLst>
            <pc:docMk/>
            <pc:sldMk cId="3723757992" sldId="400"/>
            <ac:picMk id="6" creationId="{FD0426BC-18F9-2E76-67F2-61C61F129EDD}"/>
          </ac:picMkLst>
        </pc:picChg>
        <pc:picChg chg="mod">
          <ac:chgData name="Noura.Elmaghawry" userId="b691f193-aaf6-4e62-bc5c-f933985003e3" providerId="ADAL" clId="{6A9F2CEA-EEE2-4C71-80FB-086F7BB8642F}" dt="2024-03-02T19:55:25.505" v="1414" actId="1076"/>
          <ac:picMkLst>
            <pc:docMk/>
            <pc:sldMk cId="3723757992" sldId="400"/>
            <ac:picMk id="8" creationId="{55079266-8F7F-EE74-0821-3056C719B19E}"/>
          </ac:picMkLst>
        </pc:picChg>
        <pc:picChg chg="mod">
          <ac:chgData name="Noura.Elmaghawry" userId="b691f193-aaf6-4e62-bc5c-f933985003e3" providerId="ADAL" clId="{6A9F2CEA-EEE2-4C71-80FB-086F7BB8642F}" dt="2024-03-02T19:56:33.391" v="1427" actId="1076"/>
          <ac:picMkLst>
            <pc:docMk/>
            <pc:sldMk cId="3723757992" sldId="400"/>
            <ac:picMk id="12" creationId="{BFBFCB77-F7B4-26FC-7C75-03D59A78328A}"/>
          </ac:picMkLst>
        </pc:picChg>
        <pc:picChg chg="del mod">
          <ac:chgData name="Noura.Elmaghawry" userId="b691f193-aaf6-4e62-bc5c-f933985003e3" providerId="ADAL" clId="{6A9F2CEA-EEE2-4C71-80FB-086F7BB8642F}" dt="2024-03-02T19:55:04.835" v="1407" actId="478"/>
          <ac:picMkLst>
            <pc:docMk/>
            <pc:sldMk cId="3723757992" sldId="400"/>
            <ac:picMk id="18" creationId="{69563050-5FF0-FD57-A9F8-2CB51D8D687B}"/>
          </ac:picMkLst>
        </pc:picChg>
        <pc:picChg chg="add mod ord">
          <ac:chgData name="Noura.Elmaghawry" userId="b691f193-aaf6-4e62-bc5c-f933985003e3" providerId="ADAL" clId="{6A9F2CEA-EEE2-4C71-80FB-086F7BB8642F}" dt="2024-03-02T19:55:14.860" v="1410" actId="1076"/>
          <ac:picMkLst>
            <pc:docMk/>
            <pc:sldMk cId="3723757992" sldId="400"/>
            <ac:picMk id="39" creationId="{AEBB8106-F961-DA11-2DB4-DD3320437D99}"/>
          </ac:picMkLst>
        </pc:picChg>
        <pc:cxnChg chg="add del mod">
          <ac:chgData name="Noura.Elmaghawry" userId="b691f193-aaf6-4e62-bc5c-f933985003e3" providerId="ADAL" clId="{6A9F2CEA-EEE2-4C71-80FB-086F7BB8642F}" dt="2024-03-02T19:36:40.268" v="1219" actId="478"/>
          <ac:cxnSpMkLst>
            <pc:docMk/>
            <pc:sldMk cId="3723757992" sldId="400"/>
            <ac:cxnSpMk id="4" creationId="{A5566769-3607-15F6-3BAB-C02FA76ABE7C}"/>
          </ac:cxnSpMkLst>
        </pc:cxnChg>
        <pc:cxnChg chg="mod">
          <ac:chgData name="Noura.Elmaghawry" userId="b691f193-aaf6-4e62-bc5c-f933985003e3" providerId="ADAL" clId="{6A9F2CEA-EEE2-4C71-80FB-086F7BB8642F}" dt="2024-03-02T19:56:29.054" v="1425" actId="1076"/>
          <ac:cxnSpMkLst>
            <pc:docMk/>
            <pc:sldMk cId="3723757992" sldId="400"/>
            <ac:cxnSpMk id="14" creationId="{52FE9BD4-6A37-F990-71F3-747223EDAAB8}"/>
          </ac:cxnSpMkLst>
        </pc:cxnChg>
        <pc:cxnChg chg="add mod">
          <ac:chgData name="Noura.Elmaghawry" userId="b691f193-aaf6-4e62-bc5c-f933985003e3" providerId="ADAL" clId="{6A9F2CEA-EEE2-4C71-80FB-086F7BB8642F}" dt="2024-03-02T19:55:58.206" v="1418" actId="1076"/>
          <ac:cxnSpMkLst>
            <pc:docMk/>
            <pc:sldMk cId="3723757992" sldId="400"/>
            <ac:cxnSpMk id="15" creationId="{BCCB83B6-0FF6-8F0B-6D53-8D89D86166A6}"/>
          </ac:cxnSpMkLst>
        </pc:cxnChg>
        <pc:cxnChg chg="add mod">
          <ac:chgData name="Noura.Elmaghawry" userId="b691f193-aaf6-4e62-bc5c-f933985003e3" providerId="ADAL" clId="{6A9F2CEA-EEE2-4C71-80FB-086F7BB8642F}" dt="2024-03-02T19:55:58.206" v="1418" actId="1076"/>
          <ac:cxnSpMkLst>
            <pc:docMk/>
            <pc:sldMk cId="3723757992" sldId="400"/>
            <ac:cxnSpMk id="16" creationId="{73F941E2-B3E6-6C39-7B62-F12959C1EEF0}"/>
          </ac:cxnSpMkLst>
        </pc:cxnChg>
        <pc:cxnChg chg="add mod">
          <ac:chgData name="Noura.Elmaghawry" userId="b691f193-aaf6-4e62-bc5c-f933985003e3" providerId="ADAL" clId="{6A9F2CEA-EEE2-4C71-80FB-086F7BB8642F}" dt="2024-03-02T19:55:58.206" v="1418" actId="1076"/>
          <ac:cxnSpMkLst>
            <pc:docMk/>
            <pc:sldMk cId="3723757992" sldId="400"/>
            <ac:cxnSpMk id="17" creationId="{37F8EC62-C109-2172-4F6E-D90CCCA944ED}"/>
          </ac:cxnSpMkLst>
        </pc:cxnChg>
        <pc:cxnChg chg="add mod">
          <ac:chgData name="Noura.Elmaghawry" userId="b691f193-aaf6-4e62-bc5c-f933985003e3" providerId="ADAL" clId="{6A9F2CEA-EEE2-4C71-80FB-086F7BB8642F}" dt="2024-03-02T19:55:58.206" v="1418" actId="1076"/>
          <ac:cxnSpMkLst>
            <pc:docMk/>
            <pc:sldMk cId="3723757992" sldId="400"/>
            <ac:cxnSpMk id="20" creationId="{4E2FBE39-7F07-8555-44F9-9FBC12FF026F}"/>
          </ac:cxnSpMkLst>
        </pc:cxnChg>
        <pc:cxnChg chg="add mod">
          <ac:chgData name="Noura.Elmaghawry" userId="b691f193-aaf6-4e62-bc5c-f933985003e3" providerId="ADAL" clId="{6A9F2CEA-EEE2-4C71-80FB-086F7BB8642F}" dt="2024-03-02T19:56:21.561" v="1423" actId="1076"/>
          <ac:cxnSpMkLst>
            <pc:docMk/>
            <pc:sldMk cId="3723757992" sldId="400"/>
            <ac:cxnSpMk id="22" creationId="{A3ED8661-2069-6757-C60C-3BC7ACCA9D94}"/>
          </ac:cxnSpMkLst>
        </pc:cxnChg>
        <pc:cxnChg chg="add mod">
          <ac:chgData name="Noura.Elmaghawry" userId="b691f193-aaf6-4e62-bc5c-f933985003e3" providerId="ADAL" clId="{6A9F2CEA-EEE2-4C71-80FB-086F7BB8642F}" dt="2024-03-02T19:56:21.561" v="1423" actId="1076"/>
          <ac:cxnSpMkLst>
            <pc:docMk/>
            <pc:sldMk cId="3723757992" sldId="400"/>
            <ac:cxnSpMk id="23" creationId="{526FCBA9-378F-11DC-B1CD-6DC8F9549180}"/>
          </ac:cxnSpMkLst>
        </pc:cxnChg>
        <pc:cxnChg chg="add mod">
          <ac:chgData name="Noura.Elmaghawry" userId="b691f193-aaf6-4e62-bc5c-f933985003e3" providerId="ADAL" clId="{6A9F2CEA-EEE2-4C71-80FB-086F7BB8642F}" dt="2024-03-02T19:56:21.561" v="1423" actId="1076"/>
          <ac:cxnSpMkLst>
            <pc:docMk/>
            <pc:sldMk cId="3723757992" sldId="400"/>
            <ac:cxnSpMk id="24" creationId="{BF4DEABA-BE65-5B49-30B5-718EAA34FCA8}"/>
          </ac:cxnSpMkLst>
        </pc:cxnChg>
        <pc:cxnChg chg="add mod">
          <ac:chgData name="Noura.Elmaghawry" userId="b691f193-aaf6-4e62-bc5c-f933985003e3" providerId="ADAL" clId="{6A9F2CEA-EEE2-4C71-80FB-086F7BB8642F}" dt="2024-03-02T19:56:21.561" v="1423" actId="1076"/>
          <ac:cxnSpMkLst>
            <pc:docMk/>
            <pc:sldMk cId="3723757992" sldId="400"/>
            <ac:cxnSpMk id="25" creationId="{4498ADE1-8B93-B71C-1113-26A22EBC1727}"/>
          </ac:cxnSpMkLst>
        </pc:cxnChg>
        <pc:cxnChg chg="add mod">
          <ac:chgData name="Noura.Elmaghawry" userId="b691f193-aaf6-4e62-bc5c-f933985003e3" providerId="ADAL" clId="{6A9F2CEA-EEE2-4C71-80FB-086F7BB8642F}" dt="2024-03-02T19:56:06.071" v="1420" actId="14100"/>
          <ac:cxnSpMkLst>
            <pc:docMk/>
            <pc:sldMk cId="3723757992" sldId="400"/>
            <ac:cxnSpMk id="27" creationId="{E4F76BC7-09EA-936B-7419-BF35B4677BAE}"/>
          </ac:cxnSpMkLst>
        </pc:cxnChg>
        <pc:cxnChg chg="add mod">
          <ac:chgData name="Noura.Elmaghawry" userId="b691f193-aaf6-4e62-bc5c-f933985003e3" providerId="ADAL" clId="{6A9F2CEA-EEE2-4C71-80FB-086F7BB8642F}" dt="2024-03-02T19:56:10.076" v="1422" actId="14100"/>
          <ac:cxnSpMkLst>
            <pc:docMk/>
            <pc:sldMk cId="3723757992" sldId="400"/>
            <ac:cxnSpMk id="31" creationId="{B1857CD2-629B-BCA6-E5C6-330F7B3D85F0}"/>
          </ac:cxnSpMkLst>
        </pc:cxnChg>
        <pc:cxnChg chg="add mod">
          <ac:chgData name="Noura.Elmaghawry" userId="b691f193-aaf6-4e62-bc5c-f933985003e3" providerId="ADAL" clId="{6A9F2CEA-EEE2-4C71-80FB-086F7BB8642F}" dt="2024-03-02T19:55:31.411" v="1416" actId="1076"/>
          <ac:cxnSpMkLst>
            <pc:docMk/>
            <pc:sldMk cId="3723757992" sldId="400"/>
            <ac:cxnSpMk id="35" creationId="{B66FB70B-9498-DF34-19C2-31D2207C06A2}"/>
          </ac:cxnSpMkLst>
        </pc:cxnChg>
      </pc:sldChg>
      <pc:sldChg chg="new del">
        <pc:chgData name="Noura.Elmaghawry" userId="b691f193-aaf6-4e62-bc5c-f933985003e3" providerId="ADAL" clId="{6A9F2CEA-EEE2-4C71-80FB-086F7BB8642F}" dt="2024-03-02T20:01:53.758" v="1430" actId="47"/>
        <pc:sldMkLst>
          <pc:docMk/>
          <pc:sldMk cId="3213958397" sldId="401"/>
        </pc:sldMkLst>
      </pc:sldChg>
      <pc:sldChg chg="addSp delSp modSp add mod">
        <pc:chgData name="Noura.Elmaghawry" userId="b691f193-aaf6-4e62-bc5c-f933985003e3" providerId="ADAL" clId="{6A9F2CEA-EEE2-4C71-80FB-086F7BB8642F}" dt="2024-03-02T20:54:50.311" v="2025" actId="692"/>
        <pc:sldMkLst>
          <pc:docMk/>
          <pc:sldMk cId="3524590385" sldId="402"/>
        </pc:sldMkLst>
        <pc:spChg chg="del">
          <ac:chgData name="Noura.Elmaghawry" userId="b691f193-aaf6-4e62-bc5c-f933985003e3" providerId="ADAL" clId="{6A9F2CEA-EEE2-4C71-80FB-086F7BB8642F}" dt="2024-03-02T20:04:30.893" v="1440" actId="478"/>
          <ac:spMkLst>
            <pc:docMk/>
            <pc:sldMk cId="3524590385" sldId="402"/>
            <ac:spMk id="11" creationId="{D19FD673-4C2A-A149-343B-179D6CDD238F}"/>
          </ac:spMkLst>
        </pc:spChg>
        <pc:spChg chg="del">
          <ac:chgData name="Noura.Elmaghawry" userId="b691f193-aaf6-4e62-bc5c-f933985003e3" providerId="ADAL" clId="{6A9F2CEA-EEE2-4C71-80FB-086F7BB8642F}" dt="2024-03-02T20:04:33.245" v="1441" actId="478"/>
          <ac:spMkLst>
            <pc:docMk/>
            <pc:sldMk cId="3524590385" sldId="402"/>
            <ac:spMk id="21" creationId="{9F9A9452-FBF8-19AE-7CAF-D4B06D3282E0}"/>
          </ac:spMkLst>
        </pc:spChg>
        <pc:spChg chg="del">
          <ac:chgData name="Noura.Elmaghawry" userId="b691f193-aaf6-4e62-bc5c-f933985003e3" providerId="ADAL" clId="{6A9F2CEA-EEE2-4C71-80FB-086F7BB8642F}" dt="2024-03-02T20:04:13.945" v="1431" actId="478"/>
          <ac:spMkLst>
            <pc:docMk/>
            <pc:sldMk cId="3524590385" sldId="402"/>
            <ac:spMk id="26" creationId="{444FAD51-0C09-F46A-83E8-C658BE36BB8A}"/>
          </ac:spMkLst>
        </pc:spChg>
        <pc:spChg chg="del">
          <ac:chgData name="Noura.Elmaghawry" userId="b691f193-aaf6-4e62-bc5c-f933985003e3" providerId="ADAL" clId="{6A9F2CEA-EEE2-4C71-80FB-086F7BB8642F}" dt="2024-03-02T20:04:52.146" v="1452" actId="478"/>
          <ac:spMkLst>
            <pc:docMk/>
            <pc:sldMk cId="3524590385" sldId="402"/>
            <ac:spMk id="30" creationId="{F316A5D7-0EB6-13A4-F0EE-C50A0FEE0C22}"/>
          </ac:spMkLst>
        </pc:spChg>
        <pc:spChg chg="del">
          <ac:chgData name="Noura.Elmaghawry" userId="b691f193-aaf6-4e62-bc5c-f933985003e3" providerId="ADAL" clId="{6A9F2CEA-EEE2-4C71-80FB-086F7BB8642F}" dt="2024-03-02T20:04:47.203" v="1449" actId="478"/>
          <ac:spMkLst>
            <pc:docMk/>
            <pc:sldMk cId="3524590385" sldId="402"/>
            <ac:spMk id="33" creationId="{43A2E213-CE68-AAD7-B8EC-D86AA433389E}"/>
          </ac:spMkLst>
        </pc:spChg>
        <pc:spChg chg="del">
          <ac:chgData name="Noura.Elmaghawry" userId="b691f193-aaf6-4e62-bc5c-f933985003e3" providerId="ADAL" clId="{6A9F2CEA-EEE2-4C71-80FB-086F7BB8642F}" dt="2024-03-02T20:04:39.560" v="1447" actId="478"/>
          <ac:spMkLst>
            <pc:docMk/>
            <pc:sldMk cId="3524590385" sldId="402"/>
            <ac:spMk id="34" creationId="{AA8BEBD4-8DB4-8AF1-AA38-75AB5016CD32}"/>
          </ac:spMkLst>
        </pc:spChg>
        <pc:spChg chg="del">
          <ac:chgData name="Noura.Elmaghawry" userId="b691f193-aaf6-4e62-bc5c-f933985003e3" providerId="ADAL" clId="{6A9F2CEA-EEE2-4C71-80FB-086F7BB8642F}" dt="2024-03-02T20:04:34.689" v="1442" actId="478"/>
          <ac:spMkLst>
            <pc:docMk/>
            <pc:sldMk cId="3524590385" sldId="402"/>
            <ac:spMk id="38" creationId="{ABF51A99-9EE7-4169-C267-18DB43671CD0}"/>
          </ac:spMkLst>
        </pc:spChg>
        <pc:picChg chg="add mod">
          <ac:chgData name="Noura.Elmaghawry" userId="b691f193-aaf6-4e62-bc5c-f933985003e3" providerId="ADAL" clId="{6A9F2CEA-EEE2-4C71-80FB-086F7BB8642F}" dt="2024-03-02T20:06:56.216" v="1465" actId="1076"/>
          <ac:picMkLst>
            <pc:docMk/>
            <pc:sldMk cId="3524590385" sldId="402"/>
            <ac:picMk id="4" creationId="{DCD0F8AF-A057-A2D8-291B-FB61F85D3D48}"/>
          </ac:picMkLst>
        </pc:picChg>
        <pc:picChg chg="add mod">
          <ac:chgData name="Noura.Elmaghawry" userId="b691f193-aaf6-4e62-bc5c-f933985003e3" providerId="ADAL" clId="{6A9F2CEA-EEE2-4C71-80FB-086F7BB8642F}" dt="2024-03-02T20:06:58.422" v="1466" actId="14100"/>
          <ac:picMkLst>
            <pc:docMk/>
            <pc:sldMk cId="3524590385" sldId="402"/>
            <ac:picMk id="6" creationId="{667B4BB6-A4F8-EED1-050A-E8D9ABBD545A}"/>
          </ac:picMkLst>
        </pc:picChg>
        <pc:picChg chg="mod">
          <ac:chgData name="Noura.Elmaghawry" userId="b691f193-aaf6-4e62-bc5c-f933985003e3" providerId="ADAL" clId="{6A9F2CEA-EEE2-4C71-80FB-086F7BB8642F}" dt="2024-03-02T20:07:02.741" v="1467" actId="14100"/>
          <ac:picMkLst>
            <pc:docMk/>
            <pc:sldMk cId="3524590385" sldId="402"/>
            <ac:picMk id="8" creationId="{CDDAB394-26B0-D9F9-10F5-8D59FBE2301D}"/>
          </ac:picMkLst>
        </pc:picChg>
        <pc:picChg chg="del">
          <ac:chgData name="Noura.Elmaghawry" userId="b691f193-aaf6-4e62-bc5c-f933985003e3" providerId="ADAL" clId="{6A9F2CEA-EEE2-4C71-80FB-086F7BB8642F}" dt="2024-03-02T20:04:28.897" v="1439" actId="478"/>
          <ac:picMkLst>
            <pc:docMk/>
            <pc:sldMk cId="3524590385" sldId="402"/>
            <ac:picMk id="12" creationId="{7339F74A-FA8E-2B4C-00C6-22ED469C7FE0}"/>
          </ac:picMkLst>
        </pc:picChg>
        <pc:picChg chg="add del mod">
          <ac:chgData name="Noura.Elmaghawry" userId="b691f193-aaf6-4e62-bc5c-f933985003e3" providerId="ADAL" clId="{6A9F2CEA-EEE2-4C71-80FB-086F7BB8642F}" dt="2024-03-02T20:07:06.648" v="1468" actId="14100"/>
          <ac:picMkLst>
            <pc:docMk/>
            <pc:sldMk cId="3524590385" sldId="402"/>
            <ac:picMk id="39" creationId="{F1160346-B00B-829B-AE34-2F3B32B8B655}"/>
          </ac:picMkLst>
        </pc:picChg>
        <pc:inkChg chg="add">
          <ac:chgData name="Noura.Elmaghawry" userId="b691f193-aaf6-4e62-bc5c-f933985003e3" providerId="ADAL" clId="{6A9F2CEA-EEE2-4C71-80FB-086F7BB8642F}" dt="2024-03-02T20:07:13.818" v="1469" actId="9405"/>
          <ac:inkMkLst>
            <pc:docMk/>
            <pc:sldMk cId="3524590385" sldId="402"/>
            <ac:inkMk id="7" creationId="{048F447A-C778-507E-3792-1E81C123B6FE}"/>
          </ac:inkMkLst>
        </pc:inkChg>
        <pc:inkChg chg="add">
          <ac:chgData name="Noura.Elmaghawry" userId="b691f193-aaf6-4e62-bc5c-f933985003e3" providerId="ADAL" clId="{6A9F2CEA-EEE2-4C71-80FB-086F7BB8642F}" dt="2024-03-02T20:07:16.064" v="1470" actId="9405"/>
          <ac:inkMkLst>
            <pc:docMk/>
            <pc:sldMk cId="3524590385" sldId="402"/>
            <ac:inkMk id="9" creationId="{AC75EAEA-CE6F-51F9-C822-65E4C8433A12}"/>
          </ac:inkMkLst>
        </pc:inkChg>
        <pc:inkChg chg="add">
          <ac:chgData name="Noura.Elmaghawry" userId="b691f193-aaf6-4e62-bc5c-f933985003e3" providerId="ADAL" clId="{6A9F2CEA-EEE2-4C71-80FB-086F7BB8642F}" dt="2024-03-02T20:07:21.386" v="1471" actId="9405"/>
          <ac:inkMkLst>
            <pc:docMk/>
            <pc:sldMk cId="3524590385" sldId="402"/>
            <ac:inkMk id="10" creationId="{E14C2D27-C134-E4A1-708A-B6D6E3E4D221}"/>
          </ac:inkMkLst>
        </pc:inkChg>
        <pc:cxnChg chg="del">
          <ac:chgData name="Noura.Elmaghawry" userId="b691f193-aaf6-4e62-bc5c-f933985003e3" providerId="ADAL" clId="{6A9F2CEA-EEE2-4C71-80FB-086F7BB8642F}" dt="2024-03-02T20:04:27.446" v="1438" actId="478"/>
          <ac:cxnSpMkLst>
            <pc:docMk/>
            <pc:sldMk cId="3524590385" sldId="402"/>
            <ac:cxnSpMk id="14" creationId="{2D4AEC05-92D3-40DD-A03F-288DE2908ABB}"/>
          </ac:cxnSpMkLst>
        </pc:cxnChg>
        <pc:cxnChg chg="del">
          <ac:chgData name="Noura.Elmaghawry" userId="b691f193-aaf6-4e62-bc5c-f933985003e3" providerId="ADAL" clId="{6A9F2CEA-EEE2-4C71-80FB-086F7BB8642F}" dt="2024-03-02T20:04:38.647" v="1446" actId="478"/>
          <ac:cxnSpMkLst>
            <pc:docMk/>
            <pc:sldMk cId="3524590385" sldId="402"/>
            <ac:cxnSpMk id="15" creationId="{CE0312B9-432A-6A26-893F-489EBC0E144E}"/>
          </ac:cxnSpMkLst>
        </pc:cxnChg>
        <pc:cxnChg chg="del">
          <ac:chgData name="Noura.Elmaghawry" userId="b691f193-aaf6-4e62-bc5c-f933985003e3" providerId="ADAL" clId="{6A9F2CEA-EEE2-4C71-80FB-086F7BB8642F}" dt="2024-03-02T20:04:37.604" v="1445" actId="478"/>
          <ac:cxnSpMkLst>
            <pc:docMk/>
            <pc:sldMk cId="3524590385" sldId="402"/>
            <ac:cxnSpMk id="16" creationId="{61D2BE1C-E835-04D9-CD23-A0D02AEDBC29}"/>
          </ac:cxnSpMkLst>
        </pc:cxnChg>
        <pc:cxnChg chg="del">
          <ac:chgData name="Noura.Elmaghawry" userId="b691f193-aaf6-4e62-bc5c-f933985003e3" providerId="ADAL" clId="{6A9F2CEA-EEE2-4C71-80FB-086F7BB8642F}" dt="2024-03-02T20:04:36.762" v="1444" actId="478"/>
          <ac:cxnSpMkLst>
            <pc:docMk/>
            <pc:sldMk cId="3524590385" sldId="402"/>
            <ac:cxnSpMk id="17" creationId="{892327E1-27DF-6BCA-9208-CEAAD4F20437}"/>
          </ac:cxnSpMkLst>
        </pc:cxnChg>
        <pc:cxnChg chg="add mod">
          <ac:chgData name="Noura.Elmaghawry" userId="b691f193-aaf6-4e62-bc5c-f933985003e3" providerId="ADAL" clId="{6A9F2CEA-EEE2-4C71-80FB-086F7BB8642F}" dt="2024-03-02T20:54:50.311" v="2025" actId="692"/>
          <ac:cxnSpMkLst>
            <pc:docMk/>
            <pc:sldMk cId="3524590385" sldId="402"/>
            <ac:cxnSpMk id="18" creationId="{8C62FED5-8417-3FC3-2456-F87F42AC4F69}"/>
          </ac:cxnSpMkLst>
        </pc:cxnChg>
        <pc:cxnChg chg="del">
          <ac:chgData name="Noura.Elmaghawry" userId="b691f193-aaf6-4e62-bc5c-f933985003e3" providerId="ADAL" clId="{6A9F2CEA-EEE2-4C71-80FB-086F7BB8642F}" dt="2024-03-02T20:04:35.781" v="1443" actId="478"/>
          <ac:cxnSpMkLst>
            <pc:docMk/>
            <pc:sldMk cId="3524590385" sldId="402"/>
            <ac:cxnSpMk id="20" creationId="{223BCC3B-11C8-D40C-9670-C01FC6BDF317}"/>
          </ac:cxnSpMkLst>
        </pc:cxnChg>
        <pc:cxnChg chg="del">
          <ac:chgData name="Noura.Elmaghawry" userId="b691f193-aaf6-4e62-bc5c-f933985003e3" providerId="ADAL" clId="{6A9F2CEA-EEE2-4C71-80FB-086F7BB8642F}" dt="2024-03-02T20:04:20.182" v="1433" actId="478"/>
          <ac:cxnSpMkLst>
            <pc:docMk/>
            <pc:sldMk cId="3524590385" sldId="402"/>
            <ac:cxnSpMk id="22" creationId="{D97253EC-12D2-35BC-EA08-915B2D22D803}"/>
          </ac:cxnSpMkLst>
        </pc:cxnChg>
        <pc:cxnChg chg="del">
          <ac:chgData name="Noura.Elmaghawry" userId="b691f193-aaf6-4e62-bc5c-f933985003e3" providerId="ADAL" clId="{6A9F2CEA-EEE2-4C71-80FB-086F7BB8642F}" dt="2024-03-02T20:04:21.245" v="1434" actId="478"/>
          <ac:cxnSpMkLst>
            <pc:docMk/>
            <pc:sldMk cId="3524590385" sldId="402"/>
            <ac:cxnSpMk id="23" creationId="{45343122-E858-DD3E-DA72-2F4CFFB1B9F9}"/>
          </ac:cxnSpMkLst>
        </pc:cxnChg>
        <pc:cxnChg chg="del">
          <ac:chgData name="Noura.Elmaghawry" userId="b691f193-aaf6-4e62-bc5c-f933985003e3" providerId="ADAL" clId="{6A9F2CEA-EEE2-4C71-80FB-086F7BB8642F}" dt="2024-03-02T20:04:26.313" v="1437" actId="478"/>
          <ac:cxnSpMkLst>
            <pc:docMk/>
            <pc:sldMk cId="3524590385" sldId="402"/>
            <ac:cxnSpMk id="24" creationId="{FADE7EA9-03A8-37DF-4F7D-A501902303CA}"/>
          </ac:cxnSpMkLst>
        </pc:cxnChg>
        <pc:cxnChg chg="del">
          <ac:chgData name="Noura.Elmaghawry" userId="b691f193-aaf6-4e62-bc5c-f933985003e3" providerId="ADAL" clId="{6A9F2CEA-EEE2-4C71-80FB-086F7BB8642F}" dt="2024-03-02T20:04:15.342" v="1432" actId="478"/>
          <ac:cxnSpMkLst>
            <pc:docMk/>
            <pc:sldMk cId="3524590385" sldId="402"/>
            <ac:cxnSpMk id="25" creationId="{56912EBF-86D8-9108-7E68-0C148E667994}"/>
          </ac:cxnSpMkLst>
        </pc:cxnChg>
        <pc:cxnChg chg="del">
          <ac:chgData name="Noura.Elmaghawry" userId="b691f193-aaf6-4e62-bc5c-f933985003e3" providerId="ADAL" clId="{6A9F2CEA-EEE2-4C71-80FB-086F7BB8642F}" dt="2024-03-02T20:04:49.672" v="1451" actId="478"/>
          <ac:cxnSpMkLst>
            <pc:docMk/>
            <pc:sldMk cId="3524590385" sldId="402"/>
            <ac:cxnSpMk id="27" creationId="{EF35B538-4DC8-CDFB-D9E8-CFD5D333389E}"/>
          </ac:cxnSpMkLst>
        </pc:cxnChg>
        <pc:cxnChg chg="del">
          <ac:chgData name="Noura.Elmaghawry" userId="b691f193-aaf6-4e62-bc5c-f933985003e3" providerId="ADAL" clId="{6A9F2CEA-EEE2-4C71-80FB-086F7BB8642F}" dt="2024-03-02T20:04:48.232" v="1450" actId="478"/>
          <ac:cxnSpMkLst>
            <pc:docMk/>
            <pc:sldMk cId="3524590385" sldId="402"/>
            <ac:cxnSpMk id="31" creationId="{7D0C3396-34FB-F789-D015-2ED587BFA330}"/>
          </ac:cxnSpMkLst>
        </pc:cxnChg>
        <pc:cxnChg chg="del">
          <ac:chgData name="Noura.Elmaghawry" userId="b691f193-aaf6-4e62-bc5c-f933985003e3" providerId="ADAL" clId="{6A9F2CEA-EEE2-4C71-80FB-086F7BB8642F}" dt="2024-03-02T20:04:40.545" v="1448" actId="478"/>
          <ac:cxnSpMkLst>
            <pc:docMk/>
            <pc:sldMk cId="3524590385" sldId="402"/>
            <ac:cxnSpMk id="35" creationId="{17877EA2-DF7C-3C95-7F43-504968693746}"/>
          </ac:cxnSpMkLst>
        </pc:cxnChg>
      </pc:sldChg>
      <pc:sldChg chg="addSp delSp modSp add mod">
        <pc:chgData name="Noura.Elmaghawry" userId="b691f193-aaf6-4e62-bc5c-f933985003e3" providerId="ADAL" clId="{6A9F2CEA-EEE2-4C71-80FB-086F7BB8642F}" dt="2024-03-02T20:54:27.288" v="2018" actId="478"/>
        <pc:sldMkLst>
          <pc:docMk/>
          <pc:sldMk cId="573782898" sldId="403"/>
        </pc:sldMkLst>
        <pc:spChg chg="add mod">
          <ac:chgData name="Noura.Elmaghawry" userId="b691f193-aaf6-4e62-bc5c-f933985003e3" providerId="ADAL" clId="{6A9F2CEA-EEE2-4C71-80FB-086F7BB8642F}" dt="2024-03-02T20:12:37.636" v="1564" actId="20577"/>
          <ac:spMkLst>
            <pc:docMk/>
            <pc:sldMk cId="573782898" sldId="403"/>
            <ac:spMk id="16" creationId="{5D70E06F-16BB-FC36-CD38-F56AEDB9FAD0}"/>
          </ac:spMkLst>
        </pc:spChg>
        <pc:picChg chg="mod">
          <ac:chgData name="Noura.Elmaghawry" userId="b691f193-aaf6-4e62-bc5c-f933985003e3" providerId="ADAL" clId="{6A9F2CEA-EEE2-4C71-80FB-086F7BB8642F}" dt="2024-03-02T20:09:01.527" v="1477" actId="1076"/>
          <ac:picMkLst>
            <pc:docMk/>
            <pc:sldMk cId="573782898" sldId="403"/>
            <ac:picMk id="4" creationId="{99AA9F8B-0471-EDA0-9CCB-03BE54036EAD}"/>
          </ac:picMkLst>
        </pc:picChg>
        <pc:picChg chg="add mod">
          <ac:chgData name="Noura.Elmaghawry" userId="b691f193-aaf6-4e62-bc5c-f933985003e3" providerId="ADAL" clId="{6A9F2CEA-EEE2-4C71-80FB-086F7BB8642F}" dt="2024-03-02T20:10:58.824" v="1483" actId="14100"/>
          <ac:picMkLst>
            <pc:docMk/>
            <pc:sldMk cId="573782898" sldId="403"/>
            <ac:picMk id="5" creationId="{3DCFCBAA-4E61-4E8E-DBC3-493FA879D8A0}"/>
          </ac:picMkLst>
        </pc:picChg>
        <pc:picChg chg="mod">
          <ac:chgData name="Noura.Elmaghawry" userId="b691f193-aaf6-4e62-bc5c-f933985003e3" providerId="ADAL" clId="{6A9F2CEA-EEE2-4C71-80FB-086F7BB8642F}" dt="2024-03-02T20:09:16.156" v="1480" actId="1076"/>
          <ac:picMkLst>
            <pc:docMk/>
            <pc:sldMk cId="573782898" sldId="403"/>
            <ac:picMk id="6" creationId="{AC7B06D8-068D-AFCD-1D69-3D7BAFAF1BE3}"/>
          </ac:picMkLst>
        </pc:picChg>
        <pc:picChg chg="del">
          <ac:chgData name="Noura.Elmaghawry" userId="b691f193-aaf6-4e62-bc5c-f933985003e3" providerId="ADAL" clId="{6A9F2CEA-EEE2-4C71-80FB-086F7BB8642F}" dt="2024-03-02T20:08:47.814" v="1474" actId="478"/>
          <ac:picMkLst>
            <pc:docMk/>
            <pc:sldMk cId="573782898" sldId="403"/>
            <ac:picMk id="8" creationId="{6A607607-E3AD-B71B-AB98-04B9C6DB48EC}"/>
          </ac:picMkLst>
        </pc:picChg>
        <pc:picChg chg="del">
          <ac:chgData name="Noura.Elmaghawry" userId="b691f193-aaf6-4e62-bc5c-f933985003e3" providerId="ADAL" clId="{6A9F2CEA-EEE2-4C71-80FB-086F7BB8642F}" dt="2024-03-02T20:08:46.989" v="1473" actId="478"/>
          <ac:picMkLst>
            <pc:docMk/>
            <pc:sldMk cId="573782898" sldId="403"/>
            <ac:picMk id="39" creationId="{D4BBB42A-4F54-E298-9930-3880B7D2BE3C}"/>
          </ac:picMkLst>
        </pc:picChg>
        <pc:inkChg chg="mod">
          <ac:chgData name="Noura.Elmaghawry" userId="b691f193-aaf6-4e62-bc5c-f933985003e3" providerId="ADAL" clId="{6A9F2CEA-EEE2-4C71-80FB-086F7BB8642F}" dt="2024-03-02T20:09:05.252" v="1478" actId="1076"/>
          <ac:inkMkLst>
            <pc:docMk/>
            <pc:sldMk cId="573782898" sldId="403"/>
            <ac:inkMk id="7" creationId="{15E0EBD9-1C42-46C1-65A7-6E29ECF39694}"/>
          </ac:inkMkLst>
        </pc:inkChg>
        <pc:inkChg chg="mod">
          <ac:chgData name="Noura.Elmaghawry" userId="b691f193-aaf6-4e62-bc5c-f933985003e3" providerId="ADAL" clId="{6A9F2CEA-EEE2-4C71-80FB-086F7BB8642F}" dt="2024-03-02T20:09:10.173" v="1479" actId="1076"/>
          <ac:inkMkLst>
            <pc:docMk/>
            <pc:sldMk cId="573782898" sldId="403"/>
            <ac:inkMk id="9" creationId="{76699D47-176E-43DE-253C-C516775ABDB1}"/>
          </ac:inkMkLst>
        </pc:inkChg>
        <pc:inkChg chg="mod">
          <ac:chgData name="Noura.Elmaghawry" userId="b691f193-aaf6-4e62-bc5c-f933985003e3" providerId="ADAL" clId="{6A9F2CEA-EEE2-4C71-80FB-086F7BB8642F}" dt="2024-03-02T20:09:16.156" v="1480" actId="1076"/>
          <ac:inkMkLst>
            <pc:docMk/>
            <pc:sldMk cId="573782898" sldId="403"/>
            <ac:inkMk id="10" creationId="{D625FB8D-822F-D17B-2614-8369C4284F04}"/>
          </ac:inkMkLst>
        </pc:inkChg>
        <pc:inkChg chg="add">
          <ac:chgData name="Noura.Elmaghawry" userId="b691f193-aaf6-4e62-bc5c-f933985003e3" providerId="ADAL" clId="{6A9F2CEA-EEE2-4C71-80FB-086F7BB8642F}" dt="2024-03-02T20:11:07.355" v="1484" actId="9405"/>
          <ac:inkMkLst>
            <pc:docMk/>
            <pc:sldMk cId="573782898" sldId="403"/>
            <ac:inkMk id="11" creationId="{2616A46B-1D6E-E8B3-58AE-852F64F507F0}"/>
          </ac:inkMkLst>
        </pc:inkChg>
        <pc:inkChg chg="add">
          <ac:chgData name="Noura.Elmaghawry" userId="b691f193-aaf6-4e62-bc5c-f933985003e3" providerId="ADAL" clId="{6A9F2CEA-EEE2-4C71-80FB-086F7BB8642F}" dt="2024-03-02T20:11:11.840" v="1485" actId="9405"/>
          <ac:inkMkLst>
            <pc:docMk/>
            <pc:sldMk cId="573782898" sldId="403"/>
            <ac:inkMk id="12" creationId="{87B531D3-F241-7ADB-C861-34318C91A1DA}"/>
          </ac:inkMkLst>
        </pc:inkChg>
        <pc:inkChg chg="add">
          <ac:chgData name="Noura.Elmaghawry" userId="b691f193-aaf6-4e62-bc5c-f933985003e3" providerId="ADAL" clId="{6A9F2CEA-EEE2-4C71-80FB-086F7BB8642F}" dt="2024-03-02T20:11:14.797" v="1486" actId="9405"/>
          <ac:inkMkLst>
            <pc:docMk/>
            <pc:sldMk cId="573782898" sldId="403"/>
            <ac:inkMk id="13" creationId="{9C79F7D4-26B9-6FEF-87B9-232CCB8C9D80}"/>
          </ac:inkMkLst>
        </pc:inkChg>
        <pc:inkChg chg="add">
          <ac:chgData name="Noura.Elmaghawry" userId="b691f193-aaf6-4e62-bc5c-f933985003e3" providerId="ADAL" clId="{6A9F2CEA-EEE2-4C71-80FB-086F7BB8642F}" dt="2024-03-02T20:11:26.072" v="1487" actId="9405"/>
          <ac:inkMkLst>
            <pc:docMk/>
            <pc:sldMk cId="573782898" sldId="403"/>
            <ac:inkMk id="14" creationId="{7B034768-22D1-9872-956A-5CCE6982DA72}"/>
          </ac:inkMkLst>
        </pc:inkChg>
        <pc:inkChg chg="add">
          <ac:chgData name="Noura.Elmaghawry" userId="b691f193-aaf6-4e62-bc5c-f933985003e3" providerId="ADAL" clId="{6A9F2CEA-EEE2-4C71-80FB-086F7BB8642F}" dt="2024-03-02T20:11:30.120" v="1488" actId="9405"/>
          <ac:inkMkLst>
            <pc:docMk/>
            <pc:sldMk cId="573782898" sldId="403"/>
            <ac:inkMk id="15" creationId="{0A1AFE00-2A1B-E614-6FF9-C52339A6DBBF}"/>
          </ac:inkMkLst>
        </pc:inkChg>
        <pc:inkChg chg="add del">
          <ac:chgData name="Noura.Elmaghawry" userId="b691f193-aaf6-4e62-bc5c-f933985003e3" providerId="ADAL" clId="{6A9F2CEA-EEE2-4C71-80FB-086F7BB8642F}" dt="2024-03-02T20:54:27.288" v="2018" actId="478"/>
          <ac:inkMkLst>
            <pc:docMk/>
            <pc:sldMk cId="573782898" sldId="403"/>
            <ac:inkMk id="17" creationId="{716DFA40-3A43-A08B-D262-6CB8A6EA59FA}"/>
          </ac:inkMkLst>
        </pc:inkChg>
      </pc:sldChg>
      <pc:sldChg chg="addSp delSp modSp new mod">
        <pc:chgData name="Noura.Elmaghawry" userId="b691f193-aaf6-4e62-bc5c-f933985003e3" providerId="ADAL" clId="{6A9F2CEA-EEE2-4C71-80FB-086F7BB8642F}" dt="2024-03-02T20:25:40.158" v="1634" actId="14100"/>
        <pc:sldMkLst>
          <pc:docMk/>
          <pc:sldMk cId="439979050" sldId="404"/>
        </pc:sldMkLst>
        <pc:spChg chg="mod">
          <ac:chgData name="Noura.Elmaghawry" userId="b691f193-aaf6-4e62-bc5c-f933985003e3" providerId="ADAL" clId="{6A9F2CEA-EEE2-4C71-80FB-086F7BB8642F}" dt="2024-03-02T20:14:38.780" v="1599" actId="20577"/>
          <ac:spMkLst>
            <pc:docMk/>
            <pc:sldMk cId="439979050" sldId="404"/>
            <ac:spMk id="2" creationId="{E8FB322A-ED15-503F-C469-989EA84D36A8}"/>
          </ac:spMkLst>
        </pc:spChg>
        <pc:spChg chg="mod">
          <ac:chgData name="Noura.Elmaghawry" userId="b691f193-aaf6-4e62-bc5c-f933985003e3" providerId="ADAL" clId="{6A9F2CEA-EEE2-4C71-80FB-086F7BB8642F}" dt="2024-03-02T20:17:20.549" v="1618" actId="1076"/>
          <ac:spMkLst>
            <pc:docMk/>
            <pc:sldMk cId="439979050" sldId="404"/>
            <ac:spMk id="3" creationId="{F3DF0384-A665-9303-0EF8-4B10090557DE}"/>
          </ac:spMkLst>
        </pc:spChg>
        <pc:picChg chg="add del mod">
          <ac:chgData name="Noura.Elmaghawry" userId="b691f193-aaf6-4e62-bc5c-f933985003e3" providerId="ADAL" clId="{6A9F2CEA-EEE2-4C71-80FB-086F7BB8642F}" dt="2024-03-02T20:25:14.758" v="1630" actId="478"/>
          <ac:picMkLst>
            <pc:docMk/>
            <pc:sldMk cId="439979050" sldId="404"/>
            <ac:picMk id="5" creationId="{E3C9F39A-2F14-E592-360A-CF915BF42356}"/>
          </ac:picMkLst>
        </pc:picChg>
        <pc:picChg chg="add mod">
          <ac:chgData name="Noura.Elmaghawry" userId="b691f193-aaf6-4e62-bc5c-f933985003e3" providerId="ADAL" clId="{6A9F2CEA-EEE2-4C71-80FB-086F7BB8642F}" dt="2024-03-02T20:25:17.220" v="1631" actId="1076"/>
          <ac:picMkLst>
            <pc:docMk/>
            <pc:sldMk cId="439979050" sldId="404"/>
            <ac:picMk id="7" creationId="{DC4A7993-168A-9B71-0B69-8D35EB86A66C}"/>
          </ac:picMkLst>
        </pc:picChg>
        <pc:picChg chg="add mod">
          <ac:chgData name="Noura.Elmaghawry" userId="b691f193-aaf6-4e62-bc5c-f933985003e3" providerId="ADAL" clId="{6A9F2CEA-EEE2-4C71-80FB-086F7BB8642F}" dt="2024-03-02T20:25:40.158" v="1634" actId="14100"/>
          <ac:picMkLst>
            <pc:docMk/>
            <pc:sldMk cId="439979050" sldId="404"/>
            <ac:picMk id="9" creationId="{7749A074-92FE-E34B-C195-25BE20395BEC}"/>
          </ac:picMkLst>
        </pc:picChg>
      </pc:sldChg>
      <pc:sldChg chg="addSp delSp modSp add mod delAnim modAnim">
        <pc:chgData name="Noura.Elmaghawry" userId="b691f193-aaf6-4e62-bc5c-f933985003e3" providerId="ADAL" clId="{6A9F2CEA-EEE2-4C71-80FB-086F7BB8642F}" dt="2024-03-02T21:33:33.347" v="2892" actId="478"/>
        <pc:sldMkLst>
          <pc:docMk/>
          <pc:sldMk cId="2403445025" sldId="405"/>
        </pc:sldMkLst>
        <pc:spChg chg="add mod">
          <ac:chgData name="Noura.Elmaghawry" userId="b691f193-aaf6-4e62-bc5c-f933985003e3" providerId="ADAL" clId="{6A9F2CEA-EEE2-4C71-80FB-086F7BB8642F}" dt="2024-03-02T20:27:50.546" v="1666" actId="1076"/>
          <ac:spMkLst>
            <pc:docMk/>
            <pc:sldMk cId="2403445025" sldId="405"/>
            <ac:spMk id="4" creationId="{1EA9EE6D-8382-56FA-6139-F77600153E9D}"/>
          </ac:spMkLst>
        </pc:spChg>
        <pc:spChg chg="add mod">
          <ac:chgData name="Noura.Elmaghawry" userId="b691f193-aaf6-4e62-bc5c-f933985003e3" providerId="ADAL" clId="{6A9F2CEA-EEE2-4C71-80FB-086F7BB8642F}" dt="2024-03-02T20:27:42.022" v="1663" actId="1076"/>
          <ac:spMkLst>
            <pc:docMk/>
            <pc:sldMk cId="2403445025" sldId="405"/>
            <ac:spMk id="5" creationId="{07BF8410-79CB-DF1A-830B-DF2E14B1D3F3}"/>
          </ac:spMkLst>
        </pc:spChg>
        <pc:spChg chg="add mod">
          <ac:chgData name="Noura.Elmaghawry" userId="b691f193-aaf6-4e62-bc5c-f933985003e3" providerId="ADAL" clId="{6A9F2CEA-EEE2-4C71-80FB-086F7BB8642F}" dt="2024-03-02T20:27:59.081" v="1668" actId="1076"/>
          <ac:spMkLst>
            <pc:docMk/>
            <pc:sldMk cId="2403445025" sldId="405"/>
            <ac:spMk id="6" creationId="{CFB03BC3-8F7D-9DAE-D485-BB12EA547E86}"/>
          </ac:spMkLst>
        </pc:spChg>
        <pc:spChg chg="add del mod">
          <ac:chgData name="Noura.Elmaghawry" userId="b691f193-aaf6-4e62-bc5c-f933985003e3" providerId="ADAL" clId="{6A9F2CEA-EEE2-4C71-80FB-086F7BB8642F}" dt="2024-03-02T20:28:15.824" v="1669" actId="478"/>
          <ac:spMkLst>
            <pc:docMk/>
            <pc:sldMk cId="2403445025" sldId="405"/>
            <ac:spMk id="8" creationId="{78CCDBAA-B213-9BAB-8F67-D9F412479CF2}"/>
          </ac:spMkLst>
        </pc:spChg>
        <pc:spChg chg="add mod">
          <ac:chgData name="Noura.Elmaghawry" userId="b691f193-aaf6-4e62-bc5c-f933985003e3" providerId="ADAL" clId="{6A9F2CEA-EEE2-4C71-80FB-086F7BB8642F}" dt="2024-03-02T20:27:53.361" v="1667" actId="20577"/>
          <ac:spMkLst>
            <pc:docMk/>
            <pc:sldMk cId="2403445025" sldId="405"/>
            <ac:spMk id="10" creationId="{09E38059-F78B-1BA6-53B5-8EDE1E5A193D}"/>
          </ac:spMkLst>
        </pc:spChg>
        <pc:spChg chg="add mod">
          <ac:chgData name="Noura.Elmaghawry" userId="b691f193-aaf6-4e62-bc5c-f933985003e3" providerId="ADAL" clId="{6A9F2CEA-EEE2-4C71-80FB-086F7BB8642F}" dt="2024-03-02T20:30:29.046" v="1680" actId="207"/>
          <ac:spMkLst>
            <pc:docMk/>
            <pc:sldMk cId="2403445025" sldId="405"/>
            <ac:spMk id="11" creationId="{BA3B1645-0D67-435B-2348-76F66FEB5B69}"/>
          </ac:spMkLst>
        </pc:spChg>
        <pc:spChg chg="add mod">
          <ac:chgData name="Noura.Elmaghawry" userId="b691f193-aaf6-4e62-bc5c-f933985003e3" providerId="ADAL" clId="{6A9F2CEA-EEE2-4C71-80FB-086F7BB8642F}" dt="2024-03-02T20:30:29.046" v="1680" actId="207"/>
          <ac:spMkLst>
            <pc:docMk/>
            <pc:sldMk cId="2403445025" sldId="405"/>
            <ac:spMk id="12" creationId="{ECCBC247-AF1F-59B2-397A-BCC846251962}"/>
          </ac:spMkLst>
        </pc:spChg>
        <pc:spChg chg="add mod">
          <ac:chgData name="Noura.Elmaghawry" userId="b691f193-aaf6-4e62-bc5c-f933985003e3" providerId="ADAL" clId="{6A9F2CEA-EEE2-4C71-80FB-086F7BB8642F}" dt="2024-03-02T20:28:24.622" v="1671" actId="1076"/>
          <ac:spMkLst>
            <pc:docMk/>
            <pc:sldMk cId="2403445025" sldId="405"/>
            <ac:spMk id="13" creationId="{5365D76B-86A2-FED5-4F2D-65529C71D0C9}"/>
          </ac:spMkLst>
        </pc:spChg>
        <pc:spChg chg="add mod">
          <ac:chgData name="Noura.Elmaghawry" userId="b691f193-aaf6-4e62-bc5c-f933985003e3" providerId="ADAL" clId="{6A9F2CEA-EEE2-4C71-80FB-086F7BB8642F}" dt="2024-03-02T20:28:24.622" v="1671" actId="1076"/>
          <ac:spMkLst>
            <pc:docMk/>
            <pc:sldMk cId="2403445025" sldId="405"/>
            <ac:spMk id="14" creationId="{BC6D7FD8-D88F-E19F-164E-F86E459C6F37}"/>
          </ac:spMkLst>
        </pc:spChg>
        <pc:spChg chg="add mod">
          <ac:chgData name="Noura.Elmaghawry" userId="b691f193-aaf6-4e62-bc5c-f933985003e3" providerId="ADAL" clId="{6A9F2CEA-EEE2-4C71-80FB-086F7BB8642F}" dt="2024-03-02T20:31:09.995" v="1728" actId="1076"/>
          <ac:spMkLst>
            <pc:docMk/>
            <pc:sldMk cId="2403445025" sldId="405"/>
            <ac:spMk id="19" creationId="{764B68D0-01C7-060B-98AE-0CC58C13BB02}"/>
          </ac:spMkLst>
        </pc:spChg>
        <pc:spChg chg="add mod">
          <ac:chgData name="Noura.Elmaghawry" userId="b691f193-aaf6-4e62-bc5c-f933985003e3" providerId="ADAL" clId="{6A9F2CEA-EEE2-4C71-80FB-086F7BB8642F}" dt="2024-03-02T20:31:27.976" v="1732" actId="20577"/>
          <ac:spMkLst>
            <pc:docMk/>
            <pc:sldMk cId="2403445025" sldId="405"/>
            <ac:spMk id="20" creationId="{D6E2AE87-455A-7D97-B8BF-1F991BBE29DC}"/>
          </ac:spMkLst>
        </pc:spChg>
        <pc:spChg chg="add mod">
          <ac:chgData name="Noura.Elmaghawry" userId="b691f193-aaf6-4e62-bc5c-f933985003e3" providerId="ADAL" clId="{6A9F2CEA-EEE2-4C71-80FB-086F7BB8642F}" dt="2024-03-02T20:31:39.043" v="1734" actId="20577"/>
          <ac:spMkLst>
            <pc:docMk/>
            <pc:sldMk cId="2403445025" sldId="405"/>
            <ac:spMk id="21" creationId="{1109B2F1-4468-F820-6261-B438D81E296A}"/>
          </ac:spMkLst>
        </pc:spChg>
        <pc:spChg chg="add mod">
          <ac:chgData name="Noura.Elmaghawry" userId="b691f193-aaf6-4e62-bc5c-f933985003e3" providerId="ADAL" clId="{6A9F2CEA-EEE2-4C71-80FB-086F7BB8642F}" dt="2024-03-02T20:31:21.377" v="1730" actId="1076"/>
          <ac:spMkLst>
            <pc:docMk/>
            <pc:sldMk cId="2403445025" sldId="405"/>
            <ac:spMk id="22" creationId="{BC48AAB9-D7E7-531C-7962-F27EC6DC7708}"/>
          </ac:spMkLst>
        </pc:spChg>
        <pc:spChg chg="add mod">
          <ac:chgData name="Noura.Elmaghawry" userId="b691f193-aaf6-4e62-bc5c-f933985003e3" providerId="ADAL" clId="{6A9F2CEA-EEE2-4C71-80FB-086F7BB8642F}" dt="2024-03-02T20:31:21.377" v="1730" actId="1076"/>
          <ac:spMkLst>
            <pc:docMk/>
            <pc:sldMk cId="2403445025" sldId="405"/>
            <ac:spMk id="23" creationId="{03D89C3D-FD1A-A9B7-E4EB-1695DC7E20EB}"/>
          </ac:spMkLst>
        </pc:spChg>
        <pc:picChg chg="mod">
          <ac:chgData name="Noura.Elmaghawry" userId="b691f193-aaf6-4e62-bc5c-f933985003e3" providerId="ADAL" clId="{6A9F2CEA-EEE2-4C71-80FB-086F7BB8642F}" dt="2024-03-02T20:26:03.477" v="1636" actId="14100"/>
          <ac:picMkLst>
            <pc:docMk/>
            <pc:sldMk cId="2403445025" sldId="405"/>
            <ac:picMk id="7" creationId="{AB975398-8ECE-85DE-3B1D-F987B16F85FA}"/>
          </ac:picMkLst>
        </pc:picChg>
        <pc:picChg chg="mod">
          <ac:chgData name="Noura.Elmaghawry" userId="b691f193-aaf6-4e62-bc5c-f933985003e3" providerId="ADAL" clId="{6A9F2CEA-EEE2-4C71-80FB-086F7BB8642F}" dt="2024-03-02T20:26:08.868" v="1639" actId="1076"/>
          <ac:picMkLst>
            <pc:docMk/>
            <pc:sldMk cId="2403445025" sldId="405"/>
            <ac:picMk id="9" creationId="{F660D1EA-5867-8F00-4F01-536503089271}"/>
          </ac:picMkLst>
        </pc:picChg>
        <pc:picChg chg="add mod">
          <ac:chgData name="Noura.Elmaghawry" userId="b691f193-aaf6-4e62-bc5c-f933985003e3" providerId="ADAL" clId="{6A9F2CEA-EEE2-4C71-80FB-086F7BB8642F}" dt="2024-03-02T20:30:19.208" v="1679" actId="14100"/>
          <ac:picMkLst>
            <pc:docMk/>
            <pc:sldMk cId="2403445025" sldId="405"/>
            <ac:picMk id="16" creationId="{74ACD7F4-FB56-5BDB-B6A6-2FE8F3073500}"/>
          </ac:picMkLst>
        </pc:picChg>
        <pc:picChg chg="add mod">
          <ac:chgData name="Noura.Elmaghawry" userId="b691f193-aaf6-4e62-bc5c-f933985003e3" providerId="ADAL" clId="{6A9F2CEA-EEE2-4C71-80FB-086F7BB8642F}" dt="2024-03-02T20:32:21.832" v="1738" actId="1076"/>
          <ac:picMkLst>
            <pc:docMk/>
            <pc:sldMk cId="2403445025" sldId="405"/>
            <ac:picMk id="25" creationId="{A64CE6BB-1B8D-B3FF-708F-620C038E8301}"/>
          </ac:picMkLst>
        </pc:picChg>
        <pc:picChg chg="add mod">
          <ac:chgData name="Noura.Elmaghawry" userId="b691f193-aaf6-4e62-bc5c-f933985003e3" providerId="ADAL" clId="{6A9F2CEA-EEE2-4C71-80FB-086F7BB8642F}" dt="2024-03-02T20:32:39.716" v="1740" actId="1076"/>
          <ac:picMkLst>
            <pc:docMk/>
            <pc:sldMk cId="2403445025" sldId="405"/>
            <ac:picMk id="26" creationId="{3A0D7E80-E8FF-16C8-F0EE-C1ABA24CFF87}"/>
          </ac:picMkLst>
        </pc:picChg>
        <pc:picChg chg="add del mod">
          <ac:chgData name="Noura.Elmaghawry" userId="b691f193-aaf6-4e62-bc5c-f933985003e3" providerId="ADAL" clId="{6A9F2CEA-EEE2-4C71-80FB-086F7BB8642F}" dt="2024-03-02T21:33:33.347" v="2892" actId="478"/>
          <ac:picMkLst>
            <pc:docMk/>
            <pc:sldMk cId="2403445025" sldId="405"/>
            <ac:picMk id="27" creationId="{230C84F1-F54D-FE81-E2B0-507024D16FF9}"/>
          </ac:picMkLst>
        </pc:picChg>
        <pc:picChg chg="add">
          <ac:chgData name="Noura.Elmaghawry" userId="b691f193-aaf6-4e62-bc5c-f933985003e3" providerId="ADAL" clId="{6A9F2CEA-EEE2-4C71-80FB-086F7BB8642F}" dt="2024-03-02T20:29:57.351" v="1672"/>
          <ac:picMkLst>
            <pc:docMk/>
            <pc:sldMk cId="2403445025" sldId="405"/>
            <ac:picMk id="8194" creationId="{D9A5EFC5-170B-D147-E493-9B6A704A8D02}"/>
          </ac:picMkLst>
        </pc:picChg>
        <pc:cxnChg chg="add">
          <ac:chgData name="Noura.Elmaghawry" userId="b691f193-aaf6-4e62-bc5c-f933985003e3" providerId="ADAL" clId="{6A9F2CEA-EEE2-4C71-80FB-086F7BB8642F}" dt="2024-03-02T20:30:36.949" v="1681" actId="11529"/>
          <ac:cxnSpMkLst>
            <pc:docMk/>
            <pc:sldMk cId="2403445025" sldId="405"/>
            <ac:cxnSpMk id="18" creationId="{E8EBF586-0928-EE19-B215-A7341B192DA8}"/>
          </ac:cxnSpMkLst>
        </pc:cxnChg>
      </pc:sldChg>
      <pc:sldChg chg="addSp delSp modSp add mod delAnim">
        <pc:chgData name="Noura.Elmaghawry" userId="b691f193-aaf6-4e62-bc5c-f933985003e3" providerId="ADAL" clId="{6A9F2CEA-EEE2-4C71-80FB-086F7BB8642F}" dt="2024-03-02T20:41:16.746" v="1929" actId="9405"/>
        <pc:sldMkLst>
          <pc:docMk/>
          <pc:sldMk cId="2671026020" sldId="406"/>
        </pc:sldMkLst>
        <pc:spChg chg="mod">
          <ac:chgData name="Noura.Elmaghawry" userId="b691f193-aaf6-4e62-bc5c-f933985003e3" providerId="ADAL" clId="{6A9F2CEA-EEE2-4C71-80FB-086F7BB8642F}" dt="2024-03-02T20:40:37.162" v="1921" actId="20577"/>
          <ac:spMkLst>
            <pc:docMk/>
            <pc:sldMk cId="2671026020" sldId="406"/>
            <ac:spMk id="13" creationId="{CCB67A05-AE4A-2403-4E44-7374C851D552}"/>
          </ac:spMkLst>
        </pc:spChg>
        <pc:spChg chg="mod">
          <ac:chgData name="Noura.Elmaghawry" userId="b691f193-aaf6-4e62-bc5c-f933985003e3" providerId="ADAL" clId="{6A9F2CEA-EEE2-4C71-80FB-086F7BB8642F}" dt="2024-03-02T20:40:41.196" v="1924" actId="20577"/>
          <ac:spMkLst>
            <pc:docMk/>
            <pc:sldMk cId="2671026020" sldId="406"/>
            <ac:spMk id="14" creationId="{06F4A7B7-F4C7-7C03-0307-256EA63CF2A9}"/>
          </ac:spMkLst>
        </pc:spChg>
        <pc:spChg chg="add mod">
          <ac:chgData name="Noura.Elmaghawry" userId="b691f193-aaf6-4e62-bc5c-f933985003e3" providerId="ADAL" clId="{6A9F2CEA-EEE2-4C71-80FB-086F7BB8642F}" dt="2024-03-02T20:38:34.819" v="1905" actId="14100"/>
          <ac:spMkLst>
            <pc:docMk/>
            <pc:sldMk cId="2671026020" sldId="406"/>
            <ac:spMk id="17" creationId="{832D1A55-B9BA-42A9-CCEF-028863BE064C}"/>
          </ac:spMkLst>
        </pc:spChg>
        <pc:spChg chg="mod">
          <ac:chgData name="Noura.Elmaghawry" userId="b691f193-aaf6-4e62-bc5c-f933985003e3" providerId="ADAL" clId="{6A9F2CEA-EEE2-4C71-80FB-086F7BB8642F}" dt="2024-03-02T20:40:43.551" v="1925" actId="20577"/>
          <ac:spMkLst>
            <pc:docMk/>
            <pc:sldMk cId="2671026020" sldId="406"/>
            <ac:spMk id="22" creationId="{4A8E4AFE-3623-09EF-761C-669B3FF9DF8D}"/>
          </ac:spMkLst>
        </pc:spChg>
        <pc:spChg chg="mod">
          <ac:chgData name="Noura.Elmaghawry" userId="b691f193-aaf6-4e62-bc5c-f933985003e3" providerId="ADAL" clId="{6A9F2CEA-EEE2-4C71-80FB-086F7BB8642F}" dt="2024-03-02T20:40:45.259" v="1926" actId="20577"/>
          <ac:spMkLst>
            <pc:docMk/>
            <pc:sldMk cId="2671026020" sldId="406"/>
            <ac:spMk id="23" creationId="{00F4AC2A-184C-0977-1D2E-E2CACD90144C}"/>
          </ac:spMkLst>
        </pc:spChg>
        <pc:spChg chg="add del">
          <ac:chgData name="Noura.Elmaghawry" userId="b691f193-aaf6-4e62-bc5c-f933985003e3" providerId="ADAL" clId="{6A9F2CEA-EEE2-4C71-80FB-086F7BB8642F}" dt="2024-03-02T20:39:18.752" v="1908" actId="478"/>
          <ac:spMkLst>
            <pc:docMk/>
            <pc:sldMk cId="2671026020" sldId="406"/>
            <ac:spMk id="28" creationId="{B4302F4D-544F-D317-B086-43AB03A59A07}"/>
          </ac:spMkLst>
        </pc:spChg>
        <pc:picChg chg="del">
          <ac:chgData name="Noura.Elmaghawry" userId="b691f193-aaf6-4e62-bc5c-f933985003e3" providerId="ADAL" clId="{6A9F2CEA-EEE2-4C71-80FB-086F7BB8642F}" dt="2024-03-02T20:37:29.575" v="1743" actId="478"/>
          <ac:picMkLst>
            <pc:docMk/>
            <pc:sldMk cId="2671026020" sldId="406"/>
            <ac:picMk id="7" creationId="{981413D0-58A7-FF20-5A46-7EADB2E953BC}"/>
          </ac:picMkLst>
        </pc:picChg>
        <pc:picChg chg="add mod">
          <ac:chgData name="Noura.Elmaghawry" userId="b691f193-aaf6-4e62-bc5c-f933985003e3" providerId="ADAL" clId="{6A9F2CEA-EEE2-4C71-80FB-086F7BB8642F}" dt="2024-03-02T20:37:34.831" v="1746" actId="14100"/>
          <ac:picMkLst>
            <pc:docMk/>
            <pc:sldMk cId="2671026020" sldId="406"/>
            <ac:picMk id="15" creationId="{05D9D5E2-04A8-7A20-9E63-4CE249D6B85E}"/>
          </ac:picMkLst>
        </pc:picChg>
        <pc:picChg chg="del">
          <ac:chgData name="Noura.Elmaghawry" userId="b691f193-aaf6-4e62-bc5c-f933985003e3" providerId="ADAL" clId="{6A9F2CEA-EEE2-4C71-80FB-086F7BB8642F}" dt="2024-03-02T20:37:44.448" v="1747" actId="478"/>
          <ac:picMkLst>
            <pc:docMk/>
            <pc:sldMk cId="2671026020" sldId="406"/>
            <ac:picMk id="25" creationId="{97059125-96A1-5E95-C7D8-30A204F275E3}"/>
          </ac:picMkLst>
        </pc:picChg>
        <pc:picChg chg="del">
          <ac:chgData name="Noura.Elmaghawry" userId="b691f193-aaf6-4e62-bc5c-f933985003e3" providerId="ADAL" clId="{6A9F2CEA-EEE2-4C71-80FB-086F7BB8642F}" dt="2024-03-02T20:37:46.407" v="1748" actId="478"/>
          <ac:picMkLst>
            <pc:docMk/>
            <pc:sldMk cId="2671026020" sldId="406"/>
            <ac:picMk id="26" creationId="{051C2DB9-23CF-E514-ABCD-34EAF90CE085}"/>
          </ac:picMkLst>
        </pc:picChg>
        <pc:picChg chg="del">
          <ac:chgData name="Noura.Elmaghawry" userId="b691f193-aaf6-4e62-bc5c-f933985003e3" providerId="ADAL" clId="{6A9F2CEA-EEE2-4C71-80FB-086F7BB8642F}" dt="2024-03-02T20:41:10.900" v="1928" actId="478"/>
          <ac:picMkLst>
            <pc:docMk/>
            <pc:sldMk cId="2671026020" sldId="406"/>
            <ac:picMk id="27" creationId="{B6C25288-C906-3F88-B028-896B4BA6759C}"/>
          </ac:picMkLst>
        </pc:picChg>
        <pc:picChg chg="add del mod">
          <ac:chgData name="Noura.Elmaghawry" userId="b691f193-aaf6-4e62-bc5c-f933985003e3" providerId="ADAL" clId="{6A9F2CEA-EEE2-4C71-80FB-086F7BB8642F}" dt="2024-03-02T20:39:47.276" v="1914" actId="478"/>
          <ac:picMkLst>
            <pc:docMk/>
            <pc:sldMk cId="2671026020" sldId="406"/>
            <ac:picMk id="13314" creationId="{EDEC8618-2240-38A3-5B4C-80F9F80963DA}"/>
          </ac:picMkLst>
        </pc:picChg>
        <pc:picChg chg="add mod">
          <ac:chgData name="Noura.Elmaghawry" userId="b691f193-aaf6-4e62-bc5c-f933985003e3" providerId="ADAL" clId="{6A9F2CEA-EEE2-4C71-80FB-086F7BB8642F}" dt="2024-03-02T20:40:32.658" v="1920" actId="1076"/>
          <ac:picMkLst>
            <pc:docMk/>
            <pc:sldMk cId="2671026020" sldId="406"/>
            <ac:picMk id="13316" creationId="{4E82EF9B-3AC6-669C-B1F1-4E996B50EC09}"/>
          </ac:picMkLst>
        </pc:picChg>
        <pc:inkChg chg="add">
          <ac:chgData name="Noura.Elmaghawry" userId="b691f193-aaf6-4e62-bc5c-f933985003e3" providerId="ADAL" clId="{6A9F2CEA-EEE2-4C71-80FB-086F7BB8642F}" dt="2024-03-02T20:41:00.093" v="1927" actId="9405"/>
          <ac:inkMkLst>
            <pc:docMk/>
            <pc:sldMk cId="2671026020" sldId="406"/>
            <ac:inkMk id="29" creationId="{C92FA510-B67C-C3E3-9AAE-F833E92EAB0F}"/>
          </ac:inkMkLst>
        </pc:inkChg>
        <pc:inkChg chg="add">
          <ac:chgData name="Noura.Elmaghawry" userId="b691f193-aaf6-4e62-bc5c-f933985003e3" providerId="ADAL" clId="{6A9F2CEA-EEE2-4C71-80FB-086F7BB8642F}" dt="2024-03-02T20:41:16.746" v="1929" actId="9405"/>
          <ac:inkMkLst>
            <pc:docMk/>
            <pc:sldMk cId="2671026020" sldId="406"/>
            <ac:inkMk id="30" creationId="{D2E9AA02-052F-F52E-C74C-60354DC6D425}"/>
          </ac:inkMkLst>
        </pc:inkChg>
      </pc:sldChg>
      <pc:sldChg chg="addSp delSp modSp add mod ord">
        <pc:chgData name="Noura.Elmaghawry" userId="b691f193-aaf6-4e62-bc5c-f933985003e3" providerId="ADAL" clId="{6A9F2CEA-EEE2-4C71-80FB-086F7BB8642F}" dt="2024-03-02T21:16:08.474" v="2522" actId="207"/>
        <pc:sldMkLst>
          <pc:docMk/>
          <pc:sldMk cId="1949207127" sldId="407"/>
        </pc:sldMkLst>
        <pc:spChg chg="mod">
          <ac:chgData name="Noura.Elmaghawry" userId="b691f193-aaf6-4e62-bc5c-f933985003e3" providerId="ADAL" clId="{6A9F2CEA-EEE2-4C71-80FB-086F7BB8642F}" dt="2024-03-02T21:08:10.999" v="2157" actId="20577"/>
          <ac:spMkLst>
            <pc:docMk/>
            <pc:sldMk cId="1949207127" sldId="407"/>
            <ac:spMk id="2" creationId="{F9F65DDE-2330-D4A9-2914-12F1E276A299}"/>
          </ac:spMkLst>
        </pc:spChg>
        <pc:spChg chg="mod">
          <ac:chgData name="Noura.Elmaghawry" userId="b691f193-aaf6-4e62-bc5c-f933985003e3" providerId="ADAL" clId="{6A9F2CEA-EEE2-4C71-80FB-086F7BB8642F}" dt="2024-03-02T21:11:27.768" v="2297" actId="6549"/>
          <ac:spMkLst>
            <pc:docMk/>
            <pc:sldMk cId="1949207127" sldId="407"/>
            <ac:spMk id="3" creationId="{62C7BCEE-BFE8-0520-3E66-22DF6B182477}"/>
          </ac:spMkLst>
        </pc:spChg>
        <pc:spChg chg="add">
          <ac:chgData name="Noura.Elmaghawry" userId="b691f193-aaf6-4e62-bc5c-f933985003e3" providerId="ADAL" clId="{6A9F2CEA-EEE2-4C71-80FB-086F7BB8642F}" dt="2024-03-02T21:09:34.384" v="2160"/>
          <ac:spMkLst>
            <pc:docMk/>
            <pc:sldMk cId="1949207127" sldId="407"/>
            <ac:spMk id="4" creationId="{285AC911-E787-EC66-7DC5-919558EA306A}"/>
          </ac:spMkLst>
        </pc:spChg>
        <pc:spChg chg="add del mod">
          <ac:chgData name="Noura.Elmaghawry" userId="b691f193-aaf6-4e62-bc5c-f933985003e3" providerId="ADAL" clId="{6A9F2CEA-EEE2-4C71-80FB-086F7BB8642F}" dt="2024-03-02T21:10:33.049" v="2289" actId="478"/>
          <ac:spMkLst>
            <pc:docMk/>
            <pc:sldMk cId="1949207127" sldId="407"/>
            <ac:spMk id="5" creationId="{099CE6F3-939F-83B8-8D84-3538969813DF}"/>
          </ac:spMkLst>
        </pc:spChg>
        <pc:spChg chg="add mod">
          <ac:chgData name="Noura.Elmaghawry" userId="b691f193-aaf6-4e62-bc5c-f933985003e3" providerId="ADAL" clId="{6A9F2CEA-EEE2-4C71-80FB-086F7BB8642F}" dt="2024-03-02T21:16:03.043" v="2521" actId="207"/>
          <ac:spMkLst>
            <pc:docMk/>
            <pc:sldMk cId="1949207127" sldId="407"/>
            <ac:spMk id="9" creationId="{56126ADC-6951-1D37-5832-5F0EE5D6700C}"/>
          </ac:spMkLst>
        </pc:spChg>
        <pc:spChg chg="add mod">
          <ac:chgData name="Noura.Elmaghawry" userId="b691f193-aaf6-4e62-bc5c-f933985003e3" providerId="ADAL" clId="{6A9F2CEA-EEE2-4C71-80FB-086F7BB8642F}" dt="2024-03-02T21:16:08.474" v="2522" actId="207"/>
          <ac:spMkLst>
            <pc:docMk/>
            <pc:sldMk cId="1949207127" sldId="407"/>
            <ac:spMk id="10" creationId="{967456D1-3941-ADB4-A1A7-E1A743B438E9}"/>
          </ac:spMkLst>
        </pc:spChg>
        <pc:spChg chg="add del mod">
          <ac:chgData name="Noura.Elmaghawry" userId="b691f193-aaf6-4e62-bc5c-f933985003e3" providerId="ADAL" clId="{6A9F2CEA-EEE2-4C71-80FB-086F7BB8642F}" dt="2024-03-02T21:14:44.797" v="2519" actId="478"/>
          <ac:spMkLst>
            <pc:docMk/>
            <pc:sldMk cId="1949207127" sldId="407"/>
            <ac:spMk id="11" creationId="{43667872-11D4-92FF-63A0-B246ABC07A10}"/>
          </ac:spMkLst>
        </pc:spChg>
        <pc:picChg chg="add del mod">
          <ac:chgData name="Noura.Elmaghawry" userId="b691f193-aaf6-4e62-bc5c-f933985003e3" providerId="ADAL" clId="{6A9F2CEA-EEE2-4C71-80FB-086F7BB8642F}" dt="2024-03-02T21:11:58.132" v="2303" actId="478"/>
          <ac:picMkLst>
            <pc:docMk/>
            <pc:sldMk cId="1949207127" sldId="407"/>
            <ac:picMk id="6" creationId="{DDD15723-D99E-D0DB-E748-158C6F3D31F9}"/>
          </ac:picMkLst>
        </pc:picChg>
        <pc:picChg chg="add mod">
          <ac:chgData name="Noura.Elmaghawry" userId="b691f193-aaf6-4e62-bc5c-f933985003e3" providerId="ADAL" clId="{6A9F2CEA-EEE2-4C71-80FB-086F7BB8642F}" dt="2024-03-02T21:12:27.065" v="2306" actId="14100"/>
          <ac:picMkLst>
            <pc:docMk/>
            <pc:sldMk cId="1949207127" sldId="407"/>
            <ac:picMk id="7" creationId="{2C380784-E50D-A537-424A-E69A9D424245}"/>
          </ac:picMkLst>
        </pc:picChg>
        <pc:picChg chg="add mod">
          <ac:chgData name="Noura.Elmaghawry" userId="b691f193-aaf6-4e62-bc5c-f933985003e3" providerId="ADAL" clId="{6A9F2CEA-EEE2-4C71-80FB-086F7BB8642F}" dt="2024-03-02T21:14:48.261" v="2520" actId="14100"/>
          <ac:picMkLst>
            <pc:docMk/>
            <pc:sldMk cId="1949207127" sldId="407"/>
            <ac:picMk id="8" creationId="{75FD5BB1-9FDD-DB40-03FF-DAA8186AE41C}"/>
          </ac:picMkLst>
        </pc:picChg>
      </pc:sldChg>
      <pc:sldChg chg="addSp modSp new mod modAnim">
        <pc:chgData name="Noura.Elmaghawry" userId="b691f193-aaf6-4e62-bc5c-f933985003e3" providerId="ADAL" clId="{6A9F2CEA-EEE2-4C71-80FB-086F7BB8642F}" dt="2024-03-02T21:25:20.025" v="2826" actId="6549"/>
        <pc:sldMkLst>
          <pc:docMk/>
          <pc:sldMk cId="3549486857" sldId="408"/>
        </pc:sldMkLst>
        <pc:spChg chg="mod">
          <ac:chgData name="Noura.Elmaghawry" userId="b691f193-aaf6-4e62-bc5c-f933985003e3" providerId="ADAL" clId="{6A9F2CEA-EEE2-4C71-80FB-086F7BB8642F}" dt="2024-03-02T21:16:51.916" v="2532" actId="20577"/>
          <ac:spMkLst>
            <pc:docMk/>
            <pc:sldMk cId="3549486857" sldId="408"/>
            <ac:spMk id="2" creationId="{BBDE95A3-8AF6-2D41-299A-294DDE5D7505}"/>
          </ac:spMkLst>
        </pc:spChg>
        <pc:spChg chg="mod">
          <ac:chgData name="Noura.Elmaghawry" userId="b691f193-aaf6-4e62-bc5c-f933985003e3" providerId="ADAL" clId="{6A9F2CEA-EEE2-4C71-80FB-086F7BB8642F}" dt="2024-03-02T21:23:03.283" v="2743" actId="14100"/>
          <ac:spMkLst>
            <pc:docMk/>
            <pc:sldMk cId="3549486857" sldId="408"/>
            <ac:spMk id="3" creationId="{4DBB81B8-B71D-51CB-059F-AEA8375B4FA1}"/>
          </ac:spMkLst>
        </pc:spChg>
        <pc:spChg chg="add mod">
          <ac:chgData name="Noura.Elmaghawry" userId="b691f193-aaf6-4e62-bc5c-f933985003e3" providerId="ADAL" clId="{6A9F2CEA-EEE2-4C71-80FB-086F7BB8642F}" dt="2024-03-02T21:25:20.025" v="2826" actId="6549"/>
          <ac:spMkLst>
            <pc:docMk/>
            <pc:sldMk cId="3549486857" sldId="408"/>
            <ac:spMk id="10" creationId="{8A46C143-0525-9B8C-535A-AF1BA89A3BA8}"/>
          </ac:spMkLst>
        </pc:spChg>
        <pc:picChg chg="add mod">
          <ac:chgData name="Noura.Elmaghawry" userId="b691f193-aaf6-4e62-bc5c-f933985003e3" providerId="ADAL" clId="{6A9F2CEA-EEE2-4C71-80FB-086F7BB8642F}" dt="2024-03-02T21:16:49.331" v="2525" actId="1076"/>
          <ac:picMkLst>
            <pc:docMk/>
            <pc:sldMk cId="3549486857" sldId="408"/>
            <ac:picMk id="4" creationId="{148EAD19-C5E6-91C2-C769-4BB55401923D}"/>
          </ac:picMkLst>
        </pc:picChg>
        <pc:picChg chg="add mod">
          <ac:chgData name="Noura.Elmaghawry" userId="b691f193-aaf6-4e62-bc5c-f933985003e3" providerId="ADAL" clId="{6A9F2CEA-EEE2-4C71-80FB-086F7BB8642F}" dt="2024-03-02T21:23:09.314" v="2745" actId="14100"/>
          <ac:picMkLst>
            <pc:docMk/>
            <pc:sldMk cId="3549486857" sldId="408"/>
            <ac:picMk id="6" creationId="{2C29A301-4033-8B68-1A66-70E0D87722AF}"/>
          </ac:picMkLst>
        </pc:picChg>
        <pc:picChg chg="add mod">
          <ac:chgData name="Noura.Elmaghawry" userId="b691f193-aaf6-4e62-bc5c-f933985003e3" providerId="ADAL" clId="{6A9F2CEA-EEE2-4C71-80FB-086F7BB8642F}" dt="2024-03-02T21:24:02.955" v="2748" actId="14100"/>
          <ac:picMkLst>
            <pc:docMk/>
            <pc:sldMk cId="3549486857" sldId="408"/>
            <ac:picMk id="8" creationId="{A38599CF-C0ED-8E12-540E-846A02521185}"/>
          </ac:picMkLst>
        </pc:picChg>
        <pc:picChg chg="add mod">
          <ac:chgData name="Noura.Elmaghawry" userId="b691f193-aaf6-4e62-bc5c-f933985003e3" providerId="ADAL" clId="{6A9F2CEA-EEE2-4C71-80FB-086F7BB8642F}" dt="2024-03-02T21:24:28.912" v="2751" actId="1076"/>
          <ac:picMkLst>
            <pc:docMk/>
            <pc:sldMk cId="3549486857" sldId="408"/>
            <ac:picMk id="9" creationId="{3D6E4B11-F6C8-4F49-F2A3-307DD42734E1}"/>
          </ac:picMkLst>
        </pc:picChg>
      </pc:sldChg>
      <pc:sldChg chg="addSp delSp modSp new mod">
        <pc:chgData name="Noura.Elmaghawry" userId="b691f193-aaf6-4e62-bc5c-f933985003e3" providerId="ADAL" clId="{6A9F2CEA-EEE2-4C71-80FB-086F7BB8642F}" dt="2024-03-02T21:36:21.718" v="2982" actId="9405"/>
        <pc:sldMkLst>
          <pc:docMk/>
          <pc:sldMk cId="3596043441" sldId="409"/>
        </pc:sldMkLst>
        <pc:spChg chg="mod">
          <ac:chgData name="Noura.Elmaghawry" userId="b691f193-aaf6-4e62-bc5c-f933985003e3" providerId="ADAL" clId="{6A9F2CEA-EEE2-4C71-80FB-086F7BB8642F}" dt="2024-03-02T21:31:09.162" v="2867" actId="20577"/>
          <ac:spMkLst>
            <pc:docMk/>
            <pc:sldMk cId="3596043441" sldId="409"/>
            <ac:spMk id="2" creationId="{93A6BE28-6954-5129-9E1C-AA61529117EC}"/>
          </ac:spMkLst>
        </pc:spChg>
        <pc:spChg chg="del">
          <ac:chgData name="Noura.Elmaghawry" userId="b691f193-aaf6-4e62-bc5c-f933985003e3" providerId="ADAL" clId="{6A9F2CEA-EEE2-4C71-80FB-086F7BB8642F}" dt="2024-03-02T21:31:14.122" v="2869" actId="478"/>
          <ac:spMkLst>
            <pc:docMk/>
            <pc:sldMk cId="3596043441" sldId="409"/>
            <ac:spMk id="3" creationId="{C3823ACB-B971-4605-184D-465247DC701A}"/>
          </ac:spMkLst>
        </pc:spChg>
        <pc:spChg chg="add mod">
          <ac:chgData name="Noura.Elmaghawry" userId="b691f193-aaf6-4e62-bc5c-f933985003e3" providerId="ADAL" clId="{6A9F2CEA-EEE2-4C71-80FB-086F7BB8642F}" dt="2024-03-02T21:35:04.644" v="2969" actId="14100"/>
          <ac:spMkLst>
            <pc:docMk/>
            <pc:sldMk cId="3596043441" sldId="409"/>
            <ac:spMk id="14" creationId="{862421ED-8D46-1650-2200-9CF235398480}"/>
          </ac:spMkLst>
        </pc:spChg>
        <pc:picChg chg="add del mod">
          <ac:chgData name="Noura.Elmaghawry" userId="b691f193-aaf6-4e62-bc5c-f933985003e3" providerId="ADAL" clId="{6A9F2CEA-EEE2-4C71-80FB-086F7BB8642F}" dt="2024-03-02T21:32:17.936" v="2884" actId="478"/>
          <ac:picMkLst>
            <pc:docMk/>
            <pc:sldMk cId="3596043441" sldId="409"/>
            <ac:picMk id="5" creationId="{9BEF0AB2-1912-18A2-3298-2E0BFC3AE2DB}"/>
          </ac:picMkLst>
        </pc:picChg>
        <pc:picChg chg="add del mod">
          <ac:chgData name="Noura.Elmaghawry" userId="b691f193-aaf6-4e62-bc5c-f933985003e3" providerId="ADAL" clId="{6A9F2CEA-EEE2-4C71-80FB-086F7BB8642F}" dt="2024-03-02T21:32:03.455" v="2877" actId="478"/>
          <ac:picMkLst>
            <pc:docMk/>
            <pc:sldMk cId="3596043441" sldId="409"/>
            <ac:picMk id="7" creationId="{4C4EBE3E-4B6C-40AF-BEFA-6377B02D5ED6}"/>
          </ac:picMkLst>
        </pc:picChg>
        <pc:picChg chg="add mod">
          <ac:chgData name="Noura.Elmaghawry" userId="b691f193-aaf6-4e62-bc5c-f933985003e3" providerId="ADAL" clId="{6A9F2CEA-EEE2-4C71-80FB-086F7BB8642F}" dt="2024-03-02T21:35:10.388" v="2972" actId="1076"/>
          <ac:picMkLst>
            <pc:docMk/>
            <pc:sldMk cId="3596043441" sldId="409"/>
            <ac:picMk id="9" creationId="{C5C3BC17-9708-C249-AB67-10D3CFFC3903}"/>
          </ac:picMkLst>
        </pc:picChg>
        <pc:picChg chg="add mod">
          <ac:chgData name="Noura.Elmaghawry" userId="b691f193-aaf6-4e62-bc5c-f933985003e3" providerId="ADAL" clId="{6A9F2CEA-EEE2-4C71-80FB-086F7BB8642F}" dt="2024-03-02T21:35:13.129" v="2973" actId="1076"/>
          <ac:picMkLst>
            <pc:docMk/>
            <pc:sldMk cId="3596043441" sldId="409"/>
            <ac:picMk id="11" creationId="{8C63F139-09DC-A96C-A883-6E3544DD95EB}"/>
          </ac:picMkLst>
        </pc:picChg>
        <pc:picChg chg="add mod">
          <ac:chgData name="Noura.Elmaghawry" userId="b691f193-aaf6-4e62-bc5c-f933985003e3" providerId="ADAL" clId="{6A9F2CEA-EEE2-4C71-80FB-086F7BB8642F}" dt="2024-03-02T21:35:21.899" v="2976" actId="14100"/>
          <ac:picMkLst>
            <pc:docMk/>
            <pc:sldMk cId="3596043441" sldId="409"/>
            <ac:picMk id="13" creationId="{C1CF4FF8-E15C-B5D5-5BDB-BD7EF77EA27A}"/>
          </ac:picMkLst>
        </pc:picChg>
        <pc:inkChg chg="add">
          <ac:chgData name="Noura.Elmaghawry" userId="b691f193-aaf6-4e62-bc5c-f933985003e3" providerId="ADAL" clId="{6A9F2CEA-EEE2-4C71-80FB-086F7BB8642F}" dt="2024-03-02T21:35:37.334" v="2977" actId="9405"/>
          <ac:inkMkLst>
            <pc:docMk/>
            <pc:sldMk cId="3596043441" sldId="409"/>
            <ac:inkMk id="15" creationId="{5FBB2DD1-D103-6C3F-3E19-1B7BABF11410}"/>
          </ac:inkMkLst>
        </pc:inkChg>
        <pc:inkChg chg="add del">
          <ac:chgData name="Noura.Elmaghawry" userId="b691f193-aaf6-4e62-bc5c-f933985003e3" providerId="ADAL" clId="{6A9F2CEA-EEE2-4C71-80FB-086F7BB8642F}" dt="2024-03-02T21:36:13.947" v="2981" actId="9405"/>
          <ac:inkMkLst>
            <pc:docMk/>
            <pc:sldMk cId="3596043441" sldId="409"/>
            <ac:inkMk id="16" creationId="{A5FD15EA-6277-D27F-8650-7C2E88439974}"/>
          </ac:inkMkLst>
        </pc:inkChg>
        <pc:inkChg chg="add del">
          <ac:chgData name="Noura.Elmaghawry" userId="b691f193-aaf6-4e62-bc5c-f933985003e3" providerId="ADAL" clId="{6A9F2CEA-EEE2-4C71-80FB-086F7BB8642F}" dt="2024-03-02T21:36:12.762" v="2980" actId="9405"/>
          <ac:inkMkLst>
            <pc:docMk/>
            <pc:sldMk cId="3596043441" sldId="409"/>
            <ac:inkMk id="17" creationId="{62F4A515-5B28-7C31-92C1-E491040CC718}"/>
          </ac:inkMkLst>
        </pc:inkChg>
        <pc:inkChg chg="add">
          <ac:chgData name="Noura.Elmaghawry" userId="b691f193-aaf6-4e62-bc5c-f933985003e3" providerId="ADAL" clId="{6A9F2CEA-EEE2-4C71-80FB-086F7BB8642F}" dt="2024-03-02T21:36:21.718" v="2982" actId="9405"/>
          <ac:inkMkLst>
            <pc:docMk/>
            <pc:sldMk cId="3596043441" sldId="409"/>
            <ac:inkMk id="18" creationId="{D35CF8AC-EE97-2137-C5F4-AFFCB2B54563}"/>
          </ac:inkMkLst>
        </pc:inkChg>
      </pc:sldChg>
      <pc:sldChg chg="modSp new mod">
        <pc:chgData name="Noura.Elmaghawry" userId="b691f193-aaf6-4e62-bc5c-f933985003e3" providerId="ADAL" clId="{6A9F2CEA-EEE2-4C71-80FB-086F7BB8642F}" dt="2024-03-02T21:40:50.900" v="3069" actId="20577"/>
        <pc:sldMkLst>
          <pc:docMk/>
          <pc:sldMk cId="496564216" sldId="410"/>
        </pc:sldMkLst>
        <pc:spChg chg="mod">
          <ac:chgData name="Noura.Elmaghawry" userId="b691f193-aaf6-4e62-bc5c-f933985003e3" providerId="ADAL" clId="{6A9F2CEA-EEE2-4C71-80FB-086F7BB8642F}" dt="2024-03-02T21:38:29.344" v="3004" actId="20577"/>
          <ac:spMkLst>
            <pc:docMk/>
            <pc:sldMk cId="496564216" sldId="410"/>
            <ac:spMk id="2" creationId="{0C8B4408-1A57-9498-A9F3-B314E5725578}"/>
          </ac:spMkLst>
        </pc:spChg>
        <pc:spChg chg="mod">
          <ac:chgData name="Noura.Elmaghawry" userId="b691f193-aaf6-4e62-bc5c-f933985003e3" providerId="ADAL" clId="{6A9F2CEA-EEE2-4C71-80FB-086F7BB8642F}" dt="2024-03-02T21:40:50.900" v="3069" actId="20577"/>
          <ac:spMkLst>
            <pc:docMk/>
            <pc:sldMk cId="496564216" sldId="410"/>
            <ac:spMk id="3" creationId="{5B225885-EF8A-EBF0-6AB7-29FAF4119E9E}"/>
          </ac:spMkLst>
        </pc:spChg>
      </pc:sldChg>
      <pc:sldChg chg="new del">
        <pc:chgData name="Noura.Elmaghawry" userId="b691f193-aaf6-4e62-bc5c-f933985003e3" providerId="ADAL" clId="{6A9F2CEA-EEE2-4C71-80FB-086F7BB8642F}" dt="2024-03-02T21:41:06.393" v="3071" actId="680"/>
        <pc:sldMkLst>
          <pc:docMk/>
          <pc:sldMk cId="1762106882" sldId="411"/>
        </pc:sldMkLst>
      </pc:sldChg>
      <pc:sldChg chg="addSp delSp modSp new mod">
        <pc:chgData name="Noura.Elmaghawry" userId="b691f193-aaf6-4e62-bc5c-f933985003e3" providerId="ADAL" clId="{6A9F2CEA-EEE2-4C71-80FB-086F7BB8642F}" dt="2024-03-02T21:47:37.436" v="3119" actId="9405"/>
        <pc:sldMkLst>
          <pc:docMk/>
          <pc:sldMk cId="2485487992" sldId="411"/>
        </pc:sldMkLst>
        <pc:spChg chg="mod">
          <ac:chgData name="Noura.Elmaghawry" userId="b691f193-aaf6-4e62-bc5c-f933985003e3" providerId="ADAL" clId="{6A9F2CEA-EEE2-4C71-80FB-086F7BB8642F}" dt="2024-03-02T21:41:47.440" v="3079" actId="122"/>
          <ac:spMkLst>
            <pc:docMk/>
            <pc:sldMk cId="2485487992" sldId="411"/>
            <ac:spMk id="2" creationId="{D1E88367-5F4A-024B-C50A-7F6F73A197AA}"/>
          </ac:spMkLst>
        </pc:spChg>
        <pc:spChg chg="del mod">
          <ac:chgData name="Noura.Elmaghawry" userId="b691f193-aaf6-4e62-bc5c-f933985003e3" providerId="ADAL" clId="{6A9F2CEA-EEE2-4C71-80FB-086F7BB8642F}" dt="2024-03-02T21:41:24.598" v="3075" actId="478"/>
          <ac:spMkLst>
            <pc:docMk/>
            <pc:sldMk cId="2485487992" sldId="411"/>
            <ac:spMk id="3" creationId="{251B4944-6BFF-B9C0-3DB8-1290E4F060C3}"/>
          </ac:spMkLst>
        </pc:spChg>
        <pc:spChg chg="del">
          <ac:chgData name="Noura.Elmaghawry" userId="b691f193-aaf6-4e62-bc5c-f933985003e3" providerId="ADAL" clId="{6A9F2CEA-EEE2-4C71-80FB-086F7BB8642F}" dt="2024-03-02T21:41:26.779" v="3076" actId="478"/>
          <ac:spMkLst>
            <pc:docMk/>
            <pc:sldMk cId="2485487992" sldId="411"/>
            <ac:spMk id="4" creationId="{6558AADD-0BDB-ECCC-7F6D-F8D02716070A}"/>
          </ac:spMkLst>
        </pc:spChg>
        <pc:spChg chg="add del mod">
          <ac:chgData name="Noura.Elmaghawry" userId="b691f193-aaf6-4e62-bc5c-f933985003e3" providerId="ADAL" clId="{6A9F2CEA-EEE2-4C71-80FB-086F7BB8642F}" dt="2024-03-02T21:46:03.042" v="3104" actId="478"/>
          <ac:spMkLst>
            <pc:docMk/>
            <pc:sldMk cId="2485487992" sldId="411"/>
            <ac:spMk id="13" creationId="{7FF38932-F7B2-20C5-18D5-F5CC8A75DDFE}"/>
          </ac:spMkLst>
        </pc:spChg>
        <pc:picChg chg="add mod">
          <ac:chgData name="Noura.Elmaghawry" userId="b691f193-aaf6-4e62-bc5c-f933985003e3" providerId="ADAL" clId="{6A9F2CEA-EEE2-4C71-80FB-086F7BB8642F}" dt="2024-03-02T21:45:46.091" v="3099" actId="14100"/>
          <ac:picMkLst>
            <pc:docMk/>
            <pc:sldMk cId="2485487992" sldId="411"/>
            <ac:picMk id="6" creationId="{E8A11654-593E-D4D1-57C2-7CBE9DAA755F}"/>
          </ac:picMkLst>
        </pc:picChg>
        <pc:picChg chg="add mod">
          <ac:chgData name="Noura.Elmaghawry" userId="b691f193-aaf6-4e62-bc5c-f933985003e3" providerId="ADAL" clId="{6A9F2CEA-EEE2-4C71-80FB-086F7BB8642F}" dt="2024-03-02T21:45:44.069" v="3098" actId="14100"/>
          <ac:picMkLst>
            <pc:docMk/>
            <pc:sldMk cId="2485487992" sldId="411"/>
            <ac:picMk id="8" creationId="{3EEBA63D-95A3-3784-095F-C42780754C44}"/>
          </ac:picMkLst>
        </pc:picChg>
        <pc:picChg chg="add mod">
          <ac:chgData name="Noura.Elmaghawry" userId="b691f193-aaf6-4e62-bc5c-f933985003e3" providerId="ADAL" clId="{6A9F2CEA-EEE2-4C71-80FB-086F7BB8642F}" dt="2024-03-02T21:46:00.030" v="3103" actId="1076"/>
          <ac:picMkLst>
            <pc:docMk/>
            <pc:sldMk cId="2485487992" sldId="411"/>
            <ac:picMk id="10" creationId="{58505FE8-EE8F-7625-86C4-6A5E6FAD6659}"/>
          </ac:picMkLst>
        </pc:picChg>
        <pc:picChg chg="add mod">
          <ac:chgData name="Noura.Elmaghawry" userId="b691f193-aaf6-4e62-bc5c-f933985003e3" providerId="ADAL" clId="{6A9F2CEA-EEE2-4C71-80FB-086F7BB8642F}" dt="2024-03-02T21:45:42.249" v="3097" actId="1076"/>
          <ac:picMkLst>
            <pc:docMk/>
            <pc:sldMk cId="2485487992" sldId="411"/>
            <ac:picMk id="12" creationId="{2E400EBF-41AA-0690-7562-CCA010A270EA}"/>
          </ac:picMkLst>
        </pc:picChg>
        <pc:inkChg chg="add">
          <ac:chgData name="Noura.Elmaghawry" userId="b691f193-aaf6-4e62-bc5c-f933985003e3" providerId="ADAL" clId="{6A9F2CEA-EEE2-4C71-80FB-086F7BB8642F}" dt="2024-03-02T21:47:32.637" v="3117" actId="9405"/>
          <ac:inkMkLst>
            <pc:docMk/>
            <pc:sldMk cId="2485487992" sldId="411"/>
            <ac:inkMk id="21" creationId="{01BA3E3D-9B51-B8EC-B7A0-BAFF8F70382C}"/>
          </ac:inkMkLst>
        </pc:inkChg>
        <pc:inkChg chg="add">
          <ac:chgData name="Noura.Elmaghawry" userId="b691f193-aaf6-4e62-bc5c-f933985003e3" providerId="ADAL" clId="{6A9F2CEA-EEE2-4C71-80FB-086F7BB8642F}" dt="2024-03-02T21:47:35.032" v="3118" actId="9405"/>
          <ac:inkMkLst>
            <pc:docMk/>
            <pc:sldMk cId="2485487992" sldId="411"/>
            <ac:inkMk id="22" creationId="{FEDBBD9F-7EF4-E40E-5E28-38AC124344DB}"/>
          </ac:inkMkLst>
        </pc:inkChg>
        <pc:inkChg chg="add">
          <ac:chgData name="Noura.Elmaghawry" userId="b691f193-aaf6-4e62-bc5c-f933985003e3" providerId="ADAL" clId="{6A9F2CEA-EEE2-4C71-80FB-086F7BB8642F}" dt="2024-03-02T21:47:37.436" v="3119" actId="9405"/>
          <ac:inkMkLst>
            <pc:docMk/>
            <pc:sldMk cId="2485487992" sldId="411"/>
            <ac:inkMk id="23" creationId="{BF444D3D-74ED-4BB6-A247-FDD9E1A9F158}"/>
          </ac:inkMkLst>
        </pc:inkChg>
        <pc:cxnChg chg="add mod">
          <ac:chgData name="Noura.Elmaghawry" userId="b691f193-aaf6-4e62-bc5c-f933985003e3" providerId="ADAL" clId="{6A9F2CEA-EEE2-4C71-80FB-086F7BB8642F}" dt="2024-03-02T21:47:20.765" v="3116" actId="692"/>
          <ac:cxnSpMkLst>
            <pc:docMk/>
            <pc:sldMk cId="2485487992" sldId="411"/>
            <ac:cxnSpMk id="15" creationId="{D1587C60-54D9-B47B-FD3A-A1A1920634AC}"/>
          </ac:cxnSpMkLst>
        </pc:cxnChg>
        <pc:cxnChg chg="add mod">
          <ac:chgData name="Noura.Elmaghawry" userId="b691f193-aaf6-4e62-bc5c-f933985003e3" providerId="ADAL" clId="{6A9F2CEA-EEE2-4C71-80FB-086F7BB8642F}" dt="2024-03-02T21:47:20.765" v="3116" actId="692"/>
          <ac:cxnSpMkLst>
            <pc:docMk/>
            <pc:sldMk cId="2485487992" sldId="411"/>
            <ac:cxnSpMk id="17" creationId="{C389806C-9C5D-D668-47B4-7CA4210B514C}"/>
          </ac:cxnSpMkLst>
        </pc:cxnChg>
        <pc:cxnChg chg="add mod">
          <ac:chgData name="Noura.Elmaghawry" userId="b691f193-aaf6-4e62-bc5c-f933985003e3" providerId="ADAL" clId="{6A9F2CEA-EEE2-4C71-80FB-086F7BB8642F}" dt="2024-03-02T21:47:20.765" v="3116" actId="692"/>
          <ac:cxnSpMkLst>
            <pc:docMk/>
            <pc:sldMk cId="2485487992" sldId="411"/>
            <ac:cxnSpMk id="19" creationId="{B42794C3-BD04-7A07-DCCC-8A543DA3EC24}"/>
          </ac:cxnSpMkLst>
        </pc:cxnChg>
      </pc:sldChg>
      <pc:sldChg chg="addSp delSp modSp new mod modAnim">
        <pc:chgData name="Noura.Elmaghawry" userId="b691f193-aaf6-4e62-bc5c-f933985003e3" providerId="ADAL" clId="{6A9F2CEA-EEE2-4C71-80FB-086F7BB8642F}" dt="2024-03-02T22:09:20.984" v="3342" actId="9405"/>
        <pc:sldMkLst>
          <pc:docMk/>
          <pc:sldMk cId="3349505930" sldId="412"/>
        </pc:sldMkLst>
        <pc:spChg chg="mod">
          <ac:chgData name="Noura.Elmaghawry" userId="b691f193-aaf6-4e62-bc5c-f933985003e3" providerId="ADAL" clId="{6A9F2CEA-EEE2-4C71-80FB-086F7BB8642F}" dt="2024-03-02T21:57:44.802" v="3166" actId="20577"/>
          <ac:spMkLst>
            <pc:docMk/>
            <pc:sldMk cId="3349505930" sldId="412"/>
            <ac:spMk id="2" creationId="{8E6F72C5-5718-1ECC-6510-5FDEFB1AB02F}"/>
          </ac:spMkLst>
        </pc:spChg>
        <pc:spChg chg="del">
          <ac:chgData name="Noura.Elmaghawry" userId="b691f193-aaf6-4e62-bc5c-f933985003e3" providerId="ADAL" clId="{6A9F2CEA-EEE2-4C71-80FB-086F7BB8642F}" dt="2024-03-02T21:56:39.575" v="3121" actId="478"/>
          <ac:spMkLst>
            <pc:docMk/>
            <pc:sldMk cId="3349505930" sldId="412"/>
            <ac:spMk id="3" creationId="{225A56F8-DC51-8C20-3691-F9A836D8C97E}"/>
          </ac:spMkLst>
        </pc:spChg>
        <pc:spChg chg="add mod">
          <ac:chgData name="Noura.Elmaghawry" userId="b691f193-aaf6-4e62-bc5c-f933985003e3" providerId="ADAL" clId="{6A9F2CEA-EEE2-4C71-80FB-086F7BB8642F}" dt="2024-03-02T22:00:57.520" v="3194" actId="1076"/>
          <ac:spMkLst>
            <pc:docMk/>
            <pc:sldMk cId="3349505930" sldId="412"/>
            <ac:spMk id="24" creationId="{6CF3953B-3427-7911-566B-90769F3468CF}"/>
          </ac:spMkLst>
        </pc:spChg>
        <pc:spChg chg="add mod">
          <ac:chgData name="Noura.Elmaghawry" userId="b691f193-aaf6-4e62-bc5c-f933985003e3" providerId="ADAL" clId="{6A9F2CEA-EEE2-4C71-80FB-086F7BB8642F}" dt="2024-03-02T22:01:09.967" v="3199" actId="20577"/>
          <ac:spMkLst>
            <pc:docMk/>
            <pc:sldMk cId="3349505930" sldId="412"/>
            <ac:spMk id="25" creationId="{77D6E820-0692-7E3B-DFF4-52FDB2377EC7}"/>
          </ac:spMkLst>
        </pc:spChg>
        <pc:spChg chg="add mod">
          <ac:chgData name="Noura.Elmaghawry" userId="b691f193-aaf6-4e62-bc5c-f933985003e3" providerId="ADAL" clId="{6A9F2CEA-EEE2-4C71-80FB-086F7BB8642F}" dt="2024-03-02T22:01:20.866" v="3202" actId="20577"/>
          <ac:spMkLst>
            <pc:docMk/>
            <pc:sldMk cId="3349505930" sldId="412"/>
            <ac:spMk id="26" creationId="{9BFDEA67-CCD2-9CB4-0A18-460B322B5C74}"/>
          </ac:spMkLst>
        </pc:spChg>
        <pc:spChg chg="add mod">
          <ac:chgData name="Noura.Elmaghawry" userId="b691f193-aaf6-4e62-bc5c-f933985003e3" providerId="ADAL" clId="{6A9F2CEA-EEE2-4C71-80FB-086F7BB8642F}" dt="2024-03-02T22:01:33.433" v="3205" actId="20577"/>
          <ac:spMkLst>
            <pc:docMk/>
            <pc:sldMk cId="3349505930" sldId="412"/>
            <ac:spMk id="27" creationId="{D216B65A-18DD-B06C-AADF-3C9409D0FED7}"/>
          </ac:spMkLst>
        </pc:spChg>
        <pc:spChg chg="add mod">
          <ac:chgData name="Noura.Elmaghawry" userId="b691f193-aaf6-4e62-bc5c-f933985003e3" providerId="ADAL" clId="{6A9F2CEA-EEE2-4C71-80FB-086F7BB8642F}" dt="2024-03-02T22:04:04.770" v="3270" actId="20577"/>
          <ac:spMkLst>
            <pc:docMk/>
            <pc:sldMk cId="3349505930" sldId="412"/>
            <ac:spMk id="31" creationId="{23D9CD40-9285-277D-5DC0-284E9E9AF578}"/>
          </ac:spMkLst>
        </pc:spChg>
        <pc:grpChg chg="del mod">
          <ac:chgData name="Noura.Elmaghawry" userId="b691f193-aaf6-4e62-bc5c-f933985003e3" providerId="ADAL" clId="{6A9F2CEA-EEE2-4C71-80FB-086F7BB8642F}" dt="2024-03-02T21:59:31.720" v="3178" actId="478"/>
          <ac:grpSpMkLst>
            <pc:docMk/>
            <pc:sldMk cId="3349505930" sldId="412"/>
            <ac:grpSpMk id="13" creationId="{34B7F397-4E78-813B-70C1-011EEDC36AE7}"/>
          </ac:grpSpMkLst>
        </pc:grpChg>
        <pc:grpChg chg="mod">
          <ac:chgData name="Noura.Elmaghawry" userId="b691f193-aaf6-4e62-bc5c-f933985003e3" providerId="ADAL" clId="{6A9F2CEA-EEE2-4C71-80FB-086F7BB8642F}" dt="2024-03-02T21:59:56.489" v="3184"/>
          <ac:grpSpMkLst>
            <pc:docMk/>
            <pc:sldMk cId="3349505930" sldId="412"/>
            <ac:grpSpMk id="21" creationId="{9FAB2004-E4FE-114B-1664-7603FF1E3B1E}"/>
          </ac:grpSpMkLst>
        </pc:grpChg>
        <pc:picChg chg="add mod">
          <ac:chgData name="Noura.Elmaghawry" userId="b691f193-aaf6-4e62-bc5c-f933985003e3" providerId="ADAL" clId="{6A9F2CEA-EEE2-4C71-80FB-086F7BB8642F}" dt="2024-03-02T21:57:34.987" v="3133" actId="14100"/>
          <ac:picMkLst>
            <pc:docMk/>
            <pc:sldMk cId="3349505930" sldId="412"/>
            <ac:picMk id="5" creationId="{A55AEBE4-1338-C424-12C5-386E43B2330D}"/>
          </ac:picMkLst>
        </pc:picChg>
        <pc:picChg chg="add del mod">
          <ac:chgData name="Noura.Elmaghawry" userId="b691f193-aaf6-4e62-bc5c-f933985003e3" providerId="ADAL" clId="{6A9F2CEA-EEE2-4C71-80FB-086F7BB8642F}" dt="2024-03-02T21:59:16.803" v="3173" actId="478"/>
          <ac:picMkLst>
            <pc:docMk/>
            <pc:sldMk cId="3349505930" sldId="412"/>
            <ac:picMk id="7" creationId="{731BBF03-D35B-2601-F260-C09D81080EE0}"/>
          </ac:picMkLst>
        </pc:picChg>
        <pc:picChg chg="add mod">
          <ac:chgData name="Noura.Elmaghawry" userId="b691f193-aaf6-4e62-bc5c-f933985003e3" providerId="ADAL" clId="{6A9F2CEA-EEE2-4C71-80FB-086F7BB8642F}" dt="2024-03-02T21:59:39.356" v="3180" actId="1076"/>
          <ac:picMkLst>
            <pc:docMk/>
            <pc:sldMk cId="3349505930" sldId="412"/>
            <ac:picMk id="9" creationId="{47E286AE-D011-FF7A-2726-0719CC6F3C7B}"/>
          </ac:picMkLst>
        </pc:picChg>
        <pc:picChg chg="add mod">
          <ac:chgData name="Noura.Elmaghawry" userId="b691f193-aaf6-4e62-bc5c-f933985003e3" providerId="ADAL" clId="{6A9F2CEA-EEE2-4C71-80FB-086F7BB8642F}" dt="2024-03-02T21:59:24.371" v="3176" actId="14100"/>
          <ac:picMkLst>
            <pc:docMk/>
            <pc:sldMk cId="3349505930" sldId="412"/>
            <ac:picMk id="17" creationId="{43873F25-1AC0-A4F5-6718-C508311D04C9}"/>
          </ac:picMkLst>
        </pc:picChg>
        <pc:picChg chg="add mod">
          <ac:chgData name="Noura.Elmaghawry" userId="b691f193-aaf6-4e62-bc5c-f933985003e3" providerId="ADAL" clId="{6A9F2CEA-EEE2-4C71-80FB-086F7BB8642F}" dt="2024-03-02T22:01:45.366" v="3207" actId="1076"/>
          <ac:picMkLst>
            <pc:docMk/>
            <pc:sldMk cId="3349505930" sldId="412"/>
            <ac:picMk id="28" creationId="{C0025EDA-2D3F-CE58-31C2-3E03488062A6}"/>
          </ac:picMkLst>
        </pc:picChg>
        <pc:picChg chg="add mod">
          <ac:chgData name="Noura.Elmaghawry" userId="b691f193-aaf6-4e62-bc5c-f933985003e3" providerId="ADAL" clId="{6A9F2CEA-EEE2-4C71-80FB-086F7BB8642F}" dt="2024-03-02T22:03:04.019" v="3209" actId="1076"/>
          <ac:picMkLst>
            <pc:docMk/>
            <pc:sldMk cId="3349505930" sldId="412"/>
            <ac:picMk id="30" creationId="{64239038-A68F-0F57-D706-9A80DC365ED6}"/>
          </ac:picMkLst>
        </pc:picChg>
        <pc:inkChg chg="add del">
          <ac:chgData name="Noura.Elmaghawry" userId="b691f193-aaf6-4e62-bc5c-f933985003e3" providerId="ADAL" clId="{6A9F2CEA-EEE2-4C71-80FB-086F7BB8642F}" dt="2024-03-02T21:59:28.273" v="3177" actId="478"/>
          <ac:inkMkLst>
            <pc:docMk/>
            <pc:sldMk cId="3349505930" sldId="412"/>
            <ac:inkMk id="10" creationId="{C59BB18A-3786-633F-7DE4-4610394FD939}"/>
          </ac:inkMkLst>
        </pc:inkChg>
        <pc:inkChg chg="add mod">
          <ac:chgData name="Noura.Elmaghawry" userId="b691f193-aaf6-4e62-bc5c-f933985003e3" providerId="ADAL" clId="{6A9F2CEA-EEE2-4C71-80FB-086F7BB8642F}" dt="2024-03-02T21:58:04.753" v="3170"/>
          <ac:inkMkLst>
            <pc:docMk/>
            <pc:sldMk cId="3349505930" sldId="412"/>
            <ac:inkMk id="11" creationId="{7EE1D540-FDDE-6369-D435-753BF8A4416B}"/>
          </ac:inkMkLst>
        </pc:inkChg>
        <pc:inkChg chg="add mod">
          <ac:chgData name="Noura.Elmaghawry" userId="b691f193-aaf6-4e62-bc5c-f933985003e3" providerId="ADAL" clId="{6A9F2CEA-EEE2-4C71-80FB-086F7BB8642F}" dt="2024-03-02T21:58:04.753" v="3170"/>
          <ac:inkMkLst>
            <pc:docMk/>
            <pc:sldMk cId="3349505930" sldId="412"/>
            <ac:inkMk id="12" creationId="{AA275164-219D-3644-F65C-D8C339CB389F}"/>
          </ac:inkMkLst>
        </pc:inkChg>
        <pc:inkChg chg="add del">
          <ac:chgData name="Noura.Elmaghawry" userId="b691f193-aaf6-4e62-bc5c-f933985003e3" providerId="ADAL" clId="{6A9F2CEA-EEE2-4C71-80FB-086F7BB8642F}" dt="2024-03-02T21:59:34.374" v="3179" actId="478"/>
          <ac:inkMkLst>
            <pc:docMk/>
            <pc:sldMk cId="3349505930" sldId="412"/>
            <ac:inkMk id="14" creationId="{9EAEF855-E5F6-5AA1-D316-566D9724002A}"/>
          </ac:inkMkLst>
        </pc:inkChg>
        <pc:inkChg chg="add">
          <ac:chgData name="Noura.Elmaghawry" userId="b691f193-aaf6-4e62-bc5c-f933985003e3" providerId="ADAL" clId="{6A9F2CEA-EEE2-4C71-80FB-086F7BB8642F}" dt="2024-03-02T21:59:12.595" v="3172" actId="9405"/>
          <ac:inkMkLst>
            <pc:docMk/>
            <pc:sldMk cId="3349505930" sldId="412"/>
            <ac:inkMk id="15" creationId="{E3E4AA56-70C7-33DD-5F3F-271D420C3DD8}"/>
          </ac:inkMkLst>
        </pc:inkChg>
        <pc:inkChg chg="add">
          <ac:chgData name="Noura.Elmaghawry" userId="b691f193-aaf6-4e62-bc5c-f933985003e3" providerId="ADAL" clId="{6A9F2CEA-EEE2-4C71-80FB-086F7BB8642F}" dt="2024-03-02T21:59:48.307" v="3181" actId="9405"/>
          <ac:inkMkLst>
            <pc:docMk/>
            <pc:sldMk cId="3349505930" sldId="412"/>
            <ac:inkMk id="18" creationId="{EE8EBC5F-BBE4-6A94-4381-BDA2727A598D}"/>
          </ac:inkMkLst>
        </pc:inkChg>
        <pc:inkChg chg="add mod">
          <ac:chgData name="Noura.Elmaghawry" userId="b691f193-aaf6-4e62-bc5c-f933985003e3" providerId="ADAL" clId="{6A9F2CEA-EEE2-4C71-80FB-086F7BB8642F}" dt="2024-03-02T21:59:56.489" v="3184"/>
          <ac:inkMkLst>
            <pc:docMk/>
            <pc:sldMk cId="3349505930" sldId="412"/>
            <ac:inkMk id="19" creationId="{EEF6EA76-B66F-D1B0-D1B4-72E13B63341D}"/>
          </ac:inkMkLst>
        </pc:inkChg>
        <pc:inkChg chg="add mod">
          <ac:chgData name="Noura.Elmaghawry" userId="b691f193-aaf6-4e62-bc5c-f933985003e3" providerId="ADAL" clId="{6A9F2CEA-EEE2-4C71-80FB-086F7BB8642F}" dt="2024-03-02T21:59:56.489" v="3184"/>
          <ac:inkMkLst>
            <pc:docMk/>
            <pc:sldMk cId="3349505930" sldId="412"/>
            <ac:inkMk id="20" creationId="{366FD97F-5BDB-059C-81EC-E129E9094ACC}"/>
          </ac:inkMkLst>
        </pc:inkChg>
        <pc:inkChg chg="add">
          <ac:chgData name="Noura.Elmaghawry" userId="b691f193-aaf6-4e62-bc5c-f933985003e3" providerId="ADAL" clId="{6A9F2CEA-EEE2-4C71-80FB-086F7BB8642F}" dt="2024-03-02T22:00:02.047" v="3185" actId="9405"/>
          <ac:inkMkLst>
            <pc:docMk/>
            <pc:sldMk cId="3349505930" sldId="412"/>
            <ac:inkMk id="22" creationId="{052689EF-833B-097F-F99E-5266684CF24F}"/>
          </ac:inkMkLst>
        </pc:inkChg>
        <pc:inkChg chg="add">
          <ac:chgData name="Noura.Elmaghawry" userId="b691f193-aaf6-4e62-bc5c-f933985003e3" providerId="ADAL" clId="{6A9F2CEA-EEE2-4C71-80FB-086F7BB8642F}" dt="2024-03-02T22:00:10.107" v="3186" actId="9405"/>
          <ac:inkMkLst>
            <pc:docMk/>
            <pc:sldMk cId="3349505930" sldId="412"/>
            <ac:inkMk id="23" creationId="{1E380B9B-A5EC-8D82-0652-28F335181E9B}"/>
          </ac:inkMkLst>
        </pc:inkChg>
        <pc:inkChg chg="add">
          <ac:chgData name="Noura.Elmaghawry" userId="b691f193-aaf6-4e62-bc5c-f933985003e3" providerId="ADAL" clId="{6A9F2CEA-EEE2-4C71-80FB-086F7BB8642F}" dt="2024-03-02T22:09:20.984" v="3342" actId="9405"/>
          <ac:inkMkLst>
            <pc:docMk/>
            <pc:sldMk cId="3349505930" sldId="412"/>
            <ac:inkMk id="32" creationId="{B40B92EF-7797-C7FE-A07F-E0A40F1F38FC}"/>
          </ac:inkMkLst>
        </pc:inkChg>
      </pc:sldChg>
      <pc:sldChg chg="addSp delSp modSp new mod">
        <pc:chgData name="Noura.Elmaghawry" userId="b691f193-aaf6-4e62-bc5c-f933985003e3" providerId="ADAL" clId="{6A9F2CEA-EEE2-4C71-80FB-086F7BB8642F}" dt="2024-03-02T22:10:01.162" v="3397" actId="1076"/>
        <pc:sldMkLst>
          <pc:docMk/>
          <pc:sldMk cId="1411940463" sldId="413"/>
        </pc:sldMkLst>
        <pc:spChg chg="mod">
          <ac:chgData name="Noura.Elmaghawry" userId="b691f193-aaf6-4e62-bc5c-f933985003e3" providerId="ADAL" clId="{6A9F2CEA-EEE2-4C71-80FB-086F7BB8642F}" dt="2024-03-02T22:06:00.746" v="3329" actId="20577"/>
          <ac:spMkLst>
            <pc:docMk/>
            <pc:sldMk cId="1411940463" sldId="413"/>
            <ac:spMk id="2" creationId="{D12C0F80-4D5E-5C01-1473-147C1DC53503}"/>
          </ac:spMkLst>
        </pc:spChg>
        <pc:spChg chg="del">
          <ac:chgData name="Noura.Elmaghawry" userId="b691f193-aaf6-4e62-bc5c-f933985003e3" providerId="ADAL" clId="{6A9F2CEA-EEE2-4C71-80FB-086F7BB8642F}" dt="2024-03-02T22:08:12.481" v="3331" actId="478"/>
          <ac:spMkLst>
            <pc:docMk/>
            <pc:sldMk cId="1411940463" sldId="413"/>
            <ac:spMk id="3" creationId="{A29D772D-DEE1-4385-4B52-772F577DB8D5}"/>
          </ac:spMkLst>
        </pc:spChg>
        <pc:spChg chg="add del mod">
          <ac:chgData name="Noura.Elmaghawry" userId="b691f193-aaf6-4e62-bc5c-f933985003e3" providerId="ADAL" clId="{6A9F2CEA-EEE2-4C71-80FB-086F7BB8642F}" dt="2024-03-02T22:08:16.479" v="3332" actId="478"/>
          <ac:spMkLst>
            <pc:docMk/>
            <pc:sldMk cId="1411940463" sldId="413"/>
            <ac:spMk id="5" creationId="{0FB82ADB-37B9-FA40-283D-98B19E6F1A66}"/>
          </ac:spMkLst>
        </pc:spChg>
        <pc:spChg chg="add mod">
          <ac:chgData name="Noura.Elmaghawry" userId="b691f193-aaf6-4e62-bc5c-f933985003e3" providerId="ADAL" clId="{6A9F2CEA-EEE2-4C71-80FB-086F7BB8642F}" dt="2024-03-02T22:09:50.840" v="3395" actId="1035"/>
          <ac:spMkLst>
            <pc:docMk/>
            <pc:sldMk cId="1411940463" sldId="413"/>
            <ac:spMk id="12" creationId="{5084DC55-5084-431E-5AB8-FFF3FD079A35}"/>
          </ac:spMkLst>
        </pc:spChg>
        <pc:picChg chg="add mod">
          <ac:chgData name="Noura.Elmaghawry" userId="b691f193-aaf6-4e62-bc5c-f933985003e3" providerId="ADAL" clId="{6A9F2CEA-EEE2-4C71-80FB-086F7BB8642F}" dt="2024-03-02T22:09:50.840" v="3395" actId="1035"/>
          <ac:picMkLst>
            <pc:docMk/>
            <pc:sldMk cId="1411940463" sldId="413"/>
            <ac:picMk id="7" creationId="{18520B6F-93B7-8A8A-9B98-A74401D2E75D}"/>
          </ac:picMkLst>
        </pc:picChg>
        <pc:picChg chg="add mod">
          <ac:chgData name="Noura.Elmaghawry" userId="b691f193-aaf6-4e62-bc5c-f933985003e3" providerId="ADAL" clId="{6A9F2CEA-EEE2-4C71-80FB-086F7BB8642F}" dt="2024-03-02T22:09:50.840" v="3395" actId="1035"/>
          <ac:picMkLst>
            <pc:docMk/>
            <pc:sldMk cId="1411940463" sldId="413"/>
            <ac:picMk id="9" creationId="{3D70FA4A-34F9-D635-F2CD-7CEFD1EBC0D9}"/>
          </ac:picMkLst>
        </pc:picChg>
        <pc:inkChg chg="add mod">
          <ac:chgData name="Noura.Elmaghawry" userId="b691f193-aaf6-4e62-bc5c-f933985003e3" providerId="ADAL" clId="{6A9F2CEA-EEE2-4C71-80FB-086F7BB8642F}" dt="2024-03-02T22:10:01.162" v="3397" actId="1076"/>
          <ac:inkMkLst>
            <pc:docMk/>
            <pc:sldMk cId="1411940463" sldId="413"/>
            <ac:inkMk id="10" creationId="{8768E980-C3CC-56D1-A085-90FD63D81E0E}"/>
          </ac:inkMkLst>
        </pc:inkChg>
        <pc:inkChg chg="add mod">
          <ac:chgData name="Noura.Elmaghawry" userId="b691f193-aaf6-4e62-bc5c-f933985003e3" providerId="ADAL" clId="{6A9F2CEA-EEE2-4C71-80FB-086F7BB8642F}" dt="2024-03-02T22:09:56.434" v="3396" actId="14100"/>
          <ac:inkMkLst>
            <pc:docMk/>
            <pc:sldMk cId="1411940463" sldId="413"/>
            <ac:inkMk id="11" creationId="{E176EF96-3B58-90F8-EC67-4E9A1065632C}"/>
          </ac:inkMkLst>
        </pc:inkChg>
      </pc:sldChg>
      <pc:sldChg chg="add">
        <pc:chgData name="Noura.Elmaghawry" userId="b691f193-aaf6-4e62-bc5c-f933985003e3" providerId="ADAL" clId="{6A9F2CEA-EEE2-4C71-80FB-086F7BB8642F}" dt="2024-03-02T22:06:06.102" v="3330"/>
        <pc:sldMkLst>
          <pc:docMk/>
          <pc:sldMk cId="3062752457" sldId="414"/>
        </pc:sldMkLst>
      </pc:sldChg>
    </pc:docChg>
  </pc:docChgLst>
  <pc:docChgLst>
    <pc:chgData name="Noura.Elmaghawry" userId="b691f193-aaf6-4e62-bc5c-f933985003e3" providerId="ADAL" clId="{5828365E-362C-4511-9A80-836B3C5EE104}"/>
    <pc:docChg chg="undo custSel addSld delSld modSld sldOrd">
      <pc:chgData name="Noura.Elmaghawry" userId="b691f193-aaf6-4e62-bc5c-f933985003e3" providerId="ADAL" clId="{5828365E-362C-4511-9A80-836B3C5EE104}" dt="2024-03-16T22:12:23.768" v="1911" actId="14100"/>
      <pc:docMkLst>
        <pc:docMk/>
      </pc:docMkLst>
      <pc:sldChg chg="modSp mod">
        <pc:chgData name="Noura.Elmaghawry" userId="b691f193-aaf6-4e62-bc5c-f933985003e3" providerId="ADAL" clId="{5828365E-362C-4511-9A80-836B3C5EE104}" dt="2024-03-16T18:14:46.866" v="0" actId="20577"/>
        <pc:sldMkLst>
          <pc:docMk/>
          <pc:sldMk cId="4187846008" sldId="256"/>
        </pc:sldMkLst>
        <pc:spChg chg="mod">
          <ac:chgData name="Noura.Elmaghawry" userId="b691f193-aaf6-4e62-bc5c-f933985003e3" providerId="ADAL" clId="{5828365E-362C-4511-9A80-836B3C5EE104}" dt="2024-03-16T18:14:46.866" v="0" actId="20577"/>
          <ac:spMkLst>
            <pc:docMk/>
            <pc:sldMk cId="4187846008" sldId="256"/>
            <ac:spMk id="3" creationId="{6AC7874C-77DC-B28D-C942-876331805A3C}"/>
          </ac:spMkLst>
        </pc:spChg>
      </pc:sldChg>
      <pc:sldChg chg="modSp mod">
        <pc:chgData name="Noura.Elmaghawry" userId="b691f193-aaf6-4e62-bc5c-f933985003e3" providerId="ADAL" clId="{5828365E-362C-4511-9A80-836B3C5EE104}" dt="2024-03-16T18:15:42.134" v="106" actId="20577"/>
        <pc:sldMkLst>
          <pc:docMk/>
          <pc:sldMk cId="487716833" sldId="301"/>
        </pc:sldMkLst>
        <pc:spChg chg="mod">
          <ac:chgData name="Noura.Elmaghawry" userId="b691f193-aaf6-4e62-bc5c-f933985003e3" providerId="ADAL" clId="{5828365E-362C-4511-9A80-836B3C5EE104}" dt="2024-03-16T18:15:42.134" v="106" actId="20577"/>
          <ac:spMkLst>
            <pc:docMk/>
            <pc:sldMk cId="487716833" sldId="301"/>
            <ac:spMk id="3" creationId="{C3CADC7E-F059-BAB8-9587-BF7CC65F0BC2}"/>
          </ac:spMkLst>
        </pc:spChg>
      </pc:sldChg>
      <pc:sldChg chg="del">
        <pc:chgData name="Noura.Elmaghawry" userId="b691f193-aaf6-4e62-bc5c-f933985003e3" providerId="ADAL" clId="{5828365E-362C-4511-9A80-836B3C5EE104}" dt="2024-03-16T18:22:22.081" v="112" actId="47"/>
        <pc:sldMkLst>
          <pc:docMk/>
          <pc:sldMk cId="1682701" sldId="302"/>
        </pc:sldMkLst>
      </pc:sldChg>
      <pc:sldChg chg="del">
        <pc:chgData name="Noura.Elmaghawry" userId="b691f193-aaf6-4e62-bc5c-f933985003e3" providerId="ADAL" clId="{5828365E-362C-4511-9A80-836B3C5EE104}" dt="2024-03-16T18:22:19.172" v="111" actId="47"/>
        <pc:sldMkLst>
          <pc:docMk/>
          <pc:sldMk cId="777022948" sldId="304"/>
        </pc:sldMkLst>
      </pc:sldChg>
      <pc:sldChg chg="del">
        <pc:chgData name="Noura.Elmaghawry" userId="b691f193-aaf6-4e62-bc5c-f933985003e3" providerId="ADAL" clId="{5828365E-362C-4511-9A80-836B3C5EE104}" dt="2024-03-16T18:22:19.172" v="111" actId="47"/>
        <pc:sldMkLst>
          <pc:docMk/>
          <pc:sldMk cId="3058167656" sldId="305"/>
        </pc:sldMkLst>
      </pc:sldChg>
      <pc:sldChg chg="del">
        <pc:chgData name="Noura.Elmaghawry" userId="b691f193-aaf6-4e62-bc5c-f933985003e3" providerId="ADAL" clId="{5828365E-362C-4511-9A80-836B3C5EE104}" dt="2024-03-16T18:22:19.172" v="111" actId="47"/>
        <pc:sldMkLst>
          <pc:docMk/>
          <pc:sldMk cId="2523828606" sldId="306"/>
        </pc:sldMkLst>
      </pc:sldChg>
      <pc:sldChg chg="del">
        <pc:chgData name="Noura.Elmaghawry" userId="b691f193-aaf6-4e62-bc5c-f933985003e3" providerId="ADAL" clId="{5828365E-362C-4511-9A80-836B3C5EE104}" dt="2024-03-16T18:22:19.172" v="111" actId="47"/>
        <pc:sldMkLst>
          <pc:docMk/>
          <pc:sldMk cId="3518845400" sldId="307"/>
        </pc:sldMkLst>
      </pc:sldChg>
      <pc:sldChg chg="delSp del mod delAnim modAnim">
        <pc:chgData name="Noura.Elmaghawry" userId="b691f193-aaf6-4e62-bc5c-f933985003e3" providerId="ADAL" clId="{5828365E-362C-4511-9A80-836B3C5EE104}" dt="2024-03-16T18:28:23.541" v="156" actId="47"/>
        <pc:sldMkLst>
          <pc:docMk/>
          <pc:sldMk cId="479271003" sldId="308"/>
        </pc:sldMkLst>
        <pc:spChg chg="del">
          <ac:chgData name="Noura.Elmaghawry" userId="b691f193-aaf6-4e62-bc5c-f933985003e3" providerId="ADAL" clId="{5828365E-362C-4511-9A80-836B3C5EE104}" dt="2024-03-16T18:28:12.339" v="154" actId="478"/>
          <ac:spMkLst>
            <pc:docMk/>
            <pc:sldMk cId="479271003" sldId="308"/>
            <ac:spMk id="23" creationId="{18FF70BE-781E-F590-E99C-F73B73529146}"/>
          </ac:spMkLst>
        </pc:spChg>
        <pc:picChg chg="del">
          <ac:chgData name="Noura.Elmaghawry" userId="b691f193-aaf6-4e62-bc5c-f933985003e3" providerId="ADAL" clId="{5828365E-362C-4511-9A80-836B3C5EE104}" dt="2024-03-16T18:28:14.536" v="155" actId="478"/>
          <ac:picMkLst>
            <pc:docMk/>
            <pc:sldMk cId="479271003" sldId="308"/>
            <ac:picMk id="24" creationId="{5186F420-93DD-CA3F-9A0F-F8BA850B865F}"/>
          </ac:picMkLst>
        </pc:picChg>
      </pc:sldChg>
      <pc:sldChg chg="add del">
        <pc:chgData name="Noura.Elmaghawry" userId="b691f193-aaf6-4e62-bc5c-f933985003e3" providerId="ADAL" clId="{5828365E-362C-4511-9A80-836B3C5EE104}" dt="2024-03-16T18:28:02.172" v="153" actId="47"/>
        <pc:sldMkLst>
          <pc:docMk/>
          <pc:sldMk cId="1707005413" sldId="309"/>
        </pc:sldMkLst>
      </pc:sldChg>
      <pc:sldChg chg="del">
        <pc:chgData name="Noura.Elmaghawry" userId="b691f193-aaf6-4e62-bc5c-f933985003e3" providerId="ADAL" clId="{5828365E-362C-4511-9A80-836B3C5EE104}" dt="2024-03-16T18:26:08.062" v="149" actId="47"/>
        <pc:sldMkLst>
          <pc:docMk/>
          <pc:sldMk cId="844157009" sldId="310"/>
        </pc:sldMkLst>
      </pc:sldChg>
      <pc:sldChg chg="del">
        <pc:chgData name="Noura.Elmaghawry" userId="b691f193-aaf6-4e62-bc5c-f933985003e3" providerId="ADAL" clId="{5828365E-362C-4511-9A80-836B3C5EE104}" dt="2024-03-16T18:23:14.490" v="140" actId="47"/>
        <pc:sldMkLst>
          <pc:docMk/>
          <pc:sldMk cId="1227985362" sldId="311"/>
        </pc:sldMkLst>
      </pc:sldChg>
      <pc:sldChg chg="addSp delSp modSp mod">
        <pc:chgData name="Noura.Elmaghawry" userId="b691f193-aaf6-4e62-bc5c-f933985003e3" providerId="ADAL" clId="{5828365E-362C-4511-9A80-836B3C5EE104}" dt="2024-03-16T18:32:30.652" v="175" actId="9405"/>
        <pc:sldMkLst>
          <pc:docMk/>
          <pc:sldMk cId="1770016858" sldId="312"/>
        </pc:sldMkLst>
        <pc:spChg chg="del">
          <ac:chgData name="Noura.Elmaghawry" userId="b691f193-aaf6-4e62-bc5c-f933985003e3" providerId="ADAL" clId="{5828365E-362C-4511-9A80-836B3C5EE104}" dt="2024-03-16T18:32:07.417" v="168" actId="478"/>
          <ac:spMkLst>
            <pc:docMk/>
            <pc:sldMk cId="1770016858" sldId="312"/>
            <ac:spMk id="14" creationId="{B9D90045-CB97-2B46-15B0-6B0E11D8197E}"/>
          </ac:spMkLst>
        </pc:spChg>
        <pc:picChg chg="add mod">
          <ac:chgData name="Noura.Elmaghawry" userId="b691f193-aaf6-4e62-bc5c-f933985003e3" providerId="ADAL" clId="{5828365E-362C-4511-9A80-836B3C5EE104}" dt="2024-03-16T18:32:15.447" v="171" actId="14100"/>
          <ac:picMkLst>
            <pc:docMk/>
            <pc:sldMk cId="1770016858" sldId="312"/>
            <ac:picMk id="5" creationId="{806EB955-1659-2AC1-C25C-F8E5C886C22F}"/>
          </ac:picMkLst>
        </pc:picChg>
        <pc:picChg chg="del">
          <ac:chgData name="Noura.Elmaghawry" userId="b691f193-aaf6-4e62-bc5c-f933985003e3" providerId="ADAL" clId="{5828365E-362C-4511-9A80-836B3C5EE104}" dt="2024-03-16T18:32:00.551" v="163" actId="478"/>
          <ac:picMkLst>
            <pc:docMk/>
            <pc:sldMk cId="1770016858" sldId="312"/>
            <ac:picMk id="7" creationId="{31671F47-0756-D735-1420-30EA5BA88F70}"/>
          </ac:picMkLst>
        </pc:picChg>
        <pc:picChg chg="add mod">
          <ac:chgData name="Noura.Elmaghawry" userId="b691f193-aaf6-4e62-bc5c-f933985003e3" providerId="ADAL" clId="{5828365E-362C-4511-9A80-836B3C5EE104}" dt="2024-03-16T18:32:11.713" v="170" actId="14100"/>
          <ac:picMkLst>
            <pc:docMk/>
            <pc:sldMk cId="1770016858" sldId="312"/>
            <ac:picMk id="8" creationId="{4D0A6E9C-0A97-EF04-8C91-B3522A16894B}"/>
          </ac:picMkLst>
        </pc:picChg>
        <pc:picChg chg="del">
          <ac:chgData name="Noura.Elmaghawry" userId="b691f193-aaf6-4e62-bc5c-f933985003e3" providerId="ADAL" clId="{5828365E-362C-4511-9A80-836B3C5EE104}" dt="2024-03-16T18:31:31.344" v="157" actId="478"/>
          <ac:picMkLst>
            <pc:docMk/>
            <pc:sldMk cId="1770016858" sldId="312"/>
            <ac:picMk id="9" creationId="{6B8B6571-602C-EC0E-CCCD-97705DBF7DD3}"/>
          </ac:picMkLst>
        </pc:picChg>
        <pc:inkChg chg="add">
          <ac:chgData name="Noura.Elmaghawry" userId="b691f193-aaf6-4e62-bc5c-f933985003e3" providerId="ADAL" clId="{5828365E-362C-4511-9A80-836B3C5EE104}" dt="2024-03-16T18:32:23.318" v="172" actId="9405"/>
          <ac:inkMkLst>
            <pc:docMk/>
            <pc:sldMk cId="1770016858" sldId="312"/>
            <ac:inkMk id="11" creationId="{414E0459-8AF1-DB84-7553-66B2331374C1}"/>
          </ac:inkMkLst>
        </pc:inkChg>
        <pc:inkChg chg="del">
          <ac:chgData name="Noura.Elmaghawry" userId="b691f193-aaf6-4e62-bc5c-f933985003e3" providerId="ADAL" clId="{5828365E-362C-4511-9A80-836B3C5EE104}" dt="2024-03-16T18:32:05.940" v="167" actId="478"/>
          <ac:inkMkLst>
            <pc:docMk/>
            <pc:sldMk cId="1770016858" sldId="312"/>
            <ac:inkMk id="12" creationId="{FD8012EB-9535-F22E-02D9-E122493A8315}"/>
          </ac:inkMkLst>
        </pc:inkChg>
        <pc:inkChg chg="del">
          <ac:chgData name="Noura.Elmaghawry" userId="b691f193-aaf6-4e62-bc5c-f933985003e3" providerId="ADAL" clId="{5828365E-362C-4511-9A80-836B3C5EE104}" dt="2024-03-16T18:32:05.118" v="166" actId="478"/>
          <ac:inkMkLst>
            <pc:docMk/>
            <pc:sldMk cId="1770016858" sldId="312"/>
            <ac:inkMk id="13" creationId="{D9803C80-E3A4-E31B-E8B0-6595C5921FB0}"/>
          </ac:inkMkLst>
        </pc:inkChg>
        <pc:inkChg chg="add">
          <ac:chgData name="Noura.Elmaghawry" userId="b691f193-aaf6-4e62-bc5c-f933985003e3" providerId="ADAL" clId="{5828365E-362C-4511-9A80-836B3C5EE104}" dt="2024-03-16T18:32:26.580" v="173" actId="9405"/>
          <ac:inkMkLst>
            <pc:docMk/>
            <pc:sldMk cId="1770016858" sldId="312"/>
            <ac:inkMk id="15" creationId="{A4FEA30F-6A14-6834-367E-A94C171BE8DA}"/>
          </ac:inkMkLst>
        </pc:inkChg>
        <pc:inkChg chg="add">
          <ac:chgData name="Noura.Elmaghawry" userId="b691f193-aaf6-4e62-bc5c-f933985003e3" providerId="ADAL" clId="{5828365E-362C-4511-9A80-836B3C5EE104}" dt="2024-03-16T18:32:28.783" v="174" actId="9405"/>
          <ac:inkMkLst>
            <pc:docMk/>
            <pc:sldMk cId="1770016858" sldId="312"/>
            <ac:inkMk id="16" creationId="{EAC2DB17-0285-BC2F-635C-3E33213DD596}"/>
          </ac:inkMkLst>
        </pc:inkChg>
        <pc:inkChg chg="add">
          <ac:chgData name="Noura.Elmaghawry" userId="b691f193-aaf6-4e62-bc5c-f933985003e3" providerId="ADAL" clId="{5828365E-362C-4511-9A80-836B3C5EE104}" dt="2024-03-16T18:32:30.652" v="175" actId="9405"/>
          <ac:inkMkLst>
            <pc:docMk/>
            <pc:sldMk cId="1770016858" sldId="312"/>
            <ac:inkMk id="17" creationId="{9F348AA4-B7AF-3518-BF4E-D6014FE4A372}"/>
          </ac:inkMkLst>
        </pc:inkChg>
      </pc:sldChg>
      <pc:sldChg chg="del">
        <pc:chgData name="Noura.Elmaghawry" userId="b691f193-aaf6-4e62-bc5c-f933985003e3" providerId="ADAL" clId="{5828365E-362C-4511-9A80-836B3C5EE104}" dt="2024-03-16T18:26:10.635" v="150" actId="47"/>
        <pc:sldMkLst>
          <pc:docMk/>
          <pc:sldMk cId="402244767" sldId="313"/>
        </pc:sldMkLst>
      </pc:sldChg>
      <pc:sldChg chg="del">
        <pc:chgData name="Noura.Elmaghawry" userId="b691f193-aaf6-4e62-bc5c-f933985003e3" providerId="ADAL" clId="{5828365E-362C-4511-9A80-836B3C5EE104}" dt="2024-03-16T18:26:05.807" v="148" actId="47"/>
        <pc:sldMkLst>
          <pc:docMk/>
          <pc:sldMk cId="148763418" sldId="314"/>
        </pc:sldMkLst>
      </pc:sldChg>
      <pc:sldChg chg="del">
        <pc:chgData name="Noura.Elmaghawry" userId="b691f193-aaf6-4e62-bc5c-f933985003e3" providerId="ADAL" clId="{5828365E-362C-4511-9A80-836B3C5EE104}" dt="2024-03-16T18:26:03.795" v="147" actId="47"/>
        <pc:sldMkLst>
          <pc:docMk/>
          <pc:sldMk cId="3630767528" sldId="315"/>
        </pc:sldMkLst>
      </pc:sldChg>
      <pc:sldChg chg="del">
        <pc:chgData name="Noura.Elmaghawry" userId="b691f193-aaf6-4e62-bc5c-f933985003e3" providerId="ADAL" clId="{5828365E-362C-4511-9A80-836B3C5EE104}" dt="2024-03-16T18:25:58.619" v="145" actId="47"/>
        <pc:sldMkLst>
          <pc:docMk/>
          <pc:sldMk cId="2094784839" sldId="316"/>
        </pc:sldMkLst>
      </pc:sldChg>
      <pc:sldChg chg="del">
        <pc:chgData name="Noura.Elmaghawry" userId="b691f193-aaf6-4e62-bc5c-f933985003e3" providerId="ADAL" clId="{5828365E-362C-4511-9A80-836B3C5EE104}" dt="2024-03-16T18:26:01.129" v="146" actId="47"/>
        <pc:sldMkLst>
          <pc:docMk/>
          <pc:sldMk cId="4016628031" sldId="317"/>
        </pc:sldMkLst>
      </pc:sldChg>
      <pc:sldChg chg="del">
        <pc:chgData name="Noura.Elmaghawry" userId="b691f193-aaf6-4e62-bc5c-f933985003e3" providerId="ADAL" clId="{5828365E-362C-4511-9A80-836B3C5EE104}" dt="2024-03-16T18:23:48.674" v="141" actId="47"/>
        <pc:sldMkLst>
          <pc:docMk/>
          <pc:sldMk cId="889890788" sldId="318"/>
        </pc:sldMkLst>
      </pc:sldChg>
      <pc:sldChg chg="modSp mod">
        <pc:chgData name="Noura.Elmaghawry" userId="b691f193-aaf6-4e62-bc5c-f933985003e3" providerId="ADAL" clId="{5828365E-362C-4511-9A80-836B3C5EE104}" dt="2024-03-16T18:15:53.514" v="107"/>
        <pc:sldMkLst>
          <pc:docMk/>
          <pc:sldMk cId="3330644758" sldId="320"/>
        </pc:sldMkLst>
        <pc:spChg chg="mod">
          <ac:chgData name="Noura.Elmaghawry" userId="b691f193-aaf6-4e62-bc5c-f933985003e3" providerId="ADAL" clId="{5828365E-362C-4511-9A80-836B3C5EE104}" dt="2024-03-16T18:15:53.514" v="107"/>
          <ac:spMkLst>
            <pc:docMk/>
            <pc:sldMk cId="3330644758" sldId="320"/>
            <ac:spMk id="2" creationId="{8759283F-A146-7CE3-FAC3-1C29ADF58F89}"/>
          </ac:spMkLst>
        </pc:spChg>
      </pc:sldChg>
      <pc:sldChg chg="modSp mod">
        <pc:chgData name="Noura.Elmaghawry" userId="b691f193-aaf6-4e62-bc5c-f933985003e3" providerId="ADAL" clId="{5828365E-362C-4511-9A80-836B3C5EE104}" dt="2024-03-16T18:22:32.919" v="138" actId="20577"/>
        <pc:sldMkLst>
          <pc:docMk/>
          <pc:sldMk cId="3865442263" sldId="321"/>
        </pc:sldMkLst>
        <pc:spChg chg="mod">
          <ac:chgData name="Noura.Elmaghawry" userId="b691f193-aaf6-4e62-bc5c-f933985003e3" providerId="ADAL" clId="{5828365E-362C-4511-9A80-836B3C5EE104}" dt="2024-03-16T18:22:32.919" v="138" actId="20577"/>
          <ac:spMkLst>
            <pc:docMk/>
            <pc:sldMk cId="3865442263" sldId="321"/>
            <ac:spMk id="2" creationId="{221A9121-B77B-449E-206C-DDE381C687C7}"/>
          </ac:spMkLst>
        </pc:spChg>
      </pc:sldChg>
      <pc:sldChg chg="del">
        <pc:chgData name="Noura.Elmaghawry" userId="b691f193-aaf6-4e62-bc5c-f933985003e3" providerId="ADAL" clId="{5828365E-362C-4511-9A80-836B3C5EE104}" dt="2024-03-16T18:26:14.958" v="151" actId="47"/>
        <pc:sldMkLst>
          <pc:docMk/>
          <pc:sldMk cId="2651491545" sldId="322"/>
        </pc:sldMkLst>
      </pc:sldChg>
      <pc:sldChg chg="del">
        <pc:chgData name="Noura.Elmaghawry" userId="b691f193-aaf6-4e62-bc5c-f933985003e3" providerId="ADAL" clId="{5828365E-362C-4511-9A80-836B3C5EE104}" dt="2024-03-16T18:25:46.786" v="142" actId="47"/>
        <pc:sldMkLst>
          <pc:docMk/>
          <pc:sldMk cId="1613024500" sldId="323"/>
        </pc:sldMkLst>
      </pc:sldChg>
      <pc:sldChg chg="del">
        <pc:chgData name="Noura.Elmaghawry" userId="b691f193-aaf6-4e62-bc5c-f933985003e3" providerId="ADAL" clId="{5828365E-362C-4511-9A80-836B3C5EE104}" dt="2024-03-16T18:22:53.099" v="139" actId="47"/>
        <pc:sldMkLst>
          <pc:docMk/>
          <pc:sldMk cId="392958767" sldId="324"/>
        </pc:sldMkLst>
      </pc:sldChg>
      <pc:sldChg chg="del">
        <pc:chgData name="Noura.Elmaghawry" userId="b691f193-aaf6-4e62-bc5c-f933985003e3" providerId="ADAL" clId="{5828365E-362C-4511-9A80-836B3C5EE104}" dt="2024-03-16T18:25:55.850" v="144" actId="47"/>
        <pc:sldMkLst>
          <pc:docMk/>
          <pc:sldMk cId="3825671008" sldId="325"/>
        </pc:sldMkLst>
      </pc:sldChg>
      <pc:sldChg chg="del">
        <pc:chgData name="Noura.Elmaghawry" userId="b691f193-aaf6-4e62-bc5c-f933985003e3" providerId="ADAL" clId="{5828365E-362C-4511-9A80-836B3C5EE104}" dt="2024-03-16T18:25:51.862" v="143" actId="47"/>
        <pc:sldMkLst>
          <pc:docMk/>
          <pc:sldMk cId="2355538916" sldId="326"/>
        </pc:sldMkLst>
      </pc:sldChg>
      <pc:sldChg chg="del">
        <pc:chgData name="Noura.Elmaghawry" userId="b691f193-aaf6-4e62-bc5c-f933985003e3" providerId="ADAL" clId="{5828365E-362C-4511-9A80-836B3C5EE104}" dt="2024-03-16T18:25:46.786" v="142" actId="47"/>
        <pc:sldMkLst>
          <pc:docMk/>
          <pc:sldMk cId="3280942326" sldId="327"/>
        </pc:sldMkLst>
      </pc:sldChg>
      <pc:sldChg chg="del">
        <pc:chgData name="Noura.Elmaghawry" userId="b691f193-aaf6-4e62-bc5c-f933985003e3" providerId="ADAL" clId="{5828365E-362C-4511-9A80-836B3C5EE104}" dt="2024-03-16T18:25:46.786" v="142" actId="47"/>
        <pc:sldMkLst>
          <pc:docMk/>
          <pc:sldMk cId="327863192" sldId="329"/>
        </pc:sldMkLst>
      </pc:sldChg>
      <pc:sldChg chg="delSp add mod">
        <pc:chgData name="Noura.Elmaghawry" userId="b691f193-aaf6-4e62-bc5c-f933985003e3" providerId="ADAL" clId="{5828365E-362C-4511-9A80-836B3C5EE104}" dt="2024-03-16T18:40:42.374" v="238" actId="478"/>
        <pc:sldMkLst>
          <pc:docMk/>
          <pc:sldMk cId="3582829172" sldId="394"/>
        </pc:sldMkLst>
        <pc:spChg chg="del">
          <ac:chgData name="Noura.Elmaghawry" userId="b691f193-aaf6-4e62-bc5c-f933985003e3" providerId="ADAL" clId="{5828365E-362C-4511-9A80-836B3C5EE104}" dt="2024-03-16T18:40:42.374" v="238" actId="478"/>
          <ac:spMkLst>
            <pc:docMk/>
            <pc:sldMk cId="3582829172" sldId="394"/>
            <ac:spMk id="3" creationId="{10BE0498-4000-1748-14C9-2E6917892E14}"/>
          </ac:spMkLst>
        </pc:spChg>
        <pc:cxnChg chg="del">
          <ac:chgData name="Noura.Elmaghawry" userId="b691f193-aaf6-4e62-bc5c-f933985003e3" providerId="ADAL" clId="{5828365E-362C-4511-9A80-836B3C5EE104}" dt="2024-03-16T18:40:39.544" v="237" actId="478"/>
          <ac:cxnSpMkLst>
            <pc:docMk/>
            <pc:sldMk cId="3582829172" sldId="394"/>
            <ac:cxnSpMk id="5" creationId="{6FE23956-F857-2AD6-207B-57B866BF281D}"/>
          </ac:cxnSpMkLst>
        </pc:cxnChg>
      </pc:sldChg>
      <pc:sldChg chg="add">
        <pc:chgData name="Noura.Elmaghawry" userId="b691f193-aaf6-4e62-bc5c-f933985003e3" providerId="ADAL" clId="{5828365E-362C-4511-9A80-836B3C5EE104}" dt="2024-03-16T18:18:27.227" v="108"/>
        <pc:sldMkLst>
          <pc:docMk/>
          <pc:sldMk cId="158307534" sldId="397"/>
        </pc:sldMkLst>
      </pc:sldChg>
      <pc:sldChg chg="add">
        <pc:chgData name="Noura.Elmaghawry" userId="b691f193-aaf6-4e62-bc5c-f933985003e3" providerId="ADAL" clId="{5828365E-362C-4511-9A80-836B3C5EE104}" dt="2024-03-16T18:20:02.802" v="109"/>
        <pc:sldMkLst>
          <pc:docMk/>
          <pc:sldMk cId="3389854086" sldId="399"/>
        </pc:sldMkLst>
      </pc:sldChg>
      <pc:sldChg chg="add">
        <pc:chgData name="Noura.Elmaghawry" userId="b691f193-aaf6-4e62-bc5c-f933985003e3" providerId="ADAL" clId="{5828365E-362C-4511-9A80-836B3C5EE104}" dt="2024-03-16T18:20:02.802" v="109"/>
        <pc:sldMkLst>
          <pc:docMk/>
          <pc:sldMk cId="3723757992" sldId="400"/>
        </pc:sldMkLst>
      </pc:sldChg>
      <pc:sldChg chg="add">
        <pc:chgData name="Noura.Elmaghawry" userId="b691f193-aaf6-4e62-bc5c-f933985003e3" providerId="ADAL" clId="{5828365E-362C-4511-9A80-836B3C5EE104}" dt="2024-03-16T18:20:02.802" v="109"/>
        <pc:sldMkLst>
          <pc:docMk/>
          <pc:sldMk cId="573782898" sldId="403"/>
        </pc:sldMkLst>
      </pc:sldChg>
      <pc:sldChg chg="add">
        <pc:chgData name="Noura.Elmaghawry" userId="b691f193-aaf6-4e62-bc5c-f933985003e3" providerId="ADAL" clId="{5828365E-362C-4511-9A80-836B3C5EE104}" dt="2024-03-16T18:21:05.645" v="110"/>
        <pc:sldMkLst>
          <pc:docMk/>
          <pc:sldMk cId="439979050" sldId="404"/>
        </pc:sldMkLst>
      </pc:sldChg>
      <pc:sldChg chg="add">
        <pc:chgData name="Noura.Elmaghawry" userId="b691f193-aaf6-4e62-bc5c-f933985003e3" providerId="ADAL" clId="{5828365E-362C-4511-9A80-836B3C5EE104}" dt="2024-03-16T18:21:05.645" v="110"/>
        <pc:sldMkLst>
          <pc:docMk/>
          <pc:sldMk cId="2403445025" sldId="405"/>
        </pc:sldMkLst>
      </pc:sldChg>
      <pc:sldChg chg="add">
        <pc:chgData name="Noura.Elmaghawry" userId="b691f193-aaf6-4e62-bc5c-f933985003e3" providerId="ADAL" clId="{5828365E-362C-4511-9A80-836B3C5EE104}" dt="2024-03-16T18:18:27.227" v="108"/>
        <pc:sldMkLst>
          <pc:docMk/>
          <pc:sldMk cId="4070670826" sldId="415"/>
        </pc:sldMkLst>
      </pc:sldChg>
      <pc:sldChg chg="addSp delSp modSp new mod">
        <pc:chgData name="Noura.Elmaghawry" userId="b691f193-aaf6-4e62-bc5c-f933985003e3" providerId="ADAL" clId="{5828365E-362C-4511-9A80-836B3C5EE104}" dt="2024-03-16T19:37:20.949" v="629" actId="1076"/>
        <pc:sldMkLst>
          <pc:docMk/>
          <pc:sldMk cId="1311087888" sldId="416"/>
        </pc:sldMkLst>
        <pc:spChg chg="mod">
          <ac:chgData name="Noura.Elmaghawry" userId="b691f193-aaf6-4e62-bc5c-f933985003e3" providerId="ADAL" clId="{5828365E-362C-4511-9A80-836B3C5EE104}" dt="2024-03-16T18:52:26.765" v="362" actId="20577"/>
          <ac:spMkLst>
            <pc:docMk/>
            <pc:sldMk cId="1311087888" sldId="416"/>
            <ac:spMk id="2" creationId="{900CA35A-713C-A893-1AA5-9080F9B7F1E8}"/>
          </ac:spMkLst>
        </pc:spChg>
        <pc:spChg chg="del">
          <ac:chgData name="Noura.Elmaghawry" userId="b691f193-aaf6-4e62-bc5c-f933985003e3" providerId="ADAL" clId="{5828365E-362C-4511-9A80-836B3C5EE104}" dt="2024-03-16T18:39:31.936" v="178" actId="478"/>
          <ac:spMkLst>
            <pc:docMk/>
            <pc:sldMk cId="1311087888" sldId="416"/>
            <ac:spMk id="3" creationId="{7D02F4A3-CA9D-D47D-61D3-C71A4308F8BB}"/>
          </ac:spMkLst>
        </pc:spChg>
        <pc:spChg chg="add mod">
          <ac:chgData name="Noura.Elmaghawry" userId="b691f193-aaf6-4e62-bc5c-f933985003e3" providerId="ADAL" clId="{5828365E-362C-4511-9A80-836B3C5EE104}" dt="2024-03-16T19:37:20.949" v="629" actId="1076"/>
          <ac:spMkLst>
            <pc:docMk/>
            <pc:sldMk cId="1311087888" sldId="416"/>
            <ac:spMk id="9" creationId="{E7A31A82-B0E1-5CA7-6456-E5607C3CF005}"/>
          </ac:spMkLst>
        </pc:spChg>
        <pc:spChg chg="add mod">
          <ac:chgData name="Noura.Elmaghawry" userId="b691f193-aaf6-4e62-bc5c-f933985003e3" providerId="ADAL" clId="{5828365E-362C-4511-9A80-836B3C5EE104}" dt="2024-03-16T19:37:20.949" v="629" actId="1076"/>
          <ac:spMkLst>
            <pc:docMk/>
            <pc:sldMk cId="1311087888" sldId="416"/>
            <ac:spMk id="10" creationId="{7E929C96-5767-18E2-8358-BE0B4CEE42BF}"/>
          </ac:spMkLst>
        </pc:spChg>
        <pc:spChg chg="add mod">
          <ac:chgData name="Noura.Elmaghawry" userId="b691f193-aaf6-4e62-bc5c-f933985003e3" providerId="ADAL" clId="{5828365E-362C-4511-9A80-836B3C5EE104}" dt="2024-03-16T19:37:20.949" v="629" actId="1076"/>
          <ac:spMkLst>
            <pc:docMk/>
            <pc:sldMk cId="1311087888" sldId="416"/>
            <ac:spMk id="11" creationId="{B815A925-C253-FAA9-E79E-9141617796F9}"/>
          </ac:spMkLst>
        </pc:spChg>
        <pc:graphicFrameChg chg="add mod modGraphic">
          <ac:chgData name="Noura.Elmaghawry" userId="b691f193-aaf6-4e62-bc5c-f933985003e3" providerId="ADAL" clId="{5828365E-362C-4511-9A80-836B3C5EE104}" dt="2024-03-16T19:37:20.949" v="629" actId="1076"/>
          <ac:graphicFrameMkLst>
            <pc:docMk/>
            <pc:sldMk cId="1311087888" sldId="416"/>
            <ac:graphicFrameMk id="6" creationId="{50A2A5D2-B15D-8062-4B1A-56BE2CE8095B}"/>
          </ac:graphicFrameMkLst>
        </pc:graphicFrameChg>
        <pc:picChg chg="add del mod">
          <ac:chgData name="Noura.Elmaghawry" userId="b691f193-aaf6-4e62-bc5c-f933985003e3" providerId="ADAL" clId="{5828365E-362C-4511-9A80-836B3C5EE104}" dt="2024-03-16T18:44:49.016" v="291" actId="478"/>
          <ac:picMkLst>
            <pc:docMk/>
            <pc:sldMk cId="1311087888" sldId="416"/>
            <ac:picMk id="5" creationId="{20FB6361-B080-FFC0-6430-CD15FF2BCD38}"/>
          </ac:picMkLst>
        </pc:picChg>
        <pc:picChg chg="add mod">
          <ac:chgData name="Noura.Elmaghawry" userId="b691f193-aaf6-4e62-bc5c-f933985003e3" providerId="ADAL" clId="{5828365E-362C-4511-9A80-836B3C5EE104}" dt="2024-03-16T18:54:22.001" v="384" actId="1076"/>
          <ac:picMkLst>
            <pc:docMk/>
            <pc:sldMk cId="1311087888" sldId="416"/>
            <ac:picMk id="12" creationId="{83CE3FFE-2FE3-6E56-9289-270F6531F67B}"/>
          </ac:picMkLst>
        </pc:picChg>
        <pc:picChg chg="add del mod">
          <ac:chgData name="Noura.Elmaghawry" userId="b691f193-aaf6-4e62-bc5c-f933985003e3" providerId="ADAL" clId="{5828365E-362C-4511-9A80-836B3C5EE104}" dt="2024-03-16T18:54:27.470" v="389" actId="478"/>
          <ac:picMkLst>
            <pc:docMk/>
            <pc:sldMk cId="1311087888" sldId="416"/>
            <ac:picMk id="14" creationId="{9F934B10-6E95-242B-F992-6E943284984E}"/>
          </ac:picMkLst>
        </pc:picChg>
        <pc:picChg chg="add mod">
          <ac:chgData name="Noura.Elmaghawry" userId="b691f193-aaf6-4e62-bc5c-f933985003e3" providerId="ADAL" clId="{5828365E-362C-4511-9A80-836B3C5EE104}" dt="2024-03-16T18:44:55.720" v="294" actId="14100"/>
          <ac:picMkLst>
            <pc:docMk/>
            <pc:sldMk cId="1311087888" sldId="416"/>
            <ac:picMk id="16" creationId="{59177A8F-03ED-19FE-CDCA-52691D7FF6F2}"/>
          </ac:picMkLst>
        </pc:picChg>
        <pc:picChg chg="add del mod">
          <ac:chgData name="Noura.Elmaghawry" userId="b691f193-aaf6-4e62-bc5c-f933985003e3" providerId="ADAL" clId="{5828365E-362C-4511-9A80-836B3C5EE104}" dt="2024-03-16T18:54:26.915" v="388" actId="22"/>
          <ac:picMkLst>
            <pc:docMk/>
            <pc:sldMk cId="1311087888" sldId="416"/>
            <ac:picMk id="18" creationId="{C5A28BE8-49B3-1FB6-7BC6-042A29F6413E}"/>
          </ac:picMkLst>
        </pc:picChg>
        <pc:inkChg chg="add">
          <ac:chgData name="Noura.Elmaghawry" userId="b691f193-aaf6-4e62-bc5c-f933985003e3" providerId="ADAL" clId="{5828365E-362C-4511-9A80-836B3C5EE104}" dt="2024-03-16T18:54:51.689" v="395" actId="9405"/>
          <ac:inkMkLst>
            <pc:docMk/>
            <pc:sldMk cId="1311087888" sldId="416"/>
            <ac:inkMk id="19" creationId="{C7DD97EA-784E-71DB-BC87-8A2AD31DD6BF}"/>
          </ac:inkMkLst>
        </pc:inkChg>
        <pc:cxnChg chg="add mod">
          <ac:chgData name="Noura.Elmaghawry" userId="b691f193-aaf6-4e62-bc5c-f933985003e3" providerId="ADAL" clId="{5828365E-362C-4511-9A80-836B3C5EE104}" dt="2024-03-16T19:37:20.949" v="629" actId="1076"/>
          <ac:cxnSpMkLst>
            <pc:docMk/>
            <pc:sldMk cId="1311087888" sldId="416"/>
            <ac:cxnSpMk id="7" creationId="{E41481D6-D425-FA55-99A4-AF21BCC1483B}"/>
          </ac:cxnSpMkLst>
        </pc:cxnChg>
        <pc:cxnChg chg="add mod">
          <ac:chgData name="Noura.Elmaghawry" userId="b691f193-aaf6-4e62-bc5c-f933985003e3" providerId="ADAL" clId="{5828365E-362C-4511-9A80-836B3C5EE104}" dt="2024-03-16T19:37:20.949" v="629" actId="1076"/>
          <ac:cxnSpMkLst>
            <pc:docMk/>
            <pc:sldMk cId="1311087888" sldId="416"/>
            <ac:cxnSpMk id="8" creationId="{E3203874-DB34-14E8-6A69-F52E371B1000}"/>
          </ac:cxnSpMkLst>
        </pc:cxnChg>
      </pc:sldChg>
      <pc:sldChg chg="modSp add mod">
        <pc:chgData name="Noura.Elmaghawry" userId="b691f193-aaf6-4e62-bc5c-f933985003e3" providerId="ADAL" clId="{5828365E-362C-4511-9A80-836B3C5EE104}" dt="2024-03-16T18:40:32.938" v="236" actId="20577"/>
        <pc:sldMkLst>
          <pc:docMk/>
          <pc:sldMk cId="3852052648" sldId="417"/>
        </pc:sldMkLst>
        <pc:spChg chg="mod">
          <ac:chgData name="Noura.Elmaghawry" userId="b691f193-aaf6-4e62-bc5c-f933985003e3" providerId="ADAL" clId="{5828365E-362C-4511-9A80-836B3C5EE104}" dt="2024-03-16T18:40:32.938" v="236" actId="20577"/>
          <ac:spMkLst>
            <pc:docMk/>
            <pc:sldMk cId="3852052648" sldId="417"/>
            <ac:spMk id="2" creationId="{221A9121-B77B-449E-206C-DDE381C687C7}"/>
          </ac:spMkLst>
        </pc:spChg>
      </pc:sldChg>
      <pc:sldChg chg="addSp modSp add mod">
        <pc:chgData name="Noura.Elmaghawry" userId="b691f193-aaf6-4e62-bc5c-f933985003e3" providerId="ADAL" clId="{5828365E-362C-4511-9A80-836B3C5EE104}" dt="2024-03-16T18:41:19.158" v="261" actId="14100"/>
        <pc:sldMkLst>
          <pc:docMk/>
          <pc:sldMk cId="4139507523" sldId="418"/>
        </pc:sldMkLst>
        <pc:cxnChg chg="add mod">
          <ac:chgData name="Noura.Elmaghawry" userId="b691f193-aaf6-4e62-bc5c-f933985003e3" providerId="ADAL" clId="{5828365E-362C-4511-9A80-836B3C5EE104}" dt="2024-03-16T18:41:19.158" v="261" actId="14100"/>
          <ac:cxnSpMkLst>
            <pc:docMk/>
            <pc:sldMk cId="4139507523" sldId="418"/>
            <ac:cxnSpMk id="4" creationId="{5C8F919D-0DDC-F53A-9824-5E58AA95899B}"/>
          </ac:cxnSpMkLst>
        </pc:cxnChg>
      </pc:sldChg>
      <pc:sldChg chg="addSp delSp modSp add mod">
        <pc:chgData name="Noura.Elmaghawry" userId="b691f193-aaf6-4e62-bc5c-f933985003e3" providerId="ADAL" clId="{5828365E-362C-4511-9A80-836B3C5EE104}" dt="2024-03-16T18:54:39.876" v="394" actId="14100"/>
        <pc:sldMkLst>
          <pc:docMk/>
          <pc:sldMk cId="1970602582" sldId="419"/>
        </pc:sldMkLst>
        <pc:spChg chg="mod">
          <ac:chgData name="Noura.Elmaghawry" userId="b691f193-aaf6-4e62-bc5c-f933985003e3" providerId="ADAL" clId="{5828365E-362C-4511-9A80-836B3C5EE104}" dt="2024-03-16T18:46:37.406" v="352" actId="6549"/>
          <ac:spMkLst>
            <pc:docMk/>
            <pc:sldMk cId="1970602582" sldId="419"/>
            <ac:spMk id="2" creationId="{900CA35A-713C-A893-1AA5-9080F9B7F1E8}"/>
          </ac:spMkLst>
        </pc:spChg>
        <pc:spChg chg="mod">
          <ac:chgData name="Noura.Elmaghawry" userId="b691f193-aaf6-4e62-bc5c-f933985003e3" providerId="ADAL" clId="{5828365E-362C-4511-9A80-836B3C5EE104}" dt="2024-03-16T18:53:31.637" v="371" actId="1076"/>
          <ac:spMkLst>
            <pc:docMk/>
            <pc:sldMk cId="1970602582" sldId="419"/>
            <ac:spMk id="10" creationId="{7E929C96-5767-18E2-8358-BE0B4CEE42BF}"/>
          </ac:spMkLst>
        </pc:spChg>
        <pc:spChg chg="add mod">
          <ac:chgData name="Noura.Elmaghawry" userId="b691f193-aaf6-4e62-bc5c-f933985003e3" providerId="ADAL" clId="{5828365E-362C-4511-9A80-836B3C5EE104}" dt="2024-03-16T18:53:47.463" v="376" actId="20577"/>
          <ac:spMkLst>
            <pc:docMk/>
            <pc:sldMk cId="1970602582" sldId="419"/>
            <ac:spMk id="13" creationId="{8B46CE98-B135-EEBB-7C78-56F6A6D6FEB9}"/>
          </ac:spMkLst>
        </pc:spChg>
        <pc:graphicFrameChg chg="mod modGraphic">
          <ac:chgData name="Noura.Elmaghawry" userId="b691f193-aaf6-4e62-bc5c-f933985003e3" providerId="ADAL" clId="{5828365E-362C-4511-9A80-836B3C5EE104}" dt="2024-03-16T18:53:34.688" v="373" actId="14734"/>
          <ac:graphicFrameMkLst>
            <pc:docMk/>
            <pc:sldMk cId="1970602582" sldId="419"/>
            <ac:graphicFrameMk id="6" creationId="{50A2A5D2-B15D-8062-4B1A-56BE2CE8095B}"/>
          </ac:graphicFrameMkLst>
        </pc:graphicFrameChg>
        <pc:picChg chg="add mod">
          <ac:chgData name="Noura.Elmaghawry" userId="b691f193-aaf6-4e62-bc5c-f933985003e3" providerId="ADAL" clId="{5828365E-362C-4511-9A80-836B3C5EE104}" dt="2024-03-16T18:53:54.030" v="377" actId="14100"/>
          <ac:picMkLst>
            <pc:docMk/>
            <pc:sldMk cId="1970602582" sldId="419"/>
            <ac:picMk id="4" creationId="{BFBE04FC-5F2B-347D-59CA-037895441C12}"/>
          </ac:picMkLst>
        </pc:picChg>
        <pc:picChg chg="del">
          <ac:chgData name="Noura.Elmaghawry" userId="b691f193-aaf6-4e62-bc5c-f933985003e3" providerId="ADAL" clId="{5828365E-362C-4511-9A80-836B3C5EE104}" dt="2024-03-16T18:54:31.854" v="390" actId="478"/>
          <ac:picMkLst>
            <pc:docMk/>
            <pc:sldMk cId="1970602582" sldId="419"/>
            <ac:picMk id="14" creationId="{9F934B10-6E95-242B-F992-6E943284984E}"/>
          </ac:picMkLst>
        </pc:picChg>
        <pc:picChg chg="del">
          <ac:chgData name="Noura.Elmaghawry" userId="b691f193-aaf6-4e62-bc5c-f933985003e3" providerId="ADAL" clId="{5828365E-362C-4511-9A80-836B3C5EE104}" dt="2024-03-16T18:53:03.633" v="363" actId="478"/>
          <ac:picMkLst>
            <pc:docMk/>
            <pc:sldMk cId="1970602582" sldId="419"/>
            <ac:picMk id="16" creationId="{59177A8F-03ED-19FE-CDCA-52691D7FF6F2}"/>
          </ac:picMkLst>
        </pc:picChg>
        <pc:picChg chg="add mod">
          <ac:chgData name="Noura.Elmaghawry" userId="b691f193-aaf6-4e62-bc5c-f933985003e3" providerId="ADAL" clId="{5828365E-362C-4511-9A80-836B3C5EE104}" dt="2024-03-16T18:54:39.876" v="394" actId="14100"/>
          <ac:picMkLst>
            <pc:docMk/>
            <pc:sldMk cId="1970602582" sldId="419"/>
            <ac:picMk id="17" creationId="{37CF14A8-557C-BFC8-D18F-53091F9B6378}"/>
          </ac:picMkLst>
        </pc:picChg>
        <pc:cxnChg chg="mod">
          <ac:chgData name="Noura.Elmaghawry" userId="b691f193-aaf6-4e62-bc5c-f933985003e3" providerId="ADAL" clId="{5828365E-362C-4511-9A80-836B3C5EE104}" dt="2024-03-16T18:53:27.424" v="370" actId="1076"/>
          <ac:cxnSpMkLst>
            <pc:docMk/>
            <pc:sldMk cId="1970602582" sldId="419"/>
            <ac:cxnSpMk id="8" creationId="{E3203874-DB34-14E8-6A69-F52E371B1000}"/>
          </ac:cxnSpMkLst>
        </pc:cxnChg>
      </pc:sldChg>
      <pc:sldChg chg="addSp delSp modSp add mod delAnim modAnim">
        <pc:chgData name="Noura.Elmaghawry" userId="b691f193-aaf6-4e62-bc5c-f933985003e3" providerId="ADAL" clId="{5828365E-362C-4511-9A80-836B3C5EE104}" dt="2024-03-16T21:18:09.885" v="1483" actId="9405"/>
        <pc:sldMkLst>
          <pc:docMk/>
          <pc:sldMk cId="3766112522" sldId="420"/>
        </pc:sldMkLst>
        <pc:spChg chg="mod">
          <ac:chgData name="Noura.Elmaghawry" userId="b691f193-aaf6-4e62-bc5c-f933985003e3" providerId="ADAL" clId="{5828365E-362C-4511-9A80-836B3C5EE104}" dt="2024-03-16T18:57:59.238" v="407" actId="20577"/>
          <ac:spMkLst>
            <pc:docMk/>
            <pc:sldMk cId="3766112522" sldId="420"/>
            <ac:spMk id="2" creationId="{900CA35A-713C-A893-1AA5-9080F9B7F1E8}"/>
          </ac:spMkLst>
        </pc:spChg>
        <pc:spChg chg="del">
          <ac:chgData name="Noura.Elmaghawry" userId="b691f193-aaf6-4e62-bc5c-f933985003e3" providerId="ADAL" clId="{5828365E-362C-4511-9A80-836B3C5EE104}" dt="2024-03-16T19:00:22.385" v="417" actId="478"/>
          <ac:spMkLst>
            <pc:docMk/>
            <pc:sldMk cId="3766112522" sldId="420"/>
            <ac:spMk id="9" creationId="{E7A31A82-B0E1-5CA7-6456-E5607C3CF005}"/>
          </ac:spMkLst>
        </pc:spChg>
        <pc:spChg chg="del">
          <ac:chgData name="Noura.Elmaghawry" userId="b691f193-aaf6-4e62-bc5c-f933985003e3" providerId="ADAL" clId="{5828365E-362C-4511-9A80-836B3C5EE104}" dt="2024-03-16T18:59:11.874" v="416" actId="478"/>
          <ac:spMkLst>
            <pc:docMk/>
            <pc:sldMk cId="3766112522" sldId="420"/>
            <ac:spMk id="10" creationId="{7E929C96-5767-18E2-8358-BE0B4CEE42BF}"/>
          </ac:spMkLst>
        </pc:spChg>
        <pc:spChg chg="del">
          <ac:chgData name="Noura.Elmaghawry" userId="b691f193-aaf6-4e62-bc5c-f933985003e3" providerId="ADAL" clId="{5828365E-362C-4511-9A80-836B3C5EE104}" dt="2024-03-16T18:59:06.240" v="415" actId="478"/>
          <ac:spMkLst>
            <pc:docMk/>
            <pc:sldMk cId="3766112522" sldId="420"/>
            <ac:spMk id="11" creationId="{B815A925-C253-FAA9-E79E-9141617796F9}"/>
          </ac:spMkLst>
        </pc:spChg>
        <pc:spChg chg="del">
          <ac:chgData name="Noura.Elmaghawry" userId="b691f193-aaf6-4e62-bc5c-f933985003e3" providerId="ADAL" clId="{5828365E-362C-4511-9A80-836B3C5EE104}" dt="2024-03-16T18:59:11.874" v="416" actId="478"/>
          <ac:spMkLst>
            <pc:docMk/>
            <pc:sldMk cId="3766112522" sldId="420"/>
            <ac:spMk id="13" creationId="{8B46CE98-B135-EEBB-7C78-56F6A6D6FEB9}"/>
          </ac:spMkLst>
        </pc:spChg>
        <pc:spChg chg="add mod">
          <ac:chgData name="Noura.Elmaghawry" userId="b691f193-aaf6-4e62-bc5c-f933985003e3" providerId="ADAL" clId="{5828365E-362C-4511-9A80-836B3C5EE104}" dt="2024-03-16T19:41:06.566" v="647" actId="20577"/>
          <ac:spMkLst>
            <pc:docMk/>
            <pc:sldMk cId="3766112522" sldId="420"/>
            <ac:spMk id="16" creationId="{91DF8B47-F2FF-6477-9C32-B25487B28301}"/>
          </ac:spMkLst>
        </pc:spChg>
        <pc:spChg chg="add mod">
          <ac:chgData name="Noura.Elmaghawry" userId="b691f193-aaf6-4e62-bc5c-f933985003e3" providerId="ADAL" clId="{5828365E-362C-4511-9A80-836B3C5EE104}" dt="2024-03-16T19:41:08.792" v="649" actId="20577"/>
          <ac:spMkLst>
            <pc:docMk/>
            <pc:sldMk cId="3766112522" sldId="420"/>
            <ac:spMk id="18" creationId="{1C1AA3E3-29F8-6608-5E80-A24B1C88D8C7}"/>
          </ac:spMkLst>
        </pc:spChg>
        <pc:spChg chg="add mod">
          <ac:chgData name="Noura.Elmaghawry" userId="b691f193-aaf6-4e62-bc5c-f933985003e3" providerId="ADAL" clId="{5828365E-362C-4511-9A80-836B3C5EE104}" dt="2024-03-16T19:40:59.762" v="645" actId="20577"/>
          <ac:spMkLst>
            <pc:docMk/>
            <pc:sldMk cId="3766112522" sldId="420"/>
            <ac:spMk id="19" creationId="{C1335DC4-B8FC-BBF1-A80F-A3B3DF7DF594}"/>
          </ac:spMkLst>
        </pc:spChg>
        <pc:spChg chg="add mod">
          <ac:chgData name="Noura.Elmaghawry" userId="b691f193-aaf6-4e62-bc5c-f933985003e3" providerId="ADAL" clId="{5828365E-362C-4511-9A80-836B3C5EE104}" dt="2024-03-16T19:41:02.788" v="646" actId="20577"/>
          <ac:spMkLst>
            <pc:docMk/>
            <pc:sldMk cId="3766112522" sldId="420"/>
            <ac:spMk id="20" creationId="{ED6E7AF4-10A4-F760-D869-1A76C60E6539}"/>
          </ac:spMkLst>
        </pc:spChg>
        <pc:spChg chg="add mod">
          <ac:chgData name="Noura.Elmaghawry" userId="b691f193-aaf6-4e62-bc5c-f933985003e3" providerId="ADAL" clId="{5828365E-362C-4511-9A80-836B3C5EE104}" dt="2024-03-16T19:41:34.986" v="653" actId="20577"/>
          <ac:spMkLst>
            <pc:docMk/>
            <pc:sldMk cId="3766112522" sldId="420"/>
            <ac:spMk id="21" creationId="{23F7BE15-C1B5-3720-8825-68EF6BA5A514}"/>
          </ac:spMkLst>
        </pc:spChg>
        <pc:spChg chg="add mod">
          <ac:chgData name="Noura.Elmaghawry" userId="b691f193-aaf6-4e62-bc5c-f933985003e3" providerId="ADAL" clId="{5828365E-362C-4511-9A80-836B3C5EE104}" dt="2024-03-16T19:41:37.727" v="655" actId="20577"/>
          <ac:spMkLst>
            <pc:docMk/>
            <pc:sldMk cId="3766112522" sldId="420"/>
            <ac:spMk id="22" creationId="{027B0D19-E879-E9ED-2921-53574AF40310}"/>
          </ac:spMkLst>
        </pc:spChg>
        <pc:spChg chg="add mod">
          <ac:chgData name="Noura.Elmaghawry" userId="b691f193-aaf6-4e62-bc5c-f933985003e3" providerId="ADAL" clId="{5828365E-362C-4511-9A80-836B3C5EE104}" dt="2024-03-16T19:41:28.969" v="651" actId="20577"/>
          <ac:spMkLst>
            <pc:docMk/>
            <pc:sldMk cId="3766112522" sldId="420"/>
            <ac:spMk id="23" creationId="{BEBD9981-FB00-ED40-3A44-A34BBD85B04C}"/>
          </ac:spMkLst>
        </pc:spChg>
        <pc:spChg chg="add mod">
          <ac:chgData name="Noura.Elmaghawry" userId="b691f193-aaf6-4e62-bc5c-f933985003e3" providerId="ADAL" clId="{5828365E-362C-4511-9A80-836B3C5EE104}" dt="2024-03-16T19:41:32.475" v="652" actId="20577"/>
          <ac:spMkLst>
            <pc:docMk/>
            <pc:sldMk cId="3766112522" sldId="420"/>
            <ac:spMk id="24" creationId="{3EB85297-AF7A-9972-0D53-DE107FD1B9B1}"/>
          </ac:spMkLst>
        </pc:spChg>
        <pc:spChg chg="add mod">
          <ac:chgData name="Noura.Elmaghawry" userId="b691f193-aaf6-4e62-bc5c-f933985003e3" providerId="ADAL" clId="{5828365E-362C-4511-9A80-836B3C5EE104}" dt="2024-03-16T19:41:47.724" v="657" actId="1076"/>
          <ac:spMkLst>
            <pc:docMk/>
            <pc:sldMk cId="3766112522" sldId="420"/>
            <ac:spMk id="26" creationId="{824492E7-7804-CA6A-0A59-A21F1388242D}"/>
          </ac:spMkLst>
        </pc:spChg>
        <pc:spChg chg="add del mod">
          <ac:chgData name="Noura.Elmaghawry" userId="b691f193-aaf6-4e62-bc5c-f933985003e3" providerId="ADAL" clId="{5828365E-362C-4511-9A80-836B3C5EE104}" dt="2024-03-16T19:41:55.207" v="658" actId="478"/>
          <ac:spMkLst>
            <pc:docMk/>
            <pc:sldMk cId="3766112522" sldId="420"/>
            <ac:spMk id="27" creationId="{14061444-76C9-7595-D13A-58FD28BBEDF1}"/>
          </ac:spMkLst>
        </pc:spChg>
        <pc:spChg chg="add del mod">
          <ac:chgData name="Noura.Elmaghawry" userId="b691f193-aaf6-4e62-bc5c-f933985003e3" providerId="ADAL" clId="{5828365E-362C-4511-9A80-836B3C5EE104}" dt="2024-03-16T19:41:55.207" v="658" actId="478"/>
          <ac:spMkLst>
            <pc:docMk/>
            <pc:sldMk cId="3766112522" sldId="420"/>
            <ac:spMk id="28" creationId="{70353BCF-BEA4-DFD6-D0CF-5A3209CE6BC6}"/>
          </ac:spMkLst>
        </pc:spChg>
        <pc:spChg chg="add del mod">
          <ac:chgData name="Noura.Elmaghawry" userId="b691f193-aaf6-4e62-bc5c-f933985003e3" providerId="ADAL" clId="{5828365E-362C-4511-9A80-836B3C5EE104}" dt="2024-03-16T19:41:55.207" v="658" actId="478"/>
          <ac:spMkLst>
            <pc:docMk/>
            <pc:sldMk cId="3766112522" sldId="420"/>
            <ac:spMk id="29" creationId="{42BABC70-20CE-4CFD-491B-23AA5E738001}"/>
          </ac:spMkLst>
        </pc:spChg>
        <pc:spChg chg="add del mod">
          <ac:chgData name="Noura.Elmaghawry" userId="b691f193-aaf6-4e62-bc5c-f933985003e3" providerId="ADAL" clId="{5828365E-362C-4511-9A80-836B3C5EE104}" dt="2024-03-16T19:41:55.207" v="658" actId="478"/>
          <ac:spMkLst>
            <pc:docMk/>
            <pc:sldMk cId="3766112522" sldId="420"/>
            <ac:spMk id="30" creationId="{E85408F7-E4D2-0889-6DF4-EDA64E857D12}"/>
          </ac:spMkLst>
        </pc:spChg>
        <pc:spChg chg="add mod">
          <ac:chgData name="Noura.Elmaghawry" userId="b691f193-aaf6-4e62-bc5c-f933985003e3" providerId="ADAL" clId="{5828365E-362C-4511-9A80-836B3C5EE104}" dt="2024-03-16T19:42:07.039" v="662" actId="20577"/>
          <ac:spMkLst>
            <pc:docMk/>
            <pc:sldMk cId="3766112522" sldId="420"/>
            <ac:spMk id="31" creationId="{DAC4A650-1A6C-7F90-E3AC-923AAA732034}"/>
          </ac:spMkLst>
        </pc:spChg>
        <pc:spChg chg="add mod">
          <ac:chgData name="Noura.Elmaghawry" userId="b691f193-aaf6-4e62-bc5c-f933985003e3" providerId="ADAL" clId="{5828365E-362C-4511-9A80-836B3C5EE104}" dt="2024-03-16T19:42:09.400" v="663" actId="20577"/>
          <ac:spMkLst>
            <pc:docMk/>
            <pc:sldMk cId="3766112522" sldId="420"/>
            <ac:spMk id="32" creationId="{FB7DEDDE-D94A-B893-2E65-F3A36D014A07}"/>
          </ac:spMkLst>
        </pc:spChg>
        <pc:spChg chg="add mod">
          <ac:chgData name="Noura.Elmaghawry" userId="b691f193-aaf6-4e62-bc5c-f933985003e3" providerId="ADAL" clId="{5828365E-362C-4511-9A80-836B3C5EE104}" dt="2024-03-16T19:42:04.722" v="660" actId="1076"/>
          <ac:spMkLst>
            <pc:docMk/>
            <pc:sldMk cId="3766112522" sldId="420"/>
            <ac:spMk id="33" creationId="{30AC705F-DCC4-4933-F21B-B8A0C12C94BE}"/>
          </ac:spMkLst>
        </pc:spChg>
        <pc:spChg chg="add mod">
          <ac:chgData name="Noura.Elmaghawry" userId="b691f193-aaf6-4e62-bc5c-f933985003e3" providerId="ADAL" clId="{5828365E-362C-4511-9A80-836B3C5EE104}" dt="2024-03-16T19:42:04.722" v="660" actId="1076"/>
          <ac:spMkLst>
            <pc:docMk/>
            <pc:sldMk cId="3766112522" sldId="420"/>
            <ac:spMk id="34" creationId="{278A0FDB-9586-B3A4-C2C3-6208FA536F41}"/>
          </ac:spMkLst>
        </pc:spChg>
        <pc:graphicFrameChg chg="del">
          <ac:chgData name="Noura.Elmaghawry" userId="b691f193-aaf6-4e62-bc5c-f933985003e3" providerId="ADAL" clId="{5828365E-362C-4511-9A80-836B3C5EE104}" dt="2024-03-16T18:59:11.874" v="416" actId="478"/>
          <ac:graphicFrameMkLst>
            <pc:docMk/>
            <pc:sldMk cId="3766112522" sldId="420"/>
            <ac:graphicFrameMk id="6" creationId="{50A2A5D2-B15D-8062-4B1A-56BE2CE8095B}"/>
          </ac:graphicFrameMkLst>
        </pc:graphicFrameChg>
        <pc:picChg chg="del">
          <ac:chgData name="Noura.Elmaghawry" userId="b691f193-aaf6-4e62-bc5c-f933985003e3" providerId="ADAL" clId="{5828365E-362C-4511-9A80-836B3C5EE104}" dt="2024-03-16T18:58:59.716" v="413" actId="478"/>
          <ac:picMkLst>
            <pc:docMk/>
            <pc:sldMk cId="3766112522" sldId="420"/>
            <ac:picMk id="4" creationId="{BFBE04FC-5F2B-347D-59CA-037895441C12}"/>
          </ac:picMkLst>
        </pc:picChg>
        <pc:picChg chg="add mod">
          <ac:chgData name="Noura.Elmaghawry" userId="b691f193-aaf6-4e62-bc5c-f933985003e3" providerId="ADAL" clId="{5828365E-362C-4511-9A80-836B3C5EE104}" dt="2024-03-16T19:39:38.680" v="635" actId="14100"/>
          <ac:picMkLst>
            <pc:docMk/>
            <pc:sldMk cId="3766112522" sldId="420"/>
            <ac:picMk id="5" creationId="{90250EED-BF34-48B3-0555-B5B5715C2884}"/>
          </ac:picMkLst>
        </pc:picChg>
        <pc:picChg chg="mod">
          <ac:chgData name="Noura.Elmaghawry" userId="b691f193-aaf6-4e62-bc5c-f933985003e3" providerId="ADAL" clId="{5828365E-362C-4511-9A80-836B3C5EE104}" dt="2024-03-16T19:40:10.498" v="640" actId="1076"/>
          <ac:picMkLst>
            <pc:docMk/>
            <pc:sldMk cId="3766112522" sldId="420"/>
            <ac:picMk id="12" creationId="{83CE3FFE-2FE3-6E56-9289-270F6531F67B}"/>
          </ac:picMkLst>
        </pc:picChg>
        <pc:picChg chg="add mod">
          <ac:chgData name="Noura.Elmaghawry" userId="b691f193-aaf6-4e62-bc5c-f933985003e3" providerId="ADAL" clId="{5828365E-362C-4511-9A80-836B3C5EE104}" dt="2024-03-16T19:40:12.522" v="641" actId="14100"/>
          <ac:picMkLst>
            <pc:docMk/>
            <pc:sldMk cId="3766112522" sldId="420"/>
            <ac:picMk id="15" creationId="{B963445E-A2E5-3EBA-946F-98F8D7FA0C2A}"/>
          </ac:picMkLst>
        </pc:picChg>
        <pc:picChg chg="del">
          <ac:chgData name="Noura.Elmaghawry" userId="b691f193-aaf6-4e62-bc5c-f933985003e3" providerId="ADAL" clId="{5828365E-362C-4511-9A80-836B3C5EE104}" dt="2024-03-16T18:59:02.571" v="414" actId="478"/>
          <ac:picMkLst>
            <pc:docMk/>
            <pc:sldMk cId="3766112522" sldId="420"/>
            <ac:picMk id="17" creationId="{37CF14A8-557C-BFC8-D18F-53091F9B6378}"/>
          </ac:picMkLst>
        </pc:picChg>
        <pc:picChg chg="add mod">
          <ac:chgData name="Noura.Elmaghawry" userId="b691f193-aaf6-4e62-bc5c-f933985003e3" providerId="ADAL" clId="{5828365E-362C-4511-9A80-836B3C5EE104}" dt="2024-03-16T19:41:22.893" v="650" actId="1076"/>
          <ac:picMkLst>
            <pc:docMk/>
            <pc:sldMk cId="3766112522" sldId="420"/>
            <ac:picMk id="25" creationId="{A5EC67EC-8EC7-674F-0800-D4B7931BDE78}"/>
          </ac:picMkLst>
        </pc:picChg>
        <pc:picChg chg="add mod">
          <ac:chgData name="Noura.Elmaghawry" userId="b691f193-aaf6-4e62-bc5c-f933985003e3" providerId="ADAL" clId="{5828365E-362C-4511-9A80-836B3C5EE104}" dt="2024-03-16T19:42:31.909" v="666" actId="14100"/>
          <ac:picMkLst>
            <pc:docMk/>
            <pc:sldMk cId="3766112522" sldId="420"/>
            <ac:picMk id="36" creationId="{1B7C86E6-9A0F-E5C0-3955-B0DBB7B8A144}"/>
          </ac:picMkLst>
        </pc:picChg>
        <pc:picChg chg="add mod">
          <ac:chgData name="Noura.Elmaghawry" userId="b691f193-aaf6-4e62-bc5c-f933985003e3" providerId="ADAL" clId="{5828365E-362C-4511-9A80-836B3C5EE104}" dt="2024-03-16T19:43:14.481" v="670" actId="1076"/>
          <ac:picMkLst>
            <pc:docMk/>
            <pc:sldMk cId="3766112522" sldId="420"/>
            <ac:picMk id="1026" creationId="{A1769129-C071-7A49-4836-B5CC446A252F}"/>
          </ac:picMkLst>
        </pc:picChg>
        <pc:inkChg chg="add del">
          <ac:chgData name="Noura.Elmaghawry" userId="b691f193-aaf6-4e62-bc5c-f933985003e3" providerId="ADAL" clId="{5828365E-362C-4511-9A80-836B3C5EE104}" dt="2024-03-16T21:18:09.885" v="1483" actId="9405"/>
          <ac:inkMkLst>
            <pc:docMk/>
            <pc:sldMk cId="3766112522" sldId="420"/>
            <ac:inkMk id="37" creationId="{71702523-FB12-7181-E5A2-D5D9A7B55212}"/>
          </ac:inkMkLst>
        </pc:inkChg>
        <pc:cxnChg chg="del">
          <ac:chgData name="Noura.Elmaghawry" userId="b691f193-aaf6-4e62-bc5c-f933985003e3" providerId="ADAL" clId="{5828365E-362C-4511-9A80-836B3C5EE104}" dt="2024-03-16T18:59:11.874" v="416" actId="478"/>
          <ac:cxnSpMkLst>
            <pc:docMk/>
            <pc:sldMk cId="3766112522" sldId="420"/>
            <ac:cxnSpMk id="7" creationId="{E41481D6-D425-FA55-99A4-AF21BCC1483B}"/>
          </ac:cxnSpMkLst>
        </pc:cxnChg>
        <pc:cxnChg chg="del">
          <ac:chgData name="Noura.Elmaghawry" userId="b691f193-aaf6-4e62-bc5c-f933985003e3" providerId="ADAL" clId="{5828365E-362C-4511-9A80-836B3C5EE104}" dt="2024-03-16T18:59:11.874" v="416" actId="478"/>
          <ac:cxnSpMkLst>
            <pc:docMk/>
            <pc:sldMk cId="3766112522" sldId="420"/>
            <ac:cxnSpMk id="8" creationId="{E3203874-DB34-14E8-6A69-F52E371B1000}"/>
          </ac:cxnSpMkLst>
        </pc:cxnChg>
      </pc:sldChg>
      <pc:sldChg chg="delSp add del mod">
        <pc:chgData name="Noura.Elmaghawry" userId="b691f193-aaf6-4e62-bc5c-f933985003e3" providerId="ADAL" clId="{5828365E-362C-4511-9A80-836B3C5EE104}" dt="2024-03-16T18:58:54.551" v="412" actId="47"/>
        <pc:sldMkLst>
          <pc:docMk/>
          <pc:sldMk cId="4274884633" sldId="421"/>
        </pc:sldMkLst>
        <pc:picChg chg="del">
          <ac:chgData name="Noura.Elmaghawry" userId="b691f193-aaf6-4e62-bc5c-f933985003e3" providerId="ADAL" clId="{5828365E-362C-4511-9A80-836B3C5EE104}" dt="2024-03-16T18:58:15.026" v="410" actId="478"/>
          <ac:picMkLst>
            <pc:docMk/>
            <pc:sldMk cId="4274884633" sldId="421"/>
            <ac:picMk id="14" creationId="{9F934B10-6E95-242B-F992-6E943284984E}"/>
          </ac:picMkLst>
        </pc:picChg>
        <pc:picChg chg="del">
          <ac:chgData name="Noura.Elmaghawry" userId="b691f193-aaf6-4e62-bc5c-f933985003e3" providerId="ADAL" clId="{5828365E-362C-4511-9A80-836B3C5EE104}" dt="2024-03-16T18:58:08.799" v="408" actId="478"/>
          <ac:picMkLst>
            <pc:docMk/>
            <pc:sldMk cId="4274884633" sldId="421"/>
            <ac:picMk id="16" creationId="{59177A8F-03ED-19FE-CDCA-52691D7FF6F2}"/>
          </ac:picMkLst>
        </pc:picChg>
        <pc:inkChg chg="del">
          <ac:chgData name="Noura.Elmaghawry" userId="b691f193-aaf6-4e62-bc5c-f933985003e3" providerId="ADAL" clId="{5828365E-362C-4511-9A80-836B3C5EE104}" dt="2024-03-16T18:58:12.344" v="409" actId="478"/>
          <ac:inkMkLst>
            <pc:docMk/>
            <pc:sldMk cId="4274884633" sldId="421"/>
            <ac:inkMk id="19" creationId="{C7DD97EA-784E-71DB-BC87-8A2AD31DD6BF}"/>
          </ac:inkMkLst>
        </pc:inkChg>
      </pc:sldChg>
      <pc:sldChg chg="delSp add del mod">
        <pc:chgData name="Noura.Elmaghawry" userId="b691f193-aaf6-4e62-bc5c-f933985003e3" providerId="ADAL" clId="{5828365E-362C-4511-9A80-836B3C5EE104}" dt="2024-03-16T19:50:14.838" v="788" actId="47"/>
        <pc:sldMkLst>
          <pc:docMk/>
          <pc:sldMk cId="2947501828" sldId="422"/>
        </pc:sldMkLst>
        <pc:spChg chg="del">
          <ac:chgData name="Noura.Elmaghawry" userId="b691f193-aaf6-4e62-bc5c-f933985003e3" providerId="ADAL" clId="{5828365E-362C-4511-9A80-836B3C5EE104}" dt="2024-03-16T19:00:56.861" v="425" actId="478"/>
          <ac:spMkLst>
            <pc:docMk/>
            <pc:sldMk cId="2947501828" sldId="422"/>
            <ac:spMk id="9" creationId="{E7A31A82-B0E1-5CA7-6456-E5607C3CF005}"/>
          </ac:spMkLst>
        </pc:spChg>
        <pc:spChg chg="del">
          <ac:chgData name="Noura.Elmaghawry" userId="b691f193-aaf6-4e62-bc5c-f933985003e3" providerId="ADAL" clId="{5828365E-362C-4511-9A80-836B3C5EE104}" dt="2024-03-16T19:01:01.178" v="426" actId="478"/>
          <ac:spMkLst>
            <pc:docMk/>
            <pc:sldMk cId="2947501828" sldId="422"/>
            <ac:spMk id="10" creationId="{7E929C96-5767-18E2-8358-BE0B4CEE42BF}"/>
          </ac:spMkLst>
        </pc:spChg>
        <pc:spChg chg="del">
          <ac:chgData name="Noura.Elmaghawry" userId="b691f193-aaf6-4e62-bc5c-f933985003e3" providerId="ADAL" clId="{5828365E-362C-4511-9A80-836B3C5EE104}" dt="2024-03-16T19:00:34.427" v="420" actId="478"/>
          <ac:spMkLst>
            <pc:docMk/>
            <pc:sldMk cId="2947501828" sldId="422"/>
            <ac:spMk id="11" creationId="{B815A925-C253-FAA9-E79E-9141617796F9}"/>
          </ac:spMkLst>
        </pc:spChg>
        <pc:spChg chg="del">
          <ac:chgData name="Noura.Elmaghawry" userId="b691f193-aaf6-4e62-bc5c-f933985003e3" providerId="ADAL" clId="{5828365E-362C-4511-9A80-836B3C5EE104}" dt="2024-03-16T19:00:44.627" v="422" actId="478"/>
          <ac:spMkLst>
            <pc:docMk/>
            <pc:sldMk cId="2947501828" sldId="422"/>
            <ac:spMk id="13" creationId="{8B46CE98-B135-EEBB-7C78-56F6A6D6FEB9}"/>
          </ac:spMkLst>
        </pc:spChg>
        <pc:graphicFrameChg chg="del">
          <ac:chgData name="Noura.Elmaghawry" userId="b691f193-aaf6-4e62-bc5c-f933985003e3" providerId="ADAL" clId="{5828365E-362C-4511-9A80-836B3C5EE104}" dt="2024-03-16T19:00:41.517" v="421" actId="478"/>
          <ac:graphicFrameMkLst>
            <pc:docMk/>
            <pc:sldMk cId="2947501828" sldId="422"/>
            <ac:graphicFrameMk id="6" creationId="{50A2A5D2-B15D-8062-4B1A-56BE2CE8095B}"/>
          </ac:graphicFrameMkLst>
        </pc:graphicFrameChg>
        <pc:picChg chg="del">
          <ac:chgData name="Noura.Elmaghawry" userId="b691f193-aaf6-4e62-bc5c-f933985003e3" providerId="ADAL" clId="{5828365E-362C-4511-9A80-836B3C5EE104}" dt="2024-03-16T19:00:29.067" v="418" actId="478"/>
          <ac:picMkLst>
            <pc:docMk/>
            <pc:sldMk cId="2947501828" sldId="422"/>
            <ac:picMk id="4" creationId="{BFBE04FC-5F2B-347D-59CA-037895441C12}"/>
          </ac:picMkLst>
        </pc:picChg>
        <pc:picChg chg="del">
          <ac:chgData name="Noura.Elmaghawry" userId="b691f193-aaf6-4e62-bc5c-f933985003e3" providerId="ADAL" clId="{5828365E-362C-4511-9A80-836B3C5EE104}" dt="2024-03-16T19:00:31.229" v="419" actId="478"/>
          <ac:picMkLst>
            <pc:docMk/>
            <pc:sldMk cId="2947501828" sldId="422"/>
            <ac:picMk id="17" creationId="{37CF14A8-557C-BFC8-D18F-53091F9B6378}"/>
          </ac:picMkLst>
        </pc:picChg>
        <pc:cxnChg chg="del">
          <ac:chgData name="Noura.Elmaghawry" userId="b691f193-aaf6-4e62-bc5c-f933985003e3" providerId="ADAL" clId="{5828365E-362C-4511-9A80-836B3C5EE104}" dt="2024-03-16T19:00:47.777" v="423" actId="478"/>
          <ac:cxnSpMkLst>
            <pc:docMk/>
            <pc:sldMk cId="2947501828" sldId="422"/>
            <ac:cxnSpMk id="7" creationId="{E41481D6-D425-FA55-99A4-AF21BCC1483B}"/>
          </ac:cxnSpMkLst>
        </pc:cxnChg>
        <pc:cxnChg chg="del">
          <ac:chgData name="Noura.Elmaghawry" userId="b691f193-aaf6-4e62-bc5c-f933985003e3" providerId="ADAL" clId="{5828365E-362C-4511-9A80-836B3C5EE104}" dt="2024-03-16T19:00:51.139" v="424" actId="478"/>
          <ac:cxnSpMkLst>
            <pc:docMk/>
            <pc:sldMk cId="2947501828" sldId="422"/>
            <ac:cxnSpMk id="8" creationId="{E3203874-DB34-14E8-6A69-F52E371B1000}"/>
          </ac:cxnSpMkLst>
        </pc:cxnChg>
      </pc:sldChg>
      <pc:sldChg chg="modSp add mod">
        <pc:chgData name="Noura.Elmaghawry" userId="b691f193-aaf6-4e62-bc5c-f933985003e3" providerId="ADAL" clId="{5828365E-362C-4511-9A80-836B3C5EE104}" dt="2024-03-16T19:17:37.604" v="623" actId="20577"/>
        <pc:sldMkLst>
          <pc:docMk/>
          <pc:sldMk cId="966129379" sldId="423"/>
        </pc:sldMkLst>
        <pc:spChg chg="mod">
          <ac:chgData name="Noura.Elmaghawry" userId="b691f193-aaf6-4e62-bc5c-f933985003e3" providerId="ADAL" clId="{5828365E-362C-4511-9A80-836B3C5EE104}" dt="2024-03-16T19:17:37.604" v="623" actId="20577"/>
          <ac:spMkLst>
            <pc:docMk/>
            <pc:sldMk cId="966129379" sldId="423"/>
            <ac:spMk id="2" creationId="{221A9121-B77B-449E-206C-DDE381C687C7}"/>
          </ac:spMkLst>
        </pc:spChg>
      </pc:sldChg>
      <pc:sldChg chg="addSp modSp new mod">
        <pc:chgData name="Noura.Elmaghawry" userId="b691f193-aaf6-4e62-bc5c-f933985003e3" providerId="ADAL" clId="{5828365E-362C-4511-9A80-836B3C5EE104}" dt="2024-03-16T19:37:42.214" v="632"/>
        <pc:sldMkLst>
          <pc:docMk/>
          <pc:sldMk cId="336964132" sldId="424"/>
        </pc:sldMkLst>
        <pc:spChg chg="mod">
          <ac:chgData name="Noura.Elmaghawry" userId="b691f193-aaf6-4e62-bc5c-f933985003e3" providerId="ADAL" clId="{5828365E-362C-4511-9A80-836B3C5EE104}" dt="2024-03-16T19:37:42.214" v="632"/>
          <ac:spMkLst>
            <pc:docMk/>
            <pc:sldMk cId="336964132" sldId="424"/>
            <ac:spMk id="2" creationId="{CEAEB501-3613-4925-C67A-29F86AE13009}"/>
          </ac:spMkLst>
        </pc:spChg>
        <pc:spChg chg="add mod">
          <ac:chgData name="Noura.Elmaghawry" userId="b691f193-aaf6-4e62-bc5c-f933985003e3" providerId="ADAL" clId="{5828365E-362C-4511-9A80-836B3C5EE104}" dt="2024-03-16T19:37:32.804" v="631" actId="1076"/>
          <ac:spMkLst>
            <pc:docMk/>
            <pc:sldMk cId="336964132" sldId="424"/>
            <ac:spMk id="11" creationId="{9F745484-AA8D-CD4F-F309-99C6929B069A}"/>
          </ac:spMkLst>
        </pc:spChg>
        <pc:spChg chg="add mod">
          <ac:chgData name="Noura.Elmaghawry" userId="b691f193-aaf6-4e62-bc5c-f933985003e3" providerId="ADAL" clId="{5828365E-362C-4511-9A80-836B3C5EE104}" dt="2024-03-16T19:37:32.804" v="631" actId="1076"/>
          <ac:spMkLst>
            <pc:docMk/>
            <pc:sldMk cId="336964132" sldId="424"/>
            <ac:spMk id="12" creationId="{2D3F547B-D6B8-5B0A-01B1-71CD2632A229}"/>
          </ac:spMkLst>
        </pc:spChg>
        <pc:spChg chg="add mod">
          <ac:chgData name="Noura.Elmaghawry" userId="b691f193-aaf6-4e62-bc5c-f933985003e3" providerId="ADAL" clId="{5828365E-362C-4511-9A80-836B3C5EE104}" dt="2024-03-16T19:37:32.804" v="631" actId="1076"/>
          <ac:spMkLst>
            <pc:docMk/>
            <pc:sldMk cId="336964132" sldId="424"/>
            <ac:spMk id="13" creationId="{F5DFF840-02F2-770F-DDF3-AFB9F6E2DA87}"/>
          </ac:spMkLst>
        </pc:spChg>
        <pc:graphicFrameChg chg="add mod">
          <ac:chgData name="Noura.Elmaghawry" userId="b691f193-aaf6-4e62-bc5c-f933985003e3" providerId="ADAL" clId="{5828365E-362C-4511-9A80-836B3C5EE104}" dt="2024-03-16T19:37:32.804" v="631" actId="1076"/>
          <ac:graphicFrameMkLst>
            <pc:docMk/>
            <pc:sldMk cId="336964132" sldId="424"/>
            <ac:graphicFrameMk id="8" creationId="{7C64CA76-D0C1-2CC2-923F-BB9AE8E36BAD}"/>
          </ac:graphicFrameMkLst>
        </pc:graphicFrameChg>
        <pc:picChg chg="add mod">
          <ac:chgData name="Noura.Elmaghawry" userId="b691f193-aaf6-4e62-bc5c-f933985003e3" providerId="ADAL" clId="{5828365E-362C-4511-9A80-836B3C5EE104}" dt="2024-03-16T19:36:48.244" v="627" actId="14100"/>
          <ac:picMkLst>
            <pc:docMk/>
            <pc:sldMk cId="336964132" sldId="424"/>
            <ac:picMk id="5" creationId="{7FB45BD1-066D-E5BF-6430-8BEAC0717432}"/>
          </ac:picMkLst>
        </pc:picChg>
        <pc:picChg chg="add mod">
          <ac:chgData name="Noura.Elmaghawry" userId="b691f193-aaf6-4e62-bc5c-f933985003e3" providerId="ADAL" clId="{5828365E-362C-4511-9A80-836B3C5EE104}" dt="2024-03-16T19:37:08.052" v="628"/>
          <ac:picMkLst>
            <pc:docMk/>
            <pc:sldMk cId="336964132" sldId="424"/>
            <ac:picMk id="6" creationId="{65BEE1A9-B38F-B42B-F357-8B5FC4DA15E1}"/>
          </ac:picMkLst>
        </pc:picChg>
        <pc:picChg chg="add mod">
          <ac:chgData name="Noura.Elmaghawry" userId="b691f193-aaf6-4e62-bc5c-f933985003e3" providerId="ADAL" clId="{5828365E-362C-4511-9A80-836B3C5EE104}" dt="2024-03-16T19:37:08.052" v="628"/>
          <ac:picMkLst>
            <pc:docMk/>
            <pc:sldMk cId="336964132" sldId="424"/>
            <ac:picMk id="7" creationId="{1D80E65F-6E62-323C-EE40-4680314B4132}"/>
          </ac:picMkLst>
        </pc:picChg>
        <pc:cxnChg chg="add mod">
          <ac:chgData name="Noura.Elmaghawry" userId="b691f193-aaf6-4e62-bc5c-f933985003e3" providerId="ADAL" clId="{5828365E-362C-4511-9A80-836B3C5EE104}" dt="2024-03-16T19:37:32.804" v="631" actId="1076"/>
          <ac:cxnSpMkLst>
            <pc:docMk/>
            <pc:sldMk cId="336964132" sldId="424"/>
            <ac:cxnSpMk id="9" creationId="{F06DBAA4-B47C-BB35-9F37-CD90E68FEC83}"/>
          </ac:cxnSpMkLst>
        </pc:cxnChg>
        <pc:cxnChg chg="add mod">
          <ac:chgData name="Noura.Elmaghawry" userId="b691f193-aaf6-4e62-bc5c-f933985003e3" providerId="ADAL" clId="{5828365E-362C-4511-9A80-836B3C5EE104}" dt="2024-03-16T19:37:32.804" v="631" actId="1076"/>
          <ac:cxnSpMkLst>
            <pc:docMk/>
            <pc:sldMk cId="336964132" sldId="424"/>
            <ac:cxnSpMk id="10" creationId="{69974371-D597-763B-6E7F-AFCB03EA53C2}"/>
          </ac:cxnSpMkLst>
        </pc:cxnChg>
      </pc:sldChg>
      <pc:sldChg chg="addSp delSp modSp add mod delAnim">
        <pc:chgData name="Noura.Elmaghawry" userId="b691f193-aaf6-4e62-bc5c-f933985003e3" providerId="ADAL" clId="{5828365E-362C-4511-9A80-836B3C5EE104}" dt="2024-03-16T19:48:22.346" v="780" actId="9405"/>
        <pc:sldMkLst>
          <pc:docMk/>
          <pc:sldMk cId="3146569008" sldId="425"/>
        </pc:sldMkLst>
        <pc:spChg chg="mod">
          <ac:chgData name="Noura.Elmaghawry" userId="b691f193-aaf6-4e62-bc5c-f933985003e3" providerId="ADAL" clId="{5828365E-362C-4511-9A80-836B3C5EE104}" dt="2024-03-16T19:43:42.465" v="681" actId="20577"/>
          <ac:spMkLst>
            <pc:docMk/>
            <pc:sldMk cId="3146569008" sldId="425"/>
            <ac:spMk id="2" creationId="{900CA35A-713C-A893-1AA5-9080F9B7F1E8}"/>
          </ac:spMkLst>
        </pc:spChg>
        <pc:spChg chg="mod">
          <ac:chgData name="Noura.Elmaghawry" userId="b691f193-aaf6-4e62-bc5c-f933985003e3" providerId="ADAL" clId="{5828365E-362C-4511-9A80-836B3C5EE104}" dt="2024-03-16T19:46:23.770" v="689" actId="207"/>
          <ac:spMkLst>
            <pc:docMk/>
            <pc:sldMk cId="3146569008" sldId="425"/>
            <ac:spMk id="21" creationId="{23F7BE15-C1B5-3720-8825-68EF6BA5A514}"/>
          </ac:spMkLst>
        </pc:spChg>
        <pc:spChg chg="mod">
          <ac:chgData name="Noura.Elmaghawry" userId="b691f193-aaf6-4e62-bc5c-f933985003e3" providerId="ADAL" clId="{5828365E-362C-4511-9A80-836B3C5EE104}" dt="2024-03-16T19:46:23.770" v="689" actId="207"/>
          <ac:spMkLst>
            <pc:docMk/>
            <pc:sldMk cId="3146569008" sldId="425"/>
            <ac:spMk id="22" creationId="{027B0D19-E879-E9ED-2921-53574AF40310}"/>
          </ac:spMkLst>
        </pc:spChg>
        <pc:spChg chg="mod">
          <ac:chgData name="Noura.Elmaghawry" userId="b691f193-aaf6-4e62-bc5c-f933985003e3" providerId="ADAL" clId="{5828365E-362C-4511-9A80-836B3C5EE104}" dt="2024-03-16T19:47:37.561" v="775" actId="1076"/>
          <ac:spMkLst>
            <pc:docMk/>
            <pc:sldMk cId="3146569008" sldId="425"/>
            <ac:spMk id="26" creationId="{824492E7-7804-CA6A-0A59-A21F1388242D}"/>
          </ac:spMkLst>
        </pc:spChg>
        <pc:spChg chg="mod">
          <ac:chgData name="Noura.Elmaghawry" userId="b691f193-aaf6-4e62-bc5c-f933985003e3" providerId="ADAL" clId="{5828365E-362C-4511-9A80-836B3C5EE104}" dt="2024-03-16T19:46:23.770" v="689" actId="207"/>
          <ac:spMkLst>
            <pc:docMk/>
            <pc:sldMk cId="3146569008" sldId="425"/>
            <ac:spMk id="31" creationId="{DAC4A650-1A6C-7F90-E3AC-923AAA732034}"/>
          </ac:spMkLst>
        </pc:spChg>
        <pc:spChg chg="mod">
          <ac:chgData name="Noura.Elmaghawry" userId="b691f193-aaf6-4e62-bc5c-f933985003e3" providerId="ADAL" clId="{5828365E-362C-4511-9A80-836B3C5EE104}" dt="2024-03-16T19:46:23.770" v="689" actId="207"/>
          <ac:spMkLst>
            <pc:docMk/>
            <pc:sldMk cId="3146569008" sldId="425"/>
            <ac:spMk id="32" creationId="{FB7DEDDE-D94A-B893-2E65-F3A36D014A07}"/>
          </ac:spMkLst>
        </pc:spChg>
        <pc:grpChg chg="mod">
          <ac:chgData name="Noura.Elmaghawry" userId="b691f193-aaf6-4e62-bc5c-f933985003e3" providerId="ADAL" clId="{5828365E-362C-4511-9A80-836B3C5EE104}" dt="2024-03-16T19:46:40.166" v="692"/>
          <ac:grpSpMkLst>
            <pc:docMk/>
            <pc:sldMk cId="3146569008" sldId="425"/>
            <ac:grpSpMk id="8" creationId="{A46EDA6B-88FB-A163-7249-981CBA907402}"/>
          </ac:grpSpMkLst>
        </pc:grpChg>
        <pc:picChg chg="add mod">
          <ac:chgData name="Noura.Elmaghawry" userId="b691f193-aaf6-4e62-bc5c-f933985003e3" providerId="ADAL" clId="{5828365E-362C-4511-9A80-836B3C5EE104}" dt="2024-03-16T19:45:42.234" v="686" actId="14100"/>
          <ac:picMkLst>
            <pc:docMk/>
            <pc:sldMk cId="3146569008" sldId="425"/>
            <ac:picMk id="4" creationId="{EFAE660F-6CDA-3387-FFC2-87E7E683244F}"/>
          </ac:picMkLst>
        </pc:picChg>
        <pc:picChg chg="del">
          <ac:chgData name="Noura.Elmaghawry" userId="b691f193-aaf6-4e62-bc5c-f933985003e3" providerId="ADAL" clId="{5828365E-362C-4511-9A80-836B3C5EE104}" dt="2024-03-16T19:45:31.648" v="682" actId="478"/>
          <ac:picMkLst>
            <pc:docMk/>
            <pc:sldMk cId="3146569008" sldId="425"/>
            <ac:picMk id="5" creationId="{90250EED-BF34-48B3-0555-B5B5715C2884}"/>
          </ac:picMkLst>
        </pc:picChg>
        <pc:picChg chg="add mod">
          <ac:chgData name="Noura.Elmaghawry" userId="b691f193-aaf6-4e62-bc5c-f933985003e3" providerId="ADAL" clId="{5828365E-362C-4511-9A80-836B3C5EE104}" dt="2024-03-16T19:48:13.720" v="779" actId="14100"/>
          <ac:picMkLst>
            <pc:docMk/>
            <pc:sldMk cId="3146569008" sldId="425"/>
            <ac:picMk id="10" creationId="{234D6946-D2BB-C366-4D07-99FA6421F687}"/>
          </ac:picMkLst>
        </pc:picChg>
        <pc:picChg chg="del">
          <ac:chgData name="Noura.Elmaghawry" userId="b691f193-aaf6-4e62-bc5c-f933985003e3" providerId="ADAL" clId="{5828365E-362C-4511-9A80-836B3C5EE104}" dt="2024-03-16T19:45:38.432" v="685" actId="478"/>
          <ac:picMkLst>
            <pc:docMk/>
            <pc:sldMk cId="3146569008" sldId="425"/>
            <ac:picMk id="25" creationId="{A5EC67EC-8EC7-674F-0800-D4B7931BDE78}"/>
          </ac:picMkLst>
        </pc:picChg>
        <pc:picChg chg="del">
          <ac:chgData name="Noura.Elmaghawry" userId="b691f193-aaf6-4e62-bc5c-f933985003e3" providerId="ADAL" clId="{5828365E-362C-4511-9A80-836B3C5EE104}" dt="2024-03-16T19:48:05.939" v="776" actId="478"/>
          <ac:picMkLst>
            <pc:docMk/>
            <pc:sldMk cId="3146569008" sldId="425"/>
            <ac:picMk id="36" creationId="{1B7C86E6-9A0F-E5C0-3955-B0DBB7B8A144}"/>
          </ac:picMkLst>
        </pc:picChg>
        <pc:picChg chg="del">
          <ac:chgData name="Noura.Elmaghawry" userId="b691f193-aaf6-4e62-bc5c-f933985003e3" providerId="ADAL" clId="{5828365E-362C-4511-9A80-836B3C5EE104}" dt="2024-03-16T19:46:51.787" v="693" actId="478"/>
          <ac:picMkLst>
            <pc:docMk/>
            <pc:sldMk cId="3146569008" sldId="425"/>
            <ac:picMk id="1026" creationId="{A1769129-C071-7A49-4836-B5CC446A252F}"/>
          </ac:picMkLst>
        </pc:picChg>
        <pc:inkChg chg="add mod">
          <ac:chgData name="Noura.Elmaghawry" userId="b691f193-aaf6-4e62-bc5c-f933985003e3" providerId="ADAL" clId="{5828365E-362C-4511-9A80-836B3C5EE104}" dt="2024-03-16T19:46:40.166" v="692"/>
          <ac:inkMkLst>
            <pc:docMk/>
            <pc:sldMk cId="3146569008" sldId="425"/>
            <ac:inkMk id="6" creationId="{45105BB3-ABF4-C4F9-F5F8-034CAC17C73F}"/>
          </ac:inkMkLst>
        </pc:inkChg>
        <pc:inkChg chg="add mod">
          <ac:chgData name="Noura.Elmaghawry" userId="b691f193-aaf6-4e62-bc5c-f933985003e3" providerId="ADAL" clId="{5828365E-362C-4511-9A80-836B3C5EE104}" dt="2024-03-16T19:46:40.166" v="692"/>
          <ac:inkMkLst>
            <pc:docMk/>
            <pc:sldMk cId="3146569008" sldId="425"/>
            <ac:inkMk id="7" creationId="{12B92E46-30C0-59FD-0A70-4C64EBA151B0}"/>
          </ac:inkMkLst>
        </pc:inkChg>
        <pc:inkChg chg="add">
          <ac:chgData name="Noura.Elmaghawry" userId="b691f193-aaf6-4e62-bc5c-f933985003e3" providerId="ADAL" clId="{5828365E-362C-4511-9A80-836B3C5EE104}" dt="2024-03-16T19:48:22.346" v="780" actId="9405"/>
          <ac:inkMkLst>
            <pc:docMk/>
            <pc:sldMk cId="3146569008" sldId="425"/>
            <ac:inkMk id="11" creationId="{6112606C-A197-2AEA-FBA5-8848C6BEC6E9}"/>
          </ac:inkMkLst>
        </pc:inkChg>
      </pc:sldChg>
      <pc:sldChg chg="modSp add mod">
        <pc:chgData name="Noura.Elmaghawry" userId="b691f193-aaf6-4e62-bc5c-f933985003e3" providerId="ADAL" clId="{5828365E-362C-4511-9A80-836B3C5EE104}" dt="2024-03-16T19:50:10.506" v="787" actId="20577"/>
        <pc:sldMkLst>
          <pc:docMk/>
          <pc:sldMk cId="3637139215" sldId="426"/>
        </pc:sldMkLst>
        <pc:spChg chg="mod">
          <ac:chgData name="Noura.Elmaghawry" userId="b691f193-aaf6-4e62-bc5c-f933985003e3" providerId="ADAL" clId="{5828365E-362C-4511-9A80-836B3C5EE104}" dt="2024-03-16T19:50:10.506" v="787" actId="20577"/>
          <ac:spMkLst>
            <pc:docMk/>
            <pc:sldMk cId="3637139215" sldId="426"/>
            <ac:spMk id="2" creationId="{221A9121-B77B-449E-206C-DDE381C687C7}"/>
          </ac:spMkLst>
        </pc:spChg>
      </pc:sldChg>
      <pc:sldChg chg="addSp delSp modSp new mod ord">
        <pc:chgData name="Noura.Elmaghawry" userId="b691f193-aaf6-4e62-bc5c-f933985003e3" providerId="ADAL" clId="{5828365E-362C-4511-9A80-836B3C5EE104}" dt="2024-03-16T20:16:04.512" v="1044"/>
        <pc:sldMkLst>
          <pc:docMk/>
          <pc:sldMk cId="4125619121" sldId="427"/>
        </pc:sldMkLst>
        <pc:spChg chg="mod">
          <ac:chgData name="Noura.Elmaghawry" userId="b691f193-aaf6-4e62-bc5c-f933985003e3" providerId="ADAL" clId="{5828365E-362C-4511-9A80-836B3C5EE104}" dt="2024-03-16T20:14:01.247" v="926" actId="20577"/>
          <ac:spMkLst>
            <pc:docMk/>
            <pc:sldMk cId="4125619121" sldId="427"/>
            <ac:spMk id="2" creationId="{DBB48426-4C05-205A-E9E4-19598967EFCC}"/>
          </ac:spMkLst>
        </pc:spChg>
        <pc:spChg chg="del">
          <ac:chgData name="Noura.Elmaghawry" userId="b691f193-aaf6-4e62-bc5c-f933985003e3" providerId="ADAL" clId="{5828365E-362C-4511-9A80-836B3C5EE104}" dt="2024-03-16T19:58:49.470" v="790"/>
          <ac:spMkLst>
            <pc:docMk/>
            <pc:sldMk cId="4125619121" sldId="427"/>
            <ac:spMk id="3" creationId="{99425048-69DF-FDE6-0288-66392D32AF74}"/>
          </ac:spMkLst>
        </pc:spChg>
        <pc:spChg chg="add mod">
          <ac:chgData name="Noura.Elmaghawry" userId="b691f193-aaf6-4e62-bc5c-f933985003e3" providerId="ADAL" clId="{5828365E-362C-4511-9A80-836B3C5EE104}" dt="2024-03-16T20:14:17.968" v="934" actId="14100"/>
          <ac:spMkLst>
            <pc:docMk/>
            <pc:sldMk cId="4125619121" sldId="427"/>
            <ac:spMk id="4" creationId="{1CD43A12-BCF6-8870-945B-4150520FDD91}"/>
          </ac:spMkLst>
        </pc:spChg>
        <pc:spChg chg="add mod">
          <ac:chgData name="Noura.Elmaghawry" userId="b691f193-aaf6-4e62-bc5c-f933985003e3" providerId="ADAL" clId="{5828365E-362C-4511-9A80-836B3C5EE104}" dt="2024-03-16T20:16:00.452" v="1042" actId="1076"/>
          <ac:spMkLst>
            <pc:docMk/>
            <pc:sldMk cId="4125619121" sldId="427"/>
            <ac:spMk id="5" creationId="{A00583BA-6A3B-9B02-63D9-A1F535C5BCC8}"/>
          </ac:spMkLst>
        </pc:spChg>
        <pc:spChg chg="add mod">
          <ac:chgData name="Noura.Elmaghawry" userId="b691f193-aaf6-4e62-bc5c-f933985003e3" providerId="ADAL" clId="{5828365E-362C-4511-9A80-836B3C5EE104}" dt="2024-03-16T20:14:04.580" v="928" actId="20577"/>
          <ac:spMkLst>
            <pc:docMk/>
            <pc:sldMk cId="4125619121" sldId="427"/>
            <ac:spMk id="7" creationId="{6FF3B6B4-D20C-2300-C2C1-CAABE8104B6E}"/>
          </ac:spMkLst>
        </pc:spChg>
      </pc:sldChg>
      <pc:sldChg chg="addSp delSp modSp new mod">
        <pc:chgData name="Noura.Elmaghawry" userId="b691f193-aaf6-4e62-bc5c-f933985003e3" providerId="ADAL" clId="{5828365E-362C-4511-9A80-836B3C5EE104}" dt="2024-03-16T20:52:34.013" v="1262" actId="1076"/>
        <pc:sldMkLst>
          <pc:docMk/>
          <pc:sldMk cId="1580215790" sldId="428"/>
        </pc:sldMkLst>
        <pc:spChg chg="mod">
          <ac:chgData name="Noura.Elmaghawry" userId="b691f193-aaf6-4e62-bc5c-f933985003e3" providerId="ADAL" clId="{5828365E-362C-4511-9A80-836B3C5EE104}" dt="2024-03-16T20:11:12.690" v="861" actId="20577"/>
          <ac:spMkLst>
            <pc:docMk/>
            <pc:sldMk cId="1580215790" sldId="428"/>
            <ac:spMk id="2" creationId="{9E1261E3-059D-EFFF-F4F3-7FF75E9548D2}"/>
          </ac:spMkLst>
        </pc:spChg>
        <pc:spChg chg="del">
          <ac:chgData name="Noura.Elmaghawry" userId="b691f193-aaf6-4e62-bc5c-f933985003e3" providerId="ADAL" clId="{5828365E-362C-4511-9A80-836B3C5EE104}" dt="2024-03-16T20:07:58.337" v="792" actId="478"/>
          <ac:spMkLst>
            <pc:docMk/>
            <pc:sldMk cId="1580215790" sldId="428"/>
            <ac:spMk id="3" creationId="{445F7F84-B49B-B6D4-68BF-4D447D2949F4}"/>
          </ac:spMkLst>
        </pc:spChg>
        <pc:picChg chg="add mod">
          <ac:chgData name="Noura.Elmaghawry" userId="b691f193-aaf6-4e62-bc5c-f933985003e3" providerId="ADAL" clId="{5828365E-362C-4511-9A80-836B3C5EE104}" dt="2024-03-16T20:10:33.637" v="802" actId="14100"/>
          <ac:picMkLst>
            <pc:docMk/>
            <pc:sldMk cId="1580215790" sldId="428"/>
            <ac:picMk id="5" creationId="{D9FB1A51-8C67-F153-4165-24CD020E4848}"/>
          </ac:picMkLst>
        </pc:picChg>
        <pc:picChg chg="add del mod">
          <ac:chgData name="Noura.Elmaghawry" userId="b691f193-aaf6-4e62-bc5c-f933985003e3" providerId="ADAL" clId="{5828365E-362C-4511-9A80-836B3C5EE104}" dt="2024-03-16T20:10:26.780" v="799" actId="478"/>
          <ac:picMkLst>
            <pc:docMk/>
            <pc:sldMk cId="1580215790" sldId="428"/>
            <ac:picMk id="7" creationId="{2D05BE2E-1788-9889-3175-F5FC06496D05}"/>
          </ac:picMkLst>
        </pc:picChg>
        <pc:picChg chg="add mod">
          <ac:chgData name="Noura.Elmaghawry" userId="b691f193-aaf6-4e62-bc5c-f933985003e3" providerId="ADAL" clId="{5828365E-362C-4511-9A80-836B3C5EE104}" dt="2024-03-16T20:52:13.998" v="1258" actId="14100"/>
          <ac:picMkLst>
            <pc:docMk/>
            <pc:sldMk cId="1580215790" sldId="428"/>
            <ac:picMk id="9" creationId="{FB9CE571-64AC-35FD-3064-7AA808B0BD30}"/>
          </ac:picMkLst>
        </pc:picChg>
        <pc:picChg chg="add mod">
          <ac:chgData name="Noura.Elmaghawry" userId="b691f193-aaf6-4e62-bc5c-f933985003e3" providerId="ADAL" clId="{5828365E-362C-4511-9A80-836B3C5EE104}" dt="2024-03-16T20:52:10.547" v="1257" actId="14100"/>
          <ac:picMkLst>
            <pc:docMk/>
            <pc:sldMk cId="1580215790" sldId="428"/>
            <ac:picMk id="14" creationId="{A3E835C4-4513-DCB2-2CE0-8AC0E3F3F238}"/>
          </ac:picMkLst>
        </pc:picChg>
        <pc:picChg chg="add mod">
          <ac:chgData name="Noura.Elmaghawry" userId="b691f193-aaf6-4e62-bc5c-f933985003e3" providerId="ADAL" clId="{5828365E-362C-4511-9A80-836B3C5EE104}" dt="2024-03-16T20:52:34.013" v="1262" actId="1076"/>
          <ac:picMkLst>
            <pc:docMk/>
            <pc:sldMk cId="1580215790" sldId="428"/>
            <ac:picMk id="15" creationId="{4067F12E-A9E1-B69A-08D0-0FC75752CE7D}"/>
          </ac:picMkLst>
        </pc:picChg>
        <pc:inkChg chg="add">
          <ac:chgData name="Noura.Elmaghawry" userId="b691f193-aaf6-4e62-bc5c-f933985003e3" providerId="ADAL" clId="{5828365E-362C-4511-9A80-836B3C5EE104}" dt="2024-03-16T20:10:49.474" v="805" actId="9405"/>
          <ac:inkMkLst>
            <pc:docMk/>
            <pc:sldMk cId="1580215790" sldId="428"/>
            <ac:inkMk id="10" creationId="{47F9D3BE-03DB-5CB6-93F5-62A58A295D04}"/>
          </ac:inkMkLst>
        </pc:inkChg>
        <pc:inkChg chg="add">
          <ac:chgData name="Noura.Elmaghawry" userId="b691f193-aaf6-4e62-bc5c-f933985003e3" providerId="ADAL" clId="{5828365E-362C-4511-9A80-836B3C5EE104}" dt="2024-03-16T20:10:51.140" v="806" actId="9405"/>
          <ac:inkMkLst>
            <pc:docMk/>
            <pc:sldMk cId="1580215790" sldId="428"/>
            <ac:inkMk id="11" creationId="{341E89EB-EAD2-5A7B-0F89-5EC82479156A}"/>
          </ac:inkMkLst>
        </pc:inkChg>
        <pc:inkChg chg="add">
          <ac:chgData name="Noura.Elmaghawry" userId="b691f193-aaf6-4e62-bc5c-f933985003e3" providerId="ADAL" clId="{5828365E-362C-4511-9A80-836B3C5EE104}" dt="2024-03-16T20:10:53.133" v="807" actId="9405"/>
          <ac:inkMkLst>
            <pc:docMk/>
            <pc:sldMk cId="1580215790" sldId="428"/>
            <ac:inkMk id="12" creationId="{012943D0-101D-4DC8-10ED-70ADE47D4FBB}"/>
          </ac:inkMkLst>
        </pc:inkChg>
      </pc:sldChg>
      <pc:sldChg chg="addSp delSp modSp new mod">
        <pc:chgData name="Noura.Elmaghawry" userId="b691f193-aaf6-4e62-bc5c-f933985003e3" providerId="ADAL" clId="{5828365E-362C-4511-9A80-836B3C5EE104}" dt="2024-03-16T20:33:12.709" v="1186" actId="20577"/>
        <pc:sldMkLst>
          <pc:docMk/>
          <pc:sldMk cId="48273366" sldId="429"/>
        </pc:sldMkLst>
        <pc:spChg chg="mod">
          <ac:chgData name="Noura.Elmaghawry" userId="b691f193-aaf6-4e62-bc5c-f933985003e3" providerId="ADAL" clId="{5828365E-362C-4511-9A80-836B3C5EE104}" dt="2024-03-16T20:33:12.709" v="1186" actId="20577"/>
          <ac:spMkLst>
            <pc:docMk/>
            <pc:sldMk cId="48273366" sldId="429"/>
            <ac:spMk id="2" creationId="{623E4275-27D3-5EBC-4F92-18CEDC49E2C8}"/>
          </ac:spMkLst>
        </pc:spChg>
        <pc:spChg chg="del">
          <ac:chgData name="Noura.Elmaghawry" userId="b691f193-aaf6-4e62-bc5c-f933985003e3" providerId="ADAL" clId="{5828365E-362C-4511-9A80-836B3C5EE104}" dt="2024-03-16T20:21:09.249" v="1046" actId="478"/>
          <ac:spMkLst>
            <pc:docMk/>
            <pc:sldMk cId="48273366" sldId="429"/>
            <ac:spMk id="3" creationId="{AB0448D6-6437-3E69-0C6B-0C84AA450B0B}"/>
          </ac:spMkLst>
        </pc:spChg>
        <pc:spChg chg="add mod">
          <ac:chgData name="Noura.Elmaghawry" userId="b691f193-aaf6-4e62-bc5c-f933985003e3" providerId="ADAL" clId="{5828365E-362C-4511-9A80-836B3C5EE104}" dt="2024-03-16T20:23:05.696" v="1085" actId="1076"/>
          <ac:spMkLst>
            <pc:docMk/>
            <pc:sldMk cId="48273366" sldId="429"/>
            <ac:spMk id="8" creationId="{FE241204-0467-5E16-F890-2C3029E4A369}"/>
          </ac:spMkLst>
        </pc:spChg>
        <pc:grpChg chg="mod">
          <ac:chgData name="Noura.Elmaghawry" userId="b691f193-aaf6-4e62-bc5c-f933985003e3" providerId="ADAL" clId="{5828365E-362C-4511-9A80-836B3C5EE104}" dt="2024-03-16T20:23:16.189" v="1089"/>
          <ac:grpSpMkLst>
            <pc:docMk/>
            <pc:sldMk cId="48273366" sldId="429"/>
            <ac:grpSpMk id="12" creationId="{48C343D4-9EB5-96EB-958A-38A26ACF4E67}"/>
          </ac:grpSpMkLst>
        </pc:grpChg>
        <pc:picChg chg="add mod">
          <ac:chgData name="Noura.Elmaghawry" userId="b691f193-aaf6-4e62-bc5c-f933985003e3" providerId="ADAL" clId="{5828365E-362C-4511-9A80-836B3C5EE104}" dt="2024-03-16T20:21:21.841" v="1051" actId="14100"/>
          <ac:picMkLst>
            <pc:docMk/>
            <pc:sldMk cId="48273366" sldId="429"/>
            <ac:picMk id="5" creationId="{8034439B-0C71-BBA0-0818-85B648C98FB7}"/>
          </ac:picMkLst>
        </pc:picChg>
        <pc:picChg chg="add mod">
          <ac:chgData name="Noura.Elmaghawry" userId="b691f193-aaf6-4e62-bc5c-f933985003e3" providerId="ADAL" clId="{5828365E-362C-4511-9A80-836B3C5EE104}" dt="2024-03-16T20:22:34.829" v="1058" actId="1076"/>
          <ac:picMkLst>
            <pc:docMk/>
            <pc:sldMk cId="48273366" sldId="429"/>
            <ac:picMk id="7" creationId="{FDBB5E97-6581-EA0E-9C2D-9C078B9D1E7E}"/>
          </ac:picMkLst>
        </pc:picChg>
        <pc:inkChg chg="add">
          <ac:chgData name="Noura.Elmaghawry" userId="b691f193-aaf6-4e62-bc5c-f933985003e3" providerId="ADAL" clId="{5828365E-362C-4511-9A80-836B3C5EE104}" dt="2024-03-16T20:23:12.747" v="1086" actId="9405"/>
          <ac:inkMkLst>
            <pc:docMk/>
            <pc:sldMk cId="48273366" sldId="429"/>
            <ac:inkMk id="9" creationId="{917CC150-31F1-1D18-9C2D-9B95FDD574B6}"/>
          </ac:inkMkLst>
        </pc:inkChg>
        <pc:inkChg chg="add mod">
          <ac:chgData name="Noura.Elmaghawry" userId="b691f193-aaf6-4e62-bc5c-f933985003e3" providerId="ADAL" clId="{5828365E-362C-4511-9A80-836B3C5EE104}" dt="2024-03-16T20:23:16.189" v="1089"/>
          <ac:inkMkLst>
            <pc:docMk/>
            <pc:sldMk cId="48273366" sldId="429"/>
            <ac:inkMk id="10" creationId="{CE8E86A9-CAFE-61F7-3809-89474F01FA39}"/>
          </ac:inkMkLst>
        </pc:inkChg>
        <pc:inkChg chg="add mod">
          <ac:chgData name="Noura.Elmaghawry" userId="b691f193-aaf6-4e62-bc5c-f933985003e3" providerId="ADAL" clId="{5828365E-362C-4511-9A80-836B3C5EE104}" dt="2024-03-16T20:23:16.189" v="1089"/>
          <ac:inkMkLst>
            <pc:docMk/>
            <pc:sldMk cId="48273366" sldId="429"/>
            <ac:inkMk id="11" creationId="{8396C64E-AD27-A9D4-FD31-D58A8BB95941}"/>
          </ac:inkMkLst>
        </pc:inkChg>
        <pc:inkChg chg="add">
          <ac:chgData name="Noura.Elmaghawry" userId="b691f193-aaf6-4e62-bc5c-f933985003e3" providerId="ADAL" clId="{5828365E-362C-4511-9A80-836B3C5EE104}" dt="2024-03-16T20:23:19.781" v="1090" actId="9405"/>
          <ac:inkMkLst>
            <pc:docMk/>
            <pc:sldMk cId="48273366" sldId="429"/>
            <ac:inkMk id="13" creationId="{0FC73BA9-2431-FE1A-930D-274E3AD06B6B}"/>
          </ac:inkMkLst>
        </pc:inkChg>
        <pc:inkChg chg="add">
          <ac:chgData name="Noura.Elmaghawry" userId="b691f193-aaf6-4e62-bc5c-f933985003e3" providerId="ADAL" clId="{5828365E-362C-4511-9A80-836B3C5EE104}" dt="2024-03-16T20:23:21.959" v="1091" actId="9405"/>
          <ac:inkMkLst>
            <pc:docMk/>
            <pc:sldMk cId="48273366" sldId="429"/>
            <ac:inkMk id="14" creationId="{CC876914-D146-C32A-2152-91A719AD2A58}"/>
          </ac:inkMkLst>
        </pc:inkChg>
        <pc:inkChg chg="add del">
          <ac:chgData name="Noura.Elmaghawry" userId="b691f193-aaf6-4e62-bc5c-f933985003e3" providerId="ADAL" clId="{5828365E-362C-4511-9A80-836B3C5EE104}" dt="2024-03-16T20:32:31.703" v="1093" actId="9405"/>
          <ac:inkMkLst>
            <pc:docMk/>
            <pc:sldMk cId="48273366" sldId="429"/>
            <ac:inkMk id="15" creationId="{C923D6C1-76ED-C109-9FB7-A28C17B9D3F0}"/>
          </ac:inkMkLst>
        </pc:inkChg>
        <pc:inkChg chg="add del">
          <ac:chgData name="Noura.Elmaghawry" userId="b691f193-aaf6-4e62-bc5c-f933985003e3" providerId="ADAL" clId="{5828365E-362C-4511-9A80-836B3C5EE104}" dt="2024-03-16T20:32:36.657" v="1095" actId="9405"/>
          <ac:inkMkLst>
            <pc:docMk/>
            <pc:sldMk cId="48273366" sldId="429"/>
            <ac:inkMk id="16" creationId="{29255700-97E6-C770-AF9A-83896FDA598B}"/>
          </ac:inkMkLst>
        </pc:inkChg>
      </pc:sldChg>
      <pc:sldChg chg="modSp new mod">
        <pc:chgData name="Noura.Elmaghawry" userId="b691f193-aaf6-4e62-bc5c-f933985003e3" providerId="ADAL" clId="{5828365E-362C-4511-9A80-836B3C5EE104}" dt="2024-03-16T20:47:37.786" v="1227" actId="20577"/>
        <pc:sldMkLst>
          <pc:docMk/>
          <pc:sldMk cId="1287968747" sldId="430"/>
        </pc:sldMkLst>
        <pc:spChg chg="mod">
          <ac:chgData name="Noura.Elmaghawry" userId="b691f193-aaf6-4e62-bc5c-f933985003e3" providerId="ADAL" clId="{5828365E-362C-4511-9A80-836B3C5EE104}" dt="2024-03-16T20:47:37.786" v="1227" actId="20577"/>
          <ac:spMkLst>
            <pc:docMk/>
            <pc:sldMk cId="1287968747" sldId="430"/>
            <ac:spMk id="2" creationId="{7C470078-3F9A-FD6D-D38C-BF6B4F5E588C}"/>
          </ac:spMkLst>
        </pc:spChg>
        <pc:spChg chg="mod">
          <ac:chgData name="Noura.Elmaghawry" userId="b691f193-aaf6-4e62-bc5c-f933985003e3" providerId="ADAL" clId="{5828365E-362C-4511-9A80-836B3C5EE104}" dt="2024-03-16T20:47:33.436" v="1226" actId="20577"/>
          <ac:spMkLst>
            <pc:docMk/>
            <pc:sldMk cId="1287968747" sldId="430"/>
            <ac:spMk id="3" creationId="{6BA22E68-CAB1-FD75-2602-D71ADBE38CB2}"/>
          </ac:spMkLst>
        </pc:spChg>
      </pc:sldChg>
      <pc:sldChg chg="addSp delSp modSp new mod">
        <pc:chgData name="Noura.Elmaghawry" userId="b691f193-aaf6-4e62-bc5c-f933985003e3" providerId="ADAL" clId="{5828365E-362C-4511-9A80-836B3C5EE104}" dt="2024-03-16T21:20:21.682" v="1619" actId="20577"/>
        <pc:sldMkLst>
          <pc:docMk/>
          <pc:sldMk cId="221101038" sldId="431"/>
        </pc:sldMkLst>
        <pc:spChg chg="mod">
          <ac:chgData name="Noura.Elmaghawry" userId="b691f193-aaf6-4e62-bc5c-f933985003e3" providerId="ADAL" clId="{5828365E-362C-4511-9A80-836B3C5EE104}" dt="2024-03-16T20:50:26.986" v="1250" actId="20577"/>
          <ac:spMkLst>
            <pc:docMk/>
            <pc:sldMk cId="221101038" sldId="431"/>
            <ac:spMk id="2" creationId="{D1008FE3-9495-7CDB-D05A-0B58BD20B203}"/>
          </ac:spMkLst>
        </pc:spChg>
        <pc:spChg chg="del">
          <ac:chgData name="Noura.Elmaghawry" userId="b691f193-aaf6-4e62-bc5c-f933985003e3" providerId="ADAL" clId="{5828365E-362C-4511-9A80-836B3C5EE104}" dt="2024-03-16T20:50:15.306" v="1229"/>
          <ac:spMkLst>
            <pc:docMk/>
            <pc:sldMk cId="221101038" sldId="431"/>
            <ac:spMk id="3" creationId="{5390281D-66B0-C942-A894-5DD7AB2A5EB1}"/>
          </ac:spMkLst>
        </pc:spChg>
        <pc:spChg chg="add mod">
          <ac:chgData name="Noura.Elmaghawry" userId="b691f193-aaf6-4e62-bc5c-f933985003e3" providerId="ADAL" clId="{5828365E-362C-4511-9A80-836B3C5EE104}" dt="2024-03-16T20:59:18.343" v="1321" actId="207"/>
          <ac:spMkLst>
            <pc:docMk/>
            <pc:sldMk cId="221101038" sldId="431"/>
            <ac:spMk id="4" creationId="{1C6F857C-D699-3F41-841F-D28DFFEB05A8}"/>
          </ac:spMkLst>
        </pc:spChg>
        <pc:spChg chg="add del mod">
          <ac:chgData name="Noura.Elmaghawry" userId="b691f193-aaf6-4e62-bc5c-f933985003e3" providerId="ADAL" clId="{5828365E-362C-4511-9A80-836B3C5EE104}" dt="2024-03-16T21:18:27.170" v="1486" actId="478"/>
          <ac:spMkLst>
            <pc:docMk/>
            <pc:sldMk cId="221101038" sldId="431"/>
            <ac:spMk id="9" creationId="{2BB489AB-0BBD-EEBC-DFDD-5FD94F17DA7D}"/>
          </ac:spMkLst>
        </pc:spChg>
        <pc:spChg chg="add mod">
          <ac:chgData name="Noura.Elmaghawry" userId="b691f193-aaf6-4e62-bc5c-f933985003e3" providerId="ADAL" clId="{5828365E-362C-4511-9A80-836B3C5EE104}" dt="2024-03-16T21:20:21.682" v="1619" actId="20577"/>
          <ac:spMkLst>
            <pc:docMk/>
            <pc:sldMk cId="221101038" sldId="431"/>
            <ac:spMk id="13" creationId="{0FDB203C-1E1E-FA7F-EFA0-15FB3B57274F}"/>
          </ac:spMkLst>
        </pc:spChg>
        <pc:grpChg chg="mod">
          <ac:chgData name="Noura.Elmaghawry" userId="b691f193-aaf6-4e62-bc5c-f933985003e3" providerId="ADAL" clId="{5828365E-362C-4511-9A80-836B3C5EE104}" dt="2024-03-16T21:19:24.639" v="1555"/>
          <ac:grpSpMkLst>
            <pc:docMk/>
            <pc:sldMk cId="221101038" sldId="431"/>
            <ac:grpSpMk id="12" creationId="{1EB77C88-982E-661D-DDCB-DC984914098B}"/>
          </ac:grpSpMkLst>
        </pc:grpChg>
        <pc:picChg chg="add mod">
          <ac:chgData name="Noura.Elmaghawry" userId="b691f193-aaf6-4e62-bc5c-f933985003e3" providerId="ADAL" clId="{5828365E-362C-4511-9A80-836B3C5EE104}" dt="2024-03-16T21:08:07.868" v="1328" actId="14100"/>
          <ac:picMkLst>
            <pc:docMk/>
            <pc:sldMk cId="221101038" sldId="431"/>
            <ac:picMk id="6" creationId="{896AF205-8505-C4EF-A70A-AD9C62AD8680}"/>
          </ac:picMkLst>
        </pc:picChg>
        <pc:picChg chg="add mod">
          <ac:chgData name="Noura.Elmaghawry" userId="b691f193-aaf6-4e62-bc5c-f933985003e3" providerId="ADAL" clId="{5828365E-362C-4511-9A80-836B3C5EE104}" dt="2024-03-16T21:08:09.280" v="1329" actId="1076"/>
          <ac:picMkLst>
            <pc:docMk/>
            <pc:sldMk cId="221101038" sldId="431"/>
            <ac:picMk id="8" creationId="{57C731A6-3A81-FEA7-7A2B-592AA65E953C}"/>
          </ac:picMkLst>
        </pc:picChg>
        <pc:inkChg chg="add mod">
          <ac:chgData name="Noura.Elmaghawry" userId="b691f193-aaf6-4e62-bc5c-f933985003e3" providerId="ADAL" clId="{5828365E-362C-4511-9A80-836B3C5EE104}" dt="2024-03-16T21:19:24.639" v="1555"/>
          <ac:inkMkLst>
            <pc:docMk/>
            <pc:sldMk cId="221101038" sldId="431"/>
            <ac:inkMk id="10" creationId="{509EDCA1-2426-1B18-1DBC-7E9029FD316B}"/>
          </ac:inkMkLst>
        </pc:inkChg>
        <pc:inkChg chg="add mod">
          <ac:chgData name="Noura.Elmaghawry" userId="b691f193-aaf6-4e62-bc5c-f933985003e3" providerId="ADAL" clId="{5828365E-362C-4511-9A80-836B3C5EE104}" dt="2024-03-16T21:19:24.639" v="1555"/>
          <ac:inkMkLst>
            <pc:docMk/>
            <pc:sldMk cId="221101038" sldId="431"/>
            <ac:inkMk id="11" creationId="{6E8A241F-96C9-73F5-AD88-F70CD7EF2020}"/>
          </ac:inkMkLst>
        </pc:inkChg>
      </pc:sldChg>
      <pc:sldChg chg="addSp delSp modSp new mod">
        <pc:chgData name="Noura.Elmaghawry" userId="b691f193-aaf6-4e62-bc5c-f933985003e3" providerId="ADAL" clId="{5828365E-362C-4511-9A80-836B3C5EE104}" dt="2024-03-16T22:12:23.768" v="1911" actId="14100"/>
        <pc:sldMkLst>
          <pc:docMk/>
          <pc:sldMk cId="3740466613" sldId="432"/>
        </pc:sldMkLst>
        <pc:picChg chg="add del">
          <ac:chgData name="Noura.Elmaghawry" userId="b691f193-aaf6-4e62-bc5c-f933985003e3" providerId="ADAL" clId="{5828365E-362C-4511-9A80-836B3C5EE104}" dt="2024-03-16T22:02:24.879" v="1903" actId="478"/>
          <ac:picMkLst>
            <pc:docMk/>
            <pc:sldMk cId="3740466613" sldId="432"/>
            <ac:picMk id="4" creationId="{778A57D9-837F-9737-5B7C-6B871836FF94}"/>
          </ac:picMkLst>
        </pc:picChg>
        <pc:picChg chg="add mod">
          <ac:chgData name="Noura.Elmaghawry" userId="b691f193-aaf6-4e62-bc5c-f933985003e3" providerId="ADAL" clId="{5828365E-362C-4511-9A80-836B3C5EE104}" dt="2024-03-16T22:12:23.768" v="1911" actId="14100"/>
          <ac:picMkLst>
            <pc:docMk/>
            <pc:sldMk cId="3740466613" sldId="432"/>
            <ac:picMk id="6" creationId="{3EB5888C-1DCD-065E-3360-120C2E06CF5B}"/>
          </ac:picMkLst>
        </pc:picChg>
        <pc:picChg chg="add mod">
          <ac:chgData name="Noura.Elmaghawry" userId="b691f193-aaf6-4e62-bc5c-f933985003e3" providerId="ADAL" clId="{5828365E-362C-4511-9A80-836B3C5EE104}" dt="2024-03-16T22:12:21.504" v="1910" actId="14100"/>
          <ac:picMkLst>
            <pc:docMk/>
            <pc:sldMk cId="3740466613" sldId="432"/>
            <ac:picMk id="8" creationId="{E7A52E50-9982-DF2F-97CB-6900A53A0C2A}"/>
          </ac:picMkLst>
        </pc:picChg>
      </pc:sldChg>
      <pc:sldChg chg="addSp delSp modSp new mod">
        <pc:chgData name="Noura.Elmaghawry" userId="b691f193-aaf6-4e62-bc5c-f933985003e3" providerId="ADAL" clId="{5828365E-362C-4511-9A80-836B3C5EE104}" dt="2024-03-16T21:19:26.989" v="1557" actId="9405"/>
        <pc:sldMkLst>
          <pc:docMk/>
          <pc:sldMk cId="1539021510" sldId="433"/>
        </pc:sldMkLst>
        <pc:spChg chg="mod">
          <ac:chgData name="Noura.Elmaghawry" userId="b691f193-aaf6-4e62-bc5c-f933985003e3" providerId="ADAL" clId="{5828365E-362C-4511-9A80-836B3C5EE104}" dt="2024-03-16T21:15:30.756" v="1474" actId="1076"/>
          <ac:spMkLst>
            <pc:docMk/>
            <pc:sldMk cId="1539021510" sldId="433"/>
            <ac:spMk id="2" creationId="{B0CC28CC-A0D4-ECAA-8553-D13B9B97261F}"/>
          </ac:spMkLst>
        </pc:spChg>
        <pc:spChg chg="del">
          <ac:chgData name="Noura.Elmaghawry" userId="b691f193-aaf6-4e62-bc5c-f933985003e3" providerId="ADAL" clId="{5828365E-362C-4511-9A80-836B3C5EE104}" dt="2024-03-16T21:17:33.334" v="1476" actId="478"/>
          <ac:spMkLst>
            <pc:docMk/>
            <pc:sldMk cId="1539021510" sldId="433"/>
            <ac:spMk id="3" creationId="{C8764F64-2A88-EE3D-7A35-419979BA9755}"/>
          </ac:spMkLst>
        </pc:spChg>
        <pc:spChg chg="add mod">
          <ac:chgData name="Noura.Elmaghawry" userId="b691f193-aaf6-4e62-bc5c-f933985003e3" providerId="ADAL" clId="{5828365E-362C-4511-9A80-836B3C5EE104}" dt="2024-03-16T21:18:54.073" v="1551" actId="14100"/>
          <ac:spMkLst>
            <pc:docMk/>
            <pc:sldMk cId="1539021510" sldId="433"/>
            <ac:spMk id="9" creationId="{CFF43EBF-521F-0A03-4612-1D7E5785E5AF}"/>
          </ac:spMkLst>
        </pc:spChg>
        <pc:picChg chg="add mod">
          <ac:chgData name="Noura.Elmaghawry" userId="b691f193-aaf6-4e62-bc5c-f933985003e3" providerId="ADAL" clId="{5828365E-362C-4511-9A80-836B3C5EE104}" dt="2024-03-16T21:17:36.322" v="1477" actId="1076"/>
          <ac:picMkLst>
            <pc:docMk/>
            <pc:sldMk cId="1539021510" sldId="433"/>
            <ac:picMk id="5" creationId="{15E4E174-7FC3-673E-1F68-31F565225429}"/>
          </ac:picMkLst>
        </pc:picChg>
        <pc:picChg chg="add mod">
          <ac:chgData name="Noura.Elmaghawry" userId="b691f193-aaf6-4e62-bc5c-f933985003e3" providerId="ADAL" clId="{5828365E-362C-4511-9A80-836B3C5EE104}" dt="2024-03-16T21:17:38.715" v="1478" actId="1076"/>
          <ac:picMkLst>
            <pc:docMk/>
            <pc:sldMk cId="1539021510" sldId="433"/>
            <ac:picMk id="6146" creationId="{CD312EBB-2745-DC28-8689-D39C512CBAED}"/>
          </ac:picMkLst>
        </pc:picChg>
        <pc:inkChg chg="add">
          <ac:chgData name="Noura.Elmaghawry" userId="b691f193-aaf6-4e62-bc5c-f933985003e3" providerId="ADAL" clId="{5828365E-362C-4511-9A80-836B3C5EE104}" dt="2024-03-16T21:17:46.603" v="1479" actId="9405"/>
          <ac:inkMkLst>
            <pc:docMk/>
            <pc:sldMk cId="1539021510" sldId="433"/>
            <ac:inkMk id="6" creationId="{2293A078-FA02-D785-2891-380262FB06A7}"/>
          </ac:inkMkLst>
        </pc:inkChg>
        <pc:inkChg chg="add">
          <ac:chgData name="Noura.Elmaghawry" userId="b691f193-aaf6-4e62-bc5c-f933985003e3" providerId="ADAL" clId="{5828365E-362C-4511-9A80-836B3C5EE104}" dt="2024-03-16T21:17:48.684" v="1480" actId="9405"/>
          <ac:inkMkLst>
            <pc:docMk/>
            <pc:sldMk cId="1539021510" sldId="433"/>
            <ac:inkMk id="7" creationId="{6F3B18EC-EF03-2F5A-A2A2-B6B0457A34C1}"/>
          </ac:inkMkLst>
        </pc:inkChg>
        <pc:inkChg chg="add">
          <ac:chgData name="Noura.Elmaghawry" userId="b691f193-aaf6-4e62-bc5c-f933985003e3" providerId="ADAL" clId="{5828365E-362C-4511-9A80-836B3C5EE104}" dt="2024-03-16T21:17:50.561" v="1481" actId="9405"/>
          <ac:inkMkLst>
            <pc:docMk/>
            <pc:sldMk cId="1539021510" sldId="433"/>
            <ac:inkMk id="8" creationId="{C160DDA8-5890-7680-4CA4-A9422291DC73}"/>
          </ac:inkMkLst>
        </pc:inkChg>
        <pc:inkChg chg="add">
          <ac:chgData name="Noura.Elmaghawry" userId="b691f193-aaf6-4e62-bc5c-f933985003e3" providerId="ADAL" clId="{5828365E-362C-4511-9A80-836B3C5EE104}" dt="2024-03-16T21:19:02.273" v="1552" actId="9405"/>
          <ac:inkMkLst>
            <pc:docMk/>
            <pc:sldMk cId="1539021510" sldId="433"/>
            <ac:inkMk id="10" creationId="{E97E6063-4258-79F7-A108-1CB8BC99C3ED}"/>
          </ac:inkMkLst>
        </pc:inkChg>
        <pc:inkChg chg="add del">
          <ac:chgData name="Noura.Elmaghawry" userId="b691f193-aaf6-4e62-bc5c-f933985003e3" providerId="ADAL" clId="{5828365E-362C-4511-9A80-836B3C5EE104}" dt="2024-03-16T21:19:26.989" v="1557" actId="9405"/>
          <ac:inkMkLst>
            <pc:docMk/>
            <pc:sldMk cId="1539021510" sldId="433"/>
            <ac:inkMk id="11" creationId="{7979EAF8-E7C5-28CE-26D6-AD75A3FE86BB}"/>
          </ac:inkMkLst>
        </pc:inkChg>
      </pc:sldChg>
      <pc:sldChg chg="addSp delSp modSp new del mod">
        <pc:chgData name="Noura.Elmaghawry" userId="b691f193-aaf6-4e62-bc5c-f933985003e3" providerId="ADAL" clId="{5828365E-362C-4511-9A80-836B3C5EE104}" dt="2024-03-16T21:14:15.965" v="1415" actId="2696"/>
        <pc:sldMkLst>
          <pc:docMk/>
          <pc:sldMk cId="2936701877" sldId="433"/>
        </pc:sldMkLst>
        <pc:spChg chg="mod">
          <ac:chgData name="Noura.Elmaghawry" userId="b691f193-aaf6-4e62-bc5c-f933985003e3" providerId="ADAL" clId="{5828365E-362C-4511-9A80-836B3C5EE104}" dt="2024-03-16T21:09:53.298" v="1414"/>
          <ac:spMkLst>
            <pc:docMk/>
            <pc:sldMk cId="2936701877" sldId="433"/>
            <ac:spMk id="2" creationId="{1D8090E0-3FD2-A7CA-3CE3-BB811C3CDDA9}"/>
          </ac:spMkLst>
        </pc:spChg>
        <pc:spChg chg="del">
          <ac:chgData name="Noura.Elmaghawry" userId="b691f193-aaf6-4e62-bc5c-f933985003e3" providerId="ADAL" clId="{5828365E-362C-4511-9A80-836B3C5EE104}" dt="2024-03-16T21:08:34.360" v="1332" actId="478"/>
          <ac:spMkLst>
            <pc:docMk/>
            <pc:sldMk cId="2936701877" sldId="433"/>
            <ac:spMk id="3" creationId="{B1851881-EE9D-463D-C1EB-29C109D5C86E}"/>
          </ac:spMkLst>
        </pc:spChg>
        <pc:spChg chg="add mod">
          <ac:chgData name="Noura.Elmaghawry" userId="b691f193-aaf6-4e62-bc5c-f933985003e3" providerId="ADAL" clId="{5828365E-362C-4511-9A80-836B3C5EE104}" dt="2024-03-16T21:09:42.418" v="1413" actId="20577"/>
          <ac:spMkLst>
            <pc:docMk/>
            <pc:sldMk cId="2936701877" sldId="433"/>
            <ac:spMk id="4" creationId="{6CD5E857-A499-E524-4FDF-DF2443D9DDAC}"/>
          </ac:spMkLst>
        </pc:spChg>
        <pc:spChg chg="add mod">
          <ac:chgData name="Noura.Elmaghawry" userId="b691f193-aaf6-4e62-bc5c-f933985003e3" providerId="ADAL" clId="{5828365E-362C-4511-9A80-836B3C5EE104}" dt="2024-03-16T21:09:32.923" v="1409" actId="1076"/>
          <ac:spMkLst>
            <pc:docMk/>
            <pc:sldMk cId="2936701877" sldId="433"/>
            <ac:spMk id="5" creationId="{7588BE24-9367-20E8-545B-9A2A06EBCB30}"/>
          </ac:spMkLst>
        </pc:spChg>
      </pc:sldChg>
      <pc:sldChg chg="addSp modSp new mod">
        <pc:chgData name="Noura.Elmaghawry" userId="b691f193-aaf6-4e62-bc5c-f933985003e3" providerId="ADAL" clId="{5828365E-362C-4511-9A80-836B3C5EE104}" dt="2024-03-16T21:47:59.123" v="1860" actId="1076"/>
        <pc:sldMkLst>
          <pc:docMk/>
          <pc:sldMk cId="2396345981" sldId="434"/>
        </pc:sldMkLst>
        <pc:spChg chg="mod">
          <ac:chgData name="Noura.Elmaghawry" userId="b691f193-aaf6-4e62-bc5c-f933985003e3" providerId="ADAL" clId="{5828365E-362C-4511-9A80-836B3C5EE104}" dt="2024-03-16T21:36:39.102" v="1646" actId="20577"/>
          <ac:spMkLst>
            <pc:docMk/>
            <pc:sldMk cId="2396345981" sldId="434"/>
            <ac:spMk id="2" creationId="{C0B0AF08-DDB3-FCAE-B7EC-DE9BFE45316C}"/>
          </ac:spMkLst>
        </pc:spChg>
        <pc:spChg chg="mod">
          <ac:chgData name="Noura.Elmaghawry" userId="b691f193-aaf6-4e62-bc5c-f933985003e3" providerId="ADAL" clId="{5828365E-362C-4511-9A80-836B3C5EE104}" dt="2024-03-16T21:47:07.881" v="1857" actId="20577"/>
          <ac:spMkLst>
            <pc:docMk/>
            <pc:sldMk cId="2396345981" sldId="434"/>
            <ac:spMk id="3" creationId="{9819C85A-7053-BA23-A3EB-73C9833B7545}"/>
          </ac:spMkLst>
        </pc:spChg>
        <pc:spChg chg="add">
          <ac:chgData name="Noura.Elmaghawry" userId="b691f193-aaf6-4e62-bc5c-f933985003e3" providerId="ADAL" clId="{5828365E-362C-4511-9A80-836B3C5EE104}" dt="2024-03-16T21:46:20.499" v="1695"/>
          <ac:spMkLst>
            <pc:docMk/>
            <pc:sldMk cId="2396345981" sldId="434"/>
            <ac:spMk id="4" creationId="{AC28BB00-2322-3E0E-2CF4-123046BE3B09}"/>
          </ac:spMkLst>
        </pc:spChg>
        <pc:spChg chg="add mod">
          <ac:chgData name="Noura.Elmaghawry" userId="b691f193-aaf6-4e62-bc5c-f933985003e3" providerId="ADAL" clId="{5828365E-362C-4511-9A80-836B3C5EE104}" dt="2024-03-16T21:47:59.123" v="1860" actId="1076"/>
          <ac:spMkLst>
            <pc:docMk/>
            <pc:sldMk cId="2396345981" sldId="434"/>
            <ac:spMk id="6" creationId="{5CD6F44B-7755-0BB7-4A16-330A3A228B58}"/>
          </ac:spMkLst>
        </pc:spChg>
      </pc:sldChg>
      <pc:sldChg chg="addSp delSp modSp new mod">
        <pc:chgData name="Noura.Elmaghawry" userId="b691f193-aaf6-4e62-bc5c-f933985003e3" providerId="ADAL" clId="{5828365E-362C-4511-9A80-836B3C5EE104}" dt="2024-03-16T21:53:49.031" v="1882" actId="14100"/>
        <pc:sldMkLst>
          <pc:docMk/>
          <pc:sldMk cId="3139435704" sldId="435"/>
        </pc:sldMkLst>
        <pc:spChg chg="mod">
          <ac:chgData name="Noura.Elmaghawry" userId="b691f193-aaf6-4e62-bc5c-f933985003e3" providerId="ADAL" clId="{5828365E-362C-4511-9A80-836B3C5EE104}" dt="2024-03-16T21:50:09.190" v="1861"/>
          <ac:spMkLst>
            <pc:docMk/>
            <pc:sldMk cId="3139435704" sldId="435"/>
            <ac:spMk id="2" creationId="{06D50130-88FC-42A1-4F4D-09B27E1B3D7C}"/>
          </ac:spMkLst>
        </pc:spChg>
        <pc:spChg chg="del">
          <ac:chgData name="Noura.Elmaghawry" userId="b691f193-aaf6-4e62-bc5c-f933985003e3" providerId="ADAL" clId="{5828365E-362C-4511-9A80-836B3C5EE104}" dt="2024-03-16T21:44:53.083" v="1682" actId="478"/>
          <ac:spMkLst>
            <pc:docMk/>
            <pc:sldMk cId="3139435704" sldId="435"/>
            <ac:spMk id="3" creationId="{A20AA40E-3001-00A6-D5A6-7E41B402210E}"/>
          </ac:spMkLst>
        </pc:spChg>
        <pc:picChg chg="add mod">
          <ac:chgData name="Noura.Elmaghawry" userId="b691f193-aaf6-4e62-bc5c-f933985003e3" providerId="ADAL" clId="{5828365E-362C-4511-9A80-836B3C5EE104}" dt="2024-03-16T21:44:59.208" v="1686" actId="14100"/>
          <ac:picMkLst>
            <pc:docMk/>
            <pc:sldMk cId="3139435704" sldId="435"/>
            <ac:picMk id="5" creationId="{F8E03439-D404-5578-DE3A-2BC9D5C195D6}"/>
          </ac:picMkLst>
        </pc:picChg>
        <pc:picChg chg="add mod">
          <ac:chgData name="Noura.Elmaghawry" userId="b691f193-aaf6-4e62-bc5c-f933985003e3" providerId="ADAL" clId="{5828365E-362C-4511-9A80-836B3C5EE104}" dt="2024-03-16T21:45:24.244" v="1690" actId="14100"/>
          <ac:picMkLst>
            <pc:docMk/>
            <pc:sldMk cId="3139435704" sldId="435"/>
            <ac:picMk id="7" creationId="{0EFAD8AD-D049-50F1-4986-CA4146A3BAC4}"/>
          </ac:picMkLst>
        </pc:picChg>
        <pc:picChg chg="add mod">
          <ac:chgData name="Noura.Elmaghawry" userId="b691f193-aaf6-4e62-bc5c-f933985003e3" providerId="ADAL" clId="{5828365E-362C-4511-9A80-836B3C5EE104}" dt="2024-03-16T21:53:41.460" v="1878" actId="1076"/>
          <ac:picMkLst>
            <pc:docMk/>
            <pc:sldMk cId="3139435704" sldId="435"/>
            <ac:picMk id="10" creationId="{D823A11E-A520-B862-F238-468C7F02D3F8}"/>
          </ac:picMkLst>
        </pc:picChg>
        <pc:picChg chg="add mod">
          <ac:chgData name="Noura.Elmaghawry" userId="b691f193-aaf6-4e62-bc5c-f933985003e3" providerId="ADAL" clId="{5828365E-362C-4511-9A80-836B3C5EE104}" dt="2024-03-16T21:53:49.031" v="1882" actId="14100"/>
          <ac:picMkLst>
            <pc:docMk/>
            <pc:sldMk cId="3139435704" sldId="435"/>
            <ac:picMk id="12" creationId="{3865DC80-80CA-1B48-A8F4-07404FCCE565}"/>
          </ac:picMkLst>
        </pc:picChg>
        <pc:inkChg chg="add">
          <ac:chgData name="Noura.Elmaghawry" userId="b691f193-aaf6-4e62-bc5c-f933985003e3" providerId="ADAL" clId="{5828365E-362C-4511-9A80-836B3C5EE104}" dt="2024-03-16T21:45:33.187" v="1691" actId="9405"/>
          <ac:inkMkLst>
            <pc:docMk/>
            <pc:sldMk cId="3139435704" sldId="435"/>
            <ac:inkMk id="8" creationId="{D33CA7D8-45CD-D28A-48DF-DA38E17B9D3D}"/>
          </ac:inkMkLst>
        </pc:inkChg>
        <pc:inkChg chg="add">
          <ac:chgData name="Noura.Elmaghawry" userId="b691f193-aaf6-4e62-bc5c-f933985003e3" providerId="ADAL" clId="{5828365E-362C-4511-9A80-836B3C5EE104}" dt="2024-03-16T21:45:35.890" v="1692" actId="9405"/>
          <ac:inkMkLst>
            <pc:docMk/>
            <pc:sldMk cId="3139435704" sldId="435"/>
            <ac:inkMk id="9" creationId="{A5FDC271-52A7-3D3B-94BA-D99663BFEC60}"/>
          </ac:inkMkLst>
        </pc:inkChg>
      </pc:sldChg>
      <pc:sldChg chg="addSp delSp modSp new mod">
        <pc:chgData name="Noura.Elmaghawry" userId="b691f193-aaf6-4e62-bc5c-f933985003e3" providerId="ADAL" clId="{5828365E-362C-4511-9A80-836B3C5EE104}" dt="2024-03-16T22:02:16.257" v="1902" actId="14100"/>
        <pc:sldMkLst>
          <pc:docMk/>
          <pc:sldMk cId="2374537584" sldId="436"/>
        </pc:sldMkLst>
        <pc:spChg chg="mod">
          <ac:chgData name="Noura.Elmaghawry" userId="b691f193-aaf6-4e62-bc5c-f933985003e3" providerId="ADAL" clId="{5828365E-362C-4511-9A80-836B3C5EE104}" dt="2024-03-16T21:50:16.174" v="1863"/>
          <ac:spMkLst>
            <pc:docMk/>
            <pc:sldMk cId="2374537584" sldId="436"/>
            <ac:spMk id="2" creationId="{8AB6A8D4-5EC0-C73A-2FB5-E841E37D1648}"/>
          </ac:spMkLst>
        </pc:spChg>
        <pc:picChg chg="add mod">
          <ac:chgData name="Noura.Elmaghawry" userId="b691f193-aaf6-4e62-bc5c-f933985003e3" providerId="ADAL" clId="{5828365E-362C-4511-9A80-836B3C5EE104}" dt="2024-03-16T22:00:19.466" v="1896" actId="14100"/>
          <ac:picMkLst>
            <pc:docMk/>
            <pc:sldMk cId="2374537584" sldId="436"/>
            <ac:picMk id="5" creationId="{A7BC2CA9-185D-28CD-C76F-7F8A48B0FAAB}"/>
          </ac:picMkLst>
        </pc:picChg>
        <pc:picChg chg="add del mod">
          <ac:chgData name="Noura.Elmaghawry" userId="b691f193-aaf6-4e62-bc5c-f933985003e3" providerId="ADAL" clId="{5828365E-362C-4511-9A80-836B3C5EE104}" dt="2024-03-16T22:02:09.168" v="1898" actId="478"/>
          <ac:picMkLst>
            <pc:docMk/>
            <pc:sldMk cId="2374537584" sldId="436"/>
            <ac:picMk id="7" creationId="{404E09F6-1663-8FD3-AAF2-C8CD459A0F8E}"/>
          </ac:picMkLst>
        </pc:picChg>
        <pc:picChg chg="add mod">
          <ac:chgData name="Noura.Elmaghawry" userId="b691f193-aaf6-4e62-bc5c-f933985003e3" providerId="ADAL" clId="{5828365E-362C-4511-9A80-836B3C5EE104}" dt="2024-03-16T22:02:16.257" v="1902" actId="14100"/>
          <ac:picMkLst>
            <pc:docMk/>
            <pc:sldMk cId="2374537584" sldId="436"/>
            <ac:picMk id="9" creationId="{83A9276F-9610-0E70-BF16-C4404A884615}"/>
          </ac:picMkLst>
        </pc:picChg>
      </pc:sldChg>
      <pc:sldChg chg="addSp delSp modSp new mod ord">
        <pc:chgData name="Noura.Elmaghawry" userId="b691f193-aaf6-4e62-bc5c-f933985003e3" providerId="ADAL" clId="{5828365E-362C-4511-9A80-836B3C5EE104}" dt="2024-03-16T21:54:18.380" v="1890" actId="14100"/>
        <pc:sldMkLst>
          <pc:docMk/>
          <pc:sldMk cId="912011277" sldId="437"/>
        </pc:sldMkLst>
        <pc:spChg chg="mod">
          <ac:chgData name="Noura.Elmaghawry" userId="b691f193-aaf6-4e62-bc5c-f933985003e3" providerId="ADAL" clId="{5828365E-362C-4511-9A80-836B3C5EE104}" dt="2024-03-16T21:54:08.785" v="1889"/>
          <ac:spMkLst>
            <pc:docMk/>
            <pc:sldMk cId="912011277" sldId="437"/>
            <ac:spMk id="2" creationId="{2C08FDE5-D88E-63FF-6B74-762C0CCD65B9}"/>
          </ac:spMkLst>
        </pc:spChg>
        <pc:spChg chg="del">
          <ac:chgData name="Noura.Elmaghawry" userId="b691f193-aaf6-4e62-bc5c-f933985003e3" providerId="ADAL" clId="{5828365E-362C-4511-9A80-836B3C5EE104}" dt="2024-03-16T21:52:21.448" v="1865" actId="478"/>
          <ac:spMkLst>
            <pc:docMk/>
            <pc:sldMk cId="912011277" sldId="437"/>
            <ac:spMk id="3" creationId="{44E09B5D-D0B8-E0C9-21EA-74F0E52754C6}"/>
          </ac:spMkLst>
        </pc:spChg>
        <pc:picChg chg="add mod">
          <ac:chgData name="Noura.Elmaghawry" userId="b691f193-aaf6-4e62-bc5c-f933985003e3" providerId="ADAL" clId="{5828365E-362C-4511-9A80-836B3C5EE104}" dt="2024-03-16T21:54:18.380" v="1890" actId="14100"/>
          <ac:picMkLst>
            <pc:docMk/>
            <pc:sldMk cId="912011277" sldId="437"/>
            <ac:picMk id="5" creationId="{F336253C-8601-E595-9802-E10A047BCA92}"/>
          </ac:picMkLst>
        </pc:picChg>
        <pc:picChg chg="add mod">
          <ac:chgData name="Noura.Elmaghawry" userId="b691f193-aaf6-4e62-bc5c-f933985003e3" providerId="ADAL" clId="{5828365E-362C-4511-9A80-836B3C5EE104}" dt="2024-03-16T21:52:48.108" v="1874" actId="14100"/>
          <ac:picMkLst>
            <pc:docMk/>
            <pc:sldMk cId="912011277" sldId="437"/>
            <ac:picMk id="7" creationId="{0C2B9A33-8557-ECC8-0CB0-A3DF7E5ED437}"/>
          </ac:picMkLst>
        </pc:picChg>
        <pc:picChg chg="add mod">
          <ac:chgData name="Noura.Elmaghawry" userId="b691f193-aaf6-4e62-bc5c-f933985003e3" providerId="ADAL" clId="{5828365E-362C-4511-9A80-836B3C5EE104}" dt="2024-03-16T21:53:54.871" v="1884" actId="1076"/>
          <ac:picMkLst>
            <pc:docMk/>
            <pc:sldMk cId="912011277" sldId="437"/>
            <ac:picMk id="8" creationId="{07D12D02-3C6F-8100-3139-31023D0AC3A6}"/>
          </ac:picMkLst>
        </pc:picChg>
        <pc:picChg chg="add mod">
          <ac:chgData name="Noura.Elmaghawry" userId="b691f193-aaf6-4e62-bc5c-f933985003e3" providerId="ADAL" clId="{5828365E-362C-4511-9A80-836B3C5EE104}" dt="2024-03-16T21:53:54.871" v="1884" actId="1076"/>
          <ac:picMkLst>
            <pc:docMk/>
            <pc:sldMk cId="912011277" sldId="437"/>
            <ac:picMk id="9" creationId="{E7DCE798-9674-7547-0636-ECA0A7557633}"/>
          </ac:picMkLst>
        </pc:picChg>
      </pc:sldChg>
    </pc:docChg>
  </pc:docChgLst>
  <pc:docChgLst>
    <pc:chgData name="Noura.Elmaghawry" userId="b691f193-aaf6-4e62-bc5c-f933985003e3" providerId="ADAL" clId="{070F82D0-9467-49E5-A48A-EA940B8A360D}"/>
    <pc:docChg chg="undo custSel addSld delSld modSld sldOrd">
      <pc:chgData name="Noura.Elmaghawry" userId="b691f193-aaf6-4e62-bc5c-f933985003e3" providerId="ADAL" clId="{070F82D0-9467-49E5-A48A-EA940B8A360D}" dt="2024-03-09T22:05:06.025" v="3248" actId="20577"/>
      <pc:docMkLst>
        <pc:docMk/>
      </pc:docMkLst>
      <pc:sldChg chg="modSp mod">
        <pc:chgData name="Noura.Elmaghawry" userId="b691f193-aaf6-4e62-bc5c-f933985003e3" providerId="ADAL" clId="{070F82D0-9467-49E5-A48A-EA940B8A360D}" dt="2024-03-09T18:08:09.096" v="0" actId="20577"/>
        <pc:sldMkLst>
          <pc:docMk/>
          <pc:sldMk cId="4187846008" sldId="256"/>
        </pc:sldMkLst>
        <pc:spChg chg="mod">
          <ac:chgData name="Noura.Elmaghawry" userId="b691f193-aaf6-4e62-bc5c-f933985003e3" providerId="ADAL" clId="{070F82D0-9467-49E5-A48A-EA940B8A360D}" dt="2024-03-09T18:08:09.096" v="0" actId="20577"/>
          <ac:spMkLst>
            <pc:docMk/>
            <pc:sldMk cId="4187846008" sldId="256"/>
            <ac:spMk id="3" creationId="{6AC7874C-77DC-B28D-C942-876331805A3C}"/>
          </ac:spMkLst>
        </pc:spChg>
      </pc:sldChg>
      <pc:sldChg chg="modSp mod">
        <pc:chgData name="Noura.Elmaghawry" userId="b691f193-aaf6-4e62-bc5c-f933985003e3" providerId="ADAL" clId="{070F82D0-9467-49E5-A48A-EA940B8A360D}" dt="2024-03-09T21:54:42.282" v="3176" actId="20577"/>
        <pc:sldMkLst>
          <pc:docMk/>
          <pc:sldMk cId="487716833" sldId="301"/>
        </pc:sldMkLst>
        <pc:spChg chg="mod">
          <ac:chgData name="Noura.Elmaghawry" userId="b691f193-aaf6-4e62-bc5c-f933985003e3" providerId="ADAL" clId="{070F82D0-9467-49E5-A48A-EA940B8A360D}" dt="2024-03-09T21:54:42.282" v="3176" actId="20577"/>
          <ac:spMkLst>
            <pc:docMk/>
            <pc:sldMk cId="487716833" sldId="301"/>
            <ac:spMk id="3" creationId="{C3CADC7E-F059-BAB8-9587-BF7CC65F0BC2}"/>
          </ac:spMkLst>
        </pc:spChg>
      </pc:sldChg>
      <pc:sldChg chg="addSp delSp modSp new mod">
        <pc:chgData name="Noura.Elmaghawry" userId="b691f193-aaf6-4e62-bc5c-f933985003e3" providerId="ADAL" clId="{070F82D0-9467-49E5-A48A-EA940B8A360D}" dt="2024-03-09T18:21:04.440" v="330" actId="22"/>
        <pc:sldMkLst>
          <pc:docMk/>
          <pc:sldMk cId="1682701" sldId="302"/>
        </pc:sldMkLst>
        <pc:spChg chg="mod">
          <ac:chgData name="Noura.Elmaghawry" userId="b691f193-aaf6-4e62-bc5c-f933985003e3" providerId="ADAL" clId="{070F82D0-9467-49E5-A48A-EA940B8A360D}" dt="2024-03-09T18:18:53.425" v="280" actId="20577"/>
          <ac:spMkLst>
            <pc:docMk/>
            <pc:sldMk cId="1682701" sldId="302"/>
            <ac:spMk id="2" creationId="{75C432CD-CBCF-3401-7E57-8D6F711EAA40}"/>
          </ac:spMkLst>
        </pc:spChg>
        <pc:spChg chg="add del">
          <ac:chgData name="Noura.Elmaghawry" userId="b691f193-aaf6-4e62-bc5c-f933985003e3" providerId="ADAL" clId="{070F82D0-9467-49E5-A48A-EA940B8A360D}" dt="2024-03-09T18:10:40.612" v="27"/>
          <ac:spMkLst>
            <pc:docMk/>
            <pc:sldMk cId="1682701" sldId="302"/>
            <ac:spMk id="3" creationId="{46B18BF1-6094-C460-6BB5-6C032EAA9D9F}"/>
          </ac:spMkLst>
        </pc:spChg>
        <pc:spChg chg="add mod">
          <ac:chgData name="Noura.Elmaghawry" userId="b691f193-aaf6-4e62-bc5c-f933985003e3" providerId="ADAL" clId="{070F82D0-9467-49E5-A48A-EA940B8A360D}" dt="2024-03-09T18:10:38.628" v="26"/>
          <ac:spMkLst>
            <pc:docMk/>
            <pc:sldMk cId="1682701" sldId="302"/>
            <ac:spMk id="4" creationId="{15253C4E-EB92-53A5-1941-850B75FD453D}"/>
          </ac:spMkLst>
        </pc:spChg>
        <pc:spChg chg="add del mod">
          <ac:chgData name="Noura.Elmaghawry" userId="b691f193-aaf6-4e62-bc5c-f933985003e3" providerId="ADAL" clId="{070F82D0-9467-49E5-A48A-EA940B8A360D}" dt="2024-03-09T18:18:57.781" v="281" actId="478"/>
          <ac:spMkLst>
            <pc:docMk/>
            <pc:sldMk cId="1682701" sldId="302"/>
            <ac:spMk id="5" creationId="{A08B147F-07A7-63A9-FCC2-303734ADDBA4}"/>
          </ac:spMkLst>
        </pc:spChg>
        <pc:spChg chg="add mod">
          <ac:chgData name="Noura.Elmaghawry" userId="b691f193-aaf6-4e62-bc5c-f933985003e3" providerId="ADAL" clId="{070F82D0-9467-49E5-A48A-EA940B8A360D}" dt="2024-03-09T18:20:52.359" v="328" actId="1076"/>
          <ac:spMkLst>
            <pc:docMk/>
            <pc:sldMk cId="1682701" sldId="302"/>
            <ac:spMk id="7" creationId="{52B88385-6BC0-3D66-77F6-C8B4FA0394AC}"/>
          </ac:spMkLst>
        </pc:spChg>
        <pc:spChg chg="add mod">
          <ac:chgData name="Noura.Elmaghawry" userId="b691f193-aaf6-4e62-bc5c-f933985003e3" providerId="ADAL" clId="{070F82D0-9467-49E5-A48A-EA940B8A360D}" dt="2024-03-09T18:20:47.365" v="327" actId="1035"/>
          <ac:spMkLst>
            <pc:docMk/>
            <pc:sldMk cId="1682701" sldId="302"/>
            <ac:spMk id="13" creationId="{CD17B7D8-FCC3-D339-E850-9DB87FCD3112}"/>
          </ac:spMkLst>
        </pc:spChg>
        <pc:spChg chg="add mod">
          <ac:chgData name="Noura.Elmaghawry" userId="b691f193-aaf6-4e62-bc5c-f933985003e3" providerId="ADAL" clId="{070F82D0-9467-49E5-A48A-EA940B8A360D}" dt="2024-03-09T18:20:47.365" v="327" actId="1035"/>
          <ac:spMkLst>
            <pc:docMk/>
            <pc:sldMk cId="1682701" sldId="302"/>
            <ac:spMk id="14" creationId="{11CDAEA2-433C-39F7-C090-CC16B8C0FDD8}"/>
          </ac:spMkLst>
        </pc:spChg>
        <pc:spChg chg="add del mod">
          <ac:chgData name="Noura.Elmaghawry" userId="b691f193-aaf6-4e62-bc5c-f933985003e3" providerId="ADAL" clId="{070F82D0-9467-49E5-A48A-EA940B8A360D}" dt="2024-03-09T18:18:14.933" v="229"/>
          <ac:spMkLst>
            <pc:docMk/>
            <pc:sldMk cId="1682701" sldId="302"/>
            <ac:spMk id="15" creationId="{CFB7BF6F-1F6E-EB39-0E5C-F72657F204A1}"/>
          </ac:spMkLst>
        </pc:spChg>
        <pc:spChg chg="add mod">
          <ac:chgData name="Noura.Elmaghawry" userId="b691f193-aaf6-4e62-bc5c-f933985003e3" providerId="ADAL" clId="{070F82D0-9467-49E5-A48A-EA940B8A360D}" dt="2024-03-09T18:20:36.469" v="294" actId="14100"/>
          <ac:spMkLst>
            <pc:docMk/>
            <pc:sldMk cId="1682701" sldId="302"/>
            <ac:spMk id="16" creationId="{7C45E9CE-2E85-0588-5180-0FFE08F0500B}"/>
          </ac:spMkLst>
        </pc:spChg>
        <pc:spChg chg="add del">
          <ac:chgData name="Noura.Elmaghawry" userId="b691f193-aaf6-4e62-bc5c-f933985003e3" providerId="ADAL" clId="{070F82D0-9467-49E5-A48A-EA940B8A360D}" dt="2024-03-09T18:21:04.440" v="330" actId="22"/>
          <ac:spMkLst>
            <pc:docMk/>
            <pc:sldMk cId="1682701" sldId="302"/>
            <ac:spMk id="18" creationId="{199E048B-1667-E498-83E2-5D274B9E6DAE}"/>
          </ac:spMkLst>
        </pc:spChg>
        <pc:graphicFrameChg chg="add mod modGraphic">
          <ac:chgData name="Noura.Elmaghawry" userId="b691f193-aaf6-4e62-bc5c-f933985003e3" providerId="ADAL" clId="{070F82D0-9467-49E5-A48A-EA940B8A360D}" dt="2024-03-09T18:20:47.365" v="327" actId="1035"/>
          <ac:graphicFrameMkLst>
            <pc:docMk/>
            <pc:sldMk cId="1682701" sldId="302"/>
            <ac:graphicFrameMk id="6" creationId="{7E61439D-027F-8AF0-A777-A42428C5740A}"/>
          </ac:graphicFrameMkLst>
        </pc:graphicFrameChg>
        <pc:cxnChg chg="add mod">
          <ac:chgData name="Noura.Elmaghawry" userId="b691f193-aaf6-4e62-bc5c-f933985003e3" providerId="ADAL" clId="{070F82D0-9467-49E5-A48A-EA940B8A360D}" dt="2024-03-09T18:20:47.365" v="327" actId="1035"/>
          <ac:cxnSpMkLst>
            <pc:docMk/>
            <pc:sldMk cId="1682701" sldId="302"/>
            <ac:cxnSpMk id="9" creationId="{430DB432-1C1B-D190-9F28-C87D295F59F2}"/>
          </ac:cxnSpMkLst>
        </pc:cxnChg>
        <pc:cxnChg chg="add mod">
          <ac:chgData name="Noura.Elmaghawry" userId="b691f193-aaf6-4e62-bc5c-f933985003e3" providerId="ADAL" clId="{070F82D0-9467-49E5-A48A-EA940B8A360D}" dt="2024-03-09T18:20:47.365" v="327" actId="1035"/>
          <ac:cxnSpMkLst>
            <pc:docMk/>
            <pc:sldMk cId="1682701" sldId="302"/>
            <ac:cxnSpMk id="12" creationId="{CEA57C18-B7D1-472D-5CC1-8FC0B5F4C1AE}"/>
          </ac:cxnSpMkLst>
        </pc:cxnChg>
      </pc:sldChg>
      <pc:sldChg chg="modSp add del mod">
        <pc:chgData name="Noura.Elmaghawry" userId="b691f193-aaf6-4e62-bc5c-f933985003e3" providerId="ADAL" clId="{070F82D0-9467-49E5-A48A-EA940B8A360D}" dt="2024-03-09T18:55:37.962" v="1353" actId="47"/>
        <pc:sldMkLst>
          <pc:docMk/>
          <pc:sldMk cId="1963871189" sldId="303"/>
        </pc:sldMkLst>
        <pc:spChg chg="mod">
          <ac:chgData name="Noura.Elmaghawry" userId="b691f193-aaf6-4e62-bc5c-f933985003e3" providerId="ADAL" clId="{070F82D0-9467-49E5-A48A-EA940B8A360D}" dt="2024-03-09T18:19:05.350" v="282" actId="6549"/>
          <ac:spMkLst>
            <pc:docMk/>
            <pc:sldMk cId="1963871189" sldId="303"/>
            <ac:spMk id="5" creationId="{725821B4-A102-7B9B-A5EA-39DD240A7365}"/>
          </ac:spMkLst>
        </pc:spChg>
      </pc:sldChg>
      <pc:sldChg chg="addSp modSp add mod">
        <pc:chgData name="Noura.Elmaghawry" userId="b691f193-aaf6-4e62-bc5c-f933985003e3" providerId="ADAL" clId="{070F82D0-9467-49E5-A48A-EA940B8A360D}" dt="2024-03-09T18:33:42.508" v="851" actId="1076"/>
        <pc:sldMkLst>
          <pc:docMk/>
          <pc:sldMk cId="777022948" sldId="304"/>
        </pc:sldMkLst>
        <pc:spChg chg="add mod">
          <ac:chgData name="Noura.Elmaghawry" userId="b691f193-aaf6-4e62-bc5c-f933985003e3" providerId="ADAL" clId="{070F82D0-9467-49E5-A48A-EA940B8A360D}" dt="2024-03-09T18:33:42.508" v="851" actId="1076"/>
          <ac:spMkLst>
            <pc:docMk/>
            <pc:sldMk cId="777022948" sldId="304"/>
            <ac:spMk id="3" creationId="{CCC5184D-0EF9-77D7-42EA-EFFB95D5150E}"/>
          </ac:spMkLst>
        </pc:spChg>
        <pc:spChg chg="mod">
          <ac:chgData name="Noura.Elmaghawry" userId="b691f193-aaf6-4e62-bc5c-f933985003e3" providerId="ADAL" clId="{070F82D0-9467-49E5-A48A-EA940B8A360D}" dt="2024-03-09T18:22:37.562" v="417" actId="207"/>
          <ac:spMkLst>
            <pc:docMk/>
            <pc:sldMk cId="777022948" sldId="304"/>
            <ac:spMk id="14" creationId="{396C51B7-C9A8-5B28-CD75-47AAF2B6B204}"/>
          </ac:spMkLst>
        </pc:spChg>
        <pc:spChg chg="mod">
          <ac:chgData name="Noura.Elmaghawry" userId="b691f193-aaf6-4e62-bc5c-f933985003e3" providerId="ADAL" clId="{070F82D0-9467-49E5-A48A-EA940B8A360D}" dt="2024-03-09T18:32:18.346" v="709" actId="1076"/>
          <ac:spMkLst>
            <pc:docMk/>
            <pc:sldMk cId="777022948" sldId="304"/>
            <ac:spMk id="16" creationId="{2D589E53-251D-EEAD-FCE6-0578653AAD56}"/>
          </ac:spMkLst>
        </pc:spChg>
        <pc:picChg chg="add mod">
          <ac:chgData name="Noura.Elmaghawry" userId="b691f193-aaf6-4e62-bc5c-f933985003e3" providerId="ADAL" clId="{070F82D0-9467-49E5-A48A-EA940B8A360D}" dt="2024-03-09T18:22:27.131" v="413" actId="1076"/>
          <ac:picMkLst>
            <pc:docMk/>
            <pc:sldMk cId="777022948" sldId="304"/>
            <ac:picMk id="2050" creationId="{26E1EB98-02D6-D105-6822-E883162AA13F}"/>
          </ac:picMkLst>
        </pc:picChg>
        <pc:picChg chg="add">
          <ac:chgData name="Noura.Elmaghawry" userId="b691f193-aaf6-4e62-bc5c-f933985003e3" providerId="ADAL" clId="{070F82D0-9467-49E5-A48A-EA940B8A360D}" dt="2024-03-09T18:24:26.911" v="534"/>
          <ac:picMkLst>
            <pc:docMk/>
            <pc:sldMk cId="777022948" sldId="304"/>
            <ac:picMk id="2052" creationId="{E9CF24B9-41F9-81AE-9707-497924241A1C}"/>
          </ac:picMkLst>
        </pc:picChg>
      </pc:sldChg>
      <pc:sldChg chg="addSp delSp modSp add mod">
        <pc:chgData name="Noura.Elmaghawry" userId="b691f193-aaf6-4e62-bc5c-f933985003e3" providerId="ADAL" clId="{070F82D0-9467-49E5-A48A-EA940B8A360D}" dt="2024-03-09T18:38:05.268" v="862" actId="14100"/>
        <pc:sldMkLst>
          <pc:docMk/>
          <pc:sldMk cId="3058167656" sldId="305"/>
        </pc:sldMkLst>
        <pc:spChg chg="add del mod">
          <ac:chgData name="Noura.Elmaghawry" userId="b691f193-aaf6-4e62-bc5c-f933985003e3" providerId="ADAL" clId="{070F82D0-9467-49E5-A48A-EA940B8A360D}" dt="2024-03-09T18:26:54.801" v="539" actId="478"/>
          <ac:spMkLst>
            <pc:docMk/>
            <pc:sldMk cId="3058167656" sldId="305"/>
            <ac:spMk id="3" creationId="{93DE81FC-99A5-D6E1-9BE4-BE5D42FE2C28}"/>
          </ac:spMkLst>
        </pc:spChg>
        <pc:spChg chg="del">
          <ac:chgData name="Noura.Elmaghawry" userId="b691f193-aaf6-4e62-bc5c-f933985003e3" providerId="ADAL" clId="{070F82D0-9467-49E5-A48A-EA940B8A360D}" dt="2024-03-09T18:27:02.655" v="542" actId="478"/>
          <ac:spMkLst>
            <pc:docMk/>
            <pc:sldMk cId="3058167656" sldId="305"/>
            <ac:spMk id="7" creationId="{C16476CC-6CCD-52A7-E034-A4F6363AA43E}"/>
          </ac:spMkLst>
        </pc:spChg>
        <pc:spChg chg="add mod">
          <ac:chgData name="Noura.Elmaghawry" userId="b691f193-aaf6-4e62-bc5c-f933985003e3" providerId="ADAL" clId="{070F82D0-9467-49E5-A48A-EA940B8A360D}" dt="2024-03-09T18:32:08.675" v="707" actId="1076"/>
          <ac:spMkLst>
            <pc:docMk/>
            <pc:sldMk cId="3058167656" sldId="305"/>
            <ac:spMk id="8" creationId="{8F295254-7E2C-B8F2-594C-DA145C90777A}"/>
          </ac:spMkLst>
        </pc:spChg>
        <pc:spChg chg="del">
          <ac:chgData name="Noura.Elmaghawry" userId="b691f193-aaf6-4e62-bc5c-f933985003e3" providerId="ADAL" clId="{070F82D0-9467-49E5-A48A-EA940B8A360D}" dt="2024-03-09T18:27:07.356" v="546" actId="478"/>
          <ac:spMkLst>
            <pc:docMk/>
            <pc:sldMk cId="3058167656" sldId="305"/>
            <ac:spMk id="13" creationId="{A02E5DB2-7DC1-63FE-6092-FAABC7D03218}"/>
          </ac:spMkLst>
        </pc:spChg>
        <pc:spChg chg="del">
          <ac:chgData name="Noura.Elmaghawry" userId="b691f193-aaf6-4e62-bc5c-f933985003e3" providerId="ADAL" clId="{070F82D0-9467-49E5-A48A-EA940B8A360D}" dt="2024-03-09T18:26:57.234" v="540" actId="478"/>
          <ac:spMkLst>
            <pc:docMk/>
            <pc:sldMk cId="3058167656" sldId="305"/>
            <ac:spMk id="14" creationId="{2E000737-FFAC-8CE3-8F7A-CCEDDBF41EBA}"/>
          </ac:spMkLst>
        </pc:spChg>
        <pc:spChg chg="del">
          <ac:chgData name="Noura.Elmaghawry" userId="b691f193-aaf6-4e62-bc5c-f933985003e3" providerId="ADAL" clId="{070F82D0-9467-49E5-A48A-EA940B8A360D}" dt="2024-03-09T18:26:44.993" v="536" actId="478"/>
          <ac:spMkLst>
            <pc:docMk/>
            <pc:sldMk cId="3058167656" sldId="305"/>
            <ac:spMk id="16" creationId="{56A54DDA-CFA3-BD8C-7B68-88AA10E76CED}"/>
          </ac:spMkLst>
        </pc:spChg>
        <pc:graphicFrameChg chg="del">
          <ac:chgData name="Noura.Elmaghawry" userId="b691f193-aaf6-4e62-bc5c-f933985003e3" providerId="ADAL" clId="{070F82D0-9467-49E5-A48A-EA940B8A360D}" dt="2024-03-09T18:27:04.577" v="543" actId="478"/>
          <ac:graphicFrameMkLst>
            <pc:docMk/>
            <pc:sldMk cId="3058167656" sldId="305"/>
            <ac:graphicFrameMk id="6" creationId="{7521B026-7DEB-1859-65AD-764008D4AD01}"/>
          </ac:graphicFrameMkLst>
        </pc:graphicFrameChg>
        <pc:picChg chg="add del mod">
          <ac:chgData name="Noura.Elmaghawry" userId="b691f193-aaf6-4e62-bc5c-f933985003e3" providerId="ADAL" clId="{070F82D0-9467-49E5-A48A-EA940B8A360D}" dt="2024-03-09T18:30:51.505" v="682" actId="478"/>
          <ac:picMkLst>
            <pc:docMk/>
            <pc:sldMk cId="3058167656" sldId="305"/>
            <ac:picMk id="5" creationId="{886DEE5E-15A5-7B15-7D20-998B57069180}"/>
          </ac:picMkLst>
        </pc:picChg>
        <pc:picChg chg="add mod">
          <ac:chgData name="Noura.Elmaghawry" userId="b691f193-aaf6-4e62-bc5c-f933985003e3" providerId="ADAL" clId="{070F82D0-9467-49E5-A48A-EA940B8A360D}" dt="2024-03-09T18:31:45.120" v="704" actId="14100"/>
          <ac:picMkLst>
            <pc:docMk/>
            <pc:sldMk cId="3058167656" sldId="305"/>
            <ac:picMk id="11" creationId="{E7BC4339-F595-6ABE-9E3B-91123443021D}"/>
          </ac:picMkLst>
        </pc:picChg>
        <pc:picChg chg="del">
          <ac:chgData name="Noura.Elmaghawry" userId="b691f193-aaf6-4e62-bc5c-f933985003e3" providerId="ADAL" clId="{070F82D0-9467-49E5-A48A-EA940B8A360D}" dt="2024-03-09T18:26:59.200" v="541" actId="478"/>
          <ac:picMkLst>
            <pc:docMk/>
            <pc:sldMk cId="3058167656" sldId="305"/>
            <ac:picMk id="2050" creationId="{0CDADF40-802E-ADC9-02EC-2EF960C668FC}"/>
          </ac:picMkLst>
        </pc:picChg>
        <pc:picChg chg="add mod">
          <ac:chgData name="Noura.Elmaghawry" userId="b691f193-aaf6-4e62-bc5c-f933985003e3" providerId="ADAL" clId="{070F82D0-9467-49E5-A48A-EA940B8A360D}" dt="2024-03-09T18:38:05.268" v="862" actId="14100"/>
          <ac:picMkLst>
            <pc:docMk/>
            <pc:sldMk cId="3058167656" sldId="305"/>
            <ac:picMk id="4098" creationId="{E9ECA906-F321-8BCA-B50A-6DDF6D950663}"/>
          </ac:picMkLst>
        </pc:picChg>
        <pc:picChg chg="add mod">
          <ac:chgData name="Noura.Elmaghawry" userId="b691f193-aaf6-4e62-bc5c-f933985003e3" providerId="ADAL" clId="{070F82D0-9467-49E5-A48A-EA940B8A360D}" dt="2024-03-09T18:28:29.314" v="565" actId="14100"/>
          <ac:picMkLst>
            <pc:docMk/>
            <pc:sldMk cId="3058167656" sldId="305"/>
            <ac:picMk id="4100" creationId="{3843B314-DD83-C7D1-920D-A906AC4DF35A}"/>
          </ac:picMkLst>
        </pc:picChg>
        <pc:picChg chg="add del mod">
          <ac:chgData name="Noura.Elmaghawry" userId="b691f193-aaf6-4e62-bc5c-f933985003e3" providerId="ADAL" clId="{070F82D0-9467-49E5-A48A-EA940B8A360D}" dt="2024-03-09T18:29:56.089" v="572" actId="478"/>
          <ac:picMkLst>
            <pc:docMk/>
            <pc:sldMk cId="3058167656" sldId="305"/>
            <ac:picMk id="4102" creationId="{1D712DB3-F723-FA35-5558-E1B7EA714633}"/>
          </ac:picMkLst>
        </pc:picChg>
        <pc:picChg chg="add mod">
          <ac:chgData name="Noura.Elmaghawry" userId="b691f193-aaf6-4e62-bc5c-f933985003e3" providerId="ADAL" clId="{070F82D0-9467-49E5-A48A-EA940B8A360D}" dt="2024-03-09T18:38:03.485" v="861" actId="14100"/>
          <ac:picMkLst>
            <pc:docMk/>
            <pc:sldMk cId="3058167656" sldId="305"/>
            <ac:picMk id="4104" creationId="{9195027F-7339-9D82-D584-D3B487DFD133}"/>
          </ac:picMkLst>
        </pc:picChg>
        <pc:cxnChg chg="del">
          <ac:chgData name="Noura.Elmaghawry" userId="b691f193-aaf6-4e62-bc5c-f933985003e3" providerId="ADAL" clId="{070F82D0-9467-49E5-A48A-EA940B8A360D}" dt="2024-03-09T18:27:05.663" v="544" actId="478"/>
          <ac:cxnSpMkLst>
            <pc:docMk/>
            <pc:sldMk cId="3058167656" sldId="305"/>
            <ac:cxnSpMk id="9" creationId="{5A04F0B7-E8AF-6251-B046-F1425D88BEC7}"/>
          </ac:cxnSpMkLst>
        </pc:cxnChg>
        <pc:cxnChg chg="del">
          <ac:chgData name="Noura.Elmaghawry" userId="b691f193-aaf6-4e62-bc5c-f933985003e3" providerId="ADAL" clId="{070F82D0-9467-49E5-A48A-EA940B8A360D}" dt="2024-03-09T18:27:06.348" v="545" actId="478"/>
          <ac:cxnSpMkLst>
            <pc:docMk/>
            <pc:sldMk cId="3058167656" sldId="305"/>
            <ac:cxnSpMk id="12" creationId="{8F8E8CBA-13D1-DCD2-C6F5-4F6004FDECC0}"/>
          </ac:cxnSpMkLst>
        </pc:cxnChg>
      </pc:sldChg>
      <pc:sldChg chg="addSp delSp modSp new mod">
        <pc:chgData name="Noura.Elmaghawry" userId="b691f193-aaf6-4e62-bc5c-f933985003e3" providerId="ADAL" clId="{070F82D0-9467-49E5-A48A-EA940B8A360D}" dt="2024-03-09T18:49:38.002" v="1295" actId="20577"/>
        <pc:sldMkLst>
          <pc:docMk/>
          <pc:sldMk cId="2523828606" sldId="306"/>
        </pc:sldMkLst>
        <pc:spChg chg="mod">
          <ac:chgData name="Noura.Elmaghawry" userId="b691f193-aaf6-4e62-bc5c-f933985003e3" providerId="ADAL" clId="{070F82D0-9467-49E5-A48A-EA940B8A360D}" dt="2024-03-09T18:38:53.450" v="878" actId="20577"/>
          <ac:spMkLst>
            <pc:docMk/>
            <pc:sldMk cId="2523828606" sldId="306"/>
            <ac:spMk id="2" creationId="{1565518E-0784-18ED-ED71-8751A18903A6}"/>
          </ac:spMkLst>
        </pc:spChg>
        <pc:spChg chg="del">
          <ac:chgData name="Noura.Elmaghawry" userId="b691f193-aaf6-4e62-bc5c-f933985003e3" providerId="ADAL" clId="{070F82D0-9467-49E5-A48A-EA940B8A360D}" dt="2024-03-09T18:40:46.152" v="885" actId="478"/>
          <ac:spMkLst>
            <pc:docMk/>
            <pc:sldMk cId="2523828606" sldId="306"/>
            <ac:spMk id="3" creationId="{9F88071A-F204-5EAB-CD62-788CCF21E155}"/>
          </ac:spMkLst>
        </pc:spChg>
        <pc:spChg chg="add del mod">
          <ac:chgData name="Noura.Elmaghawry" userId="b691f193-aaf6-4e62-bc5c-f933985003e3" providerId="ADAL" clId="{070F82D0-9467-49E5-A48A-EA940B8A360D}" dt="2024-03-09T18:40:58.367" v="890"/>
          <ac:spMkLst>
            <pc:docMk/>
            <pc:sldMk cId="2523828606" sldId="306"/>
            <ac:spMk id="8" creationId="{FCC4296C-9E76-987B-F390-C8A745FAB307}"/>
          </ac:spMkLst>
        </pc:spChg>
        <pc:spChg chg="add del mod">
          <ac:chgData name="Noura.Elmaghawry" userId="b691f193-aaf6-4e62-bc5c-f933985003e3" providerId="ADAL" clId="{070F82D0-9467-49E5-A48A-EA940B8A360D}" dt="2024-03-09T18:48:20.272" v="1207" actId="478"/>
          <ac:spMkLst>
            <pc:docMk/>
            <pc:sldMk cId="2523828606" sldId="306"/>
            <ac:spMk id="10" creationId="{1A1917D5-B9F3-15B0-28DC-079927686FFB}"/>
          </ac:spMkLst>
        </pc:spChg>
        <pc:spChg chg="add del mod">
          <ac:chgData name="Noura.Elmaghawry" userId="b691f193-aaf6-4e62-bc5c-f933985003e3" providerId="ADAL" clId="{070F82D0-9467-49E5-A48A-EA940B8A360D}" dt="2024-03-09T18:48:46.462" v="1211"/>
          <ac:spMkLst>
            <pc:docMk/>
            <pc:sldMk cId="2523828606" sldId="306"/>
            <ac:spMk id="12" creationId="{2B6E2210-CCAB-5140-A573-0453882D5B09}"/>
          </ac:spMkLst>
        </pc:spChg>
        <pc:spChg chg="add mod">
          <ac:chgData name="Noura.Elmaghawry" userId="b691f193-aaf6-4e62-bc5c-f933985003e3" providerId="ADAL" clId="{070F82D0-9467-49E5-A48A-EA940B8A360D}" dt="2024-03-09T18:49:38.002" v="1295" actId="20577"/>
          <ac:spMkLst>
            <pc:docMk/>
            <pc:sldMk cId="2523828606" sldId="306"/>
            <ac:spMk id="13" creationId="{EBDFACD2-0C94-D189-487B-4AA08B35724F}"/>
          </ac:spMkLst>
        </pc:spChg>
        <pc:picChg chg="add mod">
          <ac:chgData name="Noura.Elmaghawry" userId="b691f193-aaf6-4e62-bc5c-f933985003e3" providerId="ADAL" clId="{070F82D0-9467-49E5-A48A-EA940B8A360D}" dt="2024-03-09T18:40:51.141" v="886" actId="1076"/>
          <ac:picMkLst>
            <pc:docMk/>
            <pc:sldMk cId="2523828606" sldId="306"/>
            <ac:picMk id="5" creationId="{FE6AED0C-174D-51B5-0075-71A20C90306B}"/>
          </ac:picMkLst>
        </pc:picChg>
        <pc:picChg chg="add mod">
          <ac:chgData name="Noura.Elmaghawry" userId="b691f193-aaf6-4e62-bc5c-f933985003e3" providerId="ADAL" clId="{070F82D0-9467-49E5-A48A-EA940B8A360D}" dt="2024-03-09T18:47:45.003" v="1201" actId="1076"/>
          <ac:picMkLst>
            <pc:docMk/>
            <pc:sldMk cId="2523828606" sldId="306"/>
            <ac:picMk id="7" creationId="{D9B44B35-D6F1-818A-7426-1F916BFA1527}"/>
          </ac:picMkLst>
        </pc:picChg>
        <pc:picChg chg="add mod">
          <ac:chgData name="Noura.Elmaghawry" userId="b691f193-aaf6-4e62-bc5c-f933985003e3" providerId="ADAL" clId="{070F82D0-9467-49E5-A48A-EA940B8A360D}" dt="2024-03-09T18:47:47.055" v="1202" actId="1076"/>
          <ac:picMkLst>
            <pc:docMk/>
            <pc:sldMk cId="2523828606" sldId="306"/>
            <ac:picMk id="9" creationId="{C63E5672-05D8-428C-42CB-FDBA5D25A994}"/>
          </ac:picMkLst>
        </pc:picChg>
        <pc:picChg chg="add del mod">
          <ac:chgData name="Noura.Elmaghawry" userId="b691f193-aaf6-4e62-bc5c-f933985003e3" providerId="ADAL" clId="{070F82D0-9467-49E5-A48A-EA940B8A360D}" dt="2024-03-09T18:40:58.342" v="888" actId="21"/>
          <ac:picMkLst>
            <pc:docMk/>
            <pc:sldMk cId="2523828606" sldId="306"/>
            <ac:picMk id="5122" creationId="{58A944A1-B788-8F41-2E9B-6F4FE026CAF4}"/>
          </ac:picMkLst>
        </pc:picChg>
        <pc:inkChg chg="add">
          <ac:chgData name="Noura.Elmaghawry" userId="b691f193-aaf6-4e62-bc5c-f933985003e3" providerId="ADAL" clId="{070F82D0-9467-49E5-A48A-EA940B8A360D}" dt="2024-03-09T18:48:26.341" v="1208" actId="9405"/>
          <ac:inkMkLst>
            <pc:docMk/>
            <pc:sldMk cId="2523828606" sldId="306"/>
            <ac:inkMk id="11" creationId="{2BBA3ED5-53C8-2DBA-D398-8615F0543F15}"/>
          </ac:inkMkLst>
        </pc:inkChg>
        <pc:cxnChg chg="add mod">
          <ac:chgData name="Noura.Elmaghawry" userId="b691f193-aaf6-4e62-bc5c-f933985003e3" providerId="ADAL" clId="{070F82D0-9467-49E5-A48A-EA940B8A360D}" dt="2024-03-09T18:49:27.287" v="1269" actId="1076"/>
          <ac:cxnSpMkLst>
            <pc:docMk/>
            <pc:sldMk cId="2523828606" sldId="306"/>
            <ac:cxnSpMk id="14" creationId="{3B28CADB-C8BD-EB23-6955-6162B4D597BE}"/>
          </ac:cxnSpMkLst>
        </pc:cxnChg>
      </pc:sldChg>
      <pc:sldChg chg="addSp delSp modSp new mod">
        <pc:chgData name="Noura.Elmaghawry" userId="b691f193-aaf6-4e62-bc5c-f933985003e3" providerId="ADAL" clId="{070F82D0-9467-49E5-A48A-EA940B8A360D}" dt="2024-03-09T18:43:43.803" v="1197" actId="15"/>
        <pc:sldMkLst>
          <pc:docMk/>
          <pc:sldMk cId="3518845400" sldId="307"/>
        </pc:sldMkLst>
        <pc:spChg chg="mod">
          <ac:chgData name="Noura.Elmaghawry" userId="b691f193-aaf6-4e62-bc5c-f933985003e3" providerId="ADAL" clId="{070F82D0-9467-49E5-A48A-EA940B8A360D}" dt="2024-03-09T18:41:31.985" v="894"/>
          <ac:spMkLst>
            <pc:docMk/>
            <pc:sldMk cId="3518845400" sldId="307"/>
            <ac:spMk id="2" creationId="{9426A315-274D-54EB-4B0B-A46B2D883C79}"/>
          </ac:spMkLst>
        </pc:spChg>
        <pc:spChg chg="del">
          <ac:chgData name="Noura.Elmaghawry" userId="b691f193-aaf6-4e62-bc5c-f933985003e3" providerId="ADAL" clId="{070F82D0-9467-49E5-A48A-EA940B8A360D}" dt="2024-03-09T18:41:15.038" v="893" actId="478"/>
          <ac:spMkLst>
            <pc:docMk/>
            <pc:sldMk cId="3518845400" sldId="307"/>
            <ac:spMk id="3" creationId="{D7904448-2E2E-8D9A-CDD7-1CE35C762412}"/>
          </ac:spMkLst>
        </pc:spChg>
        <pc:spChg chg="add mod">
          <ac:chgData name="Noura.Elmaghawry" userId="b691f193-aaf6-4e62-bc5c-f933985003e3" providerId="ADAL" clId="{070F82D0-9467-49E5-A48A-EA940B8A360D}" dt="2024-03-09T18:43:43.803" v="1197" actId="15"/>
          <ac:spMkLst>
            <pc:docMk/>
            <pc:sldMk cId="3518845400" sldId="307"/>
            <ac:spMk id="4" creationId="{1DB1B450-0146-89C0-CCEA-54030236ED0E}"/>
          </ac:spMkLst>
        </pc:spChg>
        <pc:picChg chg="add mod">
          <ac:chgData name="Noura.Elmaghawry" userId="b691f193-aaf6-4e62-bc5c-f933985003e3" providerId="ADAL" clId="{070F82D0-9467-49E5-A48A-EA940B8A360D}" dt="2024-03-09T18:41:34.444" v="895" actId="1076"/>
          <ac:picMkLst>
            <pc:docMk/>
            <pc:sldMk cId="3518845400" sldId="307"/>
            <ac:picMk id="5122" creationId="{58A944A1-B788-8F41-2E9B-6F4FE026CAF4}"/>
          </ac:picMkLst>
        </pc:picChg>
      </pc:sldChg>
      <pc:sldChg chg="addSp delSp modSp new mod">
        <pc:chgData name="Noura.Elmaghawry" userId="b691f193-aaf6-4e62-bc5c-f933985003e3" providerId="ADAL" clId="{070F82D0-9467-49E5-A48A-EA940B8A360D}" dt="2024-03-09T21:51:18.349" v="3119" actId="1076"/>
        <pc:sldMkLst>
          <pc:docMk/>
          <pc:sldMk cId="479271003" sldId="308"/>
        </pc:sldMkLst>
        <pc:spChg chg="mod">
          <ac:chgData name="Noura.Elmaghawry" userId="b691f193-aaf6-4e62-bc5c-f933985003e3" providerId="ADAL" clId="{070F82D0-9467-49E5-A48A-EA940B8A360D}" dt="2024-03-09T18:54:02.453" v="1344" actId="20577"/>
          <ac:spMkLst>
            <pc:docMk/>
            <pc:sldMk cId="479271003" sldId="308"/>
            <ac:spMk id="2" creationId="{BC511C43-35B6-368C-3C3D-19B52149F7CC}"/>
          </ac:spMkLst>
        </pc:spChg>
        <pc:spChg chg="del">
          <ac:chgData name="Noura.Elmaghawry" userId="b691f193-aaf6-4e62-bc5c-f933985003e3" providerId="ADAL" clId="{070F82D0-9467-49E5-A48A-EA940B8A360D}" dt="2024-03-09T18:50:23.816" v="1297"/>
          <ac:spMkLst>
            <pc:docMk/>
            <pc:sldMk cId="479271003" sldId="308"/>
            <ac:spMk id="3" creationId="{511BB7D7-A4F3-FB9A-72B1-4AA4CC5A6311}"/>
          </ac:spMkLst>
        </pc:spChg>
        <pc:spChg chg="add mod">
          <ac:chgData name="Noura.Elmaghawry" userId="b691f193-aaf6-4e62-bc5c-f933985003e3" providerId="ADAL" clId="{070F82D0-9467-49E5-A48A-EA940B8A360D}" dt="2024-03-09T18:56:16.139" v="1365" actId="20577"/>
          <ac:spMkLst>
            <pc:docMk/>
            <pc:sldMk cId="479271003" sldId="308"/>
            <ac:spMk id="4" creationId="{AFDAE8F7-8137-5B5D-77DF-0BC9646027F0}"/>
          </ac:spMkLst>
        </pc:spChg>
        <pc:spChg chg="add mod">
          <ac:chgData name="Noura.Elmaghawry" userId="b691f193-aaf6-4e62-bc5c-f933985003e3" providerId="ADAL" clId="{070F82D0-9467-49E5-A48A-EA940B8A360D}" dt="2024-03-09T21:48:16.764" v="3101" actId="21"/>
          <ac:spMkLst>
            <pc:docMk/>
            <pc:sldMk cId="479271003" sldId="308"/>
            <ac:spMk id="6" creationId="{CD3873E6-E9CB-BBE8-4924-6E3ABDB0CCF2}"/>
          </ac:spMkLst>
        </pc:spChg>
        <pc:spChg chg="add mod">
          <ac:chgData name="Noura.Elmaghawry" userId="b691f193-aaf6-4e62-bc5c-f933985003e3" providerId="ADAL" clId="{070F82D0-9467-49E5-A48A-EA940B8A360D}" dt="2024-03-09T18:58:57.876" v="1391" actId="14100"/>
          <ac:spMkLst>
            <pc:docMk/>
            <pc:sldMk cId="479271003" sldId="308"/>
            <ac:spMk id="13" creationId="{16ADF040-7040-F290-AE94-CE10CBCA500B}"/>
          </ac:spMkLst>
        </pc:spChg>
        <pc:spChg chg="add mod">
          <ac:chgData name="Noura.Elmaghawry" userId="b691f193-aaf6-4e62-bc5c-f933985003e3" providerId="ADAL" clId="{070F82D0-9467-49E5-A48A-EA940B8A360D}" dt="2024-03-09T18:59:07.295" v="1397" actId="20577"/>
          <ac:spMkLst>
            <pc:docMk/>
            <pc:sldMk cId="479271003" sldId="308"/>
            <ac:spMk id="19" creationId="{BEE0C125-1C7E-5366-5318-289397C4AE9D}"/>
          </ac:spMkLst>
        </pc:spChg>
        <pc:spChg chg="add del mod">
          <ac:chgData name="Noura.Elmaghawry" userId="b691f193-aaf6-4e62-bc5c-f933985003e3" providerId="ADAL" clId="{070F82D0-9467-49E5-A48A-EA940B8A360D}" dt="2024-03-09T21:47:26.177" v="3042" actId="478"/>
          <ac:spMkLst>
            <pc:docMk/>
            <pc:sldMk cId="479271003" sldId="308"/>
            <ac:spMk id="20" creationId="{96D10116-3AF7-FFC0-68A2-6C52F09E7D29}"/>
          </ac:spMkLst>
        </pc:spChg>
        <pc:spChg chg="add mod">
          <ac:chgData name="Noura.Elmaghawry" userId="b691f193-aaf6-4e62-bc5c-f933985003e3" providerId="ADAL" clId="{070F82D0-9467-49E5-A48A-EA940B8A360D}" dt="2024-03-09T21:51:14.824" v="3118" actId="1076"/>
          <ac:spMkLst>
            <pc:docMk/>
            <pc:sldMk cId="479271003" sldId="308"/>
            <ac:spMk id="23" creationId="{18FF70BE-781E-F590-E99C-F73B73529146}"/>
          </ac:spMkLst>
        </pc:spChg>
        <pc:graphicFrameChg chg="add mod modGraphic">
          <ac:chgData name="Noura.Elmaghawry" userId="b691f193-aaf6-4e62-bc5c-f933985003e3" providerId="ADAL" clId="{070F82D0-9467-49E5-A48A-EA940B8A360D}" dt="2024-03-09T18:58:34.993" v="1380" actId="20577"/>
          <ac:graphicFrameMkLst>
            <pc:docMk/>
            <pc:sldMk cId="479271003" sldId="308"/>
            <ac:graphicFrameMk id="10" creationId="{976F78DC-CE9F-2312-4DB0-8EC66A8F3DA5}"/>
          </ac:graphicFrameMkLst>
        </pc:graphicFrameChg>
        <pc:picChg chg="add mod">
          <ac:chgData name="Noura.Elmaghawry" userId="b691f193-aaf6-4e62-bc5c-f933985003e3" providerId="ADAL" clId="{070F82D0-9467-49E5-A48A-EA940B8A360D}" dt="2024-03-09T21:50:59.901" v="3114" actId="1076"/>
          <ac:picMkLst>
            <pc:docMk/>
            <pc:sldMk cId="479271003" sldId="308"/>
            <ac:picMk id="7" creationId="{D6BE8B45-3149-D9E9-CFFB-9D8EE4E9AE3F}"/>
          </ac:picMkLst>
        </pc:picChg>
        <pc:picChg chg="add mod">
          <ac:chgData name="Noura.Elmaghawry" userId="b691f193-aaf6-4e62-bc5c-f933985003e3" providerId="ADAL" clId="{070F82D0-9467-49E5-A48A-EA940B8A360D}" dt="2024-03-09T21:50:59.901" v="3114" actId="1076"/>
          <ac:picMkLst>
            <pc:docMk/>
            <pc:sldMk cId="479271003" sldId="308"/>
            <ac:picMk id="9" creationId="{558B1441-E19D-933A-B8C7-4D5F70F3FE7F}"/>
          </ac:picMkLst>
        </pc:picChg>
        <pc:picChg chg="add mod">
          <ac:chgData name="Noura.Elmaghawry" userId="b691f193-aaf6-4e62-bc5c-f933985003e3" providerId="ADAL" clId="{070F82D0-9467-49E5-A48A-EA940B8A360D}" dt="2024-03-09T21:51:18.349" v="3119" actId="1076"/>
          <ac:picMkLst>
            <pc:docMk/>
            <pc:sldMk cId="479271003" sldId="308"/>
            <ac:picMk id="24" creationId="{5186F420-93DD-CA3F-9A0F-F8BA850B865F}"/>
          </ac:picMkLst>
        </pc:picChg>
        <pc:cxnChg chg="add mod">
          <ac:chgData name="Noura.Elmaghawry" userId="b691f193-aaf6-4e62-bc5c-f933985003e3" providerId="ADAL" clId="{070F82D0-9467-49E5-A48A-EA940B8A360D}" dt="2024-03-09T18:58:50.309" v="1385" actId="14100"/>
          <ac:cxnSpMkLst>
            <pc:docMk/>
            <pc:sldMk cId="479271003" sldId="308"/>
            <ac:cxnSpMk id="11" creationId="{9C100521-0307-5EFE-FC5D-58A06C2F1D37}"/>
          </ac:cxnSpMkLst>
        </pc:cxnChg>
        <pc:cxnChg chg="add mod">
          <ac:chgData name="Noura.Elmaghawry" userId="b691f193-aaf6-4e62-bc5c-f933985003e3" providerId="ADAL" clId="{070F82D0-9467-49E5-A48A-EA940B8A360D}" dt="2024-03-09T18:58:47.321" v="1384" actId="14100"/>
          <ac:cxnSpMkLst>
            <pc:docMk/>
            <pc:sldMk cId="479271003" sldId="308"/>
            <ac:cxnSpMk id="12" creationId="{E9D32AAF-BADB-E4C4-2C49-52F44CC1C6BD}"/>
          </ac:cxnSpMkLst>
        </pc:cxnChg>
        <pc:cxnChg chg="add del mod">
          <ac:chgData name="Noura.Elmaghawry" userId="b691f193-aaf6-4e62-bc5c-f933985003e3" providerId="ADAL" clId="{070F82D0-9467-49E5-A48A-EA940B8A360D}" dt="2024-03-09T21:47:26.177" v="3042" actId="478"/>
          <ac:cxnSpMkLst>
            <pc:docMk/>
            <pc:sldMk cId="479271003" sldId="308"/>
            <ac:cxnSpMk id="21" creationId="{9D96B342-A159-BD2A-7943-F17AA591409F}"/>
          </ac:cxnSpMkLst>
        </pc:cxnChg>
      </pc:sldChg>
      <pc:sldChg chg="addSp delSp modSp new mod">
        <pc:chgData name="Noura.Elmaghawry" userId="b691f193-aaf6-4e62-bc5c-f933985003e3" providerId="ADAL" clId="{070F82D0-9467-49E5-A48A-EA940B8A360D}" dt="2024-03-09T19:02:21.292" v="1440" actId="9405"/>
        <pc:sldMkLst>
          <pc:docMk/>
          <pc:sldMk cId="1707005413" sldId="309"/>
        </pc:sldMkLst>
        <pc:spChg chg="mod">
          <ac:chgData name="Noura.Elmaghawry" userId="b691f193-aaf6-4e62-bc5c-f933985003e3" providerId="ADAL" clId="{070F82D0-9467-49E5-A48A-EA940B8A360D}" dt="2024-03-09T19:01:43.069" v="1436" actId="20577"/>
          <ac:spMkLst>
            <pc:docMk/>
            <pc:sldMk cId="1707005413" sldId="309"/>
            <ac:spMk id="2" creationId="{90454A2D-079F-D293-7C43-9DE817395142}"/>
          </ac:spMkLst>
        </pc:spChg>
        <pc:spChg chg="add mod">
          <ac:chgData name="Noura.Elmaghawry" userId="b691f193-aaf6-4e62-bc5c-f933985003e3" providerId="ADAL" clId="{070F82D0-9467-49E5-A48A-EA940B8A360D}" dt="2024-03-09T19:01:11.971" v="1402" actId="1076"/>
          <ac:spMkLst>
            <pc:docMk/>
            <pc:sldMk cId="1707005413" sldId="309"/>
            <ac:spMk id="11" creationId="{491F96B5-5ABE-C7EB-2194-F435630B7983}"/>
          </ac:spMkLst>
        </pc:spChg>
        <pc:spChg chg="add mod">
          <ac:chgData name="Noura.Elmaghawry" userId="b691f193-aaf6-4e62-bc5c-f933985003e3" providerId="ADAL" clId="{070F82D0-9467-49E5-A48A-EA940B8A360D}" dt="2024-03-09T19:01:11.971" v="1402" actId="1076"/>
          <ac:spMkLst>
            <pc:docMk/>
            <pc:sldMk cId="1707005413" sldId="309"/>
            <ac:spMk id="12" creationId="{66B48351-CE84-BF45-7535-84CD74C6227A}"/>
          </ac:spMkLst>
        </pc:spChg>
        <pc:graphicFrameChg chg="add mod modGraphic">
          <ac:chgData name="Noura.Elmaghawry" userId="b691f193-aaf6-4e62-bc5c-f933985003e3" providerId="ADAL" clId="{070F82D0-9467-49E5-A48A-EA940B8A360D}" dt="2024-03-09T19:01:24.920" v="1411" actId="20577"/>
          <ac:graphicFrameMkLst>
            <pc:docMk/>
            <pc:sldMk cId="1707005413" sldId="309"/>
            <ac:graphicFrameMk id="8" creationId="{1E254E17-9251-C3CD-C139-EB00B86DD2E2}"/>
          </ac:graphicFrameMkLst>
        </pc:graphicFrameChg>
        <pc:picChg chg="add mod">
          <ac:chgData name="Noura.Elmaghawry" userId="b691f193-aaf6-4e62-bc5c-f933985003e3" providerId="ADAL" clId="{070F82D0-9467-49E5-A48A-EA940B8A360D}" dt="2024-03-09T19:01:15.911" v="1404" actId="1076"/>
          <ac:picMkLst>
            <pc:docMk/>
            <pc:sldMk cId="1707005413" sldId="309"/>
            <ac:picMk id="5" creationId="{DAE77D32-F499-B949-E892-69E7C823D756}"/>
          </ac:picMkLst>
        </pc:picChg>
        <pc:picChg chg="add mod">
          <ac:chgData name="Noura.Elmaghawry" userId="b691f193-aaf6-4e62-bc5c-f933985003e3" providerId="ADAL" clId="{070F82D0-9467-49E5-A48A-EA940B8A360D}" dt="2024-03-09T19:01:17.715" v="1405" actId="1076"/>
          <ac:picMkLst>
            <pc:docMk/>
            <pc:sldMk cId="1707005413" sldId="309"/>
            <ac:picMk id="6" creationId="{3C8F5808-46D4-16E9-AFA8-0CFEC7EEE9C7}"/>
          </ac:picMkLst>
        </pc:picChg>
        <pc:picChg chg="add del mod">
          <ac:chgData name="Noura.Elmaghawry" userId="b691f193-aaf6-4e62-bc5c-f933985003e3" providerId="ADAL" clId="{070F82D0-9467-49E5-A48A-EA940B8A360D}" dt="2024-03-09T19:01:27.368" v="1412" actId="478"/>
          <ac:picMkLst>
            <pc:docMk/>
            <pc:sldMk cId="1707005413" sldId="309"/>
            <ac:picMk id="7" creationId="{00A23E30-78ED-93AB-CF3B-2ED9124CA9E7}"/>
          </ac:picMkLst>
        </pc:picChg>
        <pc:picChg chg="add mod">
          <ac:chgData name="Noura.Elmaghawry" userId="b691f193-aaf6-4e62-bc5c-f933985003e3" providerId="ADAL" clId="{070F82D0-9467-49E5-A48A-EA940B8A360D}" dt="2024-03-09T19:02:13.300" v="1439" actId="14100"/>
          <ac:picMkLst>
            <pc:docMk/>
            <pc:sldMk cId="1707005413" sldId="309"/>
            <ac:picMk id="14" creationId="{F97640CA-63DC-53B8-2EDF-5E912F43E632}"/>
          </ac:picMkLst>
        </pc:picChg>
        <pc:inkChg chg="add">
          <ac:chgData name="Noura.Elmaghawry" userId="b691f193-aaf6-4e62-bc5c-f933985003e3" providerId="ADAL" clId="{070F82D0-9467-49E5-A48A-EA940B8A360D}" dt="2024-03-09T19:02:21.292" v="1440" actId="9405"/>
          <ac:inkMkLst>
            <pc:docMk/>
            <pc:sldMk cId="1707005413" sldId="309"/>
            <ac:inkMk id="15" creationId="{2C4131C8-E5DD-9868-9C28-A52DB42AF616}"/>
          </ac:inkMkLst>
        </pc:inkChg>
        <pc:cxnChg chg="add mod">
          <ac:chgData name="Noura.Elmaghawry" userId="b691f193-aaf6-4e62-bc5c-f933985003e3" providerId="ADAL" clId="{070F82D0-9467-49E5-A48A-EA940B8A360D}" dt="2024-03-09T19:01:11.971" v="1402" actId="1076"/>
          <ac:cxnSpMkLst>
            <pc:docMk/>
            <pc:sldMk cId="1707005413" sldId="309"/>
            <ac:cxnSpMk id="9" creationId="{3332AB47-53A6-DAD6-1376-AC8BDCFFADB6}"/>
          </ac:cxnSpMkLst>
        </pc:cxnChg>
        <pc:cxnChg chg="add mod">
          <ac:chgData name="Noura.Elmaghawry" userId="b691f193-aaf6-4e62-bc5c-f933985003e3" providerId="ADAL" clId="{070F82D0-9467-49E5-A48A-EA940B8A360D}" dt="2024-03-09T19:01:11.971" v="1402" actId="1076"/>
          <ac:cxnSpMkLst>
            <pc:docMk/>
            <pc:sldMk cId="1707005413" sldId="309"/>
            <ac:cxnSpMk id="10" creationId="{26F5219B-4C0B-8C8C-2DA5-8FB8422475E5}"/>
          </ac:cxnSpMkLst>
        </pc:cxnChg>
      </pc:sldChg>
      <pc:sldChg chg="addSp delSp modSp new mod ord">
        <pc:chgData name="Noura.Elmaghawry" userId="b691f193-aaf6-4e62-bc5c-f933985003e3" providerId="ADAL" clId="{070F82D0-9467-49E5-A48A-EA940B8A360D}" dt="2024-03-09T19:46:10.153" v="2128" actId="20577"/>
        <pc:sldMkLst>
          <pc:docMk/>
          <pc:sldMk cId="844157009" sldId="310"/>
        </pc:sldMkLst>
        <pc:spChg chg="mod">
          <ac:chgData name="Noura.Elmaghawry" userId="b691f193-aaf6-4e62-bc5c-f933985003e3" providerId="ADAL" clId="{070F82D0-9467-49E5-A48A-EA940B8A360D}" dt="2024-03-09T19:34:43.280" v="1890" actId="20577"/>
          <ac:spMkLst>
            <pc:docMk/>
            <pc:sldMk cId="844157009" sldId="310"/>
            <ac:spMk id="2" creationId="{F0E75AB7-A503-5D74-DFDB-CE79AE91D93E}"/>
          </ac:spMkLst>
        </pc:spChg>
        <pc:spChg chg="mod">
          <ac:chgData name="Noura.Elmaghawry" userId="b691f193-aaf6-4e62-bc5c-f933985003e3" providerId="ADAL" clId="{070F82D0-9467-49E5-A48A-EA940B8A360D}" dt="2024-03-09T19:46:10.153" v="2128" actId="20577"/>
          <ac:spMkLst>
            <pc:docMk/>
            <pc:sldMk cId="844157009" sldId="310"/>
            <ac:spMk id="3" creationId="{AE26F6F4-4B5F-0FB9-63FE-EC009DA0C351}"/>
          </ac:spMkLst>
        </pc:spChg>
        <pc:spChg chg="add mod">
          <ac:chgData name="Noura.Elmaghawry" userId="b691f193-aaf6-4e62-bc5c-f933985003e3" providerId="ADAL" clId="{070F82D0-9467-49E5-A48A-EA940B8A360D}" dt="2024-03-09T19:46:03.896" v="2127" actId="20577"/>
          <ac:spMkLst>
            <pc:docMk/>
            <pc:sldMk cId="844157009" sldId="310"/>
            <ac:spMk id="6" creationId="{955B5238-7675-56C8-2DFE-FFC9492D465A}"/>
          </ac:spMkLst>
        </pc:spChg>
        <pc:inkChg chg="add del">
          <ac:chgData name="Noura.Elmaghawry" userId="b691f193-aaf6-4e62-bc5c-f933985003e3" providerId="ADAL" clId="{070F82D0-9467-49E5-A48A-EA940B8A360D}" dt="2024-03-09T19:10:56.417" v="1445" actId="9405"/>
          <ac:inkMkLst>
            <pc:docMk/>
            <pc:sldMk cId="844157009" sldId="310"/>
            <ac:inkMk id="4" creationId="{6C20CB93-8DF5-9D2B-12EA-6AD112ACEC09}"/>
          </ac:inkMkLst>
        </pc:inkChg>
      </pc:sldChg>
      <pc:sldChg chg="new del">
        <pc:chgData name="Noura.Elmaghawry" userId="b691f193-aaf6-4e62-bc5c-f933985003e3" providerId="ADAL" clId="{070F82D0-9467-49E5-A48A-EA940B8A360D}" dt="2024-03-09T19:02:31.360" v="1442" actId="47"/>
        <pc:sldMkLst>
          <pc:docMk/>
          <pc:sldMk cId="2279731996" sldId="310"/>
        </pc:sldMkLst>
      </pc:sldChg>
      <pc:sldChg chg="addSp modSp new mod">
        <pc:chgData name="Noura.Elmaghawry" userId="b691f193-aaf6-4e62-bc5c-f933985003e3" providerId="ADAL" clId="{070F82D0-9467-49E5-A48A-EA940B8A360D}" dt="2024-03-09T19:15:16.582" v="1552" actId="20577"/>
        <pc:sldMkLst>
          <pc:docMk/>
          <pc:sldMk cId="1227985362" sldId="311"/>
        </pc:sldMkLst>
        <pc:spChg chg="mod">
          <ac:chgData name="Noura.Elmaghawry" userId="b691f193-aaf6-4e62-bc5c-f933985003e3" providerId="ADAL" clId="{070F82D0-9467-49E5-A48A-EA940B8A360D}" dt="2024-03-09T19:15:16.582" v="1552" actId="20577"/>
          <ac:spMkLst>
            <pc:docMk/>
            <pc:sldMk cId="1227985362" sldId="311"/>
            <ac:spMk id="2" creationId="{F39F7061-F3C9-364F-A751-F072318EAA83}"/>
          </ac:spMkLst>
        </pc:spChg>
        <pc:spChg chg="mod">
          <ac:chgData name="Noura.Elmaghawry" userId="b691f193-aaf6-4e62-bc5c-f933985003e3" providerId="ADAL" clId="{070F82D0-9467-49E5-A48A-EA940B8A360D}" dt="2024-03-09T19:14:38.373" v="1484" actId="20577"/>
          <ac:spMkLst>
            <pc:docMk/>
            <pc:sldMk cId="1227985362" sldId="311"/>
            <ac:spMk id="3" creationId="{1D8FCC18-6566-6E6B-8F6A-2BFF01BD0610}"/>
          </ac:spMkLst>
        </pc:spChg>
        <pc:spChg chg="add mod">
          <ac:chgData name="Noura.Elmaghawry" userId="b691f193-aaf6-4e62-bc5c-f933985003e3" providerId="ADAL" clId="{070F82D0-9467-49E5-A48A-EA940B8A360D}" dt="2024-03-09T19:14:50.818" v="1515" actId="20577"/>
          <ac:spMkLst>
            <pc:docMk/>
            <pc:sldMk cId="1227985362" sldId="311"/>
            <ac:spMk id="11" creationId="{16B6AC4E-4892-1E35-6C79-D1902B68F9B5}"/>
          </ac:spMkLst>
        </pc:spChg>
        <pc:spChg chg="add mod">
          <ac:chgData name="Noura.Elmaghawry" userId="b691f193-aaf6-4e62-bc5c-f933985003e3" providerId="ADAL" clId="{070F82D0-9467-49E5-A48A-EA940B8A360D}" dt="2024-03-09T19:15:01.720" v="1518" actId="20577"/>
          <ac:spMkLst>
            <pc:docMk/>
            <pc:sldMk cId="1227985362" sldId="311"/>
            <ac:spMk id="13" creationId="{B718D722-5C56-1DE7-2D9B-72A8076E3030}"/>
          </ac:spMkLst>
        </pc:spChg>
        <pc:picChg chg="add mod">
          <ac:chgData name="Noura.Elmaghawry" userId="b691f193-aaf6-4e62-bc5c-f933985003e3" providerId="ADAL" clId="{070F82D0-9467-49E5-A48A-EA940B8A360D}" dt="2024-03-09T19:13:04.770" v="1449" actId="1076"/>
          <ac:picMkLst>
            <pc:docMk/>
            <pc:sldMk cId="1227985362" sldId="311"/>
            <ac:picMk id="5" creationId="{1C9AD829-A0BF-B034-7C2D-B88C04331D53}"/>
          </ac:picMkLst>
        </pc:picChg>
        <pc:picChg chg="add mod">
          <ac:chgData name="Noura.Elmaghawry" userId="b691f193-aaf6-4e62-bc5c-f933985003e3" providerId="ADAL" clId="{070F82D0-9467-49E5-A48A-EA940B8A360D}" dt="2024-03-09T19:13:19.800" v="1450"/>
          <ac:picMkLst>
            <pc:docMk/>
            <pc:sldMk cId="1227985362" sldId="311"/>
            <ac:picMk id="6" creationId="{15C33C46-3CC4-4C55-DB35-DBCF30A62541}"/>
          </ac:picMkLst>
        </pc:picChg>
        <pc:picChg chg="add mod">
          <ac:chgData name="Noura.Elmaghawry" userId="b691f193-aaf6-4e62-bc5c-f933985003e3" providerId="ADAL" clId="{070F82D0-9467-49E5-A48A-EA940B8A360D}" dt="2024-03-09T19:13:48.879" v="1452" actId="1076"/>
          <ac:picMkLst>
            <pc:docMk/>
            <pc:sldMk cId="1227985362" sldId="311"/>
            <ac:picMk id="8" creationId="{30A18196-61DC-D488-BEFA-6DFB580CD660}"/>
          </ac:picMkLst>
        </pc:picChg>
        <pc:inkChg chg="add">
          <ac:chgData name="Noura.Elmaghawry" userId="b691f193-aaf6-4e62-bc5c-f933985003e3" providerId="ADAL" clId="{070F82D0-9467-49E5-A48A-EA940B8A360D}" dt="2024-03-09T19:14:03.090" v="1453" actId="9405"/>
          <ac:inkMkLst>
            <pc:docMk/>
            <pc:sldMk cId="1227985362" sldId="311"/>
            <ac:inkMk id="9" creationId="{207C6D68-DD53-70FA-3ABC-733221C2D715}"/>
          </ac:inkMkLst>
        </pc:inkChg>
        <pc:inkChg chg="add">
          <ac:chgData name="Noura.Elmaghawry" userId="b691f193-aaf6-4e62-bc5c-f933985003e3" providerId="ADAL" clId="{070F82D0-9467-49E5-A48A-EA940B8A360D}" dt="2024-03-09T19:14:05.847" v="1454" actId="9405"/>
          <ac:inkMkLst>
            <pc:docMk/>
            <pc:sldMk cId="1227985362" sldId="311"/>
            <ac:inkMk id="10" creationId="{1C9A536C-2A35-34D5-77CC-8820F264111C}"/>
          </ac:inkMkLst>
        </pc:inkChg>
        <pc:cxnChg chg="add mod">
          <ac:chgData name="Noura.Elmaghawry" userId="b691f193-aaf6-4e62-bc5c-f933985003e3" providerId="ADAL" clId="{070F82D0-9467-49E5-A48A-EA940B8A360D}" dt="2024-03-09T19:14:22.866" v="1456" actId="1076"/>
          <ac:cxnSpMkLst>
            <pc:docMk/>
            <pc:sldMk cId="1227985362" sldId="311"/>
            <ac:cxnSpMk id="12" creationId="{F50F94D6-DA47-080F-946A-518CA1E8F690}"/>
          </ac:cxnSpMkLst>
        </pc:cxnChg>
        <pc:cxnChg chg="add mod">
          <ac:chgData name="Noura.Elmaghawry" userId="b691f193-aaf6-4e62-bc5c-f933985003e3" providerId="ADAL" clId="{070F82D0-9467-49E5-A48A-EA940B8A360D}" dt="2024-03-09T19:15:00.155" v="1517" actId="1076"/>
          <ac:cxnSpMkLst>
            <pc:docMk/>
            <pc:sldMk cId="1227985362" sldId="311"/>
            <ac:cxnSpMk id="14" creationId="{5AF31132-9FEF-6F83-558D-A510B487CA81}"/>
          </ac:cxnSpMkLst>
        </pc:cxnChg>
      </pc:sldChg>
      <pc:sldChg chg="addSp delSp modSp new mod">
        <pc:chgData name="Noura.Elmaghawry" userId="b691f193-aaf6-4e62-bc5c-f933985003e3" providerId="ADAL" clId="{070F82D0-9467-49E5-A48A-EA940B8A360D}" dt="2024-03-09T19:32:46.870" v="1834" actId="1076"/>
        <pc:sldMkLst>
          <pc:docMk/>
          <pc:sldMk cId="1770016858" sldId="312"/>
        </pc:sldMkLst>
        <pc:spChg chg="mod">
          <ac:chgData name="Noura.Elmaghawry" userId="b691f193-aaf6-4e62-bc5c-f933985003e3" providerId="ADAL" clId="{070F82D0-9467-49E5-A48A-EA940B8A360D}" dt="2024-03-09T19:25:56.816" v="1564" actId="20577"/>
          <ac:spMkLst>
            <pc:docMk/>
            <pc:sldMk cId="1770016858" sldId="312"/>
            <ac:spMk id="2" creationId="{1EE4E20C-82E4-1557-DA72-EF790691B772}"/>
          </ac:spMkLst>
        </pc:spChg>
        <pc:spChg chg="mod">
          <ac:chgData name="Noura.Elmaghawry" userId="b691f193-aaf6-4e62-bc5c-f933985003e3" providerId="ADAL" clId="{070F82D0-9467-49E5-A48A-EA940B8A360D}" dt="2024-03-09T19:31:22.898" v="1800" actId="20577"/>
          <ac:spMkLst>
            <pc:docMk/>
            <pc:sldMk cId="1770016858" sldId="312"/>
            <ac:spMk id="3" creationId="{01EAFBB5-7E67-7BDF-0792-7D8CF185034D}"/>
          </ac:spMkLst>
        </pc:spChg>
        <pc:spChg chg="add del mod">
          <ac:chgData name="Noura.Elmaghawry" userId="b691f193-aaf6-4e62-bc5c-f933985003e3" providerId="ADAL" clId="{070F82D0-9467-49E5-A48A-EA940B8A360D}" dt="2024-03-09T19:28:08.968" v="1786" actId="478"/>
          <ac:spMkLst>
            <pc:docMk/>
            <pc:sldMk cId="1770016858" sldId="312"/>
            <ac:spMk id="4" creationId="{D98526E0-D927-DBC4-4394-63BC504F89E8}"/>
          </ac:spMkLst>
        </pc:spChg>
        <pc:spChg chg="add del mod">
          <ac:chgData name="Noura.Elmaghawry" userId="b691f193-aaf6-4e62-bc5c-f933985003e3" providerId="ADAL" clId="{070F82D0-9467-49E5-A48A-EA940B8A360D}" dt="2024-03-09T19:28:05.645" v="1784" actId="478"/>
          <ac:spMkLst>
            <pc:docMk/>
            <pc:sldMk cId="1770016858" sldId="312"/>
            <ac:spMk id="5" creationId="{04E33BF9-B006-C63D-5236-0C58A5A89E58}"/>
          </ac:spMkLst>
        </pc:spChg>
        <pc:spChg chg="add mod">
          <ac:chgData name="Noura.Elmaghawry" userId="b691f193-aaf6-4e62-bc5c-f933985003e3" providerId="ADAL" clId="{070F82D0-9467-49E5-A48A-EA940B8A360D}" dt="2024-03-09T19:32:46.870" v="1834" actId="1076"/>
          <ac:spMkLst>
            <pc:docMk/>
            <pc:sldMk cId="1770016858" sldId="312"/>
            <ac:spMk id="14" creationId="{B9D90045-CB97-2B46-15B0-6B0E11D8197E}"/>
          </ac:spMkLst>
        </pc:spChg>
        <pc:picChg chg="add mod">
          <ac:chgData name="Noura.Elmaghawry" userId="b691f193-aaf6-4e62-bc5c-f933985003e3" providerId="ADAL" clId="{070F82D0-9467-49E5-A48A-EA940B8A360D}" dt="2024-03-09T19:31:59.528" v="1806" actId="1076"/>
          <ac:picMkLst>
            <pc:docMk/>
            <pc:sldMk cId="1770016858" sldId="312"/>
            <ac:picMk id="7" creationId="{31671F47-0756-D735-1420-30EA5BA88F70}"/>
          </ac:picMkLst>
        </pc:picChg>
        <pc:picChg chg="add mod">
          <ac:chgData name="Noura.Elmaghawry" userId="b691f193-aaf6-4e62-bc5c-f933985003e3" providerId="ADAL" clId="{070F82D0-9467-49E5-A48A-EA940B8A360D}" dt="2024-03-09T19:31:45.792" v="1802" actId="1076"/>
          <ac:picMkLst>
            <pc:docMk/>
            <pc:sldMk cId="1770016858" sldId="312"/>
            <ac:picMk id="9" creationId="{6B8B6571-602C-EC0E-CCCD-97705DBF7DD3}"/>
          </ac:picMkLst>
        </pc:picChg>
        <pc:picChg chg="add mod">
          <ac:chgData name="Noura.Elmaghawry" userId="b691f193-aaf6-4e62-bc5c-f933985003e3" providerId="ADAL" clId="{070F82D0-9467-49E5-A48A-EA940B8A360D}" dt="2024-03-09T19:32:01.233" v="1807" actId="1076"/>
          <ac:picMkLst>
            <pc:docMk/>
            <pc:sldMk cId="1770016858" sldId="312"/>
            <ac:picMk id="10" creationId="{3DBEB0D6-5BEA-20CE-8CCC-DF1B0E3B01C5}"/>
          </ac:picMkLst>
        </pc:picChg>
        <pc:inkChg chg="add del">
          <ac:chgData name="Noura.Elmaghawry" userId="b691f193-aaf6-4e62-bc5c-f933985003e3" providerId="ADAL" clId="{070F82D0-9467-49E5-A48A-EA940B8A360D}" dt="2024-03-09T19:32:09.495" v="1809" actId="9405"/>
          <ac:inkMkLst>
            <pc:docMk/>
            <pc:sldMk cId="1770016858" sldId="312"/>
            <ac:inkMk id="11" creationId="{FC904F64-DAE7-E638-0048-13678D8FDAA2}"/>
          </ac:inkMkLst>
        </pc:inkChg>
        <pc:inkChg chg="add">
          <ac:chgData name="Noura.Elmaghawry" userId="b691f193-aaf6-4e62-bc5c-f933985003e3" providerId="ADAL" clId="{070F82D0-9467-49E5-A48A-EA940B8A360D}" dt="2024-03-09T19:32:16.417" v="1810" actId="9405"/>
          <ac:inkMkLst>
            <pc:docMk/>
            <pc:sldMk cId="1770016858" sldId="312"/>
            <ac:inkMk id="12" creationId="{FD8012EB-9535-F22E-02D9-E122493A8315}"/>
          </ac:inkMkLst>
        </pc:inkChg>
        <pc:inkChg chg="add">
          <ac:chgData name="Noura.Elmaghawry" userId="b691f193-aaf6-4e62-bc5c-f933985003e3" providerId="ADAL" clId="{070F82D0-9467-49E5-A48A-EA940B8A360D}" dt="2024-03-09T19:32:20.264" v="1811" actId="9405"/>
          <ac:inkMkLst>
            <pc:docMk/>
            <pc:sldMk cId="1770016858" sldId="312"/>
            <ac:inkMk id="13" creationId="{D9803C80-E3A4-E31B-E8B0-6595C5921FB0}"/>
          </ac:inkMkLst>
        </pc:inkChg>
      </pc:sldChg>
      <pc:sldChg chg="addSp modSp new mod">
        <pc:chgData name="Noura.Elmaghawry" userId="b691f193-aaf6-4e62-bc5c-f933985003e3" providerId="ADAL" clId="{070F82D0-9467-49E5-A48A-EA940B8A360D}" dt="2024-03-09T19:39:26.894" v="2013" actId="14100"/>
        <pc:sldMkLst>
          <pc:docMk/>
          <pc:sldMk cId="402244767" sldId="313"/>
        </pc:sldMkLst>
        <pc:spChg chg="mod">
          <ac:chgData name="Noura.Elmaghawry" userId="b691f193-aaf6-4e62-bc5c-f933985003e3" providerId="ADAL" clId="{070F82D0-9467-49E5-A48A-EA940B8A360D}" dt="2024-03-09T19:34:02.304" v="1865" actId="20577"/>
          <ac:spMkLst>
            <pc:docMk/>
            <pc:sldMk cId="402244767" sldId="313"/>
            <ac:spMk id="2" creationId="{B16F9B5D-890F-E9D9-00D7-8A40EDC96646}"/>
          </ac:spMkLst>
        </pc:spChg>
        <pc:spChg chg="mod">
          <ac:chgData name="Noura.Elmaghawry" userId="b691f193-aaf6-4e62-bc5c-f933985003e3" providerId="ADAL" clId="{070F82D0-9467-49E5-A48A-EA940B8A360D}" dt="2024-03-09T19:33:55.018" v="1842" actId="1076"/>
          <ac:spMkLst>
            <pc:docMk/>
            <pc:sldMk cId="402244767" sldId="313"/>
            <ac:spMk id="3" creationId="{9C154DA8-C1D4-5ECF-B737-FBA426B40557}"/>
          </ac:spMkLst>
        </pc:spChg>
        <pc:spChg chg="add mod">
          <ac:chgData name="Noura.Elmaghawry" userId="b691f193-aaf6-4e62-bc5c-f933985003e3" providerId="ADAL" clId="{070F82D0-9467-49E5-A48A-EA940B8A360D}" dt="2024-03-09T19:39:26.894" v="2013" actId="14100"/>
          <ac:spMkLst>
            <pc:docMk/>
            <pc:sldMk cId="402244767" sldId="313"/>
            <ac:spMk id="5" creationId="{F41C51BB-AE21-9C6A-58BB-BF37BADCE349}"/>
          </ac:spMkLst>
        </pc:spChg>
        <pc:spChg chg="add mod">
          <ac:chgData name="Noura.Elmaghawry" userId="b691f193-aaf6-4e62-bc5c-f933985003e3" providerId="ADAL" clId="{070F82D0-9467-49E5-A48A-EA940B8A360D}" dt="2024-03-09T19:36:03.508" v="1906" actId="14100"/>
          <ac:spMkLst>
            <pc:docMk/>
            <pc:sldMk cId="402244767" sldId="313"/>
            <ac:spMk id="7" creationId="{C34FA7DA-B60D-D203-D460-52C53A1A7391}"/>
          </ac:spMkLst>
        </pc:spChg>
        <pc:spChg chg="add mod">
          <ac:chgData name="Noura.Elmaghawry" userId="b691f193-aaf6-4e62-bc5c-f933985003e3" providerId="ADAL" clId="{070F82D0-9467-49E5-A48A-EA940B8A360D}" dt="2024-03-09T19:39:14.685" v="2011" actId="6549"/>
          <ac:spMkLst>
            <pc:docMk/>
            <pc:sldMk cId="402244767" sldId="313"/>
            <ac:spMk id="8" creationId="{D1EA110E-5889-65E0-37EB-8981CD041E80}"/>
          </ac:spMkLst>
        </pc:spChg>
        <pc:spChg chg="add mod">
          <ac:chgData name="Noura.Elmaghawry" userId="b691f193-aaf6-4e62-bc5c-f933985003e3" providerId="ADAL" clId="{070F82D0-9467-49E5-A48A-EA940B8A360D}" dt="2024-03-09T19:39:11.861" v="2010" actId="6549"/>
          <ac:spMkLst>
            <pc:docMk/>
            <pc:sldMk cId="402244767" sldId="313"/>
            <ac:spMk id="9" creationId="{F4B15284-A741-7895-DC47-2E872F6A08AF}"/>
          </ac:spMkLst>
        </pc:spChg>
      </pc:sldChg>
      <pc:sldChg chg="addSp delSp modSp new mod">
        <pc:chgData name="Noura.Elmaghawry" userId="b691f193-aaf6-4e62-bc5c-f933985003e3" providerId="ADAL" clId="{070F82D0-9467-49E5-A48A-EA940B8A360D}" dt="2024-03-09T21:40:31.013" v="3000" actId="207"/>
        <pc:sldMkLst>
          <pc:docMk/>
          <pc:sldMk cId="148763418" sldId="314"/>
        </pc:sldMkLst>
        <pc:spChg chg="mod">
          <ac:chgData name="Noura.Elmaghawry" userId="b691f193-aaf6-4e62-bc5c-f933985003e3" providerId="ADAL" clId="{070F82D0-9467-49E5-A48A-EA940B8A360D}" dt="2024-03-09T19:51:20.613" v="2214" actId="20577"/>
          <ac:spMkLst>
            <pc:docMk/>
            <pc:sldMk cId="148763418" sldId="314"/>
            <ac:spMk id="2" creationId="{33658845-85EF-034E-6818-4342A29DA65B}"/>
          </ac:spMkLst>
        </pc:spChg>
        <pc:spChg chg="del">
          <ac:chgData name="Noura.Elmaghawry" userId="b691f193-aaf6-4e62-bc5c-f933985003e3" providerId="ADAL" clId="{070F82D0-9467-49E5-A48A-EA940B8A360D}" dt="2024-03-09T19:49:37.623" v="2134" actId="478"/>
          <ac:spMkLst>
            <pc:docMk/>
            <pc:sldMk cId="148763418" sldId="314"/>
            <ac:spMk id="3" creationId="{4799156E-C081-5DAC-9293-6E1015B17F73}"/>
          </ac:spMkLst>
        </pc:spChg>
        <pc:spChg chg="add del mod">
          <ac:chgData name="Noura.Elmaghawry" userId="b691f193-aaf6-4e62-bc5c-f933985003e3" providerId="ADAL" clId="{070F82D0-9467-49E5-A48A-EA940B8A360D}" dt="2024-03-09T19:46:49.753" v="2130" actId="478"/>
          <ac:spMkLst>
            <pc:docMk/>
            <pc:sldMk cId="148763418" sldId="314"/>
            <ac:spMk id="4" creationId="{CAF18B1C-9155-5C93-96C0-D4DE800E2A8A}"/>
          </ac:spMkLst>
        </pc:spChg>
        <pc:spChg chg="add mod">
          <ac:chgData name="Noura.Elmaghawry" userId="b691f193-aaf6-4e62-bc5c-f933985003e3" providerId="ADAL" clId="{070F82D0-9467-49E5-A48A-EA940B8A360D}" dt="2024-03-09T19:49:33.950" v="2133" actId="21"/>
          <ac:spMkLst>
            <pc:docMk/>
            <pc:sldMk cId="148763418" sldId="314"/>
            <ac:spMk id="6" creationId="{76918817-0810-F323-F6B1-E655785F4681}"/>
          </ac:spMkLst>
        </pc:spChg>
        <pc:spChg chg="add mod">
          <ac:chgData name="Noura.Elmaghawry" userId="b691f193-aaf6-4e62-bc5c-f933985003e3" providerId="ADAL" clId="{070F82D0-9467-49E5-A48A-EA940B8A360D}" dt="2024-03-09T21:40:31.013" v="3000" actId="207"/>
          <ac:spMkLst>
            <pc:docMk/>
            <pc:sldMk cId="148763418" sldId="314"/>
            <ac:spMk id="8" creationId="{484DDECF-609B-199E-684B-4F28D4E21323}"/>
          </ac:spMkLst>
        </pc:spChg>
        <pc:spChg chg="add mod">
          <ac:chgData name="Noura.Elmaghawry" userId="b691f193-aaf6-4e62-bc5c-f933985003e3" providerId="ADAL" clId="{070F82D0-9467-49E5-A48A-EA940B8A360D}" dt="2024-03-09T19:51:56.664" v="2219" actId="1076"/>
          <ac:spMkLst>
            <pc:docMk/>
            <pc:sldMk cId="148763418" sldId="314"/>
            <ac:spMk id="10" creationId="{1B55EA70-4BAC-1924-B731-D1AAA396AAE4}"/>
          </ac:spMkLst>
        </pc:spChg>
        <pc:spChg chg="add mod">
          <ac:chgData name="Noura.Elmaghawry" userId="b691f193-aaf6-4e62-bc5c-f933985003e3" providerId="ADAL" clId="{070F82D0-9467-49E5-A48A-EA940B8A360D}" dt="2024-03-09T19:51:53.333" v="2218" actId="1076"/>
          <ac:spMkLst>
            <pc:docMk/>
            <pc:sldMk cId="148763418" sldId="314"/>
            <ac:spMk id="12" creationId="{7F1C1416-F158-D592-C1C4-39F6BFE2E24F}"/>
          </ac:spMkLst>
        </pc:spChg>
        <pc:spChg chg="add mod">
          <ac:chgData name="Noura.Elmaghawry" userId="b691f193-aaf6-4e62-bc5c-f933985003e3" providerId="ADAL" clId="{070F82D0-9467-49E5-A48A-EA940B8A360D}" dt="2024-03-09T21:40:31.013" v="3000" actId="207"/>
          <ac:spMkLst>
            <pc:docMk/>
            <pc:sldMk cId="148763418" sldId="314"/>
            <ac:spMk id="14" creationId="{15BC91C3-227A-F8CA-D9D3-858B8E9E35B2}"/>
          </ac:spMkLst>
        </pc:spChg>
        <pc:spChg chg="add mod">
          <ac:chgData name="Noura.Elmaghawry" userId="b691f193-aaf6-4e62-bc5c-f933985003e3" providerId="ADAL" clId="{070F82D0-9467-49E5-A48A-EA940B8A360D}" dt="2024-03-09T21:40:31.013" v="3000" actId="207"/>
          <ac:spMkLst>
            <pc:docMk/>
            <pc:sldMk cId="148763418" sldId="314"/>
            <ac:spMk id="16" creationId="{BD732A22-4637-A9E7-D048-C5E01E750E32}"/>
          </ac:spMkLst>
        </pc:spChg>
      </pc:sldChg>
      <pc:sldChg chg="addSp delSp modSp new mod">
        <pc:chgData name="Noura.Elmaghawry" userId="b691f193-aaf6-4e62-bc5c-f933985003e3" providerId="ADAL" clId="{070F82D0-9467-49E5-A48A-EA940B8A360D}" dt="2024-03-09T21:08:29.799" v="2596" actId="1076"/>
        <pc:sldMkLst>
          <pc:docMk/>
          <pc:sldMk cId="3630767528" sldId="315"/>
        </pc:sldMkLst>
        <pc:spChg chg="mod">
          <ac:chgData name="Noura.Elmaghawry" userId="b691f193-aaf6-4e62-bc5c-f933985003e3" providerId="ADAL" clId="{070F82D0-9467-49E5-A48A-EA940B8A360D}" dt="2024-03-09T21:00:52.269" v="2284" actId="20577"/>
          <ac:spMkLst>
            <pc:docMk/>
            <pc:sldMk cId="3630767528" sldId="315"/>
            <ac:spMk id="2" creationId="{A7155FE3-5A0D-C59B-F190-263C08BA4292}"/>
          </ac:spMkLst>
        </pc:spChg>
        <pc:spChg chg="del">
          <ac:chgData name="Noura.Elmaghawry" userId="b691f193-aaf6-4e62-bc5c-f933985003e3" providerId="ADAL" clId="{070F82D0-9467-49E5-A48A-EA940B8A360D}" dt="2024-03-09T19:55:41.873" v="2221" actId="478"/>
          <ac:spMkLst>
            <pc:docMk/>
            <pc:sldMk cId="3630767528" sldId="315"/>
            <ac:spMk id="3" creationId="{761707D9-EABE-9A63-44E6-750646165903}"/>
          </ac:spMkLst>
        </pc:spChg>
        <pc:spChg chg="add mod">
          <ac:chgData name="Noura.Elmaghawry" userId="b691f193-aaf6-4e62-bc5c-f933985003e3" providerId="ADAL" clId="{070F82D0-9467-49E5-A48A-EA940B8A360D}" dt="2024-03-09T20:00:07.942" v="2240" actId="1076"/>
          <ac:spMkLst>
            <pc:docMk/>
            <pc:sldMk cId="3630767528" sldId="315"/>
            <ac:spMk id="10" creationId="{2C654551-A133-B18E-9444-1AEBE7F8102A}"/>
          </ac:spMkLst>
        </pc:spChg>
        <pc:spChg chg="add">
          <ac:chgData name="Noura.Elmaghawry" userId="b691f193-aaf6-4e62-bc5c-f933985003e3" providerId="ADAL" clId="{070F82D0-9467-49E5-A48A-EA940B8A360D}" dt="2024-03-09T21:01:08.995" v="2285"/>
          <ac:spMkLst>
            <pc:docMk/>
            <pc:sldMk cId="3630767528" sldId="315"/>
            <ac:spMk id="17" creationId="{E35C9707-AA9E-38D8-C955-2B5D2E482F4D}"/>
          </ac:spMkLst>
        </pc:spChg>
        <pc:spChg chg="add del mod">
          <ac:chgData name="Noura.Elmaghawry" userId="b691f193-aaf6-4e62-bc5c-f933985003e3" providerId="ADAL" clId="{070F82D0-9467-49E5-A48A-EA940B8A360D}" dt="2024-03-09T21:01:46.736" v="2292"/>
          <ac:spMkLst>
            <pc:docMk/>
            <pc:sldMk cId="3630767528" sldId="315"/>
            <ac:spMk id="18" creationId="{488A24F2-2695-BC48-793E-9A969D061812}"/>
          </ac:spMkLst>
        </pc:spChg>
        <pc:spChg chg="add del mod">
          <ac:chgData name="Noura.Elmaghawry" userId="b691f193-aaf6-4e62-bc5c-f933985003e3" providerId="ADAL" clId="{070F82D0-9467-49E5-A48A-EA940B8A360D}" dt="2024-03-09T21:01:46.733" v="2290" actId="478"/>
          <ac:spMkLst>
            <pc:docMk/>
            <pc:sldMk cId="3630767528" sldId="315"/>
            <ac:spMk id="19" creationId="{35357543-A1CC-FC63-EA26-83D71D823B99}"/>
          </ac:spMkLst>
        </pc:spChg>
        <pc:spChg chg="add del mod">
          <ac:chgData name="Noura.Elmaghawry" userId="b691f193-aaf6-4e62-bc5c-f933985003e3" providerId="ADAL" clId="{070F82D0-9467-49E5-A48A-EA940B8A360D}" dt="2024-03-09T21:03:01.635" v="2416" actId="478"/>
          <ac:spMkLst>
            <pc:docMk/>
            <pc:sldMk cId="3630767528" sldId="315"/>
            <ac:spMk id="20" creationId="{A2121528-A36C-07F2-7F9D-A08F8BB42CB3}"/>
          </ac:spMkLst>
        </pc:spChg>
        <pc:spChg chg="add mod">
          <ac:chgData name="Noura.Elmaghawry" userId="b691f193-aaf6-4e62-bc5c-f933985003e3" providerId="ADAL" clId="{070F82D0-9467-49E5-A48A-EA940B8A360D}" dt="2024-03-09T21:02:50.717" v="2412" actId="207"/>
          <ac:spMkLst>
            <pc:docMk/>
            <pc:sldMk cId="3630767528" sldId="315"/>
            <ac:spMk id="21" creationId="{FEAE52DE-30AF-8CDC-8223-E4B49BCE66CC}"/>
          </ac:spMkLst>
        </pc:spChg>
        <pc:spChg chg="add del">
          <ac:chgData name="Noura.Elmaghawry" userId="b691f193-aaf6-4e62-bc5c-f933985003e3" providerId="ADAL" clId="{070F82D0-9467-49E5-A48A-EA940B8A360D}" dt="2024-03-09T21:02:58.365" v="2414" actId="478"/>
          <ac:spMkLst>
            <pc:docMk/>
            <pc:sldMk cId="3630767528" sldId="315"/>
            <ac:spMk id="22" creationId="{884E4B2A-71FF-C8B2-271F-FD89A82EE739}"/>
          </ac:spMkLst>
        </pc:spChg>
        <pc:spChg chg="add mod">
          <ac:chgData name="Noura.Elmaghawry" userId="b691f193-aaf6-4e62-bc5c-f933985003e3" providerId="ADAL" clId="{070F82D0-9467-49E5-A48A-EA940B8A360D}" dt="2024-03-09T21:07:43.381" v="2580" actId="1076"/>
          <ac:spMkLst>
            <pc:docMk/>
            <pc:sldMk cId="3630767528" sldId="315"/>
            <ac:spMk id="23" creationId="{1545A4B3-35B0-1607-5DDD-D414E477D2CB}"/>
          </ac:spMkLst>
        </pc:spChg>
        <pc:spChg chg="add del mod">
          <ac:chgData name="Noura.Elmaghawry" userId="b691f193-aaf6-4e62-bc5c-f933985003e3" providerId="ADAL" clId="{070F82D0-9467-49E5-A48A-EA940B8A360D}" dt="2024-03-09T21:04:55.832" v="2549" actId="478"/>
          <ac:spMkLst>
            <pc:docMk/>
            <pc:sldMk cId="3630767528" sldId="315"/>
            <ac:spMk id="24" creationId="{D3458AE2-0291-CADC-0534-760616697B58}"/>
          </ac:spMkLst>
        </pc:spChg>
        <pc:spChg chg="add mod">
          <ac:chgData name="Noura.Elmaghawry" userId="b691f193-aaf6-4e62-bc5c-f933985003e3" providerId="ADAL" clId="{070F82D0-9467-49E5-A48A-EA940B8A360D}" dt="2024-03-09T21:08:05.187" v="2588" actId="1076"/>
          <ac:spMkLst>
            <pc:docMk/>
            <pc:sldMk cId="3630767528" sldId="315"/>
            <ac:spMk id="27" creationId="{023F1D2C-0DAB-7377-DE2B-1F6092C8FAB8}"/>
          </ac:spMkLst>
        </pc:spChg>
        <pc:picChg chg="add mod">
          <ac:chgData name="Noura.Elmaghawry" userId="b691f193-aaf6-4e62-bc5c-f933985003e3" providerId="ADAL" clId="{070F82D0-9467-49E5-A48A-EA940B8A360D}" dt="2024-03-09T21:07:36.162" v="2577" actId="14100"/>
          <ac:picMkLst>
            <pc:docMk/>
            <pc:sldMk cId="3630767528" sldId="315"/>
            <ac:picMk id="5" creationId="{1ADF494F-29D1-5925-FAE7-BA328ED00C1D}"/>
          </ac:picMkLst>
        </pc:picChg>
        <pc:picChg chg="add mod">
          <ac:chgData name="Noura.Elmaghawry" userId="b691f193-aaf6-4e62-bc5c-f933985003e3" providerId="ADAL" clId="{070F82D0-9467-49E5-A48A-EA940B8A360D}" dt="2024-03-09T20:00:07.942" v="2240" actId="1076"/>
          <ac:picMkLst>
            <pc:docMk/>
            <pc:sldMk cId="3630767528" sldId="315"/>
            <ac:picMk id="7" creationId="{12C4A6AD-BF3B-4606-C272-D04057B4604A}"/>
          </ac:picMkLst>
        </pc:picChg>
        <pc:picChg chg="add mod">
          <ac:chgData name="Noura.Elmaghawry" userId="b691f193-aaf6-4e62-bc5c-f933985003e3" providerId="ADAL" clId="{070F82D0-9467-49E5-A48A-EA940B8A360D}" dt="2024-03-09T21:07:38.325" v="2578" actId="1076"/>
          <ac:picMkLst>
            <pc:docMk/>
            <pc:sldMk cId="3630767528" sldId="315"/>
            <ac:picMk id="12" creationId="{1F0D383D-5837-E8BB-D109-1351A1F73406}"/>
          </ac:picMkLst>
        </pc:picChg>
        <pc:picChg chg="add mod">
          <ac:chgData name="Noura.Elmaghawry" userId="b691f193-aaf6-4e62-bc5c-f933985003e3" providerId="ADAL" clId="{070F82D0-9467-49E5-A48A-EA940B8A360D}" dt="2024-03-09T21:07:49.741" v="2584" actId="1076"/>
          <ac:picMkLst>
            <pc:docMk/>
            <pc:sldMk cId="3630767528" sldId="315"/>
            <ac:picMk id="14" creationId="{AC2DFA83-1F2C-8DCB-460D-ED89F291F8B4}"/>
          </ac:picMkLst>
        </pc:picChg>
        <pc:picChg chg="add mod">
          <ac:chgData name="Noura.Elmaghawry" userId="b691f193-aaf6-4e62-bc5c-f933985003e3" providerId="ADAL" clId="{070F82D0-9467-49E5-A48A-EA940B8A360D}" dt="2024-03-09T20:00:11.071" v="2241" actId="1076"/>
          <ac:picMkLst>
            <pc:docMk/>
            <pc:sldMk cId="3630767528" sldId="315"/>
            <ac:picMk id="15" creationId="{1D5A14A6-9057-7929-5271-3545EB67B8C0}"/>
          </ac:picMkLst>
        </pc:picChg>
        <pc:picChg chg="add mod">
          <ac:chgData name="Noura.Elmaghawry" userId="b691f193-aaf6-4e62-bc5c-f933985003e3" providerId="ADAL" clId="{070F82D0-9467-49E5-A48A-EA940B8A360D}" dt="2024-03-09T21:07:47.194" v="2583" actId="1076"/>
          <ac:picMkLst>
            <pc:docMk/>
            <pc:sldMk cId="3630767528" sldId="315"/>
            <ac:picMk id="16" creationId="{745E9AC8-BA3B-1C8A-A57A-932D64A8232A}"/>
          </ac:picMkLst>
        </pc:picChg>
        <pc:picChg chg="add mod">
          <ac:chgData name="Noura.Elmaghawry" userId="b691f193-aaf6-4e62-bc5c-f933985003e3" providerId="ADAL" clId="{070F82D0-9467-49E5-A48A-EA940B8A360D}" dt="2024-03-09T21:08:29.799" v="2596" actId="1076"/>
          <ac:picMkLst>
            <pc:docMk/>
            <pc:sldMk cId="3630767528" sldId="315"/>
            <ac:picMk id="12296" creationId="{D41CE844-8A94-82EE-D3E9-B233E03E1F59}"/>
          </ac:picMkLst>
        </pc:picChg>
        <pc:inkChg chg="add mod">
          <ac:chgData name="Noura.Elmaghawry" userId="b691f193-aaf6-4e62-bc5c-f933985003e3" providerId="ADAL" clId="{070F82D0-9467-49E5-A48A-EA940B8A360D}" dt="2024-03-09T20:00:07.942" v="2240" actId="1076"/>
          <ac:inkMkLst>
            <pc:docMk/>
            <pc:sldMk cId="3630767528" sldId="315"/>
            <ac:inkMk id="8" creationId="{E2B0E859-9BD4-7AAD-66E1-D53F47359E86}"/>
          </ac:inkMkLst>
        </pc:inkChg>
        <pc:inkChg chg="add mod">
          <ac:chgData name="Noura.Elmaghawry" userId="b691f193-aaf6-4e62-bc5c-f933985003e3" providerId="ADAL" clId="{070F82D0-9467-49E5-A48A-EA940B8A360D}" dt="2024-03-09T20:00:07.942" v="2240" actId="1076"/>
          <ac:inkMkLst>
            <pc:docMk/>
            <pc:sldMk cId="3630767528" sldId="315"/>
            <ac:inkMk id="9" creationId="{81073F47-1F7C-9123-89F2-5B426A51A834}"/>
          </ac:inkMkLst>
        </pc:inkChg>
        <pc:inkChg chg="add del">
          <ac:chgData name="Noura.Elmaghawry" userId="b691f193-aaf6-4e62-bc5c-f933985003e3" providerId="ADAL" clId="{070F82D0-9467-49E5-A48A-EA940B8A360D}" dt="2024-03-09T21:04:37.198" v="2546" actId="9405"/>
          <ac:inkMkLst>
            <pc:docMk/>
            <pc:sldMk cId="3630767528" sldId="315"/>
            <ac:inkMk id="25" creationId="{116612D1-5873-7FDD-9D13-BCBA21030328}"/>
          </ac:inkMkLst>
        </pc:inkChg>
        <pc:inkChg chg="add mod">
          <ac:chgData name="Noura.Elmaghawry" userId="b691f193-aaf6-4e62-bc5c-f933985003e3" providerId="ADAL" clId="{070F82D0-9467-49E5-A48A-EA940B8A360D}" dt="2024-03-09T21:07:40.737" v="2579" actId="1076"/>
          <ac:inkMkLst>
            <pc:docMk/>
            <pc:sldMk cId="3630767528" sldId="315"/>
            <ac:inkMk id="26" creationId="{9D677FFE-529B-92F5-FF35-B3A20A87920E}"/>
          </ac:inkMkLst>
        </pc:inkChg>
      </pc:sldChg>
      <pc:sldChg chg="addSp delSp modSp new mod">
        <pc:chgData name="Noura.Elmaghawry" userId="b691f193-aaf6-4e62-bc5c-f933985003e3" providerId="ADAL" clId="{070F82D0-9467-49E5-A48A-EA940B8A360D}" dt="2024-03-09T21:31:54.411" v="2886" actId="20577"/>
        <pc:sldMkLst>
          <pc:docMk/>
          <pc:sldMk cId="2094784839" sldId="316"/>
        </pc:sldMkLst>
        <pc:spChg chg="mod">
          <ac:chgData name="Noura.Elmaghawry" userId="b691f193-aaf6-4e62-bc5c-f933985003e3" providerId="ADAL" clId="{070F82D0-9467-49E5-A48A-EA940B8A360D}" dt="2024-03-09T21:31:54.411" v="2886" actId="20577"/>
          <ac:spMkLst>
            <pc:docMk/>
            <pc:sldMk cId="2094784839" sldId="316"/>
            <ac:spMk id="2" creationId="{9D5F4351-105C-E99B-4438-B6AC7D71CDF5}"/>
          </ac:spMkLst>
        </pc:spChg>
        <pc:spChg chg="del">
          <ac:chgData name="Noura.Elmaghawry" userId="b691f193-aaf6-4e62-bc5c-f933985003e3" providerId="ADAL" clId="{070F82D0-9467-49E5-A48A-EA940B8A360D}" dt="2024-03-09T21:22:27.935" v="2690" actId="478"/>
          <ac:spMkLst>
            <pc:docMk/>
            <pc:sldMk cId="2094784839" sldId="316"/>
            <ac:spMk id="3" creationId="{E2721D6E-3421-13E4-77C8-6ADEBA7F6EC0}"/>
          </ac:spMkLst>
        </pc:spChg>
        <pc:spChg chg="add mod">
          <ac:chgData name="Noura.Elmaghawry" userId="b691f193-aaf6-4e62-bc5c-f933985003e3" providerId="ADAL" clId="{070F82D0-9467-49E5-A48A-EA940B8A360D}" dt="2024-03-09T21:31:12.477" v="2864" actId="6549"/>
          <ac:spMkLst>
            <pc:docMk/>
            <pc:sldMk cId="2094784839" sldId="316"/>
            <ac:spMk id="6" creationId="{4DA75BE8-E833-F448-6F8B-581AC9600306}"/>
          </ac:spMkLst>
        </pc:spChg>
        <pc:picChg chg="add mod">
          <ac:chgData name="Noura.Elmaghawry" userId="b691f193-aaf6-4e62-bc5c-f933985003e3" providerId="ADAL" clId="{070F82D0-9467-49E5-A48A-EA940B8A360D}" dt="2024-03-09T21:22:31.859" v="2692" actId="1076"/>
          <ac:picMkLst>
            <pc:docMk/>
            <pc:sldMk cId="2094784839" sldId="316"/>
            <ac:picMk id="5" creationId="{1CAAC1BB-A274-8939-40D8-943062E78D9A}"/>
          </ac:picMkLst>
        </pc:picChg>
      </pc:sldChg>
      <pc:sldChg chg="addSp delSp modSp new mod modAnim">
        <pc:chgData name="Noura.Elmaghawry" userId="b691f193-aaf6-4e62-bc5c-f933985003e3" providerId="ADAL" clId="{070F82D0-9467-49E5-A48A-EA940B8A360D}" dt="2024-03-09T21:18:25.729" v="2666" actId="1076"/>
        <pc:sldMkLst>
          <pc:docMk/>
          <pc:sldMk cId="4016628031" sldId="317"/>
        </pc:sldMkLst>
        <pc:spChg chg="mod">
          <ac:chgData name="Noura.Elmaghawry" userId="b691f193-aaf6-4e62-bc5c-f933985003e3" providerId="ADAL" clId="{070F82D0-9467-49E5-A48A-EA940B8A360D}" dt="2024-03-09T21:14:37.136" v="2615" actId="20577"/>
          <ac:spMkLst>
            <pc:docMk/>
            <pc:sldMk cId="4016628031" sldId="317"/>
            <ac:spMk id="2" creationId="{33D3B13F-3337-5E8A-C102-A5C9EA7428D3}"/>
          </ac:spMkLst>
        </pc:spChg>
        <pc:spChg chg="del">
          <ac:chgData name="Noura.Elmaghawry" userId="b691f193-aaf6-4e62-bc5c-f933985003e3" providerId="ADAL" clId="{070F82D0-9467-49E5-A48A-EA940B8A360D}" dt="2024-03-09T21:17:11.046" v="2629" actId="478"/>
          <ac:spMkLst>
            <pc:docMk/>
            <pc:sldMk cId="4016628031" sldId="317"/>
            <ac:spMk id="3" creationId="{21322B6D-870D-480C-AC05-CA9BF61650E8}"/>
          </ac:spMkLst>
        </pc:spChg>
        <pc:spChg chg="add del">
          <ac:chgData name="Noura.Elmaghawry" userId="b691f193-aaf6-4e62-bc5c-f933985003e3" providerId="ADAL" clId="{070F82D0-9467-49E5-A48A-EA940B8A360D}" dt="2024-03-09T21:09:23.638" v="2598" actId="478"/>
          <ac:spMkLst>
            <pc:docMk/>
            <pc:sldMk cId="4016628031" sldId="317"/>
            <ac:spMk id="4" creationId="{B81E5F1C-5CA0-9B33-8F65-F9B67C401050}"/>
          </ac:spMkLst>
        </pc:spChg>
        <pc:spChg chg="add mod">
          <ac:chgData name="Noura.Elmaghawry" userId="b691f193-aaf6-4e62-bc5c-f933985003e3" providerId="ADAL" clId="{070F82D0-9467-49E5-A48A-EA940B8A360D}" dt="2024-03-09T21:17:51.156" v="2654" actId="207"/>
          <ac:spMkLst>
            <pc:docMk/>
            <pc:sldMk cId="4016628031" sldId="317"/>
            <ac:spMk id="6" creationId="{F360E45C-20A3-58B8-EFAD-EAECE351B61B}"/>
          </ac:spMkLst>
        </pc:spChg>
        <pc:spChg chg="add mod">
          <ac:chgData name="Noura.Elmaghawry" userId="b691f193-aaf6-4e62-bc5c-f933985003e3" providerId="ADAL" clId="{070F82D0-9467-49E5-A48A-EA940B8A360D}" dt="2024-03-09T21:17:51.156" v="2654" actId="207"/>
          <ac:spMkLst>
            <pc:docMk/>
            <pc:sldMk cId="4016628031" sldId="317"/>
            <ac:spMk id="8" creationId="{101EEA6E-273A-8472-B175-0D86866F1E90}"/>
          </ac:spMkLst>
        </pc:spChg>
        <pc:spChg chg="add mod">
          <ac:chgData name="Noura.Elmaghawry" userId="b691f193-aaf6-4e62-bc5c-f933985003e3" providerId="ADAL" clId="{070F82D0-9467-49E5-A48A-EA940B8A360D}" dt="2024-03-09T21:17:51.156" v="2654" actId="207"/>
          <ac:spMkLst>
            <pc:docMk/>
            <pc:sldMk cId="4016628031" sldId="317"/>
            <ac:spMk id="13" creationId="{AD9E9743-CD2F-E8A4-30D8-412C749261B6}"/>
          </ac:spMkLst>
        </pc:spChg>
        <pc:picChg chg="add mod ord">
          <ac:chgData name="Noura.Elmaghawry" userId="b691f193-aaf6-4e62-bc5c-f933985003e3" providerId="ADAL" clId="{070F82D0-9467-49E5-A48A-EA940B8A360D}" dt="2024-03-09T21:17:06.061" v="2627" actId="167"/>
          <ac:picMkLst>
            <pc:docMk/>
            <pc:sldMk cId="4016628031" sldId="317"/>
            <ac:picMk id="10" creationId="{9D639660-5A5F-C0E1-0CCE-25B152A6AAF4}"/>
          </ac:picMkLst>
        </pc:picChg>
        <pc:picChg chg="add mod">
          <ac:chgData name="Noura.Elmaghawry" userId="b691f193-aaf6-4e62-bc5c-f933985003e3" providerId="ADAL" clId="{070F82D0-9467-49E5-A48A-EA940B8A360D}" dt="2024-03-09T21:16:41.311" v="2618" actId="1076"/>
          <ac:picMkLst>
            <pc:docMk/>
            <pc:sldMk cId="4016628031" sldId="317"/>
            <ac:picMk id="11" creationId="{90F10D6C-64D9-792F-9C39-1B9DEEE0E363}"/>
          </ac:picMkLst>
        </pc:picChg>
        <pc:picChg chg="add mod">
          <ac:chgData name="Noura.Elmaghawry" userId="b691f193-aaf6-4e62-bc5c-f933985003e3" providerId="ADAL" clId="{070F82D0-9467-49E5-A48A-EA940B8A360D}" dt="2024-03-09T21:16:47.463" v="2621" actId="1076"/>
          <ac:picMkLst>
            <pc:docMk/>
            <pc:sldMk cId="4016628031" sldId="317"/>
            <ac:picMk id="12" creationId="{2FA1155B-DF13-C068-F4E3-BD213F8015FF}"/>
          </ac:picMkLst>
        </pc:picChg>
        <pc:cxnChg chg="add mod">
          <ac:chgData name="Noura.Elmaghawry" userId="b691f193-aaf6-4e62-bc5c-f933985003e3" providerId="ADAL" clId="{070F82D0-9467-49E5-A48A-EA940B8A360D}" dt="2024-03-09T21:18:11.491" v="2661" actId="692"/>
          <ac:cxnSpMkLst>
            <pc:docMk/>
            <pc:sldMk cId="4016628031" sldId="317"/>
            <ac:cxnSpMk id="15" creationId="{CB032FC3-39B5-5953-7F6C-94042962833F}"/>
          </ac:cxnSpMkLst>
        </pc:cxnChg>
        <pc:cxnChg chg="add mod">
          <ac:chgData name="Noura.Elmaghawry" userId="b691f193-aaf6-4e62-bc5c-f933985003e3" providerId="ADAL" clId="{070F82D0-9467-49E5-A48A-EA940B8A360D}" dt="2024-03-09T21:18:17.530" v="2663" actId="1076"/>
          <ac:cxnSpMkLst>
            <pc:docMk/>
            <pc:sldMk cId="4016628031" sldId="317"/>
            <ac:cxnSpMk id="16" creationId="{62672AEB-CD79-9723-38DC-D6F2CBF6666F}"/>
          </ac:cxnSpMkLst>
        </pc:cxnChg>
        <pc:cxnChg chg="add mod">
          <ac:chgData name="Noura.Elmaghawry" userId="b691f193-aaf6-4e62-bc5c-f933985003e3" providerId="ADAL" clId="{070F82D0-9467-49E5-A48A-EA940B8A360D}" dt="2024-03-09T21:18:25.729" v="2666" actId="1076"/>
          <ac:cxnSpMkLst>
            <pc:docMk/>
            <pc:sldMk cId="4016628031" sldId="317"/>
            <ac:cxnSpMk id="17" creationId="{578C5D8D-FADD-4871-F3B4-531406A6BBBC}"/>
          </ac:cxnSpMkLst>
        </pc:cxnChg>
      </pc:sldChg>
      <pc:sldChg chg="addSp delSp modSp new mod">
        <pc:chgData name="Noura.Elmaghawry" userId="b691f193-aaf6-4e62-bc5c-f933985003e3" providerId="ADAL" clId="{070F82D0-9467-49E5-A48A-EA940B8A360D}" dt="2024-03-09T21:45:05.716" v="3040" actId="20577"/>
        <pc:sldMkLst>
          <pc:docMk/>
          <pc:sldMk cId="889890788" sldId="318"/>
        </pc:sldMkLst>
        <pc:spChg chg="mod">
          <ac:chgData name="Noura.Elmaghawry" userId="b691f193-aaf6-4e62-bc5c-f933985003e3" providerId="ADAL" clId="{070F82D0-9467-49E5-A48A-EA940B8A360D}" dt="2024-03-09T21:39:23.425" v="2978" actId="20577"/>
          <ac:spMkLst>
            <pc:docMk/>
            <pc:sldMk cId="889890788" sldId="318"/>
            <ac:spMk id="2" creationId="{40AA7FAD-D620-CAB5-7CB8-B2A031293B92}"/>
          </ac:spMkLst>
        </pc:spChg>
        <pc:spChg chg="del">
          <ac:chgData name="Noura.Elmaghawry" userId="b691f193-aaf6-4e62-bc5c-f933985003e3" providerId="ADAL" clId="{070F82D0-9467-49E5-A48A-EA940B8A360D}" dt="2024-03-09T21:33:13.332" v="2888" actId="478"/>
          <ac:spMkLst>
            <pc:docMk/>
            <pc:sldMk cId="889890788" sldId="318"/>
            <ac:spMk id="3" creationId="{2F565645-8381-CEBE-A5C7-4DA810F699B6}"/>
          </ac:spMkLst>
        </pc:spChg>
        <pc:spChg chg="add mod">
          <ac:chgData name="Noura.Elmaghawry" userId="b691f193-aaf6-4e62-bc5c-f933985003e3" providerId="ADAL" clId="{070F82D0-9467-49E5-A48A-EA940B8A360D}" dt="2024-03-09T21:39:20.590" v="2977" actId="14100"/>
          <ac:spMkLst>
            <pc:docMk/>
            <pc:sldMk cId="889890788" sldId="318"/>
            <ac:spMk id="4" creationId="{2FE6A51C-B779-B0BE-F8A9-9663FB076DB3}"/>
          </ac:spMkLst>
        </pc:spChg>
        <pc:spChg chg="add mod">
          <ac:chgData name="Noura.Elmaghawry" userId="b691f193-aaf6-4e62-bc5c-f933985003e3" providerId="ADAL" clId="{070F82D0-9467-49E5-A48A-EA940B8A360D}" dt="2024-03-09T21:40:14.636" v="2998" actId="20577"/>
          <ac:spMkLst>
            <pc:docMk/>
            <pc:sldMk cId="889890788" sldId="318"/>
            <ac:spMk id="6" creationId="{7E230141-B809-4D94-DF38-B090E008F58C}"/>
          </ac:spMkLst>
        </pc:spChg>
        <pc:spChg chg="add mod">
          <ac:chgData name="Noura.Elmaghawry" userId="b691f193-aaf6-4e62-bc5c-f933985003e3" providerId="ADAL" clId="{070F82D0-9467-49E5-A48A-EA940B8A360D}" dt="2024-03-09T21:41:00.382" v="3007" actId="1076"/>
          <ac:spMkLst>
            <pc:docMk/>
            <pc:sldMk cId="889890788" sldId="318"/>
            <ac:spMk id="8" creationId="{C989F4DE-84A9-F99A-ADEB-E8C63ED78AE3}"/>
          </ac:spMkLst>
        </pc:spChg>
        <pc:spChg chg="add mod">
          <ac:chgData name="Noura.Elmaghawry" userId="b691f193-aaf6-4e62-bc5c-f933985003e3" providerId="ADAL" clId="{070F82D0-9467-49E5-A48A-EA940B8A360D}" dt="2024-03-09T21:41:08.870" v="3010" actId="20577"/>
          <ac:spMkLst>
            <pc:docMk/>
            <pc:sldMk cId="889890788" sldId="318"/>
            <ac:spMk id="10" creationId="{2790645E-BC7A-3231-2B42-849919A9C63C}"/>
          </ac:spMkLst>
        </pc:spChg>
        <pc:spChg chg="add">
          <ac:chgData name="Noura.Elmaghawry" userId="b691f193-aaf6-4e62-bc5c-f933985003e3" providerId="ADAL" clId="{070F82D0-9467-49E5-A48A-EA940B8A360D}" dt="2024-03-09T21:44:28.496" v="3011"/>
          <ac:spMkLst>
            <pc:docMk/>
            <pc:sldMk cId="889890788" sldId="318"/>
            <ac:spMk id="16" creationId="{C0565CF3-C199-E123-2969-0A35601A8AEF}"/>
          </ac:spMkLst>
        </pc:spChg>
        <pc:spChg chg="add mod">
          <ac:chgData name="Noura.Elmaghawry" userId="b691f193-aaf6-4e62-bc5c-f933985003e3" providerId="ADAL" clId="{070F82D0-9467-49E5-A48A-EA940B8A360D}" dt="2024-03-09T21:45:05.716" v="3040" actId="20577"/>
          <ac:spMkLst>
            <pc:docMk/>
            <pc:sldMk cId="889890788" sldId="318"/>
            <ac:spMk id="19" creationId="{EFC31317-DEFA-E2D7-77EC-EA1392CB2935}"/>
          </ac:spMkLst>
        </pc:spChg>
        <pc:picChg chg="add mod ord">
          <ac:chgData name="Noura.Elmaghawry" userId="b691f193-aaf6-4e62-bc5c-f933985003e3" providerId="ADAL" clId="{070F82D0-9467-49E5-A48A-EA940B8A360D}" dt="2024-03-09T21:39:40.311" v="2983" actId="1076"/>
          <ac:picMkLst>
            <pc:docMk/>
            <pc:sldMk cId="889890788" sldId="318"/>
            <ac:picMk id="12" creationId="{D5917C19-0996-E8E5-93B0-09130AD5F7A3}"/>
          </ac:picMkLst>
        </pc:picChg>
        <pc:picChg chg="add mod">
          <ac:chgData name="Noura.Elmaghawry" userId="b691f193-aaf6-4e62-bc5c-f933985003e3" providerId="ADAL" clId="{070F82D0-9467-49E5-A48A-EA940B8A360D}" dt="2024-03-09T21:44:51.786" v="3014" actId="14100"/>
          <ac:picMkLst>
            <pc:docMk/>
            <pc:sldMk cId="889890788" sldId="318"/>
            <ac:picMk id="18" creationId="{ACC3B3FB-F570-789B-ED4E-233878563F9C}"/>
          </ac:picMkLst>
        </pc:picChg>
        <pc:cxnChg chg="add mod">
          <ac:chgData name="Noura.Elmaghawry" userId="b691f193-aaf6-4e62-bc5c-f933985003e3" providerId="ADAL" clId="{070F82D0-9467-49E5-A48A-EA940B8A360D}" dt="2024-03-09T21:40:46.861" v="3002" actId="1076"/>
          <ac:cxnSpMkLst>
            <pc:docMk/>
            <pc:sldMk cId="889890788" sldId="318"/>
            <ac:cxnSpMk id="13" creationId="{126B1EE3-BE1A-E36D-D07D-FCCC9610BD09}"/>
          </ac:cxnSpMkLst>
        </pc:cxnChg>
        <pc:cxnChg chg="add mod">
          <ac:chgData name="Noura.Elmaghawry" userId="b691f193-aaf6-4e62-bc5c-f933985003e3" providerId="ADAL" clId="{070F82D0-9467-49E5-A48A-EA940B8A360D}" dt="2024-03-09T21:40:57.792" v="3006" actId="1076"/>
          <ac:cxnSpMkLst>
            <pc:docMk/>
            <pc:sldMk cId="889890788" sldId="318"/>
            <ac:cxnSpMk id="14" creationId="{5B15EB3D-B802-E1C1-9D0C-34BE0D199773}"/>
          </ac:cxnSpMkLst>
        </pc:cxnChg>
        <pc:cxnChg chg="add mod">
          <ac:chgData name="Noura.Elmaghawry" userId="b691f193-aaf6-4e62-bc5c-f933985003e3" providerId="ADAL" clId="{070F82D0-9467-49E5-A48A-EA940B8A360D}" dt="2024-03-09T21:41:04.732" v="3008" actId="1076"/>
          <ac:cxnSpMkLst>
            <pc:docMk/>
            <pc:sldMk cId="889890788" sldId="318"/>
            <ac:cxnSpMk id="15" creationId="{0E274822-B234-C75F-5EC0-A4E4DF2131C8}"/>
          </ac:cxnSpMkLst>
        </pc:cxnChg>
        <pc:cxnChg chg="add mod">
          <ac:chgData name="Noura.Elmaghawry" userId="b691f193-aaf6-4e62-bc5c-f933985003e3" providerId="ADAL" clId="{070F82D0-9467-49E5-A48A-EA940B8A360D}" dt="2024-03-09T21:44:58.824" v="3016" actId="1076"/>
          <ac:cxnSpMkLst>
            <pc:docMk/>
            <pc:sldMk cId="889890788" sldId="318"/>
            <ac:cxnSpMk id="20" creationId="{114111D8-4D3D-7D4F-A0DF-4B84E13885BA}"/>
          </ac:cxnSpMkLst>
        </pc:cxnChg>
      </pc:sldChg>
      <pc:sldChg chg="addSp modSp new mod">
        <pc:chgData name="Noura.Elmaghawry" userId="b691f193-aaf6-4e62-bc5c-f933985003e3" providerId="ADAL" clId="{070F82D0-9467-49E5-A48A-EA940B8A360D}" dt="2024-03-09T21:53:07.663" v="3122" actId="1076"/>
        <pc:sldMkLst>
          <pc:docMk/>
          <pc:sldMk cId="125717215" sldId="319"/>
        </pc:sldMkLst>
        <pc:spChg chg="add mod">
          <ac:chgData name="Noura.Elmaghawry" userId="b691f193-aaf6-4e62-bc5c-f933985003e3" providerId="ADAL" clId="{070F82D0-9467-49E5-A48A-EA940B8A360D}" dt="2024-03-09T21:53:07.663" v="3122" actId="1076"/>
          <ac:spMkLst>
            <pc:docMk/>
            <pc:sldMk cId="125717215" sldId="319"/>
            <ac:spMk id="3" creationId="{2CD27C56-B5A7-3F72-459B-F1FA768F5B78}"/>
          </ac:spMkLst>
        </pc:spChg>
      </pc:sldChg>
      <pc:sldChg chg="add del">
        <pc:chgData name="Noura.Elmaghawry" userId="b691f193-aaf6-4e62-bc5c-f933985003e3" providerId="ADAL" clId="{070F82D0-9467-49E5-A48A-EA940B8A360D}" dt="2024-03-09T21:53:52.544" v="3143"/>
        <pc:sldMkLst>
          <pc:docMk/>
          <pc:sldMk cId="1179745005" sldId="320"/>
        </pc:sldMkLst>
      </pc:sldChg>
      <pc:sldChg chg="delSp modSp new mod">
        <pc:chgData name="Noura.Elmaghawry" userId="b691f193-aaf6-4e62-bc5c-f933985003e3" providerId="ADAL" clId="{070F82D0-9467-49E5-A48A-EA940B8A360D}" dt="2024-03-09T21:54:23.690" v="3163" actId="478"/>
        <pc:sldMkLst>
          <pc:docMk/>
          <pc:sldMk cId="3330644758" sldId="320"/>
        </pc:sldMkLst>
        <pc:spChg chg="mod">
          <ac:chgData name="Noura.Elmaghawry" userId="b691f193-aaf6-4e62-bc5c-f933985003e3" providerId="ADAL" clId="{070F82D0-9467-49E5-A48A-EA940B8A360D}" dt="2024-03-09T21:54:16.909" v="3162" actId="255"/>
          <ac:spMkLst>
            <pc:docMk/>
            <pc:sldMk cId="3330644758" sldId="320"/>
            <ac:spMk id="2" creationId="{8759283F-A146-7CE3-FAC3-1C29ADF58F89}"/>
          </ac:spMkLst>
        </pc:spChg>
        <pc:spChg chg="del">
          <ac:chgData name="Noura.Elmaghawry" userId="b691f193-aaf6-4e62-bc5c-f933985003e3" providerId="ADAL" clId="{070F82D0-9467-49E5-A48A-EA940B8A360D}" dt="2024-03-09T21:54:23.690" v="3163" actId="478"/>
          <ac:spMkLst>
            <pc:docMk/>
            <pc:sldMk cId="3330644758" sldId="320"/>
            <ac:spMk id="3" creationId="{CD987D6A-5C37-9B5D-F6C1-2B2A39F1506F}"/>
          </ac:spMkLst>
        </pc:spChg>
      </pc:sldChg>
      <pc:sldChg chg="modSp add mod">
        <pc:chgData name="Noura.Elmaghawry" userId="b691f193-aaf6-4e62-bc5c-f933985003e3" providerId="ADAL" clId="{070F82D0-9467-49E5-A48A-EA940B8A360D}" dt="2024-03-09T21:55:19.021" v="3195" actId="20577"/>
        <pc:sldMkLst>
          <pc:docMk/>
          <pc:sldMk cId="3865442263" sldId="321"/>
        </pc:sldMkLst>
        <pc:spChg chg="mod">
          <ac:chgData name="Noura.Elmaghawry" userId="b691f193-aaf6-4e62-bc5c-f933985003e3" providerId="ADAL" clId="{070F82D0-9467-49E5-A48A-EA940B8A360D}" dt="2024-03-09T21:55:19.021" v="3195" actId="20577"/>
          <ac:spMkLst>
            <pc:docMk/>
            <pc:sldMk cId="3865442263" sldId="321"/>
            <ac:spMk id="2" creationId="{221A9121-B77B-449E-206C-DDE381C687C7}"/>
          </ac:spMkLst>
        </pc:spChg>
      </pc:sldChg>
      <pc:sldChg chg="add del">
        <pc:chgData name="Noura.Elmaghawry" userId="b691f193-aaf6-4e62-bc5c-f933985003e3" providerId="ADAL" clId="{070F82D0-9467-49E5-A48A-EA940B8A360D}" dt="2024-03-09T21:54:36.070" v="3165"/>
        <pc:sldMkLst>
          <pc:docMk/>
          <pc:sldMk cId="3901549534" sldId="321"/>
        </pc:sldMkLst>
      </pc:sldChg>
      <pc:sldChg chg="modSp add mod">
        <pc:chgData name="Noura.Elmaghawry" userId="b691f193-aaf6-4e62-bc5c-f933985003e3" providerId="ADAL" clId="{070F82D0-9467-49E5-A48A-EA940B8A360D}" dt="2024-03-09T21:55:34.834" v="3220" actId="20577"/>
        <pc:sldMkLst>
          <pc:docMk/>
          <pc:sldMk cId="2651491545" sldId="322"/>
        </pc:sldMkLst>
        <pc:spChg chg="mod">
          <ac:chgData name="Noura.Elmaghawry" userId="b691f193-aaf6-4e62-bc5c-f933985003e3" providerId="ADAL" clId="{070F82D0-9467-49E5-A48A-EA940B8A360D}" dt="2024-03-09T21:55:34.834" v="3220" actId="20577"/>
          <ac:spMkLst>
            <pc:docMk/>
            <pc:sldMk cId="2651491545" sldId="322"/>
            <ac:spMk id="2" creationId="{61098506-422F-AC9B-2A7C-CFE9EA71239F}"/>
          </ac:spMkLst>
        </pc:spChg>
      </pc:sldChg>
      <pc:sldChg chg="modSp new mod">
        <pc:chgData name="Noura.Elmaghawry" userId="b691f193-aaf6-4e62-bc5c-f933985003e3" providerId="ADAL" clId="{070F82D0-9467-49E5-A48A-EA940B8A360D}" dt="2024-03-09T22:05:06.025" v="3248" actId="20577"/>
        <pc:sldMkLst>
          <pc:docMk/>
          <pc:sldMk cId="1613024500" sldId="323"/>
        </pc:sldMkLst>
        <pc:spChg chg="mod">
          <ac:chgData name="Noura.Elmaghawry" userId="b691f193-aaf6-4e62-bc5c-f933985003e3" providerId="ADAL" clId="{070F82D0-9467-49E5-A48A-EA940B8A360D}" dt="2024-03-09T22:05:06.025" v="3248" actId="20577"/>
          <ac:spMkLst>
            <pc:docMk/>
            <pc:sldMk cId="1613024500" sldId="323"/>
            <ac:spMk id="2" creationId="{37FC6D8B-D4A0-D0F3-0EE6-442D0A90D61C}"/>
          </ac:spMkLst>
        </pc:spChg>
        <pc:spChg chg="mod">
          <ac:chgData name="Noura.Elmaghawry" userId="b691f193-aaf6-4e62-bc5c-f933985003e3" providerId="ADAL" clId="{070F82D0-9467-49E5-A48A-EA940B8A360D}" dt="2024-03-09T22:04:56.544" v="3222"/>
          <ac:spMkLst>
            <pc:docMk/>
            <pc:sldMk cId="1613024500" sldId="323"/>
            <ac:spMk id="3" creationId="{45ADADD7-B561-9C1C-AC80-268A73CEAB98}"/>
          </ac:spMkLst>
        </pc:spChg>
      </pc:sldChg>
      <pc:sldChg chg="modSp del mod">
        <pc:chgData name="Noura.Elmaghawry" userId="b691f193-aaf6-4e62-bc5c-f933985003e3" providerId="ADAL" clId="{070F82D0-9467-49E5-A48A-EA940B8A360D}" dt="2024-03-09T18:10:11.729" v="21" actId="47"/>
        <pc:sldMkLst>
          <pc:docMk/>
          <pc:sldMk cId="3613174555" sldId="338"/>
        </pc:sldMkLst>
        <pc:spChg chg="mod">
          <ac:chgData name="Noura.Elmaghawry" userId="b691f193-aaf6-4e62-bc5c-f933985003e3" providerId="ADAL" clId="{070F82D0-9467-49E5-A48A-EA940B8A360D}" dt="2024-03-09T18:08:32.435" v="20" actId="6549"/>
          <ac:spMkLst>
            <pc:docMk/>
            <pc:sldMk cId="3613174555" sldId="338"/>
            <ac:spMk id="4" creationId="{F938F81D-57B9-32E6-4FDA-7ADA8DE5F335}"/>
          </ac:spMkLst>
        </pc:spChg>
      </pc:sldChg>
      <pc:sldChg chg="del">
        <pc:chgData name="Noura.Elmaghawry" userId="b691f193-aaf6-4e62-bc5c-f933985003e3" providerId="ADAL" clId="{070F82D0-9467-49E5-A48A-EA940B8A360D}" dt="2024-03-09T18:10:11.729" v="21" actId="47"/>
        <pc:sldMkLst>
          <pc:docMk/>
          <pc:sldMk cId="3656525333" sldId="385"/>
        </pc:sldMkLst>
      </pc:sldChg>
      <pc:sldChg chg="del">
        <pc:chgData name="Noura.Elmaghawry" userId="b691f193-aaf6-4e62-bc5c-f933985003e3" providerId="ADAL" clId="{070F82D0-9467-49E5-A48A-EA940B8A360D}" dt="2024-03-09T18:10:11.729" v="21" actId="47"/>
        <pc:sldMkLst>
          <pc:docMk/>
          <pc:sldMk cId="2614229207" sldId="387"/>
        </pc:sldMkLst>
      </pc:sldChg>
      <pc:sldChg chg="del">
        <pc:chgData name="Noura.Elmaghawry" userId="b691f193-aaf6-4e62-bc5c-f933985003e3" providerId="ADAL" clId="{070F82D0-9467-49E5-A48A-EA940B8A360D}" dt="2024-03-09T18:10:11.729" v="21" actId="47"/>
        <pc:sldMkLst>
          <pc:docMk/>
          <pc:sldMk cId="3766030415" sldId="389"/>
        </pc:sldMkLst>
      </pc:sldChg>
      <pc:sldChg chg="del">
        <pc:chgData name="Noura.Elmaghawry" userId="b691f193-aaf6-4e62-bc5c-f933985003e3" providerId="ADAL" clId="{070F82D0-9467-49E5-A48A-EA940B8A360D}" dt="2024-03-09T18:10:11.729" v="21" actId="47"/>
        <pc:sldMkLst>
          <pc:docMk/>
          <pc:sldMk cId="3789655332" sldId="391"/>
        </pc:sldMkLst>
      </pc:sldChg>
      <pc:sldChg chg="del">
        <pc:chgData name="Noura.Elmaghawry" userId="b691f193-aaf6-4e62-bc5c-f933985003e3" providerId="ADAL" clId="{070F82D0-9467-49E5-A48A-EA940B8A360D}" dt="2024-03-09T18:10:11.729" v="21" actId="47"/>
        <pc:sldMkLst>
          <pc:docMk/>
          <pc:sldMk cId="4027074296" sldId="393"/>
        </pc:sldMkLst>
      </pc:sldChg>
      <pc:sldChg chg="del">
        <pc:chgData name="Noura.Elmaghawry" userId="b691f193-aaf6-4e62-bc5c-f933985003e3" providerId="ADAL" clId="{070F82D0-9467-49E5-A48A-EA940B8A360D}" dt="2024-03-09T18:10:11.729" v="21" actId="47"/>
        <pc:sldMkLst>
          <pc:docMk/>
          <pc:sldMk cId="3582829172" sldId="394"/>
        </pc:sldMkLst>
      </pc:sldChg>
      <pc:sldChg chg="del">
        <pc:chgData name="Noura.Elmaghawry" userId="b691f193-aaf6-4e62-bc5c-f933985003e3" providerId="ADAL" clId="{070F82D0-9467-49E5-A48A-EA940B8A360D}" dt="2024-03-09T18:10:11.729" v="21" actId="47"/>
        <pc:sldMkLst>
          <pc:docMk/>
          <pc:sldMk cId="157103510" sldId="395"/>
        </pc:sldMkLst>
      </pc:sldChg>
      <pc:sldChg chg="del">
        <pc:chgData name="Noura.Elmaghawry" userId="b691f193-aaf6-4e62-bc5c-f933985003e3" providerId="ADAL" clId="{070F82D0-9467-49E5-A48A-EA940B8A360D}" dt="2024-03-09T18:10:11.729" v="21" actId="47"/>
        <pc:sldMkLst>
          <pc:docMk/>
          <pc:sldMk cId="3908104637" sldId="396"/>
        </pc:sldMkLst>
      </pc:sldChg>
      <pc:sldChg chg="del">
        <pc:chgData name="Noura.Elmaghawry" userId="b691f193-aaf6-4e62-bc5c-f933985003e3" providerId="ADAL" clId="{070F82D0-9467-49E5-A48A-EA940B8A360D}" dt="2024-03-09T18:10:11.729" v="21" actId="47"/>
        <pc:sldMkLst>
          <pc:docMk/>
          <pc:sldMk cId="158307534" sldId="397"/>
        </pc:sldMkLst>
      </pc:sldChg>
      <pc:sldChg chg="del">
        <pc:chgData name="Noura.Elmaghawry" userId="b691f193-aaf6-4e62-bc5c-f933985003e3" providerId="ADAL" clId="{070F82D0-9467-49E5-A48A-EA940B8A360D}" dt="2024-03-09T18:10:11.729" v="21" actId="47"/>
        <pc:sldMkLst>
          <pc:docMk/>
          <pc:sldMk cId="2557468336" sldId="398"/>
        </pc:sldMkLst>
      </pc:sldChg>
      <pc:sldChg chg="del">
        <pc:chgData name="Noura.Elmaghawry" userId="b691f193-aaf6-4e62-bc5c-f933985003e3" providerId="ADAL" clId="{070F82D0-9467-49E5-A48A-EA940B8A360D}" dt="2024-03-09T18:10:11.729" v="21" actId="47"/>
        <pc:sldMkLst>
          <pc:docMk/>
          <pc:sldMk cId="3389854086" sldId="399"/>
        </pc:sldMkLst>
      </pc:sldChg>
      <pc:sldChg chg="del">
        <pc:chgData name="Noura.Elmaghawry" userId="b691f193-aaf6-4e62-bc5c-f933985003e3" providerId="ADAL" clId="{070F82D0-9467-49E5-A48A-EA940B8A360D}" dt="2024-03-09T18:10:11.729" v="21" actId="47"/>
        <pc:sldMkLst>
          <pc:docMk/>
          <pc:sldMk cId="3723757992" sldId="400"/>
        </pc:sldMkLst>
      </pc:sldChg>
      <pc:sldChg chg="del">
        <pc:chgData name="Noura.Elmaghawry" userId="b691f193-aaf6-4e62-bc5c-f933985003e3" providerId="ADAL" clId="{070F82D0-9467-49E5-A48A-EA940B8A360D}" dt="2024-03-09T18:10:11.729" v="21" actId="47"/>
        <pc:sldMkLst>
          <pc:docMk/>
          <pc:sldMk cId="3524590385" sldId="402"/>
        </pc:sldMkLst>
      </pc:sldChg>
      <pc:sldChg chg="del">
        <pc:chgData name="Noura.Elmaghawry" userId="b691f193-aaf6-4e62-bc5c-f933985003e3" providerId="ADAL" clId="{070F82D0-9467-49E5-A48A-EA940B8A360D}" dt="2024-03-09T18:10:11.729" v="21" actId="47"/>
        <pc:sldMkLst>
          <pc:docMk/>
          <pc:sldMk cId="573782898" sldId="403"/>
        </pc:sldMkLst>
      </pc:sldChg>
      <pc:sldChg chg="del">
        <pc:chgData name="Noura.Elmaghawry" userId="b691f193-aaf6-4e62-bc5c-f933985003e3" providerId="ADAL" clId="{070F82D0-9467-49E5-A48A-EA940B8A360D}" dt="2024-03-09T18:10:11.729" v="21" actId="47"/>
        <pc:sldMkLst>
          <pc:docMk/>
          <pc:sldMk cId="439979050" sldId="404"/>
        </pc:sldMkLst>
      </pc:sldChg>
      <pc:sldChg chg="del">
        <pc:chgData name="Noura.Elmaghawry" userId="b691f193-aaf6-4e62-bc5c-f933985003e3" providerId="ADAL" clId="{070F82D0-9467-49E5-A48A-EA940B8A360D}" dt="2024-03-09T18:10:11.729" v="21" actId="47"/>
        <pc:sldMkLst>
          <pc:docMk/>
          <pc:sldMk cId="2403445025" sldId="405"/>
        </pc:sldMkLst>
      </pc:sldChg>
      <pc:sldChg chg="del">
        <pc:chgData name="Noura.Elmaghawry" userId="b691f193-aaf6-4e62-bc5c-f933985003e3" providerId="ADAL" clId="{070F82D0-9467-49E5-A48A-EA940B8A360D}" dt="2024-03-09T18:10:11.729" v="21" actId="47"/>
        <pc:sldMkLst>
          <pc:docMk/>
          <pc:sldMk cId="2671026020" sldId="406"/>
        </pc:sldMkLst>
      </pc:sldChg>
      <pc:sldChg chg="del">
        <pc:chgData name="Noura.Elmaghawry" userId="b691f193-aaf6-4e62-bc5c-f933985003e3" providerId="ADAL" clId="{070F82D0-9467-49E5-A48A-EA940B8A360D}" dt="2024-03-09T18:10:11.729" v="21" actId="47"/>
        <pc:sldMkLst>
          <pc:docMk/>
          <pc:sldMk cId="1949207127" sldId="407"/>
        </pc:sldMkLst>
      </pc:sldChg>
      <pc:sldChg chg="del">
        <pc:chgData name="Noura.Elmaghawry" userId="b691f193-aaf6-4e62-bc5c-f933985003e3" providerId="ADAL" clId="{070F82D0-9467-49E5-A48A-EA940B8A360D}" dt="2024-03-09T18:10:11.729" v="21" actId="47"/>
        <pc:sldMkLst>
          <pc:docMk/>
          <pc:sldMk cId="3549486857" sldId="408"/>
        </pc:sldMkLst>
      </pc:sldChg>
      <pc:sldChg chg="del">
        <pc:chgData name="Noura.Elmaghawry" userId="b691f193-aaf6-4e62-bc5c-f933985003e3" providerId="ADAL" clId="{070F82D0-9467-49E5-A48A-EA940B8A360D}" dt="2024-03-09T18:10:11.729" v="21" actId="47"/>
        <pc:sldMkLst>
          <pc:docMk/>
          <pc:sldMk cId="3596043441" sldId="409"/>
        </pc:sldMkLst>
      </pc:sldChg>
      <pc:sldChg chg="del">
        <pc:chgData name="Noura.Elmaghawry" userId="b691f193-aaf6-4e62-bc5c-f933985003e3" providerId="ADAL" clId="{070F82D0-9467-49E5-A48A-EA940B8A360D}" dt="2024-03-09T18:10:11.729" v="21" actId="47"/>
        <pc:sldMkLst>
          <pc:docMk/>
          <pc:sldMk cId="496564216" sldId="410"/>
        </pc:sldMkLst>
      </pc:sldChg>
      <pc:sldChg chg="del">
        <pc:chgData name="Noura.Elmaghawry" userId="b691f193-aaf6-4e62-bc5c-f933985003e3" providerId="ADAL" clId="{070F82D0-9467-49E5-A48A-EA940B8A360D}" dt="2024-03-09T18:10:11.729" v="21" actId="47"/>
        <pc:sldMkLst>
          <pc:docMk/>
          <pc:sldMk cId="2485487992" sldId="411"/>
        </pc:sldMkLst>
      </pc:sldChg>
      <pc:sldChg chg="del">
        <pc:chgData name="Noura.Elmaghawry" userId="b691f193-aaf6-4e62-bc5c-f933985003e3" providerId="ADAL" clId="{070F82D0-9467-49E5-A48A-EA940B8A360D}" dt="2024-03-09T18:10:11.729" v="21" actId="47"/>
        <pc:sldMkLst>
          <pc:docMk/>
          <pc:sldMk cId="3349505930" sldId="412"/>
        </pc:sldMkLst>
      </pc:sldChg>
      <pc:sldChg chg="del">
        <pc:chgData name="Noura.Elmaghawry" userId="b691f193-aaf6-4e62-bc5c-f933985003e3" providerId="ADAL" clId="{070F82D0-9467-49E5-A48A-EA940B8A360D}" dt="2024-03-09T18:10:11.729" v="21" actId="47"/>
        <pc:sldMkLst>
          <pc:docMk/>
          <pc:sldMk cId="3062752457" sldId="414"/>
        </pc:sldMkLst>
      </pc:sldChg>
      <pc:sldChg chg="del">
        <pc:chgData name="Noura.Elmaghawry" userId="b691f193-aaf6-4e62-bc5c-f933985003e3" providerId="ADAL" clId="{070F82D0-9467-49E5-A48A-EA940B8A360D}" dt="2024-03-09T18:10:11.729" v="21" actId="47"/>
        <pc:sldMkLst>
          <pc:docMk/>
          <pc:sldMk cId="4070670826" sldId="415"/>
        </pc:sldMkLst>
      </pc:sldChg>
      <pc:sldChg chg="del">
        <pc:chgData name="Noura.Elmaghawry" userId="b691f193-aaf6-4e62-bc5c-f933985003e3" providerId="ADAL" clId="{070F82D0-9467-49E5-A48A-EA940B8A360D}" dt="2024-03-09T18:10:11.729" v="21" actId="47"/>
        <pc:sldMkLst>
          <pc:docMk/>
          <pc:sldMk cId="2565725581" sldId="416"/>
        </pc:sldMkLst>
      </pc:sldChg>
      <pc:sldChg chg="del">
        <pc:chgData name="Noura.Elmaghawry" userId="b691f193-aaf6-4e62-bc5c-f933985003e3" providerId="ADAL" clId="{070F82D0-9467-49E5-A48A-EA940B8A360D}" dt="2024-03-09T18:10:11.729" v="21" actId="47"/>
        <pc:sldMkLst>
          <pc:docMk/>
          <pc:sldMk cId="1646646454" sldId="418"/>
        </pc:sldMkLst>
      </pc:sldChg>
      <pc:sldChg chg="del">
        <pc:chgData name="Noura.Elmaghawry" userId="b691f193-aaf6-4e62-bc5c-f933985003e3" providerId="ADAL" clId="{070F82D0-9467-49E5-A48A-EA940B8A360D}" dt="2024-03-09T18:10:11.729" v="21" actId="47"/>
        <pc:sldMkLst>
          <pc:docMk/>
          <pc:sldMk cId="1285259079" sldId="419"/>
        </pc:sldMkLst>
      </pc:sldChg>
      <pc:sldChg chg="del">
        <pc:chgData name="Noura.Elmaghawry" userId="b691f193-aaf6-4e62-bc5c-f933985003e3" providerId="ADAL" clId="{070F82D0-9467-49E5-A48A-EA940B8A360D}" dt="2024-03-09T18:10:11.729" v="21" actId="47"/>
        <pc:sldMkLst>
          <pc:docMk/>
          <pc:sldMk cId="3517190451" sldId="420"/>
        </pc:sldMkLst>
      </pc:sldChg>
    </pc:docChg>
  </pc:docChgLst>
  <pc:docChgLst>
    <pc:chgData name="Noura.Elmaghawry" userId="b691f193-aaf6-4e62-bc5c-f933985003e3" providerId="ADAL" clId="{267921D3-1A00-4A52-ABE3-C970677DC84B}"/>
    <pc:docChg chg="undo custSel addSld delSld modSld sldOrd">
      <pc:chgData name="Noura.Elmaghawry" userId="b691f193-aaf6-4e62-bc5c-f933985003e3" providerId="ADAL" clId="{267921D3-1A00-4A52-ABE3-C970677DC84B}" dt="2024-03-29T12:46:01.145" v="1528" actId="14100"/>
      <pc:docMkLst>
        <pc:docMk/>
      </pc:docMkLst>
      <pc:sldChg chg="modSp mod">
        <pc:chgData name="Noura.Elmaghawry" userId="b691f193-aaf6-4e62-bc5c-f933985003e3" providerId="ADAL" clId="{267921D3-1A00-4A52-ABE3-C970677DC84B}" dt="2024-03-29T10:57:26.164" v="0" actId="20577"/>
        <pc:sldMkLst>
          <pc:docMk/>
          <pc:sldMk cId="4187846008" sldId="256"/>
        </pc:sldMkLst>
        <pc:spChg chg="mod">
          <ac:chgData name="Noura.Elmaghawry" userId="b691f193-aaf6-4e62-bc5c-f933985003e3" providerId="ADAL" clId="{267921D3-1A00-4A52-ABE3-C970677DC84B}" dt="2024-03-29T10:57:26.164" v="0" actId="20577"/>
          <ac:spMkLst>
            <pc:docMk/>
            <pc:sldMk cId="4187846008" sldId="256"/>
            <ac:spMk id="3" creationId="{6AC7874C-77DC-B28D-C942-876331805A3C}"/>
          </ac:spMkLst>
        </pc:spChg>
      </pc:sldChg>
      <pc:sldChg chg="modSp mod">
        <pc:chgData name="Noura.Elmaghawry" userId="b691f193-aaf6-4e62-bc5c-f933985003e3" providerId="ADAL" clId="{267921D3-1A00-4A52-ABE3-C970677DC84B}" dt="2024-03-29T12:38:33.765" v="1338" actId="20577"/>
        <pc:sldMkLst>
          <pc:docMk/>
          <pc:sldMk cId="487716833" sldId="301"/>
        </pc:sldMkLst>
        <pc:spChg chg="mod">
          <ac:chgData name="Noura.Elmaghawry" userId="b691f193-aaf6-4e62-bc5c-f933985003e3" providerId="ADAL" clId="{267921D3-1A00-4A52-ABE3-C970677DC84B}" dt="2024-03-29T12:38:33.765" v="1338" actId="20577"/>
          <ac:spMkLst>
            <pc:docMk/>
            <pc:sldMk cId="487716833" sldId="301"/>
            <ac:spMk id="3" creationId="{C3CADC7E-F059-BAB8-9587-BF7CC65F0BC2}"/>
          </ac:spMkLst>
        </pc:spChg>
      </pc:sldChg>
      <pc:sldChg chg="modSp mod">
        <pc:chgData name="Noura.Elmaghawry" userId="b691f193-aaf6-4e62-bc5c-f933985003e3" providerId="ADAL" clId="{267921D3-1A00-4A52-ABE3-C970677DC84B}" dt="2024-03-29T10:57:59.999" v="73" actId="20577"/>
        <pc:sldMkLst>
          <pc:docMk/>
          <pc:sldMk cId="251969218" sldId="321"/>
        </pc:sldMkLst>
        <pc:spChg chg="mod">
          <ac:chgData name="Noura.Elmaghawry" userId="b691f193-aaf6-4e62-bc5c-f933985003e3" providerId="ADAL" clId="{267921D3-1A00-4A52-ABE3-C970677DC84B}" dt="2024-03-29T10:57:59.999" v="73" actId="20577"/>
          <ac:spMkLst>
            <pc:docMk/>
            <pc:sldMk cId="251969218" sldId="321"/>
            <ac:spMk id="2" creationId="{221A9121-B77B-449E-206C-DDE381C687C7}"/>
          </ac:spMkLst>
        </pc:spChg>
      </pc:sldChg>
      <pc:sldChg chg="add del">
        <pc:chgData name="Noura.Elmaghawry" userId="b691f193-aaf6-4e62-bc5c-f933985003e3" providerId="ADAL" clId="{267921D3-1A00-4A52-ABE3-C970677DC84B}" dt="2024-03-29T12:25:57.771" v="1013" actId="47"/>
        <pc:sldMkLst>
          <pc:docMk/>
          <pc:sldMk cId="243114631" sldId="322"/>
        </pc:sldMkLst>
      </pc:sldChg>
      <pc:sldChg chg="add del">
        <pc:chgData name="Noura.Elmaghawry" userId="b691f193-aaf6-4e62-bc5c-f933985003e3" providerId="ADAL" clId="{267921D3-1A00-4A52-ABE3-C970677DC84B}" dt="2024-03-29T12:25:57.771" v="1013" actId="47"/>
        <pc:sldMkLst>
          <pc:docMk/>
          <pc:sldMk cId="2938167145" sldId="323"/>
        </pc:sldMkLst>
      </pc:sldChg>
      <pc:sldChg chg="add del">
        <pc:chgData name="Noura.Elmaghawry" userId="b691f193-aaf6-4e62-bc5c-f933985003e3" providerId="ADAL" clId="{267921D3-1A00-4A52-ABE3-C970677DC84B}" dt="2024-03-29T12:25:57.771" v="1013" actId="47"/>
        <pc:sldMkLst>
          <pc:docMk/>
          <pc:sldMk cId="1239817045" sldId="324"/>
        </pc:sldMkLst>
      </pc:sldChg>
      <pc:sldChg chg="add del">
        <pc:chgData name="Noura.Elmaghawry" userId="b691f193-aaf6-4e62-bc5c-f933985003e3" providerId="ADAL" clId="{267921D3-1A00-4A52-ABE3-C970677DC84B}" dt="2024-03-29T12:25:57.771" v="1013" actId="47"/>
        <pc:sldMkLst>
          <pc:docMk/>
          <pc:sldMk cId="2206080126" sldId="325"/>
        </pc:sldMkLst>
      </pc:sldChg>
      <pc:sldChg chg="add del">
        <pc:chgData name="Noura.Elmaghawry" userId="b691f193-aaf6-4e62-bc5c-f933985003e3" providerId="ADAL" clId="{267921D3-1A00-4A52-ABE3-C970677DC84B}" dt="2024-03-29T12:25:57.771" v="1013" actId="47"/>
        <pc:sldMkLst>
          <pc:docMk/>
          <pc:sldMk cId="1858906764" sldId="326"/>
        </pc:sldMkLst>
      </pc:sldChg>
      <pc:sldChg chg="add del">
        <pc:chgData name="Noura.Elmaghawry" userId="b691f193-aaf6-4e62-bc5c-f933985003e3" providerId="ADAL" clId="{267921D3-1A00-4A52-ABE3-C970677DC84B}" dt="2024-03-29T12:25:57.771" v="1013" actId="47"/>
        <pc:sldMkLst>
          <pc:docMk/>
          <pc:sldMk cId="3985084206" sldId="327"/>
        </pc:sldMkLst>
      </pc:sldChg>
      <pc:sldChg chg="add del">
        <pc:chgData name="Noura.Elmaghawry" userId="b691f193-aaf6-4e62-bc5c-f933985003e3" providerId="ADAL" clId="{267921D3-1A00-4A52-ABE3-C970677DC84B}" dt="2024-03-29T12:25:57.771" v="1013" actId="47"/>
        <pc:sldMkLst>
          <pc:docMk/>
          <pc:sldMk cId="1061445848" sldId="328"/>
        </pc:sldMkLst>
      </pc:sldChg>
      <pc:sldChg chg="add del">
        <pc:chgData name="Noura.Elmaghawry" userId="b691f193-aaf6-4e62-bc5c-f933985003e3" providerId="ADAL" clId="{267921D3-1A00-4A52-ABE3-C970677DC84B}" dt="2024-03-29T12:25:57.771" v="1013" actId="47"/>
        <pc:sldMkLst>
          <pc:docMk/>
          <pc:sldMk cId="2320917064" sldId="329"/>
        </pc:sldMkLst>
      </pc:sldChg>
      <pc:sldChg chg="add del">
        <pc:chgData name="Noura.Elmaghawry" userId="b691f193-aaf6-4e62-bc5c-f933985003e3" providerId="ADAL" clId="{267921D3-1A00-4A52-ABE3-C970677DC84B}" dt="2024-03-29T12:25:57.771" v="1013" actId="47"/>
        <pc:sldMkLst>
          <pc:docMk/>
          <pc:sldMk cId="2413475505" sldId="330"/>
        </pc:sldMkLst>
      </pc:sldChg>
      <pc:sldChg chg="del">
        <pc:chgData name="Noura.Elmaghawry" userId="b691f193-aaf6-4e62-bc5c-f933985003e3" providerId="ADAL" clId="{267921D3-1A00-4A52-ABE3-C970677DC84B}" dt="2024-03-29T12:25:57.771" v="1013" actId="47"/>
        <pc:sldMkLst>
          <pc:docMk/>
          <pc:sldMk cId="2168622054" sldId="331"/>
        </pc:sldMkLst>
      </pc:sldChg>
      <pc:sldChg chg="del">
        <pc:chgData name="Noura.Elmaghawry" userId="b691f193-aaf6-4e62-bc5c-f933985003e3" providerId="ADAL" clId="{267921D3-1A00-4A52-ABE3-C970677DC84B}" dt="2024-03-29T12:25:57.771" v="1013" actId="47"/>
        <pc:sldMkLst>
          <pc:docMk/>
          <pc:sldMk cId="1849010273" sldId="332"/>
        </pc:sldMkLst>
      </pc:sldChg>
      <pc:sldChg chg="del">
        <pc:chgData name="Noura.Elmaghawry" userId="b691f193-aaf6-4e62-bc5c-f933985003e3" providerId="ADAL" clId="{267921D3-1A00-4A52-ABE3-C970677DC84B}" dt="2024-03-29T12:25:57.771" v="1013" actId="47"/>
        <pc:sldMkLst>
          <pc:docMk/>
          <pc:sldMk cId="2245831622" sldId="333"/>
        </pc:sldMkLst>
      </pc:sldChg>
      <pc:sldChg chg="del">
        <pc:chgData name="Noura.Elmaghawry" userId="b691f193-aaf6-4e62-bc5c-f933985003e3" providerId="ADAL" clId="{267921D3-1A00-4A52-ABE3-C970677DC84B}" dt="2024-03-29T12:25:57.771" v="1013" actId="47"/>
        <pc:sldMkLst>
          <pc:docMk/>
          <pc:sldMk cId="4182331186" sldId="334"/>
        </pc:sldMkLst>
      </pc:sldChg>
      <pc:sldChg chg="del">
        <pc:chgData name="Noura.Elmaghawry" userId="b691f193-aaf6-4e62-bc5c-f933985003e3" providerId="ADAL" clId="{267921D3-1A00-4A52-ABE3-C970677DC84B}" dt="2024-03-29T12:25:57.771" v="1013" actId="47"/>
        <pc:sldMkLst>
          <pc:docMk/>
          <pc:sldMk cId="974363433" sldId="335"/>
        </pc:sldMkLst>
      </pc:sldChg>
      <pc:sldChg chg="del">
        <pc:chgData name="Noura.Elmaghawry" userId="b691f193-aaf6-4e62-bc5c-f933985003e3" providerId="ADAL" clId="{267921D3-1A00-4A52-ABE3-C970677DC84B}" dt="2024-03-29T12:25:57.771" v="1013" actId="47"/>
        <pc:sldMkLst>
          <pc:docMk/>
          <pc:sldMk cId="2974009490" sldId="336"/>
        </pc:sldMkLst>
      </pc:sldChg>
      <pc:sldChg chg="add del">
        <pc:chgData name="Noura.Elmaghawry" userId="b691f193-aaf6-4e62-bc5c-f933985003e3" providerId="ADAL" clId="{267921D3-1A00-4A52-ABE3-C970677DC84B}" dt="2024-03-29T12:25:57.771" v="1013" actId="47"/>
        <pc:sldMkLst>
          <pc:docMk/>
          <pc:sldMk cId="3351465297" sldId="339"/>
        </pc:sldMkLst>
      </pc:sldChg>
      <pc:sldChg chg="add del">
        <pc:chgData name="Noura.Elmaghawry" userId="b691f193-aaf6-4e62-bc5c-f933985003e3" providerId="ADAL" clId="{267921D3-1A00-4A52-ABE3-C970677DC84B}" dt="2024-03-29T12:25:57.771" v="1013" actId="47"/>
        <pc:sldMkLst>
          <pc:docMk/>
          <pc:sldMk cId="504866926" sldId="340"/>
        </pc:sldMkLst>
      </pc:sldChg>
      <pc:sldChg chg="addSp delSp modSp new mod">
        <pc:chgData name="Noura.Elmaghawry" userId="b691f193-aaf6-4e62-bc5c-f933985003e3" providerId="ADAL" clId="{267921D3-1A00-4A52-ABE3-C970677DC84B}" dt="2024-03-29T12:01:12.672" v="645" actId="20577"/>
        <pc:sldMkLst>
          <pc:docMk/>
          <pc:sldMk cId="35375938" sldId="341"/>
        </pc:sldMkLst>
        <pc:spChg chg="mod">
          <ac:chgData name="Noura.Elmaghawry" userId="b691f193-aaf6-4e62-bc5c-f933985003e3" providerId="ADAL" clId="{267921D3-1A00-4A52-ABE3-C970677DC84B}" dt="2024-03-29T10:58:18.994" v="91" actId="20577"/>
          <ac:spMkLst>
            <pc:docMk/>
            <pc:sldMk cId="35375938" sldId="341"/>
            <ac:spMk id="2" creationId="{322FCFB5-3CD4-4F96-0B03-8676C6B290A1}"/>
          </ac:spMkLst>
        </pc:spChg>
        <pc:spChg chg="del">
          <ac:chgData name="Noura.Elmaghawry" userId="b691f193-aaf6-4e62-bc5c-f933985003e3" providerId="ADAL" clId="{267921D3-1A00-4A52-ABE3-C970677DC84B}" dt="2024-03-29T10:58:22.001" v="92" actId="478"/>
          <ac:spMkLst>
            <pc:docMk/>
            <pc:sldMk cId="35375938" sldId="341"/>
            <ac:spMk id="3" creationId="{A9CF60D6-C130-2D1C-0859-3710FCD54E7F}"/>
          </ac:spMkLst>
        </pc:spChg>
        <pc:graphicFrameChg chg="add mod modGraphic">
          <ac:chgData name="Noura.Elmaghawry" userId="b691f193-aaf6-4e62-bc5c-f933985003e3" providerId="ADAL" clId="{267921D3-1A00-4A52-ABE3-C970677DC84B}" dt="2024-03-29T12:01:12.672" v="645" actId="20577"/>
          <ac:graphicFrameMkLst>
            <pc:docMk/>
            <pc:sldMk cId="35375938" sldId="341"/>
            <ac:graphicFrameMk id="4" creationId="{FF9927FB-D88A-833D-2E8B-F7CDC1AC228B}"/>
          </ac:graphicFrameMkLst>
        </pc:graphicFrameChg>
      </pc:sldChg>
      <pc:sldChg chg="addSp delSp modSp new mod">
        <pc:chgData name="Noura.Elmaghawry" userId="b691f193-aaf6-4e62-bc5c-f933985003e3" providerId="ADAL" clId="{267921D3-1A00-4A52-ABE3-C970677DC84B}" dt="2024-03-29T12:16:35.173" v="897" actId="20577"/>
        <pc:sldMkLst>
          <pc:docMk/>
          <pc:sldMk cId="2622212358" sldId="342"/>
        </pc:sldMkLst>
        <pc:spChg chg="mod">
          <ac:chgData name="Noura.Elmaghawry" userId="b691f193-aaf6-4e62-bc5c-f933985003e3" providerId="ADAL" clId="{267921D3-1A00-4A52-ABE3-C970677DC84B}" dt="2024-03-29T11:59:19.670" v="639" actId="20577"/>
          <ac:spMkLst>
            <pc:docMk/>
            <pc:sldMk cId="2622212358" sldId="342"/>
            <ac:spMk id="2" creationId="{3BD10987-AD1F-E2FB-989B-458090D737A9}"/>
          </ac:spMkLst>
        </pc:spChg>
        <pc:spChg chg="mod">
          <ac:chgData name="Noura.Elmaghawry" userId="b691f193-aaf6-4e62-bc5c-f933985003e3" providerId="ADAL" clId="{267921D3-1A00-4A52-ABE3-C970677DC84B}" dt="2024-03-29T12:03:10.357" v="697" actId="6549"/>
          <ac:spMkLst>
            <pc:docMk/>
            <pc:sldMk cId="2622212358" sldId="342"/>
            <ac:spMk id="3" creationId="{5E098E2A-F5DA-8107-878C-F9BBB16C2097}"/>
          </ac:spMkLst>
        </pc:spChg>
        <pc:spChg chg="add mod">
          <ac:chgData name="Noura.Elmaghawry" userId="b691f193-aaf6-4e62-bc5c-f933985003e3" providerId="ADAL" clId="{267921D3-1A00-4A52-ABE3-C970677DC84B}" dt="2024-03-29T12:15:32.379" v="888" actId="1076"/>
          <ac:spMkLst>
            <pc:docMk/>
            <pc:sldMk cId="2622212358" sldId="342"/>
            <ac:spMk id="13" creationId="{AD4B5DEE-AAB1-3F73-80CB-964C1311E2A1}"/>
          </ac:spMkLst>
        </pc:spChg>
        <pc:spChg chg="add mod">
          <ac:chgData name="Noura.Elmaghawry" userId="b691f193-aaf6-4e62-bc5c-f933985003e3" providerId="ADAL" clId="{267921D3-1A00-4A52-ABE3-C970677DC84B}" dt="2024-03-29T12:16:35.173" v="897" actId="20577"/>
          <ac:spMkLst>
            <pc:docMk/>
            <pc:sldMk cId="2622212358" sldId="342"/>
            <ac:spMk id="14" creationId="{ACB4EB24-482E-25B3-9D4F-5487C4939691}"/>
          </ac:spMkLst>
        </pc:spChg>
        <pc:picChg chg="add del mod">
          <ac:chgData name="Noura.Elmaghawry" userId="b691f193-aaf6-4e62-bc5c-f933985003e3" providerId="ADAL" clId="{267921D3-1A00-4A52-ABE3-C970677DC84B}" dt="2024-03-29T12:01:38.748" v="647" actId="21"/>
          <ac:picMkLst>
            <pc:docMk/>
            <pc:sldMk cId="2622212358" sldId="342"/>
            <ac:picMk id="4" creationId="{4F77AA17-0707-3E91-0E9B-E5842EFC4E6A}"/>
          </ac:picMkLst>
        </pc:picChg>
        <pc:picChg chg="add mod">
          <ac:chgData name="Noura.Elmaghawry" userId="b691f193-aaf6-4e62-bc5c-f933985003e3" providerId="ADAL" clId="{267921D3-1A00-4A52-ABE3-C970677DC84B}" dt="2024-03-29T12:04:53.366" v="702" actId="14100"/>
          <ac:picMkLst>
            <pc:docMk/>
            <pc:sldMk cId="2622212358" sldId="342"/>
            <ac:picMk id="6" creationId="{16C27AD0-F3F7-27D5-8162-1C865B73D7CF}"/>
          </ac:picMkLst>
        </pc:picChg>
        <pc:picChg chg="add mod">
          <ac:chgData name="Noura.Elmaghawry" userId="b691f193-aaf6-4e62-bc5c-f933985003e3" providerId="ADAL" clId="{267921D3-1A00-4A52-ABE3-C970677DC84B}" dt="2024-03-29T12:05:58.430" v="710" actId="1076"/>
          <ac:picMkLst>
            <pc:docMk/>
            <pc:sldMk cId="2622212358" sldId="342"/>
            <ac:picMk id="8" creationId="{12CF1684-E9A1-45D9-F7C3-E2C714B2B1AB}"/>
          </ac:picMkLst>
        </pc:picChg>
        <pc:inkChg chg="add del">
          <ac:chgData name="Noura.Elmaghawry" userId="b691f193-aaf6-4e62-bc5c-f933985003e3" providerId="ADAL" clId="{267921D3-1A00-4A52-ABE3-C970677DC84B}" dt="2024-03-29T12:06:15.697" v="712" actId="9405"/>
          <ac:inkMkLst>
            <pc:docMk/>
            <pc:sldMk cId="2622212358" sldId="342"/>
            <ac:inkMk id="9" creationId="{BD65D520-E51E-A907-DE8B-B816676B8018}"/>
          </ac:inkMkLst>
        </pc:inkChg>
        <pc:inkChg chg="add del">
          <ac:chgData name="Noura.Elmaghawry" userId="b691f193-aaf6-4e62-bc5c-f933985003e3" providerId="ADAL" clId="{267921D3-1A00-4A52-ABE3-C970677DC84B}" dt="2024-03-29T12:15:50.830" v="891" actId="478"/>
          <ac:inkMkLst>
            <pc:docMk/>
            <pc:sldMk cId="2622212358" sldId="342"/>
            <ac:inkMk id="10" creationId="{BD1D76B3-C05D-848D-BA73-A45EDCEEA72B}"/>
          </ac:inkMkLst>
        </pc:inkChg>
        <pc:inkChg chg="add del">
          <ac:chgData name="Noura.Elmaghawry" userId="b691f193-aaf6-4e62-bc5c-f933985003e3" providerId="ADAL" clId="{267921D3-1A00-4A52-ABE3-C970677DC84B}" dt="2024-03-29T12:15:36.908" v="889" actId="478"/>
          <ac:inkMkLst>
            <pc:docMk/>
            <pc:sldMk cId="2622212358" sldId="342"/>
            <ac:inkMk id="11" creationId="{8EB505F2-7809-BDAD-B2EC-79F4E99E1680}"/>
          </ac:inkMkLst>
        </pc:inkChg>
        <pc:cxnChg chg="add del mod">
          <ac:chgData name="Noura.Elmaghawry" userId="b691f193-aaf6-4e62-bc5c-f933985003e3" providerId="ADAL" clId="{267921D3-1A00-4A52-ABE3-C970677DC84B}" dt="2024-03-29T12:15:42.824" v="890" actId="14100"/>
          <ac:cxnSpMkLst>
            <pc:docMk/>
            <pc:sldMk cId="2622212358" sldId="342"/>
            <ac:cxnSpMk id="12" creationId="{320800F4-CB0A-C8BA-56D2-1DFA6DD3B863}"/>
          </ac:cxnSpMkLst>
        </pc:cxnChg>
        <pc:cxnChg chg="add mod">
          <ac:chgData name="Noura.Elmaghawry" userId="b691f193-aaf6-4e62-bc5c-f933985003e3" providerId="ADAL" clId="{267921D3-1A00-4A52-ABE3-C970677DC84B}" dt="2024-03-29T12:16:22.765" v="894" actId="14100"/>
          <ac:cxnSpMkLst>
            <pc:docMk/>
            <pc:sldMk cId="2622212358" sldId="342"/>
            <ac:cxnSpMk id="17" creationId="{8FD1A5E4-B055-8FE6-66D0-44F2B93334D9}"/>
          </ac:cxnSpMkLst>
        </pc:cxnChg>
      </pc:sldChg>
      <pc:sldChg chg="addSp modSp new del mod">
        <pc:chgData name="Noura.Elmaghawry" userId="b691f193-aaf6-4e62-bc5c-f933985003e3" providerId="ADAL" clId="{267921D3-1A00-4A52-ABE3-C970677DC84B}" dt="2024-03-29T12:31:21.545" v="1177" actId="47"/>
        <pc:sldMkLst>
          <pc:docMk/>
          <pc:sldMk cId="1135553256" sldId="343"/>
        </pc:sldMkLst>
        <pc:picChg chg="add mod">
          <ac:chgData name="Noura.Elmaghawry" userId="b691f193-aaf6-4e62-bc5c-f933985003e3" providerId="ADAL" clId="{267921D3-1A00-4A52-ABE3-C970677DC84B}" dt="2024-03-29T11:29:01.240" v="257" actId="14100"/>
          <ac:picMkLst>
            <pc:docMk/>
            <pc:sldMk cId="1135553256" sldId="343"/>
            <ac:picMk id="4" creationId="{4B4220D5-42D4-BCE5-8E00-2190DFA91AAC}"/>
          </ac:picMkLst>
        </pc:picChg>
      </pc:sldChg>
      <pc:sldChg chg="addSp new">
        <pc:chgData name="Noura.Elmaghawry" userId="b691f193-aaf6-4e62-bc5c-f933985003e3" providerId="ADAL" clId="{267921D3-1A00-4A52-ABE3-C970677DC84B}" dt="2024-03-29T11:30:49.781" v="259"/>
        <pc:sldMkLst>
          <pc:docMk/>
          <pc:sldMk cId="1955053805" sldId="344"/>
        </pc:sldMkLst>
        <pc:picChg chg="add">
          <ac:chgData name="Noura.Elmaghawry" userId="b691f193-aaf6-4e62-bc5c-f933985003e3" providerId="ADAL" clId="{267921D3-1A00-4A52-ABE3-C970677DC84B}" dt="2024-03-29T11:30:49.781" v="259"/>
          <ac:picMkLst>
            <pc:docMk/>
            <pc:sldMk cId="1955053805" sldId="344"/>
            <ac:picMk id="1026" creationId="{403E8A88-DE1B-B53B-6744-F3A3CD1468D3}"/>
          </ac:picMkLst>
        </pc:picChg>
      </pc:sldChg>
      <pc:sldChg chg="addSp delSp modSp new mod ord">
        <pc:chgData name="Noura.Elmaghawry" userId="b691f193-aaf6-4e62-bc5c-f933985003e3" providerId="ADAL" clId="{267921D3-1A00-4A52-ABE3-C970677DC84B}" dt="2024-03-29T12:24:56.398" v="997"/>
        <pc:sldMkLst>
          <pc:docMk/>
          <pc:sldMk cId="1255553840" sldId="345"/>
        </pc:sldMkLst>
        <pc:spChg chg="mod">
          <ac:chgData name="Noura.Elmaghawry" userId="b691f193-aaf6-4e62-bc5c-f933985003e3" providerId="ADAL" clId="{267921D3-1A00-4A52-ABE3-C970677DC84B}" dt="2024-03-29T12:07:08.687" v="722" actId="20577"/>
          <ac:spMkLst>
            <pc:docMk/>
            <pc:sldMk cId="1255553840" sldId="345"/>
            <ac:spMk id="2" creationId="{3E076CCE-8811-3B09-BE61-B0BF30F898E2}"/>
          </ac:spMkLst>
        </pc:spChg>
        <pc:spChg chg="mod">
          <ac:chgData name="Noura.Elmaghawry" userId="b691f193-aaf6-4e62-bc5c-f933985003e3" providerId="ADAL" clId="{267921D3-1A00-4A52-ABE3-C970677DC84B}" dt="2024-03-29T12:17:25.183" v="903" actId="114"/>
          <ac:spMkLst>
            <pc:docMk/>
            <pc:sldMk cId="1255553840" sldId="345"/>
            <ac:spMk id="3" creationId="{EF632FFB-088F-05F0-CB91-242A1C6362F8}"/>
          </ac:spMkLst>
        </pc:spChg>
        <pc:spChg chg="add mod">
          <ac:chgData name="Noura.Elmaghawry" userId="b691f193-aaf6-4e62-bc5c-f933985003e3" providerId="ADAL" clId="{267921D3-1A00-4A52-ABE3-C970677DC84B}" dt="2024-03-29T12:12:25.464" v="849" actId="207"/>
          <ac:spMkLst>
            <pc:docMk/>
            <pc:sldMk cId="1255553840" sldId="345"/>
            <ac:spMk id="10" creationId="{C2ADA16C-86B4-A675-1FBA-9D4184F563DD}"/>
          </ac:spMkLst>
        </pc:spChg>
        <pc:picChg chg="add del mod">
          <ac:chgData name="Noura.Elmaghawry" userId="b691f193-aaf6-4e62-bc5c-f933985003e3" providerId="ADAL" clId="{267921D3-1A00-4A52-ABE3-C970677DC84B}" dt="2024-03-29T12:12:31.230" v="850" actId="478"/>
          <ac:picMkLst>
            <pc:docMk/>
            <pc:sldMk cId="1255553840" sldId="345"/>
            <ac:picMk id="4" creationId="{4F77AA17-0707-3E91-0E9B-E5842EFC4E6A}"/>
          </ac:picMkLst>
        </pc:picChg>
        <pc:picChg chg="add mod">
          <ac:chgData name="Noura.Elmaghawry" userId="b691f193-aaf6-4e62-bc5c-f933985003e3" providerId="ADAL" clId="{267921D3-1A00-4A52-ABE3-C970677DC84B}" dt="2024-03-29T12:09:24.319" v="820" actId="14100"/>
          <ac:picMkLst>
            <pc:docMk/>
            <pc:sldMk cId="1255553840" sldId="345"/>
            <ac:picMk id="6" creationId="{A380390F-CF9D-055D-CF18-E873BEC225A5}"/>
          </ac:picMkLst>
        </pc:picChg>
        <pc:cxnChg chg="add mod">
          <ac:chgData name="Noura.Elmaghawry" userId="b691f193-aaf6-4e62-bc5c-f933985003e3" providerId="ADAL" clId="{267921D3-1A00-4A52-ABE3-C970677DC84B}" dt="2024-03-29T12:12:06.093" v="830" actId="14100"/>
          <ac:cxnSpMkLst>
            <pc:docMk/>
            <pc:sldMk cId="1255553840" sldId="345"/>
            <ac:cxnSpMk id="8" creationId="{59FC526E-23B2-3416-52D0-1566E8554565}"/>
          </ac:cxnSpMkLst>
        </pc:cxnChg>
      </pc:sldChg>
      <pc:sldChg chg="addSp delSp modSp add mod">
        <pc:chgData name="Noura.Elmaghawry" userId="b691f193-aaf6-4e62-bc5c-f933985003e3" providerId="ADAL" clId="{267921D3-1A00-4A52-ABE3-C970677DC84B}" dt="2024-03-29T12:24:14.113" v="991" actId="478"/>
        <pc:sldMkLst>
          <pc:docMk/>
          <pc:sldMk cId="2544444076" sldId="346"/>
        </pc:sldMkLst>
        <pc:spChg chg="mod">
          <ac:chgData name="Noura.Elmaghawry" userId="b691f193-aaf6-4e62-bc5c-f933985003e3" providerId="ADAL" clId="{267921D3-1A00-4A52-ABE3-C970677DC84B}" dt="2024-03-29T12:17:09.073" v="901" actId="20577"/>
          <ac:spMkLst>
            <pc:docMk/>
            <pc:sldMk cId="2544444076" sldId="346"/>
            <ac:spMk id="2" creationId="{3E076CCE-8811-3B09-BE61-B0BF30F898E2}"/>
          </ac:spMkLst>
        </pc:spChg>
        <pc:spChg chg="mod">
          <ac:chgData name="Noura.Elmaghawry" userId="b691f193-aaf6-4e62-bc5c-f933985003e3" providerId="ADAL" clId="{267921D3-1A00-4A52-ABE3-C970677DC84B}" dt="2024-03-29T12:19:28.445" v="968" actId="114"/>
          <ac:spMkLst>
            <pc:docMk/>
            <pc:sldMk cId="2544444076" sldId="346"/>
            <ac:spMk id="3" creationId="{EF632FFB-088F-05F0-CB91-242A1C6362F8}"/>
          </ac:spMkLst>
        </pc:spChg>
        <pc:spChg chg="add mod">
          <ac:chgData name="Noura.Elmaghawry" userId="b691f193-aaf6-4e62-bc5c-f933985003e3" providerId="ADAL" clId="{267921D3-1A00-4A52-ABE3-C970677DC84B}" dt="2024-03-29T12:23:34.588" v="990" actId="20577"/>
          <ac:spMkLst>
            <pc:docMk/>
            <pc:sldMk cId="2544444076" sldId="346"/>
            <ac:spMk id="14" creationId="{8DA8ECD2-E399-3E47-4663-D57F73E18B66}"/>
          </ac:spMkLst>
        </pc:spChg>
        <pc:picChg chg="del mod">
          <ac:chgData name="Noura.Elmaghawry" userId="b691f193-aaf6-4e62-bc5c-f933985003e3" providerId="ADAL" clId="{267921D3-1A00-4A52-ABE3-C970677DC84B}" dt="2024-03-29T12:24:14.113" v="991" actId="478"/>
          <ac:picMkLst>
            <pc:docMk/>
            <pc:sldMk cId="2544444076" sldId="346"/>
            <ac:picMk id="4" creationId="{4F77AA17-0707-3E91-0E9B-E5842EFC4E6A}"/>
          </ac:picMkLst>
        </pc:picChg>
        <pc:picChg chg="del">
          <ac:chgData name="Noura.Elmaghawry" userId="b691f193-aaf6-4e62-bc5c-f933985003e3" providerId="ADAL" clId="{267921D3-1A00-4A52-ABE3-C970677DC84B}" dt="2024-03-29T12:21:44.788" v="969" actId="478"/>
          <ac:picMkLst>
            <pc:docMk/>
            <pc:sldMk cId="2544444076" sldId="346"/>
            <ac:picMk id="6" creationId="{A380390F-CF9D-055D-CF18-E873BEC225A5}"/>
          </ac:picMkLst>
        </pc:picChg>
        <pc:picChg chg="add mod">
          <ac:chgData name="Noura.Elmaghawry" userId="b691f193-aaf6-4e62-bc5c-f933985003e3" providerId="ADAL" clId="{267921D3-1A00-4A52-ABE3-C970677DC84B}" dt="2024-03-29T12:21:58.288" v="975" actId="14100"/>
          <ac:picMkLst>
            <pc:docMk/>
            <pc:sldMk cId="2544444076" sldId="346"/>
            <ac:picMk id="7" creationId="{5881AA5C-E4FC-5DE4-6903-C2765DD1FB27}"/>
          </ac:picMkLst>
        </pc:picChg>
        <pc:inkChg chg="add del">
          <ac:chgData name="Noura.Elmaghawry" userId="b691f193-aaf6-4e62-bc5c-f933985003e3" providerId="ADAL" clId="{267921D3-1A00-4A52-ABE3-C970677DC84B}" dt="2024-03-29T12:22:58.406" v="978" actId="9405"/>
          <ac:inkMkLst>
            <pc:docMk/>
            <pc:sldMk cId="2544444076" sldId="346"/>
            <ac:inkMk id="8" creationId="{33B9AF31-8722-5520-DE77-8B9922111F35}"/>
          </ac:inkMkLst>
        </pc:inkChg>
        <pc:inkChg chg="add del">
          <ac:chgData name="Noura.Elmaghawry" userId="b691f193-aaf6-4e62-bc5c-f933985003e3" providerId="ADAL" clId="{267921D3-1A00-4A52-ABE3-C970677DC84B}" dt="2024-03-29T12:23:01.538" v="980" actId="9405"/>
          <ac:inkMkLst>
            <pc:docMk/>
            <pc:sldMk cId="2544444076" sldId="346"/>
            <ac:inkMk id="9" creationId="{12D72499-2F76-8D88-7A85-67188144A5C6}"/>
          </ac:inkMkLst>
        </pc:inkChg>
        <pc:inkChg chg="add del">
          <ac:chgData name="Noura.Elmaghawry" userId="b691f193-aaf6-4e62-bc5c-f933985003e3" providerId="ADAL" clId="{267921D3-1A00-4A52-ABE3-C970677DC84B}" dt="2024-03-29T12:23:13.798" v="982" actId="9405"/>
          <ac:inkMkLst>
            <pc:docMk/>
            <pc:sldMk cId="2544444076" sldId="346"/>
            <ac:inkMk id="10" creationId="{F30CC93F-1B1F-A748-56F0-DE2BF927EAA0}"/>
          </ac:inkMkLst>
        </pc:inkChg>
        <pc:inkChg chg="add">
          <ac:chgData name="Noura.Elmaghawry" userId="b691f193-aaf6-4e62-bc5c-f933985003e3" providerId="ADAL" clId="{267921D3-1A00-4A52-ABE3-C970677DC84B}" dt="2024-03-29T12:23:17.131" v="983" actId="9405"/>
          <ac:inkMkLst>
            <pc:docMk/>
            <pc:sldMk cId="2544444076" sldId="346"/>
            <ac:inkMk id="11" creationId="{F75F02D9-F1F8-6836-28F3-CB745067DD20}"/>
          </ac:inkMkLst>
        </pc:inkChg>
        <pc:inkChg chg="add">
          <ac:chgData name="Noura.Elmaghawry" userId="b691f193-aaf6-4e62-bc5c-f933985003e3" providerId="ADAL" clId="{267921D3-1A00-4A52-ABE3-C970677DC84B}" dt="2024-03-29T12:23:18.901" v="984" actId="9405"/>
          <ac:inkMkLst>
            <pc:docMk/>
            <pc:sldMk cId="2544444076" sldId="346"/>
            <ac:inkMk id="12" creationId="{1B2B80F0-76C4-71E0-3671-9975D2EC05FF}"/>
          </ac:inkMkLst>
        </pc:inkChg>
        <pc:cxnChg chg="add mod">
          <ac:chgData name="Noura.Elmaghawry" userId="b691f193-aaf6-4e62-bc5c-f933985003e3" providerId="ADAL" clId="{267921D3-1A00-4A52-ABE3-C970677DC84B}" dt="2024-03-29T12:23:32.359" v="986" actId="1076"/>
          <ac:cxnSpMkLst>
            <pc:docMk/>
            <pc:sldMk cId="2544444076" sldId="346"/>
            <ac:cxnSpMk id="13" creationId="{13158E91-94D5-C9B9-FEA2-5FBA7FA72269}"/>
          </ac:cxnSpMkLst>
        </pc:cxnChg>
      </pc:sldChg>
      <pc:sldChg chg="addSp delSp modSp add mod">
        <pc:chgData name="Noura.Elmaghawry" userId="b691f193-aaf6-4e62-bc5c-f933985003e3" providerId="ADAL" clId="{267921D3-1A00-4A52-ABE3-C970677DC84B}" dt="2024-03-29T12:31:08.250" v="1171" actId="14100"/>
        <pc:sldMkLst>
          <pc:docMk/>
          <pc:sldMk cId="3030916579" sldId="347"/>
        </pc:sldMkLst>
        <pc:spChg chg="mod">
          <ac:chgData name="Noura.Elmaghawry" userId="b691f193-aaf6-4e62-bc5c-f933985003e3" providerId="ADAL" clId="{267921D3-1A00-4A52-ABE3-C970677DC84B}" dt="2024-03-29T12:25:12.896" v="1005" actId="6549"/>
          <ac:spMkLst>
            <pc:docMk/>
            <pc:sldMk cId="3030916579" sldId="347"/>
            <ac:spMk id="2" creationId="{3E076CCE-8811-3B09-BE61-B0BF30F898E2}"/>
          </ac:spMkLst>
        </pc:spChg>
        <pc:spChg chg="mod">
          <ac:chgData name="Noura.Elmaghawry" userId="b691f193-aaf6-4e62-bc5c-f933985003e3" providerId="ADAL" clId="{267921D3-1A00-4A52-ABE3-C970677DC84B}" dt="2024-03-29T12:28:12.694" v="1135" actId="20577"/>
          <ac:spMkLst>
            <pc:docMk/>
            <pc:sldMk cId="3030916579" sldId="347"/>
            <ac:spMk id="3" creationId="{EF632FFB-088F-05F0-CB91-242A1C6362F8}"/>
          </ac:spMkLst>
        </pc:spChg>
        <pc:spChg chg="add mod">
          <ac:chgData name="Noura.Elmaghawry" userId="b691f193-aaf6-4e62-bc5c-f933985003e3" providerId="ADAL" clId="{267921D3-1A00-4A52-ABE3-C970677DC84B}" dt="2024-03-29T12:31:08.250" v="1171" actId="14100"/>
          <ac:spMkLst>
            <pc:docMk/>
            <pc:sldMk cId="3030916579" sldId="347"/>
            <ac:spMk id="11" creationId="{6AA67B63-170C-A4F6-AA55-4B4027368462}"/>
          </ac:spMkLst>
        </pc:spChg>
        <pc:picChg chg="del">
          <ac:chgData name="Noura.Elmaghawry" userId="b691f193-aaf6-4e62-bc5c-f933985003e3" providerId="ADAL" clId="{267921D3-1A00-4A52-ABE3-C970677DC84B}" dt="2024-03-29T12:29:22.090" v="1141" actId="478"/>
          <ac:picMkLst>
            <pc:docMk/>
            <pc:sldMk cId="3030916579" sldId="347"/>
            <ac:picMk id="4" creationId="{4F77AA17-0707-3E91-0E9B-E5842EFC4E6A}"/>
          </ac:picMkLst>
        </pc:picChg>
        <pc:picChg chg="add del">
          <ac:chgData name="Noura.Elmaghawry" userId="b691f193-aaf6-4e62-bc5c-f933985003e3" providerId="ADAL" clId="{267921D3-1A00-4A52-ABE3-C970677DC84B}" dt="2024-03-29T12:28:16.081" v="1136" actId="478"/>
          <ac:picMkLst>
            <pc:docMk/>
            <pc:sldMk cId="3030916579" sldId="347"/>
            <ac:picMk id="6" creationId="{CF858A57-BEDC-F8A7-D275-B30007B188E5}"/>
          </ac:picMkLst>
        </pc:picChg>
        <pc:picChg chg="del">
          <ac:chgData name="Noura.Elmaghawry" userId="b691f193-aaf6-4e62-bc5c-f933985003e3" providerId="ADAL" clId="{267921D3-1A00-4A52-ABE3-C970677DC84B}" dt="2024-03-29T12:26:05.320" v="1014" actId="478"/>
          <ac:picMkLst>
            <pc:docMk/>
            <pc:sldMk cId="3030916579" sldId="347"/>
            <ac:picMk id="7" creationId="{5881AA5C-E4FC-5DE4-6903-C2765DD1FB27}"/>
          </ac:picMkLst>
        </pc:picChg>
        <pc:picChg chg="add mod">
          <ac:chgData name="Noura.Elmaghawry" userId="b691f193-aaf6-4e62-bc5c-f933985003e3" providerId="ADAL" clId="{267921D3-1A00-4A52-ABE3-C970677DC84B}" dt="2024-03-29T12:29:35.832" v="1144" actId="1076"/>
          <ac:picMkLst>
            <pc:docMk/>
            <pc:sldMk cId="3030916579" sldId="347"/>
            <ac:picMk id="9" creationId="{17632E67-D4E2-981C-53D1-B7229D04F538}"/>
          </ac:picMkLst>
        </pc:picChg>
        <pc:cxnChg chg="add mod">
          <ac:chgData name="Noura.Elmaghawry" userId="b691f193-aaf6-4e62-bc5c-f933985003e3" providerId="ADAL" clId="{267921D3-1A00-4A52-ABE3-C970677DC84B}" dt="2024-03-29T12:30:51.657" v="1146" actId="1076"/>
          <ac:cxnSpMkLst>
            <pc:docMk/>
            <pc:sldMk cId="3030916579" sldId="347"/>
            <ac:cxnSpMk id="10" creationId="{A26CC431-340E-F931-0884-F736AC8FC9A3}"/>
          </ac:cxnSpMkLst>
        </pc:cxnChg>
      </pc:sldChg>
      <pc:sldChg chg="addSp delSp modSp add mod">
        <pc:chgData name="Noura.Elmaghawry" userId="b691f193-aaf6-4e62-bc5c-f933985003e3" providerId="ADAL" clId="{267921D3-1A00-4A52-ABE3-C970677DC84B}" dt="2024-03-29T12:38:14.783" v="1328" actId="6549"/>
        <pc:sldMkLst>
          <pc:docMk/>
          <pc:sldMk cId="804011278" sldId="348"/>
        </pc:sldMkLst>
        <pc:spChg chg="mod">
          <ac:chgData name="Noura.Elmaghawry" userId="b691f193-aaf6-4e62-bc5c-f933985003e3" providerId="ADAL" clId="{267921D3-1A00-4A52-ABE3-C970677DC84B}" dt="2024-03-29T12:25:40.015" v="1011" actId="20577"/>
          <ac:spMkLst>
            <pc:docMk/>
            <pc:sldMk cId="804011278" sldId="348"/>
            <ac:spMk id="2" creationId="{3E076CCE-8811-3B09-BE61-B0BF30F898E2}"/>
          </ac:spMkLst>
        </pc:spChg>
        <pc:spChg chg="mod">
          <ac:chgData name="Noura.Elmaghawry" userId="b691f193-aaf6-4e62-bc5c-f933985003e3" providerId="ADAL" clId="{267921D3-1A00-4A52-ABE3-C970677DC84B}" dt="2024-03-29T12:33:10.330" v="1290" actId="20577"/>
          <ac:spMkLst>
            <pc:docMk/>
            <pc:sldMk cId="804011278" sldId="348"/>
            <ac:spMk id="3" creationId="{EF632FFB-088F-05F0-CB91-242A1C6362F8}"/>
          </ac:spMkLst>
        </pc:spChg>
        <pc:spChg chg="add mod">
          <ac:chgData name="Noura.Elmaghawry" userId="b691f193-aaf6-4e62-bc5c-f933985003e3" providerId="ADAL" clId="{267921D3-1A00-4A52-ABE3-C970677DC84B}" dt="2024-03-29T12:38:09.966" v="1327" actId="6549"/>
          <ac:spMkLst>
            <pc:docMk/>
            <pc:sldMk cId="804011278" sldId="348"/>
            <ac:spMk id="10" creationId="{6BE01742-F667-74D7-274C-B20DAD3291B5}"/>
          </ac:spMkLst>
        </pc:spChg>
        <pc:spChg chg="add mod">
          <ac:chgData name="Noura.Elmaghawry" userId="b691f193-aaf6-4e62-bc5c-f933985003e3" providerId="ADAL" clId="{267921D3-1A00-4A52-ABE3-C970677DC84B}" dt="2024-03-29T12:38:14.783" v="1328" actId="6549"/>
          <ac:spMkLst>
            <pc:docMk/>
            <pc:sldMk cId="804011278" sldId="348"/>
            <ac:spMk id="11" creationId="{02CF85F9-1ED3-4557-8A1C-F69F88CD0933}"/>
          </ac:spMkLst>
        </pc:spChg>
        <pc:picChg chg="del">
          <ac:chgData name="Noura.Elmaghawry" userId="b691f193-aaf6-4e62-bc5c-f933985003e3" providerId="ADAL" clId="{267921D3-1A00-4A52-ABE3-C970677DC84B}" dt="2024-03-29T12:36:40.281" v="1293" actId="478"/>
          <ac:picMkLst>
            <pc:docMk/>
            <pc:sldMk cId="804011278" sldId="348"/>
            <ac:picMk id="4" creationId="{4F77AA17-0707-3E91-0E9B-E5842EFC4E6A}"/>
          </ac:picMkLst>
        </pc:picChg>
        <pc:picChg chg="add del">
          <ac:chgData name="Noura.Elmaghawry" userId="b691f193-aaf6-4e62-bc5c-f933985003e3" providerId="ADAL" clId="{267921D3-1A00-4A52-ABE3-C970677DC84B}" dt="2024-03-29T12:32:11.261" v="1250" actId="478"/>
          <ac:picMkLst>
            <pc:docMk/>
            <pc:sldMk cId="804011278" sldId="348"/>
            <ac:picMk id="6" creationId="{BF433985-74B8-9DE4-6AC4-3F9AF5F67E21}"/>
          </ac:picMkLst>
        </pc:picChg>
        <pc:picChg chg="del">
          <ac:chgData name="Noura.Elmaghawry" userId="b691f193-aaf6-4e62-bc5c-f933985003e3" providerId="ADAL" clId="{267921D3-1A00-4A52-ABE3-C970677DC84B}" dt="2024-03-29T12:25:42.047" v="1012" actId="478"/>
          <ac:picMkLst>
            <pc:docMk/>
            <pc:sldMk cId="804011278" sldId="348"/>
            <ac:picMk id="7" creationId="{5881AA5C-E4FC-5DE4-6903-C2765DD1FB27}"/>
          </ac:picMkLst>
        </pc:picChg>
        <pc:picChg chg="add mod">
          <ac:chgData name="Noura.Elmaghawry" userId="b691f193-aaf6-4e62-bc5c-f933985003e3" providerId="ADAL" clId="{267921D3-1A00-4A52-ABE3-C970677DC84B}" dt="2024-03-29T12:36:45.706" v="1295" actId="14100"/>
          <ac:picMkLst>
            <pc:docMk/>
            <pc:sldMk cId="804011278" sldId="348"/>
            <ac:picMk id="9" creationId="{251C7E05-B607-B772-A1CF-EFB90C956902}"/>
          </ac:picMkLst>
        </pc:picChg>
      </pc:sldChg>
      <pc:sldChg chg="modSp add mod">
        <pc:chgData name="Noura.Elmaghawry" userId="b691f193-aaf6-4e62-bc5c-f933985003e3" providerId="ADAL" clId="{267921D3-1A00-4A52-ABE3-C970677DC84B}" dt="2024-03-29T12:39:02.861" v="1363" actId="20577"/>
        <pc:sldMkLst>
          <pc:docMk/>
          <pc:sldMk cId="4193409009" sldId="349"/>
        </pc:sldMkLst>
        <pc:spChg chg="mod">
          <ac:chgData name="Noura.Elmaghawry" userId="b691f193-aaf6-4e62-bc5c-f933985003e3" providerId="ADAL" clId="{267921D3-1A00-4A52-ABE3-C970677DC84B}" dt="2024-03-29T12:39:02.861" v="1363" actId="20577"/>
          <ac:spMkLst>
            <pc:docMk/>
            <pc:sldMk cId="4193409009" sldId="349"/>
            <ac:spMk id="2" creationId="{221A9121-B77B-449E-206C-DDE381C687C7}"/>
          </ac:spMkLst>
        </pc:spChg>
      </pc:sldChg>
      <pc:sldChg chg="modSp new mod">
        <pc:chgData name="Noura.Elmaghawry" userId="b691f193-aaf6-4e62-bc5c-f933985003e3" providerId="ADAL" clId="{267921D3-1A00-4A52-ABE3-C970677DC84B}" dt="2024-03-29T12:42:27.605" v="1418" actId="20577"/>
        <pc:sldMkLst>
          <pc:docMk/>
          <pc:sldMk cId="458604859" sldId="350"/>
        </pc:sldMkLst>
        <pc:spChg chg="mod">
          <ac:chgData name="Noura.Elmaghawry" userId="b691f193-aaf6-4e62-bc5c-f933985003e3" providerId="ADAL" clId="{267921D3-1A00-4A52-ABE3-C970677DC84B}" dt="2024-03-29T12:42:27.605" v="1418" actId="20577"/>
          <ac:spMkLst>
            <pc:docMk/>
            <pc:sldMk cId="458604859" sldId="350"/>
            <ac:spMk id="2" creationId="{3DF7C93B-DAD6-1F38-74B9-B4944252AED7}"/>
          </ac:spMkLst>
        </pc:spChg>
        <pc:spChg chg="mod">
          <ac:chgData name="Noura.Elmaghawry" userId="b691f193-aaf6-4e62-bc5c-f933985003e3" providerId="ADAL" clId="{267921D3-1A00-4A52-ABE3-C970677DC84B}" dt="2024-03-29T12:41:29.990" v="1412" actId="20577"/>
          <ac:spMkLst>
            <pc:docMk/>
            <pc:sldMk cId="458604859" sldId="350"/>
            <ac:spMk id="3" creationId="{F2B4C0DD-1023-E7C7-17F4-9F7B4C33E46C}"/>
          </ac:spMkLst>
        </pc:spChg>
      </pc:sldChg>
      <pc:sldChg chg="addSp delSp modSp add mod">
        <pc:chgData name="Noura.Elmaghawry" userId="b691f193-aaf6-4e62-bc5c-f933985003e3" providerId="ADAL" clId="{267921D3-1A00-4A52-ABE3-C970677DC84B}" dt="2024-03-29T12:46:01.145" v="1528" actId="14100"/>
        <pc:sldMkLst>
          <pc:docMk/>
          <pc:sldMk cId="4250209702" sldId="351"/>
        </pc:sldMkLst>
        <pc:spChg chg="mod">
          <ac:chgData name="Noura.Elmaghawry" userId="b691f193-aaf6-4e62-bc5c-f933985003e3" providerId="ADAL" clId="{267921D3-1A00-4A52-ABE3-C970677DC84B}" dt="2024-03-29T12:44:36.683" v="1432" actId="20577"/>
          <ac:spMkLst>
            <pc:docMk/>
            <pc:sldMk cId="4250209702" sldId="351"/>
            <ac:spMk id="2" creationId="{3DF7C93B-DAD6-1F38-74B9-B4944252AED7}"/>
          </ac:spMkLst>
        </pc:spChg>
        <pc:spChg chg="mod">
          <ac:chgData name="Noura.Elmaghawry" userId="b691f193-aaf6-4e62-bc5c-f933985003e3" providerId="ADAL" clId="{267921D3-1A00-4A52-ABE3-C970677DC84B}" dt="2024-03-29T12:45:25.218" v="1498" actId="5793"/>
          <ac:spMkLst>
            <pc:docMk/>
            <pc:sldMk cId="4250209702" sldId="351"/>
            <ac:spMk id="3" creationId="{F2B4C0DD-1023-E7C7-17F4-9F7B4C33E46C}"/>
          </ac:spMkLst>
        </pc:spChg>
        <pc:spChg chg="add del mod">
          <ac:chgData name="Noura.Elmaghawry" userId="b691f193-aaf6-4e62-bc5c-f933985003e3" providerId="ADAL" clId="{267921D3-1A00-4A52-ABE3-C970677DC84B}" dt="2024-03-29T12:45:19.591" v="1496" actId="478"/>
          <ac:spMkLst>
            <pc:docMk/>
            <pc:sldMk cId="4250209702" sldId="351"/>
            <ac:spMk id="4" creationId="{AECCB02A-152D-C095-F4A3-D6B536B5FD9F}"/>
          </ac:spMkLst>
        </pc:spChg>
        <pc:spChg chg="add mod">
          <ac:chgData name="Noura.Elmaghawry" userId="b691f193-aaf6-4e62-bc5c-f933985003e3" providerId="ADAL" clId="{267921D3-1A00-4A52-ABE3-C970677DC84B}" dt="2024-03-29T12:45:50.308" v="1524" actId="20577"/>
          <ac:spMkLst>
            <pc:docMk/>
            <pc:sldMk cId="4250209702" sldId="351"/>
            <ac:spMk id="6" creationId="{38B4694E-CD32-ECCE-1E04-BEA26BA67DB4}"/>
          </ac:spMkLst>
        </pc:spChg>
        <pc:cxnChg chg="add mod">
          <ac:chgData name="Noura.Elmaghawry" userId="b691f193-aaf6-4e62-bc5c-f933985003e3" providerId="ADAL" clId="{267921D3-1A00-4A52-ABE3-C970677DC84B}" dt="2024-03-29T12:45:43.553" v="1500" actId="1076"/>
          <ac:cxnSpMkLst>
            <pc:docMk/>
            <pc:sldMk cId="4250209702" sldId="351"/>
            <ac:cxnSpMk id="5" creationId="{E5BB2913-CEBB-003A-46D7-C9E624823800}"/>
          </ac:cxnSpMkLst>
        </pc:cxnChg>
        <pc:cxnChg chg="add mod">
          <ac:chgData name="Noura.Elmaghawry" userId="b691f193-aaf6-4e62-bc5c-f933985003e3" providerId="ADAL" clId="{267921D3-1A00-4A52-ABE3-C970677DC84B}" dt="2024-03-29T12:46:01.145" v="1528" actId="14100"/>
          <ac:cxnSpMkLst>
            <pc:docMk/>
            <pc:sldMk cId="4250209702" sldId="351"/>
            <ac:cxnSpMk id="7" creationId="{9D556FCB-1543-CF84-7FC5-A8DBFC8A0BDA}"/>
          </ac:cxnSpMkLst>
        </pc:cxnChg>
      </pc:sldChg>
    </pc:docChg>
  </pc:docChgLst>
  <pc:docChgLst>
    <pc:chgData name="Noura.Elmaghawry" userId="b691f193-aaf6-4e62-bc5c-f933985003e3" providerId="ADAL" clId="{326320AB-26CE-44B3-BD14-5A9C25AA7F73}"/>
    <pc:docChg chg="undo custSel addSld delSld modSld sldOrd">
      <pc:chgData name="Noura.Elmaghawry" userId="b691f193-aaf6-4e62-bc5c-f933985003e3" providerId="ADAL" clId="{326320AB-26CE-44B3-BD14-5A9C25AA7F73}" dt="2024-03-04T06:53:53.354" v="838"/>
      <pc:docMkLst>
        <pc:docMk/>
      </pc:docMkLst>
      <pc:sldChg chg="modSp mod">
        <pc:chgData name="Noura.Elmaghawry" userId="b691f193-aaf6-4e62-bc5c-f933985003e3" providerId="ADAL" clId="{326320AB-26CE-44B3-BD14-5A9C25AA7F73}" dt="2024-03-03T07:49:47.151" v="531" actId="20577"/>
        <pc:sldMkLst>
          <pc:docMk/>
          <pc:sldMk cId="487716833" sldId="301"/>
        </pc:sldMkLst>
        <pc:spChg chg="mod">
          <ac:chgData name="Noura.Elmaghawry" userId="b691f193-aaf6-4e62-bc5c-f933985003e3" providerId="ADAL" clId="{326320AB-26CE-44B3-BD14-5A9C25AA7F73}" dt="2024-03-03T07:49:47.151" v="531" actId="20577"/>
          <ac:spMkLst>
            <pc:docMk/>
            <pc:sldMk cId="487716833" sldId="301"/>
            <ac:spMk id="3" creationId="{C3CADC7E-F059-BAB8-9587-BF7CC65F0BC2}"/>
          </ac:spMkLst>
        </pc:spChg>
      </pc:sldChg>
      <pc:sldChg chg="add del ord">
        <pc:chgData name="Noura.Elmaghawry" userId="b691f193-aaf6-4e62-bc5c-f933985003e3" providerId="ADAL" clId="{326320AB-26CE-44B3-BD14-5A9C25AA7F73}" dt="2024-03-03T08:18:53.717" v="711" actId="47"/>
        <pc:sldMkLst>
          <pc:docMk/>
          <pc:sldMk cId="3954829174" sldId="349"/>
        </pc:sldMkLst>
      </pc:sldChg>
      <pc:sldChg chg="modSp del">
        <pc:chgData name="Noura.Elmaghawry" userId="b691f193-aaf6-4e62-bc5c-f933985003e3" providerId="ADAL" clId="{326320AB-26CE-44B3-BD14-5A9C25AA7F73}" dt="2024-03-03T08:18:50.843" v="710" actId="47"/>
        <pc:sldMkLst>
          <pc:docMk/>
          <pc:sldMk cId="4071928854" sldId="384"/>
        </pc:sldMkLst>
        <pc:picChg chg="mod">
          <ac:chgData name="Noura.Elmaghawry" userId="b691f193-aaf6-4e62-bc5c-f933985003e3" providerId="ADAL" clId="{326320AB-26CE-44B3-BD14-5A9C25AA7F73}" dt="2024-03-03T07:43:29.467" v="307" actId="1076"/>
          <ac:picMkLst>
            <pc:docMk/>
            <pc:sldMk cId="4071928854" sldId="384"/>
            <ac:picMk id="11" creationId="{3FF9DFA8-40D5-FA00-38B1-9900CD301458}"/>
          </ac:picMkLst>
        </pc:picChg>
      </pc:sldChg>
      <pc:sldChg chg="modSp mod">
        <pc:chgData name="Noura.Elmaghawry" userId="b691f193-aaf6-4e62-bc5c-f933985003e3" providerId="ADAL" clId="{326320AB-26CE-44B3-BD14-5A9C25AA7F73}" dt="2024-03-03T08:01:42.035" v="540" actId="20577"/>
        <pc:sldMkLst>
          <pc:docMk/>
          <pc:sldMk cId="3656525333" sldId="385"/>
        </pc:sldMkLst>
        <pc:spChg chg="mod">
          <ac:chgData name="Noura.Elmaghawry" userId="b691f193-aaf6-4e62-bc5c-f933985003e3" providerId="ADAL" clId="{326320AB-26CE-44B3-BD14-5A9C25AA7F73}" dt="2024-03-03T08:01:42.035" v="540" actId="20577"/>
          <ac:spMkLst>
            <pc:docMk/>
            <pc:sldMk cId="3656525333" sldId="385"/>
            <ac:spMk id="3" creationId="{707F74DF-D514-F27F-BE4E-0D3D03279E52}"/>
          </ac:spMkLst>
        </pc:spChg>
      </pc:sldChg>
      <pc:sldChg chg="modSp mod">
        <pc:chgData name="Noura.Elmaghawry" userId="b691f193-aaf6-4e62-bc5c-f933985003e3" providerId="ADAL" clId="{326320AB-26CE-44B3-BD14-5A9C25AA7F73}" dt="2024-03-03T10:49:12.813" v="805" actId="108"/>
        <pc:sldMkLst>
          <pc:docMk/>
          <pc:sldMk cId="3766030415" sldId="389"/>
        </pc:sldMkLst>
        <pc:spChg chg="mod">
          <ac:chgData name="Noura.Elmaghawry" userId="b691f193-aaf6-4e62-bc5c-f933985003e3" providerId="ADAL" clId="{326320AB-26CE-44B3-BD14-5A9C25AA7F73}" dt="2024-03-03T10:49:12.813" v="805" actId="108"/>
          <ac:spMkLst>
            <pc:docMk/>
            <pc:sldMk cId="3766030415" sldId="389"/>
            <ac:spMk id="3" creationId="{4226EAD8-3DC2-1A63-5105-D2E52FF403D3}"/>
          </ac:spMkLst>
        </pc:spChg>
      </pc:sldChg>
      <pc:sldChg chg="modAnim">
        <pc:chgData name="Noura.Elmaghawry" userId="b691f193-aaf6-4e62-bc5c-f933985003e3" providerId="ADAL" clId="{326320AB-26CE-44B3-BD14-5A9C25AA7F73}" dt="2024-03-04T06:50:39.302" v="812"/>
        <pc:sldMkLst>
          <pc:docMk/>
          <pc:sldMk cId="3789655332" sldId="391"/>
        </pc:sldMkLst>
      </pc:sldChg>
      <pc:sldChg chg="modSp mod">
        <pc:chgData name="Noura.Elmaghawry" userId="b691f193-aaf6-4e62-bc5c-f933985003e3" providerId="ADAL" clId="{326320AB-26CE-44B3-BD14-5A9C25AA7F73}" dt="2024-03-03T08:03:20.147" v="572" actId="20577"/>
        <pc:sldMkLst>
          <pc:docMk/>
          <pc:sldMk cId="3582829172" sldId="394"/>
        </pc:sldMkLst>
        <pc:spChg chg="mod">
          <ac:chgData name="Noura.Elmaghawry" userId="b691f193-aaf6-4e62-bc5c-f933985003e3" providerId="ADAL" clId="{326320AB-26CE-44B3-BD14-5A9C25AA7F73}" dt="2024-03-03T08:03:20.147" v="572" actId="20577"/>
          <ac:spMkLst>
            <pc:docMk/>
            <pc:sldMk cId="3582829172" sldId="394"/>
            <ac:spMk id="2" creationId="{01C7302C-6B2E-AFE2-8057-C0174BCB6FA7}"/>
          </ac:spMkLst>
        </pc:spChg>
      </pc:sldChg>
      <pc:sldChg chg="modAnim">
        <pc:chgData name="Noura.Elmaghawry" userId="b691f193-aaf6-4e62-bc5c-f933985003e3" providerId="ADAL" clId="{326320AB-26CE-44B3-BD14-5A9C25AA7F73}" dt="2024-03-04T06:50:34.175" v="811"/>
        <pc:sldMkLst>
          <pc:docMk/>
          <pc:sldMk cId="157103510" sldId="395"/>
        </pc:sldMkLst>
      </pc:sldChg>
      <pc:sldChg chg="modAnim">
        <pc:chgData name="Noura.Elmaghawry" userId="b691f193-aaf6-4e62-bc5c-f933985003e3" providerId="ADAL" clId="{326320AB-26CE-44B3-BD14-5A9C25AA7F73}" dt="2024-03-04T06:50:49.607" v="813"/>
        <pc:sldMkLst>
          <pc:docMk/>
          <pc:sldMk cId="3908104637" sldId="396"/>
        </pc:sldMkLst>
      </pc:sldChg>
      <pc:sldChg chg="modAnim">
        <pc:chgData name="Noura.Elmaghawry" userId="b691f193-aaf6-4e62-bc5c-f933985003e3" providerId="ADAL" clId="{326320AB-26CE-44B3-BD14-5A9C25AA7F73}" dt="2024-03-04T06:50:53.591" v="814"/>
        <pc:sldMkLst>
          <pc:docMk/>
          <pc:sldMk cId="2557468336" sldId="398"/>
        </pc:sldMkLst>
      </pc:sldChg>
      <pc:sldChg chg="modAnim">
        <pc:chgData name="Noura.Elmaghawry" userId="b691f193-aaf6-4e62-bc5c-f933985003e3" providerId="ADAL" clId="{326320AB-26CE-44B3-BD14-5A9C25AA7F73}" dt="2024-03-03T08:01:33.421" v="539"/>
        <pc:sldMkLst>
          <pc:docMk/>
          <pc:sldMk cId="3524590385" sldId="402"/>
        </pc:sldMkLst>
      </pc:sldChg>
      <pc:sldChg chg="ord">
        <pc:chgData name="Noura.Elmaghawry" userId="b691f193-aaf6-4e62-bc5c-f933985003e3" providerId="ADAL" clId="{326320AB-26CE-44B3-BD14-5A9C25AA7F73}" dt="2024-03-03T07:39:59.607" v="289"/>
        <pc:sldMkLst>
          <pc:docMk/>
          <pc:sldMk cId="573782898" sldId="403"/>
        </pc:sldMkLst>
      </pc:sldChg>
      <pc:sldChg chg="modAnim">
        <pc:chgData name="Noura.Elmaghawry" userId="b691f193-aaf6-4e62-bc5c-f933985003e3" providerId="ADAL" clId="{326320AB-26CE-44B3-BD14-5A9C25AA7F73}" dt="2024-03-04T06:51:54.505" v="818"/>
        <pc:sldMkLst>
          <pc:docMk/>
          <pc:sldMk cId="2403445025" sldId="405"/>
        </pc:sldMkLst>
      </pc:sldChg>
      <pc:sldChg chg="modAnim">
        <pc:chgData name="Noura.Elmaghawry" userId="b691f193-aaf6-4e62-bc5c-f933985003e3" providerId="ADAL" clId="{326320AB-26CE-44B3-BD14-5A9C25AA7F73}" dt="2024-03-03T08:03:50.611" v="573"/>
        <pc:sldMkLst>
          <pc:docMk/>
          <pc:sldMk cId="2671026020" sldId="406"/>
        </pc:sldMkLst>
      </pc:sldChg>
      <pc:sldChg chg="addSp modSp">
        <pc:chgData name="Noura.Elmaghawry" userId="b691f193-aaf6-4e62-bc5c-f933985003e3" providerId="ADAL" clId="{326320AB-26CE-44B3-BD14-5A9C25AA7F73}" dt="2024-03-04T06:53:04.518" v="826" actId="1076"/>
        <pc:sldMkLst>
          <pc:docMk/>
          <pc:sldMk cId="1949207127" sldId="407"/>
        </pc:sldMkLst>
        <pc:picChg chg="add mod">
          <ac:chgData name="Noura.Elmaghawry" userId="b691f193-aaf6-4e62-bc5c-f933985003e3" providerId="ADAL" clId="{326320AB-26CE-44B3-BD14-5A9C25AA7F73}" dt="2024-03-04T06:53:04.518" v="826" actId="1076"/>
          <ac:picMkLst>
            <pc:docMk/>
            <pc:sldMk cId="1949207127" sldId="407"/>
            <ac:picMk id="1026" creationId="{DAD70026-3686-3E1F-2640-508F7C58C162}"/>
          </ac:picMkLst>
        </pc:picChg>
      </pc:sldChg>
      <pc:sldChg chg="addSp delSp modSp mod ord modAnim">
        <pc:chgData name="Noura.Elmaghawry" userId="b691f193-aaf6-4e62-bc5c-f933985003e3" providerId="ADAL" clId="{326320AB-26CE-44B3-BD14-5A9C25AA7F73}" dt="2024-03-03T10:47:42.741" v="801" actId="1076"/>
        <pc:sldMkLst>
          <pc:docMk/>
          <pc:sldMk cId="3549486857" sldId="408"/>
        </pc:sldMkLst>
        <pc:spChg chg="mod">
          <ac:chgData name="Noura.Elmaghawry" userId="b691f193-aaf6-4e62-bc5c-f933985003e3" providerId="ADAL" clId="{326320AB-26CE-44B3-BD14-5A9C25AA7F73}" dt="2024-03-03T10:38:49.433" v="782" actId="20577"/>
          <ac:spMkLst>
            <pc:docMk/>
            <pc:sldMk cId="3549486857" sldId="408"/>
            <ac:spMk id="2" creationId="{BBDE95A3-8AF6-2D41-299A-294DDE5D7505}"/>
          </ac:spMkLst>
        </pc:spChg>
        <pc:spChg chg="mod">
          <ac:chgData name="Noura.Elmaghawry" userId="b691f193-aaf6-4e62-bc5c-f933985003e3" providerId="ADAL" clId="{326320AB-26CE-44B3-BD14-5A9C25AA7F73}" dt="2024-03-03T10:34:25.469" v="719" actId="20577"/>
          <ac:spMkLst>
            <pc:docMk/>
            <pc:sldMk cId="3549486857" sldId="408"/>
            <ac:spMk id="10" creationId="{8A46C143-0525-9B8C-535A-AF1BA89A3BA8}"/>
          </ac:spMkLst>
        </pc:spChg>
        <pc:picChg chg="add del mod">
          <ac:chgData name="Noura.Elmaghawry" userId="b691f193-aaf6-4e62-bc5c-f933985003e3" providerId="ADAL" clId="{326320AB-26CE-44B3-BD14-5A9C25AA7F73}" dt="2024-03-03T10:35:43.653" v="740" actId="478"/>
          <ac:picMkLst>
            <pc:docMk/>
            <pc:sldMk cId="3549486857" sldId="408"/>
            <ac:picMk id="5" creationId="{5A6F1EB4-EE62-4DBC-0D16-4778B18B61EB}"/>
          </ac:picMkLst>
        </pc:picChg>
        <pc:picChg chg="add mod">
          <ac:chgData name="Noura.Elmaghawry" userId="b691f193-aaf6-4e62-bc5c-f933985003e3" providerId="ADAL" clId="{326320AB-26CE-44B3-BD14-5A9C25AA7F73}" dt="2024-03-03T10:47:42.741" v="801" actId="1076"/>
          <ac:picMkLst>
            <pc:docMk/>
            <pc:sldMk cId="3549486857" sldId="408"/>
            <ac:picMk id="7" creationId="{375635D7-BC4E-8C67-6335-C6B881859F7E}"/>
          </ac:picMkLst>
        </pc:picChg>
        <pc:picChg chg="del">
          <ac:chgData name="Noura.Elmaghawry" userId="b691f193-aaf6-4e62-bc5c-f933985003e3" providerId="ADAL" clId="{326320AB-26CE-44B3-BD14-5A9C25AA7F73}" dt="2024-03-03T07:31:28.426" v="148" actId="478"/>
          <ac:picMkLst>
            <pc:docMk/>
            <pc:sldMk cId="3549486857" sldId="408"/>
            <ac:picMk id="8" creationId="{A38599CF-C0ED-8E12-540E-846A02521185}"/>
          </ac:picMkLst>
        </pc:picChg>
        <pc:picChg chg="mod">
          <ac:chgData name="Noura.Elmaghawry" userId="b691f193-aaf6-4e62-bc5c-f933985003e3" providerId="ADAL" clId="{326320AB-26CE-44B3-BD14-5A9C25AA7F73}" dt="2024-03-03T08:14:28.129" v="690" actId="1076"/>
          <ac:picMkLst>
            <pc:docMk/>
            <pc:sldMk cId="3549486857" sldId="408"/>
            <ac:picMk id="9" creationId="{3D6E4B11-F6C8-4F49-F2A3-307DD42734E1}"/>
          </ac:picMkLst>
        </pc:picChg>
      </pc:sldChg>
      <pc:sldChg chg="modSp mod modAnim">
        <pc:chgData name="Noura.Elmaghawry" userId="b691f193-aaf6-4e62-bc5c-f933985003e3" providerId="ADAL" clId="{326320AB-26CE-44B3-BD14-5A9C25AA7F73}" dt="2024-03-04T06:53:53.354" v="838"/>
        <pc:sldMkLst>
          <pc:docMk/>
          <pc:sldMk cId="3596043441" sldId="409"/>
        </pc:sldMkLst>
        <pc:spChg chg="mod">
          <ac:chgData name="Noura.Elmaghawry" userId="b691f193-aaf6-4e62-bc5c-f933985003e3" providerId="ADAL" clId="{326320AB-26CE-44B3-BD14-5A9C25AA7F73}" dt="2024-03-04T06:53:34.692" v="835" actId="20577"/>
          <ac:spMkLst>
            <pc:docMk/>
            <pc:sldMk cId="3596043441" sldId="409"/>
            <ac:spMk id="14" creationId="{862421ED-8D46-1650-2200-9CF235398480}"/>
          </ac:spMkLst>
        </pc:spChg>
      </pc:sldChg>
      <pc:sldChg chg="modSp">
        <pc:chgData name="Noura.Elmaghawry" userId="b691f193-aaf6-4e62-bc5c-f933985003e3" providerId="ADAL" clId="{326320AB-26CE-44B3-BD14-5A9C25AA7F73}" dt="2024-03-03T10:51:40.771" v="810" actId="14100"/>
        <pc:sldMkLst>
          <pc:docMk/>
          <pc:sldMk cId="2485487992" sldId="411"/>
        </pc:sldMkLst>
        <pc:cxnChg chg="mod">
          <ac:chgData name="Noura.Elmaghawry" userId="b691f193-aaf6-4e62-bc5c-f933985003e3" providerId="ADAL" clId="{326320AB-26CE-44B3-BD14-5A9C25AA7F73}" dt="2024-03-03T10:51:40.771" v="810" actId="14100"/>
          <ac:cxnSpMkLst>
            <pc:docMk/>
            <pc:sldMk cId="2485487992" sldId="411"/>
            <ac:cxnSpMk id="15" creationId="{D1587C60-54D9-B47B-FD3A-A1A1920634AC}"/>
          </ac:cxnSpMkLst>
        </pc:cxnChg>
        <pc:cxnChg chg="mod">
          <ac:chgData name="Noura.Elmaghawry" userId="b691f193-aaf6-4e62-bc5c-f933985003e3" providerId="ADAL" clId="{326320AB-26CE-44B3-BD14-5A9C25AA7F73}" dt="2024-03-03T10:51:15.453" v="807" actId="692"/>
          <ac:cxnSpMkLst>
            <pc:docMk/>
            <pc:sldMk cId="2485487992" sldId="411"/>
            <ac:cxnSpMk id="17" creationId="{C389806C-9C5D-D668-47B4-7CA4210B514C}"/>
          </ac:cxnSpMkLst>
        </pc:cxnChg>
        <pc:cxnChg chg="mod">
          <ac:chgData name="Noura.Elmaghawry" userId="b691f193-aaf6-4e62-bc5c-f933985003e3" providerId="ADAL" clId="{326320AB-26CE-44B3-BD14-5A9C25AA7F73}" dt="2024-03-03T10:51:25.547" v="808" actId="14100"/>
          <ac:cxnSpMkLst>
            <pc:docMk/>
            <pc:sldMk cId="2485487992" sldId="411"/>
            <ac:cxnSpMk id="19" creationId="{B42794C3-BD04-7A07-DCCC-8A543DA3EC24}"/>
          </ac:cxnSpMkLst>
        </pc:cxnChg>
      </pc:sldChg>
      <pc:sldChg chg="modAnim">
        <pc:chgData name="Noura.Elmaghawry" userId="b691f193-aaf6-4e62-bc5c-f933985003e3" providerId="ADAL" clId="{326320AB-26CE-44B3-BD14-5A9C25AA7F73}" dt="2024-03-03T07:51:51.496" v="538"/>
        <pc:sldMkLst>
          <pc:docMk/>
          <pc:sldMk cId="3349505930" sldId="412"/>
        </pc:sldMkLst>
      </pc:sldChg>
      <pc:sldChg chg="del">
        <pc:chgData name="Noura.Elmaghawry" userId="b691f193-aaf6-4e62-bc5c-f933985003e3" providerId="ADAL" clId="{326320AB-26CE-44B3-BD14-5A9C25AA7F73}" dt="2024-03-03T07:44:39.864" v="312" actId="47"/>
        <pc:sldMkLst>
          <pc:docMk/>
          <pc:sldMk cId="1411940463" sldId="413"/>
        </pc:sldMkLst>
      </pc:sldChg>
      <pc:sldChg chg="addSp delSp modSp mod ord">
        <pc:chgData name="Noura.Elmaghawry" userId="b691f193-aaf6-4e62-bc5c-f933985003e3" providerId="ADAL" clId="{326320AB-26CE-44B3-BD14-5A9C25AA7F73}" dt="2024-03-03T07:39:40.833" v="287"/>
        <pc:sldMkLst>
          <pc:docMk/>
          <pc:sldMk cId="3062752457" sldId="414"/>
        </pc:sldMkLst>
        <pc:spChg chg="mod">
          <ac:chgData name="Noura.Elmaghawry" userId="b691f193-aaf6-4e62-bc5c-f933985003e3" providerId="ADAL" clId="{326320AB-26CE-44B3-BD14-5A9C25AA7F73}" dt="2024-03-03T07:36:26.381" v="242" actId="6549"/>
          <ac:spMkLst>
            <pc:docMk/>
            <pc:sldMk cId="3062752457" sldId="414"/>
            <ac:spMk id="2" creationId="{02A5DD0A-55A6-C8CE-252B-3D22C0E8D310}"/>
          </ac:spMkLst>
        </pc:spChg>
        <pc:spChg chg="del">
          <ac:chgData name="Noura.Elmaghawry" userId="b691f193-aaf6-4e62-bc5c-f933985003e3" providerId="ADAL" clId="{326320AB-26CE-44B3-BD14-5A9C25AA7F73}" dt="2024-03-03T07:38:24.567" v="253" actId="478"/>
          <ac:spMkLst>
            <pc:docMk/>
            <pc:sldMk cId="3062752457" sldId="414"/>
            <ac:spMk id="3" creationId="{E0CE3D69-128B-22EF-4A1B-A86167C01C41}"/>
          </ac:spMkLst>
        </pc:spChg>
        <pc:spChg chg="add del">
          <ac:chgData name="Noura.Elmaghawry" userId="b691f193-aaf6-4e62-bc5c-f933985003e3" providerId="ADAL" clId="{326320AB-26CE-44B3-BD14-5A9C25AA7F73}" dt="2024-03-03T07:37:29.934" v="244" actId="478"/>
          <ac:spMkLst>
            <pc:docMk/>
            <pc:sldMk cId="3062752457" sldId="414"/>
            <ac:spMk id="4" creationId="{E8368E2A-332A-D527-8086-5930F8391940}"/>
          </ac:spMkLst>
        </pc:spChg>
        <pc:spChg chg="mod">
          <ac:chgData name="Noura.Elmaghawry" userId="b691f193-aaf6-4e62-bc5c-f933985003e3" providerId="ADAL" clId="{326320AB-26CE-44B3-BD14-5A9C25AA7F73}" dt="2024-03-03T07:39:21.301" v="282" actId="1076"/>
          <ac:spMkLst>
            <pc:docMk/>
            <pc:sldMk cId="3062752457" sldId="414"/>
            <ac:spMk id="5" creationId="{CEC9F8C8-FC58-7A91-AD5E-115D17564F0E}"/>
          </ac:spMkLst>
        </pc:spChg>
        <pc:spChg chg="add">
          <ac:chgData name="Noura.Elmaghawry" userId="b691f193-aaf6-4e62-bc5c-f933985003e3" providerId="ADAL" clId="{326320AB-26CE-44B3-BD14-5A9C25AA7F73}" dt="2024-03-03T07:38:01.208" v="245"/>
          <ac:spMkLst>
            <pc:docMk/>
            <pc:sldMk cId="3062752457" sldId="414"/>
            <ac:spMk id="6" creationId="{EA466054-234E-26EB-45B6-CFC6F3D84469}"/>
          </ac:spMkLst>
        </pc:spChg>
        <pc:spChg chg="add del">
          <ac:chgData name="Noura.Elmaghawry" userId="b691f193-aaf6-4e62-bc5c-f933985003e3" providerId="ADAL" clId="{326320AB-26CE-44B3-BD14-5A9C25AA7F73}" dt="2024-03-03T07:38:06.767" v="247" actId="478"/>
          <ac:spMkLst>
            <pc:docMk/>
            <pc:sldMk cId="3062752457" sldId="414"/>
            <ac:spMk id="7" creationId="{BFA8BB2F-00E3-502E-AEBE-611E6DB6A763}"/>
          </ac:spMkLst>
        </pc:spChg>
        <pc:picChg chg="add mod">
          <ac:chgData name="Noura.Elmaghawry" userId="b691f193-aaf6-4e62-bc5c-f933985003e3" providerId="ADAL" clId="{326320AB-26CE-44B3-BD14-5A9C25AA7F73}" dt="2024-03-03T07:39:27.437" v="283" actId="1076"/>
          <ac:picMkLst>
            <pc:docMk/>
            <pc:sldMk cId="3062752457" sldId="414"/>
            <ac:picMk id="9" creationId="{452B248F-937C-F48B-5BF9-E8443D979D57}"/>
          </ac:picMkLst>
        </pc:picChg>
      </pc:sldChg>
      <pc:sldChg chg="addSp delSp modSp add mod ord">
        <pc:chgData name="Noura.Elmaghawry" userId="b691f193-aaf6-4e62-bc5c-f933985003e3" providerId="ADAL" clId="{326320AB-26CE-44B3-BD14-5A9C25AA7F73}" dt="2024-03-03T07:25:14.594" v="132"/>
        <pc:sldMkLst>
          <pc:docMk/>
          <pc:sldMk cId="4070670826" sldId="415"/>
        </pc:sldMkLst>
        <pc:spChg chg="add mod">
          <ac:chgData name="Noura.Elmaghawry" userId="b691f193-aaf6-4e62-bc5c-f933985003e3" providerId="ADAL" clId="{326320AB-26CE-44B3-BD14-5A9C25AA7F73}" dt="2024-03-03T07:23:45.350" v="87" actId="1037"/>
          <ac:spMkLst>
            <pc:docMk/>
            <pc:sldMk cId="4070670826" sldId="415"/>
            <ac:spMk id="5" creationId="{2670C508-CED3-7567-DD8D-0BE6176CF3D0}"/>
          </ac:spMkLst>
        </pc:spChg>
        <pc:spChg chg="add mod">
          <ac:chgData name="Noura.Elmaghawry" userId="b691f193-aaf6-4e62-bc5c-f933985003e3" providerId="ADAL" clId="{326320AB-26CE-44B3-BD14-5A9C25AA7F73}" dt="2024-03-03T07:23:49.990" v="88"/>
          <ac:spMkLst>
            <pc:docMk/>
            <pc:sldMk cId="4070670826" sldId="415"/>
            <ac:spMk id="6" creationId="{C72B1A9A-D0BD-C2E1-6A88-151BDB1D6AC8}"/>
          </ac:spMkLst>
        </pc:spChg>
        <pc:spChg chg="add mod">
          <ac:chgData name="Noura.Elmaghawry" userId="b691f193-aaf6-4e62-bc5c-f933985003e3" providerId="ADAL" clId="{326320AB-26CE-44B3-BD14-5A9C25AA7F73}" dt="2024-03-03T07:24:21.150" v="129" actId="1076"/>
          <ac:spMkLst>
            <pc:docMk/>
            <pc:sldMk cId="4070670826" sldId="415"/>
            <ac:spMk id="8" creationId="{AB39D69E-596F-497A-0E22-F62DB9F58666}"/>
          </ac:spMkLst>
        </pc:spChg>
        <pc:inkChg chg="add del">
          <ac:chgData name="Noura.Elmaghawry" userId="b691f193-aaf6-4e62-bc5c-f933985003e3" providerId="ADAL" clId="{326320AB-26CE-44B3-BD14-5A9C25AA7F73}" dt="2024-03-03T07:22:21.710" v="2" actId="9405"/>
          <ac:inkMkLst>
            <pc:docMk/>
            <pc:sldMk cId="4070670826" sldId="415"/>
            <ac:inkMk id="3" creationId="{3139D05B-C255-7115-8619-9503C68AA04F}"/>
          </ac:inkMkLst>
        </pc:inkChg>
        <pc:inkChg chg="add">
          <ac:chgData name="Noura.Elmaghawry" userId="b691f193-aaf6-4e62-bc5c-f933985003e3" providerId="ADAL" clId="{326320AB-26CE-44B3-BD14-5A9C25AA7F73}" dt="2024-03-03T07:22:30.739" v="3" actId="9405"/>
          <ac:inkMkLst>
            <pc:docMk/>
            <pc:sldMk cId="4070670826" sldId="415"/>
            <ac:inkMk id="4" creationId="{9A176AB9-5522-1239-A86A-CB975349D1C0}"/>
          </ac:inkMkLst>
        </pc:inkChg>
        <pc:inkChg chg="add">
          <ac:chgData name="Noura.Elmaghawry" userId="b691f193-aaf6-4e62-bc5c-f933985003e3" providerId="ADAL" clId="{326320AB-26CE-44B3-BD14-5A9C25AA7F73}" dt="2024-03-03T07:25:05.379" v="130" actId="9405"/>
          <ac:inkMkLst>
            <pc:docMk/>
            <pc:sldMk cId="4070670826" sldId="415"/>
            <ac:inkMk id="13" creationId="{A9DEEE59-DDA2-8C69-D340-26E0D46014E1}"/>
          </ac:inkMkLst>
        </pc:inkChg>
      </pc:sldChg>
      <pc:sldChg chg="addSp delSp modSp add mod ord delAnim modAnim">
        <pc:chgData name="Noura.Elmaghawry" userId="b691f193-aaf6-4e62-bc5c-f933985003e3" providerId="ADAL" clId="{326320AB-26CE-44B3-BD14-5A9C25AA7F73}" dt="2024-03-04T06:53:19.314" v="827"/>
        <pc:sldMkLst>
          <pc:docMk/>
          <pc:sldMk cId="2565725581" sldId="416"/>
        </pc:sldMkLst>
        <pc:spChg chg="del">
          <ac:chgData name="Noura.Elmaghawry" userId="b691f193-aaf6-4e62-bc5c-f933985003e3" providerId="ADAL" clId="{326320AB-26CE-44B3-BD14-5A9C25AA7F73}" dt="2024-03-03T07:40:45.079" v="297" actId="478"/>
          <ac:spMkLst>
            <pc:docMk/>
            <pc:sldMk cId="2565725581" sldId="416"/>
            <ac:spMk id="10" creationId="{F0F2EE72-4946-3A6F-D733-ECA91D3E5B46}"/>
          </ac:spMkLst>
        </pc:spChg>
        <pc:picChg chg="add mod">
          <ac:chgData name="Noura.Elmaghawry" userId="b691f193-aaf6-4e62-bc5c-f933985003e3" providerId="ADAL" clId="{326320AB-26CE-44B3-BD14-5A9C25AA7F73}" dt="2024-03-03T10:38:37.285" v="752" actId="14100"/>
          <ac:picMkLst>
            <pc:docMk/>
            <pc:sldMk cId="2565725581" sldId="416"/>
            <ac:picMk id="6" creationId="{074729D3-FBDF-3429-AE1B-D2CCF3B54C29}"/>
          </ac:picMkLst>
        </pc:picChg>
        <pc:picChg chg="del">
          <ac:chgData name="Noura.Elmaghawry" userId="b691f193-aaf6-4e62-bc5c-f933985003e3" providerId="ADAL" clId="{326320AB-26CE-44B3-BD14-5A9C25AA7F73}" dt="2024-03-03T07:31:45.653" v="150" actId="478"/>
          <ac:picMkLst>
            <pc:docMk/>
            <pc:sldMk cId="2565725581" sldId="416"/>
            <ac:picMk id="6" creationId="{E8A6F43C-9B87-054E-8A24-3443CA30624A}"/>
          </ac:picMkLst>
        </pc:picChg>
        <pc:picChg chg="add del mod">
          <ac:chgData name="Noura.Elmaghawry" userId="b691f193-aaf6-4e62-bc5c-f933985003e3" providerId="ADAL" clId="{326320AB-26CE-44B3-BD14-5A9C25AA7F73}" dt="2024-03-03T10:35:18.111" v="739" actId="478"/>
          <ac:picMkLst>
            <pc:docMk/>
            <pc:sldMk cId="2565725581" sldId="416"/>
            <ac:picMk id="7" creationId="{C4BD4198-B216-843A-ECFF-19A1A86ABF03}"/>
          </ac:picMkLst>
        </pc:picChg>
        <pc:picChg chg="del">
          <ac:chgData name="Noura.Elmaghawry" userId="b691f193-aaf6-4e62-bc5c-f933985003e3" providerId="ADAL" clId="{326320AB-26CE-44B3-BD14-5A9C25AA7F73}" dt="2024-03-03T07:30:52.210" v="140" actId="478"/>
          <ac:picMkLst>
            <pc:docMk/>
            <pc:sldMk cId="2565725581" sldId="416"/>
            <ac:picMk id="8" creationId="{75EF8765-2DAB-98C1-A302-8FE838C7517D}"/>
          </ac:picMkLst>
        </pc:picChg>
        <pc:picChg chg="del">
          <ac:chgData name="Noura.Elmaghawry" userId="b691f193-aaf6-4e62-bc5c-f933985003e3" providerId="ADAL" clId="{326320AB-26CE-44B3-BD14-5A9C25AA7F73}" dt="2024-03-03T07:40:46.419" v="298" actId="478"/>
          <ac:picMkLst>
            <pc:docMk/>
            <pc:sldMk cId="2565725581" sldId="416"/>
            <ac:picMk id="9" creationId="{59BB3A42-6EBD-BA66-241E-66FFAEAA5E5F}"/>
          </ac:picMkLst>
        </pc:picChg>
        <pc:picChg chg="add mod">
          <ac:chgData name="Noura.Elmaghawry" userId="b691f193-aaf6-4e62-bc5c-f933985003e3" providerId="ADAL" clId="{326320AB-26CE-44B3-BD14-5A9C25AA7F73}" dt="2024-03-03T10:38:08.181" v="751" actId="1076"/>
          <ac:picMkLst>
            <pc:docMk/>
            <pc:sldMk cId="2565725581" sldId="416"/>
            <ac:picMk id="9" creationId="{A973C6B5-EFB3-4B5B-6AC5-B3ACDFF9B082}"/>
          </ac:picMkLst>
        </pc:picChg>
        <pc:picChg chg="add del mod">
          <ac:chgData name="Noura.Elmaghawry" userId="b691f193-aaf6-4e62-bc5c-f933985003e3" providerId="ADAL" clId="{326320AB-26CE-44B3-BD14-5A9C25AA7F73}" dt="2024-03-03T10:35:08.079" v="738" actId="478"/>
          <ac:picMkLst>
            <pc:docMk/>
            <pc:sldMk cId="2565725581" sldId="416"/>
            <ac:picMk id="12" creationId="{B09EEAD9-4AAE-3C2B-C809-CE08A0316149}"/>
          </ac:picMkLst>
        </pc:picChg>
      </pc:sldChg>
      <pc:sldChg chg="addSp delSp add del mod">
        <pc:chgData name="Noura.Elmaghawry" userId="b691f193-aaf6-4e62-bc5c-f933985003e3" providerId="ADAL" clId="{326320AB-26CE-44B3-BD14-5A9C25AA7F73}" dt="2024-03-03T07:40:41.487" v="296" actId="47"/>
        <pc:sldMkLst>
          <pc:docMk/>
          <pc:sldMk cId="3564479920" sldId="417"/>
        </pc:sldMkLst>
        <pc:spChg chg="add del">
          <ac:chgData name="Noura.Elmaghawry" userId="b691f193-aaf6-4e62-bc5c-f933985003e3" providerId="ADAL" clId="{326320AB-26CE-44B3-BD14-5A9C25AA7F73}" dt="2024-03-03T07:40:36.883" v="295" actId="478"/>
          <ac:spMkLst>
            <pc:docMk/>
            <pc:sldMk cId="3564479920" sldId="417"/>
            <ac:spMk id="10" creationId="{70405259-E27E-AF7E-616D-778AB157EBDC}"/>
          </ac:spMkLst>
        </pc:spChg>
        <pc:picChg chg="del">
          <ac:chgData name="Noura.Elmaghawry" userId="b691f193-aaf6-4e62-bc5c-f933985003e3" providerId="ADAL" clId="{326320AB-26CE-44B3-BD14-5A9C25AA7F73}" dt="2024-03-03T07:40:32.639" v="293" actId="478"/>
          <ac:picMkLst>
            <pc:docMk/>
            <pc:sldMk cId="3564479920" sldId="417"/>
            <ac:picMk id="4" creationId="{45F015FB-F917-AF89-E287-EBE1F00D30DB}"/>
          </ac:picMkLst>
        </pc:picChg>
        <pc:picChg chg="del">
          <ac:chgData name="Noura.Elmaghawry" userId="b691f193-aaf6-4e62-bc5c-f933985003e3" providerId="ADAL" clId="{326320AB-26CE-44B3-BD14-5A9C25AA7F73}" dt="2024-03-03T07:32:21.194" v="153" actId="478"/>
          <ac:picMkLst>
            <pc:docMk/>
            <pc:sldMk cId="3564479920" sldId="417"/>
            <ac:picMk id="5" creationId="{22876B28-B6A2-5C24-9CD8-8263256B9598}"/>
          </ac:picMkLst>
        </pc:picChg>
        <pc:picChg chg="del">
          <ac:chgData name="Noura.Elmaghawry" userId="b691f193-aaf6-4e62-bc5c-f933985003e3" providerId="ADAL" clId="{326320AB-26CE-44B3-BD14-5A9C25AA7F73}" dt="2024-03-03T07:32:20.083" v="152" actId="478"/>
          <ac:picMkLst>
            <pc:docMk/>
            <pc:sldMk cId="3564479920" sldId="417"/>
            <ac:picMk id="6" creationId="{EA0D89CC-D730-D011-A038-11F719C90601}"/>
          </ac:picMkLst>
        </pc:picChg>
      </pc:sldChg>
      <pc:sldChg chg="addSp delSp modSp add mod delAnim modAnim">
        <pc:chgData name="Noura.Elmaghawry" userId="b691f193-aaf6-4e62-bc5c-f933985003e3" providerId="ADAL" clId="{326320AB-26CE-44B3-BD14-5A9C25AA7F73}" dt="2024-03-03T10:47:21.780" v="799" actId="1076"/>
        <pc:sldMkLst>
          <pc:docMk/>
          <pc:sldMk cId="1646646454" sldId="418"/>
        </pc:sldMkLst>
        <pc:spChg chg="mod">
          <ac:chgData name="Noura.Elmaghawry" userId="b691f193-aaf6-4e62-bc5c-f933985003e3" providerId="ADAL" clId="{326320AB-26CE-44B3-BD14-5A9C25AA7F73}" dt="2024-03-03T10:34:32.234" v="727" actId="20577"/>
          <ac:spMkLst>
            <pc:docMk/>
            <pc:sldMk cId="1646646454" sldId="418"/>
            <ac:spMk id="10" creationId="{A1E56B0A-1B90-D1A0-DDDA-D213A8EE1B37}"/>
          </ac:spMkLst>
        </pc:spChg>
        <pc:spChg chg="add mod">
          <ac:chgData name="Noura.Elmaghawry" userId="b691f193-aaf6-4e62-bc5c-f933985003e3" providerId="ADAL" clId="{326320AB-26CE-44B3-BD14-5A9C25AA7F73}" dt="2024-03-03T07:33:49.085" v="209" actId="20577"/>
          <ac:spMkLst>
            <pc:docMk/>
            <pc:sldMk cId="1646646454" sldId="418"/>
            <ac:spMk id="12" creationId="{36C2DEFA-7AEE-F1D3-F147-1E3661454A21}"/>
          </ac:spMkLst>
        </pc:spChg>
        <pc:spChg chg="add mod">
          <ac:chgData name="Noura.Elmaghawry" userId="b691f193-aaf6-4e62-bc5c-f933985003e3" providerId="ADAL" clId="{326320AB-26CE-44B3-BD14-5A9C25AA7F73}" dt="2024-03-03T10:40:36.997" v="791" actId="1076"/>
          <ac:spMkLst>
            <pc:docMk/>
            <pc:sldMk cId="1646646454" sldId="418"/>
            <ac:spMk id="14" creationId="{218FD98B-4550-B414-5B4D-0FE27D865B37}"/>
          </ac:spMkLst>
        </pc:spChg>
        <pc:picChg chg="del">
          <ac:chgData name="Noura.Elmaghawry" userId="b691f193-aaf6-4e62-bc5c-f933985003e3" providerId="ADAL" clId="{326320AB-26CE-44B3-BD14-5A9C25AA7F73}" dt="2024-03-03T07:40:24.407" v="290" actId="478"/>
          <ac:picMkLst>
            <pc:docMk/>
            <pc:sldMk cId="1646646454" sldId="418"/>
            <ac:picMk id="4" creationId="{32D4F65D-05EF-CECD-286D-3994080E6CE0}"/>
          </ac:picMkLst>
        </pc:picChg>
        <pc:picChg chg="add mod ord">
          <ac:chgData name="Noura.Elmaghawry" userId="b691f193-aaf6-4e62-bc5c-f933985003e3" providerId="ADAL" clId="{326320AB-26CE-44B3-BD14-5A9C25AA7F73}" dt="2024-03-03T10:40:28.059" v="789" actId="167"/>
          <ac:picMkLst>
            <pc:docMk/>
            <pc:sldMk cId="1646646454" sldId="418"/>
            <ac:picMk id="5" creationId="{9E3EC6EC-3D79-FA6B-4BE4-486A1F410E67}"/>
          </ac:picMkLst>
        </pc:picChg>
        <pc:picChg chg="del">
          <ac:chgData name="Noura.Elmaghawry" userId="b691f193-aaf6-4e62-bc5c-f933985003e3" providerId="ADAL" clId="{326320AB-26CE-44B3-BD14-5A9C25AA7F73}" dt="2024-03-03T07:32:26.018" v="155" actId="478"/>
          <ac:picMkLst>
            <pc:docMk/>
            <pc:sldMk cId="1646646454" sldId="418"/>
            <ac:picMk id="5" creationId="{F16454E4-B0F3-09C3-C2C8-AE5FA817212D}"/>
          </ac:picMkLst>
        </pc:picChg>
        <pc:picChg chg="del">
          <ac:chgData name="Noura.Elmaghawry" userId="b691f193-aaf6-4e62-bc5c-f933985003e3" providerId="ADAL" clId="{326320AB-26CE-44B3-BD14-5A9C25AA7F73}" dt="2024-03-03T07:32:26.759" v="156" actId="478"/>
          <ac:picMkLst>
            <pc:docMk/>
            <pc:sldMk cId="1646646454" sldId="418"/>
            <ac:picMk id="6" creationId="{620FAEBC-989F-7612-4430-D9C64E521C9D}"/>
          </ac:picMkLst>
        </pc:picChg>
        <pc:picChg chg="add del mod">
          <ac:chgData name="Noura.Elmaghawry" userId="b691f193-aaf6-4e62-bc5c-f933985003e3" providerId="ADAL" clId="{326320AB-26CE-44B3-BD14-5A9C25AA7F73}" dt="2024-03-03T10:40:09.397" v="783" actId="478"/>
          <ac:picMkLst>
            <pc:docMk/>
            <pc:sldMk cId="1646646454" sldId="418"/>
            <ac:picMk id="8" creationId="{D134A808-CE76-580E-3285-A09E5E1A038D}"/>
          </ac:picMkLst>
        </pc:picChg>
        <pc:picChg chg="mod">
          <ac:chgData name="Noura.Elmaghawry" userId="b691f193-aaf6-4e62-bc5c-f933985003e3" providerId="ADAL" clId="{326320AB-26CE-44B3-BD14-5A9C25AA7F73}" dt="2024-03-03T08:14:25.530" v="689" actId="1076"/>
          <ac:picMkLst>
            <pc:docMk/>
            <pc:sldMk cId="1646646454" sldId="418"/>
            <ac:picMk id="9" creationId="{8133D5AF-E13E-01E7-B9CE-0AC352085B61}"/>
          </ac:picMkLst>
        </pc:picChg>
        <pc:picChg chg="add mod">
          <ac:chgData name="Noura.Elmaghawry" userId="b691f193-aaf6-4e62-bc5c-f933985003e3" providerId="ADAL" clId="{326320AB-26CE-44B3-BD14-5A9C25AA7F73}" dt="2024-03-03T07:34:31.461" v="214" actId="1076"/>
          <ac:picMkLst>
            <pc:docMk/>
            <pc:sldMk cId="1646646454" sldId="418"/>
            <ac:picMk id="1026" creationId="{A1643CE1-EB70-72D7-FA52-415005874478}"/>
          </ac:picMkLst>
        </pc:picChg>
        <pc:inkChg chg="add del">
          <ac:chgData name="Noura.Elmaghawry" userId="b691f193-aaf6-4e62-bc5c-f933985003e3" providerId="ADAL" clId="{326320AB-26CE-44B3-BD14-5A9C25AA7F73}" dt="2024-03-03T10:40:49.181" v="795" actId="9405"/>
          <ac:inkMkLst>
            <pc:docMk/>
            <pc:sldMk cId="1646646454" sldId="418"/>
            <ac:inkMk id="6" creationId="{95D1AC24-FBBF-31E4-E599-45BB45724BDC}"/>
          </ac:inkMkLst>
        </pc:inkChg>
        <pc:inkChg chg="add del">
          <ac:chgData name="Noura.Elmaghawry" userId="b691f193-aaf6-4e62-bc5c-f933985003e3" providerId="ADAL" clId="{326320AB-26CE-44B3-BD14-5A9C25AA7F73}" dt="2024-03-03T10:40:56.609" v="797" actId="9405"/>
          <ac:inkMkLst>
            <pc:docMk/>
            <pc:sldMk cId="1646646454" sldId="418"/>
            <ac:inkMk id="7" creationId="{B1C678BB-2D91-60D2-7E64-FBF5985EFB31}"/>
          </ac:inkMkLst>
        </pc:inkChg>
        <pc:inkChg chg="add del mod">
          <ac:chgData name="Noura.Elmaghawry" userId="b691f193-aaf6-4e62-bc5c-f933985003e3" providerId="ADAL" clId="{326320AB-26CE-44B3-BD14-5A9C25AA7F73}" dt="2024-03-03T10:47:21.780" v="799" actId="1076"/>
          <ac:inkMkLst>
            <pc:docMk/>
            <pc:sldMk cId="1646646454" sldId="418"/>
            <ac:inkMk id="11" creationId="{0BF582F8-81D0-51E4-8E84-4ABD576D3DB1}"/>
          </ac:inkMkLst>
        </pc:inkChg>
        <pc:inkChg chg="add del mod">
          <ac:chgData name="Noura.Elmaghawry" userId="b691f193-aaf6-4e62-bc5c-f933985003e3" providerId="ADAL" clId="{326320AB-26CE-44B3-BD14-5A9C25AA7F73}" dt="2024-03-03T10:40:43.278" v="793" actId="478"/>
          <ac:inkMkLst>
            <pc:docMk/>
            <pc:sldMk cId="1646646454" sldId="418"/>
            <ac:inkMk id="13" creationId="{76E51792-7437-A4D8-05CC-A09CBDBEB9FD}"/>
          </ac:inkMkLst>
        </pc:inkChg>
        <pc:inkChg chg="add">
          <ac:chgData name="Noura.Elmaghawry" userId="b691f193-aaf6-4e62-bc5c-f933985003e3" providerId="ADAL" clId="{326320AB-26CE-44B3-BD14-5A9C25AA7F73}" dt="2024-03-03T10:41:08.250" v="798" actId="9405"/>
          <ac:inkMkLst>
            <pc:docMk/>
            <pc:sldMk cId="1646646454" sldId="418"/>
            <ac:inkMk id="15" creationId="{26B20C79-FCC7-591F-77D0-04A8109CB142}"/>
          </ac:inkMkLst>
        </pc:inkChg>
      </pc:sldChg>
      <pc:sldChg chg="addSp delSp modSp new mod modAnim">
        <pc:chgData name="Noura.Elmaghawry" userId="b691f193-aaf6-4e62-bc5c-f933985003e3" providerId="ADAL" clId="{326320AB-26CE-44B3-BD14-5A9C25AA7F73}" dt="2024-03-03T08:13:28.961" v="681"/>
        <pc:sldMkLst>
          <pc:docMk/>
          <pc:sldMk cId="1285259079" sldId="419"/>
        </pc:sldMkLst>
        <pc:spChg chg="mod">
          <ac:chgData name="Noura.Elmaghawry" userId="b691f193-aaf6-4e62-bc5c-f933985003e3" providerId="ADAL" clId="{326320AB-26CE-44B3-BD14-5A9C25AA7F73}" dt="2024-03-03T08:12:46.885" v="667" actId="20577"/>
          <ac:spMkLst>
            <pc:docMk/>
            <pc:sldMk cId="1285259079" sldId="419"/>
            <ac:spMk id="2" creationId="{0FBF864C-29DE-C07C-ADFD-4B68C252888F}"/>
          </ac:spMkLst>
        </pc:spChg>
        <pc:spChg chg="del">
          <ac:chgData name="Noura.Elmaghawry" userId="b691f193-aaf6-4e62-bc5c-f933985003e3" providerId="ADAL" clId="{326320AB-26CE-44B3-BD14-5A9C25AA7F73}" dt="2024-03-03T08:10:41.004" v="577" actId="478"/>
          <ac:spMkLst>
            <pc:docMk/>
            <pc:sldMk cId="1285259079" sldId="419"/>
            <ac:spMk id="3" creationId="{3626B034-5B03-D876-0562-62C2CFAEEA3B}"/>
          </ac:spMkLst>
        </pc:spChg>
        <pc:picChg chg="add mod">
          <ac:chgData name="Noura.Elmaghawry" userId="b691f193-aaf6-4e62-bc5c-f933985003e3" providerId="ADAL" clId="{326320AB-26CE-44B3-BD14-5A9C25AA7F73}" dt="2024-03-03T08:10:49.866" v="582" actId="14100"/>
          <ac:picMkLst>
            <pc:docMk/>
            <pc:sldMk cId="1285259079" sldId="419"/>
            <ac:picMk id="5" creationId="{290DC661-E3E2-28A4-C770-24355F5B3FAE}"/>
          </ac:picMkLst>
        </pc:picChg>
        <pc:picChg chg="add mod">
          <ac:chgData name="Noura.Elmaghawry" userId="b691f193-aaf6-4e62-bc5c-f933985003e3" providerId="ADAL" clId="{326320AB-26CE-44B3-BD14-5A9C25AA7F73}" dt="2024-03-03T08:13:25.026" v="680" actId="14100"/>
          <ac:picMkLst>
            <pc:docMk/>
            <pc:sldMk cId="1285259079" sldId="419"/>
            <ac:picMk id="9" creationId="{AB085838-4008-F77F-6FCC-D923E172E96B}"/>
          </ac:picMkLst>
        </pc:picChg>
        <pc:picChg chg="add mod">
          <ac:chgData name="Noura.Elmaghawry" userId="b691f193-aaf6-4e62-bc5c-f933985003e3" providerId="ADAL" clId="{326320AB-26CE-44B3-BD14-5A9C25AA7F73}" dt="2024-03-03T08:13:20.346" v="679" actId="14100"/>
          <ac:picMkLst>
            <pc:docMk/>
            <pc:sldMk cId="1285259079" sldId="419"/>
            <ac:picMk id="11" creationId="{2F2CE4BA-D59B-0DFF-BA96-1B86B3812472}"/>
          </ac:picMkLst>
        </pc:picChg>
        <pc:inkChg chg="add">
          <ac:chgData name="Noura.Elmaghawry" userId="b691f193-aaf6-4e62-bc5c-f933985003e3" providerId="ADAL" clId="{326320AB-26CE-44B3-BD14-5A9C25AA7F73}" dt="2024-03-03T08:11:42.122" v="585" actId="9405"/>
          <ac:inkMkLst>
            <pc:docMk/>
            <pc:sldMk cId="1285259079" sldId="419"/>
            <ac:inkMk id="6" creationId="{C8162BD8-A52C-BDB7-126B-8E19D00FDDCC}"/>
          </ac:inkMkLst>
        </pc:inkChg>
        <pc:inkChg chg="add">
          <ac:chgData name="Noura.Elmaghawry" userId="b691f193-aaf6-4e62-bc5c-f933985003e3" providerId="ADAL" clId="{326320AB-26CE-44B3-BD14-5A9C25AA7F73}" dt="2024-03-03T08:11:44.632" v="586" actId="9405"/>
          <ac:inkMkLst>
            <pc:docMk/>
            <pc:sldMk cId="1285259079" sldId="419"/>
            <ac:inkMk id="7" creationId="{87CAE5B0-62B4-1233-CD2A-01720C39CC99}"/>
          </ac:inkMkLst>
        </pc:inkChg>
        <pc:inkChg chg="add">
          <ac:chgData name="Noura.Elmaghawry" userId="b691f193-aaf6-4e62-bc5c-f933985003e3" providerId="ADAL" clId="{326320AB-26CE-44B3-BD14-5A9C25AA7F73}" dt="2024-03-03T08:11:47.184" v="587" actId="9405"/>
          <ac:inkMkLst>
            <pc:docMk/>
            <pc:sldMk cId="1285259079" sldId="419"/>
            <ac:inkMk id="8" creationId="{1FB0EE09-A62D-A240-59F1-9585D098B373}"/>
          </ac:inkMkLst>
        </pc:inkChg>
      </pc:sldChg>
      <pc:sldChg chg="new del">
        <pc:chgData name="Noura.Elmaghawry" userId="b691f193-aaf6-4e62-bc5c-f933985003e3" providerId="ADAL" clId="{326320AB-26CE-44B3-BD14-5A9C25AA7F73}" dt="2024-03-03T08:10:32.549" v="575" actId="47"/>
        <pc:sldMkLst>
          <pc:docMk/>
          <pc:sldMk cId="3027125176" sldId="419"/>
        </pc:sldMkLst>
      </pc:sldChg>
      <pc:sldChg chg="addSp delSp modSp add mod">
        <pc:chgData name="Noura.Elmaghawry" userId="b691f193-aaf6-4e62-bc5c-f933985003e3" providerId="ADAL" clId="{326320AB-26CE-44B3-BD14-5A9C25AA7F73}" dt="2024-03-03T08:18:38.521" v="709" actId="14100"/>
        <pc:sldMkLst>
          <pc:docMk/>
          <pc:sldMk cId="3517190451" sldId="420"/>
        </pc:sldMkLst>
        <pc:spChg chg="mod">
          <ac:chgData name="Noura.Elmaghawry" userId="b691f193-aaf6-4e62-bc5c-f933985003e3" providerId="ADAL" clId="{326320AB-26CE-44B3-BD14-5A9C25AA7F73}" dt="2024-03-03T08:14:50.144" v="695" actId="20577"/>
          <ac:spMkLst>
            <pc:docMk/>
            <pc:sldMk cId="3517190451" sldId="420"/>
            <ac:spMk id="2" creationId="{8686EF0F-9D4A-49FB-8C45-D5EAC59C57DF}"/>
          </ac:spMkLst>
        </pc:spChg>
        <pc:picChg chg="add mod">
          <ac:chgData name="Noura.Elmaghawry" userId="b691f193-aaf6-4e62-bc5c-f933985003e3" providerId="ADAL" clId="{326320AB-26CE-44B3-BD14-5A9C25AA7F73}" dt="2024-03-03T08:17:35.841" v="704" actId="1076"/>
          <ac:picMkLst>
            <pc:docMk/>
            <pc:sldMk cId="3517190451" sldId="420"/>
            <ac:picMk id="4" creationId="{E553F2C6-8870-4759-A1DB-8543287077F9}"/>
          </ac:picMkLst>
        </pc:picChg>
        <pc:picChg chg="del">
          <ac:chgData name="Noura.Elmaghawry" userId="b691f193-aaf6-4e62-bc5c-f933985003e3" providerId="ADAL" clId="{326320AB-26CE-44B3-BD14-5A9C25AA7F73}" dt="2024-03-03T08:14:52.260" v="696" actId="478"/>
          <ac:picMkLst>
            <pc:docMk/>
            <pc:sldMk cId="3517190451" sldId="420"/>
            <ac:picMk id="5" creationId="{5A4A7DB8-1319-3BE9-BB01-840C0E19BB5A}"/>
          </ac:picMkLst>
        </pc:picChg>
        <pc:picChg chg="del">
          <ac:chgData name="Noura.Elmaghawry" userId="b691f193-aaf6-4e62-bc5c-f933985003e3" providerId="ADAL" clId="{326320AB-26CE-44B3-BD14-5A9C25AA7F73}" dt="2024-03-03T08:17:38.448" v="705" actId="478"/>
          <ac:picMkLst>
            <pc:docMk/>
            <pc:sldMk cId="3517190451" sldId="420"/>
            <ac:picMk id="11" creationId="{800AEF99-BAE3-B043-436D-4539507E90DE}"/>
          </ac:picMkLst>
        </pc:picChg>
        <pc:picChg chg="add mod">
          <ac:chgData name="Noura.Elmaghawry" userId="b691f193-aaf6-4e62-bc5c-f933985003e3" providerId="ADAL" clId="{326320AB-26CE-44B3-BD14-5A9C25AA7F73}" dt="2024-03-03T08:18:38.521" v="709" actId="14100"/>
          <ac:picMkLst>
            <pc:docMk/>
            <pc:sldMk cId="3517190451" sldId="420"/>
            <ac:picMk id="12" creationId="{C0BF3E4E-833F-3CA5-4880-1D5583691D13}"/>
          </ac:picMkLst>
        </pc:picChg>
        <pc:inkChg chg="del">
          <ac:chgData name="Noura.Elmaghawry" userId="b691f193-aaf6-4e62-bc5c-f933985003e3" providerId="ADAL" clId="{326320AB-26CE-44B3-BD14-5A9C25AA7F73}" dt="2024-03-03T08:14:55.393" v="698" actId="478"/>
          <ac:inkMkLst>
            <pc:docMk/>
            <pc:sldMk cId="3517190451" sldId="420"/>
            <ac:inkMk id="6" creationId="{9E03CB16-5A36-038A-6FB5-B9C19E20F94F}"/>
          </ac:inkMkLst>
        </pc:inkChg>
        <pc:inkChg chg="del">
          <ac:chgData name="Noura.Elmaghawry" userId="b691f193-aaf6-4e62-bc5c-f933985003e3" providerId="ADAL" clId="{326320AB-26CE-44B3-BD14-5A9C25AA7F73}" dt="2024-03-03T08:14:54.677" v="697" actId="478"/>
          <ac:inkMkLst>
            <pc:docMk/>
            <pc:sldMk cId="3517190451" sldId="420"/>
            <ac:inkMk id="7" creationId="{7A92C48A-0D18-E1A7-F0FC-E7F7E40E5F9C}"/>
          </ac:inkMkLst>
        </pc:inkChg>
        <pc:inkChg chg="del">
          <ac:chgData name="Noura.Elmaghawry" userId="b691f193-aaf6-4e62-bc5c-f933985003e3" providerId="ADAL" clId="{326320AB-26CE-44B3-BD14-5A9C25AA7F73}" dt="2024-03-03T08:14:56.223" v="699" actId="478"/>
          <ac:inkMkLst>
            <pc:docMk/>
            <pc:sldMk cId="3517190451" sldId="420"/>
            <ac:inkMk id="8" creationId="{E200E614-D9E0-F98E-3D87-B7A5451F5F75}"/>
          </ac:inkMkLst>
        </pc:inkChg>
      </pc:sldChg>
    </pc:docChg>
  </pc:docChgLst>
  <pc:docChgLst>
    <pc:chgData name="Noura.Elmaghawry" userId="b691f193-aaf6-4e62-bc5c-f933985003e3" providerId="ADAL" clId="{ACFB847B-87B1-476B-B221-42A664507ACE}"/>
    <pc:docChg chg="undo custSel addSld modSld sldOrd">
      <pc:chgData name="Noura.Elmaghawry" userId="b691f193-aaf6-4e62-bc5c-f933985003e3" providerId="ADAL" clId="{ACFB847B-87B1-476B-B221-42A664507ACE}" dt="2024-03-26T11:54:13.194" v="371" actId="1076"/>
      <pc:docMkLst>
        <pc:docMk/>
      </pc:docMkLst>
      <pc:sldChg chg="delSp modSp mod">
        <pc:chgData name="Noura.Elmaghawry" userId="b691f193-aaf6-4e62-bc5c-f933985003e3" providerId="ADAL" clId="{ACFB847B-87B1-476B-B221-42A664507ACE}" dt="2024-03-26T10:23:00.501" v="172" actId="21"/>
        <pc:sldMkLst>
          <pc:docMk/>
          <pc:sldMk cId="1061445848" sldId="328"/>
        </pc:sldMkLst>
        <pc:spChg chg="del mod">
          <ac:chgData name="Noura.Elmaghawry" userId="b691f193-aaf6-4e62-bc5c-f933985003e3" providerId="ADAL" clId="{ACFB847B-87B1-476B-B221-42A664507ACE}" dt="2024-03-26T10:23:00.501" v="172" actId="21"/>
          <ac:spMkLst>
            <pc:docMk/>
            <pc:sldMk cId="1061445848" sldId="328"/>
            <ac:spMk id="4" creationId="{B139717A-8134-1582-6E53-7D7440F66126}"/>
          </ac:spMkLst>
        </pc:spChg>
        <pc:cxnChg chg="del">
          <ac:chgData name="Noura.Elmaghawry" userId="b691f193-aaf6-4e62-bc5c-f933985003e3" providerId="ADAL" clId="{ACFB847B-87B1-476B-B221-42A664507ACE}" dt="2024-03-26T10:22:57.448" v="171" actId="478"/>
          <ac:cxnSpMkLst>
            <pc:docMk/>
            <pc:sldMk cId="1061445848" sldId="328"/>
            <ac:cxnSpMk id="5" creationId="{CB8DDB31-0391-EAAF-278E-5DB6E53C6949}"/>
          </ac:cxnSpMkLst>
        </pc:cxnChg>
      </pc:sldChg>
      <pc:sldChg chg="addSp delSp modSp mod delAnim modAnim">
        <pc:chgData name="Noura.Elmaghawry" userId="b691f193-aaf6-4e62-bc5c-f933985003e3" providerId="ADAL" clId="{ACFB847B-87B1-476B-B221-42A664507ACE}" dt="2024-03-24T10:57:12.013" v="149" actId="9405"/>
        <pc:sldMkLst>
          <pc:docMk/>
          <pc:sldMk cId="2413475505" sldId="330"/>
        </pc:sldMkLst>
        <pc:spChg chg="mod">
          <ac:chgData name="Noura.Elmaghawry" userId="b691f193-aaf6-4e62-bc5c-f933985003e3" providerId="ADAL" clId="{ACFB847B-87B1-476B-B221-42A664507ACE}" dt="2024-03-24T10:51:37.712" v="25" actId="20577"/>
          <ac:spMkLst>
            <pc:docMk/>
            <pc:sldMk cId="2413475505" sldId="330"/>
            <ac:spMk id="3" creationId="{0EF4749D-E44A-DEDE-7233-5E583D2B5C47}"/>
          </ac:spMkLst>
        </pc:spChg>
        <pc:spChg chg="add mod">
          <ac:chgData name="Noura.Elmaghawry" userId="b691f193-aaf6-4e62-bc5c-f933985003e3" providerId="ADAL" clId="{ACFB847B-87B1-476B-B221-42A664507ACE}" dt="2024-03-24T10:54:25.893" v="109" actId="1076"/>
          <ac:spMkLst>
            <pc:docMk/>
            <pc:sldMk cId="2413475505" sldId="330"/>
            <ac:spMk id="5" creationId="{8E022763-71FA-55A7-9D82-B508C51FB78F}"/>
          </ac:spMkLst>
        </pc:spChg>
        <pc:spChg chg="add mod">
          <ac:chgData name="Noura.Elmaghawry" userId="b691f193-aaf6-4e62-bc5c-f933985003e3" providerId="ADAL" clId="{ACFB847B-87B1-476B-B221-42A664507ACE}" dt="2024-03-24T10:55:11.514" v="117" actId="114"/>
          <ac:spMkLst>
            <pc:docMk/>
            <pc:sldMk cId="2413475505" sldId="330"/>
            <ac:spMk id="6" creationId="{25DB6616-ADF4-8EF3-A658-0E792D265365}"/>
          </ac:spMkLst>
        </pc:spChg>
        <pc:graphicFrameChg chg="add mod modGraphic">
          <ac:chgData name="Noura.Elmaghawry" userId="b691f193-aaf6-4e62-bc5c-f933985003e3" providerId="ADAL" clId="{ACFB847B-87B1-476B-B221-42A664507ACE}" dt="2024-03-24T10:54:19.292" v="108" actId="14734"/>
          <ac:graphicFrameMkLst>
            <pc:docMk/>
            <pc:sldMk cId="2413475505" sldId="330"/>
            <ac:graphicFrameMk id="4" creationId="{F05DDCE3-3925-48DE-A2C7-5C883633DBA7}"/>
          </ac:graphicFrameMkLst>
        </pc:graphicFrameChg>
        <pc:picChg chg="del">
          <ac:chgData name="Noura.Elmaghawry" userId="b691f193-aaf6-4e62-bc5c-f933985003e3" providerId="ADAL" clId="{ACFB847B-87B1-476B-B221-42A664507ACE}" dt="2024-03-24T10:52:37.634" v="57" actId="478"/>
          <ac:picMkLst>
            <pc:docMk/>
            <pc:sldMk cId="2413475505" sldId="330"/>
            <ac:picMk id="7" creationId="{A236FBC0-E2D5-A004-B6DA-9841CB060B5F}"/>
          </ac:picMkLst>
        </pc:picChg>
        <pc:picChg chg="add mod ord">
          <ac:chgData name="Noura.Elmaghawry" userId="b691f193-aaf6-4e62-bc5c-f933985003e3" providerId="ADAL" clId="{ACFB847B-87B1-476B-B221-42A664507ACE}" dt="2024-03-24T10:56:56.114" v="148" actId="167"/>
          <ac:picMkLst>
            <pc:docMk/>
            <pc:sldMk cId="2413475505" sldId="330"/>
            <ac:picMk id="13" creationId="{C9C2963C-883D-A223-7C2A-76B100AE96F5}"/>
          </ac:picMkLst>
        </pc:picChg>
        <pc:inkChg chg="del">
          <ac:chgData name="Noura.Elmaghawry" userId="b691f193-aaf6-4e62-bc5c-f933985003e3" providerId="ADAL" clId="{ACFB847B-87B1-476B-B221-42A664507ACE}" dt="2024-03-24T10:52:39.771" v="58" actId="478"/>
          <ac:inkMkLst>
            <pc:docMk/>
            <pc:sldMk cId="2413475505" sldId="330"/>
            <ac:inkMk id="8" creationId="{3AA13C4F-741D-7810-3F44-C38F4300EC9B}"/>
          </ac:inkMkLst>
        </pc:inkChg>
        <pc:inkChg chg="add">
          <ac:chgData name="Noura.Elmaghawry" userId="b691f193-aaf6-4e62-bc5c-f933985003e3" providerId="ADAL" clId="{ACFB847B-87B1-476B-B221-42A664507ACE}" dt="2024-03-24T10:57:12.013" v="149" actId="9405"/>
          <ac:inkMkLst>
            <pc:docMk/>
            <pc:sldMk cId="2413475505" sldId="330"/>
            <ac:inkMk id="14" creationId="{DD0867BB-150B-FC6D-0F3C-C08F24CB2B30}"/>
          </ac:inkMkLst>
        </pc:inkChg>
        <pc:cxnChg chg="add mod">
          <ac:chgData name="Noura.Elmaghawry" userId="b691f193-aaf6-4e62-bc5c-f933985003e3" providerId="ADAL" clId="{ACFB847B-87B1-476B-B221-42A664507ACE}" dt="2024-03-24T10:55:32.414" v="127" actId="692"/>
          <ac:cxnSpMkLst>
            <pc:docMk/>
            <pc:sldMk cId="2413475505" sldId="330"/>
            <ac:cxnSpMk id="10" creationId="{96417CF2-0BC9-CA10-40C6-DC06460FC123}"/>
          </ac:cxnSpMkLst>
        </pc:cxnChg>
      </pc:sldChg>
      <pc:sldChg chg="addSp delSp mod">
        <pc:chgData name="Noura.Elmaghawry" userId="b691f193-aaf6-4e62-bc5c-f933985003e3" providerId="ADAL" clId="{ACFB847B-87B1-476B-B221-42A664507ACE}" dt="2024-03-26T11:53:12.762" v="327" actId="9405"/>
        <pc:sldMkLst>
          <pc:docMk/>
          <pc:sldMk cId="1849010273" sldId="332"/>
        </pc:sldMkLst>
        <pc:inkChg chg="add del">
          <ac:chgData name="Noura.Elmaghawry" userId="b691f193-aaf6-4e62-bc5c-f933985003e3" providerId="ADAL" clId="{ACFB847B-87B1-476B-B221-42A664507ACE}" dt="2024-03-26T11:53:12.762" v="327" actId="9405"/>
          <ac:inkMkLst>
            <pc:docMk/>
            <pc:sldMk cId="1849010273" sldId="332"/>
            <ac:inkMk id="4" creationId="{64FD618B-EB88-5B7C-905B-A0AC8A0BA2E7}"/>
          </ac:inkMkLst>
        </pc:inkChg>
      </pc:sldChg>
      <pc:sldChg chg="modAnim">
        <pc:chgData name="Noura.Elmaghawry" userId="b691f193-aaf6-4e62-bc5c-f933985003e3" providerId="ADAL" clId="{ACFB847B-87B1-476B-B221-42A664507ACE}" dt="2024-03-24T07:05:59.275" v="1"/>
        <pc:sldMkLst>
          <pc:docMk/>
          <pc:sldMk cId="2245831622" sldId="333"/>
        </pc:sldMkLst>
      </pc:sldChg>
      <pc:sldChg chg="delSp mod delAnim modAnim">
        <pc:chgData name="Noura.Elmaghawry" userId="b691f193-aaf6-4e62-bc5c-f933985003e3" providerId="ADAL" clId="{ACFB847B-87B1-476B-B221-42A664507ACE}" dt="2024-03-24T07:06:46.471" v="6"/>
        <pc:sldMkLst>
          <pc:docMk/>
          <pc:sldMk cId="974363433" sldId="335"/>
        </pc:sldMkLst>
        <pc:inkChg chg="del">
          <ac:chgData name="Noura.Elmaghawry" userId="b691f193-aaf6-4e62-bc5c-f933985003e3" providerId="ADAL" clId="{ACFB847B-87B1-476B-B221-42A664507ACE}" dt="2024-03-24T07:06:21.521" v="3" actId="478"/>
          <ac:inkMkLst>
            <pc:docMk/>
            <pc:sldMk cId="974363433" sldId="335"/>
            <ac:inkMk id="8" creationId="{12A9C556-52DD-507C-04E6-3FEDE0723419}"/>
          </ac:inkMkLst>
        </pc:inkChg>
      </pc:sldChg>
      <pc:sldChg chg="addSp delSp modSp mod">
        <pc:chgData name="Noura.Elmaghawry" userId="b691f193-aaf6-4e62-bc5c-f933985003e3" providerId="ADAL" clId="{ACFB847B-87B1-476B-B221-42A664507ACE}" dt="2024-03-24T10:34:20.396" v="23" actId="14100"/>
        <pc:sldMkLst>
          <pc:docMk/>
          <pc:sldMk cId="2974009490" sldId="336"/>
        </pc:sldMkLst>
        <pc:picChg chg="del">
          <ac:chgData name="Noura.Elmaghawry" userId="b691f193-aaf6-4e62-bc5c-f933985003e3" providerId="ADAL" clId="{ACFB847B-87B1-476B-B221-42A664507ACE}" dt="2024-03-24T10:32:58.088" v="8" actId="478"/>
          <ac:picMkLst>
            <pc:docMk/>
            <pc:sldMk cId="2974009490" sldId="336"/>
            <ac:picMk id="4" creationId="{A9BC20E8-FCE3-02E8-E040-AE9513F98A52}"/>
          </ac:picMkLst>
        </pc:picChg>
        <pc:picChg chg="add del mod ord">
          <ac:chgData name="Noura.Elmaghawry" userId="b691f193-aaf6-4e62-bc5c-f933985003e3" providerId="ADAL" clId="{ACFB847B-87B1-476B-B221-42A664507ACE}" dt="2024-03-24T10:34:05.743" v="16" actId="478"/>
          <ac:picMkLst>
            <pc:docMk/>
            <pc:sldMk cId="2974009490" sldId="336"/>
            <ac:picMk id="5" creationId="{C8B36C7C-8A66-81F2-4825-E6815AF195C3}"/>
          </ac:picMkLst>
        </pc:picChg>
        <pc:picChg chg="add mod ord">
          <ac:chgData name="Noura.Elmaghawry" userId="b691f193-aaf6-4e62-bc5c-f933985003e3" providerId="ADAL" clId="{ACFB847B-87B1-476B-B221-42A664507ACE}" dt="2024-03-24T10:34:20.396" v="23" actId="14100"/>
          <ac:picMkLst>
            <pc:docMk/>
            <pc:sldMk cId="2974009490" sldId="336"/>
            <ac:picMk id="9" creationId="{65EF579E-F5E1-6E48-153D-63BA3312DF42}"/>
          </ac:picMkLst>
        </pc:picChg>
        <pc:cxnChg chg="mod">
          <ac:chgData name="Noura.Elmaghawry" userId="b691f193-aaf6-4e62-bc5c-f933985003e3" providerId="ADAL" clId="{ACFB847B-87B1-476B-B221-42A664507ACE}" dt="2024-03-24T10:33:18.515" v="15" actId="1076"/>
          <ac:cxnSpMkLst>
            <pc:docMk/>
            <pc:sldMk cId="2974009490" sldId="336"/>
            <ac:cxnSpMk id="7" creationId="{CE39D4BE-30F9-E0BF-0EA0-4C69B240ECFC}"/>
          </ac:cxnSpMkLst>
        </pc:cxnChg>
      </pc:sldChg>
      <pc:sldChg chg="modAnim">
        <pc:chgData name="Noura.Elmaghawry" userId="b691f193-aaf6-4e62-bc5c-f933985003e3" providerId="ADAL" clId="{ACFB847B-87B1-476B-B221-42A664507ACE}" dt="2024-03-24T07:07:26.438" v="7"/>
        <pc:sldMkLst>
          <pc:docMk/>
          <pc:sldMk cId="1322485420" sldId="338"/>
        </pc:sldMkLst>
      </pc:sldChg>
      <pc:sldChg chg="addSp delSp modSp add mod addAnim delAnim">
        <pc:chgData name="Noura.Elmaghawry" userId="b691f193-aaf6-4e62-bc5c-f933985003e3" providerId="ADAL" clId="{ACFB847B-87B1-476B-B221-42A664507ACE}" dt="2024-03-24T10:56:42.503" v="143" actId="478"/>
        <pc:sldMkLst>
          <pc:docMk/>
          <pc:sldMk cId="3351465297" sldId="339"/>
        </pc:sldMkLst>
        <pc:spChg chg="mod">
          <ac:chgData name="Noura.Elmaghawry" userId="b691f193-aaf6-4e62-bc5c-f933985003e3" providerId="ADAL" clId="{ACFB847B-87B1-476B-B221-42A664507ACE}" dt="2024-03-24T10:51:53.748" v="56" actId="20577"/>
          <ac:spMkLst>
            <pc:docMk/>
            <pc:sldMk cId="3351465297" sldId="339"/>
            <ac:spMk id="3" creationId="{0EF4749D-E44A-DEDE-7233-5E583D2B5C47}"/>
          </ac:spMkLst>
        </pc:spChg>
        <pc:picChg chg="add del mod ord">
          <ac:chgData name="Noura.Elmaghawry" userId="b691f193-aaf6-4e62-bc5c-f933985003e3" providerId="ADAL" clId="{ACFB847B-87B1-476B-B221-42A664507ACE}" dt="2024-03-24T10:56:42.109" v="142" actId="22"/>
          <ac:picMkLst>
            <pc:docMk/>
            <pc:sldMk cId="3351465297" sldId="339"/>
            <ac:picMk id="5" creationId="{CBA5F669-C5D8-B5EA-DAD2-429E5979B4CF}"/>
          </ac:picMkLst>
        </pc:picChg>
        <pc:picChg chg="add del">
          <ac:chgData name="Noura.Elmaghawry" userId="b691f193-aaf6-4e62-bc5c-f933985003e3" providerId="ADAL" clId="{ACFB847B-87B1-476B-B221-42A664507ACE}" dt="2024-03-24T10:56:42.503" v="143" actId="478"/>
          <ac:picMkLst>
            <pc:docMk/>
            <pc:sldMk cId="3351465297" sldId="339"/>
            <ac:picMk id="7" creationId="{A236FBC0-E2D5-A004-B6DA-9841CB060B5F}"/>
          </ac:picMkLst>
        </pc:picChg>
        <pc:inkChg chg="mod">
          <ac:chgData name="Noura.Elmaghawry" userId="b691f193-aaf6-4e62-bc5c-f933985003e3" providerId="ADAL" clId="{ACFB847B-87B1-476B-B221-42A664507ACE}" dt="2024-03-24T10:56:40.091" v="136" actId="1076"/>
          <ac:inkMkLst>
            <pc:docMk/>
            <pc:sldMk cId="3351465297" sldId="339"/>
            <ac:inkMk id="8" creationId="{3AA13C4F-741D-7810-3F44-C38F4300EC9B}"/>
          </ac:inkMkLst>
        </pc:inkChg>
      </pc:sldChg>
      <pc:sldChg chg="addSp modSp new mod ord modAnim">
        <pc:chgData name="Noura.Elmaghawry" userId="b691f193-aaf6-4e62-bc5c-f933985003e3" providerId="ADAL" clId="{ACFB847B-87B1-476B-B221-42A664507ACE}" dt="2024-03-26T11:54:13.194" v="371" actId="1076"/>
        <pc:sldMkLst>
          <pc:docMk/>
          <pc:sldMk cId="504866926" sldId="340"/>
        </pc:sldMkLst>
        <pc:spChg chg="mod">
          <ac:chgData name="Noura.Elmaghawry" userId="b691f193-aaf6-4e62-bc5c-f933985003e3" providerId="ADAL" clId="{ACFB847B-87B1-476B-B221-42A664507ACE}" dt="2024-03-26T11:39:01.307" v="203" actId="20577"/>
          <ac:spMkLst>
            <pc:docMk/>
            <pc:sldMk cId="504866926" sldId="340"/>
            <ac:spMk id="2" creationId="{EDC64F44-DC58-1CD7-02F9-D40768742BDD}"/>
          </ac:spMkLst>
        </pc:spChg>
        <pc:spChg chg="mod">
          <ac:chgData name="Noura.Elmaghawry" userId="b691f193-aaf6-4e62-bc5c-f933985003e3" providerId="ADAL" clId="{ACFB847B-87B1-476B-B221-42A664507ACE}" dt="2024-03-26T11:40:06.094" v="299" actId="20577"/>
          <ac:spMkLst>
            <pc:docMk/>
            <pc:sldMk cId="504866926" sldId="340"/>
            <ac:spMk id="3" creationId="{E33E63AE-45BF-8B95-7BAA-DABD2417214C}"/>
          </ac:spMkLst>
        </pc:spChg>
        <pc:spChg chg="add mod">
          <ac:chgData name="Noura.Elmaghawry" userId="b691f193-aaf6-4e62-bc5c-f933985003e3" providerId="ADAL" clId="{ACFB847B-87B1-476B-B221-42A664507ACE}" dt="2024-03-26T11:53:52.482" v="353" actId="14100"/>
          <ac:spMkLst>
            <pc:docMk/>
            <pc:sldMk cId="504866926" sldId="340"/>
            <ac:spMk id="17" creationId="{3659CCD3-AEC9-73E1-1F66-420364AF1B01}"/>
          </ac:spMkLst>
        </pc:spChg>
        <pc:spChg chg="add mod">
          <ac:chgData name="Noura.Elmaghawry" userId="b691f193-aaf6-4e62-bc5c-f933985003e3" providerId="ADAL" clId="{ACFB847B-87B1-476B-B221-42A664507ACE}" dt="2024-03-26T11:54:08.371" v="369" actId="14100"/>
          <ac:spMkLst>
            <pc:docMk/>
            <pc:sldMk cId="504866926" sldId="340"/>
            <ac:spMk id="21" creationId="{2485F9FA-4507-E41A-9FB4-AE0A88D09601}"/>
          </ac:spMkLst>
        </pc:spChg>
        <pc:picChg chg="add mod">
          <ac:chgData name="Noura.Elmaghawry" userId="b691f193-aaf6-4e62-bc5c-f933985003e3" providerId="ADAL" clId="{ACFB847B-87B1-476B-B221-42A664507ACE}" dt="2024-03-26T11:48:47.459" v="306" actId="14100"/>
          <ac:picMkLst>
            <pc:docMk/>
            <pc:sldMk cId="504866926" sldId="340"/>
            <ac:picMk id="5" creationId="{1D1FED39-88CF-DEBA-7C88-29FC1F6EF738}"/>
          </ac:picMkLst>
        </pc:picChg>
        <pc:picChg chg="add mod">
          <ac:chgData name="Noura.Elmaghawry" userId="b691f193-aaf6-4e62-bc5c-f933985003e3" providerId="ADAL" clId="{ACFB847B-87B1-476B-B221-42A664507ACE}" dt="2024-03-26T11:53:39.218" v="334" actId="1076"/>
          <ac:picMkLst>
            <pc:docMk/>
            <pc:sldMk cId="504866926" sldId="340"/>
            <ac:picMk id="7" creationId="{16D451D1-ADCD-4D81-4122-7055E61B469D}"/>
          </ac:picMkLst>
        </pc:picChg>
        <pc:picChg chg="add mod">
          <ac:chgData name="Noura.Elmaghawry" userId="b691f193-aaf6-4e62-bc5c-f933985003e3" providerId="ADAL" clId="{ACFB847B-87B1-476B-B221-42A664507ACE}" dt="2024-03-26T11:50:32.819" v="310" actId="1076"/>
          <ac:picMkLst>
            <pc:docMk/>
            <pc:sldMk cId="504866926" sldId="340"/>
            <ac:picMk id="9" creationId="{73D4510F-5BAE-1F78-7CE1-3AA5AD4F14D9}"/>
          </ac:picMkLst>
        </pc:picChg>
        <pc:picChg chg="add mod">
          <ac:chgData name="Noura.Elmaghawry" userId="b691f193-aaf6-4e62-bc5c-f933985003e3" providerId="ADAL" clId="{ACFB847B-87B1-476B-B221-42A664507ACE}" dt="2024-03-26T11:53:39.218" v="334" actId="1076"/>
          <ac:picMkLst>
            <pc:docMk/>
            <pc:sldMk cId="504866926" sldId="340"/>
            <ac:picMk id="10" creationId="{A93CAB51-061B-905A-521F-7A6A79C2D134}"/>
          </ac:picMkLst>
        </pc:picChg>
        <pc:picChg chg="add mod">
          <ac:chgData name="Noura.Elmaghawry" userId="b691f193-aaf6-4e62-bc5c-f933985003e3" providerId="ADAL" clId="{ACFB847B-87B1-476B-B221-42A664507ACE}" dt="2024-03-26T11:54:10.987" v="370" actId="1076"/>
          <ac:picMkLst>
            <pc:docMk/>
            <pc:sldMk cId="504866926" sldId="340"/>
            <ac:picMk id="12" creationId="{D2660952-2E4F-1302-4893-DF6C7E7ACE19}"/>
          </ac:picMkLst>
        </pc:picChg>
        <pc:picChg chg="add mod">
          <ac:chgData name="Noura.Elmaghawry" userId="b691f193-aaf6-4e62-bc5c-f933985003e3" providerId="ADAL" clId="{ACFB847B-87B1-476B-B221-42A664507ACE}" dt="2024-03-26T11:54:10.987" v="370" actId="1076"/>
          <ac:picMkLst>
            <pc:docMk/>
            <pc:sldMk cId="504866926" sldId="340"/>
            <ac:picMk id="13" creationId="{F83BF968-5FC6-F11A-BCA4-973949487867}"/>
          </ac:picMkLst>
        </pc:picChg>
        <pc:picChg chg="add mod">
          <ac:chgData name="Noura.Elmaghawry" userId="b691f193-aaf6-4e62-bc5c-f933985003e3" providerId="ADAL" clId="{ACFB847B-87B1-476B-B221-42A664507ACE}" dt="2024-03-26T11:52:38.098" v="324" actId="14100"/>
          <ac:picMkLst>
            <pc:docMk/>
            <pc:sldMk cId="504866926" sldId="340"/>
            <ac:picMk id="15" creationId="{486CE842-426D-5AD6-BED2-F3FF17E452F1}"/>
          </ac:picMkLst>
        </pc:picChg>
        <pc:inkChg chg="add">
          <ac:chgData name="Noura.Elmaghawry" userId="b691f193-aaf6-4e62-bc5c-f933985003e3" providerId="ADAL" clId="{ACFB847B-87B1-476B-B221-42A664507ACE}" dt="2024-03-26T11:52:44.177" v="325" actId="9405"/>
          <ac:inkMkLst>
            <pc:docMk/>
            <pc:sldMk cId="504866926" sldId="340"/>
            <ac:inkMk id="16" creationId="{0C69FB68-CE57-DB23-71BF-1A98C378A1A8}"/>
          </ac:inkMkLst>
        </pc:inkChg>
        <pc:cxnChg chg="add mod">
          <ac:chgData name="Noura.Elmaghawry" userId="b691f193-aaf6-4e62-bc5c-f933985003e3" providerId="ADAL" clId="{ACFB847B-87B1-476B-B221-42A664507ACE}" dt="2024-03-26T11:53:42.074" v="335" actId="1076"/>
          <ac:cxnSpMkLst>
            <pc:docMk/>
            <pc:sldMk cId="504866926" sldId="340"/>
            <ac:cxnSpMk id="18" creationId="{AD6107EB-89D9-C34C-154D-B485287C3FC8}"/>
          </ac:cxnSpMkLst>
        </pc:cxnChg>
        <pc:cxnChg chg="add mod">
          <ac:chgData name="Noura.Elmaghawry" userId="b691f193-aaf6-4e62-bc5c-f933985003e3" providerId="ADAL" clId="{ACFB847B-87B1-476B-B221-42A664507ACE}" dt="2024-03-26T11:54:13.194" v="371" actId="1076"/>
          <ac:cxnSpMkLst>
            <pc:docMk/>
            <pc:sldMk cId="504866926" sldId="340"/>
            <ac:cxnSpMk id="22" creationId="{E530DA0E-0216-11CF-FBC4-71E4ECAF1F92}"/>
          </ac:cxnSpMkLst>
        </pc:cxnChg>
      </pc:sldChg>
    </pc:docChg>
  </pc:docChgLst>
  <pc:docChgLst>
    <pc:chgData name="Noura.Elmaghawry" userId="b691f193-aaf6-4e62-bc5c-f933985003e3" providerId="ADAL" clId="{C5D55BC8-61CF-4C0E-9514-71DD62D39680}"/>
    <pc:docChg chg="undo custSel addSld delSld modSld sldOrd">
      <pc:chgData name="Noura.Elmaghawry" userId="b691f193-aaf6-4e62-bc5c-f933985003e3" providerId="ADAL" clId="{C5D55BC8-61CF-4C0E-9514-71DD62D39680}" dt="2024-03-10T10:15:42.343" v="796" actId="1076"/>
      <pc:docMkLst>
        <pc:docMk/>
      </pc:docMkLst>
      <pc:sldChg chg="modAnim">
        <pc:chgData name="Noura.Elmaghawry" userId="b691f193-aaf6-4e62-bc5c-f933985003e3" providerId="ADAL" clId="{C5D55BC8-61CF-4C0E-9514-71DD62D39680}" dt="2024-03-10T07:29:45.244" v="1"/>
        <pc:sldMkLst>
          <pc:docMk/>
          <pc:sldMk cId="3058167656" sldId="305"/>
        </pc:sldMkLst>
      </pc:sldChg>
      <pc:sldChg chg="modAnim">
        <pc:chgData name="Noura.Elmaghawry" userId="b691f193-aaf6-4e62-bc5c-f933985003e3" providerId="ADAL" clId="{C5D55BC8-61CF-4C0E-9514-71DD62D39680}" dt="2024-03-10T07:30:12.220" v="2"/>
        <pc:sldMkLst>
          <pc:docMk/>
          <pc:sldMk cId="2523828606" sldId="306"/>
        </pc:sldMkLst>
      </pc:sldChg>
      <pc:sldChg chg="addSp modSp mod modAnim">
        <pc:chgData name="Noura.Elmaghawry" userId="b691f193-aaf6-4e62-bc5c-f933985003e3" providerId="ADAL" clId="{C5D55BC8-61CF-4C0E-9514-71DD62D39680}" dt="2024-03-10T08:13:14.769" v="519" actId="1076"/>
        <pc:sldMkLst>
          <pc:docMk/>
          <pc:sldMk cId="479271003" sldId="308"/>
        </pc:sldMkLst>
        <pc:spChg chg="add mod">
          <ac:chgData name="Noura.Elmaghawry" userId="b691f193-aaf6-4e62-bc5c-f933985003e3" providerId="ADAL" clId="{C5D55BC8-61CF-4C0E-9514-71DD62D39680}" dt="2024-03-10T08:13:14.769" v="519" actId="1076"/>
          <ac:spMkLst>
            <pc:docMk/>
            <pc:sldMk cId="479271003" sldId="308"/>
            <ac:spMk id="3" creationId="{CACE3AFB-FE00-8E78-E06D-52B00ADC6582}"/>
          </ac:spMkLst>
        </pc:spChg>
      </pc:sldChg>
      <pc:sldChg chg="addSp delSp modSp mod ord modAnim">
        <pc:chgData name="Noura.Elmaghawry" userId="b691f193-aaf6-4e62-bc5c-f933985003e3" providerId="ADAL" clId="{C5D55BC8-61CF-4C0E-9514-71DD62D39680}" dt="2024-03-10T08:13:23.226" v="522" actId="1076"/>
        <pc:sldMkLst>
          <pc:docMk/>
          <pc:sldMk cId="1707005413" sldId="309"/>
        </pc:sldMkLst>
        <pc:spChg chg="del">
          <ac:chgData name="Noura.Elmaghawry" userId="b691f193-aaf6-4e62-bc5c-f933985003e3" providerId="ADAL" clId="{C5D55BC8-61CF-4C0E-9514-71DD62D39680}" dt="2024-03-10T08:13:19.073" v="520" actId="478"/>
          <ac:spMkLst>
            <pc:docMk/>
            <pc:sldMk cId="1707005413" sldId="309"/>
            <ac:spMk id="3" creationId="{5B7F52A0-B023-B61F-FCAC-228F5C8B96C7}"/>
          </ac:spMkLst>
        </pc:spChg>
        <pc:spChg chg="add mod">
          <ac:chgData name="Noura.Elmaghawry" userId="b691f193-aaf6-4e62-bc5c-f933985003e3" providerId="ADAL" clId="{C5D55BC8-61CF-4C0E-9514-71DD62D39680}" dt="2024-03-10T08:13:23.226" v="522" actId="1076"/>
          <ac:spMkLst>
            <pc:docMk/>
            <pc:sldMk cId="1707005413" sldId="309"/>
            <ac:spMk id="4" creationId="{22CADF33-F42C-1103-CEDD-914820E75E71}"/>
          </ac:spMkLst>
        </pc:spChg>
      </pc:sldChg>
      <pc:sldChg chg="ord modAnim">
        <pc:chgData name="Noura.Elmaghawry" userId="b691f193-aaf6-4e62-bc5c-f933985003e3" providerId="ADAL" clId="{C5D55BC8-61CF-4C0E-9514-71DD62D39680}" dt="2024-03-10T07:43:54.003" v="115"/>
        <pc:sldMkLst>
          <pc:docMk/>
          <pc:sldMk cId="1227985362" sldId="311"/>
        </pc:sldMkLst>
      </pc:sldChg>
      <pc:sldChg chg="modAnim">
        <pc:chgData name="Noura.Elmaghawry" userId="b691f193-aaf6-4e62-bc5c-f933985003e3" providerId="ADAL" clId="{C5D55BC8-61CF-4C0E-9514-71DD62D39680}" dt="2024-03-10T07:33:54.651" v="8"/>
        <pc:sldMkLst>
          <pc:docMk/>
          <pc:sldMk cId="402244767" sldId="313"/>
        </pc:sldMkLst>
      </pc:sldChg>
      <pc:sldChg chg="modSp modAnim">
        <pc:chgData name="Noura.Elmaghawry" userId="b691f193-aaf6-4e62-bc5c-f933985003e3" providerId="ADAL" clId="{C5D55BC8-61CF-4C0E-9514-71DD62D39680}" dt="2024-03-10T07:36:19.393" v="17" actId="20577"/>
        <pc:sldMkLst>
          <pc:docMk/>
          <pc:sldMk cId="148763418" sldId="314"/>
        </pc:sldMkLst>
        <pc:spChg chg="mod">
          <ac:chgData name="Noura.Elmaghawry" userId="b691f193-aaf6-4e62-bc5c-f933985003e3" providerId="ADAL" clId="{C5D55BC8-61CF-4C0E-9514-71DD62D39680}" dt="2024-03-10T07:36:19.393" v="17" actId="20577"/>
          <ac:spMkLst>
            <pc:docMk/>
            <pc:sldMk cId="148763418" sldId="314"/>
            <ac:spMk id="10" creationId="{1B55EA70-4BAC-1924-B731-D1AAA396AAE4}"/>
          </ac:spMkLst>
        </pc:spChg>
      </pc:sldChg>
      <pc:sldChg chg="addSp modSp mod modAnim">
        <pc:chgData name="Noura.Elmaghawry" userId="b691f193-aaf6-4e62-bc5c-f933985003e3" providerId="ADAL" clId="{C5D55BC8-61CF-4C0E-9514-71DD62D39680}" dt="2024-03-10T08:00:33.676" v="459"/>
        <pc:sldMkLst>
          <pc:docMk/>
          <pc:sldMk cId="3630767528" sldId="315"/>
        </pc:sldMkLst>
        <pc:spChg chg="add mod">
          <ac:chgData name="Noura.Elmaghawry" userId="b691f193-aaf6-4e62-bc5c-f933985003e3" providerId="ADAL" clId="{C5D55BC8-61CF-4C0E-9514-71DD62D39680}" dt="2024-03-10T07:58:07.053" v="443" actId="20577"/>
          <ac:spMkLst>
            <pc:docMk/>
            <pc:sldMk cId="3630767528" sldId="315"/>
            <ac:spMk id="3" creationId="{C4C931FE-94AC-1AB0-6D45-7666DC4C2ABC}"/>
          </ac:spMkLst>
        </pc:spChg>
        <pc:picChg chg="mod">
          <ac:chgData name="Noura.Elmaghawry" userId="b691f193-aaf6-4e62-bc5c-f933985003e3" providerId="ADAL" clId="{C5D55BC8-61CF-4C0E-9514-71DD62D39680}" dt="2024-03-10T07:37:04.954" v="43" actId="1076"/>
          <ac:picMkLst>
            <pc:docMk/>
            <pc:sldMk cId="3630767528" sldId="315"/>
            <ac:picMk id="5" creationId="{1ADF494F-29D1-5925-FAE7-BA328ED00C1D}"/>
          </ac:picMkLst>
        </pc:picChg>
        <pc:inkChg chg="add">
          <ac:chgData name="Noura.Elmaghawry" userId="b691f193-aaf6-4e62-bc5c-f933985003e3" providerId="ADAL" clId="{C5D55BC8-61CF-4C0E-9514-71DD62D39680}" dt="2024-03-10T07:37:27.641" v="44" actId="9405"/>
          <ac:inkMkLst>
            <pc:docMk/>
            <pc:sldMk cId="3630767528" sldId="315"/>
            <ac:inkMk id="4" creationId="{26E02E5A-916E-4F73-4432-7C1ADD987798}"/>
          </ac:inkMkLst>
        </pc:inkChg>
      </pc:sldChg>
      <pc:sldChg chg="modAnim">
        <pc:chgData name="Noura.Elmaghawry" userId="b691f193-aaf6-4e62-bc5c-f933985003e3" providerId="ADAL" clId="{C5D55BC8-61CF-4C0E-9514-71DD62D39680}" dt="2024-03-10T07:39:44.921" v="55"/>
        <pc:sldMkLst>
          <pc:docMk/>
          <pc:sldMk cId="4016628031" sldId="317"/>
        </pc:sldMkLst>
      </pc:sldChg>
      <pc:sldChg chg="del">
        <pc:chgData name="Noura.Elmaghawry" userId="b691f193-aaf6-4e62-bc5c-f933985003e3" providerId="ADAL" clId="{C5D55BC8-61CF-4C0E-9514-71DD62D39680}" dt="2024-03-10T08:00:56.814" v="460" actId="2696"/>
        <pc:sldMkLst>
          <pc:docMk/>
          <pc:sldMk cId="125717215" sldId="319"/>
        </pc:sldMkLst>
      </pc:sldChg>
      <pc:sldChg chg="addSp modSp mod modClrScheme chgLayout">
        <pc:chgData name="Noura.Elmaghawry" userId="b691f193-aaf6-4e62-bc5c-f933985003e3" providerId="ADAL" clId="{C5D55BC8-61CF-4C0E-9514-71DD62D39680}" dt="2024-03-10T07:57:10.885" v="436" actId="207"/>
        <pc:sldMkLst>
          <pc:docMk/>
          <pc:sldMk cId="1613024500" sldId="323"/>
        </pc:sldMkLst>
        <pc:spChg chg="mod ord">
          <ac:chgData name="Noura.Elmaghawry" userId="b691f193-aaf6-4e62-bc5c-f933985003e3" providerId="ADAL" clId="{C5D55BC8-61CF-4C0E-9514-71DD62D39680}" dt="2024-03-10T07:54:13.386" v="161" actId="122"/>
          <ac:spMkLst>
            <pc:docMk/>
            <pc:sldMk cId="1613024500" sldId="323"/>
            <ac:spMk id="2" creationId="{37FC6D8B-D4A0-D0F3-0EE6-442D0A90D61C}"/>
          </ac:spMkLst>
        </pc:spChg>
        <pc:spChg chg="mod ord">
          <ac:chgData name="Noura.Elmaghawry" userId="b691f193-aaf6-4e62-bc5c-f933985003e3" providerId="ADAL" clId="{C5D55BC8-61CF-4C0E-9514-71DD62D39680}" dt="2024-03-10T07:57:05.130" v="435" actId="207"/>
          <ac:spMkLst>
            <pc:docMk/>
            <pc:sldMk cId="1613024500" sldId="323"/>
            <ac:spMk id="3" creationId="{45ADADD7-B561-9C1C-AC80-268A73CEAB98}"/>
          </ac:spMkLst>
        </pc:spChg>
        <pc:spChg chg="add mod ord">
          <ac:chgData name="Noura.Elmaghawry" userId="b691f193-aaf6-4e62-bc5c-f933985003e3" providerId="ADAL" clId="{C5D55BC8-61CF-4C0E-9514-71DD62D39680}" dt="2024-03-10T07:54:17.362" v="171" actId="20577"/>
          <ac:spMkLst>
            <pc:docMk/>
            <pc:sldMk cId="1613024500" sldId="323"/>
            <ac:spMk id="4" creationId="{AB6FD849-28C4-C740-81CA-AFCC19537367}"/>
          </ac:spMkLst>
        </pc:spChg>
        <pc:spChg chg="add mod ord">
          <ac:chgData name="Noura.Elmaghawry" userId="b691f193-aaf6-4e62-bc5c-f933985003e3" providerId="ADAL" clId="{C5D55BC8-61CF-4C0E-9514-71DD62D39680}" dt="2024-03-10T07:54:20.907" v="179" actId="20577"/>
          <ac:spMkLst>
            <pc:docMk/>
            <pc:sldMk cId="1613024500" sldId="323"/>
            <ac:spMk id="5" creationId="{A9A2DC86-B056-564B-7BA4-EE5E6AAEC59A}"/>
          </ac:spMkLst>
        </pc:spChg>
        <pc:spChg chg="add mod ord">
          <ac:chgData name="Noura.Elmaghawry" userId="b691f193-aaf6-4e62-bc5c-f933985003e3" providerId="ADAL" clId="{C5D55BC8-61CF-4C0E-9514-71DD62D39680}" dt="2024-03-10T07:57:10.885" v="436" actId="207"/>
          <ac:spMkLst>
            <pc:docMk/>
            <pc:sldMk cId="1613024500" sldId="323"/>
            <ac:spMk id="6" creationId="{DAB1A8D5-3FA1-CA13-70D7-7BF9311773B0}"/>
          </ac:spMkLst>
        </pc:spChg>
      </pc:sldChg>
      <pc:sldChg chg="addSp delSp modSp add mod delAnim modAnim">
        <pc:chgData name="Noura.Elmaghawry" userId="b691f193-aaf6-4e62-bc5c-f933985003e3" providerId="ADAL" clId="{C5D55BC8-61CF-4C0E-9514-71DD62D39680}" dt="2024-03-10T07:59:01.392" v="454" actId="1076"/>
        <pc:sldMkLst>
          <pc:docMk/>
          <pc:sldMk cId="392958767" sldId="324"/>
        </pc:sldMkLst>
        <pc:spChg chg="add del mod">
          <ac:chgData name="Noura.Elmaghawry" userId="b691f193-aaf6-4e62-bc5c-f933985003e3" providerId="ADAL" clId="{C5D55BC8-61CF-4C0E-9514-71DD62D39680}" dt="2024-03-10T07:42:49.233" v="58" actId="478"/>
          <ac:spMkLst>
            <pc:docMk/>
            <pc:sldMk cId="392958767" sldId="324"/>
            <ac:spMk id="3" creationId="{2C6B0817-B442-ED40-FAE8-599DBED32F74}"/>
          </ac:spMkLst>
        </pc:spChg>
        <pc:spChg chg="del">
          <ac:chgData name="Noura.Elmaghawry" userId="b691f193-aaf6-4e62-bc5c-f933985003e3" providerId="ADAL" clId="{C5D55BC8-61CF-4C0E-9514-71DD62D39680}" dt="2024-03-10T07:42:46.989" v="57" actId="478"/>
          <ac:spMkLst>
            <pc:docMk/>
            <pc:sldMk cId="392958767" sldId="324"/>
            <ac:spMk id="4" creationId="{C5550F12-3E51-131B-3F01-65F8035DA97D}"/>
          </ac:spMkLst>
        </pc:spChg>
        <pc:spChg chg="add mod">
          <ac:chgData name="Noura.Elmaghawry" userId="b691f193-aaf6-4e62-bc5c-f933985003e3" providerId="ADAL" clId="{C5D55BC8-61CF-4C0E-9514-71DD62D39680}" dt="2024-03-10T07:58:55.947" v="452" actId="1076"/>
          <ac:spMkLst>
            <pc:docMk/>
            <pc:sldMk cId="392958767" sldId="324"/>
            <ac:spMk id="5" creationId="{DCB1D68B-9C94-48C3-368E-7C06953CB962}"/>
          </ac:spMkLst>
        </pc:spChg>
        <pc:spChg chg="mod">
          <ac:chgData name="Noura.Elmaghawry" userId="b691f193-aaf6-4e62-bc5c-f933985003e3" providerId="ADAL" clId="{C5D55BC8-61CF-4C0E-9514-71DD62D39680}" dt="2024-03-10T07:58:55.947" v="452" actId="1076"/>
          <ac:spMkLst>
            <pc:docMk/>
            <pc:sldMk cId="392958767" sldId="324"/>
            <ac:spMk id="6" creationId="{2E2A6C71-E125-30FD-92E4-201550295229}"/>
          </ac:spMkLst>
        </pc:spChg>
        <pc:spChg chg="del">
          <ac:chgData name="Noura.Elmaghawry" userId="b691f193-aaf6-4e62-bc5c-f933985003e3" providerId="ADAL" clId="{C5D55BC8-61CF-4C0E-9514-71DD62D39680}" dt="2024-03-10T07:43:23.716" v="106" actId="478"/>
          <ac:spMkLst>
            <pc:docMk/>
            <pc:sldMk cId="392958767" sldId="324"/>
            <ac:spMk id="13" creationId="{AFE6270C-00D1-859B-E826-40B61B6A37E1}"/>
          </ac:spMkLst>
        </pc:spChg>
        <pc:spChg chg="del">
          <ac:chgData name="Noura.Elmaghawry" userId="b691f193-aaf6-4e62-bc5c-f933985003e3" providerId="ADAL" clId="{C5D55BC8-61CF-4C0E-9514-71DD62D39680}" dt="2024-03-10T07:43:28.125" v="108" actId="478"/>
          <ac:spMkLst>
            <pc:docMk/>
            <pc:sldMk cId="392958767" sldId="324"/>
            <ac:spMk id="19" creationId="{9A25E0C3-2069-D18F-C368-A40AADDC60B5}"/>
          </ac:spMkLst>
        </pc:spChg>
        <pc:spChg chg="mod">
          <ac:chgData name="Noura.Elmaghawry" userId="b691f193-aaf6-4e62-bc5c-f933985003e3" providerId="ADAL" clId="{C5D55BC8-61CF-4C0E-9514-71DD62D39680}" dt="2024-03-10T07:59:01.392" v="454" actId="1076"/>
          <ac:spMkLst>
            <pc:docMk/>
            <pc:sldMk cId="392958767" sldId="324"/>
            <ac:spMk id="23" creationId="{F80C14DA-0E75-0B05-E367-CA963CB901B0}"/>
          </ac:spMkLst>
        </pc:spChg>
        <pc:graphicFrameChg chg="del">
          <ac:chgData name="Noura.Elmaghawry" userId="b691f193-aaf6-4e62-bc5c-f933985003e3" providerId="ADAL" clId="{C5D55BC8-61CF-4C0E-9514-71DD62D39680}" dt="2024-03-10T07:43:21.070" v="104" actId="478"/>
          <ac:graphicFrameMkLst>
            <pc:docMk/>
            <pc:sldMk cId="392958767" sldId="324"/>
            <ac:graphicFrameMk id="10" creationId="{E8F1E305-45B9-FA8A-DF53-92573A7AE671}"/>
          </ac:graphicFrameMkLst>
        </pc:graphicFrameChg>
        <pc:picChg chg="del mod">
          <ac:chgData name="Noura.Elmaghawry" userId="b691f193-aaf6-4e62-bc5c-f933985003e3" providerId="ADAL" clId="{C5D55BC8-61CF-4C0E-9514-71DD62D39680}" dt="2024-03-10T07:43:30.502" v="110" actId="478"/>
          <ac:picMkLst>
            <pc:docMk/>
            <pc:sldMk cId="392958767" sldId="324"/>
            <ac:picMk id="7" creationId="{5EFD632B-3F58-B058-50E3-A4309F6FD4E6}"/>
          </ac:picMkLst>
        </pc:picChg>
        <pc:picChg chg="del">
          <ac:chgData name="Noura.Elmaghawry" userId="b691f193-aaf6-4e62-bc5c-f933985003e3" providerId="ADAL" clId="{C5D55BC8-61CF-4C0E-9514-71DD62D39680}" dt="2024-03-10T07:43:31.523" v="111" actId="478"/>
          <ac:picMkLst>
            <pc:docMk/>
            <pc:sldMk cId="392958767" sldId="324"/>
            <ac:picMk id="9" creationId="{C875E58F-1DFE-F26F-CA8D-494487E32ED3}"/>
          </ac:picMkLst>
        </pc:picChg>
        <pc:picChg chg="mod">
          <ac:chgData name="Noura.Elmaghawry" userId="b691f193-aaf6-4e62-bc5c-f933985003e3" providerId="ADAL" clId="{C5D55BC8-61CF-4C0E-9514-71DD62D39680}" dt="2024-03-10T07:59:01.392" v="454" actId="1076"/>
          <ac:picMkLst>
            <pc:docMk/>
            <pc:sldMk cId="392958767" sldId="324"/>
            <ac:picMk id="24" creationId="{167EDC68-0CA0-9C39-3B7E-7807877990BC}"/>
          </ac:picMkLst>
        </pc:picChg>
        <pc:inkChg chg="add del">
          <ac:chgData name="Noura.Elmaghawry" userId="b691f193-aaf6-4e62-bc5c-f933985003e3" providerId="ADAL" clId="{C5D55BC8-61CF-4C0E-9514-71DD62D39680}" dt="2024-03-10T07:52:56.706" v="158" actId="9405"/>
          <ac:inkMkLst>
            <pc:docMk/>
            <pc:sldMk cId="392958767" sldId="324"/>
            <ac:inkMk id="14" creationId="{3A0BC8F4-719A-CDDF-27CC-9289698C1359}"/>
          </ac:inkMkLst>
        </pc:inkChg>
        <pc:inkChg chg="add mod">
          <ac:chgData name="Noura.Elmaghawry" userId="b691f193-aaf6-4e62-bc5c-f933985003e3" providerId="ADAL" clId="{C5D55BC8-61CF-4C0E-9514-71DD62D39680}" dt="2024-03-10T07:58:58.137" v="453" actId="1076"/>
          <ac:inkMkLst>
            <pc:docMk/>
            <pc:sldMk cId="392958767" sldId="324"/>
            <ac:inkMk id="15" creationId="{D4A86E39-3CD4-5964-EC4D-6A2F8344C58C}"/>
          </ac:inkMkLst>
        </pc:inkChg>
        <pc:cxnChg chg="add mod">
          <ac:chgData name="Noura.Elmaghawry" userId="b691f193-aaf6-4e62-bc5c-f933985003e3" providerId="ADAL" clId="{C5D55BC8-61CF-4C0E-9514-71DD62D39680}" dt="2024-03-10T07:58:55.947" v="452" actId="1076"/>
          <ac:cxnSpMkLst>
            <pc:docMk/>
            <pc:sldMk cId="392958767" sldId="324"/>
            <ac:cxnSpMk id="8" creationId="{ED2FA09E-A755-5453-A3D8-F5D272FDF4F4}"/>
          </ac:cxnSpMkLst>
        </pc:cxnChg>
        <pc:cxnChg chg="del">
          <ac:chgData name="Noura.Elmaghawry" userId="b691f193-aaf6-4e62-bc5c-f933985003e3" providerId="ADAL" clId="{C5D55BC8-61CF-4C0E-9514-71DD62D39680}" dt="2024-03-10T07:43:22.531" v="105" actId="478"/>
          <ac:cxnSpMkLst>
            <pc:docMk/>
            <pc:sldMk cId="392958767" sldId="324"/>
            <ac:cxnSpMk id="11" creationId="{C5FC81FA-FB61-FDF4-5652-CA624F8E695D}"/>
          </ac:cxnSpMkLst>
        </pc:cxnChg>
        <pc:cxnChg chg="del">
          <ac:chgData name="Noura.Elmaghawry" userId="b691f193-aaf6-4e62-bc5c-f933985003e3" providerId="ADAL" clId="{C5D55BC8-61CF-4C0E-9514-71DD62D39680}" dt="2024-03-10T07:43:25.835" v="107" actId="478"/>
          <ac:cxnSpMkLst>
            <pc:docMk/>
            <pc:sldMk cId="392958767" sldId="324"/>
            <ac:cxnSpMk id="12" creationId="{1693FA60-402C-6FF3-5A7E-468BB30B78BF}"/>
          </ac:cxnSpMkLst>
        </pc:cxnChg>
      </pc:sldChg>
      <pc:sldChg chg="addSp delSp modSp new mod modAnim">
        <pc:chgData name="Noura.Elmaghawry" userId="b691f193-aaf6-4e62-bc5c-f933985003e3" providerId="ADAL" clId="{C5D55BC8-61CF-4C0E-9514-71DD62D39680}" dt="2024-03-10T08:20:08.307" v="536"/>
        <pc:sldMkLst>
          <pc:docMk/>
          <pc:sldMk cId="3825671008" sldId="325"/>
        </pc:sldMkLst>
        <pc:spChg chg="mod">
          <ac:chgData name="Noura.Elmaghawry" userId="b691f193-aaf6-4e62-bc5c-f933985003e3" providerId="ADAL" clId="{C5D55BC8-61CF-4C0E-9514-71DD62D39680}" dt="2024-03-10T08:11:20.587" v="481" actId="20577"/>
          <ac:spMkLst>
            <pc:docMk/>
            <pc:sldMk cId="3825671008" sldId="325"/>
            <ac:spMk id="2" creationId="{6943A661-94FA-15F8-C63D-FC3245B33F5D}"/>
          </ac:spMkLst>
        </pc:spChg>
        <pc:spChg chg="del">
          <ac:chgData name="Noura.Elmaghawry" userId="b691f193-aaf6-4e62-bc5c-f933985003e3" providerId="ADAL" clId="{C5D55BC8-61CF-4C0E-9514-71DD62D39680}" dt="2024-03-10T08:11:23.359" v="482" actId="478"/>
          <ac:spMkLst>
            <pc:docMk/>
            <pc:sldMk cId="3825671008" sldId="325"/>
            <ac:spMk id="3" creationId="{36A879D4-2A0A-BA3A-BFE3-252A1FB60255}"/>
          </ac:spMkLst>
        </pc:spChg>
        <pc:spChg chg="add del mod">
          <ac:chgData name="Noura.Elmaghawry" userId="b691f193-aaf6-4e62-bc5c-f933985003e3" providerId="ADAL" clId="{C5D55BC8-61CF-4C0E-9514-71DD62D39680}" dt="2024-03-10T08:12:39.233" v="497" actId="478"/>
          <ac:spMkLst>
            <pc:docMk/>
            <pc:sldMk cId="3825671008" sldId="325"/>
            <ac:spMk id="9" creationId="{7DAF1128-2905-9743-B617-4800208023BC}"/>
          </ac:spMkLst>
        </pc:spChg>
        <pc:spChg chg="add mod">
          <ac:chgData name="Noura.Elmaghawry" userId="b691f193-aaf6-4e62-bc5c-f933985003e3" providerId="ADAL" clId="{C5D55BC8-61CF-4C0E-9514-71DD62D39680}" dt="2024-03-10T08:14:25.400" v="530" actId="1076"/>
          <ac:spMkLst>
            <pc:docMk/>
            <pc:sldMk cId="3825671008" sldId="325"/>
            <ac:spMk id="13" creationId="{63895E77-C359-6CC6-B92C-CA858CB8AE1C}"/>
          </ac:spMkLst>
        </pc:spChg>
        <pc:spChg chg="add mod">
          <ac:chgData name="Noura.Elmaghawry" userId="b691f193-aaf6-4e62-bc5c-f933985003e3" providerId="ADAL" clId="{C5D55BC8-61CF-4C0E-9514-71DD62D39680}" dt="2024-03-10T08:12:46.692" v="507" actId="20577"/>
          <ac:spMkLst>
            <pc:docMk/>
            <pc:sldMk cId="3825671008" sldId="325"/>
            <ac:spMk id="14" creationId="{418675CC-1F82-1469-A2C0-4D9F8E10CE84}"/>
          </ac:spMkLst>
        </pc:spChg>
        <pc:spChg chg="add mod">
          <ac:chgData name="Noura.Elmaghawry" userId="b691f193-aaf6-4e62-bc5c-f933985003e3" providerId="ADAL" clId="{C5D55BC8-61CF-4C0E-9514-71DD62D39680}" dt="2024-03-10T08:13:43.130" v="524" actId="1076"/>
          <ac:spMkLst>
            <pc:docMk/>
            <pc:sldMk cId="3825671008" sldId="325"/>
            <ac:spMk id="15" creationId="{DC3DC1B1-382D-AD99-BF35-601AB2497542}"/>
          </ac:spMkLst>
        </pc:spChg>
        <pc:spChg chg="add del">
          <ac:chgData name="Noura.Elmaghawry" userId="b691f193-aaf6-4e62-bc5c-f933985003e3" providerId="ADAL" clId="{C5D55BC8-61CF-4C0E-9514-71DD62D39680}" dt="2024-03-10T08:19:36.118" v="532" actId="21"/>
          <ac:spMkLst>
            <pc:docMk/>
            <pc:sldMk cId="3825671008" sldId="325"/>
            <ac:spMk id="19" creationId="{E09D290B-5070-E334-8B90-0671ED3ABEC5}"/>
          </ac:spMkLst>
        </pc:spChg>
        <pc:graphicFrameChg chg="add mod modGraphic">
          <ac:chgData name="Noura.Elmaghawry" userId="b691f193-aaf6-4e62-bc5c-f933985003e3" providerId="ADAL" clId="{C5D55BC8-61CF-4C0E-9514-71DD62D39680}" dt="2024-03-10T08:12:54.121" v="517" actId="20577"/>
          <ac:graphicFrameMkLst>
            <pc:docMk/>
            <pc:sldMk cId="3825671008" sldId="325"/>
            <ac:graphicFrameMk id="10" creationId="{9A260CEF-C6B6-928F-08A0-E3AA07AA6C80}"/>
          </ac:graphicFrameMkLst>
        </pc:graphicFrameChg>
        <pc:picChg chg="add del mod">
          <ac:chgData name="Noura.Elmaghawry" userId="b691f193-aaf6-4e62-bc5c-f933985003e3" providerId="ADAL" clId="{C5D55BC8-61CF-4C0E-9514-71DD62D39680}" dt="2024-03-10T08:14:12.661" v="525" actId="478"/>
          <ac:picMkLst>
            <pc:docMk/>
            <pc:sldMk cId="3825671008" sldId="325"/>
            <ac:picMk id="5" creationId="{6D0E7442-2DEF-DF97-BBBB-556273032B66}"/>
          </ac:picMkLst>
        </pc:picChg>
        <pc:picChg chg="add mod">
          <ac:chgData name="Noura.Elmaghawry" userId="b691f193-aaf6-4e62-bc5c-f933985003e3" providerId="ADAL" clId="{C5D55BC8-61CF-4C0E-9514-71DD62D39680}" dt="2024-03-10T08:12:20.032" v="494" actId="1076"/>
          <ac:picMkLst>
            <pc:docMk/>
            <pc:sldMk cId="3825671008" sldId="325"/>
            <ac:picMk id="6" creationId="{237A94ED-C918-C516-D0D9-65D059C24A81}"/>
          </ac:picMkLst>
        </pc:picChg>
        <pc:picChg chg="add mod">
          <ac:chgData name="Noura.Elmaghawry" userId="b691f193-aaf6-4e62-bc5c-f933985003e3" providerId="ADAL" clId="{C5D55BC8-61CF-4C0E-9514-71DD62D39680}" dt="2024-03-10T08:12:21.968" v="495" actId="1076"/>
          <ac:picMkLst>
            <pc:docMk/>
            <pc:sldMk cId="3825671008" sldId="325"/>
            <ac:picMk id="8" creationId="{0F8AAA47-4164-660E-109F-9245E499B199}"/>
          </ac:picMkLst>
        </pc:picChg>
        <pc:picChg chg="add mod">
          <ac:chgData name="Noura.Elmaghawry" userId="b691f193-aaf6-4e62-bc5c-f933985003e3" providerId="ADAL" clId="{C5D55BC8-61CF-4C0E-9514-71DD62D39680}" dt="2024-03-10T08:14:20.137" v="529" actId="1076"/>
          <ac:picMkLst>
            <pc:docMk/>
            <pc:sldMk cId="3825671008" sldId="325"/>
            <ac:picMk id="17" creationId="{8E6752BB-8191-9945-998F-1F157CF1AAEB}"/>
          </ac:picMkLst>
        </pc:picChg>
        <pc:cxnChg chg="add mod">
          <ac:chgData name="Noura.Elmaghawry" userId="b691f193-aaf6-4e62-bc5c-f933985003e3" providerId="ADAL" clId="{C5D55BC8-61CF-4C0E-9514-71DD62D39680}" dt="2024-03-10T08:12:35.690" v="496"/>
          <ac:cxnSpMkLst>
            <pc:docMk/>
            <pc:sldMk cId="3825671008" sldId="325"/>
            <ac:cxnSpMk id="11" creationId="{26E1DC87-0A54-5126-E0AD-6272D8DF3C1E}"/>
          </ac:cxnSpMkLst>
        </pc:cxnChg>
        <pc:cxnChg chg="add mod">
          <ac:chgData name="Noura.Elmaghawry" userId="b691f193-aaf6-4e62-bc5c-f933985003e3" providerId="ADAL" clId="{C5D55BC8-61CF-4C0E-9514-71DD62D39680}" dt="2024-03-10T08:12:35.690" v="496"/>
          <ac:cxnSpMkLst>
            <pc:docMk/>
            <pc:sldMk cId="3825671008" sldId="325"/>
            <ac:cxnSpMk id="12" creationId="{05BD7B9A-C743-1186-35BF-CC2C85660150}"/>
          </ac:cxnSpMkLst>
        </pc:cxnChg>
      </pc:sldChg>
      <pc:sldChg chg="addSp delSp modSp add mod modAnim">
        <pc:chgData name="Noura.Elmaghawry" userId="b691f193-aaf6-4e62-bc5c-f933985003e3" providerId="ADAL" clId="{C5D55BC8-61CF-4C0E-9514-71DD62D39680}" dt="2024-03-10T08:50:22.537" v="730"/>
        <pc:sldMkLst>
          <pc:docMk/>
          <pc:sldMk cId="2355538916" sldId="326"/>
        </pc:sldMkLst>
        <pc:spChg chg="add">
          <ac:chgData name="Noura.Elmaghawry" userId="b691f193-aaf6-4e62-bc5c-f933985003e3" providerId="ADAL" clId="{C5D55BC8-61CF-4C0E-9514-71DD62D39680}" dt="2024-03-10T08:22:48.172" v="552"/>
          <ac:spMkLst>
            <pc:docMk/>
            <pc:sldMk cId="2355538916" sldId="326"/>
            <ac:spMk id="9" creationId="{1A9D0C73-C6C6-2DD3-F2D1-12ACF9D2B250}"/>
          </ac:spMkLst>
        </pc:spChg>
        <pc:spChg chg="add mod">
          <ac:chgData name="Noura.Elmaghawry" userId="b691f193-aaf6-4e62-bc5c-f933985003e3" providerId="ADAL" clId="{C5D55BC8-61CF-4C0E-9514-71DD62D39680}" dt="2024-03-10T08:24:10.592" v="570" actId="20577"/>
          <ac:spMkLst>
            <pc:docMk/>
            <pc:sldMk cId="2355538916" sldId="326"/>
            <ac:spMk id="16" creationId="{8220EFCC-713E-D53D-14DF-89CF815F31A9}"/>
          </ac:spMkLst>
        </pc:spChg>
        <pc:picChg chg="add mod">
          <ac:chgData name="Noura.Elmaghawry" userId="b691f193-aaf6-4e62-bc5c-f933985003e3" providerId="ADAL" clId="{C5D55BC8-61CF-4C0E-9514-71DD62D39680}" dt="2024-03-10T08:21:08.777" v="539" actId="14100"/>
          <ac:picMkLst>
            <pc:docMk/>
            <pc:sldMk cId="2355538916" sldId="326"/>
            <ac:picMk id="4" creationId="{DCFB822A-BB07-D5EF-A24D-B2F1E40F3EAA}"/>
          </ac:picMkLst>
        </pc:picChg>
        <pc:picChg chg="mod">
          <ac:chgData name="Noura.Elmaghawry" userId="b691f193-aaf6-4e62-bc5c-f933985003e3" providerId="ADAL" clId="{C5D55BC8-61CF-4C0E-9514-71DD62D39680}" dt="2024-03-10T08:21:10.680" v="540" actId="1076"/>
          <ac:picMkLst>
            <pc:docMk/>
            <pc:sldMk cId="2355538916" sldId="326"/>
            <ac:picMk id="6" creationId="{D90DF076-2ABE-A983-0B41-E4340D6431D2}"/>
          </ac:picMkLst>
        </pc:picChg>
        <pc:picChg chg="add mod">
          <ac:chgData name="Noura.Elmaghawry" userId="b691f193-aaf6-4e62-bc5c-f933985003e3" providerId="ADAL" clId="{C5D55BC8-61CF-4C0E-9514-71DD62D39680}" dt="2024-03-10T08:21:47.976" v="544" actId="14100"/>
          <ac:picMkLst>
            <pc:docMk/>
            <pc:sldMk cId="2355538916" sldId="326"/>
            <ac:picMk id="7" creationId="{DA1524E7-6578-E201-9DA6-F923705CD3C6}"/>
          </ac:picMkLst>
        </pc:picChg>
        <pc:picChg chg="del">
          <ac:chgData name="Noura.Elmaghawry" userId="b691f193-aaf6-4e62-bc5c-f933985003e3" providerId="ADAL" clId="{C5D55BC8-61CF-4C0E-9514-71DD62D39680}" dt="2024-03-10T08:20:01.530" v="535" actId="478"/>
          <ac:picMkLst>
            <pc:docMk/>
            <pc:sldMk cId="2355538916" sldId="326"/>
            <ac:picMk id="8" creationId="{3BB72B76-1A8F-DC51-20AB-14A6F5694C19}"/>
          </ac:picMkLst>
        </pc:picChg>
        <pc:picChg chg="del">
          <ac:chgData name="Noura.Elmaghawry" userId="b691f193-aaf6-4e62-bc5c-f933985003e3" providerId="ADAL" clId="{C5D55BC8-61CF-4C0E-9514-71DD62D39680}" dt="2024-03-10T08:19:51.531" v="534" actId="478"/>
          <ac:picMkLst>
            <pc:docMk/>
            <pc:sldMk cId="2355538916" sldId="326"/>
            <ac:picMk id="17" creationId="{F9A0D2B1-C4A3-2026-2935-43085F263E35}"/>
          </ac:picMkLst>
        </pc:picChg>
        <pc:picChg chg="add mod">
          <ac:chgData name="Noura.Elmaghawry" userId="b691f193-aaf6-4e62-bc5c-f933985003e3" providerId="ADAL" clId="{C5D55BC8-61CF-4C0E-9514-71DD62D39680}" dt="2024-03-10T08:22:35.984" v="551" actId="1076"/>
          <ac:picMkLst>
            <pc:docMk/>
            <pc:sldMk cId="2355538916" sldId="326"/>
            <ac:picMk id="1026" creationId="{4E9D23CD-6CB9-16E0-1944-FEE47921F8FC}"/>
          </ac:picMkLst>
        </pc:picChg>
      </pc:sldChg>
      <pc:sldChg chg="addSp delSp modSp new mod delAnim modAnim">
        <pc:chgData name="Noura.Elmaghawry" userId="b691f193-aaf6-4e62-bc5c-f933985003e3" providerId="ADAL" clId="{C5D55BC8-61CF-4C0E-9514-71DD62D39680}" dt="2024-03-10T10:15:13.875" v="792" actId="20577"/>
        <pc:sldMkLst>
          <pc:docMk/>
          <pc:sldMk cId="3280942326" sldId="327"/>
        </pc:sldMkLst>
        <pc:spChg chg="mod">
          <ac:chgData name="Noura.Elmaghawry" userId="b691f193-aaf6-4e62-bc5c-f933985003e3" providerId="ADAL" clId="{C5D55BC8-61CF-4C0E-9514-71DD62D39680}" dt="2024-03-10T08:33:03.908" v="593" actId="20577"/>
          <ac:spMkLst>
            <pc:docMk/>
            <pc:sldMk cId="3280942326" sldId="327"/>
            <ac:spMk id="2" creationId="{6373E975-8377-B150-8931-BD29FE4558FF}"/>
          </ac:spMkLst>
        </pc:spChg>
        <pc:spChg chg="del">
          <ac:chgData name="Noura.Elmaghawry" userId="b691f193-aaf6-4e62-bc5c-f933985003e3" providerId="ADAL" clId="{C5D55BC8-61CF-4C0E-9514-71DD62D39680}" dt="2024-03-10T08:33:07.842" v="594" actId="478"/>
          <ac:spMkLst>
            <pc:docMk/>
            <pc:sldMk cId="3280942326" sldId="327"/>
            <ac:spMk id="3" creationId="{9E53E47E-7AE8-08D7-B67C-D2C1FEFADB48}"/>
          </ac:spMkLst>
        </pc:spChg>
        <pc:spChg chg="add mod">
          <ac:chgData name="Noura.Elmaghawry" userId="b691f193-aaf6-4e62-bc5c-f933985003e3" providerId="ADAL" clId="{C5D55BC8-61CF-4C0E-9514-71DD62D39680}" dt="2024-03-10T08:34:36.573" v="605" actId="20577"/>
          <ac:spMkLst>
            <pc:docMk/>
            <pc:sldMk cId="3280942326" sldId="327"/>
            <ac:spMk id="7" creationId="{0BAE6B40-0546-FE23-D090-6809D7BE7AFC}"/>
          </ac:spMkLst>
        </pc:spChg>
        <pc:spChg chg="add del mod">
          <ac:chgData name="Noura.Elmaghawry" userId="b691f193-aaf6-4e62-bc5c-f933985003e3" providerId="ADAL" clId="{C5D55BC8-61CF-4C0E-9514-71DD62D39680}" dt="2024-03-10T08:58:16.337" v="765" actId="478"/>
          <ac:spMkLst>
            <pc:docMk/>
            <pc:sldMk cId="3280942326" sldId="327"/>
            <ac:spMk id="10" creationId="{D538E1AA-8BA2-47EA-24C3-BEDE2CD26100}"/>
          </ac:spMkLst>
        </pc:spChg>
        <pc:spChg chg="add del mod">
          <ac:chgData name="Noura.Elmaghawry" userId="b691f193-aaf6-4e62-bc5c-f933985003e3" providerId="ADAL" clId="{C5D55BC8-61CF-4C0E-9514-71DD62D39680}" dt="2024-03-10T08:58:16.337" v="765" actId="478"/>
          <ac:spMkLst>
            <pc:docMk/>
            <pc:sldMk cId="3280942326" sldId="327"/>
            <ac:spMk id="11" creationId="{E3DD50CB-7E02-DC88-91F0-970ECA8A61BF}"/>
          </ac:spMkLst>
        </pc:spChg>
        <pc:spChg chg="add del mod">
          <ac:chgData name="Noura.Elmaghawry" userId="b691f193-aaf6-4e62-bc5c-f933985003e3" providerId="ADAL" clId="{C5D55BC8-61CF-4C0E-9514-71DD62D39680}" dt="2024-03-10T08:58:16.337" v="765" actId="478"/>
          <ac:spMkLst>
            <pc:docMk/>
            <pc:sldMk cId="3280942326" sldId="327"/>
            <ac:spMk id="12" creationId="{25BA2C68-6A43-9000-CCF9-E5940C2E73D0}"/>
          </ac:spMkLst>
        </pc:spChg>
        <pc:spChg chg="add del mod">
          <ac:chgData name="Noura.Elmaghawry" userId="b691f193-aaf6-4e62-bc5c-f933985003e3" providerId="ADAL" clId="{C5D55BC8-61CF-4C0E-9514-71DD62D39680}" dt="2024-03-10T08:58:16.337" v="765" actId="478"/>
          <ac:spMkLst>
            <pc:docMk/>
            <pc:sldMk cId="3280942326" sldId="327"/>
            <ac:spMk id="13" creationId="{435E6809-4B72-AB77-DEF3-D28BCAECB7A7}"/>
          </ac:spMkLst>
        </pc:spChg>
        <pc:spChg chg="add del mod">
          <ac:chgData name="Noura.Elmaghawry" userId="b691f193-aaf6-4e62-bc5c-f933985003e3" providerId="ADAL" clId="{C5D55BC8-61CF-4C0E-9514-71DD62D39680}" dt="2024-03-10T08:58:16.337" v="765" actId="478"/>
          <ac:spMkLst>
            <pc:docMk/>
            <pc:sldMk cId="3280942326" sldId="327"/>
            <ac:spMk id="14" creationId="{FFE9670B-25D7-3A59-DA4E-FB695706C90E}"/>
          </ac:spMkLst>
        </pc:spChg>
        <pc:spChg chg="add del mod">
          <ac:chgData name="Noura.Elmaghawry" userId="b691f193-aaf6-4e62-bc5c-f933985003e3" providerId="ADAL" clId="{C5D55BC8-61CF-4C0E-9514-71DD62D39680}" dt="2024-03-10T08:58:16.337" v="765" actId="478"/>
          <ac:spMkLst>
            <pc:docMk/>
            <pc:sldMk cId="3280942326" sldId="327"/>
            <ac:spMk id="16" creationId="{3BD23E9E-F97B-FD90-EFF3-6F49C55C4D45}"/>
          </ac:spMkLst>
        </pc:spChg>
        <pc:spChg chg="add mod">
          <ac:chgData name="Noura.Elmaghawry" userId="b691f193-aaf6-4e62-bc5c-f933985003e3" providerId="ADAL" clId="{C5D55BC8-61CF-4C0E-9514-71DD62D39680}" dt="2024-03-10T08:58:31.787" v="767" actId="1076"/>
          <ac:spMkLst>
            <pc:docMk/>
            <pc:sldMk cId="3280942326" sldId="327"/>
            <ac:spMk id="25" creationId="{AE55C2CE-1DB3-AD39-05C4-A580E3833EE3}"/>
          </ac:spMkLst>
        </pc:spChg>
        <pc:spChg chg="add mod">
          <ac:chgData name="Noura.Elmaghawry" userId="b691f193-aaf6-4e62-bc5c-f933985003e3" providerId="ADAL" clId="{C5D55BC8-61CF-4C0E-9514-71DD62D39680}" dt="2024-03-10T08:58:31.787" v="767" actId="1076"/>
          <ac:spMkLst>
            <pc:docMk/>
            <pc:sldMk cId="3280942326" sldId="327"/>
            <ac:spMk id="26" creationId="{985BCD3B-D8C6-58D6-12ED-CD3E9786772A}"/>
          </ac:spMkLst>
        </pc:spChg>
        <pc:spChg chg="add mod">
          <ac:chgData name="Noura.Elmaghawry" userId="b691f193-aaf6-4e62-bc5c-f933985003e3" providerId="ADAL" clId="{C5D55BC8-61CF-4C0E-9514-71DD62D39680}" dt="2024-03-10T10:15:13.875" v="792" actId="20577"/>
          <ac:spMkLst>
            <pc:docMk/>
            <pc:sldMk cId="3280942326" sldId="327"/>
            <ac:spMk id="27" creationId="{3DB0F740-6034-40EB-82D6-894AABEE6B12}"/>
          </ac:spMkLst>
        </pc:spChg>
        <pc:spChg chg="add mod">
          <ac:chgData name="Noura.Elmaghawry" userId="b691f193-aaf6-4e62-bc5c-f933985003e3" providerId="ADAL" clId="{C5D55BC8-61CF-4C0E-9514-71DD62D39680}" dt="2024-03-10T08:58:31.787" v="767" actId="1076"/>
          <ac:spMkLst>
            <pc:docMk/>
            <pc:sldMk cId="3280942326" sldId="327"/>
            <ac:spMk id="28" creationId="{6A06F987-7D75-6F8E-5BAA-0B46DCAF5F49}"/>
          </ac:spMkLst>
        </pc:spChg>
        <pc:spChg chg="add mod">
          <ac:chgData name="Noura.Elmaghawry" userId="b691f193-aaf6-4e62-bc5c-f933985003e3" providerId="ADAL" clId="{C5D55BC8-61CF-4C0E-9514-71DD62D39680}" dt="2024-03-10T08:58:31.787" v="767" actId="1076"/>
          <ac:spMkLst>
            <pc:docMk/>
            <pc:sldMk cId="3280942326" sldId="327"/>
            <ac:spMk id="29" creationId="{B05BA201-B2A4-4877-AD1C-9049CA60CD3F}"/>
          </ac:spMkLst>
        </pc:spChg>
        <pc:spChg chg="add del mod">
          <ac:chgData name="Noura.Elmaghawry" userId="b691f193-aaf6-4e62-bc5c-f933985003e3" providerId="ADAL" clId="{C5D55BC8-61CF-4C0E-9514-71DD62D39680}" dt="2024-03-10T08:58:43.441" v="771" actId="21"/>
          <ac:spMkLst>
            <pc:docMk/>
            <pc:sldMk cId="3280942326" sldId="327"/>
            <ac:spMk id="32" creationId="{A2A8853D-D942-3DB7-472F-F17C085A276A}"/>
          </ac:spMkLst>
        </pc:spChg>
        <pc:picChg chg="add mod">
          <ac:chgData name="Noura.Elmaghawry" userId="b691f193-aaf6-4e62-bc5c-f933985003e3" providerId="ADAL" clId="{C5D55BC8-61CF-4C0E-9514-71DD62D39680}" dt="2024-03-10T08:36:49.618" v="606" actId="14100"/>
          <ac:picMkLst>
            <pc:docMk/>
            <pc:sldMk cId="3280942326" sldId="327"/>
            <ac:picMk id="5" creationId="{4E4D2233-7ABF-BCAF-2F11-7E9A112A3ACC}"/>
          </ac:picMkLst>
        </pc:picChg>
        <pc:picChg chg="add mod">
          <ac:chgData name="Noura.Elmaghawry" userId="b691f193-aaf6-4e62-bc5c-f933985003e3" providerId="ADAL" clId="{C5D55BC8-61CF-4C0E-9514-71DD62D39680}" dt="2024-03-10T08:51:20.777" v="738" actId="14100"/>
          <ac:picMkLst>
            <pc:docMk/>
            <pc:sldMk cId="3280942326" sldId="327"/>
            <ac:picMk id="21" creationId="{ACE12C3E-89F1-6ED3-0DC3-E9CF9B99E07F}"/>
          </ac:picMkLst>
        </pc:picChg>
        <pc:picChg chg="add del mod">
          <ac:chgData name="Noura.Elmaghawry" userId="b691f193-aaf6-4e62-bc5c-f933985003e3" providerId="ADAL" clId="{C5D55BC8-61CF-4C0E-9514-71DD62D39680}" dt="2024-03-10T08:50:39.399" v="733" actId="478"/>
          <ac:picMkLst>
            <pc:docMk/>
            <pc:sldMk cId="3280942326" sldId="327"/>
            <ac:picMk id="22" creationId="{D0E88193-3E97-2D26-B2C5-2A36CE51231C}"/>
          </ac:picMkLst>
        </pc:picChg>
        <pc:picChg chg="add mod">
          <ac:chgData name="Noura.Elmaghawry" userId="b691f193-aaf6-4e62-bc5c-f933985003e3" providerId="ADAL" clId="{C5D55BC8-61CF-4C0E-9514-71DD62D39680}" dt="2024-03-10T08:51:18.689" v="737" actId="14100"/>
          <ac:picMkLst>
            <pc:docMk/>
            <pc:sldMk cId="3280942326" sldId="327"/>
            <ac:picMk id="24" creationId="{97BDB1BB-7DDD-5EAC-1EC7-C7C2ADD09FED}"/>
          </ac:picMkLst>
        </pc:picChg>
        <pc:inkChg chg="add">
          <ac:chgData name="Noura.Elmaghawry" userId="b691f193-aaf6-4e62-bc5c-f933985003e3" providerId="ADAL" clId="{C5D55BC8-61CF-4C0E-9514-71DD62D39680}" dt="2024-03-10T08:36:58.037" v="607" actId="9405"/>
          <ac:inkMkLst>
            <pc:docMk/>
            <pc:sldMk cId="3280942326" sldId="327"/>
            <ac:inkMk id="8" creationId="{159807D6-2FAE-75AF-567A-F04CF19C5B58}"/>
          </ac:inkMkLst>
        </pc:inkChg>
        <pc:inkChg chg="add">
          <ac:chgData name="Noura.Elmaghawry" userId="b691f193-aaf6-4e62-bc5c-f933985003e3" providerId="ADAL" clId="{C5D55BC8-61CF-4C0E-9514-71DD62D39680}" dt="2024-03-10T08:37:00.321" v="608" actId="9405"/>
          <ac:inkMkLst>
            <pc:docMk/>
            <pc:sldMk cId="3280942326" sldId="327"/>
            <ac:inkMk id="9" creationId="{2EFD5BF7-DB2D-EFDC-3256-2C2247FCBE5F}"/>
          </ac:inkMkLst>
        </pc:inkChg>
        <pc:cxnChg chg="add del mod">
          <ac:chgData name="Noura.Elmaghawry" userId="b691f193-aaf6-4e62-bc5c-f933985003e3" providerId="ADAL" clId="{C5D55BC8-61CF-4C0E-9514-71DD62D39680}" dt="2024-03-10T08:58:16.337" v="765" actId="478"/>
          <ac:cxnSpMkLst>
            <pc:docMk/>
            <pc:sldMk cId="3280942326" sldId="327"/>
            <ac:cxnSpMk id="18" creationId="{030A1530-A4F7-08C2-1D16-7B50477CFCC0}"/>
          </ac:cxnSpMkLst>
        </pc:cxnChg>
        <pc:cxnChg chg="add del mod">
          <ac:chgData name="Noura.Elmaghawry" userId="b691f193-aaf6-4e62-bc5c-f933985003e3" providerId="ADAL" clId="{C5D55BC8-61CF-4C0E-9514-71DD62D39680}" dt="2024-03-10T08:58:16.337" v="765" actId="478"/>
          <ac:cxnSpMkLst>
            <pc:docMk/>
            <pc:sldMk cId="3280942326" sldId="327"/>
            <ac:cxnSpMk id="19" creationId="{AF524F38-E7DF-7573-FA47-BC5BA4AA2F6D}"/>
          </ac:cxnSpMkLst>
        </pc:cxnChg>
        <pc:cxnChg chg="add mod">
          <ac:chgData name="Noura.Elmaghawry" userId="b691f193-aaf6-4e62-bc5c-f933985003e3" providerId="ADAL" clId="{C5D55BC8-61CF-4C0E-9514-71DD62D39680}" dt="2024-03-10T08:58:31.787" v="767" actId="1076"/>
          <ac:cxnSpMkLst>
            <pc:docMk/>
            <pc:sldMk cId="3280942326" sldId="327"/>
            <ac:cxnSpMk id="30" creationId="{3AC8B5E4-4DC6-63D1-CCF6-78B73BDD0F0E}"/>
          </ac:cxnSpMkLst>
        </pc:cxnChg>
        <pc:cxnChg chg="add mod">
          <ac:chgData name="Noura.Elmaghawry" userId="b691f193-aaf6-4e62-bc5c-f933985003e3" providerId="ADAL" clId="{C5D55BC8-61CF-4C0E-9514-71DD62D39680}" dt="2024-03-10T08:58:31.787" v="767" actId="1076"/>
          <ac:cxnSpMkLst>
            <pc:docMk/>
            <pc:sldMk cId="3280942326" sldId="327"/>
            <ac:cxnSpMk id="31" creationId="{4805BA38-3397-A7D3-C9D4-C0369830CA15}"/>
          </ac:cxnSpMkLst>
        </pc:cxnChg>
      </pc:sldChg>
      <pc:sldChg chg="delSp add del mod delAnim">
        <pc:chgData name="Noura.Elmaghawry" userId="b691f193-aaf6-4e62-bc5c-f933985003e3" providerId="ADAL" clId="{C5D55BC8-61CF-4C0E-9514-71DD62D39680}" dt="2024-03-10T08:57:56.029" v="764" actId="47"/>
        <pc:sldMkLst>
          <pc:docMk/>
          <pc:sldMk cId="315151564" sldId="328"/>
        </pc:sldMkLst>
        <pc:picChg chg="del">
          <ac:chgData name="Noura.Elmaghawry" userId="b691f193-aaf6-4e62-bc5c-f933985003e3" providerId="ADAL" clId="{C5D55BC8-61CF-4C0E-9514-71DD62D39680}" dt="2024-03-10T08:53:38.647" v="743" actId="478"/>
          <ac:picMkLst>
            <pc:docMk/>
            <pc:sldMk cId="315151564" sldId="328"/>
            <ac:picMk id="21" creationId="{CBA45390-62C9-AB63-C53A-256D82140B06}"/>
          </ac:picMkLst>
        </pc:picChg>
        <pc:picChg chg="del">
          <ac:chgData name="Noura.Elmaghawry" userId="b691f193-aaf6-4e62-bc5c-f933985003e3" providerId="ADAL" clId="{C5D55BC8-61CF-4C0E-9514-71DD62D39680}" dt="2024-03-10T08:53:37.561" v="742" actId="478"/>
          <ac:picMkLst>
            <pc:docMk/>
            <pc:sldMk cId="315151564" sldId="328"/>
            <ac:picMk id="24" creationId="{52ACC1D8-8799-E730-F55E-E66EB48846F6}"/>
          </ac:picMkLst>
        </pc:picChg>
      </pc:sldChg>
      <pc:sldChg chg="addSp delSp modSp add mod delAnim modAnim">
        <pc:chgData name="Noura.Elmaghawry" userId="b691f193-aaf6-4e62-bc5c-f933985003e3" providerId="ADAL" clId="{C5D55BC8-61CF-4C0E-9514-71DD62D39680}" dt="2024-03-10T10:15:42.343" v="796" actId="1076"/>
        <pc:sldMkLst>
          <pc:docMk/>
          <pc:sldMk cId="327863192" sldId="329"/>
        </pc:sldMkLst>
        <pc:spChg chg="add mod">
          <ac:chgData name="Noura.Elmaghawry" userId="b691f193-aaf6-4e62-bc5c-f933985003e3" providerId="ADAL" clId="{C5D55BC8-61CF-4C0E-9514-71DD62D39680}" dt="2024-03-10T10:15:42.343" v="796" actId="1076"/>
          <ac:spMkLst>
            <pc:docMk/>
            <pc:sldMk cId="327863192" sldId="329"/>
            <ac:spMk id="3" creationId="{A92BAB59-31A3-CFFF-6C8F-A1BA0DFDEEA3}"/>
          </ac:spMkLst>
        </pc:spChg>
        <pc:spChg chg="mod">
          <ac:chgData name="Noura.Elmaghawry" userId="b691f193-aaf6-4e62-bc5c-f933985003e3" providerId="ADAL" clId="{C5D55BC8-61CF-4C0E-9514-71DD62D39680}" dt="2024-03-10T08:55:20.457" v="761"/>
          <ac:spMkLst>
            <pc:docMk/>
            <pc:sldMk cId="327863192" sldId="329"/>
            <ac:spMk id="10" creationId="{C7702492-8019-8255-A2B4-D661AF75722B}"/>
          </ac:spMkLst>
        </pc:spChg>
        <pc:spChg chg="mod">
          <ac:chgData name="Noura.Elmaghawry" userId="b691f193-aaf6-4e62-bc5c-f933985003e3" providerId="ADAL" clId="{C5D55BC8-61CF-4C0E-9514-71DD62D39680}" dt="2024-03-10T08:55:03.233" v="760"/>
          <ac:spMkLst>
            <pc:docMk/>
            <pc:sldMk cId="327863192" sldId="329"/>
            <ac:spMk id="11" creationId="{03FD43BE-5D5D-4153-1D5F-0AFDA9C08CC1}"/>
          </ac:spMkLst>
        </pc:spChg>
        <pc:spChg chg="del">
          <ac:chgData name="Noura.Elmaghawry" userId="b691f193-aaf6-4e62-bc5c-f933985003e3" providerId="ADAL" clId="{C5D55BC8-61CF-4C0E-9514-71DD62D39680}" dt="2024-03-10T10:15:37.303" v="795" actId="478"/>
          <ac:spMkLst>
            <pc:docMk/>
            <pc:sldMk cId="327863192" sldId="329"/>
            <ac:spMk id="13" creationId="{E859DACB-C961-95C2-1C5F-535C119E2C06}"/>
          </ac:spMkLst>
        </pc:spChg>
        <pc:spChg chg="mod">
          <ac:chgData name="Noura.Elmaghawry" userId="b691f193-aaf6-4e62-bc5c-f933985003e3" providerId="ADAL" clId="{C5D55BC8-61CF-4C0E-9514-71DD62D39680}" dt="2024-03-10T08:55:22.264" v="762"/>
          <ac:spMkLst>
            <pc:docMk/>
            <pc:sldMk cId="327863192" sldId="329"/>
            <ac:spMk id="14" creationId="{D8824C45-2993-6CE5-1BDA-81004C28F170}"/>
          </ac:spMkLst>
        </pc:spChg>
        <pc:spChg chg="mod">
          <ac:chgData name="Noura.Elmaghawry" userId="b691f193-aaf6-4e62-bc5c-f933985003e3" providerId="ADAL" clId="{C5D55BC8-61CF-4C0E-9514-71DD62D39680}" dt="2024-03-10T08:54:57.439" v="759"/>
          <ac:spMkLst>
            <pc:docMk/>
            <pc:sldMk cId="327863192" sldId="329"/>
            <ac:spMk id="16" creationId="{547CF8A7-AABF-420B-4EF0-45B5CCBD69D2}"/>
          </ac:spMkLst>
        </pc:spChg>
        <pc:picChg chg="add mod">
          <ac:chgData name="Noura.Elmaghawry" userId="b691f193-aaf6-4e62-bc5c-f933985003e3" providerId="ADAL" clId="{C5D55BC8-61CF-4C0E-9514-71DD62D39680}" dt="2024-03-10T08:54:11.807" v="750" actId="1076"/>
          <ac:picMkLst>
            <pc:docMk/>
            <pc:sldMk cId="327863192" sldId="329"/>
            <ac:picMk id="4" creationId="{D0ABDAA3-EAF9-D60F-7EB6-C936C9C10535}"/>
          </ac:picMkLst>
        </pc:picChg>
        <pc:picChg chg="del">
          <ac:chgData name="Noura.Elmaghawry" userId="b691f193-aaf6-4e62-bc5c-f933985003e3" providerId="ADAL" clId="{C5D55BC8-61CF-4C0E-9514-71DD62D39680}" dt="2024-03-10T08:54:33.390" v="751" actId="478"/>
          <ac:picMkLst>
            <pc:docMk/>
            <pc:sldMk cId="327863192" sldId="329"/>
            <ac:picMk id="5" creationId="{9DDD2BC6-97B7-5C55-AC70-214150905EAA}"/>
          </ac:picMkLst>
        </pc:picChg>
        <pc:picChg chg="add mod">
          <ac:chgData name="Noura.Elmaghawry" userId="b691f193-aaf6-4e62-bc5c-f933985003e3" providerId="ADAL" clId="{C5D55BC8-61CF-4C0E-9514-71DD62D39680}" dt="2024-03-10T08:54:47.737" v="758" actId="1076"/>
          <ac:picMkLst>
            <pc:docMk/>
            <pc:sldMk cId="327863192" sldId="329"/>
            <ac:picMk id="15" creationId="{3F9DC0C8-46DD-2F5D-426B-C88A2BA3BEAD}"/>
          </ac:picMkLst>
        </pc:picChg>
        <pc:picChg chg="del">
          <ac:chgData name="Noura.Elmaghawry" userId="b691f193-aaf6-4e62-bc5c-f933985003e3" providerId="ADAL" clId="{C5D55BC8-61CF-4C0E-9514-71DD62D39680}" dt="2024-03-10T08:54:01.654" v="745" actId="478"/>
          <ac:picMkLst>
            <pc:docMk/>
            <pc:sldMk cId="327863192" sldId="329"/>
            <ac:picMk id="24" creationId="{0D87325A-1402-77C2-C651-4058C1AB760F}"/>
          </ac:picMkLst>
        </pc:picChg>
        <pc:inkChg chg="del">
          <ac:chgData name="Noura.Elmaghawry" userId="b691f193-aaf6-4e62-bc5c-f933985003e3" providerId="ADAL" clId="{C5D55BC8-61CF-4C0E-9514-71DD62D39680}" dt="2024-03-10T08:54:36.483" v="753" actId="478"/>
          <ac:inkMkLst>
            <pc:docMk/>
            <pc:sldMk cId="327863192" sldId="329"/>
            <ac:inkMk id="8" creationId="{F1133809-BCA6-FE8D-8B74-FED20679DB47}"/>
          </ac:inkMkLst>
        </pc:inkChg>
        <pc:inkChg chg="del">
          <ac:chgData name="Noura.Elmaghawry" userId="b691f193-aaf6-4e62-bc5c-f933985003e3" providerId="ADAL" clId="{C5D55BC8-61CF-4C0E-9514-71DD62D39680}" dt="2024-03-10T08:54:35.659" v="752" actId="478"/>
          <ac:inkMkLst>
            <pc:docMk/>
            <pc:sldMk cId="327863192" sldId="329"/>
            <ac:inkMk id="9" creationId="{1AE4FF6F-200F-B9F8-FAE8-F5275B09623E}"/>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F9220-550D-46D3-B3C1-BEAB0F6E77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8C68CF2-3B77-43EE-AF5C-C6CF2A75A41E}">
      <dgm:prSet phldrT="[Text]" custT="1"/>
      <dgm:spPr/>
      <dgm:t>
        <a:bodyPr/>
        <a:lstStyle/>
        <a:p>
          <a:r>
            <a:rPr lang="en-US" sz="2400" b="1" kern="1200" dirty="0" err="1">
              <a:latin typeface="+mj-lt"/>
            </a:rPr>
            <a:t>ofstream</a:t>
          </a:r>
          <a:endParaRPr lang="en-US" sz="2400" b="1" kern="1200" dirty="0">
            <a:latin typeface="+mj-lt"/>
          </a:endParaRPr>
        </a:p>
        <a:p>
          <a:r>
            <a:rPr lang="en-US" sz="2000" b="1" kern="1200" dirty="0">
              <a:solidFill>
                <a:srgbClr val="FFFFFF"/>
              </a:solidFill>
              <a:latin typeface="Dosis"/>
              <a:ea typeface="+mn-ea"/>
              <a:cs typeface="+mn-cs"/>
            </a:rPr>
            <a:t>(output file stream)</a:t>
          </a:r>
        </a:p>
      </dgm:t>
    </dgm:pt>
    <dgm:pt modelId="{41694CAF-3F14-4E75-86F2-2C57FD81B1DF}" type="parTrans" cxnId="{4B1B0C80-C3A0-4414-B152-B9000CE4CE88}">
      <dgm:prSet/>
      <dgm:spPr/>
      <dgm:t>
        <a:bodyPr/>
        <a:lstStyle/>
        <a:p>
          <a:endParaRPr lang="en-US"/>
        </a:p>
      </dgm:t>
    </dgm:pt>
    <dgm:pt modelId="{4A8F9724-7321-4DFE-B5D7-9007341B03BD}" type="sibTrans" cxnId="{4B1B0C80-C3A0-4414-B152-B9000CE4CE88}">
      <dgm:prSet/>
      <dgm:spPr/>
      <dgm:t>
        <a:bodyPr/>
        <a:lstStyle/>
        <a:p>
          <a:endParaRPr lang="en-US"/>
        </a:p>
      </dgm:t>
    </dgm:pt>
    <dgm:pt modelId="{17DF66B0-FE34-4D96-9391-AE75767FFA90}">
      <dgm:prSet phldrT="[Text]" custT="1"/>
      <dgm:spPr/>
      <dgm:t>
        <a:bodyPr/>
        <a:lstStyle/>
        <a:p>
          <a:r>
            <a:rPr lang="en-US" sz="2000" b="0" i="0" dirty="0"/>
            <a:t>This data type represents the output file stream and is used to create files and to write information to files.</a:t>
          </a:r>
          <a:endParaRPr lang="en-US" sz="2000" dirty="0"/>
        </a:p>
      </dgm:t>
    </dgm:pt>
    <dgm:pt modelId="{B4968433-6D04-4613-8AB3-00CFB9692069}" type="parTrans" cxnId="{ED3C3455-B713-4D91-989D-1B6112EFAEB9}">
      <dgm:prSet/>
      <dgm:spPr/>
      <dgm:t>
        <a:bodyPr/>
        <a:lstStyle/>
        <a:p>
          <a:endParaRPr lang="en-US"/>
        </a:p>
      </dgm:t>
    </dgm:pt>
    <dgm:pt modelId="{FDFC2F59-2546-412A-B40F-4677B533084F}" type="sibTrans" cxnId="{ED3C3455-B713-4D91-989D-1B6112EFAEB9}">
      <dgm:prSet/>
      <dgm:spPr/>
      <dgm:t>
        <a:bodyPr/>
        <a:lstStyle/>
        <a:p>
          <a:endParaRPr lang="en-US"/>
        </a:p>
      </dgm:t>
    </dgm:pt>
    <dgm:pt modelId="{07596051-29D0-4B98-A7EA-831EAFA016C0}">
      <dgm:prSet phldrT="[Text]" custT="1"/>
      <dgm:spPr/>
      <dgm: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ifstream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(input file stream)</a:t>
          </a:r>
        </a:p>
      </dgm:t>
    </dgm:pt>
    <dgm:pt modelId="{A9D0C106-8D6F-4119-BC25-BFDF78C7E2F4}" type="parTrans" cxnId="{8D954193-1E49-474D-B3B2-0E6F2F0A4E30}">
      <dgm:prSet/>
      <dgm:spPr/>
      <dgm:t>
        <a:bodyPr/>
        <a:lstStyle/>
        <a:p>
          <a:endParaRPr lang="en-US"/>
        </a:p>
      </dgm:t>
    </dgm:pt>
    <dgm:pt modelId="{2EABAAF2-9426-4DE0-9AE7-614268CE1734}" type="sibTrans" cxnId="{8D954193-1E49-474D-B3B2-0E6F2F0A4E30}">
      <dgm:prSet/>
      <dgm:spPr/>
      <dgm:t>
        <a:bodyPr/>
        <a:lstStyle/>
        <a:p>
          <a:endParaRPr lang="en-US"/>
        </a:p>
      </dgm:t>
    </dgm:pt>
    <dgm:pt modelId="{B31702B7-916D-45A3-A359-6442A991F7FC}">
      <dgm:prSet phldrT="[Text]" custT="1"/>
      <dgm:spPr/>
      <dgm:t>
        <a:bodyPr/>
        <a:lstStyle/>
        <a:p>
          <a:r>
            <a:rPr lang="en-US" sz="2000" b="0" i="0" dirty="0"/>
            <a:t>This data type represents the input file stream and is used to read information from files.</a:t>
          </a:r>
          <a:endParaRPr lang="en-US" sz="2000" dirty="0"/>
        </a:p>
      </dgm:t>
    </dgm:pt>
    <dgm:pt modelId="{533D1AA1-C242-4818-8008-081E4635B008}" type="parTrans" cxnId="{C88BB071-E2C4-469B-AAD0-D9DEF59F3CA9}">
      <dgm:prSet/>
      <dgm:spPr/>
      <dgm:t>
        <a:bodyPr/>
        <a:lstStyle/>
        <a:p>
          <a:endParaRPr lang="en-US"/>
        </a:p>
      </dgm:t>
    </dgm:pt>
    <dgm:pt modelId="{9F073A33-A418-47BA-A310-3775BB08589A}" type="sibTrans" cxnId="{C88BB071-E2C4-469B-AAD0-D9DEF59F3CA9}">
      <dgm:prSet/>
      <dgm:spPr/>
      <dgm:t>
        <a:bodyPr/>
        <a:lstStyle/>
        <a:p>
          <a:endParaRPr lang="en-US"/>
        </a:p>
      </dgm:t>
    </dgm:pt>
    <dgm:pt modelId="{E55E463B-DBDE-42C4-A25D-A2EBD9633A15}">
      <dgm:prSet phldrT="[Text]" custT="1"/>
      <dgm:spPr/>
      <dgm: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(file stream)</a:t>
          </a:r>
        </a:p>
      </dgm:t>
    </dgm:pt>
    <dgm:pt modelId="{174D023A-8903-4C89-BFD2-25378B3BB2B7}" type="parTrans" cxnId="{2A547A03-A44A-4892-BB0F-2F07FE598CCA}">
      <dgm:prSet/>
      <dgm:spPr/>
      <dgm:t>
        <a:bodyPr/>
        <a:lstStyle/>
        <a:p>
          <a:endParaRPr lang="en-US"/>
        </a:p>
      </dgm:t>
    </dgm:pt>
    <dgm:pt modelId="{4309D386-3965-403F-AAB6-35DD5A5DFF10}" type="sibTrans" cxnId="{2A547A03-A44A-4892-BB0F-2F07FE598CCA}">
      <dgm:prSet/>
      <dgm:spPr/>
      <dgm:t>
        <a:bodyPr/>
        <a:lstStyle/>
        <a:p>
          <a:endParaRPr lang="en-US"/>
        </a:p>
      </dgm:t>
    </dgm:pt>
    <dgm:pt modelId="{BE25ED3E-E986-4940-AF8D-4A7C4C260F35}">
      <dgm:prSet phldrT="[Text]" custT="1"/>
      <dgm:spPr/>
      <dgm:t>
        <a:bodyPr/>
        <a:lstStyle/>
        <a:p>
          <a:r>
            <a:rPr lang="en-US" sz="2000" b="0" i="0" dirty="0"/>
            <a:t>This data type represents the file stream, and has the capabilities of both </a:t>
          </a:r>
          <a:r>
            <a:rPr lang="en-US" sz="2000" b="1" i="0" dirty="0" err="1"/>
            <a:t>ofstream</a:t>
          </a:r>
          <a:r>
            <a:rPr lang="en-US" sz="2000" b="0" i="0" dirty="0"/>
            <a:t> and </a:t>
          </a:r>
          <a:r>
            <a:rPr lang="en-US" sz="2000" b="1" i="0" dirty="0" err="1"/>
            <a:t>ifstream</a:t>
          </a:r>
          <a:r>
            <a:rPr lang="en-US" sz="2000" b="0" i="0" dirty="0"/>
            <a:t> which means it can create files, write information to files, and read information from files.</a:t>
          </a:r>
          <a:endParaRPr lang="en-US" sz="2000" dirty="0"/>
        </a:p>
      </dgm:t>
    </dgm:pt>
    <dgm:pt modelId="{D44D07D0-8E3E-413C-B346-CC01E2B9C561}" type="parTrans" cxnId="{715BD895-C794-470B-8151-9D87FBD18259}">
      <dgm:prSet/>
      <dgm:spPr/>
      <dgm:t>
        <a:bodyPr/>
        <a:lstStyle/>
        <a:p>
          <a:endParaRPr lang="en-US"/>
        </a:p>
      </dgm:t>
    </dgm:pt>
    <dgm:pt modelId="{83A7E6B0-A129-4B69-90A0-1D423E0D939D}" type="sibTrans" cxnId="{715BD895-C794-470B-8151-9D87FBD18259}">
      <dgm:prSet/>
      <dgm:spPr/>
      <dgm:t>
        <a:bodyPr/>
        <a:lstStyle/>
        <a:p>
          <a:endParaRPr lang="en-US"/>
        </a:p>
      </dgm:t>
    </dgm:pt>
    <dgm:pt modelId="{3AE956F5-C033-4686-8B2F-1FE9B9421470}" type="pres">
      <dgm:prSet presAssocID="{317F9220-550D-46D3-B3C1-BEAB0F6E7777}" presName="Name0" presStyleCnt="0">
        <dgm:presLayoutVars>
          <dgm:dir/>
          <dgm:animLvl val="lvl"/>
          <dgm:resizeHandles val="exact"/>
        </dgm:presLayoutVars>
      </dgm:prSet>
      <dgm:spPr/>
    </dgm:pt>
    <dgm:pt modelId="{4D303AA8-51CE-4680-B1E0-6BF7D700E036}" type="pres">
      <dgm:prSet presAssocID="{78C68CF2-3B77-43EE-AF5C-C6CF2A75A41E}" presName="composite" presStyleCnt="0"/>
      <dgm:spPr/>
    </dgm:pt>
    <dgm:pt modelId="{A534B0B5-695B-4F5A-9525-F79C2F24935D}" type="pres">
      <dgm:prSet presAssocID="{78C68CF2-3B77-43EE-AF5C-C6CF2A75A41E}" presName="parTx" presStyleLbl="alignNode1" presStyleIdx="0" presStyleCnt="3" custScaleY="103718">
        <dgm:presLayoutVars>
          <dgm:chMax val="0"/>
          <dgm:chPref val="0"/>
          <dgm:bulletEnabled val="1"/>
        </dgm:presLayoutVars>
      </dgm:prSet>
      <dgm:spPr/>
    </dgm:pt>
    <dgm:pt modelId="{1894DF84-5F5B-4711-BAA9-F58ABC24A78D}" type="pres">
      <dgm:prSet presAssocID="{78C68CF2-3B77-43EE-AF5C-C6CF2A75A41E}" presName="desTx" presStyleLbl="alignAccFollowNode1" presStyleIdx="0" presStyleCnt="3">
        <dgm:presLayoutVars>
          <dgm:bulletEnabled val="1"/>
        </dgm:presLayoutVars>
      </dgm:prSet>
      <dgm:spPr/>
    </dgm:pt>
    <dgm:pt modelId="{91655BA7-277C-4D36-9BB7-513ACBCAF078}" type="pres">
      <dgm:prSet presAssocID="{4A8F9724-7321-4DFE-B5D7-9007341B03BD}" presName="space" presStyleCnt="0"/>
      <dgm:spPr/>
    </dgm:pt>
    <dgm:pt modelId="{C27CE137-81D0-44DB-A81F-C93D02458825}" type="pres">
      <dgm:prSet presAssocID="{07596051-29D0-4B98-A7EA-831EAFA016C0}" presName="composite" presStyleCnt="0"/>
      <dgm:spPr/>
    </dgm:pt>
    <dgm:pt modelId="{5B693B55-1160-4B08-A9CF-CD18E352D10E}" type="pres">
      <dgm:prSet presAssocID="{07596051-29D0-4B98-A7EA-831EAFA016C0}" presName="parTx" presStyleLbl="alignNode1" presStyleIdx="1" presStyleCnt="3">
        <dgm:presLayoutVars>
          <dgm:chMax val="0"/>
          <dgm:chPref val="0"/>
          <dgm:bulletEnabled val="1"/>
        </dgm:presLayoutVars>
      </dgm:prSet>
      <dgm:spPr/>
    </dgm:pt>
    <dgm:pt modelId="{09650AC6-5B86-4BF1-B5D4-1B63CDBE9DDE}" type="pres">
      <dgm:prSet presAssocID="{07596051-29D0-4B98-A7EA-831EAFA016C0}" presName="desTx" presStyleLbl="alignAccFollowNode1" presStyleIdx="1" presStyleCnt="3">
        <dgm:presLayoutVars>
          <dgm:bulletEnabled val="1"/>
        </dgm:presLayoutVars>
      </dgm:prSet>
      <dgm:spPr/>
    </dgm:pt>
    <dgm:pt modelId="{A39D98F2-48CA-4BD1-B5DA-38B60CE4DF52}" type="pres">
      <dgm:prSet presAssocID="{2EABAAF2-9426-4DE0-9AE7-614268CE1734}" presName="space" presStyleCnt="0"/>
      <dgm:spPr/>
    </dgm:pt>
    <dgm:pt modelId="{C3B1FF55-ED24-43D6-A288-55882F62A067}" type="pres">
      <dgm:prSet presAssocID="{E55E463B-DBDE-42C4-A25D-A2EBD9633A15}" presName="composite" presStyleCnt="0"/>
      <dgm:spPr/>
    </dgm:pt>
    <dgm:pt modelId="{EE86DFA4-DA27-4E74-9CC8-F072D15E4F8B}" type="pres">
      <dgm:prSet presAssocID="{E55E463B-DBDE-42C4-A25D-A2EBD9633A15}" presName="parTx" presStyleLbl="alignNode1" presStyleIdx="2" presStyleCnt="3">
        <dgm:presLayoutVars>
          <dgm:chMax val="0"/>
          <dgm:chPref val="0"/>
          <dgm:bulletEnabled val="1"/>
        </dgm:presLayoutVars>
      </dgm:prSet>
      <dgm:spPr/>
    </dgm:pt>
    <dgm:pt modelId="{1D4B57C6-598F-4418-8FC4-D120C8FEA241}" type="pres">
      <dgm:prSet presAssocID="{E55E463B-DBDE-42C4-A25D-A2EBD9633A15}" presName="desTx" presStyleLbl="alignAccFollowNode1" presStyleIdx="2" presStyleCnt="3">
        <dgm:presLayoutVars>
          <dgm:bulletEnabled val="1"/>
        </dgm:presLayoutVars>
      </dgm:prSet>
      <dgm:spPr/>
    </dgm:pt>
  </dgm:ptLst>
  <dgm:cxnLst>
    <dgm:cxn modelId="{2A547A03-A44A-4892-BB0F-2F07FE598CCA}" srcId="{317F9220-550D-46D3-B3C1-BEAB0F6E7777}" destId="{E55E463B-DBDE-42C4-A25D-A2EBD9633A15}" srcOrd="2" destOrd="0" parTransId="{174D023A-8903-4C89-BFD2-25378B3BB2B7}" sibTransId="{4309D386-3965-403F-AAB6-35DD5A5DFF10}"/>
    <dgm:cxn modelId="{739C8903-EB80-4A9E-98F3-1DE3539C3F6D}" type="presOf" srcId="{E55E463B-DBDE-42C4-A25D-A2EBD9633A15}" destId="{EE86DFA4-DA27-4E74-9CC8-F072D15E4F8B}" srcOrd="0" destOrd="0" presId="urn:microsoft.com/office/officeart/2005/8/layout/hList1"/>
    <dgm:cxn modelId="{46E4B50D-0795-4FE2-8A30-9934320AEF9F}" type="presOf" srcId="{317F9220-550D-46D3-B3C1-BEAB0F6E7777}" destId="{3AE956F5-C033-4686-8B2F-1FE9B9421470}" srcOrd="0" destOrd="0" presId="urn:microsoft.com/office/officeart/2005/8/layout/hList1"/>
    <dgm:cxn modelId="{657CAD41-C8C7-4EAE-ACCD-3DA3474B393D}" type="presOf" srcId="{BE25ED3E-E986-4940-AF8D-4A7C4C260F35}" destId="{1D4B57C6-598F-4418-8FC4-D120C8FEA241}" srcOrd="0" destOrd="0" presId="urn:microsoft.com/office/officeart/2005/8/layout/hList1"/>
    <dgm:cxn modelId="{C88BB071-E2C4-469B-AAD0-D9DEF59F3CA9}" srcId="{07596051-29D0-4B98-A7EA-831EAFA016C0}" destId="{B31702B7-916D-45A3-A359-6442A991F7FC}" srcOrd="0" destOrd="0" parTransId="{533D1AA1-C242-4818-8008-081E4635B008}" sibTransId="{9F073A33-A418-47BA-A310-3775BB08589A}"/>
    <dgm:cxn modelId="{ED3C3455-B713-4D91-989D-1B6112EFAEB9}" srcId="{78C68CF2-3B77-43EE-AF5C-C6CF2A75A41E}" destId="{17DF66B0-FE34-4D96-9391-AE75767FFA90}" srcOrd="0" destOrd="0" parTransId="{B4968433-6D04-4613-8AB3-00CFB9692069}" sibTransId="{FDFC2F59-2546-412A-B40F-4677B533084F}"/>
    <dgm:cxn modelId="{4B1B0C80-C3A0-4414-B152-B9000CE4CE88}" srcId="{317F9220-550D-46D3-B3C1-BEAB0F6E7777}" destId="{78C68CF2-3B77-43EE-AF5C-C6CF2A75A41E}" srcOrd="0" destOrd="0" parTransId="{41694CAF-3F14-4E75-86F2-2C57FD81B1DF}" sibTransId="{4A8F9724-7321-4DFE-B5D7-9007341B03BD}"/>
    <dgm:cxn modelId="{8D954193-1E49-474D-B3B2-0E6F2F0A4E30}" srcId="{317F9220-550D-46D3-B3C1-BEAB0F6E7777}" destId="{07596051-29D0-4B98-A7EA-831EAFA016C0}" srcOrd="1" destOrd="0" parTransId="{A9D0C106-8D6F-4119-BC25-BFDF78C7E2F4}" sibTransId="{2EABAAF2-9426-4DE0-9AE7-614268CE1734}"/>
    <dgm:cxn modelId="{715BD895-C794-470B-8151-9D87FBD18259}" srcId="{E55E463B-DBDE-42C4-A25D-A2EBD9633A15}" destId="{BE25ED3E-E986-4940-AF8D-4A7C4C260F35}" srcOrd="0" destOrd="0" parTransId="{D44D07D0-8E3E-413C-B346-CC01E2B9C561}" sibTransId="{83A7E6B0-A129-4B69-90A0-1D423E0D939D}"/>
    <dgm:cxn modelId="{155DE1A8-7781-46AD-8420-F088D210AFF5}" type="presOf" srcId="{07596051-29D0-4B98-A7EA-831EAFA016C0}" destId="{5B693B55-1160-4B08-A9CF-CD18E352D10E}" srcOrd="0" destOrd="0" presId="urn:microsoft.com/office/officeart/2005/8/layout/hList1"/>
    <dgm:cxn modelId="{3BFAC7BB-F478-49DB-A5FE-965618B82CE4}" type="presOf" srcId="{78C68CF2-3B77-43EE-AF5C-C6CF2A75A41E}" destId="{A534B0B5-695B-4F5A-9525-F79C2F24935D}" srcOrd="0" destOrd="0" presId="urn:microsoft.com/office/officeart/2005/8/layout/hList1"/>
    <dgm:cxn modelId="{FBA908ED-48D4-40E8-9F89-3FF1C1A4D02E}" type="presOf" srcId="{B31702B7-916D-45A3-A359-6442A991F7FC}" destId="{09650AC6-5B86-4BF1-B5D4-1B63CDBE9DDE}" srcOrd="0" destOrd="0" presId="urn:microsoft.com/office/officeart/2005/8/layout/hList1"/>
    <dgm:cxn modelId="{A5BFB6F7-AF27-4C3E-BA85-7D19C92DF88E}" type="presOf" srcId="{17DF66B0-FE34-4D96-9391-AE75767FFA90}" destId="{1894DF84-5F5B-4711-BAA9-F58ABC24A78D}" srcOrd="0" destOrd="0" presId="urn:microsoft.com/office/officeart/2005/8/layout/hList1"/>
    <dgm:cxn modelId="{8BAB43E5-33F3-4A21-81B7-1B013B9144C6}" type="presParOf" srcId="{3AE956F5-C033-4686-8B2F-1FE9B9421470}" destId="{4D303AA8-51CE-4680-B1E0-6BF7D700E036}" srcOrd="0" destOrd="0" presId="urn:microsoft.com/office/officeart/2005/8/layout/hList1"/>
    <dgm:cxn modelId="{791538C9-33F2-44C2-AFBC-BF83A2D2A388}" type="presParOf" srcId="{4D303AA8-51CE-4680-B1E0-6BF7D700E036}" destId="{A534B0B5-695B-4F5A-9525-F79C2F24935D}" srcOrd="0" destOrd="0" presId="urn:microsoft.com/office/officeart/2005/8/layout/hList1"/>
    <dgm:cxn modelId="{E6C25A9C-FE8C-4AF3-BD33-18B96F4F5D24}" type="presParOf" srcId="{4D303AA8-51CE-4680-B1E0-6BF7D700E036}" destId="{1894DF84-5F5B-4711-BAA9-F58ABC24A78D}" srcOrd="1" destOrd="0" presId="urn:microsoft.com/office/officeart/2005/8/layout/hList1"/>
    <dgm:cxn modelId="{453F86D7-4102-4501-BD7C-15EA42C31981}" type="presParOf" srcId="{3AE956F5-C033-4686-8B2F-1FE9B9421470}" destId="{91655BA7-277C-4D36-9BB7-513ACBCAF078}" srcOrd="1" destOrd="0" presId="urn:microsoft.com/office/officeart/2005/8/layout/hList1"/>
    <dgm:cxn modelId="{9E6E467A-551E-4383-AE1B-8409409DABF2}" type="presParOf" srcId="{3AE956F5-C033-4686-8B2F-1FE9B9421470}" destId="{C27CE137-81D0-44DB-A81F-C93D02458825}" srcOrd="2" destOrd="0" presId="urn:microsoft.com/office/officeart/2005/8/layout/hList1"/>
    <dgm:cxn modelId="{D40F7E75-CD1A-4304-9F08-836BDCAF3244}" type="presParOf" srcId="{C27CE137-81D0-44DB-A81F-C93D02458825}" destId="{5B693B55-1160-4B08-A9CF-CD18E352D10E}" srcOrd="0" destOrd="0" presId="urn:microsoft.com/office/officeart/2005/8/layout/hList1"/>
    <dgm:cxn modelId="{AC4E232E-225A-4769-A7F9-CEE4335C4284}" type="presParOf" srcId="{C27CE137-81D0-44DB-A81F-C93D02458825}" destId="{09650AC6-5B86-4BF1-B5D4-1B63CDBE9DDE}" srcOrd="1" destOrd="0" presId="urn:microsoft.com/office/officeart/2005/8/layout/hList1"/>
    <dgm:cxn modelId="{B5980C26-8D6A-4FDC-A6E4-7F27FF6B9C4C}" type="presParOf" srcId="{3AE956F5-C033-4686-8B2F-1FE9B9421470}" destId="{A39D98F2-48CA-4BD1-B5DA-38B60CE4DF52}" srcOrd="3" destOrd="0" presId="urn:microsoft.com/office/officeart/2005/8/layout/hList1"/>
    <dgm:cxn modelId="{9D89A9DB-D19B-4F84-9B0D-C8370D90C362}" type="presParOf" srcId="{3AE956F5-C033-4686-8B2F-1FE9B9421470}" destId="{C3B1FF55-ED24-43D6-A288-55882F62A067}" srcOrd="4" destOrd="0" presId="urn:microsoft.com/office/officeart/2005/8/layout/hList1"/>
    <dgm:cxn modelId="{A02A1486-AA1E-4B18-8C6E-FA5897F6660A}" type="presParOf" srcId="{C3B1FF55-ED24-43D6-A288-55882F62A067}" destId="{EE86DFA4-DA27-4E74-9CC8-F072D15E4F8B}" srcOrd="0" destOrd="0" presId="urn:microsoft.com/office/officeart/2005/8/layout/hList1"/>
    <dgm:cxn modelId="{46AAEF44-58DD-464B-A333-10A364227E1D}" type="presParOf" srcId="{C3B1FF55-ED24-43D6-A288-55882F62A067}" destId="{1D4B57C6-598F-4418-8FC4-D120C8FEA2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FCB985-A36A-46E8-A79A-F3A57D5201BC}" type="doc">
      <dgm:prSet loTypeId="urn:microsoft.com/office/officeart/2005/8/layout/orgChart1" loCatId="hierarchy" qsTypeId="urn:microsoft.com/office/officeart/2005/8/quickstyle/3d4" qsCatId="3D" csTypeId="urn:microsoft.com/office/officeart/2005/8/colors/accent1_5" csCatId="accent1" phldr="1"/>
      <dgm:spPr/>
      <dgm:t>
        <a:bodyPr/>
        <a:lstStyle/>
        <a:p>
          <a:endParaRPr lang="en-US"/>
        </a:p>
      </dgm:t>
    </dgm:pt>
    <dgm:pt modelId="{41F13C6E-0D90-4904-AB51-2CCCA9027FA2}">
      <dgm:prSet phldrT="[Text]"/>
      <dgm:spPr/>
      <dgm:t>
        <a:bodyPr/>
        <a:lstStyle/>
        <a:p>
          <a:r>
            <a:rPr lang="en-US" dirty="0"/>
            <a:t>Errors</a:t>
          </a:r>
        </a:p>
      </dgm:t>
    </dgm:pt>
    <dgm:pt modelId="{B5C6E3F4-46BC-42E3-9330-F16BB6ACF69A}" type="parTrans" cxnId="{747B673F-86B8-4F41-A516-078DD44FB049}">
      <dgm:prSet/>
      <dgm:spPr/>
      <dgm:t>
        <a:bodyPr/>
        <a:lstStyle/>
        <a:p>
          <a:endParaRPr lang="en-US"/>
        </a:p>
      </dgm:t>
    </dgm:pt>
    <dgm:pt modelId="{8E94114B-D313-49FC-9693-A6B69621B756}" type="sibTrans" cxnId="{747B673F-86B8-4F41-A516-078DD44FB049}">
      <dgm:prSet/>
      <dgm:spPr/>
      <dgm:t>
        <a:bodyPr/>
        <a:lstStyle/>
        <a:p>
          <a:endParaRPr lang="en-US"/>
        </a:p>
      </dgm:t>
    </dgm:pt>
    <dgm:pt modelId="{EFC72733-973B-4576-BC86-D26B20C9DE6B}">
      <dgm:prSet phldrT="[Text]"/>
      <dgm:spPr/>
      <dgm:t>
        <a:bodyPr/>
        <a:lstStyle/>
        <a:p>
          <a:r>
            <a:rPr lang="en-US" dirty="0"/>
            <a:t>Compile Error</a:t>
          </a:r>
        </a:p>
      </dgm:t>
    </dgm:pt>
    <dgm:pt modelId="{0F548227-4648-476A-8015-25860EEC59A8}" type="parTrans" cxnId="{E06FB72B-811D-411C-828F-268D5F6D09B2}">
      <dgm:prSet/>
      <dgm:spPr/>
      <dgm:t>
        <a:bodyPr/>
        <a:lstStyle/>
        <a:p>
          <a:endParaRPr lang="en-US"/>
        </a:p>
      </dgm:t>
    </dgm:pt>
    <dgm:pt modelId="{FB484BCE-4E5F-4773-83E3-9FD85F842D1E}" type="sibTrans" cxnId="{E06FB72B-811D-411C-828F-268D5F6D09B2}">
      <dgm:prSet/>
      <dgm:spPr/>
      <dgm:t>
        <a:bodyPr/>
        <a:lstStyle/>
        <a:p>
          <a:endParaRPr lang="en-US"/>
        </a:p>
      </dgm:t>
    </dgm:pt>
    <dgm:pt modelId="{1BDCAB7A-5A9B-498C-BAE9-61185D662765}">
      <dgm:prSet phldrT="[Text]"/>
      <dgm:spPr/>
      <dgm:t>
        <a:bodyPr/>
        <a:lstStyle/>
        <a:p>
          <a:r>
            <a:rPr lang="en-US" dirty="0"/>
            <a:t>Runtime Error</a:t>
          </a:r>
        </a:p>
      </dgm:t>
    </dgm:pt>
    <dgm:pt modelId="{AE94C568-CB81-47D9-A868-08DA357FA943}" type="parTrans" cxnId="{0B104124-62AF-4A01-B535-8A9C61F14F69}">
      <dgm:prSet/>
      <dgm:spPr/>
      <dgm:t>
        <a:bodyPr/>
        <a:lstStyle/>
        <a:p>
          <a:endParaRPr lang="en-US"/>
        </a:p>
      </dgm:t>
    </dgm:pt>
    <dgm:pt modelId="{E3677FC2-63E7-42DD-ACEA-F2E63AFD1F17}" type="sibTrans" cxnId="{0B104124-62AF-4A01-B535-8A9C61F14F69}">
      <dgm:prSet/>
      <dgm:spPr/>
      <dgm:t>
        <a:bodyPr/>
        <a:lstStyle/>
        <a:p>
          <a:endParaRPr lang="en-US"/>
        </a:p>
      </dgm:t>
    </dgm:pt>
    <dgm:pt modelId="{5A6A7BD8-27FB-4180-A14C-4A2A13C16996}">
      <dgm:prSet phldrT="[Text]"/>
      <dgm:spPr/>
      <dgm:t>
        <a:bodyPr/>
        <a:lstStyle/>
        <a:p>
          <a:r>
            <a:rPr lang="en-US" dirty="0"/>
            <a:t>Logical Error</a:t>
          </a:r>
        </a:p>
      </dgm:t>
    </dgm:pt>
    <dgm:pt modelId="{CDAB2B05-2382-4E0B-A9E6-4FA355D09719}" type="parTrans" cxnId="{B8630185-3F2D-475B-9E85-287F522BAE33}">
      <dgm:prSet/>
      <dgm:spPr/>
      <dgm:t>
        <a:bodyPr/>
        <a:lstStyle/>
        <a:p>
          <a:endParaRPr lang="en-US"/>
        </a:p>
      </dgm:t>
    </dgm:pt>
    <dgm:pt modelId="{761966D3-0990-45E7-85FF-BA9653E5A492}" type="sibTrans" cxnId="{B8630185-3F2D-475B-9E85-287F522BAE33}">
      <dgm:prSet/>
      <dgm:spPr/>
      <dgm:t>
        <a:bodyPr/>
        <a:lstStyle/>
        <a:p>
          <a:endParaRPr lang="en-US"/>
        </a:p>
      </dgm:t>
    </dgm:pt>
    <dgm:pt modelId="{19A18C3F-F6ED-465B-B0C1-F9165005DB16}">
      <dgm:prSet/>
      <dgm:spPr/>
      <dgm:t>
        <a:bodyPr/>
        <a:lstStyle/>
        <a:p>
          <a:r>
            <a:rPr lang="en-US" dirty="0"/>
            <a:t>Syntax Error</a:t>
          </a:r>
        </a:p>
      </dgm:t>
    </dgm:pt>
    <dgm:pt modelId="{767F08CF-962C-4B25-8D0F-BF21B74B5FAA}" type="parTrans" cxnId="{E18E0D40-B566-48D8-BDFD-31322C477FA5}">
      <dgm:prSet/>
      <dgm:spPr/>
      <dgm:t>
        <a:bodyPr/>
        <a:lstStyle/>
        <a:p>
          <a:endParaRPr lang="en-US"/>
        </a:p>
      </dgm:t>
    </dgm:pt>
    <dgm:pt modelId="{78F690D3-E098-4D60-BC7A-03CFDA1ED46D}" type="sibTrans" cxnId="{E18E0D40-B566-48D8-BDFD-31322C477FA5}">
      <dgm:prSet/>
      <dgm:spPr/>
      <dgm:t>
        <a:bodyPr/>
        <a:lstStyle/>
        <a:p>
          <a:endParaRPr lang="en-US"/>
        </a:p>
      </dgm:t>
    </dgm:pt>
    <dgm:pt modelId="{6DD823B8-DC5F-4625-BAF5-3863E7B210BE}">
      <dgm:prSet/>
      <dgm:spPr/>
      <dgm:t>
        <a:bodyPr/>
        <a:lstStyle/>
        <a:p>
          <a:r>
            <a:rPr lang="en-US" dirty="0"/>
            <a:t>Semantic Error</a:t>
          </a:r>
        </a:p>
      </dgm:t>
    </dgm:pt>
    <dgm:pt modelId="{900E47E3-865D-4814-9D81-9837E75C7150}" type="parTrans" cxnId="{BEE4C57F-045D-4EA3-B545-7800AB29ED33}">
      <dgm:prSet/>
      <dgm:spPr/>
      <dgm:t>
        <a:bodyPr/>
        <a:lstStyle/>
        <a:p>
          <a:endParaRPr lang="en-US"/>
        </a:p>
      </dgm:t>
    </dgm:pt>
    <dgm:pt modelId="{45584DD8-E5F2-419C-95FE-B73C2477095E}" type="sibTrans" cxnId="{BEE4C57F-045D-4EA3-B545-7800AB29ED33}">
      <dgm:prSet/>
      <dgm:spPr/>
      <dgm:t>
        <a:bodyPr/>
        <a:lstStyle/>
        <a:p>
          <a:endParaRPr lang="en-US"/>
        </a:p>
      </dgm:t>
    </dgm:pt>
    <dgm:pt modelId="{1A5B1B46-A3FB-46CD-8A8C-FF94869EB9D8}">
      <dgm:prSet/>
      <dgm:spPr/>
      <dgm:t>
        <a:bodyPr/>
        <a:lstStyle/>
        <a:p>
          <a:r>
            <a:rPr lang="en-US" dirty="0"/>
            <a:t>Type Error</a:t>
          </a:r>
        </a:p>
      </dgm:t>
    </dgm:pt>
    <dgm:pt modelId="{23307AD8-8373-470C-8FD2-DFA7CA674956}" type="parTrans" cxnId="{62A23A64-03D2-43D6-BBB3-839B2906C495}">
      <dgm:prSet/>
      <dgm:spPr/>
      <dgm:t>
        <a:bodyPr/>
        <a:lstStyle/>
        <a:p>
          <a:endParaRPr lang="en-US"/>
        </a:p>
      </dgm:t>
    </dgm:pt>
    <dgm:pt modelId="{AD3BAEF3-FC38-4F7F-99A5-9D35BE69945D}" type="sibTrans" cxnId="{62A23A64-03D2-43D6-BBB3-839B2906C495}">
      <dgm:prSet/>
      <dgm:spPr/>
      <dgm:t>
        <a:bodyPr/>
        <a:lstStyle/>
        <a:p>
          <a:endParaRPr lang="en-US"/>
        </a:p>
      </dgm:t>
    </dgm:pt>
    <dgm:pt modelId="{0A73E2FE-7BE2-4150-91A1-7004C06215F3}" type="pres">
      <dgm:prSet presAssocID="{09FCB985-A36A-46E8-A79A-F3A57D5201BC}" presName="hierChild1" presStyleCnt="0">
        <dgm:presLayoutVars>
          <dgm:orgChart val="1"/>
          <dgm:chPref val="1"/>
          <dgm:dir/>
          <dgm:animOne val="branch"/>
          <dgm:animLvl val="lvl"/>
          <dgm:resizeHandles/>
        </dgm:presLayoutVars>
      </dgm:prSet>
      <dgm:spPr/>
    </dgm:pt>
    <dgm:pt modelId="{D968F27B-D15B-4108-A240-654E1869D4D2}" type="pres">
      <dgm:prSet presAssocID="{41F13C6E-0D90-4904-AB51-2CCCA9027FA2}" presName="hierRoot1" presStyleCnt="0">
        <dgm:presLayoutVars>
          <dgm:hierBranch val="init"/>
        </dgm:presLayoutVars>
      </dgm:prSet>
      <dgm:spPr/>
    </dgm:pt>
    <dgm:pt modelId="{214F6F15-8CF9-4077-BFAA-7E973DCFCB92}" type="pres">
      <dgm:prSet presAssocID="{41F13C6E-0D90-4904-AB51-2CCCA9027FA2}" presName="rootComposite1" presStyleCnt="0"/>
      <dgm:spPr/>
    </dgm:pt>
    <dgm:pt modelId="{9000C52A-2DB9-4E95-A36C-0642F4E3F979}" type="pres">
      <dgm:prSet presAssocID="{41F13C6E-0D90-4904-AB51-2CCCA9027FA2}" presName="rootText1" presStyleLbl="node0" presStyleIdx="0" presStyleCnt="1">
        <dgm:presLayoutVars>
          <dgm:chPref val="3"/>
        </dgm:presLayoutVars>
      </dgm:prSet>
      <dgm:spPr/>
    </dgm:pt>
    <dgm:pt modelId="{6D02F22D-A307-4740-844A-E1ECAE187233}" type="pres">
      <dgm:prSet presAssocID="{41F13C6E-0D90-4904-AB51-2CCCA9027FA2}" presName="rootConnector1" presStyleLbl="node1" presStyleIdx="0" presStyleCnt="0"/>
      <dgm:spPr/>
    </dgm:pt>
    <dgm:pt modelId="{1AAD749D-2628-4E58-8A56-97BC9C9D31D3}" type="pres">
      <dgm:prSet presAssocID="{41F13C6E-0D90-4904-AB51-2CCCA9027FA2}" presName="hierChild2" presStyleCnt="0"/>
      <dgm:spPr/>
    </dgm:pt>
    <dgm:pt modelId="{FF94AFE5-13DC-4103-82C4-C53B574DF102}" type="pres">
      <dgm:prSet presAssocID="{0F548227-4648-476A-8015-25860EEC59A8}" presName="Name37" presStyleLbl="parChTrans1D2" presStyleIdx="0" presStyleCnt="3"/>
      <dgm:spPr/>
    </dgm:pt>
    <dgm:pt modelId="{E32B3F31-9A63-4D0B-A81E-BF04331758EF}" type="pres">
      <dgm:prSet presAssocID="{EFC72733-973B-4576-BC86-D26B20C9DE6B}" presName="hierRoot2" presStyleCnt="0">
        <dgm:presLayoutVars>
          <dgm:hierBranch val="init"/>
        </dgm:presLayoutVars>
      </dgm:prSet>
      <dgm:spPr/>
    </dgm:pt>
    <dgm:pt modelId="{E5DCF42D-D2FE-4D0F-8301-D7726F72EC7D}" type="pres">
      <dgm:prSet presAssocID="{EFC72733-973B-4576-BC86-D26B20C9DE6B}" presName="rootComposite" presStyleCnt="0"/>
      <dgm:spPr/>
    </dgm:pt>
    <dgm:pt modelId="{016CAC02-EB99-431B-A487-8A437AB06592}" type="pres">
      <dgm:prSet presAssocID="{EFC72733-973B-4576-BC86-D26B20C9DE6B}" presName="rootText" presStyleLbl="node2" presStyleIdx="0" presStyleCnt="3">
        <dgm:presLayoutVars>
          <dgm:chPref val="3"/>
        </dgm:presLayoutVars>
      </dgm:prSet>
      <dgm:spPr/>
    </dgm:pt>
    <dgm:pt modelId="{5D184DD6-06BA-467F-B486-F6CD8F90CF6B}" type="pres">
      <dgm:prSet presAssocID="{EFC72733-973B-4576-BC86-D26B20C9DE6B}" presName="rootConnector" presStyleLbl="node2" presStyleIdx="0" presStyleCnt="3"/>
      <dgm:spPr/>
    </dgm:pt>
    <dgm:pt modelId="{77907E64-5F8F-403D-B962-387E28AAB4C5}" type="pres">
      <dgm:prSet presAssocID="{EFC72733-973B-4576-BC86-D26B20C9DE6B}" presName="hierChild4" presStyleCnt="0"/>
      <dgm:spPr/>
    </dgm:pt>
    <dgm:pt modelId="{73F9F328-AA9A-4B56-BF09-0237D8742A65}" type="pres">
      <dgm:prSet presAssocID="{767F08CF-962C-4B25-8D0F-BF21B74B5FAA}" presName="Name37" presStyleLbl="parChTrans1D3" presStyleIdx="0" presStyleCnt="3"/>
      <dgm:spPr/>
    </dgm:pt>
    <dgm:pt modelId="{77BDEE1E-5614-418B-9FBC-EBA52B122070}" type="pres">
      <dgm:prSet presAssocID="{19A18C3F-F6ED-465B-B0C1-F9165005DB16}" presName="hierRoot2" presStyleCnt="0">
        <dgm:presLayoutVars>
          <dgm:hierBranch val="init"/>
        </dgm:presLayoutVars>
      </dgm:prSet>
      <dgm:spPr/>
    </dgm:pt>
    <dgm:pt modelId="{D2B4671B-693B-4109-8E59-44B2F0CBC6F3}" type="pres">
      <dgm:prSet presAssocID="{19A18C3F-F6ED-465B-B0C1-F9165005DB16}" presName="rootComposite" presStyleCnt="0"/>
      <dgm:spPr/>
    </dgm:pt>
    <dgm:pt modelId="{F5DED1F0-4254-4968-9BD9-F1F761EA453C}" type="pres">
      <dgm:prSet presAssocID="{19A18C3F-F6ED-465B-B0C1-F9165005DB16}" presName="rootText" presStyleLbl="node3" presStyleIdx="0" presStyleCnt="3">
        <dgm:presLayoutVars>
          <dgm:chPref val="3"/>
        </dgm:presLayoutVars>
      </dgm:prSet>
      <dgm:spPr/>
    </dgm:pt>
    <dgm:pt modelId="{6C0BA04A-5013-4445-9E78-99942E618F1F}" type="pres">
      <dgm:prSet presAssocID="{19A18C3F-F6ED-465B-B0C1-F9165005DB16}" presName="rootConnector" presStyleLbl="node3" presStyleIdx="0" presStyleCnt="3"/>
      <dgm:spPr/>
    </dgm:pt>
    <dgm:pt modelId="{96C4625F-C6D8-4972-AC1F-90C4ECBA18B4}" type="pres">
      <dgm:prSet presAssocID="{19A18C3F-F6ED-465B-B0C1-F9165005DB16}" presName="hierChild4" presStyleCnt="0"/>
      <dgm:spPr/>
    </dgm:pt>
    <dgm:pt modelId="{828BD3A3-9896-4B5E-A9B8-C31D40E43955}" type="pres">
      <dgm:prSet presAssocID="{19A18C3F-F6ED-465B-B0C1-F9165005DB16}" presName="hierChild5" presStyleCnt="0"/>
      <dgm:spPr/>
    </dgm:pt>
    <dgm:pt modelId="{A31C85BF-52AF-4F0C-B584-24D1A88EF1E4}" type="pres">
      <dgm:prSet presAssocID="{900E47E3-865D-4814-9D81-9837E75C7150}" presName="Name37" presStyleLbl="parChTrans1D3" presStyleIdx="1" presStyleCnt="3"/>
      <dgm:spPr/>
    </dgm:pt>
    <dgm:pt modelId="{1877887C-21DE-44FF-9C9F-5796C349929E}" type="pres">
      <dgm:prSet presAssocID="{6DD823B8-DC5F-4625-BAF5-3863E7B210BE}" presName="hierRoot2" presStyleCnt="0">
        <dgm:presLayoutVars>
          <dgm:hierBranch val="init"/>
        </dgm:presLayoutVars>
      </dgm:prSet>
      <dgm:spPr/>
    </dgm:pt>
    <dgm:pt modelId="{0208AA9F-6594-4CFC-BA70-8205E153EA83}" type="pres">
      <dgm:prSet presAssocID="{6DD823B8-DC5F-4625-BAF5-3863E7B210BE}" presName="rootComposite" presStyleCnt="0"/>
      <dgm:spPr/>
    </dgm:pt>
    <dgm:pt modelId="{D3DA1C2A-0EEA-47C7-B1A0-F50B8F386DBB}" type="pres">
      <dgm:prSet presAssocID="{6DD823B8-DC5F-4625-BAF5-3863E7B210BE}" presName="rootText" presStyleLbl="node3" presStyleIdx="1" presStyleCnt="3">
        <dgm:presLayoutVars>
          <dgm:chPref val="3"/>
        </dgm:presLayoutVars>
      </dgm:prSet>
      <dgm:spPr/>
    </dgm:pt>
    <dgm:pt modelId="{4ED54F67-0358-4B70-AA13-7FDFB2C58C58}" type="pres">
      <dgm:prSet presAssocID="{6DD823B8-DC5F-4625-BAF5-3863E7B210BE}" presName="rootConnector" presStyleLbl="node3" presStyleIdx="1" presStyleCnt="3"/>
      <dgm:spPr/>
    </dgm:pt>
    <dgm:pt modelId="{8DB8FD9D-C7E6-4EB9-B8A4-99ADB21EA1AE}" type="pres">
      <dgm:prSet presAssocID="{6DD823B8-DC5F-4625-BAF5-3863E7B210BE}" presName="hierChild4" presStyleCnt="0"/>
      <dgm:spPr/>
    </dgm:pt>
    <dgm:pt modelId="{75E5C51E-644F-4ED0-8EA3-51EAF45199BA}" type="pres">
      <dgm:prSet presAssocID="{6DD823B8-DC5F-4625-BAF5-3863E7B210BE}" presName="hierChild5" presStyleCnt="0"/>
      <dgm:spPr/>
    </dgm:pt>
    <dgm:pt modelId="{2C8D7C61-B7F5-4B33-AE56-3D23B99A1C1F}" type="pres">
      <dgm:prSet presAssocID="{23307AD8-8373-470C-8FD2-DFA7CA674956}" presName="Name37" presStyleLbl="parChTrans1D3" presStyleIdx="2" presStyleCnt="3"/>
      <dgm:spPr/>
    </dgm:pt>
    <dgm:pt modelId="{C0E264FA-58F2-49CA-9FFF-B5C38EFA2A13}" type="pres">
      <dgm:prSet presAssocID="{1A5B1B46-A3FB-46CD-8A8C-FF94869EB9D8}" presName="hierRoot2" presStyleCnt="0">
        <dgm:presLayoutVars>
          <dgm:hierBranch val="init"/>
        </dgm:presLayoutVars>
      </dgm:prSet>
      <dgm:spPr/>
    </dgm:pt>
    <dgm:pt modelId="{934457FD-71CB-4D06-8DEE-BC75DB9E7B43}" type="pres">
      <dgm:prSet presAssocID="{1A5B1B46-A3FB-46CD-8A8C-FF94869EB9D8}" presName="rootComposite" presStyleCnt="0"/>
      <dgm:spPr/>
    </dgm:pt>
    <dgm:pt modelId="{BB7D85EE-C970-4FBB-8EAE-D0CBF5481B75}" type="pres">
      <dgm:prSet presAssocID="{1A5B1B46-A3FB-46CD-8A8C-FF94869EB9D8}" presName="rootText" presStyleLbl="node3" presStyleIdx="2" presStyleCnt="3">
        <dgm:presLayoutVars>
          <dgm:chPref val="3"/>
        </dgm:presLayoutVars>
      </dgm:prSet>
      <dgm:spPr/>
    </dgm:pt>
    <dgm:pt modelId="{9A251D35-5392-4950-92CE-9F9E73C1400A}" type="pres">
      <dgm:prSet presAssocID="{1A5B1B46-A3FB-46CD-8A8C-FF94869EB9D8}" presName="rootConnector" presStyleLbl="node3" presStyleIdx="2" presStyleCnt="3"/>
      <dgm:spPr/>
    </dgm:pt>
    <dgm:pt modelId="{307794A2-5609-42EC-B5CD-FBE4ED0B89D5}" type="pres">
      <dgm:prSet presAssocID="{1A5B1B46-A3FB-46CD-8A8C-FF94869EB9D8}" presName="hierChild4" presStyleCnt="0"/>
      <dgm:spPr/>
    </dgm:pt>
    <dgm:pt modelId="{B134CBA2-D570-4B85-942E-1BD71F025F24}" type="pres">
      <dgm:prSet presAssocID="{1A5B1B46-A3FB-46CD-8A8C-FF94869EB9D8}" presName="hierChild5" presStyleCnt="0"/>
      <dgm:spPr/>
    </dgm:pt>
    <dgm:pt modelId="{8B8B3D91-6D2C-4872-A142-9995D19FD239}" type="pres">
      <dgm:prSet presAssocID="{EFC72733-973B-4576-BC86-D26B20C9DE6B}" presName="hierChild5" presStyleCnt="0"/>
      <dgm:spPr/>
    </dgm:pt>
    <dgm:pt modelId="{FDA47FC7-DE90-48E2-802E-3C1AE3858896}" type="pres">
      <dgm:prSet presAssocID="{AE94C568-CB81-47D9-A868-08DA357FA943}" presName="Name37" presStyleLbl="parChTrans1D2" presStyleIdx="1" presStyleCnt="3"/>
      <dgm:spPr/>
    </dgm:pt>
    <dgm:pt modelId="{007E27DC-A5EC-4CED-AD42-5698678908C5}" type="pres">
      <dgm:prSet presAssocID="{1BDCAB7A-5A9B-498C-BAE9-61185D662765}" presName="hierRoot2" presStyleCnt="0">
        <dgm:presLayoutVars>
          <dgm:hierBranch val="init"/>
        </dgm:presLayoutVars>
      </dgm:prSet>
      <dgm:spPr/>
    </dgm:pt>
    <dgm:pt modelId="{960509C4-26BE-4E02-AFC1-BBFCCF586D15}" type="pres">
      <dgm:prSet presAssocID="{1BDCAB7A-5A9B-498C-BAE9-61185D662765}" presName="rootComposite" presStyleCnt="0"/>
      <dgm:spPr/>
    </dgm:pt>
    <dgm:pt modelId="{1B4AD2BC-E80C-4365-A243-FBDD1E5181FD}" type="pres">
      <dgm:prSet presAssocID="{1BDCAB7A-5A9B-498C-BAE9-61185D662765}" presName="rootText" presStyleLbl="node2" presStyleIdx="1" presStyleCnt="3">
        <dgm:presLayoutVars>
          <dgm:chPref val="3"/>
        </dgm:presLayoutVars>
      </dgm:prSet>
      <dgm:spPr/>
    </dgm:pt>
    <dgm:pt modelId="{BAAD99F3-5BB2-4CBC-96A9-FCDA13DAECCA}" type="pres">
      <dgm:prSet presAssocID="{1BDCAB7A-5A9B-498C-BAE9-61185D662765}" presName="rootConnector" presStyleLbl="node2" presStyleIdx="1" presStyleCnt="3"/>
      <dgm:spPr/>
    </dgm:pt>
    <dgm:pt modelId="{8F30558D-6746-4168-A3AE-8492E5B28936}" type="pres">
      <dgm:prSet presAssocID="{1BDCAB7A-5A9B-498C-BAE9-61185D662765}" presName="hierChild4" presStyleCnt="0"/>
      <dgm:spPr/>
    </dgm:pt>
    <dgm:pt modelId="{5C4367D2-67F6-40D4-B85B-47591C5F7EE3}" type="pres">
      <dgm:prSet presAssocID="{1BDCAB7A-5A9B-498C-BAE9-61185D662765}" presName="hierChild5" presStyleCnt="0"/>
      <dgm:spPr/>
    </dgm:pt>
    <dgm:pt modelId="{53DAB16C-2354-468F-A5E5-E071ED41B5A1}" type="pres">
      <dgm:prSet presAssocID="{CDAB2B05-2382-4E0B-A9E6-4FA355D09719}" presName="Name37" presStyleLbl="parChTrans1D2" presStyleIdx="2" presStyleCnt="3"/>
      <dgm:spPr/>
    </dgm:pt>
    <dgm:pt modelId="{499328A9-2C74-4AAE-AE97-3173B0D6DE1D}" type="pres">
      <dgm:prSet presAssocID="{5A6A7BD8-27FB-4180-A14C-4A2A13C16996}" presName="hierRoot2" presStyleCnt="0">
        <dgm:presLayoutVars>
          <dgm:hierBranch val="init"/>
        </dgm:presLayoutVars>
      </dgm:prSet>
      <dgm:spPr/>
    </dgm:pt>
    <dgm:pt modelId="{65CBDFE8-50C7-4968-8FAC-9A9364B6B962}" type="pres">
      <dgm:prSet presAssocID="{5A6A7BD8-27FB-4180-A14C-4A2A13C16996}" presName="rootComposite" presStyleCnt="0"/>
      <dgm:spPr/>
    </dgm:pt>
    <dgm:pt modelId="{6ABD5C5A-DE78-4FA6-B41F-0E94AEFE28F2}" type="pres">
      <dgm:prSet presAssocID="{5A6A7BD8-27FB-4180-A14C-4A2A13C16996}" presName="rootText" presStyleLbl="node2" presStyleIdx="2" presStyleCnt="3">
        <dgm:presLayoutVars>
          <dgm:chPref val="3"/>
        </dgm:presLayoutVars>
      </dgm:prSet>
      <dgm:spPr/>
    </dgm:pt>
    <dgm:pt modelId="{E1C0936A-6C8A-4EFC-95EC-DF201B49CA69}" type="pres">
      <dgm:prSet presAssocID="{5A6A7BD8-27FB-4180-A14C-4A2A13C16996}" presName="rootConnector" presStyleLbl="node2" presStyleIdx="2" presStyleCnt="3"/>
      <dgm:spPr/>
    </dgm:pt>
    <dgm:pt modelId="{51C24287-F496-4D22-9217-F87778316AB5}" type="pres">
      <dgm:prSet presAssocID="{5A6A7BD8-27FB-4180-A14C-4A2A13C16996}" presName="hierChild4" presStyleCnt="0"/>
      <dgm:spPr/>
    </dgm:pt>
    <dgm:pt modelId="{532F6F67-8673-4D22-BE15-CC8D7266ECC0}" type="pres">
      <dgm:prSet presAssocID="{5A6A7BD8-27FB-4180-A14C-4A2A13C16996}" presName="hierChild5" presStyleCnt="0"/>
      <dgm:spPr/>
    </dgm:pt>
    <dgm:pt modelId="{18986F05-E0D6-4507-85C3-ECF489B30612}" type="pres">
      <dgm:prSet presAssocID="{41F13C6E-0D90-4904-AB51-2CCCA9027FA2}" presName="hierChild3" presStyleCnt="0"/>
      <dgm:spPr/>
    </dgm:pt>
  </dgm:ptLst>
  <dgm:cxnLst>
    <dgm:cxn modelId="{732ADC00-36C4-4B9B-A6B2-9C15B60F0253}" type="presOf" srcId="{1BDCAB7A-5A9B-498C-BAE9-61185D662765}" destId="{1B4AD2BC-E80C-4365-A243-FBDD1E5181FD}" srcOrd="0" destOrd="0" presId="urn:microsoft.com/office/officeart/2005/8/layout/orgChart1"/>
    <dgm:cxn modelId="{F6A41F04-07C0-48CE-AB65-3BCEAC46938B}" type="presOf" srcId="{EFC72733-973B-4576-BC86-D26B20C9DE6B}" destId="{016CAC02-EB99-431B-A487-8A437AB06592}" srcOrd="0" destOrd="0" presId="urn:microsoft.com/office/officeart/2005/8/layout/orgChart1"/>
    <dgm:cxn modelId="{62CB9016-F002-4489-9694-AD0A9ABF7719}" type="presOf" srcId="{900E47E3-865D-4814-9D81-9837E75C7150}" destId="{A31C85BF-52AF-4F0C-B584-24D1A88EF1E4}" srcOrd="0" destOrd="0" presId="urn:microsoft.com/office/officeart/2005/8/layout/orgChart1"/>
    <dgm:cxn modelId="{F5C30F1F-6426-4F3F-8931-0E91B2C06BD0}" type="presOf" srcId="{09FCB985-A36A-46E8-A79A-F3A57D5201BC}" destId="{0A73E2FE-7BE2-4150-91A1-7004C06215F3}" srcOrd="0" destOrd="0" presId="urn:microsoft.com/office/officeart/2005/8/layout/orgChart1"/>
    <dgm:cxn modelId="{0B104124-62AF-4A01-B535-8A9C61F14F69}" srcId="{41F13C6E-0D90-4904-AB51-2CCCA9027FA2}" destId="{1BDCAB7A-5A9B-498C-BAE9-61185D662765}" srcOrd="1" destOrd="0" parTransId="{AE94C568-CB81-47D9-A868-08DA357FA943}" sibTransId="{E3677FC2-63E7-42DD-ACEA-F2E63AFD1F17}"/>
    <dgm:cxn modelId="{573C6B26-DF1A-4183-9A5B-B5920DB58B67}" type="presOf" srcId="{5A6A7BD8-27FB-4180-A14C-4A2A13C16996}" destId="{6ABD5C5A-DE78-4FA6-B41F-0E94AEFE28F2}" srcOrd="0" destOrd="0" presId="urn:microsoft.com/office/officeart/2005/8/layout/orgChart1"/>
    <dgm:cxn modelId="{75256A2A-D150-43BD-B367-056D3BE5D1C2}" type="presOf" srcId="{1A5B1B46-A3FB-46CD-8A8C-FF94869EB9D8}" destId="{9A251D35-5392-4950-92CE-9F9E73C1400A}" srcOrd="1" destOrd="0" presId="urn:microsoft.com/office/officeart/2005/8/layout/orgChart1"/>
    <dgm:cxn modelId="{E06FB72B-811D-411C-828F-268D5F6D09B2}" srcId="{41F13C6E-0D90-4904-AB51-2CCCA9027FA2}" destId="{EFC72733-973B-4576-BC86-D26B20C9DE6B}" srcOrd="0" destOrd="0" parTransId="{0F548227-4648-476A-8015-25860EEC59A8}" sibTransId="{FB484BCE-4E5F-4773-83E3-9FD85F842D1E}"/>
    <dgm:cxn modelId="{D22CA430-EAB0-49EB-883C-9175F1223AFA}" type="presOf" srcId="{1A5B1B46-A3FB-46CD-8A8C-FF94869EB9D8}" destId="{BB7D85EE-C970-4FBB-8EAE-D0CBF5481B75}" srcOrd="0" destOrd="0" presId="urn:microsoft.com/office/officeart/2005/8/layout/orgChart1"/>
    <dgm:cxn modelId="{A3EA0737-AAA8-4030-9EEA-30D3E28DFD86}" type="presOf" srcId="{767F08CF-962C-4B25-8D0F-BF21B74B5FAA}" destId="{73F9F328-AA9A-4B56-BF09-0237D8742A65}" srcOrd="0" destOrd="0" presId="urn:microsoft.com/office/officeart/2005/8/layout/orgChart1"/>
    <dgm:cxn modelId="{747B673F-86B8-4F41-A516-078DD44FB049}" srcId="{09FCB985-A36A-46E8-A79A-F3A57D5201BC}" destId="{41F13C6E-0D90-4904-AB51-2CCCA9027FA2}" srcOrd="0" destOrd="0" parTransId="{B5C6E3F4-46BC-42E3-9330-F16BB6ACF69A}" sibTransId="{8E94114B-D313-49FC-9693-A6B69621B756}"/>
    <dgm:cxn modelId="{E18E0D40-B566-48D8-BDFD-31322C477FA5}" srcId="{EFC72733-973B-4576-BC86-D26B20C9DE6B}" destId="{19A18C3F-F6ED-465B-B0C1-F9165005DB16}" srcOrd="0" destOrd="0" parTransId="{767F08CF-962C-4B25-8D0F-BF21B74B5FAA}" sibTransId="{78F690D3-E098-4D60-BC7A-03CFDA1ED46D}"/>
    <dgm:cxn modelId="{CA154641-B857-4227-9ACF-B7F20D3B525E}" type="presOf" srcId="{23307AD8-8373-470C-8FD2-DFA7CA674956}" destId="{2C8D7C61-B7F5-4B33-AE56-3D23B99A1C1F}" srcOrd="0" destOrd="0" presId="urn:microsoft.com/office/officeart/2005/8/layout/orgChart1"/>
    <dgm:cxn modelId="{62A23A64-03D2-43D6-BBB3-839B2906C495}" srcId="{EFC72733-973B-4576-BC86-D26B20C9DE6B}" destId="{1A5B1B46-A3FB-46CD-8A8C-FF94869EB9D8}" srcOrd="2" destOrd="0" parTransId="{23307AD8-8373-470C-8FD2-DFA7CA674956}" sibTransId="{AD3BAEF3-FC38-4F7F-99A5-9D35BE69945D}"/>
    <dgm:cxn modelId="{97EB1E45-1A91-4D66-BB27-BF1BD864B12E}" type="presOf" srcId="{41F13C6E-0D90-4904-AB51-2CCCA9027FA2}" destId="{6D02F22D-A307-4740-844A-E1ECAE187233}" srcOrd="1" destOrd="0" presId="urn:microsoft.com/office/officeart/2005/8/layout/orgChart1"/>
    <dgm:cxn modelId="{F18C6B67-4B9A-450A-9416-701FE3879346}" type="presOf" srcId="{19A18C3F-F6ED-465B-B0C1-F9165005DB16}" destId="{F5DED1F0-4254-4968-9BD9-F1F761EA453C}" srcOrd="0" destOrd="0" presId="urn:microsoft.com/office/officeart/2005/8/layout/orgChart1"/>
    <dgm:cxn modelId="{7B168049-EF91-4B30-8871-AB99AEC124F3}" type="presOf" srcId="{0F548227-4648-476A-8015-25860EEC59A8}" destId="{FF94AFE5-13DC-4103-82C4-C53B574DF102}" srcOrd="0" destOrd="0" presId="urn:microsoft.com/office/officeart/2005/8/layout/orgChart1"/>
    <dgm:cxn modelId="{63DC7D4C-7A79-4A30-8661-D7B91F72DB63}" type="presOf" srcId="{19A18C3F-F6ED-465B-B0C1-F9165005DB16}" destId="{6C0BA04A-5013-4445-9E78-99942E618F1F}" srcOrd="1" destOrd="0" presId="urn:microsoft.com/office/officeart/2005/8/layout/orgChart1"/>
    <dgm:cxn modelId="{1E34295A-1035-4D5C-AA78-DA75D4928337}" type="presOf" srcId="{EFC72733-973B-4576-BC86-D26B20C9DE6B}" destId="{5D184DD6-06BA-467F-B486-F6CD8F90CF6B}" srcOrd="1" destOrd="0" presId="urn:microsoft.com/office/officeart/2005/8/layout/orgChart1"/>
    <dgm:cxn modelId="{BEE4C57F-045D-4EA3-B545-7800AB29ED33}" srcId="{EFC72733-973B-4576-BC86-D26B20C9DE6B}" destId="{6DD823B8-DC5F-4625-BAF5-3863E7B210BE}" srcOrd="1" destOrd="0" parTransId="{900E47E3-865D-4814-9D81-9837E75C7150}" sibTransId="{45584DD8-E5F2-419C-95FE-B73C2477095E}"/>
    <dgm:cxn modelId="{0C266C83-C481-4725-A318-A41A9750032F}" type="presOf" srcId="{6DD823B8-DC5F-4625-BAF5-3863E7B210BE}" destId="{D3DA1C2A-0EEA-47C7-B1A0-F50B8F386DBB}" srcOrd="0" destOrd="0" presId="urn:microsoft.com/office/officeart/2005/8/layout/orgChart1"/>
    <dgm:cxn modelId="{B8630185-3F2D-475B-9E85-287F522BAE33}" srcId="{41F13C6E-0D90-4904-AB51-2CCCA9027FA2}" destId="{5A6A7BD8-27FB-4180-A14C-4A2A13C16996}" srcOrd="2" destOrd="0" parTransId="{CDAB2B05-2382-4E0B-A9E6-4FA355D09719}" sibTransId="{761966D3-0990-45E7-85FF-BA9653E5A492}"/>
    <dgm:cxn modelId="{6DC08094-4AD0-42F7-B1D5-3730D8F83327}" type="presOf" srcId="{5A6A7BD8-27FB-4180-A14C-4A2A13C16996}" destId="{E1C0936A-6C8A-4EFC-95EC-DF201B49CA69}" srcOrd="1" destOrd="0" presId="urn:microsoft.com/office/officeart/2005/8/layout/orgChart1"/>
    <dgm:cxn modelId="{DD49C3A3-C948-493C-8E2C-A6D4BBAF70BD}" type="presOf" srcId="{AE94C568-CB81-47D9-A868-08DA357FA943}" destId="{FDA47FC7-DE90-48E2-802E-3C1AE3858896}" srcOrd="0" destOrd="0" presId="urn:microsoft.com/office/officeart/2005/8/layout/orgChart1"/>
    <dgm:cxn modelId="{F19E13B4-5F3D-4811-BC72-A4D04F414E32}" type="presOf" srcId="{CDAB2B05-2382-4E0B-A9E6-4FA355D09719}" destId="{53DAB16C-2354-468F-A5E5-E071ED41B5A1}" srcOrd="0" destOrd="0" presId="urn:microsoft.com/office/officeart/2005/8/layout/orgChart1"/>
    <dgm:cxn modelId="{D48F70D0-DA1A-435B-AF59-168A1FE21680}" type="presOf" srcId="{41F13C6E-0D90-4904-AB51-2CCCA9027FA2}" destId="{9000C52A-2DB9-4E95-A36C-0642F4E3F979}" srcOrd="0" destOrd="0" presId="urn:microsoft.com/office/officeart/2005/8/layout/orgChart1"/>
    <dgm:cxn modelId="{FA6F34D4-1D70-4362-BD0D-ED5F4D145066}" type="presOf" srcId="{6DD823B8-DC5F-4625-BAF5-3863E7B210BE}" destId="{4ED54F67-0358-4B70-AA13-7FDFB2C58C58}" srcOrd="1" destOrd="0" presId="urn:microsoft.com/office/officeart/2005/8/layout/orgChart1"/>
    <dgm:cxn modelId="{DA9BC2FD-71AC-4D55-BDCE-FB27222EA8DB}" type="presOf" srcId="{1BDCAB7A-5A9B-498C-BAE9-61185D662765}" destId="{BAAD99F3-5BB2-4CBC-96A9-FCDA13DAECCA}" srcOrd="1" destOrd="0" presId="urn:microsoft.com/office/officeart/2005/8/layout/orgChart1"/>
    <dgm:cxn modelId="{C61698EF-84F0-41E2-B421-6A0ACA565D33}" type="presParOf" srcId="{0A73E2FE-7BE2-4150-91A1-7004C06215F3}" destId="{D968F27B-D15B-4108-A240-654E1869D4D2}" srcOrd="0" destOrd="0" presId="urn:microsoft.com/office/officeart/2005/8/layout/orgChart1"/>
    <dgm:cxn modelId="{8D9FEDB4-45FE-4589-A5C7-40D2C2108139}" type="presParOf" srcId="{D968F27B-D15B-4108-A240-654E1869D4D2}" destId="{214F6F15-8CF9-4077-BFAA-7E973DCFCB92}" srcOrd="0" destOrd="0" presId="urn:microsoft.com/office/officeart/2005/8/layout/orgChart1"/>
    <dgm:cxn modelId="{95DC6D06-7FB9-4604-B050-1E367FCFDD8D}" type="presParOf" srcId="{214F6F15-8CF9-4077-BFAA-7E973DCFCB92}" destId="{9000C52A-2DB9-4E95-A36C-0642F4E3F979}" srcOrd="0" destOrd="0" presId="urn:microsoft.com/office/officeart/2005/8/layout/orgChart1"/>
    <dgm:cxn modelId="{1173EE89-4A3A-4096-A7B8-CA67F1A09F42}" type="presParOf" srcId="{214F6F15-8CF9-4077-BFAA-7E973DCFCB92}" destId="{6D02F22D-A307-4740-844A-E1ECAE187233}" srcOrd="1" destOrd="0" presId="urn:microsoft.com/office/officeart/2005/8/layout/orgChart1"/>
    <dgm:cxn modelId="{46E5388B-6A58-4F5A-B382-AD3EF754C7F5}" type="presParOf" srcId="{D968F27B-D15B-4108-A240-654E1869D4D2}" destId="{1AAD749D-2628-4E58-8A56-97BC9C9D31D3}" srcOrd="1" destOrd="0" presId="urn:microsoft.com/office/officeart/2005/8/layout/orgChart1"/>
    <dgm:cxn modelId="{D0B694E9-0357-4730-96BA-59A78E10B39F}" type="presParOf" srcId="{1AAD749D-2628-4E58-8A56-97BC9C9D31D3}" destId="{FF94AFE5-13DC-4103-82C4-C53B574DF102}" srcOrd="0" destOrd="0" presId="urn:microsoft.com/office/officeart/2005/8/layout/orgChart1"/>
    <dgm:cxn modelId="{B42261EB-5019-4519-990C-09BF6D02BC40}" type="presParOf" srcId="{1AAD749D-2628-4E58-8A56-97BC9C9D31D3}" destId="{E32B3F31-9A63-4D0B-A81E-BF04331758EF}" srcOrd="1" destOrd="0" presId="urn:microsoft.com/office/officeart/2005/8/layout/orgChart1"/>
    <dgm:cxn modelId="{CC27F6BC-8DDC-4DCC-ABF5-09EE30B5D472}" type="presParOf" srcId="{E32B3F31-9A63-4D0B-A81E-BF04331758EF}" destId="{E5DCF42D-D2FE-4D0F-8301-D7726F72EC7D}" srcOrd="0" destOrd="0" presId="urn:microsoft.com/office/officeart/2005/8/layout/orgChart1"/>
    <dgm:cxn modelId="{9DB20D8F-5DE4-46D7-B343-D723ED9266B5}" type="presParOf" srcId="{E5DCF42D-D2FE-4D0F-8301-D7726F72EC7D}" destId="{016CAC02-EB99-431B-A487-8A437AB06592}" srcOrd="0" destOrd="0" presId="urn:microsoft.com/office/officeart/2005/8/layout/orgChart1"/>
    <dgm:cxn modelId="{735380C1-7BD3-4DB0-84B6-D932FBFC2CA3}" type="presParOf" srcId="{E5DCF42D-D2FE-4D0F-8301-D7726F72EC7D}" destId="{5D184DD6-06BA-467F-B486-F6CD8F90CF6B}" srcOrd="1" destOrd="0" presId="urn:microsoft.com/office/officeart/2005/8/layout/orgChart1"/>
    <dgm:cxn modelId="{F8DC9A8B-E85E-4D7C-A329-A13892996461}" type="presParOf" srcId="{E32B3F31-9A63-4D0B-A81E-BF04331758EF}" destId="{77907E64-5F8F-403D-B962-387E28AAB4C5}" srcOrd="1" destOrd="0" presId="urn:microsoft.com/office/officeart/2005/8/layout/orgChart1"/>
    <dgm:cxn modelId="{80D590F7-F7FA-4777-B20A-C76CE4879C85}" type="presParOf" srcId="{77907E64-5F8F-403D-B962-387E28AAB4C5}" destId="{73F9F328-AA9A-4B56-BF09-0237D8742A65}" srcOrd="0" destOrd="0" presId="urn:microsoft.com/office/officeart/2005/8/layout/orgChart1"/>
    <dgm:cxn modelId="{3A88B48F-78EB-4195-998B-382DD5559DD1}" type="presParOf" srcId="{77907E64-5F8F-403D-B962-387E28AAB4C5}" destId="{77BDEE1E-5614-418B-9FBC-EBA52B122070}" srcOrd="1" destOrd="0" presId="urn:microsoft.com/office/officeart/2005/8/layout/orgChart1"/>
    <dgm:cxn modelId="{95D5CE56-7589-40ED-881C-452CB7689454}" type="presParOf" srcId="{77BDEE1E-5614-418B-9FBC-EBA52B122070}" destId="{D2B4671B-693B-4109-8E59-44B2F0CBC6F3}" srcOrd="0" destOrd="0" presId="urn:microsoft.com/office/officeart/2005/8/layout/orgChart1"/>
    <dgm:cxn modelId="{3086A074-FD35-44E6-9EE2-5DB6E15A6C55}" type="presParOf" srcId="{D2B4671B-693B-4109-8E59-44B2F0CBC6F3}" destId="{F5DED1F0-4254-4968-9BD9-F1F761EA453C}" srcOrd="0" destOrd="0" presId="urn:microsoft.com/office/officeart/2005/8/layout/orgChart1"/>
    <dgm:cxn modelId="{9346915A-4F06-45A6-96DF-2F1797D8A308}" type="presParOf" srcId="{D2B4671B-693B-4109-8E59-44B2F0CBC6F3}" destId="{6C0BA04A-5013-4445-9E78-99942E618F1F}" srcOrd="1" destOrd="0" presId="urn:microsoft.com/office/officeart/2005/8/layout/orgChart1"/>
    <dgm:cxn modelId="{9862E97C-4A64-4510-B00E-29F8F78AE05F}" type="presParOf" srcId="{77BDEE1E-5614-418B-9FBC-EBA52B122070}" destId="{96C4625F-C6D8-4972-AC1F-90C4ECBA18B4}" srcOrd="1" destOrd="0" presId="urn:microsoft.com/office/officeart/2005/8/layout/orgChart1"/>
    <dgm:cxn modelId="{AC3FC1E2-0AA9-4287-98CF-5F53573710FE}" type="presParOf" srcId="{77BDEE1E-5614-418B-9FBC-EBA52B122070}" destId="{828BD3A3-9896-4B5E-A9B8-C31D40E43955}" srcOrd="2" destOrd="0" presId="urn:microsoft.com/office/officeart/2005/8/layout/orgChart1"/>
    <dgm:cxn modelId="{1A28F120-5B82-4E6C-8305-7374032745F7}" type="presParOf" srcId="{77907E64-5F8F-403D-B962-387E28AAB4C5}" destId="{A31C85BF-52AF-4F0C-B584-24D1A88EF1E4}" srcOrd="2" destOrd="0" presId="urn:microsoft.com/office/officeart/2005/8/layout/orgChart1"/>
    <dgm:cxn modelId="{AF9A673C-84A8-44BB-B9D1-3EFA766A56D1}" type="presParOf" srcId="{77907E64-5F8F-403D-B962-387E28AAB4C5}" destId="{1877887C-21DE-44FF-9C9F-5796C349929E}" srcOrd="3" destOrd="0" presId="urn:microsoft.com/office/officeart/2005/8/layout/orgChart1"/>
    <dgm:cxn modelId="{69581A73-A97D-43B1-A707-8C13A6082E8F}" type="presParOf" srcId="{1877887C-21DE-44FF-9C9F-5796C349929E}" destId="{0208AA9F-6594-4CFC-BA70-8205E153EA83}" srcOrd="0" destOrd="0" presId="urn:microsoft.com/office/officeart/2005/8/layout/orgChart1"/>
    <dgm:cxn modelId="{4CC5C848-59DE-4C42-9032-5EA7B7D0783F}" type="presParOf" srcId="{0208AA9F-6594-4CFC-BA70-8205E153EA83}" destId="{D3DA1C2A-0EEA-47C7-B1A0-F50B8F386DBB}" srcOrd="0" destOrd="0" presId="urn:microsoft.com/office/officeart/2005/8/layout/orgChart1"/>
    <dgm:cxn modelId="{F5BCB973-2A14-4DEE-95AB-9B8DCBA7D5E7}" type="presParOf" srcId="{0208AA9F-6594-4CFC-BA70-8205E153EA83}" destId="{4ED54F67-0358-4B70-AA13-7FDFB2C58C58}" srcOrd="1" destOrd="0" presId="urn:microsoft.com/office/officeart/2005/8/layout/orgChart1"/>
    <dgm:cxn modelId="{E1479E82-2551-4919-BB70-6C4C17CAF75F}" type="presParOf" srcId="{1877887C-21DE-44FF-9C9F-5796C349929E}" destId="{8DB8FD9D-C7E6-4EB9-B8A4-99ADB21EA1AE}" srcOrd="1" destOrd="0" presId="urn:microsoft.com/office/officeart/2005/8/layout/orgChart1"/>
    <dgm:cxn modelId="{83026E11-9316-4DE5-9FA5-2E18AE0D3FAE}" type="presParOf" srcId="{1877887C-21DE-44FF-9C9F-5796C349929E}" destId="{75E5C51E-644F-4ED0-8EA3-51EAF45199BA}" srcOrd="2" destOrd="0" presId="urn:microsoft.com/office/officeart/2005/8/layout/orgChart1"/>
    <dgm:cxn modelId="{C3424822-43B8-4258-8E42-A96951D0B68F}" type="presParOf" srcId="{77907E64-5F8F-403D-B962-387E28AAB4C5}" destId="{2C8D7C61-B7F5-4B33-AE56-3D23B99A1C1F}" srcOrd="4" destOrd="0" presId="urn:microsoft.com/office/officeart/2005/8/layout/orgChart1"/>
    <dgm:cxn modelId="{9C6F8876-D6B8-4643-B580-FF9A950EBD4E}" type="presParOf" srcId="{77907E64-5F8F-403D-B962-387E28AAB4C5}" destId="{C0E264FA-58F2-49CA-9FFF-B5C38EFA2A13}" srcOrd="5" destOrd="0" presId="urn:microsoft.com/office/officeart/2005/8/layout/orgChart1"/>
    <dgm:cxn modelId="{9387B5F6-9859-47D6-A5F9-B79DEED61C7C}" type="presParOf" srcId="{C0E264FA-58F2-49CA-9FFF-B5C38EFA2A13}" destId="{934457FD-71CB-4D06-8DEE-BC75DB9E7B43}" srcOrd="0" destOrd="0" presId="urn:microsoft.com/office/officeart/2005/8/layout/orgChart1"/>
    <dgm:cxn modelId="{EF3797D4-AF95-4FF9-ACC3-59BF84028570}" type="presParOf" srcId="{934457FD-71CB-4D06-8DEE-BC75DB9E7B43}" destId="{BB7D85EE-C970-4FBB-8EAE-D0CBF5481B75}" srcOrd="0" destOrd="0" presId="urn:microsoft.com/office/officeart/2005/8/layout/orgChart1"/>
    <dgm:cxn modelId="{681E29C9-5418-42CA-837D-6F298CE3FF6D}" type="presParOf" srcId="{934457FD-71CB-4D06-8DEE-BC75DB9E7B43}" destId="{9A251D35-5392-4950-92CE-9F9E73C1400A}" srcOrd="1" destOrd="0" presId="urn:microsoft.com/office/officeart/2005/8/layout/orgChart1"/>
    <dgm:cxn modelId="{23B3241C-B421-4AA5-9599-0F5699C3FA14}" type="presParOf" srcId="{C0E264FA-58F2-49CA-9FFF-B5C38EFA2A13}" destId="{307794A2-5609-42EC-B5CD-FBE4ED0B89D5}" srcOrd="1" destOrd="0" presId="urn:microsoft.com/office/officeart/2005/8/layout/orgChart1"/>
    <dgm:cxn modelId="{01763F05-8DD4-42ED-A396-DC0F47999EF6}" type="presParOf" srcId="{C0E264FA-58F2-49CA-9FFF-B5C38EFA2A13}" destId="{B134CBA2-D570-4B85-942E-1BD71F025F24}" srcOrd="2" destOrd="0" presId="urn:microsoft.com/office/officeart/2005/8/layout/orgChart1"/>
    <dgm:cxn modelId="{FCCE8591-5018-4202-8430-AB4E8D38A88C}" type="presParOf" srcId="{E32B3F31-9A63-4D0B-A81E-BF04331758EF}" destId="{8B8B3D91-6D2C-4872-A142-9995D19FD239}" srcOrd="2" destOrd="0" presId="urn:microsoft.com/office/officeart/2005/8/layout/orgChart1"/>
    <dgm:cxn modelId="{7000FDEB-3557-4C95-98AB-38B4B9308C82}" type="presParOf" srcId="{1AAD749D-2628-4E58-8A56-97BC9C9D31D3}" destId="{FDA47FC7-DE90-48E2-802E-3C1AE3858896}" srcOrd="2" destOrd="0" presId="urn:microsoft.com/office/officeart/2005/8/layout/orgChart1"/>
    <dgm:cxn modelId="{E336B1FE-FD98-4BE6-9DE7-B22D90170E99}" type="presParOf" srcId="{1AAD749D-2628-4E58-8A56-97BC9C9D31D3}" destId="{007E27DC-A5EC-4CED-AD42-5698678908C5}" srcOrd="3" destOrd="0" presId="urn:microsoft.com/office/officeart/2005/8/layout/orgChart1"/>
    <dgm:cxn modelId="{ADB54421-812E-411F-ADAF-41074B8E4C20}" type="presParOf" srcId="{007E27DC-A5EC-4CED-AD42-5698678908C5}" destId="{960509C4-26BE-4E02-AFC1-BBFCCF586D15}" srcOrd="0" destOrd="0" presId="urn:microsoft.com/office/officeart/2005/8/layout/orgChart1"/>
    <dgm:cxn modelId="{5C6B0A03-5937-4226-97F9-51B0E00E3DBC}" type="presParOf" srcId="{960509C4-26BE-4E02-AFC1-BBFCCF586D15}" destId="{1B4AD2BC-E80C-4365-A243-FBDD1E5181FD}" srcOrd="0" destOrd="0" presId="urn:microsoft.com/office/officeart/2005/8/layout/orgChart1"/>
    <dgm:cxn modelId="{5B4C360A-B23D-4E15-A40D-0FAFAB6C37EC}" type="presParOf" srcId="{960509C4-26BE-4E02-AFC1-BBFCCF586D15}" destId="{BAAD99F3-5BB2-4CBC-96A9-FCDA13DAECCA}" srcOrd="1" destOrd="0" presId="urn:microsoft.com/office/officeart/2005/8/layout/orgChart1"/>
    <dgm:cxn modelId="{C2B311D9-C428-4271-8206-AC35A9D134E4}" type="presParOf" srcId="{007E27DC-A5EC-4CED-AD42-5698678908C5}" destId="{8F30558D-6746-4168-A3AE-8492E5B28936}" srcOrd="1" destOrd="0" presId="urn:microsoft.com/office/officeart/2005/8/layout/orgChart1"/>
    <dgm:cxn modelId="{0825A10B-0FA9-4AF7-A824-9E9C1DA30373}" type="presParOf" srcId="{007E27DC-A5EC-4CED-AD42-5698678908C5}" destId="{5C4367D2-67F6-40D4-B85B-47591C5F7EE3}" srcOrd="2" destOrd="0" presId="urn:microsoft.com/office/officeart/2005/8/layout/orgChart1"/>
    <dgm:cxn modelId="{AB695AC7-04F0-4C46-8FE4-C2488E9B476B}" type="presParOf" srcId="{1AAD749D-2628-4E58-8A56-97BC9C9D31D3}" destId="{53DAB16C-2354-468F-A5E5-E071ED41B5A1}" srcOrd="4" destOrd="0" presId="urn:microsoft.com/office/officeart/2005/8/layout/orgChart1"/>
    <dgm:cxn modelId="{14FC1DB4-E115-4343-83A2-1B48A614170E}" type="presParOf" srcId="{1AAD749D-2628-4E58-8A56-97BC9C9D31D3}" destId="{499328A9-2C74-4AAE-AE97-3173B0D6DE1D}" srcOrd="5" destOrd="0" presId="urn:microsoft.com/office/officeart/2005/8/layout/orgChart1"/>
    <dgm:cxn modelId="{144D224E-DA16-42BB-956F-2FFE3DAFB9F3}" type="presParOf" srcId="{499328A9-2C74-4AAE-AE97-3173B0D6DE1D}" destId="{65CBDFE8-50C7-4968-8FAC-9A9364B6B962}" srcOrd="0" destOrd="0" presId="urn:microsoft.com/office/officeart/2005/8/layout/orgChart1"/>
    <dgm:cxn modelId="{5C515D66-28B2-45D8-97EB-03D3A995E136}" type="presParOf" srcId="{65CBDFE8-50C7-4968-8FAC-9A9364B6B962}" destId="{6ABD5C5A-DE78-4FA6-B41F-0E94AEFE28F2}" srcOrd="0" destOrd="0" presId="urn:microsoft.com/office/officeart/2005/8/layout/orgChart1"/>
    <dgm:cxn modelId="{DE6C833B-2B54-4E1D-B675-CDF499304519}" type="presParOf" srcId="{65CBDFE8-50C7-4968-8FAC-9A9364B6B962}" destId="{E1C0936A-6C8A-4EFC-95EC-DF201B49CA69}" srcOrd="1" destOrd="0" presId="urn:microsoft.com/office/officeart/2005/8/layout/orgChart1"/>
    <dgm:cxn modelId="{8F022BF5-08A0-49BC-95E2-2D708C9C7F5E}" type="presParOf" srcId="{499328A9-2C74-4AAE-AE97-3173B0D6DE1D}" destId="{51C24287-F496-4D22-9217-F87778316AB5}" srcOrd="1" destOrd="0" presId="urn:microsoft.com/office/officeart/2005/8/layout/orgChart1"/>
    <dgm:cxn modelId="{ECE477C2-8F01-48A5-8AE5-A561162C3AB7}" type="presParOf" srcId="{499328A9-2C74-4AAE-AE97-3173B0D6DE1D}" destId="{532F6F67-8673-4D22-BE15-CC8D7266ECC0}" srcOrd="2" destOrd="0" presId="urn:microsoft.com/office/officeart/2005/8/layout/orgChart1"/>
    <dgm:cxn modelId="{85BC2FC1-86A8-40EF-A5DE-C7FCF1004B0D}" type="presParOf" srcId="{D968F27B-D15B-4108-A240-654E1869D4D2}" destId="{18986F05-E0D6-4507-85C3-ECF489B306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4B0B5-695B-4F5A-9525-F79C2F24935D}">
      <dsp:nvSpPr>
        <dsp:cNvPr id="0" name=""/>
        <dsp:cNvSpPr/>
      </dsp:nvSpPr>
      <dsp:spPr>
        <a:xfrm>
          <a:off x="2835" y="386017"/>
          <a:ext cx="2765092" cy="110603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latin typeface="+mj-lt"/>
            </a:rPr>
            <a:t>ofstream</a:t>
          </a:r>
          <a:endParaRPr lang="en-US" sz="2400" b="1" kern="1200" dirty="0">
            <a:latin typeface="+mj-lt"/>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(output file stream)</a:t>
          </a:r>
        </a:p>
      </dsp:txBody>
      <dsp:txXfrm>
        <a:off x="2835" y="386017"/>
        <a:ext cx="2765092" cy="1106037"/>
      </dsp:txXfrm>
    </dsp:sp>
    <dsp:sp modelId="{1894DF84-5F5B-4711-BAA9-F58ABC24A78D}">
      <dsp:nvSpPr>
        <dsp:cNvPr id="0" name=""/>
        <dsp:cNvSpPr/>
      </dsp:nvSpPr>
      <dsp:spPr>
        <a:xfrm>
          <a:off x="2835" y="1472231"/>
          <a:ext cx="2765092" cy="32116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This data type represents the output file stream and is used to create files and to write information to files.</a:t>
          </a:r>
          <a:endParaRPr lang="en-US" sz="2000" kern="1200" dirty="0"/>
        </a:p>
      </dsp:txBody>
      <dsp:txXfrm>
        <a:off x="2835" y="1472231"/>
        <a:ext cx="2765092" cy="3211649"/>
      </dsp:txXfrm>
    </dsp:sp>
    <dsp:sp modelId="{5B693B55-1160-4B08-A9CF-CD18E352D10E}">
      <dsp:nvSpPr>
        <dsp:cNvPr id="0" name=""/>
        <dsp:cNvSpPr/>
      </dsp:nvSpPr>
      <dsp:spPr>
        <a:xfrm>
          <a:off x="3155042" y="376105"/>
          <a:ext cx="2765092" cy="110603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ifstream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(input file stream)</a:t>
          </a:r>
        </a:p>
      </dsp:txBody>
      <dsp:txXfrm>
        <a:off x="3155042" y="376105"/>
        <a:ext cx="2765092" cy="1106037"/>
      </dsp:txXfrm>
    </dsp:sp>
    <dsp:sp modelId="{09650AC6-5B86-4BF1-B5D4-1B63CDBE9DDE}">
      <dsp:nvSpPr>
        <dsp:cNvPr id="0" name=""/>
        <dsp:cNvSpPr/>
      </dsp:nvSpPr>
      <dsp:spPr>
        <a:xfrm>
          <a:off x="3155042" y="1482143"/>
          <a:ext cx="2765092" cy="32116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This data type represents the input file stream and is used to read information from files.</a:t>
          </a:r>
          <a:endParaRPr lang="en-US" sz="2000" kern="1200" dirty="0"/>
        </a:p>
      </dsp:txBody>
      <dsp:txXfrm>
        <a:off x="3155042" y="1482143"/>
        <a:ext cx="2765092" cy="3211649"/>
      </dsp:txXfrm>
    </dsp:sp>
    <dsp:sp modelId="{EE86DFA4-DA27-4E74-9CC8-F072D15E4F8B}">
      <dsp:nvSpPr>
        <dsp:cNvPr id="0" name=""/>
        <dsp:cNvSpPr/>
      </dsp:nvSpPr>
      <dsp:spPr>
        <a:xfrm>
          <a:off x="6307248" y="376105"/>
          <a:ext cx="2765092" cy="110603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(file stream)</a:t>
          </a:r>
        </a:p>
      </dsp:txBody>
      <dsp:txXfrm>
        <a:off x="6307248" y="376105"/>
        <a:ext cx="2765092" cy="1106037"/>
      </dsp:txXfrm>
    </dsp:sp>
    <dsp:sp modelId="{1D4B57C6-598F-4418-8FC4-D120C8FEA241}">
      <dsp:nvSpPr>
        <dsp:cNvPr id="0" name=""/>
        <dsp:cNvSpPr/>
      </dsp:nvSpPr>
      <dsp:spPr>
        <a:xfrm>
          <a:off x="6307248" y="1482143"/>
          <a:ext cx="2765092" cy="32116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This data type represents the file stream, and has the capabilities of both </a:t>
          </a:r>
          <a:r>
            <a:rPr lang="en-US" sz="2000" b="1" i="0" kern="1200" dirty="0" err="1"/>
            <a:t>ofstream</a:t>
          </a:r>
          <a:r>
            <a:rPr lang="en-US" sz="2000" b="0" i="0" kern="1200" dirty="0"/>
            <a:t> and </a:t>
          </a:r>
          <a:r>
            <a:rPr lang="en-US" sz="2000" b="1" i="0" kern="1200" dirty="0" err="1"/>
            <a:t>ifstream</a:t>
          </a:r>
          <a:r>
            <a:rPr lang="en-US" sz="2000" b="0" i="0" kern="1200" dirty="0"/>
            <a:t> which means it can create files, write information to files, and read information from files.</a:t>
          </a:r>
          <a:endParaRPr lang="en-US" sz="2000" kern="1200" dirty="0"/>
        </a:p>
      </dsp:txBody>
      <dsp:txXfrm>
        <a:off x="6307248" y="1482143"/>
        <a:ext cx="2765092" cy="3211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AB16C-2354-468F-A5E5-E071ED41B5A1}">
      <dsp:nvSpPr>
        <dsp:cNvPr id="0" name=""/>
        <dsp:cNvSpPr/>
      </dsp:nvSpPr>
      <dsp:spPr>
        <a:xfrm>
          <a:off x="4382077" y="795405"/>
          <a:ext cx="1922347" cy="333630"/>
        </a:xfrm>
        <a:custGeom>
          <a:avLst/>
          <a:gdLst/>
          <a:ahLst/>
          <a:cxnLst/>
          <a:rect l="0" t="0" r="0" b="0"/>
          <a:pathLst>
            <a:path>
              <a:moveTo>
                <a:pt x="0" y="0"/>
              </a:moveTo>
              <a:lnTo>
                <a:pt x="0" y="166815"/>
              </a:lnTo>
              <a:lnTo>
                <a:pt x="1922347" y="166815"/>
              </a:lnTo>
              <a:lnTo>
                <a:pt x="1922347" y="333630"/>
              </a:lnTo>
            </a:path>
          </a:pathLst>
        </a:custGeom>
        <a:noFill/>
        <a:ln w="19050" cap="flat" cmpd="sng" algn="ctr">
          <a:solidFill>
            <a:schemeClr val="accent1">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DA47FC7-DE90-48E2-802E-3C1AE3858896}">
      <dsp:nvSpPr>
        <dsp:cNvPr id="0" name=""/>
        <dsp:cNvSpPr/>
      </dsp:nvSpPr>
      <dsp:spPr>
        <a:xfrm>
          <a:off x="4336357" y="795405"/>
          <a:ext cx="91440" cy="333630"/>
        </a:xfrm>
        <a:custGeom>
          <a:avLst/>
          <a:gdLst/>
          <a:ahLst/>
          <a:cxnLst/>
          <a:rect l="0" t="0" r="0" b="0"/>
          <a:pathLst>
            <a:path>
              <a:moveTo>
                <a:pt x="45720" y="0"/>
              </a:moveTo>
              <a:lnTo>
                <a:pt x="45720" y="333630"/>
              </a:lnTo>
            </a:path>
          </a:pathLst>
        </a:custGeom>
        <a:noFill/>
        <a:ln w="19050" cap="flat" cmpd="sng" algn="ctr">
          <a:solidFill>
            <a:schemeClr val="accent1">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2C8D7C61-B7F5-4B33-AE56-3D23B99A1C1F}">
      <dsp:nvSpPr>
        <dsp:cNvPr id="0" name=""/>
        <dsp:cNvSpPr/>
      </dsp:nvSpPr>
      <dsp:spPr>
        <a:xfrm>
          <a:off x="1824243" y="1923394"/>
          <a:ext cx="238307" cy="2986788"/>
        </a:xfrm>
        <a:custGeom>
          <a:avLst/>
          <a:gdLst/>
          <a:ahLst/>
          <a:cxnLst/>
          <a:rect l="0" t="0" r="0" b="0"/>
          <a:pathLst>
            <a:path>
              <a:moveTo>
                <a:pt x="0" y="0"/>
              </a:moveTo>
              <a:lnTo>
                <a:pt x="0" y="2986788"/>
              </a:lnTo>
              <a:lnTo>
                <a:pt x="238307" y="2986788"/>
              </a:lnTo>
            </a:path>
          </a:pathLst>
        </a:custGeom>
        <a:noFill/>
        <a:ln w="19050" cap="flat" cmpd="sng" algn="ctr">
          <a:solidFill>
            <a:schemeClr val="accent1">
              <a:tint val="7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31C85BF-52AF-4F0C-B584-24D1A88EF1E4}">
      <dsp:nvSpPr>
        <dsp:cNvPr id="0" name=""/>
        <dsp:cNvSpPr/>
      </dsp:nvSpPr>
      <dsp:spPr>
        <a:xfrm>
          <a:off x="1824243" y="1923394"/>
          <a:ext cx="238307" cy="1858798"/>
        </a:xfrm>
        <a:custGeom>
          <a:avLst/>
          <a:gdLst/>
          <a:ahLst/>
          <a:cxnLst/>
          <a:rect l="0" t="0" r="0" b="0"/>
          <a:pathLst>
            <a:path>
              <a:moveTo>
                <a:pt x="0" y="0"/>
              </a:moveTo>
              <a:lnTo>
                <a:pt x="0" y="1858798"/>
              </a:lnTo>
              <a:lnTo>
                <a:pt x="238307" y="1858798"/>
              </a:lnTo>
            </a:path>
          </a:pathLst>
        </a:custGeom>
        <a:noFill/>
        <a:ln w="19050" cap="flat" cmpd="sng" algn="ctr">
          <a:solidFill>
            <a:schemeClr val="accent1">
              <a:tint val="7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3F9F328-AA9A-4B56-BF09-0237D8742A65}">
      <dsp:nvSpPr>
        <dsp:cNvPr id="0" name=""/>
        <dsp:cNvSpPr/>
      </dsp:nvSpPr>
      <dsp:spPr>
        <a:xfrm>
          <a:off x="1824243" y="1923394"/>
          <a:ext cx="238307" cy="730809"/>
        </a:xfrm>
        <a:custGeom>
          <a:avLst/>
          <a:gdLst/>
          <a:ahLst/>
          <a:cxnLst/>
          <a:rect l="0" t="0" r="0" b="0"/>
          <a:pathLst>
            <a:path>
              <a:moveTo>
                <a:pt x="0" y="0"/>
              </a:moveTo>
              <a:lnTo>
                <a:pt x="0" y="730809"/>
              </a:lnTo>
              <a:lnTo>
                <a:pt x="238307" y="730809"/>
              </a:lnTo>
            </a:path>
          </a:pathLst>
        </a:custGeom>
        <a:noFill/>
        <a:ln w="19050" cap="flat" cmpd="sng" algn="ctr">
          <a:solidFill>
            <a:schemeClr val="accent1">
              <a:tint val="7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F94AFE5-13DC-4103-82C4-C53B574DF102}">
      <dsp:nvSpPr>
        <dsp:cNvPr id="0" name=""/>
        <dsp:cNvSpPr/>
      </dsp:nvSpPr>
      <dsp:spPr>
        <a:xfrm>
          <a:off x="2459729" y="795405"/>
          <a:ext cx="1922347" cy="333630"/>
        </a:xfrm>
        <a:custGeom>
          <a:avLst/>
          <a:gdLst/>
          <a:ahLst/>
          <a:cxnLst/>
          <a:rect l="0" t="0" r="0" b="0"/>
          <a:pathLst>
            <a:path>
              <a:moveTo>
                <a:pt x="1922347" y="0"/>
              </a:moveTo>
              <a:lnTo>
                <a:pt x="1922347" y="166815"/>
              </a:lnTo>
              <a:lnTo>
                <a:pt x="0" y="166815"/>
              </a:lnTo>
              <a:lnTo>
                <a:pt x="0" y="333630"/>
              </a:lnTo>
            </a:path>
          </a:pathLst>
        </a:custGeom>
        <a:noFill/>
        <a:ln w="19050" cap="flat" cmpd="sng" algn="ctr">
          <a:solidFill>
            <a:schemeClr val="accent1">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000C52A-2DB9-4E95-A36C-0642F4E3F979}">
      <dsp:nvSpPr>
        <dsp:cNvPr id="0" name=""/>
        <dsp:cNvSpPr/>
      </dsp:nvSpPr>
      <dsp:spPr>
        <a:xfrm>
          <a:off x="3587718" y="1046"/>
          <a:ext cx="1588717" cy="794358"/>
        </a:xfrm>
        <a:prstGeom prst="rect">
          <a:avLst/>
        </a:prstGeom>
        <a:solidFill>
          <a:schemeClr val="accent1">
            <a:alpha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Errors</a:t>
          </a:r>
        </a:p>
      </dsp:txBody>
      <dsp:txXfrm>
        <a:off x="3587718" y="1046"/>
        <a:ext cx="1588717" cy="794358"/>
      </dsp:txXfrm>
    </dsp:sp>
    <dsp:sp modelId="{016CAC02-EB99-431B-A487-8A437AB06592}">
      <dsp:nvSpPr>
        <dsp:cNvPr id="0" name=""/>
        <dsp:cNvSpPr/>
      </dsp:nvSpPr>
      <dsp:spPr>
        <a:xfrm>
          <a:off x="1665371" y="1129035"/>
          <a:ext cx="1588717" cy="794358"/>
        </a:xfrm>
        <a:prstGeom prst="rect">
          <a:avLst/>
        </a:prstGeom>
        <a:solidFill>
          <a:schemeClr val="accent1">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Compile Error</a:t>
          </a:r>
        </a:p>
      </dsp:txBody>
      <dsp:txXfrm>
        <a:off x="1665371" y="1129035"/>
        <a:ext cx="1588717" cy="794358"/>
      </dsp:txXfrm>
    </dsp:sp>
    <dsp:sp modelId="{F5DED1F0-4254-4968-9BD9-F1F761EA453C}">
      <dsp:nvSpPr>
        <dsp:cNvPr id="0" name=""/>
        <dsp:cNvSpPr/>
      </dsp:nvSpPr>
      <dsp:spPr>
        <a:xfrm>
          <a:off x="2062550" y="2257024"/>
          <a:ext cx="1588717" cy="794358"/>
        </a:xfrm>
        <a:prstGeom prst="rect">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Syntax Error</a:t>
          </a:r>
        </a:p>
      </dsp:txBody>
      <dsp:txXfrm>
        <a:off x="2062550" y="2257024"/>
        <a:ext cx="1588717" cy="794358"/>
      </dsp:txXfrm>
    </dsp:sp>
    <dsp:sp modelId="{D3DA1C2A-0EEA-47C7-B1A0-F50B8F386DBB}">
      <dsp:nvSpPr>
        <dsp:cNvPr id="0" name=""/>
        <dsp:cNvSpPr/>
      </dsp:nvSpPr>
      <dsp:spPr>
        <a:xfrm>
          <a:off x="2062550" y="3385013"/>
          <a:ext cx="1588717" cy="794358"/>
        </a:xfrm>
        <a:prstGeom prst="rect">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Semantic Error</a:t>
          </a:r>
        </a:p>
      </dsp:txBody>
      <dsp:txXfrm>
        <a:off x="2062550" y="3385013"/>
        <a:ext cx="1588717" cy="794358"/>
      </dsp:txXfrm>
    </dsp:sp>
    <dsp:sp modelId="{BB7D85EE-C970-4FBB-8EAE-D0CBF5481B75}">
      <dsp:nvSpPr>
        <dsp:cNvPr id="0" name=""/>
        <dsp:cNvSpPr/>
      </dsp:nvSpPr>
      <dsp:spPr>
        <a:xfrm>
          <a:off x="2062550" y="4513002"/>
          <a:ext cx="1588717" cy="794358"/>
        </a:xfrm>
        <a:prstGeom prst="rect">
          <a:avLst/>
        </a:prstGeom>
        <a:solidFill>
          <a:schemeClr val="accent1">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Type Error</a:t>
          </a:r>
        </a:p>
      </dsp:txBody>
      <dsp:txXfrm>
        <a:off x="2062550" y="4513002"/>
        <a:ext cx="1588717" cy="794358"/>
      </dsp:txXfrm>
    </dsp:sp>
    <dsp:sp modelId="{1B4AD2BC-E80C-4365-A243-FBDD1E5181FD}">
      <dsp:nvSpPr>
        <dsp:cNvPr id="0" name=""/>
        <dsp:cNvSpPr/>
      </dsp:nvSpPr>
      <dsp:spPr>
        <a:xfrm>
          <a:off x="3587718" y="1129035"/>
          <a:ext cx="1588717" cy="794358"/>
        </a:xfrm>
        <a:prstGeom prst="rect">
          <a:avLst/>
        </a:prstGeom>
        <a:solidFill>
          <a:schemeClr val="accent1">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Runtime Error</a:t>
          </a:r>
        </a:p>
      </dsp:txBody>
      <dsp:txXfrm>
        <a:off x="3587718" y="1129035"/>
        <a:ext cx="1588717" cy="794358"/>
      </dsp:txXfrm>
    </dsp:sp>
    <dsp:sp modelId="{6ABD5C5A-DE78-4FA6-B41F-0E94AEFE28F2}">
      <dsp:nvSpPr>
        <dsp:cNvPr id="0" name=""/>
        <dsp:cNvSpPr/>
      </dsp:nvSpPr>
      <dsp:spPr>
        <a:xfrm>
          <a:off x="5510066" y="1129035"/>
          <a:ext cx="1588717" cy="794358"/>
        </a:xfrm>
        <a:prstGeom prst="rect">
          <a:avLst/>
        </a:prstGeom>
        <a:solidFill>
          <a:schemeClr val="accent1">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Logical Error</a:t>
          </a:r>
        </a:p>
      </dsp:txBody>
      <dsp:txXfrm>
        <a:off x="5510066" y="1129035"/>
        <a:ext cx="1588717" cy="79435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9T23:19:52.0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7T07:23:56.6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1,'5'4,"0"-1,0 1,0-1,0 0,1 0,-1 0,1-1,0 0,0 0,0 0,7 0,73 6,-35-5,50 17,-70-13,0-1,38 3,0-3,0 4,75 20,51 8,-8 4,-135-28,1-2,0-2,67 4,536-14,-266-4,-350 2,-1-1,45-11,4-1,-38 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9T12:23:17.1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0,'44'3,"88"15,-49-4,62 6,200 26,5-28,-296-16,0 2,79 18,2 0,-81-16,315 23,73-31,-417 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9T12:23:18.9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1811 76,'-596'-45,"431"33,-187 10,164 4,56 0,-146-5,207-8,42 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9T23:19:55.1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33,'1070'17,"145"-3,-784-16,-255 3,200-3,-189-12,68-1,615 16,-815-3,61-11,37-3,514 15,-321 3,878-2,-1177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35:32.3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1,'261'-1,"302"3,-5 25,672 34,1881-64,-2206 3,-888 1,1 2,-1 0,0 1,0 0,0 2,0 0,20 10,-17-6,1-2,0-1,0 0,24 3,16-4,-1-4,63-5,-13 0,18 3,-91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35:37.1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1 119,'0'-2,"0"0,1-1,-1 1,1 0,0 0,0-1,0 1,0 0,0 0,0 0,1 0,-1 0,0 0,1 1,0-1,-1 0,1 1,0-1,0 1,0 0,0 0,0-1,0 1,0 1,4-2,9-4,1 1,29-5,-26 6,73-12,158-10,97 20,-256 6,1894 3,5150-3,-7104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35:40.1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1 227,'0'-1,"0"0,0 1,0-1,1 0,-1 0,0 0,1 1,-1-1,1 0,-1 0,1 1,-1-1,1 0,0 1,-1-1,1 1,0-1,-1 1,1-1,0 1,0-1,-1 1,1 0,0-1,0 1,0 0,1 0,28-6,-24 6,374-30,729-36,1679 66,-1092 2,-1654-1,0-3,0-1,0-2,66-17,-26-9,-54 20,1 0,44-9,-34 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31.6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1,'9706'0,"-9653"4,-2 2,1 2,-1 2,79 27,-64-17,118 19,-103-30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53.8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1 127,'6'5,"0"-1,0 1,1-1,-1-1,1 1,0-1,0-1,1 1,-1-1,14 3,84 7,-76-10,121 7,260-19,145-51,-351 36,45-9,-66 7,292-5,2047 38,-1466-8,-938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8:16.5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1 127,'6'5,"0"-1,0 1,1-1,-1-1,1 1,0-1,0-1,1 1,-1-1,14 3,84 7,-76-10,121 7,260-19,145-51,-351 36,45-9,-66 7,292-5,2047 38,-1466-8,-938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7T07:23:53.3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1,'0'3,"0"0,1 1,-1-1,1 1,0-1,0 0,0 1,0-1,0 0,1 0,0 0,-1 0,1 0,0 0,1-1,-1 1,0-1,1 1,-1-1,1 0,0 0,0 0,0 0,0-1,0 1,0-1,0 1,0-1,1 0,5 0,11 3,1 0,-1-2,1-1,22-1,-17 0,40 2,17-2,156 22,-215-17,89 16,2-4,165 3,-137-23,171 4,-265 5,0 2,48 15,36 7,4-15,0-7,168-10,-97-1,-75 3,-96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FE29-4B37-4CA7-9BBF-CAC539AA5169}"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2C028-101A-46C1-AF27-5E85E15EE751}" type="slidenum">
              <a:rPr lang="en-US" smtClean="0"/>
              <a:t>‹#›</a:t>
            </a:fld>
            <a:endParaRPr lang="en-US"/>
          </a:p>
        </p:txBody>
      </p:sp>
    </p:spTree>
    <p:extLst>
      <p:ext uri="{BB962C8B-B14F-4D97-AF65-F5344CB8AC3E}">
        <p14:creationId xmlns:p14="http://schemas.microsoft.com/office/powerpoint/2010/main" val="209792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6</a:t>
            </a:fld>
            <a:endParaRPr lang="en-US"/>
          </a:p>
        </p:txBody>
      </p:sp>
    </p:spTree>
    <p:extLst>
      <p:ext uri="{BB962C8B-B14F-4D97-AF65-F5344CB8AC3E}">
        <p14:creationId xmlns:p14="http://schemas.microsoft.com/office/powerpoint/2010/main" val="1239443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C1F0E7-F991-34B5-DE66-AD12E57E23EF}"/>
              </a:ext>
            </a:extLst>
          </p:cNvPr>
          <p:cNvSpPr>
            <a:spLocks noGrp="1" noChangeArrowheads="1"/>
          </p:cNvSpPr>
          <p:nvPr>
            <p:ph type="ctrTitle"/>
          </p:nvPr>
        </p:nvSpPr>
        <p:spPr>
          <a:xfrm>
            <a:off x="719668" y="620713"/>
            <a:ext cx="5856817" cy="1079500"/>
          </a:xfrm>
          <a:effectLst>
            <a:outerShdw dist="17961" dir="2700000" algn="ctr" rotWithShape="0">
              <a:schemeClr val="bg2"/>
            </a:outerShdw>
          </a:effectLst>
        </p:spPr>
        <p:txBody>
          <a:bodyPr/>
          <a:lstStyle>
            <a:lvl1pP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0A99A151-C9E1-D2FC-7575-D095B4BCBD83}"/>
              </a:ext>
            </a:extLst>
          </p:cNvPr>
          <p:cNvSpPr>
            <a:spLocks noGrp="1" noChangeArrowheads="1"/>
          </p:cNvSpPr>
          <p:nvPr>
            <p:ph type="subTitle" idx="1"/>
          </p:nvPr>
        </p:nvSpPr>
        <p:spPr>
          <a:xfrm>
            <a:off x="719668" y="2349500"/>
            <a:ext cx="5856817" cy="407988"/>
          </a:xfrm>
          <a:effectLst>
            <a:outerShdw dist="17961" dir="2700000" algn="ctr" rotWithShape="0">
              <a:schemeClr val="bg2"/>
            </a:outerShdw>
          </a:effectLst>
        </p:spPr>
        <p:txBody>
          <a:bodyPr/>
          <a:lstStyle>
            <a:lvl1pPr marL="0" indent="0">
              <a:buFontTx/>
              <a:buNone/>
              <a:defRPr>
                <a:solidFill>
                  <a:srgbClr val="77D21A"/>
                </a:solidFill>
              </a:defRPr>
            </a:lvl1pPr>
          </a:lstStyle>
          <a:p>
            <a:pPr lvl="0"/>
            <a:r>
              <a:rPr lang="en-US" altLang="en-US" noProof="0"/>
              <a:t>Click to edit Master subtitle style</a:t>
            </a:r>
            <a:endParaRPr lang="ru-RU" altLang="en-US" noProof="0"/>
          </a:p>
        </p:txBody>
      </p:sp>
    </p:spTree>
    <p:extLst>
      <p:ext uri="{BB962C8B-B14F-4D97-AF65-F5344CB8AC3E}">
        <p14:creationId xmlns:p14="http://schemas.microsoft.com/office/powerpoint/2010/main" val="48747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54DC-4D80-B2B6-C33E-F1F1BA182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1C36F-98F9-7A6F-EAA4-DE039A62A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21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11A1B-7A95-FCAD-63D4-BE704B508AAD}"/>
              </a:ext>
            </a:extLst>
          </p:cNvPr>
          <p:cNvSpPr>
            <a:spLocks noGrp="1"/>
          </p:cNvSpPr>
          <p:nvPr>
            <p:ph type="title" orient="vert"/>
          </p:nvPr>
        </p:nvSpPr>
        <p:spPr>
          <a:xfrm>
            <a:off x="8953500" y="260351"/>
            <a:ext cx="2711451" cy="62642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2A458-F312-1E39-1309-63BF368047ED}"/>
              </a:ext>
            </a:extLst>
          </p:cNvPr>
          <p:cNvSpPr>
            <a:spLocks noGrp="1"/>
          </p:cNvSpPr>
          <p:nvPr>
            <p:ph type="body" orient="vert" idx="1"/>
          </p:nvPr>
        </p:nvSpPr>
        <p:spPr>
          <a:xfrm>
            <a:off x="814918" y="260351"/>
            <a:ext cx="7935383" cy="6264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871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8BD7-65F8-040E-5417-7CF80FF39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C6FA2-E8CF-4120-5409-D9264DD8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D748-C3E0-F8E2-2E97-39E8DBBEA8D1}"/>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7B5AB6D3-68E4-A8F1-D5F5-BBB48444FF55}"/>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65B0C860-9946-531C-9FA8-BA2533B37A6C}"/>
              </a:ext>
            </a:extLst>
          </p:cNvPr>
          <p:cNvSpPr>
            <a:spLocks noGrp="1"/>
          </p:cNvSpPr>
          <p:nvPr>
            <p:ph type="sldNum" sz="quarter" idx="12"/>
          </p:nvPr>
        </p:nvSpPr>
        <p:spPr/>
        <p:txBody>
          <a:bodyPr/>
          <a:lstStyle>
            <a:lvl1pPr>
              <a:defRPr/>
            </a:lvl1pPr>
          </a:lstStyle>
          <a:p>
            <a:fld id="{22669B53-B5B1-45DF-8214-CD46064FE670}" type="slidenum">
              <a:rPr lang="ru-RU" altLang="en-US"/>
              <a:pPr/>
              <a:t>‹#›</a:t>
            </a:fld>
            <a:endParaRPr lang="ru-RU" altLang="en-US"/>
          </a:p>
        </p:txBody>
      </p:sp>
    </p:spTree>
    <p:extLst>
      <p:ext uri="{BB962C8B-B14F-4D97-AF65-F5344CB8AC3E}">
        <p14:creationId xmlns:p14="http://schemas.microsoft.com/office/powerpoint/2010/main" val="152930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C8D9-5C92-9225-5F10-0157471A9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E7284-F8EC-7CC1-B35C-39988CE3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D1E01-DA63-28A7-DD83-F3FEC01E36C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36367926-45DC-8CED-D610-FBEFEDF3B7C5}"/>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4CB87BD-54F8-E69C-6D63-D4DD81FECD99}"/>
              </a:ext>
            </a:extLst>
          </p:cNvPr>
          <p:cNvSpPr>
            <a:spLocks noGrp="1"/>
          </p:cNvSpPr>
          <p:nvPr>
            <p:ph type="sldNum" sz="quarter" idx="12"/>
          </p:nvPr>
        </p:nvSpPr>
        <p:spPr/>
        <p:txBody>
          <a:bodyPr/>
          <a:lstStyle>
            <a:lvl1pPr>
              <a:defRPr/>
            </a:lvl1pPr>
          </a:lstStyle>
          <a:p>
            <a:fld id="{3D004CA9-06E7-4DFF-8133-1139399D688C}" type="slidenum">
              <a:rPr lang="ru-RU" altLang="en-US"/>
              <a:pPr/>
              <a:t>‹#›</a:t>
            </a:fld>
            <a:endParaRPr lang="ru-RU" altLang="en-US"/>
          </a:p>
        </p:txBody>
      </p:sp>
    </p:spTree>
    <p:extLst>
      <p:ext uri="{BB962C8B-B14F-4D97-AF65-F5344CB8AC3E}">
        <p14:creationId xmlns:p14="http://schemas.microsoft.com/office/powerpoint/2010/main" val="346729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A6BB-515A-6D57-9981-7E8E203A927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5CCB3-0C12-4C1C-E7D2-50D73D987B6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75985FD-DC1C-FF6E-8AA5-109403CFE0FC}"/>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BFA2C160-35B2-2AC7-4897-0FB7E3203129}"/>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CB39478A-937C-95ED-85CC-326F0B75B7D6}"/>
              </a:ext>
            </a:extLst>
          </p:cNvPr>
          <p:cNvSpPr>
            <a:spLocks noGrp="1"/>
          </p:cNvSpPr>
          <p:nvPr>
            <p:ph type="sldNum" sz="quarter" idx="12"/>
          </p:nvPr>
        </p:nvSpPr>
        <p:spPr/>
        <p:txBody>
          <a:bodyPr/>
          <a:lstStyle>
            <a:lvl1pPr>
              <a:defRPr/>
            </a:lvl1pPr>
          </a:lstStyle>
          <a:p>
            <a:fld id="{DA164125-9494-454D-809E-B649B8C049AF}" type="slidenum">
              <a:rPr lang="ru-RU" altLang="en-US"/>
              <a:pPr/>
              <a:t>‹#›</a:t>
            </a:fld>
            <a:endParaRPr lang="ru-RU" altLang="en-US"/>
          </a:p>
        </p:txBody>
      </p:sp>
    </p:spTree>
    <p:extLst>
      <p:ext uri="{BB962C8B-B14F-4D97-AF65-F5344CB8AC3E}">
        <p14:creationId xmlns:p14="http://schemas.microsoft.com/office/powerpoint/2010/main" val="457737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937E-B7B6-EF8F-1A14-7EDD2E570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4CC48-0F96-6457-3FE8-9C50613721D1}"/>
              </a:ext>
            </a:extLst>
          </p:cNvPr>
          <p:cNvSpPr>
            <a:spLocks noGrp="1"/>
          </p:cNvSpPr>
          <p:nvPr>
            <p:ph sz="half" idx="1"/>
          </p:nvPr>
        </p:nvSpPr>
        <p:spPr>
          <a:xfrm>
            <a:off x="2544234" y="1600201"/>
            <a:ext cx="441748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AD047-D1AA-5E76-DF88-EEF8CA18BDE9}"/>
              </a:ext>
            </a:extLst>
          </p:cNvPr>
          <p:cNvSpPr>
            <a:spLocks noGrp="1"/>
          </p:cNvSpPr>
          <p:nvPr>
            <p:ph sz="half" idx="2"/>
          </p:nvPr>
        </p:nvSpPr>
        <p:spPr>
          <a:xfrm>
            <a:off x="7164917" y="1600201"/>
            <a:ext cx="441748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1F0CA1-4228-C305-BE7D-87E332D02796}"/>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E219499D-FE75-2E39-56CD-8BBB4E8A8AD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8BD17F1B-2822-F959-BBDD-C3AC371F8500}"/>
              </a:ext>
            </a:extLst>
          </p:cNvPr>
          <p:cNvSpPr>
            <a:spLocks noGrp="1"/>
          </p:cNvSpPr>
          <p:nvPr>
            <p:ph type="sldNum" sz="quarter" idx="12"/>
          </p:nvPr>
        </p:nvSpPr>
        <p:spPr/>
        <p:txBody>
          <a:bodyPr/>
          <a:lstStyle>
            <a:lvl1pPr>
              <a:defRPr/>
            </a:lvl1pPr>
          </a:lstStyle>
          <a:p>
            <a:fld id="{41116BA3-6D4A-438B-8FDC-8D1198052543}" type="slidenum">
              <a:rPr lang="ru-RU" altLang="en-US"/>
              <a:pPr/>
              <a:t>‹#›</a:t>
            </a:fld>
            <a:endParaRPr lang="ru-RU" altLang="en-US"/>
          </a:p>
        </p:txBody>
      </p:sp>
    </p:spTree>
    <p:extLst>
      <p:ext uri="{BB962C8B-B14F-4D97-AF65-F5344CB8AC3E}">
        <p14:creationId xmlns:p14="http://schemas.microsoft.com/office/powerpoint/2010/main" val="2214605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3088-DFEB-4E10-6BBB-41097DC8D2D8}"/>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F64EE-D2B6-F3F5-11EA-696AF1C9551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FA72B-0144-AE6D-9D5E-02B31BDD273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F0573-B8A8-622C-AD83-2390E5C872B3}"/>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5832B-3616-EB56-3A8A-08393E1F315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6C4BD-4EDA-A62A-F776-E2E4E29CE276}"/>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1A95230A-3ADA-6B05-2E7B-CBEF988CD819}"/>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7D3E18A8-7DCD-165E-55AA-34DED9FA6E1F}"/>
              </a:ext>
            </a:extLst>
          </p:cNvPr>
          <p:cNvSpPr>
            <a:spLocks noGrp="1"/>
          </p:cNvSpPr>
          <p:nvPr>
            <p:ph type="sldNum" sz="quarter" idx="12"/>
          </p:nvPr>
        </p:nvSpPr>
        <p:spPr/>
        <p:txBody>
          <a:bodyPr/>
          <a:lstStyle>
            <a:lvl1pPr>
              <a:defRPr/>
            </a:lvl1pPr>
          </a:lstStyle>
          <a:p>
            <a:fld id="{55E645EC-AB21-4B6E-8171-23ACFD3C9A99}" type="slidenum">
              <a:rPr lang="ru-RU" altLang="en-US"/>
              <a:pPr/>
              <a:t>‹#›</a:t>
            </a:fld>
            <a:endParaRPr lang="ru-RU" altLang="en-US"/>
          </a:p>
        </p:txBody>
      </p:sp>
    </p:spTree>
    <p:extLst>
      <p:ext uri="{BB962C8B-B14F-4D97-AF65-F5344CB8AC3E}">
        <p14:creationId xmlns:p14="http://schemas.microsoft.com/office/powerpoint/2010/main" val="4089832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FDC-D7F7-D81F-E8A0-1C84F112C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F6AC7-60A0-BFBF-B00B-0EC36B0551AA}"/>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60790946-3E90-47C2-455E-72283BC59D7B}"/>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98FE4AD2-6F89-8D1C-AD81-5E6B3D073DA1}"/>
              </a:ext>
            </a:extLst>
          </p:cNvPr>
          <p:cNvSpPr>
            <a:spLocks noGrp="1"/>
          </p:cNvSpPr>
          <p:nvPr>
            <p:ph type="sldNum" sz="quarter" idx="12"/>
          </p:nvPr>
        </p:nvSpPr>
        <p:spPr/>
        <p:txBody>
          <a:bodyPr/>
          <a:lstStyle>
            <a:lvl1pPr>
              <a:defRPr/>
            </a:lvl1pPr>
          </a:lstStyle>
          <a:p>
            <a:fld id="{FC8A21EA-67FE-4F43-A475-2614FC1706F8}" type="slidenum">
              <a:rPr lang="ru-RU" altLang="en-US"/>
              <a:pPr/>
              <a:t>‹#›</a:t>
            </a:fld>
            <a:endParaRPr lang="ru-RU" altLang="en-US"/>
          </a:p>
        </p:txBody>
      </p:sp>
    </p:spTree>
    <p:extLst>
      <p:ext uri="{BB962C8B-B14F-4D97-AF65-F5344CB8AC3E}">
        <p14:creationId xmlns:p14="http://schemas.microsoft.com/office/powerpoint/2010/main" val="1367081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7F3D0-800E-0187-AA2F-3B2D278D2DE9}"/>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5EDE073F-9C64-5B23-3FBD-386D6135B277}"/>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D85599A6-E96B-C228-22E3-32FE25952F28}"/>
              </a:ext>
            </a:extLst>
          </p:cNvPr>
          <p:cNvSpPr>
            <a:spLocks noGrp="1"/>
          </p:cNvSpPr>
          <p:nvPr>
            <p:ph type="sldNum" sz="quarter" idx="12"/>
          </p:nvPr>
        </p:nvSpPr>
        <p:spPr/>
        <p:txBody>
          <a:bodyPr/>
          <a:lstStyle>
            <a:lvl1pPr>
              <a:defRPr/>
            </a:lvl1pPr>
          </a:lstStyle>
          <a:p>
            <a:fld id="{BC9AA01E-F9ED-4195-9BC8-77653C2D6F3C}" type="slidenum">
              <a:rPr lang="ru-RU" altLang="en-US"/>
              <a:pPr/>
              <a:t>‹#›</a:t>
            </a:fld>
            <a:endParaRPr lang="ru-RU" altLang="en-US"/>
          </a:p>
        </p:txBody>
      </p:sp>
    </p:spTree>
    <p:extLst>
      <p:ext uri="{BB962C8B-B14F-4D97-AF65-F5344CB8AC3E}">
        <p14:creationId xmlns:p14="http://schemas.microsoft.com/office/powerpoint/2010/main" val="317653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F44E-1D22-F7A4-B843-FEA2E7F091E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1999F-3A10-E828-CEBD-BADBB7A29C6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F5910-6F70-D496-A717-0988B493792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2DFFF-79A4-E085-00A7-399067C54C14}"/>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A5DF2C6B-83A3-4378-6DE6-F637B079230D}"/>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48E53948-77BD-02C5-D279-71FDA5664052}"/>
              </a:ext>
            </a:extLst>
          </p:cNvPr>
          <p:cNvSpPr>
            <a:spLocks noGrp="1"/>
          </p:cNvSpPr>
          <p:nvPr>
            <p:ph type="sldNum" sz="quarter" idx="12"/>
          </p:nvPr>
        </p:nvSpPr>
        <p:spPr/>
        <p:txBody>
          <a:bodyPr/>
          <a:lstStyle>
            <a:lvl1pPr>
              <a:defRPr/>
            </a:lvl1pPr>
          </a:lstStyle>
          <a:p>
            <a:fld id="{11CD77DC-A25D-419E-B208-D15AD4A7E7A9}" type="slidenum">
              <a:rPr lang="ru-RU" altLang="en-US"/>
              <a:pPr/>
              <a:t>‹#›</a:t>
            </a:fld>
            <a:endParaRPr lang="ru-RU" altLang="en-US"/>
          </a:p>
        </p:txBody>
      </p:sp>
    </p:spTree>
    <p:extLst>
      <p:ext uri="{BB962C8B-B14F-4D97-AF65-F5344CB8AC3E}">
        <p14:creationId xmlns:p14="http://schemas.microsoft.com/office/powerpoint/2010/main" val="60376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087B-9227-A66D-6DF2-5CA3AF58005A}"/>
              </a:ext>
            </a:extLst>
          </p:cNvPr>
          <p:cNvSpPr>
            <a:spLocks noGrp="1"/>
          </p:cNvSpPr>
          <p:nvPr>
            <p:ph type="title"/>
          </p:nvPr>
        </p:nvSpPr>
        <p:spPr/>
        <p:txBody>
          <a:bodyPr/>
          <a:lstStyle>
            <a:lvl1pPr algn="ctr">
              <a:defRPr b="1"/>
            </a:lvl1pPr>
          </a:lstStyle>
          <a:p>
            <a:r>
              <a:rPr lang="en-US"/>
              <a:t>Click to edit Master title style</a:t>
            </a:r>
          </a:p>
        </p:txBody>
      </p:sp>
      <p:sp>
        <p:nvSpPr>
          <p:cNvPr id="3" name="Content Placeholder 2">
            <a:extLst>
              <a:ext uri="{FF2B5EF4-FFF2-40B4-BE49-F238E27FC236}">
                <a16:creationId xmlns:a16="http://schemas.microsoft.com/office/drawing/2014/main" id="{72D685C7-FF5F-D466-F4C3-87A54C0A3D04}"/>
              </a:ext>
            </a:extLst>
          </p:cNvPr>
          <p:cNvSpPr>
            <a:spLocks noGrp="1"/>
          </p:cNvSpPr>
          <p:nvPr>
            <p:ph idx="1"/>
          </p:nvPr>
        </p:nvSpPr>
        <p:spPr>
          <a:xfrm>
            <a:off x="814919" y="1339851"/>
            <a:ext cx="8329082" cy="518477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B9F48227-4FA5-5C77-DC99-A18FB9A94797}"/>
              </a:ext>
            </a:extLst>
          </p:cNvPr>
          <p:cNvCxnSpPr>
            <a:cxnSpLocks/>
          </p:cNvCxnSpPr>
          <p:nvPr userDrawn="1"/>
        </p:nvCxnSpPr>
        <p:spPr>
          <a:xfrm>
            <a:off x="814918" y="1147605"/>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73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1A54-0170-9FAD-E230-AD8DB08723F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BC784-293B-4340-23CB-35175C2E46F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8E56CD1-618C-5486-CEA2-D8C57697C9B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63EE8-924E-AC79-FC67-D01715E26ECB}"/>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FEC822C7-3010-B634-404C-15A3A1F9F31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7644FBB5-56F4-29D8-8F42-AB7775D84871}"/>
              </a:ext>
            </a:extLst>
          </p:cNvPr>
          <p:cNvSpPr>
            <a:spLocks noGrp="1"/>
          </p:cNvSpPr>
          <p:nvPr>
            <p:ph type="sldNum" sz="quarter" idx="12"/>
          </p:nvPr>
        </p:nvSpPr>
        <p:spPr/>
        <p:txBody>
          <a:bodyPr/>
          <a:lstStyle>
            <a:lvl1pPr>
              <a:defRPr/>
            </a:lvl1pPr>
          </a:lstStyle>
          <a:p>
            <a:fld id="{0F31E3EC-DB80-4B0E-A5ED-F21F54E225B7}" type="slidenum">
              <a:rPr lang="ru-RU" altLang="en-US"/>
              <a:pPr/>
              <a:t>‹#›</a:t>
            </a:fld>
            <a:endParaRPr lang="ru-RU" altLang="en-US"/>
          </a:p>
        </p:txBody>
      </p:sp>
    </p:spTree>
    <p:extLst>
      <p:ext uri="{BB962C8B-B14F-4D97-AF65-F5344CB8AC3E}">
        <p14:creationId xmlns:p14="http://schemas.microsoft.com/office/powerpoint/2010/main" val="989551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72BE-1E80-12A7-3BAC-3A9F056548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510FC-1CD9-DDBD-6605-FEBEECE07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B9F5A-B20F-9082-33D5-037B0826252C}"/>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3BE9054-01A1-EC99-3770-E5A2B3AA6584}"/>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6EF6ABC-6BAB-E855-4083-916929A96BDF}"/>
              </a:ext>
            </a:extLst>
          </p:cNvPr>
          <p:cNvSpPr>
            <a:spLocks noGrp="1"/>
          </p:cNvSpPr>
          <p:nvPr>
            <p:ph type="sldNum" sz="quarter" idx="12"/>
          </p:nvPr>
        </p:nvSpPr>
        <p:spPr/>
        <p:txBody>
          <a:bodyPr/>
          <a:lstStyle>
            <a:lvl1pPr>
              <a:defRPr/>
            </a:lvl1pPr>
          </a:lstStyle>
          <a:p>
            <a:fld id="{337AE723-2638-4A80-9CF2-C312B180D214}" type="slidenum">
              <a:rPr lang="ru-RU" altLang="en-US"/>
              <a:pPr/>
              <a:t>‹#›</a:t>
            </a:fld>
            <a:endParaRPr lang="ru-RU" altLang="en-US"/>
          </a:p>
        </p:txBody>
      </p:sp>
    </p:spTree>
    <p:extLst>
      <p:ext uri="{BB962C8B-B14F-4D97-AF65-F5344CB8AC3E}">
        <p14:creationId xmlns:p14="http://schemas.microsoft.com/office/powerpoint/2010/main" val="2431007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355FD-5E25-CB50-D9C4-F2E963063D8E}"/>
              </a:ext>
            </a:extLst>
          </p:cNvPr>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62C482-5955-8854-5957-0ACA042DFF1A}"/>
              </a:ext>
            </a:extLst>
          </p:cNvPr>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54431-5C39-4F8D-8064-70BB30B7D899}"/>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D0E03E78-C473-1E69-6CAC-52B48957A8D6}"/>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599F83CA-8252-AF2A-0657-F611E2A1D251}"/>
              </a:ext>
            </a:extLst>
          </p:cNvPr>
          <p:cNvSpPr>
            <a:spLocks noGrp="1"/>
          </p:cNvSpPr>
          <p:nvPr>
            <p:ph type="sldNum" sz="quarter" idx="12"/>
          </p:nvPr>
        </p:nvSpPr>
        <p:spPr/>
        <p:txBody>
          <a:bodyPr/>
          <a:lstStyle>
            <a:lvl1pPr>
              <a:defRPr/>
            </a:lvl1pPr>
          </a:lstStyle>
          <a:p>
            <a:fld id="{8F3C9838-69B0-4477-904C-7221B00D27F0}" type="slidenum">
              <a:rPr lang="ru-RU" altLang="en-US"/>
              <a:pPr/>
              <a:t>‹#›</a:t>
            </a:fld>
            <a:endParaRPr lang="ru-RU" altLang="en-US"/>
          </a:p>
        </p:txBody>
      </p:sp>
    </p:spTree>
    <p:extLst>
      <p:ext uri="{BB962C8B-B14F-4D97-AF65-F5344CB8AC3E}">
        <p14:creationId xmlns:p14="http://schemas.microsoft.com/office/powerpoint/2010/main" val="245194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2962-612A-7EF6-6419-F44739FAAFB2}"/>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B9412-7112-7261-C5A7-598D3D338980}"/>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61640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7090-F627-41A9-F73E-82B220588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A7F46-2D36-0005-CBCF-AC5E374341FE}"/>
              </a:ext>
            </a:extLst>
          </p:cNvPr>
          <p:cNvSpPr>
            <a:spLocks noGrp="1"/>
          </p:cNvSpPr>
          <p:nvPr>
            <p:ph sz="half" idx="1"/>
          </p:nvPr>
        </p:nvSpPr>
        <p:spPr>
          <a:xfrm>
            <a:off x="814917" y="1339851"/>
            <a:ext cx="5323416" cy="518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41D8E-480F-75F2-CA9F-E164A99299BA}"/>
              </a:ext>
            </a:extLst>
          </p:cNvPr>
          <p:cNvSpPr>
            <a:spLocks noGrp="1"/>
          </p:cNvSpPr>
          <p:nvPr>
            <p:ph sz="half" idx="2"/>
          </p:nvPr>
        </p:nvSpPr>
        <p:spPr>
          <a:xfrm>
            <a:off x="6341534" y="1339851"/>
            <a:ext cx="5323417" cy="518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882BF9E-A65C-BC43-11F4-64D3E19678B5}"/>
              </a:ext>
            </a:extLst>
          </p:cNvPr>
          <p:cNvCxnSpPr>
            <a:cxnSpLocks/>
          </p:cNvCxnSpPr>
          <p:nvPr userDrawn="1"/>
        </p:nvCxnSpPr>
        <p:spPr>
          <a:xfrm>
            <a:off x="814917" y="1183642"/>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2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ED-D270-A499-80B5-1657C7B42BAC}"/>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B60709-7232-ED4C-7FA8-D097B34BF08E}"/>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921D5-2BF2-B167-72AC-4D5EB78D852D}"/>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866D8-1473-D972-99B7-F8335E323E0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9EB19-E04F-72B7-66B8-C31C8058C104}"/>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4A3A13D7-2F65-451B-DD4F-87E659ADAEBE}"/>
              </a:ext>
            </a:extLst>
          </p:cNvPr>
          <p:cNvCxnSpPr>
            <a:cxnSpLocks/>
          </p:cNvCxnSpPr>
          <p:nvPr userDrawn="1"/>
        </p:nvCxnSpPr>
        <p:spPr>
          <a:xfrm>
            <a:off x="840317" y="1681163"/>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27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D33A-F41D-8F4F-063D-4BAA2AB11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941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6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4C63-3177-1516-2C76-F0B1330E247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FBC822-CD36-1772-7AF1-1403D7D12C5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A94C1C-C142-8892-0390-0B60BF81B5A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9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A9D-ED2C-BA47-DB71-D3BEBE31CEA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B8D12-FE15-ECD4-45E1-19B986915500}"/>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741B81C-3707-B174-740E-89A41C2239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7648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955705-3A3B-82DA-DE4D-619FF7AE15EF}"/>
              </a:ext>
            </a:extLst>
          </p:cNvPr>
          <p:cNvSpPr>
            <a:spLocks noGrp="1" noChangeArrowheads="1"/>
          </p:cNvSpPr>
          <p:nvPr>
            <p:ph type="title"/>
          </p:nvPr>
        </p:nvSpPr>
        <p:spPr bwMode="auto">
          <a:xfrm>
            <a:off x="814918" y="260351"/>
            <a:ext cx="1085003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A0215C10-FFEE-B76A-204C-B0A3F3630148}"/>
              </a:ext>
            </a:extLst>
          </p:cNvPr>
          <p:cNvSpPr>
            <a:spLocks noGrp="1" noChangeArrowheads="1"/>
          </p:cNvSpPr>
          <p:nvPr>
            <p:ph type="body" idx="1"/>
          </p:nvPr>
        </p:nvSpPr>
        <p:spPr bwMode="auto">
          <a:xfrm>
            <a:off x="814918" y="1339851"/>
            <a:ext cx="10850033"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extLst>
      <p:ext uri="{BB962C8B-B14F-4D97-AF65-F5344CB8AC3E}">
        <p14:creationId xmlns:p14="http://schemas.microsoft.com/office/powerpoint/2010/main" val="430914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kern="1200">
          <a:solidFill>
            <a:srgbClr val="0CA3D7"/>
          </a:solidFill>
          <a:latin typeface="+mj-lt"/>
          <a:ea typeface="+mj-ea"/>
          <a:cs typeface="+mj-cs"/>
        </a:defRPr>
      </a:lvl1pPr>
      <a:lvl2pPr algn="l" rtl="0" eaLnBrk="1" fontAlgn="base" hangingPunct="1">
        <a:spcBef>
          <a:spcPct val="0"/>
        </a:spcBef>
        <a:spcAft>
          <a:spcPct val="0"/>
        </a:spcAft>
        <a:defRPr sz="3600">
          <a:solidFill>
            <a:srgbClr val="0CA3D7"/>
          </a:solidFill>
          <a:latin typeface="Dosis" panose="020F0502020204030204" pitchFamily="2" charset="0"/>
        </a:defRPr>
      </a:lvl2pPr>
      <a:lvl3pPr algn="l" rtl="0" eaLnBrk="1" fontAlgn="base" hangingPunct="1">
        <a:spcBef>
          <a:spcPct val="0"/>
        </a:spcBef>
        <a:spcAft>
          <a:spcPct val="0"/>
        </a:spcAft>
        <a:defRPr sz="3600">
          <a:solidFill>
            <a:srgbClr val="0CA3D7"/>
          </a:solidFill>
          <a:latin typeface="Dosis" panose="020F0502020204030204" pitchFamily="2" charset="0"/>
        </a:defRPr>
      </a:lvl3pPr>
      <a:lvl4pPr algn="l" rtl="0" eaLnBrk="1" fontAlgn="base" hangingPunct="1">
        <a:spcBef>
          <a:spcPct val="0"/>
        </a:spcBef>
        <a:spcAft>
          <a:spcPct val="0"/>
        </a:spcAft>
        <a:defRPr sz="3600">
          <a:solidFill>
            <a:srgbClr val="0CA3D7"/>
          </a:solidFill>
          <a:latin typeface="Dosis" panose="020F0502020204030204" pitchFamily="2" charset="0"/>
        </a:defRPr>
      </a:lvl4pPr>
      <a:lvl5pPr algn="l" rtl="0" eaLnBrk="1" fontAlgn="base" hangingPunct="1">
        <a:spcBef>
          <a:spcPct val="0"/>
        </a:spcBef>
        <a:spcAft>
          <a:spcPct val="0"/>
        </a:spcAft>
        <a:defRPr sz="3600">
          <a:solidFill>
            <a:srgbClr val="0CA3D7"/>
          </a:solidFill>
          <a:latin typeface="Dosis" panose="020F0502020204030204" pitchFamily="2" charset="0"/>
        </a:defRPr>
      </a:lvl5pPr>
      <a:lvl6pPr marL="457200" algn="l" rtl="0" eaLnBrk="1" fontAlgn="base" hangingPunct="1">
        <a:spcBef>
          <a:spcPct val="0"/>
        </a:spcBef>
        <a:spcAft>
          <a:spcPct val="0"/>
        </a:spcAft>
        <a:defRPr sz="3600">
          <a:solidFill>
            <a:srgbClr val="0CA3D7"/>
          </a:solidFill>
          <a:latin typeface="Dosis" panose="020F0502020204030204" pitchFamily="2" charset="0"/>
        </a:defRPr>
      </a:lvl6pPr>
      <a:lvl7pPr marL="914400" algn="l" rtl="0" eaLnBrk="1" fontAlgn="base" hangingPunct="1">
        <a:spcBef>
          <a:spcPct val="0"/>
        </a:spcBef>
        <a:spcAft>
          <a:spcPct val="0"/>
        </a:spcAft>
        <a:defRPr sz="3600">
          <a:solidFill>
            <a:srgbClr val="0CA3D7"/>
          </a:solidFill>
          <a:latin typeface="Dosis" panose="020F0502020204030204" pitchFamily="2" charset="0"/>
        </a:defRPr>
      </a:lvl7pPr>
      <a:lvl8pPr marL="1371600" algn="l" rtl="0" eaLnBrk="1" fontAlgn="base" hangingPunct="1">
        <a:spcBef>
          <a:spcPct val="0"/>
        </a:spcBef>
        <a:spcAft>
          <a:spcPct val="0"/>
        </a:spcAft>
        <a:defRPr sz="3600">
          <a:solidFill>
            <a:srgbClr val="0CA3D7"/>
          </a:solidFill>
          <a:latin typeface="Dosis" panose="020F0502020204030204" pitchFamily="2" charset="0"/>
        </a:defRPr>
      </a:lvl8pPr>
      <a:lvl9pPr marL="1828800" algn="l" rtl="0" eaLnBrk="1" fontAlgn="base" hangingPunct="1">
        <a:spcBef>
          <a:spcPct val="0"/>
        </a:spcBef>
        <a:spcAft>
          <a:spcPct val="0"/>
        </a:spcAft>
        <a:defRPr sz="3600">
          <a:solidFill>
            <a:srgbClr val="0CA3D7"/>
          </a:solidFill>
          <a:latin typeface="Dosis" panose="020F0502020204030204"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5622C70A-3D31-2C2E-7C0C-4F75B0F23C28}"/>
              </a:ext>
            </a:extLst>
          </p:cNvPr>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90467" name="Rectangle 3">
            <a:extLst>
              <a:ext uri="{FF2B5EF4-FFF2-40B4-BE49-F238E27FC236}">
                <a16:creationId xmlns:a16="http://schemas.microsoft.com/office/drawing/2014/main" id="{2AD3AA3F-819D-AAD4-E02E-7A157F313271}"/>
              </a:ext>
            </a:extLst>
          </p:cNvPr>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
        <p:nvSpPr>
          <p:cNvPr id="190468" name="Rectangle 4">
            <a:extLst>
              <a:ext uri="{FF2B5EF4-FFF2-40B4-BE49-F238E27FC236}">
                <a16:creationId xmlns:a16="http://schemas.microsoft.com/office/drawing/2014/main" id="{2FF80D3D-DBCD-E55F-C3FD-39CCADB7813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en-US"/>
          </a:p>
        </p:txBody>
      </p:sp>
      <p:sp>
        <p:nvSpPr>
          <p:cNvPr id="190469" name="Rectangle 5">
            <a:extLst>
              <a:ext uri="{FF2B5EF4-FFF2-40B4-BE49-F238E27FC236}">
                <a16:creationId xmlns:a16="http://schemas.microsoft.com/office/drawing/2014/main" id="{5846D8C1-181B-9952-6E52-5061DF575C96}"/>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en-US"/>
          </a:p>
        </p:txBody>
      </p:sp>
      <p:sp>
        <p:nvSpPr>
          <p:cNvPr id="190470" name="Rectangle 6">
            <a:extLst>
              <a:ext uri="{FF2B5EF4-FFF2-40B4-BE49-F238E27FC236}">
                <a16:creationId xmlns:a16="http://schemas.microsoft.com/office/drawing/2014/main" id="{D688E912-CAE8-0D86-B76F-DBF8D92E377D}"/>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7CA2A95-9791-4BBA-B43E-FA69769938A8}" type="slidenum">
              <a:rPr lang="ru-RU" altLang="en-US"/>
              <a:pPr/>
              <a:t>‹#›</a:t>
            </a:fld>
            <a:endParaRPr lang="ru-RU" altLang="en-US"/>
          </a:p>
        </p:txBody>
      </p:sp>
    </p:spTree>
    <p:extLst>
      <p:ext uri="{BB962C8B-B14F-4D97-AF65-F5344CB8AC3E}">
        <p14:creationId xmlns:p14="http://schemas.microsoft.com/office/powerpoint/2010/main" val="2484358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kern="1200">
          <a:solidFill>
            <a:srgbClr val="77D21A"/>
          </a:solidFill>
          <a:latin typeface="+mj-lt"/>
          <a:ea typeface="+mj-ea"/>
          <a:cs typeface="+mj-cs"/>
        </a:defRPr>
      </a:lvl1pPr>
      <a:lvl2pPr algn="l" rtl="0" eaLnBrk="1" fontAlgn="base" hangingPunct="1">
        <a:spcBef>
          <a:spcPct val="0"/>
        </a:spcBef>
        <a:spcAft>
          <a:spcPct val="0"/>
        </a:spcAft>
        <a:defRPr sz="3600">
          <a:solidFill>
            <a:srgbClr val="77D21A"/>
          </a:solidFill>
          <a:latin typeface="Dosis" panose="020F0502020204030204" pitchFamily="2" charset="0"/>
        </a:defRPr>
      </a:lvl2pPr>
      <a:lvl3pPr algn="l" rtl="0" eaLnBrk="1" fontAlgn="base" hangingPunct="1">
        <a:spcBef>
          <a:spcPct val="0"/>
        </a:spcBef>
        <a:spcAft>
          <a:spcPct val="0"/>
        </a:spcAft>
        <a:defRPr sz="3600">
          <a:solidFill>
            <a:srgbClr val="77D21A"/>
          </a:solidFill>
          <a:latin typeface="Dosis" panose="020F0502020204030204" pitchFamily="2" charset="0"/>
        </a:defRPr>
      </a:lvl3pPr>
      <a:lvl4pPr algn="l" rtl="0" eaLnBrk="1" fontAlgn="base" hangingPunct="1">
        <a:spcBef>
          <a:spcPct val="0"/>
        </a:spcBef>
        <a:spcAft>
          <a:spcPct val="0"/>
        </a:spcAft>
        <a:defRPr sz="3600">
          <a:solidFill>
            <a:srgbClr val="77D21A"/>
          </a:solidFill>
          <a:latin typeface="Dosis" panose="020F0502020204030204" pitchFamily="2" charset="0"/>
        </a:defRPr>
      </a:lvl4pPr>
      <a:lvl5pPr algn="l" rtl="0" eaLnBrk="1" fontAlgn="base" hangingPunct="1">
        <a:spcBef>
          <a:spcPct val="0"/>
        </a:spcBef>
        <a:spcAft>
          <a:spcPct val="0"/>
        </a:spcAft>
        <a:defRPr sz="3600">
          <a:solidFill>
            <a:srgbClr val="77D21A"/>
          </a:solidFill>
          <a:latin typeface="Dosis" panose="020F0502020204030204" pitchFamily="2" charset="0"/>
        </a:defRPr>
      </a:lvl5pPr>
      <a:lvl6pPr marL="457200" algn="l" rtl="0" eaLnBrk="1" fontAlgn="base" hangingPunct="1">
        <a:spcBef>
          <a:spcPct val="0"/>
        </a:spcBef>
        <a:spcAft>
          <a:spcPct val="0"/>
        </a:spcAft>
        <a:defRPr sz="3600">
          <a:solidFill>
            <a:srgbClr val="77D21A"/>
          </a:solidFill>
          <a:latin typeface="Dosis" panose="020F0502020204030204" pitchFamily="2" charset="0"/>
        </a:defRPr>
      </a:lvl6pPr>
      <a:lvl7pPr marL="914400" algn="l" rtl="0" eaLnBrk="1" fontAlgn="base" hangingPunct="1">
        <a:spcBef>
          <a:spcPct val="0"/>
        </a:spcBef>
        <a:spcAft>
          <a:spcPct val="0"/>
        </a:spcAft>
        <a:defRPr sz="3600">
          <a:solidFill>
            <a:srgbClr val="77D21A"/>
          </a:solidFill>
          <a:latin typeface="Dosis" panose="020F0502020204030204" pitchFamily="2" charset="0"/>
        </a:defRPr>
      </a:lvl7pPr>
      <a:lvl8pPr marL="1371600" algn="l" rtl="0" eaLnBrk="1" fontAlgn="base" hangingPunct="1">
        <a:spcBef>
          <a:spcPct val="0"/>
        </a:spcBef>
        <a:spcAft>
          <a:spcPct val="0"/>
        </a:spcAft>
        <a:defRPr sz="3600">
          <a:solidFill>
            <a:srgbClr val="77D21A"/>
          </a:solidFill>
          <a:latin typeface="Dosis" panose="020F0502020204030204" pitchFamily="2" charset="0"/>
        </a:defRPr>
      </a:lvl8pPr>
      <a:lvl9pPr marL="1828800" algn="l" rtl="0" eaLnBrk="1" fontAlgn="base" hangingPunct="1">
        <a:spcBef>
          <a:spcPct val="0"/>
        </a:spcBef>
        <a:spcAft>
          <a:spcPct val="0"/>
        </a:spcAft>
        <a:defRPr sz="3600">
          <a:solidFill>
            <a:srgbClr val="77D21A"/>
          </a:solidFill>
          <a:latin typeface="Dosis" panose="020F0502020204030204"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customXml" Target="../ink/ink12.xml"/><Relationship Id="rId4" Type="http://schemas.openxmlformats.org/officeDocument/2006/relationships/image" Target="../media/image9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NULL"/><Relationship Id="rId3" Type="http://schemas.openxmlformats.org/officeDocument/2006/relationships/customXml" Target="../ink/ink1.xml"/><Relationship Id="rId7" Type="http://schemas.openxmlformats.org/officeDocument/2006/relationships/image" Target="../media/image5.jpeg"/><Relationship Id="rId12"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NULL"/><Relationship Id="rId9" Type="http://schemas.openxmlformats.org/officeDocument/2006/relationships/image" Target="NULL"/></Relationships>
</file>

<file path=ppt/slides/_rels/slide6.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6.png"/><Relationship Id="rId7"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9.png"/><Relationship Id="rId5" Type="http://schemas.openxmlformats.org/officeDocument/2006/relationships/image" Target="NULL"/><Relationship Id="rId10" Type="http://schemas.openxmlformats.org/officeDocument/2006/relationships/image" Target="../media/image8.png"/><Relationship Id="rId4" Type="http://schemas.openxmlformats.org/officeDocument/2006/relationships/customXml" Target="../ink/ink6.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DC2D-6236-88FF-7B50-C27535E88A9E}"/>
              </a:ext>
            </a:extLst>
          </p:cNvPr>
          <p:cNvSpPr>
            <a:spLocks noGrp="1"/>
          </p:cNvSpPr>
          <p:nvPr>
            <p:ph type="ctrTitle"/>
          </p:nvPr>
        </p:nvSpPr>
        <p:spPr>
          <a:xfrm>
            <a:off x="560331" y="2031603"/>
            <a:ext cx="3282095" cy="1061403"/>
          </a:xfrm>
        </p:spPr>
        <p:txBody>
          <a:bodyPr>
            <a:normAutofit fontScale="90000"/>
          </a:bodyPr>
          <a:lstStyle/>
          <a:p>
            <a:pPr algn="ctr"/>
            <a:r>
              <a:rPr lang="en-US" b="1" dirty="0"/>
              <a:t>Introduction to </a:t>
            </a:r>
            <a:br>
              <a:rPr lang="en-US" b="1" dirty="0"/>
            </a:br>
            <a:r>
              <a:rPr lang="en-US" b="1" dirty="0"/>
              <a:t>Programming</a:t>
            </a:r>
          </a:p>
        </p:txBody>
      </p:sp>
      <p:sp>
        <p:nvSpPr>
          <p:cNvPr id="3" name="Subtitle 2">
            <a:extLst>
              <a:ext uri="{FF2B5EF4-FFF2-40B4-BE49-F238E27FC236}">
                <a16:creationId xmlns:a16="http://schemas.microsoft.com/office/drawing/2014/main" id="{6AC7874C-77DC-B28D-C942-876331805A3C}"/>
              </a:ext>
            </a:extLst>
          </p:cNvPr>
          <p:cNvSpPr>
            <a:spLocks noGrp="1"/>
          </p:cNvSpPr>
          <p:nvPr>
            <p:ph type="subTitle" idx="1"/>
          </p:nvPr>
        </p:nvSpPr>
        <p:spPr>
          <a:xfrm>
            <a:off x="1334100" y="3620202"/>
            <a:ext cx="2401955" cy="792981"/>
          </a:xfrm>
        </p:spPr>
        <p:txBody>
          <a:bodyPr>
            <a:normAutofit/>
          </a:bodyPr>
          <a:lstStyle/>
          <a:p>
            <a:r>
              <a:rPr lang="en-US" sz="3200" b="1" dirty="0">
                <a:solidFill>
                  <a:srgbClr val="92D050"/>
                </a:solidFill>
              </a:rPr>
              <a:t>Lecture 9</a:t>
            </a:r>
          </a:p>
        </p:txBody>
      </p:sp>
    </p:spTree>
    <p:extLst>
      <p:ext uri="{BB962C8B-B14F-4D97-AF65-F5344CB8AC3E}">
        <p14:creationId xmlns:p14="http://schemas.microsoft.com/office/powerpoint/2010/main" val="418784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83B1-B145-F944-4F77-A1468A4D58A2}"/>
              </a:ext>
            </a:extLst>
          </p:cNvPr>
          <p:cNvSpPr>
            <a:spLocks noGrp="1"/>
          </p:cNvSpPr>
          <p:nvPr>
            <p:ph type="title"/>
          </p:nvPr>
        </p:nvSpPr>
        <p:spPr/>
        <p:txBody>
          <a:bodyPr/>
          <a:lstStyle/>
          <a:p>
            <a:r>
              <a:rPr lang="en-US" dirty="0"/>
              <a:t>Example 2: Writing and Reading struct</a:t>
            </a:r>
          </a:p>
        </p:txBody>
      </p:sp>
      <p:pic>
        <p:nvPicPr>
          <p:cNvPr id="4" name="Picture 3">
            <a:extLst>
              <a:ext uri="{FF2B5EF4-FFF2-40B4-BE49-F238E27FC236}">
                <a16:creationId xmlns:a16="http://schemas.microsoft.com/office/drawing/2014/main" id="{17392287-E86D-4B64-8724-7AF34DD650F6}"/>
              </a:ext>
            </a:extLst>
          </p:cNvPr>
          <p:cNvPicPr>
            <a:picLocks noChangeAspect="1"/>
          </p:cNvPicPr>
          <p:nvPr/>
        </p:nvPicPr>
        <p:blipFill>
          <a:blip r:embed="rId2"/>
          <a:stretch>
            <a:fillRect/>
          </a:stretch>
        </p:blipFill>
        <p:spPr>
          <a:xfrm>
            <a:off x="814918" y="1418207"/>
            <a:ext cx="5617055" cy="5179442"/>
          </a:xfrm>
          <a:prstGeom prst="rect">
            <a:avLst/>
          </a:prstGeom>
        </p:spPr>
      </p:pic>
      <p:pic>
        <p:nvPicPr>
          <p:cNvPr id="6" name="Picture 5">
            <a:extLst>
              <a:ext uri="{FF2B5EF4-FFF2-40B4-BE49-F238E27FC236}">
                <a16:creationId xmlns:a16="http://schemas.microsoft.com/office/drawing/2014/main" id="{9101073D-ED83-C383-49D8-9E37CC6BD073}"/>
              </a:ext>
            </a:extLst>
          </p:cNvPr>
          <p:cNvPicPr>
            <a:picLocks noChangeAspect="1"/>
          </p:cNvPicPr>
          <p:nvPr/>
        </p:nvPicPr>
        <p:blipFill>
          <a:blip r:embed="rId3"/>
          <a:stretch>
            <a:fillRect/>
          </a:stretch>
        </p:blipFill>
        <p:spPr>
          <a:xfrm>
            <a:off x="6944877" y="2379422"/>
            <a:ext cx="2105319" cy="1371791"/>
          </a:xfrm>
          <a:prstGeom prst="rect">
            <a:avLst/>
          </a:prstGeom>
        </p:spPr>
      </p:pic>
      <p:pic>
        <p:nvPicPr>
          <p:cNvPr id="9" name="Picture 8">
            <a:extLst>
              <a:ext uri="{FF2B5EF4-FFF2-40B4-BE49-F238E27FC236}">
                <a16:creationId xmlns:a16="http://schemas.microsoft.com/office/drawing/2014/main" id="{D2BE9C60-AE25-C061-B47E-FA02E918A1C8}"/>
              </a:ext>
            </a:extLst>
          </p:cNvPr>
          <p:cNvPicPr>
            <a:picLocks noChangeAspect="1"/>
          </p:cNvPicPr>
          <p:nvPr/>
        </p:nvPicPr>
        <p:blipFill>
          <a:blip r:embed="rId4"/>
          <a:stretch>
            <a:fillRect/>
          </a:stretch>
        </p:blipFill>
        <p:spPr>
          <a:xfrm>
            <a:off x="6944877" y="1537267"/>
            <a:ext cx="1102899" cy="628609"/>
          </a:xfrm>
          <a:prstGeom prst="rect">
            <a:avLst/>
          </a:prstGeom>
        </p:spPr>
      </p:pic>
    </p:spTree>
    <p:extLst>
      <p:ext uri="{BB962C8B-B14F-4D97-AF65-F5344CB8AC3E}">
        <p14:creationId xmlns:p14="http://schemas.microsoft.com/office/powerpoint/2010/main" val="35597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83B1-B145-F944-4F77-A1468A4D58A2}"/>
              </a:ext>
            </a:extLst>
          </p:cNvPr>
          <p:cNvSpPr>
            <a:spLocks noGrp="1"/>
          </p:cNvSpPr>
          <p:nvPr>
            <p:ph type="title"/>
          </p:nvPr>
        </p:nvSpPr>
        <p:spPr/>
        <p:txBody>
          <a:bodyPr/>
          <a:lstStyle/>
          <a:p>
            <a:r>
              <a:rPr lang="en-US" dirty="0"/>
              <a:t>Example 2: Writing and Reading struct</a:t>
            </a:r>
          </a:p>
        </p:txBody>
      </p:sp>
      <p:pic>
        <p:nvPicPr>
          <p:cNvPr id="6" name="Picture 5">
            <a:extLst>
              <a:ext uri="{FF2B5EF4-FFF2-40B4-BE49-F238E27FC236}">
                <a16:creationId xmlns:a16="http://schemas.microsoft.com/office/drawing/2014/main" id="{9101073D-ED83-C383-49D8-9E37CC6BD073}"/>
              </a:ext>
            </a:extLst>
          </p:cNvPr>
          <p:cNvPicPr>
            <a:picLocks noChangeAspect="1"/>
          </p:cNvPicPr>
          <p:nvPr/>
        </p:nvPicPr>
        <p:blipFill>
          <a:blip r:embed="rId2"/>
          <a:stretch>
            <a:fillRect/>
          </a:stretch>
        </p:blipFill>
        <p:spPr>
          <a:xfrm>
            <a:off x="7743958" y="1444722"/>
            <a:ext cx="2105319" cy="1371791"/>
          </a:xfrm>
          <a:prstGeom prst="rect">
            <a:avLst/>
          </a:prstGeom>
        </p:spPr>
      </p:pic>
      <p:pic>
        <p:nvPicPr>
          <p:cNvPr id="9" name="Picture 8">
            <a:extLst>
              <a:ext uri="{FF2B5EF4-FFF2-40B4-BE49-F238E27FC236}">
                <a16:creationId xmlns:a16="http://schemas.microsoft.com/office/drawing/2014/main" id="{D2BE9C60-AE25-C061-B47E-FA02E918A1C8}"/>
              </a:ext>
            </a:extLst>
          </p:cNvPr>
          <p:cNvPicPr>
            <a:picLocks noChangeAspect="1"/>
          </p:cNvPicPr>
          <p:nvPr/>
        </p:nvPicPr>
        <p:blipFill>
          <a:blip r:embed="rId3"/>
          <a:stretch>
            <a:fillRect/>
          </a:stretch>
        </p:blipFill>
        <p:spPr>
          <a:xfrm>
            <a:off x="8234811" y="3268918"/>
            <a:ext cx="1102899" cy="628609"/>
          </a:xfrm>
          <a:prstGeom prst="rect">
            <a:avLst/>
          </a:prstGeom>
        </p:spPr>
      </p:pic>
      <p:pic>
        <p:nvPicPr>
          <p:cNvPr id="5" name="Picture 4">
            <a:extLst>
              <a:ext uri="{FF2B5EF4-FFF2-40B4-BE49-F238E27FC236}">
                <a16:creationId xmlns:a16="http://schemas.microsoft.com/office/drawing/2014/main" id="{2792C6B3-0AF9-5016-9252-52E28523FCE6}"/>
              </a:ext>
            </a:extLst>
          </p:cNvPr>
          <p:cNvPicPr>
            <a:picLocks noChangeAspect="1"/>
          </p:cNvPicPr>
          <p:nvPr/>
        </p:nvPicPr>
        <p:blipFill>
          <a:blip r:embed="rId4"/>
          <a:stretch>
            <a:fillRect/>
          </a:stretch>
        </p:blipFill>
        <p:spPr>
          <a:xfrm>
            <a:off x="814917" y="1197406"/>
            <a:ext cx="6167774" cy="5400243"/>
          </a:xfrm>
          <a:prstGeom prst="rect">
            <a:avLst/>
          </a:prstGeom>
        </p:spPr>
      </p:pic>
      <p:pic>
        <p:nvPicPr>
          <p:cNvPr id="7" name="Picture 6">
            <a:extLst>
              <a:ext uri="{FF2B5EF4-FFF2-40B4-BE49-F238E27FC236}">
                <a16:creationId xmlns:a16="http://schemas.microsoft.com/office/drawing/2014/main" id="{FE1EDF8A-36BC-478C-BF5A-D185349C4757}"/>
              </a:ext>
            </a:extLst>
          </p:cNvPr>
          <p:cNvPicPr>
            <a:picLocks noChangeAspect="1"/>
          </p:cNvPicPr>
          <p:nvPr/>
        </p:nvPicPr>
        <p:blipFill>
          <a:blip r:embed="rId5"/>
          <a:stretch>
            <a:fillRect/>
          </a:stretch>
        </p:blipFill>
        <p:spPr>
          <a:xfrm>
            <a:off x="7851602" y="4169724"/>
            <a:ext cx="2972215" cy="866896"/>
          </a:xfrm>
          <a:prstGeom prst="rect">
            <a:avLst/>
          </a:prstGeom>
        </p:spPr>
      </p:pic>
    </p:spTree>
    <p:extLst>
      <p:ext uri="{BB962C8B-B14F-4D97-AF65-F5344CB8AC3E}">
        <p14:creationId xmlns:p14="http://schemas.microsoft.com/office/powerpoint/2010/main" val="148763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415A-586B-5015-1EB4-8ABCA7043997}"/>
              </a:ext>
            </a:extLst>
          </p:cNvPr>
          <p:cNvSpPr>
            <a:spLocks noGrp="1"/>
          </p:cNvSpPr>
          <p:nvPr>
            <p:ph type="title"/>
          </p:nvPr>
        </p:nvSpPr>
        <p:spPr/>
        <p:txBody>
          <a:bodyPr/>
          <a:lstStyle/>
          <a:p>
            <a:r>
              <a:rPr lang="en-US" dirty="0"/>
              <a:t>Example 3: Writing and Reading Array of struct</a:t>
            </a:r>
          </a:p>
        </p:txBody>
      </p:sp>
      <p:pic>
        <p:nvPicPr>
          <p:cNvPr id="5" name="Picture 4">
            <a:extLst>
              <a:ext uri="{FF2B5EF4-FFF2-40B4-BE49-F238E27FC236}">
                <a16:creationId xmlns:a16="http://schemas.microsoft.com/office/drawing/2014/main" id="{84E8DF0D-C8AC-6360-5EFE-2666585CD839}"/>
              </a:ext>
            </a:extLst>
          </p:cNvPr>
          <p:cNvPicPr>
            <a:picLocks noChangeAspect="1"/>
          </p:cNvPicPr>
          <p:nvPr/>
        </p:nvPicPr>
        <p:blipFill>
          <a:blip r:embed="rId2"/>
          <a:stretch>
            <a:fillRect/>
          </a:stretch>
        </p:blipFill>
        <p:spPr>
          <a:xfrm>
            <a:off x="7776558" y="2207099"/>
            <a:ext cx="2457793" cy="1467055"/>
          </a:xfrm>
          <a:prstGeom prst="rect">
            <a:avLst/>
          </a:prstGeom>
        </p:spPr>
      </p:pic>
      <p:pic>
        <p:nvPicPr>
          <p:cNvPr id="6" name="Picture 5">
            <a:extLst>
              <a:ext uri="{FF2B5EF4-FFF2-40B4-BE49-F238E27FC236}">
                <a16:creationId xmlns:a16="http://schemas.microsoft.com/office/drawing/2014/main" id="{38735DA4-CB61-8822-6C07-96F94B71636E}"/>
              </a:ext>
            </a:extLst>
          </p:cNvPr>
          <p:cNvPicPr>
            <a:picLocks noChangeAspect="1"/>
          </p:cNvPicPr>
          <p:nvPr/>
        </p:nvPicPr>
        <p:blipFill>
          <a:blip r:embed="rId3"/>
          <a:stretch>
            <a:fillRect/>
          </a:stretch>
        </p:blipFill>
        <p:spPr>
          <a:xfrm>
            <a:off x="7776558" y="1353602"/>
            <a:ext cx="1102899" cy="628609"/>
          </a:xfrm>
          <a:prstGeom prst="rect">
            <a:avLst/>
          </a:prstGeom>
        </p:spPr>
      </p:pic>
      <p:pic>
        <p:nvPicPr>
          <p:cNvPr id="8" name="Picture 7">
            <a:extLst>
              <a:ext uri="{FF2B5EF4-FFF2-40B4-BE49-F238E27FC236}">
                <a16:creationId xmlns:a16="http://schemas.microsoft.com/office/drawing/2014/main" id="{80A4DC6D-048E-2EA5-7D99-22735DF42543}"/>
              </a:ext>
            </a:extLst>
          </p:cNvPr>
          <p:cNvPicPr>
            <a:picLocks noChangeAspect="1"/>
          </p:cNvPicPr>
          <p:nvPr/>
        </p:nvPicPr>
        <p:blipFill>
          <a:blip r:embed="rId4"/>
          <a:stretch>
            <a:fillRect/>
          </a:stretch>
        </p:blipFill>
        <p:spPr>
          <a:xfrm>
            <a:off x="403816" y="1210910"/>
            <a:ext cx="7275065" cy="4926488"/>
          </a:xfrm>
          <a:prstGeom prst="rect">
            <a:avLst/>
          </a:prstGeom>
        </p:spPr>
      </p:pic>
    </p:spTree>
    <p:extLst>
      <p:ext uri="{BB962C8B-B14F-4D97-AF65-F5344CB8AC3E}">
        <p14:creationId xmlns:p14="http://schemas.microsoft.com/office/powerpoint/2010/main" val="126459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415A-586B-5015-1EB4-8ABCA7043997}"/>
              </a:ext>
            </a:extLst>
          </p:cNvPr>
          <p:cNvSpPr>
            <a:spLocks noGrp="1"/>
          </p:cNvSpPr>
          <p:nvPr>
            <p:ph type="title"/>
          </p:nvPr>
        </p:nvSpPr>
        <p:spPr/>
        <p:txBody>
          <a:bodyPr/>
          <a:lstStyle/>
          <a:p>
            <a:r>
              <a:rPr lang="en-US" dirty="0"/>
              <a:t>Example 3: Writing and Reading Array of struct</a:t>
            </a:r>
          </a:p>
        </p:txBody>
      </p:sp>
      <p:pic>
        <p:nvPicPr>
          <p:cNvPr id="5" name="Picture 4">
            <a:extLst>
              <a:ext uri="{FF2B5EF4-FFF2-40B4-BE49-F238E27FC236}">
                <a16:creationId xmlns:a16="http://schemas.microsoft.com/office/drawing/2014/main" id="{84E8DF0D-C8AC-6360-5EFE-2666585CD839}"/>
              </a:ext>
            </a:extLst>
          </p:cNvPr>
          <p:cNvPicPr>
            <a:picLocks noChangeAspect="1"/>
          </p:cNvPicPr>
          <p:nvPr/>
        </p:nvPicPr>
        <p:blipFill>
          <a:blip r:embed="rId2"/>
          <a:stretch>
            <a:fillRect/>
          </a:stretch>
        </p:blipFill>
        <p:spPr>
          <a:xfrm>
            <a:off x="7620695" y="1489016"/>
            <a:ext cx="2457793" cy="1467055"/>
          </a:xfrm>
          <a:prstGeom prst="rect">
            <a:avLst/>
          </a:prstGeom>
        </p:spPr>
      </p:pic>
      <p:pic>
        <p:nvPicPr>
          <p:cNvPr id="6" name="Picture 5">
            <a:extLst>
              <a:ext uri="{FF2B5EF4-FFF2-40B4-BE49-F238E27FC236}">
                <a16:creationId xmlns:a16="http://schemas.microsoft.com/office/drawing/2014/main" id="{38735DA4-CB61-8822-6C07-96F94B71636E}"/>
              </a:ext>
            </a:extLst>
          </p:cNvPr>
          <p:cNvPicPr>
            <a:picLocks noChangeAspect="1"/>
          </p:cNvPicPr>
          <p:nvPr/>
        </p:nvPicPr>
        <p:blipFill>
          <a:blip r:embed="rId3"/>
          <a:stretch>
            <a:fillRect/>
          </a:stretch>
        </p:blipFill>
        <p:spPr>
          <a:xfrm>
            <a:off x="7620695" y="3392796"/>
            <a:ext cx="1102899" cy="628609"/>
          </a:xfrm>
          <a:prstGeom prst="rect">
            <a:avLst/>
          </a:prstGeom>
        </p:spPr>
      </p:pic>
      <p:pic>
        <p:nvPicPr>
          <p:cNvPr id="4" name="Picture 3">
            <a:extLst>
              <a:ext uri="{FF2B5EF4-FFF2-40B4-BE49-F238E27FC236}">
                <a16:creationId xmlns:a16="http://schemas.microsoft.com/office/drawing/2014/main" id="{2D8C01F3-C850-4277-E01C-44B9B7BF9E1C}"/>
              </a:ext>
            </a:extLst>
          </p:cNvPr>
          <p:cNvPicPr>
            <a:picLocks noChangeAspect="1"/>
          </p:cNvPicPr>
          <p:nvPr/>
        </p:nvPicPr>
        <p:blipFill>
          <a:blip r:embed="rId4"/>
          <a:stretch>
            <a:fillRect/>
          </a:stretch>
        </p:blipFill>
        <p:spPr>
          <a:xfrm>
            <a:off x="7766168" y="4170648"/>
            <a:ext cx="3305636" cy="1371791"/>
          </a:xfrm>
          <a:prstGeom prst="rect">
            <a:avLst/>
          </a:prstGeom>
        </p:spPr>
      </p:pic>
      <p:pic>
        <p:nvPicPr>
          <p:cNvPr id="10" name="Picture 9">
            <a:extLst>
              <a:ext uri="{FF2B5EF4-FFF2-40B4-BE49-F238E27FC236}">
                <a16:creationId xmlns:a16="http://schemas.microsoft.com/office/drawing/2014/main" id="{F94EA999-F73B-0418-CEFD-EE4D32A0C2DD}"/>
              </a:ext>
            </a:extLst>
          </p:cNvPr>
          <p:cNvPicPr>
            <a:picLocks noChangeAspect="1"/>
          </p:cNvPicPr>
          <p:nvPr/>
        </p:nvPicPr>
        <p:blipFill>
          <a:blip r:embed="rId5"/>
          <a:stretch>
            <a:fillRect/>
          </a:stretch>
        </p:blipFill>
        <p:spPr>
          <a:xfrm>
            <a:off x="814918" y="1170401"/>
            <a:ext cx="6718491" cy="5510954"/>
          </a:xfrm>
          <a:prstGeom prst="rect">
            <a:avLst/>
          </a:prstGeom>
        </p:spPr>
      </p:pic>
    </p:spTree>
    <p:extLst>
      <p:ext uri="{BB962C8B-B14F-4D97-AF65-F5344CB8AC3E}">
        <p14:creationId xmlns:p14="http://schemas.microsoft.com/office/powerpoint/2010/main" val="237326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0EDF-DB63-F378-B09C-9F49406CF18A}"/>
              </a:ext>
            </a:extLst>
          </p:cNvPr>
          <p:cNvSpPr>
            <a:spLocks noGrp="1"/>
          </p:cNvSpPr>
          <p:nvPr>
            <p:ph type="title"/>
          </p:nvPr>
        </p:nvSpPr>
        <p:spPr/>
        <p:txBody>
          <a:bodyPr/>
          <a:lstStyle/>
          <a:p>
            <a:pPr algn="l"/>
            <a:r>
              <a:rPr lang="en-US" sz="3200" dirty="0"/>
              <a:t>Example 4: Passing file stream variable to a function</a:t>
            </a:r>
          </a:p>
        </p:txBody>
      </p:sp>
      <p:sp>
        <p:nvSpPr>
          <p:cNvPr id="9" name="TextBox 8">
            <a:extLst>
              <a:ext uri="{FF2B5EF4-FFF2-40B4-BE49-F238E27FC236}">
                <a16:creationId xmlns:a16="http://schemas.microsoft.com/office/drawing/2014/main" id="{BA1ABD41-A94E-1776-04C2-609E1A66B2C1}"/>
              </a:ext>
            </a:extLst>
          </p:cNvPr>
          <p:cNvSpPr txBox="1"/>
          <p:nvPr/>
        </p:nvSpPr>
        <p:spPr>
          <a:xfrm>
            <a:off x="6017493" y="1367223"/>
            <a:ext cx="5173517" cy="2462213"/>
          </a:xfrm>
          <a:prstGeom prst="rect">
            <a:avLst/>
          </a:prstGeom>
          <a:solidFill>
            <a:schemeClr val="bg1"/>
          </a:solidFill>
          <a:ln w="25400">
            <a:solidFill>
              <a:srgbClr val="0066FF"/>
            </a:solidFill>
          </a:ln>
        </p:spPr>
        <p:txBody>
          <a:bodyPr wrap="square">
            <a:spAutoFit/>
          </a:bodyPr>
          <a:lstStyle/>
          <a:p>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readFile</a:t>
            </a:r>
            <a:r>
              <a:rPr lang="en-US" sz="1400" dirty="0">
                <a:solidFill>
                  <a:srgbClr val="000000"/>
                </a:solidFill>
                <a:latin typeface="Cascadia Mono" panose="020B0609020000020004" pitchFamily="49" charset="0"/>
              </a:rPr>
              <a:t>(</a:t>
            </a:r>
            <a:r>
              <a:rPr lang="en-US" sz="1400" dirty="0" err="1">
                <a:solidFill>
                  <a:srgbClr val="2B91AF"/>
                </a:solidFill>
                <a:latin typeface="Cascadia Mono" panose="020B0609020000020004" pitchFamily="49" charset="0"/>
              </a:rPr>
              <a:t>ifstream</a:t>
            </a:r>
            <a:r>
              <a:rPr lang="en-US" sz="1400" dirty="0">
                <a:solidFill>
                  <a:srgbClr val="000000"/>
                </a:solidFill>
                <a:latin typeface="Cascadia Mono" panose="020B0609020000020004" pitchFamily="49" charset="0"/>
              </a:rPr>
              <a:t>&amp; </a:t>
            </a:r>
            <a:r>
              <a:rPr lang="en-US" sz="1400" dirty="0">
                <a:solidFill>
                  <a:srgbClr val="808080"/>
                </a:solidFill>
                <a:latin typeface="Cascadia Mono" panose="020B0609020000020004" pitchFamily="49" charset="0"/>
              </a:rPr>
              <a:t>fin</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arr</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fin</a:t>
            </a:r>
            <a:r>
              <a:rPr lang="en-US" sz="1400" dirty="0" err="1">
                <a:solidFill>
                  <a:srgbClr val="000000"/>
                </a:solidFill>
                <a:latin typeface="Cascadia Mono" panose="020B0609020000020004" pitchFamily="49" charset="0"/>
              </a:rPr>
              <a:t>.open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"sample.txt"</a:t>
            </a:r>
            <a:r>
              <a:rPr lang="en-US" sz="1400" dirty="0">
                <a:solidFill>
                  <a:srgbClr val="000000"/>
                </a:solidFill>
                <a:latin typeface="Cascadia Mono" panose="020B0609020000020004" pitchFamily="49" charset="0"/>
              </a:rPr>
              <a:t>);</a:t>
            </a:r>
          </a:p>
          <a:p>
            <a:r>
              <a:rPr lang="nn-NO" sz="1400" dirty="0">
                <a:solidFill>
                  <a:srgbClr val="000000"/>
                </a:solidFill>
                <a:latin typeface="Cascadia Mono" panose="020B0609020000020004" pitchFamily="49" charset="0"/>
              </a:rPr>
              <a:t>    </a:t>
            </a:r>
            <a:r>
              <a:rPr lang="nn-NO" sz="1400" dirty="0">
                <a:solidFill>
                  <a:srgbClr val="0000FF"/>
                </a:solidFill>
                <a:latin typeface="Cascadia Mono" panose="020B0609020000020004" pitchFamily="49" charset="0"/>
              </a:rPr>
              <a:t>for</a:t>
            </a:r>
            <a:r>
              <a:rPr lang="nn-NO" sz="1400" dirty="0">
                <a:solidFill>
                  <a:srgbClr val="000000"/>
                </a:solidFill>
                <a:latin typeface="Cascadia Mono" panose="020B0609020000020004" pitchFamily="49" charset="0"/>
              </a:rPr>
              <a:t> (</a:t>
            </a:r>
            <a:r>
              <a:rPr lang="nn-NO" sz="1400" dirty="0">
                <a:solidFill>
                  <a:srgbClr val="0000FF"/>
                </a:solidFill>
                <a:latin typeface="Cascadia Mono" panose="020B0609020000020004" pitchFamily="49" charset="0"/>
              </a:rPr>
              <a:t>int</a:t>
            </a:r>
            <a:r>
              <a:rPr lang="nn-NO" sz="1400" dirty="0">
                <a:solidFill>
                  <a:srgbClr val="000000"/>
                </a:solidFill>
                <a:latin typeface="Cascadia Mono" panose="020B0609020000020004" pitchFamily="49" charset="0"/>
              </a:rPr>
              <a:t> i = 0; i &lt; SIZE; i++)</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fin</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&gt;&gt;</a:t>
            </a:r>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arr</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arr</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endl</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fin</a:t>
            </a:r>
            <a:r>
              <a:rPr lang="en-US" sz="1400" dirty="0" err="1">
                <a:solidFill>
                  <a:srgbClr val="000000"/>
                </a:solidFill>
                <a:latin typeface="Cascadia Mono" panose="020B0609020000020004" pitchFamily="49" charset="0"/>
              </a:rPr>
              <a:t>.close</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a:t>
            </a:r>
            <a:endParaRPr lang="en-US" sz="1400" dirty="0"/>
          </a:p>
        </p:txBody>
      </p:sp>
      <p:sp>
        <p:nvSpPr>
          <p:cNvPr id="13" name="TextBox 12">
            <a:extLst>
              <a:ext uri="{FF2B5EF4-FFF2-40B4-BE49-F238E27FC236}">
                <a16:creationId xmlns:a16="http://schemas.microsoft.com/office/drawing/2014/main" id="{56E5D360-FE18-A0FE-FB2D-54B719F1B089}"/>
              </a:ext>
            </a:extLst>
          </p:cNvPr>
          <p:cNvSpPr txBox="1"/>
          <p:nvPr/>
        </p:nvSpPr>
        <p:spPr>
          <a:xfrm>
            <a:off x="536288" y="1353825"/>
            <a:ext cx="5251448" cy="2677656"/>
          </a:xfrm>
          <a:prstGeom prst="rect">
            <a:avLst/>
          </a:prstGeom>
          <a:noFill/>
          <a:ln w="25400">
            <a:solidFill>
              <a:srgbClr val="0066FF"/>
            </a:solidFill>
          </a:ln>
        </p:spPr>
        <p:txBody>
          <a:bodyPr wrap="square">
            <a:spAutoFit/>
          </a:bodyPr>
          <a:lstStyle/>
          <a:p>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writeFile</a:t>
            </a:r>
            <a:r>
              <a:rPr lang="en-US" sz="1400" dirty="0">
                <a:solidFill>
                  <a:srgbClr val="000000"/>
                </a:solidFill>
                <a:latin typeface="Cascadia Mono" panose="020B0609020000020004" pitchFamily="49" charset="0"/>
              </a:rPr>
              <a:t>(</a:t>
            </a:r>
            <a:r>
              <a:rPr lang="en-US" sz="1400" dirty="0" err="1">
                <a:solidFill>
                  <a:srgbClr val="2B91AF"/>
                </a:solidFill>
                <a:latin typeface="Cascadia Mono" panose="020B0609020000020004" pitchFamily="49" charset="0"/>
              </a:rPr>
              <a:t>ofstream</a:t>
            </a:r>
            <a:r>
              <a:rPr lang="en-US" sz="1400" dirty="0">
                <a:solidFill>
                  <a:srgbClr val="000000"/>
                </a:solidFill>
                <a:latin typeface="Cascadia Mono" panose="020B0609020000020004" pitchFamily="49" charset="0"/>
              </a:rPr>
              <a:t>&amp; </a:t>
            </a:r>
            <a:r>
              <a:rPr lang="en-US" sz="1400" dirty="0" err="1">
                <a:solidFill>
                  <a:srgbClr val="808080"/>
                </a:solidFill>
                <a:latin typeface="Cascadia Mono" panose="020B0609020000020004" pitchFamily="49" charset="0"/>
              </a:rPr>
              <a:t>fout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arr</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fout</a:t>
            </a:r>
            <a:r>
              <a:rPr lang="en-US" sz="1400" dirty="0" err="1">
                <a:solidFill>
                  <a:srgbClr val="000000"/>
                </a:solidFill>
                <a:latin typeface="Cascadia Mono" panose="020B0609020000020004" pitchFamily="49" charset="0"/>
              </a:rPr>
              <a:t>.open</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"sample.txt"</a:t>
            </a:r>
            <a:r>
              <a:rPr lang="en-US" sz="1400" dirty="0">
                <a:solidFill>
                  <a:srgbClr val="000000"/>
                </a:solidFill>
                <a:latin typeface="Cascadia Mono" panose="020B0609020000020004" pitchFamily="49" charset="0"/>
              </a:rPr>
              <a:t>);</a:t>
            </a:r>
          </a:p>
          <a:p>
            <a:r>
              <a:rPr lang="nn-NO" sz="1400" dirty="0">
                <a:solidFill>
                  <a:srgbClr val="000000"/>
                </a:solidFill>
                <a:latin typeface="Cascadia Mono" panose="020B0609020000020004" pitchFamily="49" charset="0"/>
              </a:rPr>
              <a:t>    </a:t>
            </a:r>
            <a:r>
              <a:rPr lang="nn-NO" sz="1400" dirty="0">
                <a:solidFill>
                  <a:srgbClr val="0000FF"/>
                </a:solidFill>
                <a:latin typeface="Cascadia Mono" panose="020B0609020000020004" pitchFamily="49" charset="0"/>
              </a:rPr>
              <a:t>for</a:t>
            </a:r>
            <a:r>
              <a:rPr lang="nn-NO" sz="1400" dirty="0">
                <a:solidFill>
                  <a:srgbClr val="000000"/>
                </a:solidFill>
                <a:latin typeface="Cascadia Mono" panose="020B0609020000020004" pitchFamily="49" charset="0"/>
              </a:rPr>
              <a:t> (</a:t>
            </a:r>
            <a:r>
              <a:rPr lang="nn-NO" sz="1400" dirty="0">
                <a:solidFill>
                  <a:srgbClr val="0000FF"/>
                </a:solidFill>
                <a:latin typeface="Cascadia Mono" panose="020B0609020000020004" pitchFamily="49" charset="0"/>
              </a:rPr>
              <a:t>int</a:t>
            </a:r>
            <a:r>
              <a:rPr lang="nn-NO" sz="1400" dirty="0">
                <a:solidFill>
                  <a:srgbClr val="000000"/>
                </a:solidFill>
                <a:latin typeface="Cascadia Mono" panose="020B0609020000020004" pitchFamily="49" charset="0"/>
              </a:rPr>
              <a:t> i = 0; i &lt; SIZE; i++)</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fout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arr</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i</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endl</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808080"/>
                </a:solidFill>
                <a:latin typeface="Cascadia Mono" panose="020B0609020000020004" pitchFamily="49" charset="0"/>
              </a:rPr>
              <a:t>fout</a:t>
            </a:r>
            <a:r>
              <a:rPr lang="en-US" sz="1400" dirty="0" err="1">
                <a:solidFill>
                  <a:srgbClr val="000000"/>
                </a:solidFill>
                <a:latin typeface="Cascadia Mono" panose="020B0609020000020004" pitchFamily="49" charset="0"/>
              </a:rPr>
              <a:t>.close</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a:t>
            </a:r>
            <a:endParaRPr lang="en-US" sz="1400" dirty="0"/>
          </a:p>
        </p:txBody>
      </p:sp>
      <p:sp>
        <p:nvSpPr>
          <p:cNvPr id="15" name="TextBox 14">
            <a:extLst>
              <a:ext uri="{FF2B5EF4-FFF2-40B4-BE49-F238E27FC236}">
                <a16:creationId xmlns:a16="http://schemas.microsoft.com/office/drawing/2014/main" id="{4FE49BCA-B24C-C9EF-B1E2-E7725876FA1D}"/>
              </a:ext>
            </a:extLst>
          </p:cNvPr>
          <p:cNvSpPr txBox="1"/>
          <p:nvPr/>
        </p:nvSpPr>
        <p:spPr>
          <a:xfrm>
            <a:off x="3442182" y="4256592"/>
            <a:ext cx="6094268" cy="2462213"/>
          </a:xfrm>
          <a:prstGeom prst="rect">
            <a:avLst/>
          </a:prstGeom>
          <a:solidFill>
            <a:schemeClr val="bg1"/>
          </a:solidFill>
          <a:ln w="25400">
            <a:solidFill>
              <a:srgbClr val="0066FF"/>
            </a:solidFill>
          </a:ln>
        </p:spPr>
        <p:txBody>
          <a:bodyPr wrap="square">
            <a:spAutoFit/>
          </a:bodyPr>
          <a:lstStyle/>
          <a:p>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main()</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arr</a:t>
            </a:r>
            <a:r>
              <a:rPr lang="en-US" sz="1400" dirty="0">
                <a:solidFill>
                  <a:srgbClr val="000000"/>
                </a:solidFill>
                <a:latin typeface="Cascadia Mono" panose="020B0609020000020004" pitchFamily="49" charset="0"/>
              </a:rPr>
              <a:t>[SIZE] = { 10,20,30 };</a:t>
            </a:r>
          </a:p>
          <a:p>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ofstream</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fout</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ifstream</a:t>
            </a:r>
            <a:r>
              <a:rPr lang="en-US" sz="1400" dirty="0">
                <a:solidFill>
                  <a:srgbClr val="000000"/>
                </a:solidFill>
                <a:latin typeface="Cascadia Mono" panose="020B0609020000020004" pitchFamily="49" charset="0"/>
              </a:rPr>
              <a:t> fin;</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writeFile</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fout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arr</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readFile</a:t>
            </a:r>
            <a:r>
              <a:rPr lang="en-US" sz="1400" dirty="0">
                <a:solidFill>
                  <a:srgbClr val="000000"/>
                </a:solidFill>
                <a:latin typeface="Cascadia Mono" panose="020B0609020000020004" pitchFamily="49" charset="0"/>
              </a:rPr>
              <a:t>(fin, </a:t>
            </a:r>
            <a:r>
              <a:rPr lang="en-US" sz="1400" dirty="0" err="1">
                <a:solidFill>
                  <a:srgbClr val="000000"/>
                </a:solidFill>
                <a:latin typeface="Cascadia Mono" panose="020B0609020000020004" pitchFamily="49" charset="0"/>
              </a:rPr>
              <a:t>arr</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0;</a:t>
            </a:r>
          </a:p>
          <a:p>
            <a:r>
              <a:rPr lang="en-US" sz="1400" dirty="0">
                <a:solidFill>
                  <a:srgbClr val="000000"/>
                </a:solidFill>
                <a:latin typeface="Cascadia Mono" panose="020B0609020000020004" pitchFamily="49" charset="0"/>
              </a:rPr>
              <a:t>}</a:t>
            </a:r>
            <a:endParaRPr lang="en-US" sz="1400" dirty="0"/>
          </a:p>
        </p:txBody>
      </p:sp>
      <p:sp>
        <p:nvSpPr>
          <p:cNvPr id="16" name="TextBox 15">
            <a:extLst>
              <a:ext uri="{FF2B5EF4-FFF2-40B4-BE49-F238E27FC236}">
                <a16:creationId xmlns:a16="http://schemas.microsoft.com/office/drawing/2014/main" id="{1DC6F0D0-05CE-6818-C71F-FD5657637DA0}"/>
              </a:ext>
            </a:extLst>
          </p:cNvPr>
          <p:cNvSpPr txBox="1"/>
          <p:nvPr/>
        </p:nvSpPr>
        <p:spPr>
          <a:xfrm>
            <a:off x="536288" y="4551218"/>
            <a:ext cx="2632939" cy="923330"/>
          </a:xfrm>
          <a:prstGeom prst="rect">
            <a:avLst/>
          </a:prstGeom>
          <a:noFill/>
          <a:ln>
            <a:noFill/>
          </a:ln>
        </p:spPr>
        <p:txBody>
          <a:bodyPr wrap="square" rtlCol="0">
            <a:spAutoFit/>
          </a:bodyPr>
          <a:lstStyle/>
          <a:p>
            <a:r>
              <a:rPr lang="en-US" dirty="0">
                <a:solidFill>
                  <a:srgbClr val="FF0000"/>
                </a:solidFill>
              </a:rPr>
              <a:t>Passing by reference.</a:t>
            </a:r>
          </a:p>
          <a:p>
            <a:r>
              <a:rPr lang="en-US" dirty="0">
                <a:solidFill>
                  <a:srgbClr val="FF0000"/>
                </a:solidFill>
              </a:rPr>
              <a:t>The compiler won’t accept not using &amp;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581F042-92BC-B113-D335-A3789EB7562B}"/>
                  </a:ext>
                </a:extLst>
              </p14:cNvPr>
              <p14:cNvContentPartPr/>
              <p14:nvPr/>
            </p14:nvContentPartPr>
            <p14:xfrm>
              <a:off x="2184773" y="1471839"/>
              <a:ext cx="1037520" cy="95400"/>
            </p14:xfrm>
          </p:contentPart>
        </mc:Choice>
        <mc:Fallback>
          <p:pic>
            <p:nvPicPr>
              <p:cNvPr id="3" name="Ink 2">
                <a:extLst>
                  <a:ext uri="{FF2B5EF4-FFF2-40B4-BE49-F238E27FC236}">
                    <a16:creationId xmlns:a16="http://schemas.microsoft.com/office/drawing/2014/main" id="{D581F042-92BC-B113-D335-A3789EB7562B}"/>
                  </a:ext>
                </a:extLst>
              </p:cNvPr>
              <p:cNvPicPr/>
              <p:nvPr/>
            </p:nvPicPr>
            <p:blipFill>
              <a:blip r:embed="rId3"/>
              <a:stretch>
                <a:fillRect/>
              </a:stretch>
            </p:blipFill>
            <p:spPr>
              <a:xfrm>
                <a:off x="2131133" y="1364199"/>
                <a:ext cx="11451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14D4F1B-BDCE-3A7C-59CC-3977F7F99F31}"/>
                  </a:ext>
                </a:extLst>
              </p14:cNvPr>
              <p14:cNvContentPartPr/>
              <p14:nvPr/>
            </p14:nvContentPartPr>
            <p14:xfrm>
              <a:off x="7609253" y="1502799"/>
              <a:ext cx="983520" cy="94680"/>
            </p14:xfrm>
          </p:contentPart>
        </mc:Choice>
        <mc:Fallback>
          <p:pic>
            <p:nvPicPr>
              <p:cNvPr id="4" name="Ink 3">
                <a:extLst>
                  <a:ext uri="{FF2B5EF4-FFF2-40B4-BE49-F238E27FC236}">
                    <a16:creationId xmlns:a16="http://schemas.microsoft.com/office/drawing/2014/main" id="{814D4F1B-BDCE-3A7C-59CC-3977F7F99F31}"/>
                  </a:ext>
                </a:extLst>
              </p:cNvPr>
              <p:cNvPicPr/>
              <p:nvPr/>
            </p:nvPicPr>
            <p:blipFill>
              <a:blip r:embed="rId5"/>
              <a:stretch>
                <a:fillRect/>
              </a:stretch>
            </p:blipFill>
            <p:spPr>
              <a:xfrm>
                <a:off x="7555253" y="1395159"/>
                <a:ext cx="1091160" cy="310320"/>
              </a:xfrm>
              <a:prstGeom prst="rect">
                <a:avLst/>
              </a:prstGeom>
            </p:spPr>
          </p:pic>
        </mc:Fallback>
      </mc:AlternateContent>
    </p:spTree>
    <p:extLst>
      <p:ext uri="{BB962C8B-B14F-4D97-AF65-F5344CB8AC3E}">
        <p14:creationId xmlns:p14="http://schemas.microsoft.com/office/powerpoint/2010/main" val="406336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0E6E-3FCB-5EDE-8C94-6620FDC4F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A9121-B77B-449E-206C-DDE381C687C7}"/>
              </a:ext>
            </a:extLst>
          </p:cNvPr>
          <p:cNvSpPr>
            <a:spLocks noGrp="1"/>
          </p:cNvSpPr>
          <p:nvPr>
            <p:ph type="title"/>
          </p:nvPr>
        </p:nvSpPr>
        <p:spPr/>
        <p:txBody>
          <a:bodyPr/>
          <a:lstStyle/>
          <a:p>
            <a:r>
              <a:rPr lang="en-US" sz="4000" dirty="0"/>
              <a:t>Errors</a:t>
            </a:r>
          </a:p>
        </p:txBody>
      </p:sp>
    </p:spTree>
    <p:extLst>
      <p:ext uri="{BB962C8B-B14F-4D97-AF65-F5344CB8AC3E}">
        <p14:creationId xmlns:p14="http://schemas.microsoft.com/office/powerpoint/2010/main" val="25196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CFB5-3CD4-4F96-0B03-8676C6B290A1}"/>
              </a:ext>
            </a:extLst>
          </p:cNvPr>
          <p:cNvSpPr>
            <a:spLocks noGrp="1"/>
          </p:cNvSpPr>
          <p:nvPr>
            <p:ph type="title"/>
          </p:nvPr>
        </p:nvSpPr>
        <p:spPr/>
        <p:txBody>
          <a:bodyPr/>
          <a:lstStyle/>
          <a:p>
            <a:r>
              <a:rPr lang="en-US" dirty="0"/>
              <a:t>Types of Errors</a:t>
            </a:r>
          </a:p>
        </p:txBody>
      </p:sp>
      <p:graphicFrame>
        <p:nvGraphicFramePr>
          <p:cNvPr id="4" name="Diagram 3">
            <a:extLst>
              <a:ext uri="{FF2B5EF4-FFF2-40B4-BE49-F238E27FC236}">
                <a16:creationId xmlns:a16="http://schemas.microsoft.com/office/drawing/2014/main" id="{FF9927FB-D88A-833D-2E8B-F7CDC1AC228B}"/>
              </a:ext>
            </a:extLst>
          </p:cNvPr>
          <p:cNvGraphicFramePr/>
          <p:nvPr>
            <p:extLst>
              <p:ext uri="{D42A27DB-BD31-4B8C-83A1-F6EECF244321}">
                <p14:modId xmlns:p14="http://schemas.microsoft.com/office/powerpoint/2010/main" val="3036036651"/>
              </p:ext>
            </p:extLst>
          </p:nvPr>
        </p:nvGraphicFramePr>
        <p:xfrm>
          <a:off x="920173" y="1289241"/>
          <a:ext cx="8764155" cy="530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0987-AD1F-E2FB-989B-458090D737A9}"/>
              </a:ext>
            </a:extLst>
          </p:cNvPr>
          <p:cNvSpPr>
            <a:spLocks noGrp="1"/>
          </p:cNvSpPr>
          <p:nvPr>
            <p:ph type="title"/>
          </p:nvPr>
        </p:nvSpPr>
        <p:spPr/>
        <p:txBody>
          <a:bodyPr/>
          <a:lstStyle/>
          <a:p>
            <a:r>
              <a:rPr lang="en-US" dirty="0"/>
              <a:t>Compile Error – Syntax Error</a:t>
            </a:r>
          </a:p>
        </p:txBody>
      </p:sp>
      <p:sp>
        <p:nvSpPr>
          <p:cNvPr id="3" name="Content Placeholder 2">
            <a:extLst>
              <a:ext uri="{FF2B5EF4-FFF2-40B4-BE49-F238E27FC236}">
                <a16:creationId xmlns:a16="http://schemas.microsoft.com/office/drawing/2014/main" id="{5E098E2A-F5DA-8107-878C-F9BBB16C2097}"/>
              </a:ext>
            </a:extLst>
          </p:cNvPr>
          <p:cNvSpPr>
            <a:spLocks noGrp="1"/>
          </p:cNvSpPr>
          <p:nvPr>
            <p:ph idx="1"/>
          </p:nvPr>
        </p:nvSpPr>
        <p:spPr/>
        <p:txBody>
          <a:bodyPr/>
          <a:lstStyle/>
          <a:p>
            <a:r>
              <a:rPr lang="en-US" b="0" i="0" dirty="0">
                <a:solidFill>
                  <a:srgbClr val="4D5156"/>
                </a:solidFill>
                <a:effectLst/>
                <a:latin typeface="arial" panose="020B0604020202020204" pitchFamily="34" charset="0"/>
              </a:rPr>
              <a:t>A </a:t>
            </a:r>
            <a:r>
              <a:rPr lang="en-US" b="0" i="1" dirty="0">
                <a:solidFill>
                  <a:srgbClr val="0070C0"/>
                </a:solidFill>
                <a:effectLst/>
                <a:latin typeface="arial" panose="020B0604020202020204" pitchFamily="34" charset="0"/>
              </a:rPr>
              <a:t>Compile error </a:t>
            </a:r>
            <a:r>
              <a:rPr lang="en-US" b="0" i="0" dirty="0">
                <a:solidFill>
                  <a:srgbClr val="4D5156"/>
                </a:solidFill>
                <a:effectLst/>
                <a:latin typeface="arial" panose="020B0604020202020204" pitchFamily="34" charset="0"/>
              </a:rPr>
              <a:t>refers to a state when a compiler fails to compile a piece of computer program source code.</a:t>
            </a:r>
          </a:p>
          <a:p>
            <a:endParaRPr lang="en-US" dirty="0">
              <a:solidFill>
                <a:srgbClr val="4D5156"/>
              </a:solidFill>
              <a:latin typeface="arial" panose="020B0604020202020204" pitchFamily="34" charset="0"/>
            </a:endParaRPr>
          </a:p>
          <a:p>
            <a:r>
              <a:rPr lang="en-US" dirty="0">
                <a:solidFill>
                  <a:srgbClr val="4D5156"/>
                </a:solidFill>
                <a:latin typeface="arial" panose="020B0604020202020204" pitchFamily="34" charset="0"/>
              </a:rPr>
              <a:t>A </a:t>
            </a:r>
            <a:r>
              <a:rPr lang="en-US" i="1" dirty="0">
                <a:solidFill>
                  <a:srgbClr val="0070C0"/>
                </a:solidFill>
                <a:latin typeface="arial" panose="020B0604020202020204" pitchFamily="34" charset="0"/>
              </a:rPr>
              <a:t>syntax error </a:t>
            </a:r>
            <a:r>
              <a:rPr lang="en-US" dirty="0">
                <a:solidFill>
                  <a:srgbClr val="4D5156"/>
                </a:solidFill>
                <a:latin typeface="arial" panose="020B0604020202020204" pitchFamily="34" charset="0"/>
              </a:rPr>
              <a:t>arises when the rules of the programming have not been followed. This error is detected by the compiler.</a:t>
            </a:r>
          </a:p>
          <a:p>
            <a:endParaRPr lang="en-US" dirty="0">
              <a:solidFill>
                <a:srgbClr val="4D5156"/>
              </a:solidFill>
              <a:latin typeface="arial" panose="020B0604020202020204" pitchFamily="34" charset="0"/>
            </a:endParaRPr>
          </a:p>
          <a:p>
            <a:r>
              <a:rPr lang="en-US" dirty="0">
                <a:solidFill>
                  <a:srgbClr val="4D5156"/>
                </a:solidFill>
                <a:latin typeface="arial" panose="020B0604020202020204" pitchFamily="34" charset="0"/>
              </a:rPr>
              <a:t>Examples: misspelled keywords, a missing semicolon, a missing bracket, or parenthesis. </a:t>
            </a:r>
            <a:endParaRPr lang="en-US" dirty="0"/>
          </a:p>
        </p:txBody>
      </p:sp>
      <p:pic>
        <p:nvPicPr>
          <p:cNvPr id="6" name="Picture 5">
            <a:extLst>
              <a:ext uri="{FF2B5EF4-FFF2-40B4-BE49-F238E27FC236}">
                <a16:creationId xmlns:a16="http://schemas.microsoft.com/office/drawing/2014/main" id="{16C27AD0-F3F7-27D5-8162-1C865B73D7CF}"/>
              </a:ext>
            </a:extLst>
          </p:cNvPr>
          <p:cNvPicPr>
            <a:picLocks noChangeAspect="1"/>
          </p:cNvPicPr>
          <p:nvPr/>
        </p:nvPicPr>
        <p:blipFill>
          <a:blip r:embed="rId2"/>
          <a:stretch>
            <a:fillRect/>
          </a:stretch>
        </p:blipFill>
        <p:spPr>
          <a:xfrm>
            <a:off x="1162328" y="4546463"/>
            <a:ext cx="2692699" cy="1459482"/>
          </a:xfrm>
          <a:prstGeom prst="rect">
            <a:avLst/>
          </a:prstGeom>
        </p:spPr>
      </p:pic>
      <p:pic>
        <p:nvPicPr>
          <p:cNvPr id="8" name="Picture 7">
            <a:extLst>
              <a:ext uri="{FF2B5EF4-FFF2-40B4-BE49-F238E27FC236}">
                <a16:creationId xmlns:a16="http://schemas.microsoft.com/office/drawing/2014/main" id="{12CF1684-E9A1-45D9-F7C3-E2C714B2B1AB}"/>
              </a:ext>
            </a:extLst>
          </p:cNvPr>
          <p:cNvPicPr>
            <a:picLocks noChangeAspect="1"/>
          </p:cNvPicPr>
          <p:nvPr/>
        </p:nvPicPr>
        <p:blipFill>
          <a:blip r:embed="rId3"/>
          <a:stretch>
            <a:fillRect/>
          </a:stretch>
        </p:blipFill>
        <p:spPr>
          <a:xfrm>
            <a:off x="5288973" y="4546463"/>
            <a:ext cx="2857500" cy="1459482"/>
          </a:xfrm>
          <a:prstGeom prst="rect">
            <a:avLst/>
          </a:prstGeom>
        </p:spPr>
      </p:pic>
      <p:cxnSp>
        <p:nvCxnSpPr>
          <p:cNvPr id="12" name="Straight Arrow Connector 11">
            <a:extLst>
              <a:ext uri="{FF2B5EF4-FFF2-40B4-BE49-F238E27FC236}">
                <a16:creationId xmlns:a16="http://schemas.microsoft.com/office/drawing/2014/main" id="{320800F4-CB0A-C8BA-56D2-1DFA6DD3B863}"/>
              </a:ext>
            </a:extLst>
          </p:cNvPr>
          <p:cNvCxnSpPr/>
          <p:nvPr/>
        </p:nvCxnSpPr>
        <p:spPr bwMode="auto">
          <a:xfrm flipH="1">
            <a:off x="3855027" y="5091185"/>
            <a:ext cx="374073"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AD4B5DEE-AAB1-3F73-80CB-964C1311E2A1}"/>
              </a:ext>
            </a:extLst>
          </p:cNvPr>
          <p:cNvSpPr txBox="1"/>
          <p:nvPr/>
        </p:nvSpPr>
        <p:spPr>
          <a:xfrm>
            <a:off x="4134102" y="4871818"/>
            <a:ext cx="1119118" cy="646331"/>
          </a:xfrm>
          <a:prstGeom prst="rect">
            <a:avLst/>
          </a:prstGeom>
          <a:noFill/>
        </p:spPr>
        <p:txBody>
          <a:bodyPr wrap="square" rtlCol="0">
            <a:spAutoFit/>
          </a:bodyPr>
          <a:lstStyle/>
          <a:p>
            <a:pPr algn="ctr"/>
            <a:r>
              <a:rPr lang="en-US" dirty="0">
                <a:solidFill>
                  <a:srgbClr val="FF0000"/>
                </a:solidFill>
              </a:rPr>
              <a:t>missing ;</a:t>
            </a:r>
          </a:p>
        </p:txBody>
      </p:sp>
      <p:sp>
        <p:nvSpPr>
          <p:cNvPr id="14" name="TextBox 13">
            <a:extLst>
              <a:ext uri="{FF2B5EF4-FFF2-40B4-BE49-F238E27FC236}">
                <a16:creationId xmlns:a16="http://schemas.microsoft.com/office/drawing/2014/main" id="{ACB4EB24-482E-25B3-9D4F-5487C4939691}"/>
              </a:ext>
            </a:extLst>
          </p:cNvPr>
          <p:cNvSpPr txBox="1"/>
          <p:nvPr/>
        </p:nvSpPr>
        <p:spPr>
          <a:xfrm>
            <a:off x="8192526" y="4548652"/>
            <a:ext cx="1668448" cy="646331"/>
          </a:xfrm>
          <a:prstGeom prst="rect">
            <a:avLst/>
          </a:prstGeom>
          <a:noFill/>
        </p:spPr>
        <p:txBody>
          <a:bodyPr wrap="square" rtlCol="0">
            <a:spAutoFit/>
          </a:bodyPr>
          <a:lstStyle/>
          <a:p>
            <a:pPr algn="ctr"/>
            <a:r>
              <a:rPr lang="en-US" dirty="0">
                <a:solidFill>
                  <a:srgbClr val="FF0000"/>
                </a:solidFill>
              </a:rPr>
              <a:t>missing parenthesis</a:t>
            </a:r>
          </a:p>
        </p:txBody>
      </p:sp>
      <p:cxnSp>
        <p:nvCxnSpPr>
          <p:cNvPr id="17" name="Straight Arrow Connector 16">
            <a:extLst>
              <a:ext uri="{FF2B5EF4-FFF2-40B4-BE49-F238E27FC236}">
                <a16:creationId xmlns:a16="http://schemas.microsoft.com/office/drawing/2014/main" id="{8FD1A5E4-B055-8FE6-66D0-44F2B93334D9}"/>
              </a:ext>
            </a:extLst>
          </p:cNvPr>
          <p:cNvCxnSpPr/>
          <p:nvPr/>
        </p:nvCxnSpPr>
        <p:spPr bwMode="auto">
          <a:xfrm flipH="1">
            <a:off x="7772400" y="4755212"/>
            <a:ext cx="644236"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22212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6CCE-8811-3B09-BE61-B0BF30F898E2}"/>
              </a:ext>
            </a:extLst>
          </p:cNvPr>
          <p:cNvSpPr>
            <a:spLocks noGrp="1"/>
          </p:cNvSpPr>
          <p:nvPr>
            <p:ph type="title"/>
          </p:nvPr>
        </p:nvSpPr>
        <p:spPr/>
        <p:txBody>
          <a:bodyPr/>
          <a:lstStyle/>
          <a:p>
            <a:r>
              <a:rPr lang="en-US" dirty="0"/>
              <a:t>Compile Error – Semantic Error</a:t>
            </a:r>
          </a:p>
        </p:txBody>
      </p:sp>
      <p:sp>
        <p:nvSpPr>
          <p:cNvPr id="3" name="Content Placeholder 2">
            <a:extLst>
              <a:ext uri="{FF2B5EF4-FFF2-40B4-BE49-F238E27FC236}">
                <a16:creationId xmlns:a16="http://schemas.microsoft.com/office/drawing/2014/main" id="{EF632FFB-088F-05F0-CB91-242A1C6362F8}"/>
              </a:ext>
            </a:extLst>
          </p:cNvPr>
          <p:cNvSpPr>
            <a:spLocks noGrp="1"/>
          </p:cNvSpPr>
          <p:nvPr>
            <p:ph idx="1"/>
          </p:nvPr>
        </p:nvSpPr>
        <p:spPr/>
        <p:txBody>
          <a:bodyPr/>
          <a:lstStyle/>
          <a:p>
            <a:r>
              <a:rPr lang="en-US" dirty="0"/>
              <a:t>A </a:t>
            </a:r>
            <a:r>
              <a:rPr lang="en-US" i="1" dirty="0">
                <a:solidFill>
                  <a:srgbClr val="0070C0"/>
                </a:solidFill>
              </a:rPr>
              <a:t>semantic error </a:t>
            </a:r>
            <a:r>
              <a:rPr lang="en-US" dirty="0"/>
              <a:t>occurs when statements have no meaning. It is detected by a compiler.</a:t>
            </a:r>
          </a:p>
        </p:txBody>
      </p:sp>
      <p:pic>
        <p:nvPicPr>
          <p:cNvPr id="6" name="Picture 5">
            <a:extLst>
              <a:ext uri="{FF2B5EF4-FFF2-40B4-BE49-F238E27FC236}">
                <a16:creationId xmlns:a16="http://schemas.microsoft.com/office/drawing/2014/main" id="{A380390F-CF9D-055D-CF18-E873BEC225A5}"/>
              </a:ext>
            </a:extLst>
          </p:cNvPr>
          <p:cNvPicPr>
            <a:picLocks noChangeAspect="1"/>
          </p:cNvPicPr>
          <p:nvPr/>
        </p:nvPicPr>
        <p:blipFill>
          <a:blip r:embed="rId2"/>
          <a:stretch>
            <a:fillRect/>
          </a:stretch>
        </p:blipFill>
        <p:spPr>
          <a:xfrm>
            <a:off x="1167245" y="2483347"/>
            <a:ext cx="3938713" cy="1527543"/>
          </a:xfrm>
          <a:prstGeom prst="rect">
            <a:avLst/>
          </a:prstGeom>
        </p:spPr>
      </p:pic>
      <p:cxnSp>
        <p:nvCxnSpPr>
          <p:cNvPr id="8" name="Straight Arrow Connector 7">
            <a:extLst>
              <a:ext uri="{FF2B5EF4-FFF2-40B4-BE49-F238E27FC236}">
                <a16:creationId xmlns:a16="http://schemas.microsoft.com/office/drawing/2014/main" id="{59FC526E-23B2-3416-52D0-1566E8554565}"/>
              </a:ext>
            </a:extLst>
          </p:cNvPr>
          <p:cNvCxnSpPr/>
          <p:nvPr/>
        </p:nvCxnSpPr>
        <p:spPr bwMode="auto">
          <a:xfrm flipH="1">
            <a:off x="4540827" y="3293919"/>
            <a:ext cx="1070264"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C2ADA16C-86B4-A675-1FBA-9D4184F563DD}"/>
              </a:ext>
            </a:extLst>
          </p:cNvPr>
          <p:cNvSpPr txBox="1"/>
          <p:nvPr/>
        </p:nvSpPr>
        <p:spPr>
          <a:xfrm>
            <a:off x="5870864" y="3080449"/>
            <a:ext cx="1901536" cy="369332"/>
          </a:xfrm>
          <a:prstGeom prst="rect">
            <a:avLst/>
          </a:prstGeom>
          <a:noFill/>
        </p:spPr>
        <p:txBody>
          <a:bodyPr wrap="square" rtlCol="0">
            <a:spAutoFit/>
          </a:bodyPr>
          <a:lstStyle/>
          <a:p>
            <a:r>
              <a:rPr lang="en-US" dirty="0">
                <a:solidFill>
                  <a:srgbClr val="FF0000"/>
                </a:solidFill>
              </a:rPr>
              <a:t>Semantic Error</a:t>
            </a:r>
          </a:p>
        </p:txBody>
      </p:sp>
    </p:spTree>
    <p:extLst>
      <p:ext uri="{BB962C8B-B14F-4D97-AF65-F5344CB8AC3E}">
        <p14:creationId xmlns:p14="http://schemas.microsoft.com/office/powerpoint/2010/main" val="125555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6CCE-8811-3B09-BE61-B0BF30F898E2}"/>
              </a:ext>
            </a:extLst>
          </p:cNvPr>
          <p:cNvSpPr>
            <a:spLocks noGrp="1"/>
          </p:cNvSpPr>
          <p:nvPr>
            <p:ph type="title"/>
          </p:nvPr>
        </p:nvSpPr>
        <p:spPr/>
        <p:txBody>
          <a:bodyPr/>
          <a:lstStyle/>
          <a:p>
            <a:r>
              <a:rPr lang="en-US" dirty="0"/>
              <a:t>Compile Error – Type Error</a:t>
            </a:r>
          </a:p>
        </p:txBody>
      </p:sp>
      <p:sp>
        <p:nvSpPr>
          <p:cNvPr id="3" name="Content Placeholder 2">
            <a:extLst>
              <a:ext uri="{FF2B5EF4-FFF2-40B4-BE49-F238E27FC236}">
                <a16:creationId xmlns:a16="http://schemas.microsoft.com/office/drawing/2014/main" id="{EF632FFB-088F-05F0-CB91-242A1C6362F8}"/>
              </a:ext>
            </a:extLst>
          </p:cNvPr>
          <p:cNvSpPr>
            <a:spLocks noGrp="1"/>
          </p:cNvSpPr>
          <p:nvPr>
            <p:ph idx="1"/>
          </p:nvPr>
        </p:nvSpPr>
        <p:spPr/>
        <p:txBody>
          <a:bodyPr/>
          <a:lstStyle/>
          <a:p>
            <a:r>
              <a:rPr lang="en-US" dirty="0"/>
              <a:t>A </a:t>
            </a:r>
            <a:r>
              <a:rPr lang="en-US" i="1" dirty="0">
                <a:solidFill>
                  <a:srgbClr val="0070C0"/>
                </a:solidFill>
              </a:rPr>
              <a:t>Type error </a:t>
            </a:r>
            <a:r>
              <a:rPr lang="en-US" dirty="0"/>
              <a:t>occurs when data/value of unexpected type is passed or input. It is detected by a compiler.</a:t>
            </a:r>
          </a:p>
        </p:txBody>
      </p:sp>
      <p:pic>
        <p:nvPicPr>
          <p:cNvPr id="7" name="Picture 6">
            <a:extLst>
              <a:ext uri="{FF2B5EF4-FFF2-40B4-BE49-F238E27FC236}">
                <a16:creationId xmlns:a16="http://schemas.microsoft.com/office/drawing/2014/main" id="{5881AA5C-E4FC-5DE4-6903-C2765DD1FB27}"/>
              </a:ext>
            </a:extLst>
          </p:cNvPr>
          <p:cNvPicPr>
            <a:picLocks noChangeAspect="1"/>
          </p:cNvPicPr>
          <p:nvPr/>
        </p:nvPicPr>
        <p:blipFill>
          <a:blip r:embed="rId2"/>
          <a:stretch>
            <a:fillRect/>
          </a:stretch>
        </p:blipFill>
        <p:spPr>
          <a:xfrm>
            <a:off x="1196959" y="2421882"/>
            <a:ext cx="4123186" cy="1575299"/>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F75F02D9-F1F8-6836-28F3-CB745067DD20}"/>
                  </a:ext>
                </a:extLst>
              </p14:cNvPr>
              <p14:cNvContentPartPr/>
              <p14:nvPr/>
            </p14:nvContentPartPr>
            <p14:xfrm>
              <a:off x="3116864" y="3325042"/>
              <a:ext cx="851760" cy="73440"/>
            </p14:xfrm>
          </p:contentPart>
        </mc:Choice>
        <mc:Fallback xmlns="">
          <p:pic>
            <p:nvPicPr>
              <p:cNvPr id="11" name="Ink 10">
                <a:extLst>
                  <a:ext uri="{FF2B5EF4-FFF2-40B4-BE49-F238E27FC236}">
                    <a16:creationId xmlns:a16="http://schemas.microsoft.com/office/drawing/2014/main" id="{F75F02D9-F1F8-6836-28F3-CB745067DD20}"/>
                  </a:ext>
                </a:extLst>
              </p:cNvPr>
              <p:cNvPicPr/>
              <p:nvPr/>
            </p:nvPicPr>
            <p:blipFill>
              <a:blip r:embed="rId4"/>
              <a:stretch>
                <a:fillRect/>
              </a:stretch>
            </p:blipFill>
            <p:spPr>
              <a:xfrm>
                <a:off x="3063224" y="3217042"/>
                <a:ext cx="9594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1B2B80F0-76C4-71E0-3671-9975D2EC05FF}"/>
                  </a:ext>
                </a:extLst>
              </p14:cNvPr>
              <p14:cNvContentPartPr/>
              <p14:nvPr/>
            </p14:nvContentPartPr>
            <p14:xfrm>
              <a:off x="1280504" y="2611882"/>
              <a:ext cx="652320" cy="27720"/>
            </p14:xfrm>
          </p:contentPart>
        </mc:Choice>
        <mc:Fallback xmlns="">
          <p:pic>
            <p:nvPicPr>
              <p:cNvPr id="12" name="Ink 11">
                <a:extLst>
                  <a:ext uri="{FF2B5EF4-FFF2-40B4-BE49-F238E27FC236}">
                    <a16:creationId xmlns:a16="http://schemas.microsoft.com/office/drawing/2014/main" id="{1B2B80F0-76C4-71E0-3671-9975D2EC05FF}"/>
                  </a:ext>
                </a:extLst>
              </p:cNvPr>
              <p:cNvPicPr/>
              <p:nvPr/>
            </p:nvPicPr>
            <p:blipFill>
              <a:blip r:embed="rId6"/>
              <a:stretch>
                <a:fillRect/>
              </a:stretch>
            </p:blipFill>
            <p:spPr>
              <a:xfrm>
                <a:off x="1226504" y="2504242"/>
                <a:ext cx="759960" cy="243360"/>
              </a:xfrm>
              <a:prstGeom prst="rect">
                <a:avLst/>
              </a:prstGeom>
            </p:spPr>
          </p:pic>
        </mc:Fallback>
      </mc:AlternateContent>
      <p:cxnSp>
        <p:nvCxnSpPr>
          <p:cNvPr id="13" name="Straight Arrow Connector 12">
            <a:extLst>
              <a:ext uri="{FF2B5EF4-FFF2-40B4-BE49-F238E27FC236}">
                <a16:creationId xmlns:a16="http://schemas.microsoft.com/office/drawing/2014/main" id="{13158E91-94D5-C9B9-FEA2-5FBA7FA72269}"/>
              </a:ext>
            </a:extLst>
          </p:cNvPr>
          <p:cNvCxnSpPr/>
          <p:nvPr/>
        </p:nvCxnSpPr>
        <p:spPr bwMode="auto">
          <a:xfrm flipH="1">
            <a:off x="4218709" y="3427286"/>
            <a:ext cx="1070264"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8DA8ECD2-E399-3E47-4663-D57F73E18B66}"/>
              </a:ext>
            </a:extLst>
          </p:cNvPr>
          <p:cNvSpPr txBox="1"/>
          <p:nvPr/>
        </p:nvSpPr>
        <p:spPr>
          <a:xfrm>
            <a:off x="5548746" y="3213816"/>
            <a:ext cx="1901536" cy="369332"/>
          </a:xfrm>
          <a:prstGeom prst="rect">
            <a:avLst/>
          </a:prstGeom>
          <a:noFill/>
        </p:spPr>
        <p:txBody>
          <a:bodyPr wrap="square" rtlCol="0">
            <a:spAutoFit/>
          </a:bodyPr>
          <a:lstStyle/>
          <a:p>
            <a:r>
              <a:rPr lang="en-US" dirty="0">
                <a:solidFill>
                  <a:srgbClr val="FF0000"/>
                </a:solidFill>
              </a:rPr>
              <a:t>Type Error</a:t>
            </a:r>
          </a:p>
        </p:txBody>
      </p:sp>
    </p:spTree>
    <p:extLst>
      <p:ext uri="{BB962C8B-B14F-4D97-AF65-F5344CB8AC3E}">
        <p14:creationId xmlns:p14="http://schemas.microsoft.com/office/powerpoint/2010/main" val="254444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5AE6-337A-8310-4163-B59C995CD9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CADC7E-F059-BAB8-9587-BF7CC65F0BC2}"/>
              </a:ext>
            </a:extLst>
          </p:cNvPr>
          <p:cNvSpPr>
            <a:spLocks noGrp="1"/>
          </p:cNvSpPr>
          <p:nvPr>
            <p:ph idx="1"/>
          </p:nvPr>
        </p:nvSpPr>
        <p:spPr/>
        <p:txBody>
          <a:bodyPr/>
          <a:lstStyle/>
          <a:p>
            <a:r>
              <a:rPr lang="en-US" sz="2400" dirty="0"/>
              <a:t>File reading and writing – Part 2</a:t>
            </a:r>
          </a:p>
          <a:p>
            <a:r>
              <a:rPr lang="en-US" sz="2400" dirty="0"/>
              <a:t>Errors</a:t>
            </a:r>
          </a:p>
          <a:p>
            <a:r>
              <a:rPr lang="en-US" sz="2400" dirty="0"/>
              <a:t>Exception Handling</a:t>
            </a:r>
          </a:p>
        </p:txBody>
      </p:sp>
    </p:spTree>
    <p:extLst>
      <p:ext uri="{BB962C8B-B14F-4D97-AF65-F5344CB8AC3E}">
        <p14:creationId xmlns:p14="http://schemas.microsoft.com/office/powerpoint/2010/main" val="48771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6CCE-8811-3B09-BE61-B0BF30F898E2}"/>
              </a:ext>
            </a:extLst>
          </p:cNvPr>
          <p:cNvSpPr>
            <a:spLocks noGrp="1"/>
          </p:cNvSpPr>
          <p:nvPr>
            <p:ph type="title"/>
          </p:nvPr>
        </p:nvSpPr>
        <p:spPr/>
        <p:txBody>
          <a:bodyPr/>
          <a:lstStyle/>
          <a:p>
            <a:r>
              <a:rPr lang="en-US" dirty="0"/>
              <a:t>Runtime Error</a:t>
            </a:r>
          </a:p>
        </p:txBody>
      </p:sp>
      <p:sp>
        <p:nvSpPr>
          <p:cNvPr id="3" name="Content Placeholder 2">
            <a:extLst>
              <a:ext uri="{FF2B5EF4-FFF2-40B4-BE49-F238E27FC236}">
                <a16:creationId xmlns:a16="http://schemas.microsoft.com/office/drawing/2014/main" id="{EF632FFB-088F-05F0-CB91-242A1C6362F8}"/>
              </a:ext>
            </a:extLst>
          </p:cNvPr>
          <p:cNvSpPr>
            <a:spLocks noGrp="1"/>
          </p:cNvSpPr>
          <p:nvPr>
            <p:ph idx="1"/>
          </p:nvPr>
        </p:nvSpPr>
        <p:spPr/>
        <p:txBody>
          <a:bodyPr/>
          <a:lstStyle/>
          <a:p>
            <a:r>
              <a:rPr lang="en-US" dirty="0"/>
              <a:t>A </a:t>
            </a:r>
            <a:r>
              <a:rPr lang="en-US" i="1" dirty="0">
                <a:solidFill>
                  <a:srgbClr val="0070C0"/>
                </a:solidFill>
              </a:rPr>
              <a:t>Runtime error </a:t>
            </a:r>
            <a:r>
              <a:rPr lang="en-US" dirty="0"/>
              <a:t>occurs when the program is running if the environment detects an operation that is impossible to carry out. It can not be detected by a compiler.</a:t>
            </a:r>
          </a:p>
        </p:txBody>
      </p:sp>
      <p:pic>
        <p:nvPicPr>
          <p:cNvPr id="9" name="Picture 8">
            <a:extLst>
              <a:ext uri="{FF2B5EF4-FFF2-40B4-BE49-F238E27FC236}">
                <a16:creationId xmlns:a16="http://schemas.microsoft.com/office/drawing/2014/main" id="{17632E67-D4E2-981C-53D1-B7229D04F538}"/>
              </a:ext>
            </a:extLst>
          </p:cNvPr>
          <p:cNvPicPr>
            <a:picLocks noChangeAspect="1"/>
          </p:cNvPicPr>
          <p:nvPr/>
        </p:nvPicPr>
        <p:blipFill>
          <a:blip r:embed="rId2"/>
          <a:stretch>
            <a:fillRect/>
          </a:stretch>
        </p:blipFill>
        <p:spPr>
          <a:xfrm>
            <a:off x="1193833" y="2416660"/>
            <a:ext cx="3305430" cy="2685276"/>
          </a:xfrm>
          <a:prstGeom prst="rect">
            <a:avLst/>
          </a:prstGeom>
        </p:spPr>
      </p:pic>
      <p:cxnSp>
        <p:nvCxnSpPr>
          <p:cNvPr id="10" name="Straight Arrow Connector 9">
            <a:extLst>
              <a:ext uri="{FF2B5EF4-FFF2-40B4-BE49-F238E27FC236}">
                <a16:creationId xmlns:a16="http://schemas.microsoft.com/office/drawing/2014/main" id="{A26CC431-340E-F931-0884-F736AC8FC9A3}"/>
              </a:ext>
            </a:extLst>
          </p:cNvPr>
          <p:cNvCxnSpPr/>
          <p:nvPr/>
        </p:nvCxnSpPr>
        <p:spPr bwMode="auto">
          <a:xfrm flipH="1">
            <a:off x="4187536" y="3811750"/>
            <a:ext cx="1070264" cy="0"/>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6AA67B63-170C-A4F6-AA55-4B4027368462}"/>
              </a:ext>
            </a:extLst>
          </p:cNvPr>
          <p:cNvSpPr txBox="1"/>
          <p:nvPr/>
        </p:nvSpPr>
        <p:spPr>
          <a:xfrm>
            <a:off x="5517572" y="3598280"/>
            <a:ext cx="2483427" cy="646331"/>
          </a:xfrm>
          <a:prstGeom prst="rect">
            <a:avLst/>
          </a:prstGeom>
          <a:noFill/>
        </p:spPr>
        <p:txBody>
          <a:bodyPr wrap="square" rtlCol="0">
            <a:spAutoFit/>
          </a:bodyPr>
          <a:lstStyle/>
          <a:p>
            <a:r>
              <a:rPr lang="en-US" dirty="0">
                <a:solidFill>
                  <a:srgbClr val="FF0000"/>
                </a:solidFill>
              </a:rPr>
              <a:t>Runtime Error</a:t>
            </a:r>
          </a:p>
          <a:p>
            <a:r>
              <a:rPr lang="en-US" dirty="0">
                <a:solidFill>
                  <a:srgbClr val="FF0000"/>
                </a:solidFill>
              </a:rPr>
              <a:t>Division by zero</a:t>
            </a:r>
          </a:p>
        </p:txBody>
      </p:sp>
    </p:spTree>
    <p:extLst>
      <p:ext uri="{BB962C8B-B14F-4D97-AF65-F5344CB8AC3E}">
        <p14:creationId xmlns:p14="http://schemas.microsoft.com/office/powerpoint/2010/main" val="303091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6CCE-8811-3B09-BE61-B0BF30F898E2}"/>
              </a:ext>
            </a:extLst>
          </p:cNvPr>
          <p:cNvSpPr>
            <a:spLocks noGrp="1"/>
          </p:cNvSpPr>
          <p:nvPr>
            <p:ph type="title"/>
          </p:nvPr>
        </p:nvSpPr>
        <p:spPr/>
        <p:txBody>
          <a:bodyPr/>
          <a:lstStyle/>
          <a:p>
            <a:r>
              <a:rPr lang="en-US" dirty="0"/>
              <a:t>Logic Error</a:t>
            </a:r>
          </a:p>
        </p:txBody>
      </p:sp>
      <p:sp>
        <p:nvSpPr>
          <p:cNvPr id="3" name="Content Placeholder 2">
            <a:extLst>
              <a:ext uri="{FF2B5EF4-FFF2-40B4-BE49-F238E27FC236}">
                <a16:creationId xmlns:a16="http://schemas.microsoft.com/office/drawing/2014/main" id="{EF632FFB-088F-05F0-CB91-242A1C6362F8}"/>
              </a:ext>
            </a:extLst>
          </p:cNvPr>
          <p:cNvSpPr>
            <a:spLocks noGrp="1"/>
          </p:cNvSpPr>
          <p:nvPr>
            <p:ph idx="1"/>
          </p:nvPr>
        </p:nvSpPr>
        <p:spPr/>
        <p:txBody>
          <a:bodyPr/>
          <a:lstStyle/>
          <a:p>
            <a:r>
              <a:rPr lang="en-US" dirty="0"/>
              <a:t>A </a:t>
            </a:r>
            <a:r>
              <a:rPr lang="en-US" i="1" dirty="0">
                <a:solidFill>
                  <a:srgbClr val="0070C0"/>
                </a:solidFill>
              </a:rPr>
              <a:t>Logic error </a:t>
            </a:r>
            <a:r>
              <a:rPr lang="en-US" dirty="0"/>
              <a:t>occurs when a program doesn’t perform the way it was intended to (produce incorrect or undesired output). It can not be detected by a compiler.</a:t>
            </a:r>
          </a:p>
        </p:txBody>
      </p:sp>
      <p:pic>
        <p:nvPicPr>
          <p:cNvPr id="9" name="Picture 8">
            <a:extLst>
              <a:ext uri="{FF2B5EF4-FFF2-40B4-BE49-F238E27FC236}">
                <a16:creationId xmlns:a16="http://schemas.microsoft.com/office/drawing/2014/main" id="{251C7E05-B607-B772-A1CF-EFB90C956902}"/>
              </a:ext>
            </a:extLst>
          </p:cNvPr>
          <p:cNvPicPr>
            <a:picLocks noChangeAspect="1"/>
          </p:cNvPicPr>
          <p:nvPr/>
        </p:nvPicPr>
        <p:blipFill>
          <a:blip r:embed="rId2"/>
          <a:stretch>
            <a:fillRect/>
          </a:stretch>
        </p:blipFill>
        <p:spPr>
          <a:xfrm>
            <a:off x="1142394" y="2358653"/>
            <a:ext cx="3221788" cy="2774456"/>
          </a:xfrm>
          <a:prstGeom prst="rect">
            <a:avLst/>
          </a:prstGeom>
        </p:spPr>
      </p:pic>
      <p:sp>
        <p:nvSpPr>
          <p:cNvPr id="10" name="TextBox 9">
            <a:extLst>
              <a:ext uri="{FF2B5EF4-FFF2-40B4-BE49-F238E27FC236}">
                <a16:creationId xmlns:a16="http://schemas.microsoft.com/office/drawing/2014/main" id="{6BE01742-F667-74D7-274C-B20DAD3291B5}"/>
              </a:ext>
            </a:extLst>
          </p:cNvPr>
          <p:cNvSpPr txBox="1"/>
          <p:nvPr/>
        </p:nvSpPr>
        <p:spPr>
          <a:xfrm>
            <a:off x="5995554" y="2579971"/>
            <a:ext cx="2483427" cy="646331"/>
          </a:xfrm>
          <a:prstGeom prst="rect">
            <a:avLst/>
          </a:prstGeom>
          <a:noFill/>
        </p:spPr>
        <p:txBody>
          <a:bodyPr wrap="square" rtlCol="0">
            <a:spAutoFit/>
          </a:bodyPr>
          <a:lstStyle/>
          <a:p>
            <a:r>
              <a:rPr lang="en-US" dirty="0">
                <a:solidFill>
                  <a:srgbClr val="FF0000"/>
                </a:solidFill>
              </a:rPr>
              <a:t>Desired output</a:t>
            </a:r>
          </a:p>
          <a:p>
            <a:r>
              <a:rPr lang="en-US" dirty="0">
                <a:solidFill>
                  <a:schemeClr val="tx2"/>
                </a:solidFill>
              </a:rPr>
              <a:t>9</a:t>
            </a:r>
          </a:p>
        </p:txBody>
      </p:sp>
      <p:sp>
        <p:nvSpPr>
          <p:cNvPr id="11" name="TextBox 10">
            <a:extLst>
              <a:ext uri="{FF2B5EF4-FFF2-40B4-BE49-F238E27FC236}">
                <a16:creationId xmlns:a16="http://schemas.microsoft.com/office/drawing/2014/main" id="{02CF85F9-1ED3-4557-8A1C-F69F88CD0933}"/>
              </a:ext>
            </a:extLst>
          </p:cNvPr>
          <p:cNvSpPr txBox="1"/>
          <p:nvPr/>
        </p:nvSpPr>
        <p:spPr>
          <a:xfrm>
            <a:off x="5995554" y="4219496"/>
            <a:ext cx="2483427" cy="646331"/>
          </a:xfrm>
          <a:prstGeom prst="rect">
            <a:avLst/>
          </a:prstGeom>
          <a:noFill/>
        </p:spPr>
        <p:txBody>
          <a:bodyPr wrap="square" rtlCol="0">
            <a:spAutoFit/>
          </a:bodyPr>
          <a:lstStyle/>
          <a:p>
            <a:r>
              <a:rPr lang="en-US" dirty="0">
                <a:solidFill>
                  <a:srgbClr val="FF0000"/>
                </a:solidFill>
              </a:rPr>
              <a:t>Output</a:t>
            </a:r>
          </a:p>
          <a:p>
            <a:r>
              <a:rPr lang="en-US" dirty="0">
                <a:solidFill>
                  <a:schemeClr val="tx2"/>
                </a:solidFill>
              </a:rPr>
              <a:t>11</a:t>
            </a:r>
          </a:p>
        </p:txBody>
      </p:sp>
    </p:spTree>
    <p:extLst>
      <p:ext uri="{BB962C8B-B14F-4D97-AF65-F5344CB8AC3E}">
        <p14:creationId xmlns:p14="http://schemas.microsoft.com/office/powerpoint/2010/main" val="804011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0E6E-3FCB-5EDE-8C94-6620FDC4F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A9121-B77B-449E-206C-DDE381C687C7}"/>
              </a:ext>
            </a:extLst>
          </p:cNvPr>
          <p:cNvSpPr>
            <a:spLocks noGrp="1"/>
          </p:cNvSpPr>
          <p:nvPr>
            <p:ph type="title"/>
          </p:nvPr>
        </p:nvSpPr>
        <p:spPr/>
        <p:txBody>
          <a:bodyPr/>
          <a:lstStyle/>
          <a:p>
            <a:r>
              <a:rPr lang="en-US" sz="4000" dirty="0"/>
              <a:t>Exception Handling</a:t>
            </a:r>
          </a:p>
        </p:txBody>
      </p:sp>
    </p:spTree>
    <p:extLst>
      <p:ext uri="{BB962C8B-B14F-4D97-AF65-F5344CB8AC3E}">
        <p14:creationId xmlns:p14="http://schemas.microsoft.com/office/powerpoint/2010/main" val="419340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C93B-DAD6-1F38-74B9-B4944252AED7}"/>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F2B4C0DD-1023-E7C7-17F4-9F7B4C33E46C}"/>
              </a:ext>
            </a:extLst>
          </p:cNvPr>
          <p:cNvSpPr>
            <a:spLocks noGrp="1"/>
          </p:cNvSpPr>
          <p:nvPr>
            <p:ph idx="1"/>
          </p:nvPr>
        </p:nvSpPr>
        <p:spPr>
          <a:xfrm>
            <a:off x="814919" y="1339851"/>
            <a:ext cx="8848626" cy="5184775"/>
          </a:xfrm>
        </p:spPr>
        <p:txBody>
          <a:bodyPr/>
          <a:lstStyle/>
          <a:p>
            <a:r>
              <a:rPr lang="en-US" dirty="0">
                <a:solidFill>
                  <a:srgbClr val="474747"/>
                </a:solidFill>
                <a:latin typeface="Google Sans"/>
              </a:rPr>
              <a:t>An exception is an unexpected problem that arises during the execution of a program where the program terminates suddenly with some errors/issues. Exception occurs during the running of the program (runtime).</a:t>
            </a:r>
          </a:p>
          <a:p>
            <a:endParaRPr lang="en-US" b="0" i="0" dirty="0">
              <a:solidFill>
                <a:srgbClr val="474747"/>
              </a:solidFill>
              <a:effectLst/>
              <a:latin typeface="Google Sans"/>
            </a:endParaRPr>
          </a:p>
          <a:p>
            <a:r>
              <a:rPr lang="en-US" b="0" i="0" dirty="0">
                <a:solidFill>
                  <a:srgbClr val="474747"/>
                </a:solidFill>
                <a:effectLst/>
                <a:latin typeface="Google Sans"/>
              </a:rPr>
              <a:t>Exception Handling in C++ is </a:t>
            </a:r>
            <a:r>
              <a:rPr lang="en-US" b="0" i="0" dirty="0">
                <a:solidFill>
                  <a:srgbClr val="040C28"/>
                </a:solidFill>
                <a:effectLst/>
                <a:latin typeface="Google Sans"/>
              </a:rPr>
              <a:t>a process to handle </a:t>
            </a:r>
            <a:r>
              <a:rPr lang="en-US" b="0" i="0" dirty="0">
                <a:solidFill>
                  <a:srgbClr val="0070C0"/>
                </a:solidFill>
                <a:effectLst/>
                <a:latin typeface="Google Sans"/>
              </a:rPr>
              <a:t>runtime errors</a:t>
            </a:r>
            <a:r>
              <a:rPr lang="en-US" b="0" i="0" dirty="0">
                <a:solidFill>
                  <a:srgbClr val="474747"/>
                </a:solidFill>
                <a:effectLst/>
                <a:latin typeface="Google Sans"/>
              </a:rPr>
              <a:t>. We perform exception handling so the normal flow of the application can be maintained.</a:t>
            </a:r>
          </a:p>
          <a:p>
            <a:endParaRPr lang="en-US" dirty="0">
              <a:solidFill>
                <a:srgbClr val="474747"/>
              </a:solidFill>
              <a:latin typeface="Google Sans"/>
            </a:endParaRPr>
          </a:p>
          <a:p>
            <a:endParaRPr lang="en-US" b="0" i="0" dirty="0">
              <a:solidFill>
                <a:srgbClr val="474747"/>
              </a:solidFill>
              <a:effectLst/>
              <a:latin typeface="Google Sans"/>
            </a:endParaRPr>
          </a:p>
          <a:p>
            <a:r>
              <a:rPr lang="en-US" b="0" i="0" dirty="0">
                <a:solidFill>
                  <a:srgbClr val="1F1F1F"/>
                </a:solidFill>
                <a:effectLst/>
                <a:latin typeface="Google Sans"/>
              </a:rPr>
              <a:t>Exception handling is </a:t>
            </a:r>
            <a:r>
              <a:rPr lang="en-US" b="0" i="0" dirty="0">
                <a:solidFill>
                  <a:srgbClr val="040C28"/>
                </a:solidFill>
                <a:effectLst/>
                <a:latin typeface="Google Sans"/>
              </a:rPr>
              <a:t>a mechanism that </a:t>
            </a:r>
            <a:r>
              <a:rPr lang="en-US" b="0" i="0" dirty="0">
                <a:solidFill>
                  <a:srgbClr val="0070C0"/>
                </a:solidFill>
                <a:effectLst/>
                <a:latin typeface="Google Sans"/>
              </a:rPr>
              <a:t>separates code </a:t>
            </a:r>
            <a:r>
              <a:rPr lang="en-US" b="0" i="0" dirty="0">
                <a:solidFill>
                  <a:srgbClr val="040C28"/>
                </a:solidFill>
                <a:effectLst/>
                <a:latin typeface="Google Sans"/>
              </a:rPr>
              <a:t>that detects and handles exceptional circumstances from the rest of your program</a:t>
            </a:r>
            <a:r>
              <a:rPr lang="en-US" b="0" i="0" dirty="0">
                <a:solidFill>
                  <a:srgbClr val="474747"/>
                </a:solidFill>
                <a:effectLst/>
                <a:latin typeface="Google Sans"/>
              </a:rPr>
              <a:t> even after runtime errors. </a:t>
            </a:r>
            <a:endParaRPr lang="en-US" dirty="0"/>
          </a:p>
        </p:txBody>
      </p:sp>
    </p:spTree>
    <p:extLst>
      <p:ext uri="{BB962C8B-B14F-4D97-AF65-F5344CB8AC3E}">
        <p14:creationId xmlns:p14="http://schemas.microsoft.com/office/powerpoint/2010/main" val="45860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BA40-2CEA-AE5B-9450-647490925C37}"/>
              </a:ext>
            </a:extLst>
          </p:cNvPr>
          <p:cNvSpPr>
            <a:spLocks noGrp="1"/>
          </p:cNvSpPr>
          <p:nvPr>
            <p:ph type="title"/>
          </p:nvPr>
        </p:nvSpPr>
        <p:spPr/>
        <p:txBody>
          <a:bodyPr/>
          <a:lstStyle/>
          <a:p>
            <a:r>
              <a:rPr lang="en-US" dirty="0"/>
              <a:t>Exception Handling</a:t>
            </a:r>
          </a:p>
        </p:txBody>
      </p:sp>
      <p:sp>
        <p:nvSpPr>
          <p:cNvPr id="4" name="Rectangle 1">
            <a:extLst>
              <a:ext uri="{FF2B5EF4-FFF2-40B4-BE49-F238E27FC236}">
                <a16:creationId xmlns:a16="http://schemas.microsoft.com/office/drawing/2014/main" id="{92ED93EC-2D4B-7B3C-E7AE-AD6AB3C73843}"/>
              </a:ext>
            </a:extLst>
          </p:cNvPr>
          <p:cNvSpPr>
            <a:spLocks noGrp="1" noChangeArrowheads="1"/>
          </p:cNvSpPr>
          <p:nvPr>
            <p:ph idx="1"/>
          </p:nvPr>
        </p:nvSpPr>
        <p:spPr bwMode="auto">
          <a:xfrm>
            <a:off x="814918" y="1679448"/>
            <a:ext cx="829808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latinLnBrk="0" hangingPunct="1">
              <a:lnSpc>
                <a:spcPct val="100000"/>
              </a:lnSpc>
              <a:buClrTx/>
              <a:buSzTx/>
              <a:buFontTx/>
              <a:buChar char="•"/>
              <a:tabLst/>
            </a:pPr>
            <a:r>
              <a:rPr lang="en-US" altLang="en-US" dirty="0">
                <a:solidFill>
                  <a:srgbClr val="474747"/>
                </a:solidFill>
                <a:latin typeface="Google Sans"/>
              </a:rPr>
              <a:t>Exception handling in C++ consist of three keywords: </a:t>
            </a:r>
            <a:r>
              <a:rPr lang="en-US" altLang="en-US" b="1" dirty="0">
                <a:solidFill>
                  <a:srgbClr val="FF0000"/>
                </a:solidFill>
                <a:latin typeface="Google Sans"/>
              </a:rPr>
              <a:t>try, throw and catch</a:t>
            </a:r>
            <a:r>
              <a:rPr lang="en-US" altLang="en-US" dirty="0">
                <a:solidFill>
                  <a:srgbClr val="474747"/>
                </a:solidFill>
                <a:latin typeface="Google Sans"/>
              </a:rPr>
              <a:t>.</a:t>
            </a:r>
          </a:p>
          <a:p>
            <a:pPr marR="0" lvl="0" defTabSz="914400" eaLnBrk="1" latinLnBrk="0" hangingPunct="1">
              <a:lnSpc>
                <a:spcPct val="100000"/>
              </a:lnSpc>
              <a:buClrTx/>
              <a:buSzTx/>
              <a:buFontTx/>
              <a:buChar char="•"/>
              <a:tabLst/>
            </a:pPr>
            <a:r>
              <a:rPr lang="en-US" altLang="en-US" dirty="0">
                <a:solidFill>
                  <a:srgbClr val="474747"/>
                </a:solidFill>
                <a:latin typeface="Google Sans"/>
              </a:rPr>
              <a:t>The </a:t>
            </a:r>
            <a:r>
              <a:rPr lang="en-US" altLang="en-US" b="1" dirty="0">
                <a:solidFill>
                  <a:srgbClr val="FF0000"/>
                </a:solidFill>
                <a:latin typeface="Google Sans"/>
              </a:rPr>
              <a:t>try</a:t>
            </a:r>
            <a:r>
              <a:rPr lang="en-US" altLang="en-US" dirty="0">
                <a:solidFill>
                  <a:srgbClr val="474747"/>
                </a:solidFill>
                <a:latin typeface="Google Sans"/>
              </a:rPr>
              <a:t> statement allows you to define a block of code to be tested for errors while it is being executed.</a:t>
            </a:r>
          </a:p>
          <a:p>
            <a:pPr marR="0" lvl="0" defTabSz="914400" eaLnBrk="1" latinLnBrk="0" hangingPunct="1">
              <a:lnSpc>
                <a:spcPct val="100000"/>
              </a:lnSpc>
              <a:buClrTx/>
              <a:buSzTx/>
              <a:buFontTx/>
              <a:buChar char="•"/>
              <a:tabLst/>
            </a:pPr>
            <a:r>
              <a:rPr lang="en-US" altLang="en-US" dirty="0">
                <a:solidFill>
                  <a:srgbClr val="474747"/>
                </a:solidFill>
                <a:latin typeface="Google Sans"/>
              </a:rPr>
              <a:t>The </a:t>
            </a:r>
            <a:r>
              <a:rPr lang="en-US" altLang="en-US" b="1" dirty="0">
                <a:solidFill>
                  <a:srgbClr val="FF0000"/>
                </a:solidFill>
                <a:latin typeface="Google Sans"/>
              </a:rPr>
              <a:t>throw</a:t>
            </a:r>
            <a:r>
              <a:rPr lang="en-US" altLang="en-US" dirty="0">
                <a:solidFill>
                  <a:srgbClr val="474747"/>
                </a:solidFill>
                <a:latin typeface="Google Sans"/>
              </a:rPr>
              <a:t> keyword throws an exception when a problem is detected, which lets us create a custom error.</a:t>
            </a:r>
          </a:p>
          <a:p>
            <a:pPr marR="0" lvl="0" defTabSz="914400" eaLnBrk="1" latinLnBrk="0" hangingPunct="1">
              <a:lnSpc>
                <a:spcPct val="100000"/>
              </a:lnSpc>
              <a:buClrTx/>
              <a:buSzTx/>
              <a:buFontTx/>
              <a:buChar char="•"/>
              <a:tabLst/>
            </a:pPr>
            <a:r>
              <a:rPr lang="en-US" altLang="en-US" dirty="0">
                <a:solidFill>
                  <a:srgbClr val="474747"/>
                </a:solidFill>
                <a:latin typeface="Google Sans"/>
              </a:rPr>
              <a:t>The </a:t>
            </a:r>
            <a:r>
              <a:rPr lang="en-US" altLang="en-US" b="1" dirty="0">
                <a:solidFill>
                  <a:srgbClr val="FF0000"/>
                </a:solidFill>
                <a:latin typeface="Google Sans"/>
              </a:rPr>
              <a:t>catch</a:t>
            </a:r>
            <a:r>
              <a:rPr lang="en-US" altLang="en-US" dirty="0">
                <a:solidFill>
                  <a:srgbClr val="474747"/>
                </a:solidFill>
                <a:latin typeface="Google Sans"/>
              </a:rPr>
              <a:t> statement allows you to define a block of code to be executed, if an error occurs in the try block.</a:t>
            </a:r>
          </a:p>
          <a:p>
            <a:pPr marR="0" lvl="0" defTabSz="914400" eaLnBrk="1" latinLnBrk="0" hangingPunct="1">
              <a:lnSpc>
                <a:spcPct val="100000"/>
              </a:lnSpc>
              <a:buClrTx/>
              <a:buSzTx/>
              <a:buFontTx/>
              <a:buChar char="•"/>
              <a:tabLst/>
            </a:pPr>
            <a:r>
              <a:rPr lang="en-US" altLang="en-US" dirty="0">
                <a:solidFill>
                  <a:srgbClr val="474747"/>
                </a:solidFill>
                <a:latin typeface="Google Sans"/>
              </a:rPr>
              <a:t>The try and catch keywords come in pairs</a:t>
            </a:r>
          </a:p>
        </p:txBody>
      </p:sp>
    </p:spTree>
    <p:extLst>
      <p:ext uri="{BB962C8B-B14F-4D97-AF65-F5344CB8AC3E}">
        <p14:creationId xmlns:p14="http://schemas.microsoft.com/office/powerpoint/2010/main" val="1862736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C93B-DAD6-1F38-74B9-B4944252AED7}"/>
              </a:ext>
            </a:extLst>
          </p:cNvPr>
          <p:cNvSpPr>
            <a:spLocks noGrp="1"/>
          </p:cNvSpPr>
          <p:nvPr>
            <p:ph type="title"/>
          </p:nvPr>
        </p:nvSpPr>
        <p:spPr/>
        <p:txBody>
          <a:bodyPr/>
          <a:lstStyle/>
          <a:p>
            <a:r>
              <a:rPr lang="en-US" dirty="0"/>
              <a:t>Exception Handling Keywords</a:t>
            </a:r>
          </a:p>
        </p:txBody>
      </p:sp>
      <p:sp>
        <p:nvSpPr>
          <p:cNvPr id="3" name="Content Placeholder 2">
            <a:extLst>
              <a:ext uri="{FF2B5EF4-FFF2-40B4-BE49-F238E27FC236}">
                <a16:creationId xmlns:a16="http://schemas.microsoft.com/office/drawing/2014/main" id="{F2B4C0DD-1023-E7C7-17F4-9F7B4C33E46C}"/>
              </a:ext>
            </a:extLst>
          </p:cNvPr>
          <p:cNvSpPr>
            <a:spLocks noGrp="1"/>
          </p:cNvSpPr>
          <p:nvPr>
            <p:ph idx="1"/>
          </p:nvPr>
        </p:nvSpPr>
        <p:spPr>
          <a:xfrm>
            <a:off x="887655" y="1267114"/>
            <a:ext cx="8329082" cy="5184775"/>
          </a:xfrm>
        </p:spPr>
        <p:txBody>
          <a:bodyPr/>
          <a:lstStyle/>
          <a:p>
            <a:pPr marL="0" indent="0">
              <a:buNone/>
            </a:pPr>
            <a:r>
              <a:rPr lang="en-US" b="0" i="0" dirty="0">
                <a:solidFill>
                  <a:srgbClr val="474747"/>
                </a:solidFill>
                <a:effectLst/>
                <a:latin typeface="Google Sans"/>
              </a:rPr>
              <a:t>3 keywords to perform exception handling</a:t>
            </a:r>
          </a:p>
          <a:p>
            <a:endParaRPr lang="en-US" dirty="0">
              <a:solidFill>
                <a:srgbClr val="474747"/>
              </a:solidFill>
              <a:latin typeface="Google Sans"/>
            </a:endParaRPr>
          </a:p>
          <a:p>
            <a:r>
              <a:rPr lang="en-US" dirty="0">
                <a:solidFill>
                  <a:srgbClr val="474747"/>
                </a:solidFill>
                <a:latin typeface="Google Sans"/>
              </a:rPr>
              <a:t>try</a:t>
            </a:r>
          </a:p>
          <a:p>
            <a:r>
              <a:rPr lang="en-US" dirty="0">
                <a:solidFill>
                  <a:srgbClr val="474747"/>
                </a:solidFill>
                <a:latin typeface="Google Sans"/>
              </a:rPr>
              <a:t>catch</a:t>
            </a:r>
          </a:p>
          <a:p>
            <a:r>
              <a:rPr lang="en-US" dirty="0">
                <a:solidFill>
                  <a:srgbClr val="474747"/>
                </a:solidFill>
                <a:latin typeface="Google Sans"/>
              </a:rPr>
              <a:t>throw</a:t>
            </a:r>
            <a:endParaRPr lang="en-US" dirty="0"/>
          </a:p>
        </p:txBody>
      </p:sp>
      <p:sp>
        <p:nvSpPr>
          <p:cNvPr id="4" name="Rectangle 1">
            <a:extLst>
              <a:ext uri="{FF2B5EF4-FFF2-40B4-BE49-F238E27FC236}">
                <a16:creationId xmlns:a16="http://schemas.microsoft.com/office/drawing/2014/main" id="{5AAE81AF-CC1A-0757-F460-8C9A5EA29258}"/>
              </a:ext>
            </a:extLst>
          </p:cNvPr>
          <p:cNvSpPr>
            <a:spLocks noChangeArrowheads="1"/>
          </p:cNvSpPr>
          <p:nvPr/>
        </p:nvSpPr>
        <p:spPr bwMode="auto">
          <a:xfrm>
            <a:off x="1257541" y="3484751"/>
            <a:ext cx="7839964" cy="2215991"/>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rPr>
              <a:t>Syntax of try-catch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nsolas" panose="020B0609020204030204" pitchFamily="49" charset="0"/>
              </a:rPr>
              <a:t>try </a:t>
            </a:r>
            <a:r>
              <a:rPr kumimoji="0" lang="en-US" altLang="en-US" sz="1600" b="0" i="0" u="none" strike="noStrike" cap="none" normalizeH="0" baseline="0" dirty="0">
                <a:ln>
                  <a:noFill/>
                </a:ln>
                <a:solidFill>
                  <a:schemeClr val="tx1"/>
                </a:solidFill>
                <a:effectLst/>
                <a:latin typeface="Consolas" panose="020B0609020204030204" pitchFamily="49" charset="0"/>
              </a:rPr>
              <a:t>{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 Code that might throw an exception</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1" i="0" u="none" strike="noStrike" cap="none" normalizeH="0" baseline="0" dirty="0">
                <a:ln>
                  <a:noFill/>
                </a:ln>
                <a:solidFill>
                  <a:schemeClr val="tx1"/>
                </a:solidFill>
                <a:effectLst/>
                <a:latin typeface="Consolas" panose="020B0609020204030204" pitchFamily="49" charset="0"/>
              </a:rPr>
              <a:t>throw </a:t>
            </a:r>
            <a:r>
              <a:rPr lang="en-US" altLang="en-US" sz="1600" b="0" dirty="0" err="1">
                <a:latin typeface="Consolas" panose="020B0609020204030204" pitchFamily="49" charset="0"/>
              </a:rPr>
              <a:t>someException</a:t>
            </a:r>
            <a:r>
              <a:rPr kumimoji="0" lang="en-US" altLang="en-US" sz="1600" b="0" i="0" u="none" strike="noStrike" cap="none" normalizeH="0" baseline="0" dirty="0">
                <a:ln>
                  <a:noFill/>
                </a:ln>
                <a:solidFill>
                  <a:schemeClr val="tx1"/>
                </a:solidFill>
                <a:effectLst/>
                <a:latin typeface="Consolas" panose="020B0609020204030204" pitchFamily="49" charset="0"/>
              </a:rPr>
              <a:t>;</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1" i="0" u="none" strike="noStrike" cap="none" normalizeH="0" baseline="0" dirty="0">
                <a:ln>
                  <a:noFill/>
                </a:ln>
                <a:solidFill>
                  <a:schemeClr val="tx1"/>
                </a:solidFill>
                <a:effectLst/>
                <a:latin typeface="Consolas" panose="020B0609020204030204" pitchFamily="49" charset="0"/>
              </a:rPr>
              <a:t>catch</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err="1">
                <a:ln>
                  <a:noFill/>
                </a:ln>
                <a:solidFill>
                  <a:schemeClr val="tx1"/>
                </a:solidFill>
                <a:effectLst/>
                <a:latin typeface="Consolas" panose="020B0609020204030204" pitchFamily="49" charset="0"/>
              </a:rPr>
              <a:t>ExceptionName</a:t>
            </a:r>
            <a:r>
              <a:rPr kumimoji="0" lang="en-US" altLang="en-US" sz="1600" b="0" i="0" u="none" strike="noStrike" cap="none" normalizeH="0" baseline="0" dirty="0">
                <a:ln>
                  <a:noFill/>
                </a:ln>
                <a:solidFill>
                  <a:schemeClr val="tx1"/>
                </a:solidFill>
                <a:effectLst/>
                <a:latin typeface="Consolas" panose="020B0609020204030204" pitchFamily="49" charset="0"/>
              </a:rPr>
              <a:t> e1 ) {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1" u="none" strike="noStrike" cap="none" normalizeH="0" baseline="0" dirty="0">
                <a:ln>
                  <a:noFill/>
                </a:ln>
                <a:solidFill>
                  <a:schemeClr val="tx1"/>
                </a:solidFill>
                <a:effectLst/>
                <a:latin typeface="Consolas" panose="020B0609020204030204" pitchFamily="49" charset="0"/>
              </a:rPr>
              <a:t>// catch block catches the exception that is thrown from try block</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a:t>
            </a:r>
            <a:br>
              <a:rPr kumimoji="0" lang="en-US" altLang="en-US" sz="1600" b="0" i="0" u="none" strike="noStrike" cap="none" normalizeH="0" baseline="0" dirty="0">
                <a:ln>
                  <a:noFill/>
                </a:ln>
                <a:solidFill>
                  <a:schemeClr val="tx1"/>
                </a:solidFill>
                <a:effectLst/>
                <a:latin typeface="Consolas" panose="020B06090202040302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0209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C3B3F16-CC07-0B9A-648A-1EB0A6E04530}"/>
              </a:ext>
            </a:extLst>
          </p:cNvPr>
          <p:cNvPicPr>
            <a:picLocks noChangeAspect="1"/>
          </p:cNvPicPr>
          <p:nvPr/>
        </p:nvPicPr>
        <p:blipFill>
          <a:blip r:embed="rId2"/>
          <a:stretch>
            <a:fillRect/>
          </a:stretch>
        </p:blipFill>
        <p:spPr>
          <a:xfrm>
            <a:off x="814918" y="1797803"/>
            <a:ext cx="6081828" cy="4463512"/>
          </a:xfrm>
          <a:prstGeom prst="rect">
            <a:avLst/>
          </a:prstGeom>
        </p:spPr>
      </p:pic>
      <p:sp>
        <p:nvSpPr>
          <p:cNvPr id="2" name="Title 1">
            <a:extLst>
              <a:ext uri="{FF2B5EF4-FFF2-40B4-BE49-F238E27FC236}">
                <a16:creationId xmlns:a16="http://schemas.microsoft.com/office/drawing/2014/main" id="{B293022A-0437-0291-4183-C0B0C0C64D61}"/>
              </a:ext>
            </a:extLst>
          </p:cNvPr>
          <p:cNvSpPr>
            <a:spLocks noGrp="1"/>
          </p:cNvSpPr>
          <p:nvPr>
            <p:ph type="title"/>
          </p:nvPr>
        </p:nvSpPr>
        <p:spPr/>
        <p:txBody>
          <a:bodyPr/>
          <a:lstStyle/>
          <a:p>
            <a:r>
              <a:rPr lang="en-US" dirty="0"/>
              <a:t>Example 1 : Division by Zero</a:t>
            </a:r>
          </a:p>
        </p:txBody>
      </p:sp>
      <p:pic>
        <p:nvPicPr>
          <p:cNvPr id="9" name="Picture 8">
            <a:extLst>
              <a:ext uri="{FF2B5EF4-FFF2-40B4-BE49-F238E27FC236}">
                <a16:creationId xmlns:a16="http://schemas.microsoft.com/office/drawing/2014/main" id="{53E6175A-0236-35A1-884A-AB80EEAAA901}"/>
              </a:ext>
            </a:extLst>
          </p:cNvPr>
          <p:cNvPicPr>
            <a:picLocks noChangeAspect="1"/>
          </p:cNvPicPr>
          <p:nvPr/>
        </p:nvPicPr>
        <p:blipFill>
          <a:blip r:embed="rId3"/>
          <a:stretch>
            <a:fillRect/>
          </a:stretch>
        </p:blipFill>
        <p:spPr>
          <a:xfrm>
            <a:off x="6239934" y="2970827"/>
            <a:ext cx="5741276" cy="2117463"/>
          </a:xfrm>
          <a:prstGeom prst="rect">
            <a:avLst/>
          </a:prstGeom>
        </p:spPr>
      </p:pic>
      <p:sp>
        <p:nvSpPr>
          <p:cNvPr id="12" name="TextBox 11">
            <a:extLst>
              <a:ext uri="{FF2B5EF4-FFF2-40B4-BE49-F238E27FC236}">
                <a16:creationId xmlns:a16="http://schemas.microsoft.com/office/drawing/2014/main" id="{256383AB-87A3-A885-F8FA-A4F2FE15E9D7}"/>
              </a:ext>
            </a:extLst>
          </p:cNvPr>
          <p:cNvSpPr txBox="1"/>
          <p:nvPr/>
        </p:nvSpPr>
        <p:spPr>
          <a:xfrm>
            <a:off x="814918" y="1255363"/>
            <a:ext cx="5601380" cy="369332"/>
          </a:xfrm>
          <a:prstGeom prst="rect">
            <a:avLst/>
          </a:prstGeom>
          <a:noFill/>
        </p:spPr>
        <p:txBody>
          <a:bodyPr wrap="square" rtlCol="0">
            <a:spAutoFit/>
          </a:bodyPr>
          <a:lstStyle/>
          <a:p>
            <a:r>
              <a:rPr lang="en-US" dirty="0"/>
              <a:t>Program without Exception Handling</a:t>
            </a:r>
          </a:p>
        </p:txBody>
      </p:sp>
    </p:spTree>
    <p:extLst>
      <p:ext uri="{BB962C8B-B14F-4D97-AF65-F5344CB8AC3E}">
        <p14:creationId xmlns:p14="http://schemas.microsoft.com/office/powerpoint/2010/main" val="3197373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022A-0437-0291-4183-C0B0C0C64D61}"/>
              </a:ext>
            </a:extLst>
          </p:cNvPr>
          <p:cNvSpPr>
            <a:spLocks noGrp="1"/>
          </p:cNvSpPr>
          <p:nvPr>
            <p:ph type="title"/>
          </p:nvPr>
        </p:nvSpPr>
        <p:spPr/>
        <p:txBody>
          <a:bodyPr/>
          <a:lstStyle/>
          <a:p>
            <a:r>
              <a:rPr lang="en-US" dirty="0"/>
              <a:t>Example 1 : Division by Zero</a:t>
            </a:r>
          </a:p>
        </p:txBody>
      </p:sp>
      <p:pic>
        <p:nvPicPr>
          <p:cNvPr id="5" name="Picture 4">
            <a:extLst>
              <a:ext uri="{FF2B5EF4-FFF2-40B4-BE49-F238E27FC236}">
                <a16:creationId xmlns:a16="http://schemas.microsoft.com/office/drawing/2014/main" id="{606CE240-7EC1-C255-C8A5-DF657A973974}"/>
              </a:ext>
            </a:extLst>
          </p:cNvPr>
          <p:cNvPicPr>
            <a:picLocks noChangeAspect="1"/>
          </p:cNvPicPr>
          <p:nvPr/>
        </p:nvPicPr>
        <p:blipFill>
          <a:blip r:embed="rId2"/>
          <a:stretch>
            <a:fillRect/>
          </a:stretch>
        </p:blipFill>
        <p:spPr>
          <a:xfrm>
            <a:off x="814918" y="1580828"/>
            <a:ext cx="8887021" cy="4943797"/>
          </a:xfrm>
          <a:prstGeom prst="rect">
            <a:avLst/>
          </a:prstGeom>
        </p:spPr>
      </p:pic>
      <p:sp>
        <p:nvSpPr>
          <p:cNvPr id="6" name="Right Brace 5">
            <a:extLst>
              <a:ext uri="{FF2B5EF4-FFF2-40B4-BE49-F238E27FC236}">
                <a16:creationId xmlns:a16="http://schemas.microsoft.com/office/drawing/2014/main" id="{C184491F-0CA0-E70F-71D6-FB38BFF7BDFB}"/>
              </a:ext>
            </a:extLst>
          </p:cNvPr>
          <p:cNvSpPr/>
          <p:nvPr/>
        </p:nvSpPr>
        <p:spPr bwMode="auto">
          <a:xfrm>
            <a:off x="6461500" y="2710855"/>
            <a:ext cx="852407" cy="1673817"/>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anose="020B0604020202020204" pitchFamily="34" charset="0"/>
            </a:endParaRPr>
          </a:p>
        </p:txBody>
      </p:sp>
      <p:sp>
        <p:nvSpPr>
          <p:cNvPr id="7" name="Right Brace 6">
            <a:extLst>
              <a:ext uri="{FF2B5EF4-FFF2-40B4-BE49-F238E27FC236}">
                <a16:creationId xmlns:a16="http://schemas.microsoft.com/office/drawing/2014/main" id="{11A64248-FD59-327C-5C7B-B829A9214568}"/>
              </a:ext>
            </a:extLst>
          </p:cNvPr>
          <p:cNvSpPr/>
          <p:nvPr/>
        </p:nvSpPr>
        <p:spPr bwMode="auto">
          <a:xfrm>
            <a:off x="8893444" y="4916837"/>
            <a:ext cx="700007" cy="985434"/>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48A499C-D309-CB5F-B48B-B12923EE5C2D}"/>
              </a:ext>
            </a:extLst>
          </p:cNvPr>
          <p:cNvSpPr txBox="1"/>
          <p:nvPr/>
        </p:nvSpPr>
        <p:spPr>
          <a:xfrm>
            <a:off x="7485035" y="3363097"/>
            <a:ext cx="2045776" cy="369332"/>
          </a:xfrm>
          <a:prstGeom prst="rect">
            <a:avLst/>
          </a:prstGeom>
          <a:noFill/>
        </p:spPr>
        <p:txBody>
          <a:bodyPr wrap="square" rtlCol="0">
            <a:spAutoFit/>
          </a:bodyPr>
          <a:lstStyle/>
          <a:p>
            <a:r>
              <a:rPr lang="en-US" dirty="0">
                <a:solidFill>
                  <a:srgbClr val="FF0000"/>
                </a:solidFill>
              </a:rPr>
              <a:t>Try block</a:t>
            </a:r>
          </a:p>
        </p:txBody>
      </p:sp>
      <p:sp>
        <p:nvSpPr>
          <p:cNvPr id="4" name="TextBox 3">
            <a:extLst>
              <a:ext uri="{FF2B5EF4-FFF2-40B4-BE49-F238E27FC236}">
                <a16:creationId xmlns:a16="http://schemas.microsoft.com/office/drawing/2014/main" id="{08F960CE-C87D-0F28-84FE-DD9F3AC2F30B}"/>
              </a:ext>
            </a:extLst>
          </p:cNvPr>
          <p:cNvSpPr txBox="1"/>
          <p:nvPr/>
        </p:nvSpPr>
        <p:spPr>
          <a:xfrm>
            <a:off x="9686441" y="5224888"/>
            <a:ext cx="2045776" cy="369332"/>
          </a:xfrm>
          <a:prstGeom prst="rect">
            <a:avLst/>
          </a:prstGeom>
          <a:noFill/>
        </p:spPr>
        <p:txBody>
          <a:bodyPr wrap="square" rtlCol="0">
            <a:spAutoFit/>
          </a:bodyPr>
          <a:lstStyle/>
          <a:p>
            <a:r>
              <a:rPr lang="en-US" dirty="0">
                <a:solidFill>
                  <a:srgbClr val="FF0000"/>
                </a:solidFill>
              </a:rPr>
              <a:t>Catch block</a:t>
            </a:r>
          </a:p>
        </p:txBody>
      </p:sp>
      <p:cxnSp>
        <p:nvCxnSpPr>
          <p:cNvPr id="9" name="Straight Arrow Connector 8">
            <a:extLst>
              <a:ext uri="{FF2B5EF4-FFF2-40B4-BE49-F238E27FC236}">
                <a16:creationId xmlns:a16="http://schemas.microsoft.com/office/drawing/2014/main" id="{2BC666CA-7427-A7CF-7EBD-D5125731264E}"/>
              </a:ext>
            </a:extLst>
          </p:cNvPr>
          <p:cNvCxnSpPr/>
          <p:nvPr/>
        </p:nvCxnSpPr>
        <p:spPr bwMode="auto">
          <a:xfrm>
            <a:off x="7034938" y="6028841"/>
            <a:ext cx="3115159" cy="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C0CF023F-BB7A-743F-DC0F-6969C64FCF80}"/>
              </a:ext>
            </a:extLst>
          </p:cNvPr>
          <p:cNvSpPr txBox="1"/>
          <p:nvPr/>
        </p:nvSpPr>
        <p:spPr>
          <a:xfrm>
            <a:off x="10150097" y="5902271"/>
            <a:ext cx="2045776" cy="646331"/>
          </a:xfrm>
          <a:prstGeom prst="rect">
            <a:avLst/>
          </a:prstGeom>
          <a:noFill/>
        </p:spPr>
        <p:txBody>
          <a:bodyPr wrap="square" rtlCol="0">
            <a:spAutoFit/>
          </a:bodyPr>
          <a:lstStyle/>
          <a:p>
            <a:r>
              <a:rPr lang="en-US" dirty="0">
                <a:solidFill>
                  <a:srgbClr val="FF0000"/>
                </a:solidFill>
              </a:rPr>
              <a:t>The rest of the program</a:t>
            </a:r>
          </a:p>
        </p:txBody>
      </p:sp>
      <p:sp>
        <p:nvSpPr>
          <p:cNvPr id="12" name="TextBox 11">
            <a:extLst>
              <a:ext uri="{FF2B5EF4-FFF2-40B4-BE49-F238E27FC236}">
                <a16:creationId xmlns:a16="http://schemas.microsoft.com/office/drawing/2014/main" id="{1F2429D4-DADB-7635-14F7-D90594E2CB09}"/>
              </a:ext>
            </a:extLst>
          </p:cNvPr>
          <p:cNvSpPr txBox="1"/>
          <p:nvPr/>
        </p:nvSpPr>
        <p:spPr>
          <a:xfrm>
            <a:off x="814918" y="1131342"/>
            <a:ext cx="5601380" cy="369332"/>
          </a:xfrm>
          <a:prstGeom prst="rect">
            <a:avLst/>
          </a:prstGeom>
          <a:noFill/>
        </p:spPr>
        <p:txBody>
          <a:bodyPr wrap="square" rtlCol="0">
            <a:spAutoFit/>
          </a:bodyPr>
          <a:lstStyle/>
          <a:p>
            <a:r>
              <a:rPr lang="en-US" dirty="0"/>
              <a:t>Program with Exception Handling</a:t>
            </a:r>
          </a:p>
        </p:txBody>
      </p:sp>
    </p:spTree>
    <p:extLst>
      <p:ext uri="{BB962C8B-B14F-4D97-AF65-F5344CB8AC3E}">
        <p14:creationId xmlns:p14="http://schemas.microsoft.com/office/powerpoint/2010/main" val="1210670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B16E-91BE-E656-F0A0-5099203D8986}"/>
              </a:ext>
            </a:extLst>
          </p:cNvPr>
          <p:cNvSpPr>
            <a:spLocks noGrp="1"/>
          </p:cNvSpPr>
          <p:nvPr>
            <p:ph type="title"/>
          </p:nvPr>
        </p:nvSpPr>
        <p:spPr>
          <a:xfrm>
            <a:off x="2834640" y="2565305"/>
            <a:ext cx="2631440" cy="1325563"/>
          </a:xfrm>
        </p:spPr>
        <p:txBody>
          <a:bodyPr/>
          <a:lstStyle/>
          <a:p>
            <a:r>
              <a:rPr lang="en-US" dirty="0"/>
              <a:t>Thank You</a:t>
            </a:r>
          </a:p>
        </p:txBody>
      </p:sp>
      <p:pic>
        <p:nvPicPr>
          <p:cNvPr id="17410" name="Picture 2" descr="Why and How to Ask Open-Ended Questions and Examples">
            <a:extLst>
              <a:ext uri="{FF2B5EF4-FFF2-40B4-BE49-F238E27FC236}">
                <a16:creationId xmlns:a16="http://schemas.microsoft.com/office/drawing/2014/main" id="{A4179B05-B375-4B1C-3746-74B99FD7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775" y="2077624"/>
            <a:ext cx="3701555" cy="246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1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0E6E-3FCB-5EDE-8C94-6620FDC4F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A9121-B77B-449E-206C-DDE381C687C7}"/>
              </a:ext>
            </a:extLst>
          </p:cNvPr>
          <p:cNvSpPr>
            <a:spLocks noGrp="1"/>
          </p:cNvSpPr>
          <p:nvPr>
            <p:ph type="title"/>
          </p:nvPr>
        </p:nvSpPr>
        <p:spPr/>
        <p:txBody>
          <a:bodyPr/>
          <a:lstStyle/>
          <a:p>
            <a:r>
              <a:rPr lang="en-US" sz="4000" dirty="0"/>
              <a:t>File Handling- Part 2</a:t>
            </a:r>
          </a:p>
        </p:txBody>
      </p:sp>
    </p:spTree>
    <p:extLst>
      <p:ext uri="{BB962C8B-B14F-4D97-AF65-F5344CB8AC3E}">
        <p14:creationId xmlns:p14="http://schemas.microsoft.com/office/powerpoint/2010/main" val="306688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B627-841D-1EDE-DADF-46F52F801CB6}"/>
              </a:ext>
            </a:extLst>
          </p:cNvPr>
          <p:cNvSpPr>
            <a:spLocks noGrp="1"/>
          </p:cNvSpPr>
          <p:nvPr>
            <p:ph type="title"/>
          </p:nvPr>
        </p:nvSpPr>
        <p:spPr/>
        <p:txBody>
          <a:bodyPr/>
          <a:lstStyle/>
          <a:p>
            <a:r>
              <a:rPr lang="en-US" dirty="0"/>
              <a:t>C++ useful streams</a:t>
            </a:r>
          </a:p>
        </p:txBody>
      </p:sp>
      <p:sp>
        <p:nvSpPr>
          <p:cNvPr id="3" name="Content Placeholder 2">
            <a:extLst>
              <a:ext uri="{FF2B5EF4-FFF2-40B4-BE49-F238E27FC236}">
                <a16:creationId xmlns:a16="http://schemas.microsoft.com/office/drawing/2014/main" id="{19BC4CA8-778F-E8E4-BFFF-484007291336}"/>
              </a:ext>
            </a:extLst>
          </p:cNvPr>
          <p:cNvSpPr>
            <a:spLocks noGrp="1"/>
          </p:cNvSpPr>
          <p:nvPr>
            <p:ph idx="1"/>
          </p:nvPr>
        </p:nvSpPr>
        <p:spPr>
          <a:xfrm>
            <a:off x="814918" y="1007918"/>
            <a:ext cx="8329082" cy="5069899"/>
          </a:xfrm>
        </p:spPr>
        <p:txBody>
          <a:bodyPr/>
          <a:lstStyle/>
          <a:p>
            <a:pPr algn="l"/>
            <a:endParaRPr lang="en-US" sz="1800" b="0" i="0" u="none" strike="noStrike" baseline="0" dirty="0">
              <a:solidFill>
                <a:srgbClr val="000000"/>
              </a:solidFill>
              <a:latin typeface="Trebuchet MS" panose="020B0603020202020204" pitchFamily="34" charset="0"/>
            </a:endParaRPr>
          </a:p>
          <a:p>
            <a:r>
              <a:rPr lang="en-US" sz="1800" b="0" i="0" u="none" strike="noStrike" baseline="0" dirty="0">
                <a:solidFill>
                  <a:srgbClr val="000000"/>
                </a:solidFill>
                <a:latin typeface="Trebuchet MS" panose="020B0603020202020204" pitchFamily="34" charset="0"/>
              </a:rPr>
              <a:t>C++ provides a built-in library </a:t>
            </a:r>
            <a:r>
              <a:rPr lang="en-US" sz="2200" b="1" i="0" u="none" strike="noStrike" baseline="0" dirty="0" err="1">
                <a:solidFill>
                  <a:srgbClr val="0070C0"/>
                </a:solidFill>
                <a:latin typeface="Consolas" panose="020B0609020204030204" pitchFamily="49" charset="0"/>
              </a:rPr>
              <a:t>fstream</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Trebuchet MS" panose="020B0603020202020204" pitchFamily="34" charset="0"/>
              </a:rPr>
              <a:t>to allow programs to access files.</a:t>
            </a:r>
          </a:p>
          <a:p>
            <a:endParaRPr lang="en-US" sz="1800" dirty="0">
              <a:solidFill>
                <a:srgbClr val="000000"/>
              </a:solidFill>
              <a:latin typeface="Trebuchet MS" panose="020B0603020202020204" pitchFamily="34" charset="0"/>
            </a:endParaRPr>
          </a:p>
          <a:p>
            <a:endParaRPr lang="en-US" sz="1800" b="0" i="0" u="none" strike="noStrike" baseline="0" dirty="0">
              <a:solidFill>
                <a:srgbClr val="000000"/>
              </a:solidFill>
              <a:latin typeface="Trebuchet MS" panose="020B0603020202020204" pitchFamily="34" charset="0"/>
            </a:endParaRPr>
          </a:p>
          <a:p>
            <a:endParaRPr lang="en-US" sz="1800" b="0" i="0" u="none" strike="noStrike" baseline="0" dirty="0">
              <a:solidFill>
                <a:srgbClr val="000000"/>
              </a:solidFill>
              <a:latin typeface="Trebuchet MS" panose="020B0603020202020204" pitchFamily="34" charset="0"/>
            </a:endParaRPr>
          </a:p>
          <a:p>
            <a:pPr marL="0" indent="0">
              <a:buNone/>
            </a:pPr>
            <a:endParaRPr lang="en-US" sz="1800" b="0" i="0" u="none" strike="noStrike" baseline="0" dirty="0">
              <a:solidFill>
                <a:srgbClr val="000000"/>
              </a:solidFill>
              <a:latin typeface="Trebuchet MS" panose="020B0603020202020204" pitchFamily="34" charset="0"/>
            </a:endParaRPr>
          </a:p>
        </p:txBody>
      </p:sp>
      <p:graphicFrame>
        <p:nvGraphicFramePr>
          <p:cNvPr id="4" name="Diagram 3">
            <a:extLst>
              <a:ext uri="{FF2B5EF4-FFF2-40B4-BE49-F238E27FC236}">
                <a16:creationId xmlns:a16="http://schemas.microsoft.com/office/drawing/2014/main" id="{AC491B6D-A5EF-C543-50C0-98E39F25A752}"/>
              </a:ext>
            </a:extLst>
          </p:cNvPr>
          <p:cNvGraphicFramePr/>
          <p:nvPr/>
        </p:nvGraphicFramePr>
        <p:xfrm>
          <a:off x="1107209" y="1696411"/>
          <a:ext cx="9075177" cy="5069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47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3CD-14C1-379D-3EEA-010D86A96C02}"/>
              </a:ext>
            </a:extLst>
          </p:cNvPr>
          <p:cNvSpPr>
            <a:spLocks noGrp="1"/>
          </p:cNvSpPr>
          <p:nvPr>
            <p:ph type="title"/>
          </p:nvPr>
        </p:nvSpPr>
        <p:spPr/>
        <p:txBody>
          <a:bodyPr/>
          <a:lstStyle/>
          <a:p>
            <a:r>
              <a:rPr lang="en-US" dirty="0"/>
              <a:t>Writing to a file</a:t>
            </a:r>
          </a:p>
        </p:txBody>
      </p:sp>
      <p:pic>
        <p:nvPicPr>
          <p:cNvPr id="7" name="Content Placeholder 6">
            <a:extLst>
              <a:ext uri="{FF2B5EF4-FFF2-40B4-BE49-F238E27FC236}">
                <a16:creationId xmlns:a16="http://schemas.microsoft.com/office/drawing/2014/main" id="{F12B7422-2506-AE9E-DE0B-B17BD8C21483}"/>
              </a:ext>
            </a:extLst>
          </p:cNvPr>
          <p:cNvPicPr>
            <a:picLocks noGrp="1" noChangeAspect="1"/>
          </p:cNvPicPr>
          <p:nvPr>
            <p:ph idx="1"/>
          </p:nvPr>
        </p:nvPicPr>
        <p:blipFill>
          <a:blip r:embed="rId2"/>
          <a:stretch>
            <a:fillRect/>
          </a:stretch>
        </p:blipFill>
        <p:spPr>
          <a:xfrm>
            <a:off x="729408" y="1281729"/>
            <a:ext cx="7437847" cy="5129462"/>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7BBBB2E-8078-1666-F85D-17E0BDAE428D}"/>
                  </a:ext>
                </a:extLst>
              </p14:cNvPr>
              <p14:cNvContentPartPr/>
              <p14:nvPr/>
            </p14:nvContentPartPr>
            <p14:xfrm>
              <a:off x="1236125" y="1849385"/>
              <a:ext cx="360" cy="360"/>
            </p14:xfrm>
          </p:contentPart>
        </mc:Choice>
        <mc:Fallback xmlns="">
          <p:pic>
            <p:nvPicPr>
              <p:cNvPr id="8" name="Ink 7">
                <a:extLst>
                  <a:ext uri="{FF2B5EF4-FFF2-40B4-BE49-F238E27FC236}">
                    <a16:creationId xmlns:a16="http://schemas.microsoft.com/office/drawing/2014/main" id="{B7BBBB2E-8078-1666-F85D-17E0BDAE428D}"/>
                  </a:ext>
                </a:extLst>
              </p:cNvPr>
              <p:cNvPicPr/>
              <p:nvPr/>
            </p:nvPicPr>
            <p:blipFill>
              <a:blip r:embed="rId4"/>
              <a:stretch>
                <a:fillRect/>
              </a:stretch>
            </p:blipFill>
            <p:spPr>
              <a:xfrm>
                <a:off x="1182485" y="174138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3DBA71E-4813-9B06-1AC7-368B5B697396}"/>
                  </a:ext>
                </a:extLst>
              </p14:cNvPr>
              <p14:cNvContentPartPr/>
              <p14:nvPr/>
            </p14:nvContentPartPr>
            <p14:xfrm>
              <a:off x="1236125" y="1848305"/>
              <a:ext cx="2588040" cy="23040"/>
            </p14:xfrm>
          </p:contentPart>
        </mc:Choice>
        <mc:Fallback xmlns="">
          <p:pic>
            <p:nvPicPr>
              <p:cNvPr id="9" name="Ink 8">
                <a:extLst>
                  <a:ext uri="{FF2B5EF4-FFF2-40B4-BE49-F238E27FC236}">
                    <a16:creationId xmlns:a16="http://schemas.microsoft.com/office/drawing/2014/main" id="{43DBA71E-4813-9B06-1AC7-368B5B697396}"/>
                  </a:ext>
                </a:extLst>
              </p:cNvPr>
              <p:cNvPicPr/>
              <p:nvPr/>
            </p:nvPicPr>
            <p:blipFill>
              <a:blip r:embed="rId6"/>
              <a:stretch>
                <a:fillRect/>
              </a:stretch>
            </p:blipFill>
            <p:spPr>
              <a:xfrm>
                <a:off x="1182485" y="1740665"/>
                <a:ext cx="2695680" cy="238680"/>
              </a:xfrm>
              <a:prstGeom prst="rect">
                <a:avLst/>
              </a:prstGeom>
            </p:spPr>
          </p:pic>
        </mc:Fallback>
      </mc:AlternateContent>
      <p:pic>
        <p:nvPicPr>
          <p:cNvPr id="1030" name="Picture 6" descr="Remember Images – Browse 1,737,008 Stock Photos, Vectors, and Video | Adobe  Stock">
            <a:extLst>
              <a:ext uri="{FF2B5EF4-FFF2-40B4-BE49-F238E27FC236}">
                <a16:creationId xmlns:a16="http://schemas.microsoft.com/office/drawing/2014/main" id="{C8F87718-BEE3-F85E-886C-5C55629CF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1566" y="328970"/>
            <a:ext cx="2860097" cy="12641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5582C7-ED89-8ABB-DBE6-40291D7556FB}"/>
              </a:ext>
            </a:extLst>
          </p:cNvPr>
          <p:cNvSpPr txBox="1"/>
          <p:nvPr/>
        </p:nvSpPr>
        <p:spPr>
          <a:xfrm>
            <a:off x="6881047" y="2984479"/>
            <a:ext cx="4739674" cy="369332"/>
          </a:xfrm>
          <a:prstGeom prst="rect">
            <a:avLst/>
          </a:prstGeom>
          <a:solidFill>
            <a:schemeClr val="bg1"/>
          </a:solidFill>
        </p:spPr>
        <p:txBody>
          <a:bodyPr wrap="square" rtlCol="0">
            <a:spAutoFit/>
          </a:bodyPr>
          <a:lstStyle/>
          <a:p>
            <a:r>
              <a:rPr lang="en-US" dirty="0">
                <a:solidFill>
                  <a:srgbClr val="FF0000"/>
                </a:solidFill>
              </a:rPr>
              <a:t>declare a variable (object) from </a:t>
            </a:r>
            <a:r>
              <a:rPr lang="en-US" dirty="0" err="1">
                <a:solidFill>
                  <a:srgbClr val="FF0000"/>
                </a:solidFill>
              </a:rPr>
              <a:t>ofstream</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6E10BFB8-AA49-7A0B-6A31-85C1D54DA725}"/>
                  </a:ext>
                </a:extLst>
              </p14:cNvPr>
              <p14:cNvContentPartPr/>
              <p14:nvPr/>
            </p14:nvContentPartPr>
            <p14:xfrm>
              <a:off x="1839224" y="3169145"/>
              <a:ext cx="2675520" cy="65160"/>
            </p14:xfrm>
          </p:contentPart>
        </mc:Choice>
        <mc:Fallback xmlns="">
          <p:pic>
            <p:nvPicPr>
              <p:cNvPr id="12" name="Ink 11">
                <a:extLst>
                  <a:ext uri="{FF2B5EF4-FFF2-40B4-BE49-F238E27FC236}">
                    <a16:creationId xmlns:a16="http://schemas.microsoft.com/office/drawing/2014/main" id="{6E10BFB8-AA49-7A0B-6A31-85C1D54DA725}"/>
                  </a:ext>
                </a:extLst>
              </p:cNvPr>
              <p:cNvPicPr/>
              <p:nvPr/>
            </p:nvPicPr>
            <p:blipFill>
              <a:blip r:embed="rId9"/>
              <a:stretch>
                <a:fillRect/>
              </a:stretch>
            </p:blipFill>
            <p:spPr>
              <a:xfrm>
                <a:off x="1785224" y="3061145"/>
                <a:ext cx="27831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CB1EF19B-293D-8997-3D4D-B5208F6362C4}"/>
                  </a:ext>
                </a:extLst>
              </p14:cNvPr>
              <p14:cNvContentPartPr/>
              <p14:nvPr/>
            </p14:nvContentPartPr>
            <p14:xfrm>
              <a:off x="1828784" y="3521225"/>
              <a:ext cx="3623760" cy="43200"/>
            </p14:xfrm>
          </p:contentPart>
        </mc:Choice>
        <mc:Fallback xmlns="">
          <p:pic>
            <p:nvPicPr>
              <p:cNvPr id="13" name="Ink 12">
                <a:extLst>
                  <a:ext uri="{FF2B5EF4-FFF2-40B4-BE49-F238E27FC236}">
                    <a16:creationId xmlns:a16="http://schemas.microsoft.com/office/drawing/2014/main" id="{CB1EF19B-293D-8997-3D4D-B5208F6362C4}"/>
                  </a:ext>
                </a:extLst>
              </p:cNvPr>
              <p:cNvPicPr/>
              <p:nvPr/>
            </p:nvPicPr>
            <p:blipFill>
              <a:blip r:embed="rId11"/>
              <a:stretch>
                <a:fillRect/>
              </a:stretch>
            </p:blipFill>
            <p:spPr>
              <a:xfrm>
                <a:off x="1775144" y="3413225"/>
                <a:ext cx="37314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3907AD2-A8A6-8A30-96A7-1BC31DC903A2}"/>
                  </a:ext>
                </a:extLst>
              </p14:cNvPr>
              <p14:cNvContentPartPr/>
              <p14:nvPr/>
            </p14:nvContentPartPr>
            <p14:xfrm>
              <a:off x="1859744" y="5165705"/>
              <a:ext cx="2359800" cy="82080"/>
            </p14:xfrm>
          </p:contentPart>
        </mc:Choice>
        <mc:Fallback xmlns="">
          <p:pic>
            <p:nvPicPr>
              <p:cNvPr id="14" name="Ink 13">
                <a:extLst>
                  <a:ext uri="{FF2B5EF4-FFF2-40B4-BE49-F238E27FC236}">
                    <a16:creationId xmlns:a16="http://schemas.microsoft.com/office/drawing/2014/main" id="{93907AD2-A8A6-8A30-96A7-1BC31DC903A2}"/>
                  </a:ext>
                </a:extLst>
              </p:cNvPr>
              <p:cNvPicPr/>
              <p:nvPr/>
            </p:nvPicPr>
            <p:blipFill>
              <a:blip r:embed="rId13"/>
              <a:stretch>
                <a:fillRect/>
              </a:stretch>
            </p:blipFill>
            <p:spPr>
              <a:xfrm>
                <a:off x="1806104" y="5057705"/>
                <a:ext cx="2467440" cy="297720"/>
              </a:xfrm>
              <a:prstGeom prst="rect">
                <a:avLst/>
              </a:prstGeom>
            </p:spPr>
          </p:pic>
        </mc:Fallback>
      </mc:AlternateContent>
      <p:cxnSp>
        <p:nvCxnSpPr>
          <p:cNvPr id="16" name="Straight Arrow Connector 15">
            <a:extLst>
              <a:ext uri="{FF2B5EF4-FFF2-40B4-BE49-F238E27FC236}">
                <a16:creationId xmlns:a16="http://schemas.microsoft.com/office/drawing/2014/main" id="{4D9930C7-46E1-832D-B597-7A15B886D8FD}"/>
              </a:ext>
            </a:extLst>
          </p:cNvPr>
          <p:cNvCxnSpPr/>
          <p:nvPr/>
        </p:nvCxnSpPr>
        <p:spPr bwMode="auto">
          <a:xfrm flipH="1" flipV="1">
            <a:off x="4904509" y="3201725"/>
            <a:ext cx="1766455" cy="3258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E2BD88D8-14F4-2FFD-746B-1B154CB2C4EB}"/>
              </a:ext>
            </a:extLst>
          </p:cNvPr>
          <p:cNvSpPr txBox="1"/>
          <p:nvPr/>
        </p:nvSpPr>
        <p:spPr>
          <a:xfrm>
            <a:off x="7452326" y="3408855"/>
            <a:ext cx="3302265" cy="369332"/>
          </a:xfrm>
          <a:prstGeom prst="rect">
            <a:avLst/>
          </a:prstGeom>
          <a:solidFill>
            <a:schemeClr val="bg1"/>
          </a:solidFill>
        </p:spPr>
        <p:txBody>
          <a:bodyPr wrap="square" rtlCol="0">
            <a:spAutoFit/>
          </a:bodyPr>
          <a:lstStyle/>
          <a:p>
            <a:r>
              <a:rPr lang="en-US" dirty="0">
                <a:solidFill>
                  <a:srgbClr val="FF0000"/>
                </a:solidFill>
              </a:rPr>
              <a:t>open a stream for writing</a:t>
            </a:r>
          </a:p>
        </p:txBody>
      </p:sp>
      <p:cxnSp>
        <p:nvCxnSpPr>
          <p:cNvPr id="19" name="Straight Arrow Connector 18">
            <a:extLst>
              <a:ext uri="{FF2B5EF4-FFF2-40B4-BE49-F238E27FC236}">
                <a16:creationId xmlns:a16="http://schemas.microsoft.com/office/drawing/2014/main" id="{DCB18582-1708-F8E6-6743-520DC4B71F49}"/>
              </a:ext>
            </a:extLst>
          </p:cNvPr>
          <p:cNvCxnSpPr/>
          <p:nvPr/>
        </p:nvCxnSpPr>
        <p:spPr bwMode="auto">
          <a:xfrm flipH="1" flipV="1">
            <a:off x="5555451" y="3560941"/>
            <a:ext cx="1766455" cy="3258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B13FABA5-C483-2C04-2421-B27795B935C7}"/>
              </a:ext>
            </a:extLst>
          </p:cNvPr>
          <p:cNvSpPr txBox="1"/>
          <p:nvPr/>
        </p:nvSpPr>
        <p:spPr>
          <a:xfrm>
            <a:off x="6927754" y="5206939"/>
            <a:ext cx="2559146" cy="369332"/>
          </a:xfrm>
          <a:prstGeom prst="rect">
            <a:avLst/>
          </a:prstGeom>
          <a:solidFill>
            <a:schemeClr val="bg1"/>
          </a:solidFill>
        </p:spPr>
        <p:txBody>
          <a:bodyPr wrap="square" rtlCol="0">
            <a:spAutoFit/>
          </a:bodyPr>
          <a:lstStyle/>
          <a:p>
            <a:r>
              <a:rPr lang="en-US" dirty="0">
                <a:solidFill>
                  <a:srgbClr val="FF0000"/>
                </a:solidFill>
              </a:rPr>
              <a:t>Close the stream</a:t>
            </a:r>
          </a:p>
        </p:txBody>
      </p:sp>
      <p:cxnSp>
        <p:nvCxnSpPr>
          <p:cNvPr id="21" name="Straight Arrow Connector 20">
            <a:extLst>
              <a:ext uri="{FF2B5EF4-FFF2-40B4-BE49-F238E27FC236}">
                <a16:creationId xmlns:a16="http://schemas.microsoft.com/office/drawing/2014/main" id="{2D814F3A-7BF1-853C-EA16-63FAC551C8D4}"/>
              </a:ext>
            </a:extLst>
          </p:cNvPr>
          <p:cNvCxnSpPr/>
          <p:nvPr/>
        </p:nvCxnSpPr>
        <p:spPr bwMode="auto">
          <a:xfrm flipH="1" flipV="1">
            <a:off x="5030879" y="5359025"/>
            <a:ext cx="1766455" cy="3258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ight Brace 21">
            <a:extLst>
              <a:ext uri="{FF2B5EF4-FFF2-40B4-BE49-F238E27FC236}">
                <a16:creationId xmlns:a16="http://schemas.microsoft.com/office/drawing/2014/main" id="{60219350-E65A-6846-AFE4-E73ADD6B4A4A}"/>
              </a:ext>
            </a:extLst>
          </p:cNvPr>
          <p:cNvSpPr/>
          <p:nvPr/>
        </p:nvSpPr>
        <p:spPr bwMode="auto">
          <a:xfrm>
            <a:off x="7950883" y="4104410"/>
            <a:ext cx="614743" cy="862820"/>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88EA95CF-7CFC-0472-006D-11A46A624712}"/>
              </a:ext>
            </a:extLst>
          </p:cNvPr>
          <p:cNvSpPr txBox="1"/>
          <p:nvPr/>
        </p:nvSpPr>
        <p:spPr>
          <a:xfrm>
            <a:off x="8695773" y="4315147"/>
            <a:ext cx="2141946" cy="369332"/>
          </a:xfrm>
          <a:prstGeom prst="rect">
            <a:avLst/>
          </a:prstGeom>
          <a:solidFill>
            <a:schemeClr val="bg1"/>
          </a:solidFill>
        </p:spPr>
        <p:txBody>
          <a:bodyPr wrap="square" rtlCol="0">
            <a:spAutoFit/>
          </a:bodyPr>
          <a:lstStyle/>
          <a:p>
            <a:r>
              <a:rPr lang="en-US" dirty="0">
                <a:solidFill>
                  <a:srgbClr val="FF0000"/>
                </a:solidFill>
              </a:rPr>
              <a:t>writing to the file</a:t>
            </a:r>
          </a:p>
        </p:txBody>
      </p:sp>
      <p:sp>
        <p:nvSpPr>
          <p:cNvPr id="26" name="TextBox 25">
            <a:extLst>
              <a:ext uri="{FF2B5EF4-FFF2-40B4-BE49-F238E27FC236}">
                <a16:creationId xmlns:a16="http://schemas.microsoft.com/office/drawing/2014/main" id="{15565BAB-A712-23EF-EC3C-FEF916647C05}"/>
              </a:ext>
            </a:extLst>
          </p:cNvPr>
          <p:cNvSpPr txBox="1"/>
          <p:nvPr/>
        </p:nvSpPr>
        <p:spPr>
          <a:xfrm>
            <a:off x="6438678" y="1654099"/>
            <a:ext cx="2254827" cy="369332"/>
          </a:xfrm>
          <a:prstGeom prst="rect">
            <a:avLst/>
          </a:prstGeom>
          <a:solidFill>
            <a:schemeClr val="bg1"/>
          </a:solidFill>
        </p:spPr>
        <p:txBody>
          <a:bodyPr wrap="square" rtlCol="0">
            <a:spAutoFit/>
          </a:bodyPr>
          <a:lstStyle/>
          <a:p>
            <a:r>
              <a:rPr lang="en-US" dirty="0">
                <a:solidFill>
                  <a:srgbClr val="FF0000"/>
                </a:solidFill>
              </a:rPr>
              <a:t>include </a:t>
            </a:r>
            <a:r>
              <a:rPr lang="en-US" dirty="0" err="1">
                <a:solidFill>
                  <a:srgbClr val="FF0000"/>
                </a:solidFill>
              </a:rPr>
              <a:t>fstream</a:t>
            </a:r>
            <a:endParaRPr lang="en-US" dirty="0">
              <a:solidFill>
                <a:srgbClr val="FF0000"/>
              </a:solidFill>
            </a:endParaRPr>
          </a:p>
        </p:txBody>
      </p:sp>
      <p:cxnSp>
        <p:nvCxnSpPr>
          <p:cNvPr id="27" name="Straight Arrow Connector 26">
            <a:extLst>
              <a:ext uri="{FF2B5EF4-FFF2-40B4-BE49-F238E27FC236}">
                <a16:creationId xmlns:a16="http://schemas.microsoft.com/office/drawing/2014/main" id="{38C9B73C-5DD0-6541-2BA8-08EC4CE987D7}"/>
              </a:ext>
            </a:extLst>
          </p:cNvPr>
          <p:cNvCxnSpPr/>
          <p:nvPr/>
        </p:nvCxnSpPr>
        <p:spPr bwMode="auto">
          <a:xfrm flipH="1">
            <a:off x="4234605" y="1838765"/>
            <a:ext cx="2037988" cy="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361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4E7385-78AE-32B5-4FE0-F6F15C396E03}"/>
              </a:ext>
            </a:extLst>
          </p:cNvPr>
          <p:cNvPicPr>
            <a:picLocks noChangeAspect="1"/>
          </p:cNvPicPr>
          <p:nvPr/>
        </p:nvPicPr>
        <p:blipFill>
          <a:blip r:embed="rId3"/>
          <a:stretch>
            <a:fillRect/>
          </a:stretch>
        </p:blipFill>
        <p:spPr>
          <a:xfrm>
            <a:off x="688926" y="1901910"/>
            <a:ext cx="7235130" cy="4689756"/>
          </a:xfrm>
          <a:prstGeom prst="rect">
            <a:avLst/>
          </a:prstGeom>
        </p:spPr>
      </p:pic>
      <p:sp>
        <p:nvSpPr>
          <p:cNvPr id="2" name="Title 1">
            <a:extLst>
              <a:ext uri="{FF2B5EF4-FFF2-40B4-BE49-F238E27FC236}">
                <a16:creationId xmlns:a16="http://schemas.microsoft.com/office/drawing/2014/main" id="{08E78D38-6E1C-4BEC-1659-67E33F5685B0}"/>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97032737-73EE-2135-DAEB-8E6119BD727F}"/>
              </a:ext>
            </a:extLst>
          </p:cNvPr>
          <p:cNvSpPr>
            <a:spLocks noGrp="1"/>
          </p:cNvSpPr>
          <p:nvPr>
            <p:ph idx="1"/>
          </p:nvPr>
        </p:nvSpPr>
        <p:spPr/>
        <p:txBody>
          <a:bodyPr/>
          <a:lstStyle/>
          <a:p>
            <a:r>
              <a:rPr lang="en-US" dirty="0"/>
              <a:t>Write a program that reads the lines written in example 3.</a:t>
            </a:r>
          </a:p>
          <a:p>
            <a:endParaRPr lang="en-US" dirty="0"/>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2A5314B-32FA-FB6E-20CD-46224DA9F0E7}"/>
                  </a:ext>
                </a:extLst>
              </p14:cNvPr>
              <p14:cNvContentPartPr/>
              <p14:nvPr/>
            </p14:nvContentPartPr>
            <p14:xfrm>
              <a:off x="1332516" y="2310735"/>
              <a:ext cx="3735311" cy="48240"/>
            </p14:xfrm>
          </p:contentPart>
        </mc:Choice>
        <mc:Fallback xmlns="">
          <p:pic>
            <p:nvPicPr>
              <p:cNvPr id="12" name="Ink 11">
                <a:extLst>
                  <a:ext uri="{FF2B5EF4-FFF2-40B4-BE49-F238E27FC236}">
                    <a16:creationId xmlns:a16="http://schemas.microsoft.com/office/drawing/2014/main" id="{E2A5314B-32FA-FB6E-20CD-46224DA9F0E7}"/>
                  </a:ext>
                </a:extLst>
              </p:cNvPr>
              <p:cNvPicPr/>
              <p:nvPr/>
            </p:nvPicPr>
            <p:blipFill>
              <a:blip r:embed="rId5"/>
              <a:stretch>
                <a:fillRect/>
              </a:stretch>
            </p:blipFill>
            <p:spPr>
              <a:xfrm>
                <a:off x="1278512" y="2202735"/>
                <a:ext cx="38429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4A4205F4-F4AA-9014-A360-8826376703DA}"/>
                  </a:ext>
                </a:extLst>
              </p14:cNvPr>
              <p14:cNvContentPartPr/>
              <p14:nvPr/>
            </p14:nvContentPartPr>
            <p14:xfrm>
              <a:off x="1776038" y="6029484"/>
              <a:ext cx="2212637" cy="68159"/>
            </p14:xfrm>
          </p:contentPart>
        </mc:Choice>
        <mc:Fallback xmlns="">
          <p:pic>
            <p:nvPicPr>
              <p:cNvPr id="15" name="Ink 14">
                <a:extLst>
                  <a:ext uri="{FF2B5EF4-FFF2-40B4-BE49-F238E27FC236}">
                    <a16:creationId xmlns:a16="http://schemas.microsoft.com/office/drawing/2014/main" id="{4A4205F4-F4AA-9014-A360-8826376703DA}"/>
                  </a:ext>
                </a:extLst>
              </p:cNvPr>
              <p:cNvPicPr/>
              <p:nvPr/>
            </p:nvPicPr>
            <p:blipFill>
              <a:blip r:embed="rId7"/>
              <a:stretch>
                <a:fillRect/>
              </a:stretch>
            </p:blipFill>
            <p:spPr>
              <a:xfrm>
                <a:off x="1722387" y="5921295"/>
                <a:ext cx="2320298" cy="28417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4B82C0-184E-8101-69F4-71FD1CD27DA4}"/>
                  </a:ext>
                </a:extLst>
              </p14:cNvPr>
              <p14:cNvContentPartPr/>
              <p14:nvPr/>
            </p14:nvContentPartPr>
            <p14:xfrm>
              <a:off x="2093854" y="3549042"/>
              <a:ext cx="2212637" cy="68159"/>
            </p14:xfrm>
          </p:contentPart>
        </mc:Choice>
        <mc:Fallback xmlns="">
          <p:pic>
            <p:nvPicPr>
              <p:cNvPr id="8" name="Ink 7">
                <a:extLst>
                  <a:ext uri="{FF2B5EF4-FFF2-40B4-BE49-F238E27FC236}">
                    <a16:creationId xmlns:a16="http://schemas.microsoft.com/office/drawing/2014/main" id="{174B82C0-184E-8101-69F4-71FD1CD27DA4}"/>
                  </a:ext>
                </a:extLst>
              </p:cNvPr>
              <p:cNvPicPr/>
              <p:nvPr/>
            </p:nvPicPr>
            <p:blipFill>
              <a:blip r:embed="rId7"/>
              <a:stretch>
                <a:fillRect/>
              </a:stretch>
            </p:blipFill>
            <p:spPr>
              <a:xfrm>
                <a:off x="2040203" y="3440853"/>
                <a:ext cx="2320298" cy="284176"/>
              </a:xfrm>
              <a:prstGeom prst="rect">
                <a:avLst/>
              </a:prstGeom>
            </p:spPr>
          </p:pic>
        </mc:Fallback>
      </mc:AlternateContent>
      <p:pic>
        <p:nvPicPr>
          <p:cNvPr id="9" name="Picture 8">
            <a:extLst>
              <a:ext uri="{FF2B5EF4-FFF2-40B4-BE49-F238E27FC236}">
                <a16:creationId xmlns:a16="http://schemas.microsoft.com/office/drawing/2014/main" id="{9C226588-096B-EBA8-80EE-00409EB8D361}"/>
              </a:ext>
            </a:extLst>
          </p:cNvPr>
          <p:cNvPicPr>
            <a:picLocks noChangeAspect="1"/>
          </p:cNvPicPr>
          <p:nvPr/>
        </p:nvPicPr>
        <p:blipFill>
          <a:blip r:embed="rId9"/>
          <a:stretch>
            <a:fillRect/>
          </a:stretch>
        </p:blipFill>
        <p:spPr>
          <a:xfrm>
            <a:off x="9144001" y="3932238"/>
            <a:ext cx="2715004" cy="2429214"/>
          </a:xfrm>
          <a:prstGeom prst="rect">
            <a:avLst/>
          </a:prstGeom>
        </p:spPr>
      </p:pic>
      <p:pic>
        <p:nvPicPr>
          <p:cNvPr id="10" name="Picture 9">
            <a:extLst>
              <a:ext uri="{FF2B5EF4-FFF2-40B4-BE49-F238E27FC236}">
                <a16:creationId xmlns:a16="http://schemas.microsoft.com/office/drawing/2014/main" id="{B4D0EA55-F0DA-0C38-667B-B997AE975AE2}"/>
              </a:ext>
            </a:extLst>
          </p:cNvPr>
          <p:cNvPicPr>
            <a:picLocks noChangeAspect="1"/>
          </p:cNvPicPr>
          <p:nvPr/>
        </p:nvPicPr>
        <p:blipFill>
          <a:blip r:embed="rId10"/>
          <a:stretch>
            <a:fillRect/>
          </a:stretch>
        </p:blipFill>
        <p:spPr>
          <a:xfrm>
            <a:off x="9443236" y="2297354"/>
            <a:ext cx="1933845" cy="962159"/>
          </a:xfrm>
          <a:prstGeom prst="rect">
            <a:avLst/>
          </a:prstGeom>
        </p:spPr>
      </p:pic>
      <p:pic>
        <p:nvPicPr>
          <p:cNvPr id="11" name="Picture 10">
            <a:extLst>
              <a:ext uri="{FF2B5EF4-FFF2-40B4-BE49-F238E27FC236}">
                <a16:creationId xmlns:a16="http://schemas.microsoft.com/office/drawing/2014/main" id="{F6004C72-407A-5005-227C-DD29D96C3924}"/>
              </a:ext>
            </a:extLst>
          </p:cNvPr>
          <p:cNvPicPr>
            <a:picLocks noChangeAspect="1"/>
          </p:cNvPicPr>
          <p:nvPr/>
        </p:nvPicPr>
        <p:blipFill>
          <a:blip r:embed="rId11"/>
          <a:stretch>
            <a:fillRect/>
          </a:stretch>
        </p:blipFill>
        <p:spPr>
          <a:xfrm>
            <a:off x="9427650" y="1693131"/>
            <a:ext cx="1102899" cy="628609"/>
          </a:xfrm>
          <a:prstGeom prst="rect">
            <a:avLst/>
          </a:prstGeom>
        </p:spPr>
      </p:pic>
      <p:sp>
        <p:nvSpPr>
          <p:cNvPr id="16" name="TextBox 15">
            <a:extLst>
              <a:ext uri="{FF2B5EF4-FFF2-40B4-BE49-F238E27FC236}">
                <a16:creationId xmlns:a16="http://schemas.microsoft.com/office/drawing/2014/main" id="{3A1A1F05-BC77-3EB5-BCD4-8B72CDD5EED2}"/>
              </a:ext>
            </a:extLst>
          </p:cNvPr>
          <p:cNvSpPr txBox="1"/>
          <p:nvPr/>
        </p:nvSpPr>
        <p:spPr>
          <a:xfrm>
            <a:off x="6410704" y="3995530"/>
            <a:ext cx="2597727" cy="923330"/>
          </a:xfrm>
          <a:prstGeom prst="rect">
            <a:avLst/>
          </a:prstGeom>
          <a:solidFill>
            <a:schemeClr val="bg1"/>
          </a:solidFill>
        </p:spPr>
        <p:txBody>
          <a:bodyPr wrap="square" rtlCol="0">
            <a:spAutoFit/>
          </a:bodyPr>
          <a:lstStyle/>
          <a:p>
            <a:r>
              <a:rPr lang="en-US" i="0" dirty="0">
                <a:solidFill>
                  <a:srgbClr val="FF0000"/>
                </a:solidFill>
                <a:effectLst/>
                <a:latin typeface="Consolas" panose="020B0609020204030204" pitchFamily="49" charset="0"/>
              </a:rPr>
              <a:t>Execute a loop </a:t>
            </a:r>
          </a:p>
          <a:p>
            <a:r>
              <a:rPr lang="en-US" i="0" dirty="0">
                <a:solidFill>
                  <a:srgbClr val="FF0000"/>
                </a:solidFill>
                <a:effectLst/>
                <a:latin typeface="Consolas" panose="020B0609020204030204" pitchFamily="49" charset="0"/>
              </a:rPr>
              <a:t>While not EOF (end of file)</a:t>
            </a:r>
            <a:endParaRPr lang="en-US" dirty="0">
              <a:solidFill>
                <a:srgbClr val="FF0000"/>
              </a:solidFill>
            </a:endParaRPr>
          </a:p>
        </p:txBody>
      </p:sp>
      <p:cxnSp>
        <p:nvCxnSpPr>
          <p:cNvPr id="17" name="Straight Arrow Connector 16">
            <a:extLst>
              <a:ext uri="{FF2B5EF4-FFF2-40B4-BE49-F238E27FC236}">
                <a16:creationId xmlns:a16="http://schemas.microsoft.com/office/drawing/2014/main" id="{2D1D8F03-7F79-76E8-5D93-37C187A4CDD8}"/>
              </a:ext>
            </a:extLst>
          </p:cNvPr>
          <p:cNvCxnSpPr/>
          <p:nvPr/>
        </p:nvCxnSpPr>
        <p:spPr bwMode="auto">
          <a:xfrm flipH="1">
            <a:off x="5208424" y="4457195"/>
            <a:ext cx="1202280" cy="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151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F000-22B8-B9A9-DE96-76B9414BA253}"/>
              </a:ext>
            </a:extLst>
          </p:cNvPr>
          <p:cNvSpPr>
            <a:spLocks noGrp="1"/>
          </p:cNvSpPr>
          <p:nvPr>
            <p:ph type="title"/>
          </p:nvPr>
        </p:nvSpPr>
        <p:spPr>
          <a:xfrm>
            <a:off x="814917" y="81675"/>
            <a:ext cx="10850033" cy="868363"/>
          </a:xfrm>
        </p:spPr>
        <p:txBody>
          <a:bodyPr/>
          <a:lstStyle/>
          <a:p>
            <a:r>
              <a:rPr lang="en-US" dirty="0"/>
              <a:t>Modes and Default modes</a:t>
            </a:r>
          </a:p>
        </p:txBody>
      </p:sp>
      <p:graphicFrame>
        <p:nvGraphicFramePr>
          <p:cNvPr id="9" name="Table 8">
            <a:extLst>
              <a:ext uri="{FF2B5EF4-FFF2-40B4-BE49-F238E27FC236}">
                <a16:creationId xmlns:a16="http://schemas.microsoft.com/office/drawing/2014/main" id="{D4B47A33-F625-203B-1820-4A0806333B95}"/>
              </a:ext>
            </a:extLst>
          </p:cNvPr>
          <p:cNvGraphicFramePr>
            <a:graphicFrameLocks noGrp="1"/>
          </p:cNvGraphicFramePr>
          <p:nvPr/>
        </p:nvGraphicFramePr>
        <p:xfrm>
          <a:off x="527050" y="861353"/>
          <a:ext cx="11177386" cy="5647612"/>
        </p:xfrm>
        <a:graphic>
          <a:graphicData uri="http://schemas.openxmlformats.org/drawingml/2006/table">
            <a:tbl>
              <a:tblPr firstRow="1" bandRow="1">
                <a:tableStyleId>{5C22544A-7EE6-4342-B048-85BDC9FD1C3A}</a:tableStyleId>
              </a:tblPr>
              <a:tblGrid>
                <a:gridCol w="1297662">
                  <a:extLst>
                    <a:ext uri="{9D8B030D-6E8A-4147-A177-3AD203B41FA5}">
                      <a16:colId xmlns:a16="http://schemas.microsoft.com/office/drawing/2014/main" val="2523104357"/>
                    </a:ext>
                  </a:extLst>
                </a:gridCol>
                <a:gridCol w="3173292">
                  <a:extLst>
                    <a:ext uri="{9D8B030D-6E8A-4147-A177-3AD203B41FA5}">
                      <a16:colId xmlns:a16="http://schemas.microsoft.com/office/drawing/2014/main" val="252808081"/>
                    </a:ext>
                  </a:extLst>
                </a:gridCol>
                <a:gridCol w="3298455">
                  <a:extLst>
                    <a:ext uri="{9D8B030D-6E8A-4147-A177-3AD203B41FA5}">
                      <a16:colId xmlns:a16="http://schemas.microsoft.com/office/drawing/2014/main" val="4106543060"/>
                    </a:ext>
                  </a:extLst>
                </a:gridCol>
                <a:gridCol w="3407977">
                  <a:extLst>
                    <a:ext uri="{9D8B030D-6E8A-4147-A177-3AD203B41FA5}">
                      <a16:colId xmlns:a16="http://schemas.microsoft.com/office/drawing/2014/main" val="3662605167"/>
                    </a:ext>
                  </a:extLst>
                </a:gridCol>
              </a:tblGrid>
              <a:tr h="336552">
                <a:tc>
                  <a:txBody>
                    <a:bodyPr/>
                    <a:lstStyle/>
                    <a:p>
                      <a:r>
                        <a:rPr lang="en-US" sz="1600" dirty="0"/>
                        <a:t>mode</a:t>
                      </a:r>
                    </a:p>
                  </a:txBody>
                  <a:tcPr/>
                </a:tc>
                <a:tc>
                  <a:txBody>
                    <a:bodyPr/>
                    <a:lstStyle/>
                    <a:p>
                      <a:r>
                        <a:rPr lang="en-US" sz="1600" dirty="0"/>
                        <a:t>action</a:t>
                      </a:r>
                    </a:p>
                  </a:txBody>
                  <a:tcPr/>
                </a:tc>
                <a:tc>
                  <a:txBody>
                    <a:bodyPr/>
                    <a:lstStyle/>
                    <a:p>
                      <a:r>
                        <a:rPr lang="en-US" sz="1600" dirty="0"/>
                        <a:t>example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Default mode</a:t>
                      </a:r>
                    </a:p>
                  </a:txBody>
                  <a:tcPr/>
                </a:tc>
                <a:extLst>
                  <a:ext uri="{0D108BD9-81ED-4DB2-BD59-A6C34878D82A}">
                    <a16:rowId xmlns:a16="http://schemas.microsoft.com/office/drawing/2014/main" val="3785952056"/>
                  </a:ext>
                </a:extLst>
              </a:tr>
              <a:tr h="580897">
                <a:tc>
                  <a:txBody>
                    <a:bodyPr/>
                    <a:lstStyle/>
                    <a:p>
                      <a:r>
                        <a:rPr lang="en-US" sz="1600" b="1" dirty="0" err="1"/>
                        <a:t>ios</a:t>
                      </a:r>
                      <a:r>
                        <a:rPr lang="en-US" sz="1600" b="1" dirty="0"/>
                        <a:t>::in</a:t>
                      </a:r>
                    </a:p>
                  </a:txBody>
                  <a:tcPr/>
                </a:tc>
                <a:tc>
                  <a:txBody>
                    <a:bodyPr/>
                    <a:lstStyle/>
                    <a:p>
                      <a:r>
                        <a:rPr lang="en-US" sz="1600" dirty="0"/>
                        <a:t>Open a file for reading only</a:t>
                      </a:r>
                    </a:p>
                  </a:txBody>
                  <a:tcPr/>
                </a:tc>
                <a:tc>
                  <a:txBody>
                    <a:bodyPr/>
                    <a:lstStyle/>
                    <a:p>
                      <a:r>
                        <a:rPr lang="en-US" sz="1600" dirty="0" err="1"/>
                        <a:t>ifstream</a:t>
                      </a:r>
                      <a:r>
                        <a:rPr lang="en-US" sz="1600" dirty="0"/>
                        <a:t> fin;</a:t>
                      </a:r>
                    </a:p>
                    <a:p>
                      <a:r>
                        <a:rPr lang="en-US" sz="1600" dirty="0" err="1"/>
                        <a:t>fin.open</a:t>
                      </a:r>
                      <a:r>
                        <a:rPr lang="en-US" sz="1600" dirty="0"/>
                        <a:t>(“sample.txt”, </a:t>
                      </a:r>
                      <a:r>
                        <a:rPr lang="en-US" sz="1600" dirty="0" err="1"/>
                        <a:t>ios</a:t>
                      </a:r>
                      <a:r>
                        <a:rPr lang="en-US" sz="1600" dirty="0"/>
                        <a: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fin.open</a:t>
                      </a:r>
                      <a:r>
                        <a:rPr lang="en-US" sz="1600" dirty="0"/>
                        <a:t>(“sample.txt”)</a:t>
                      </a:r>
                    </a:p>
                    <a:p>
                      <a:r>
                        <a:rPr lang="en-US" sz="1600" b="0" i="0" kern="1200" dirty="0">
                          <a:solidFill>
                            <a:schemeClr val="dk1"/>
                          </a:solidFill>
                          <a:effectLst/>
                          <a:latin typeface="+mn-lt"/>
                          <a:ea typeface="+mn-ea"/>
                          <a:cs typeface="+mn-cs"/>
                        </a:rPr>
                        <a:t>by default open mode is </a:t>
                      </a:r>
                      <a:r>
                        <a:rPr lang="en-US" sz="1600" b="0" i="0" kern="1200" dirty="0" err="1">
                          <a:solidFill>
                            <a:schemeClr val="dk1"/>
                          </a:solidFill>
                          <a:effectLst/>
                          <a:latin typeface="+mn-lt"/>
                          <a:ea typeface="+mn-ea"/>
                          <a:cs typeface="+mn-cs"/>
                        </a:rPr>
                        <a:t>ios</a:t>
                      </a:r>
                      <a:r>
                        <a:rPr lang="en-US" sz="1600" b="0" i="0" kern="1200" dirty="0">
                          <a:solidFill>
                            <a:schemeClr val="dk1"/>
                          </a:solidFill>
                          <a:effectLst/>
                          <a:latin typeface="+mn-lt"/>
                          <a:ea typeface="+mn-ea"/>
                          <a:cs typeface="+mn-cs"/>
                        </a:rPr>
                        <a:t>::in mode</a:t>
                      </a:r>
                      <a:endParaRPr lang="en-US" sz="1600" dirty="0"/>
                    </a:p>
                  </a:txBody>
                  <a:tcPr/>
                </a:tc>
                <a:extLst>
                  <a:ext uri="{0D108BD9-81ED-4DB2-BD59-A6C34878D82A}">
                    <a16:rowId xmlns:a16="http://schemas.microsoft.com/office/drawing/2014/main" val="1953060217"/>
                  </a:ext>
                </a:extLst>
              </a:tr>
              <a:tr h="2323589">
                <a:tc>
                  <a:txBody>
                    <a:bodyPr/>
                    <a:lstStyle/>
                    <a:p>
                      <a:r>
                        <a:rPr lang="en-US" sz="1600" b="1" dirty="0" err="1"/>
                        <a:t>ios</a:t>
                      </a:r>
                      <a:r>
                        <a:rPr lang="en-US" sz="1600" b="1" dirty="0"/>
                        <a:t>::out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Open a file for writing only.</a:t>
                      </a:r>
                    </a:p>
                    <a:p>
                      <a:endParaRPr lang="en-US"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If the file does not exist, it is created.</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If the file already exists, its contents are deleted (the file is truncated). The file is opened as empty file and the new text is added at the beginning of the file.</a:t>
                      </a:r>
                      <a:endParaRPr lang="en-US" sz="1600" dirty="0"/>
                    </a:p>
                  </a:txBody>
                  <a:tcPr/>
                </a:tc>
                <a:tc>
                  <a:txBody>
                    <a:bodyPr/>
                    <a:lstStyle/>
                    <a:p>
                      <a:r>
                        <a:rPr lang="en-US" sz="1600" dirty="0" err="1"/>
                        <a:t>ofstream</a:t>
                      </a:r>
                      <a:r>
                        <a:rPr lang="en-US" sz="1600" dirty="0"/>
                        <a:t> </a:t>
                      </a:r>
                      <a:r>
                        <a:rPr lang="en-US" sz="1600" dirty="0" err="1"/>
                        <a:t>fout</a:t>
                      </a:r>
                      <a:r>
                        <a:rPr lang="en-US" sz="1600" dirty="0"/>
                        <a:t>;</a:t>
                      </a:r>
                    </a:p>
                    <a:p>
                      <a:r>
                        <a:rPr lang="en-US" sz="1600" dirty="0" err="1"/>
                        <a:t>fout.open</a:t>
                      </a:r>
                      <a:r>
                        <a:rPr lang="en-US" sz="1600" dirty="0"/>
                        <a:t>(“sample.txt”, </a:t>
                      </a:r>
                      <a:r>
                        <a:rPr lang="en-US" sz="1600" dirty="0" err="1"/>
                        <a:t>ios</a:t>
                      </a:r>
                      <a:r>
                        <a:rPr lang="en-US" sz="1600" dirty="0"/>
                        <a:t>::out)</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fin.open</a:t>
                      </a:r>
                      <a:r>
                        <a:rPr lang="en-US" sz="1600" dirty="0"/>
                        <a:t>(“sample.txt”)</a:t>
                      </a:r>
                    </a:p>
                    <a:p>
                      <a:r>
                        <a:rPr lang="en-US" sz="1600" b="0" i="0" kern="1200" dirty="0">
                          <a:solidFill>
                            <a:schemeClr val="dk1"/>
                          </a:solidFill>
                          <a:effectLst/>
                          <a:latin typeface="+mn-lt"/>
                          <a:ea typeface="+mn-ea"/>
                          <a:cs typeface="+mn-cs"/>
                        </a:rPr>
                        <a:t>by default open mode is </a:t>
                      </a:r>
                      <a:r>
                        <a:rPr lang="en-US" sz="1600" b="0" i="0" kern="1200" dirty="0" err="1">
                          <a:solidFill>
                            <a:schemeClr val="dk1"/>
                          </a:solidFill>
                          <a:effectLst/>
                          <a:latin typeface="+mn-lt"/>
                          <a:ea typeface="+mn-ea"/>
                          <a:cs typeface="+mn-cs"/>
                        </a:rPr>
                        <a:t>ios</a:t>
                      </a:r>
                      <a:r>
                        <a:rPr lang="en-US" sz="1600" b="0" i="0" kern="1200" dirty="0">
                          <a:solidFill>
                            <a:schemeClr val="dk1"/>
                          </a:solidFill>
                          <a:effectLst/>
                          <a:latin typeface="+mn-lt"/>
                          <a:ea typeface="+mn-ea"/>
                          <a:cs typeface="+mn-cs"/>
                        </a:rPr>
                        <a:t>::out mode</a:t>
                      </a:r>
                    </a:p>
                    <a:p>
                      <a:pPr rtl="0" fontAlgn="base"/>
                      <a:r>
                        <a:rPr lang="en-US" sz="1600" b="0" i="0" kern="1200" dirty="0">
                          <a:solidFill>
                            <a:schemeClr val="dk1"/>
                          </a:solidFill>
                          <a:effectLst/>
                          <a:latin typeface="+mn-lt"/>
                          <a:ea typeface="+mn-ea"/>
                          <a:cs typeface="+mn-cs"/>
                        </a:rPr>
                        <a:t>Automatically deletes  the content of the file if exists before.</a:t>
                      </a:r>
                      <a:endParaRPr lang="en-US" sz="1600" dirty="0"/>
                    </a:p>
                  </a:txBody>
                  <a:tcPr/>
                </a:tc>
                <a:extLst>
                  <a:ext uri="{0D108BD9-81ED-4DB2-BD59-A6C34878D82A}">
                    <a16:rowId xmlns:a16="http://schemas.microsoft.com/office/drawing/2014/main" val="1159609140"/>
                  </a:ext>
                </a:extLst>
              </a:tr>
              <a:tr h="829853">
                <a:tc>
                  <a:txBody>
                    <a:bodyPr/>
                    <a:lstStyle/>
                    <a:p>
                      <a:r>
                        <a:rPr lang="en-US" sz="1600" b="1" dirty="0" err="1"/>
                        <a:t>ios</a:t>
                      </a:r>
                      <a:r>
                        <a:rPr lang="en-US" sz="1600" b="1" dirty="0"/>
                        <a:t>::app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append mode. All output to that file to be appended to the end.</a:t>
                      </a:r>
                    </a:p>
                    <a:p>
                      <a:endParaRPr lang="en-US" sz="1600" dirty="0"/>
                    </a:p>
                  </a:txBody>
                  <a:tcPr/>
                </a:tc>
                <a:tc>
                  <a:txBody>
                    <a:bodyPr/>
                    <a:lstStyle/>
                    <a:p>
                      <a:r>
                        <a:rPr lang="en-US" sz="1600" dirty="0" err="1"/>
                        <a:t>ofstream</a:t>
                      </a:r>
                      <a:r>
                        <a:rPr lang="en-US" sz="1600" dirty="0"/>
                        <a:t> </a:t>
                      </a:r>
                      <a:r>
                        <a:rPr lang="en-US" sz="1600" dirty="0" err="1"/>
                        <a:t>fout</a:t>
                      </a:r>
                      <a:r>
                        <a:rPr lang="en-US" sz="1600" dirty="0"/>
                        <a:t>;</a:t>
                      </a:r>
                    </a:p>
                    <a:p>
                      <a:r>
                        <a:rPr lang="en-US" sz="1600" dirty="0" err="1"/>
                        <a:t>fout.open</a:t>
                      </a:r>
                      <a:r>
                        <a:rPr lang="en-US" sz="1600" dirty="0"/>
                        <a:t>(“sample.txt”, </a:t>
                      </a:r>
                      <a:r>
                        <a:rPr lang="en-US" sz="1600" dirty="0" err="1"/>
                        <a:t>ios</a:t>
                      </a:r>
                      <a:r>
                        <a:rPr lang="en-US" sz="1600" dirty="0"/>
                        <a:t>::app)</a:t>
                      </a:r>
                    </a:p>
                    <a:p>
                      <a:endParaRPr lang="en-US" sz="1600" dirty="0"/>
                    </a:p>
                  </a:txBody>
                  <a:tcPr/>
                </a:tc>
                <a:tc>
                  <a:txBody>
                    <a:bodyPr/>
                    <a:lstStyle/>
                    <a:p>
                      <a:pPr rtl="0" fontAlgn="base"/>
                      <a:endParaRPr lang="en-US" sz="1600" dirty="0"/>
                    </a:p>
                  </a:txBody>
                  <a:tcPr/>
                </a:tc>
                <a:extLst>
                  <a:ext uri="{0D108BD9-81ED-4DB2-BD59-A6C34878D82A}">
                    <a16:rowId xmlns:a16="http://schemas.microsoft.com/office/drawing/2014/main" val="912564928"/>
                  </a:ext>
                </a:extLst>
              </a:tr>
              <a:tr h="1576721">
                <a:tc>
                  <a:txBody>
                    <a:bodyPr/>
                    <a:lstStyle/>
                    <a:p>
                      <a:endParaRPr lang="en-US" sz="1600" b="1" dirty="0"/>
                    </a:p>
                  </a:txBody>
                  <a:tcPr/>
                </a:tc>
                <a:tc>
                  <a:txBody>
                    <a:bodyPr/>
                    <a:lstStyle/>
                    <a:p>
                      <a:endParaRPr lang="en-US" sz="1600" dirty="0"/>
                    </a:p>
                  </a:txBody>
                  <a:tcPr/>
                </a:tc>
                <a:tc>
                  <a:txBody>
                    <a:bodyPr/>
                    <a:lstStyle/>
                    <a:p>
                      <a:r>
                        <a:rPr lang="en-US" sz="1600" dirty="0" err="1"/>
                        <a:t>fstream</a:t>
                      </a:r>
                      <a:r>
                        <a:rPr lang="en-US" sz="1600" dirty="0"/>
                        <a:t> </a:t>
                      </a:r>
                      <a:r>
                        <a:rPr lang="en-US" sz="1600" dirty="0" err="1"/>
                        <a:t>fio</a:t>
                      </a:r>
                      <a:r>
                        <a:rPr lang="en-US" sz="1600" dirty="0"/>
                        <a:t>;</a:t>
                      </a:r>
                    </a:p>
                    <a:p>
                      <a:r>
                        <a:rPr lang="en-US" sz="1600" dirty="0" err="1"/>
                        <a:t>fio.open</a:t>
                      </a:r>
                      <a:r>
                        <a:rPr lang="en-US" sz="1600" dirty="0"/>
                        <a:t> (“sample.txt”, </a:t>
                      </a:r>
                      <a:r>
                        <a:rPr lang="en-US" sz="1600" dirty="0" err="1"/>
                        <a:t>ios</a:t>
                      </a:r>
                      <a:r>
                        <a:rPr lang="en-US" sz="1600" dirty="0"/>
                        <a:t>::in | </a:t>
                      </a:r>
                      <a:r>
                        <a:rPr lang="en-US" sz="1600" dirty="0" err="1"/>
                        <a:t>ios</a:t>
                      </a:r>
                      <a:r>
                        <a:rPr lang="en-US" sz="1600" dirty="0"/>
                        <a:t>::out)</a:t>
                      </a:r>
                    </a:p>
                  </a:txBody>
                  <a:tcPr/>
                </a:tc>
                <a:tc>
                  <a:txBody>
                    <a:bodyPr/>
                    <a:lstStyle/>
                    <a:p>
                      <a:r>
                        <a:rPr lang="en-US" sz="1600" dirty="0" err="1"/>
                        <a:t>fstream</a:t>
                      </a:r>
                      <a:r>
                        <a:rPr lang="en-US" sz="1600" dirty="0"/>
                        <a:t> </a:t>
                      </a:r>
                      <a:r>
                        <a:rPr lang="en-US" sz="1600" dirty="0" err="1"/>
                        <a:t>fio</a:t>
                      </a:r>
                      <a:r>
                        <a:rPr lang="en-US" sz="1600" dirty="0"/>
                        <a:t>;</a:t>
                      </a:r>
                    </a:p>
                    <a:p>
                      <a:r>
                        <a:rPr lang="en-US" sz="1600" dirty="0" err="1"/>
                        <a:t>fio.open</a:t>
                      </a:r>
                      <a:r>
                        <a:rPr lang="en-US" sz="1600" dirty="0"/>
                        <a:t> (“sample.txt)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by default open mode is </a:t>
                      </a:r>
                      <a:r>
                        <a:rPr lang="en-US" sz="1600" dirty="0" err="1"/>
                        <a:t>ios</a:t>
                      </a:r>
                      <a:r>
                        <a:rPr lang="en-US" sz="1600" dirty="0"/>
                        <a:t>::in | </a:t>
                      </a:r>
                      <a:r>
                        <a:rPr lang="en-US" sz="1600" dirty="0" err="1"/>
                        <a:t>ios</a:t>
                      </a:r>
                      <a:r>
                        <a:rPr lang="en-US" sz="1600" dirty="0"/>
                        <a:t>::out</a:t>
                      </a:r>
                    </a:p>
                  </a:txBody>
                  <a:tcPr/>
                </a:tc>
                <a:extLst>
                  <a:ext uri="{0D108BD9-81ED-4DB2-BD59-A6C34878D82A}">
                    <a16:rowId xmlns:a16="http://schemas.microsoft.com/office/drawing/2014/main" val="2467892308"/>
                  </a:ext>
                </a:extLst>
              </a:tr>
            </a:tbl>
          </a:graphicData>
        </a:graphic>
      </p:graphicFrame>
      <p:sp>
        <p:nvSpPr>
          <p:cNvPr id="13" name="TextBox 12">
            <a:extLst>
              <a:ext uri="{FF2B5EF4-FFF2-40B4-BE49-F238E27FC236}">
                <a16:creationId xmlns:a16="http://schemas.microsoft.com/office/drawing/2014/main" id="{5DF5BB5E-60C4-57EE-62E7-15BE6A4AB454}"/>
              </a:ext>
            </a:extLst>
          </p:cNvPr>
          <p:cNvSpPr txBox="1"/>
          <p:nvPr/>
        </p:nvSpPr>
        <p:spPr>
          <a:xfrm>
            <a:off x="2575034" y="6524731"/>
            <a:ext cx="7746124" cy="369332"/>
          </a:xfrm>
          <a:prstGeom prst="rect">
            <a:avLst/>
          </a:prstGeom>
          <a:noFill/>
        </p:spPr>
        <p:txBody>
          <a:bodyPr wrap="square">
            <a:spAutoFit/>
          </a:bodyPr>
          <a:lstStyle/>
          <a:p>
            <a:r>
              <a:rPr lang="en-US" i="0" dirty="0">
                <a:solidFill>
                  <a:srgbClr val="FF0000"/>
                </a:solidFill>
                <a:effectLst/>
                <a:latin typeface="Inter"/>
              </a:rPr>
              <a:t>we can use two modes simultaneously with the help of | (OR) operator.</a:t>
            </a:r>
            <a:endParaRPr lang="en-US" dirty="0">
              <a:solidFill>
                <a:srgbClr val="FF0000"/>
              </a:solidFill>
            </a:endParaRPr>
          </a:p>
        </p:txBody>
      </p:sp>
    </p:spTree>
    <p:extLst>
      <p:ext uri="{BB962C8B-B14F-4D97-AF65-F5344CB8AC3E}">
        <p14:creationId xmlns:p14="http://schemas.microsoft.com/office/powerpoint/2010/main" val="219092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83B1-B145-F944-4F77-A1468A4D58A2}"/>
              </a:ext>
            </a:extLst>
          </p:cNvPr>
          <p:cNvSpPr>
            <a:spLocks noGrp="1"/>
          </p:cNvSpPr>
          <p:nvPr>
            <p:ph type="title"/>
          </p:nvPr>
        </p:nvSpPr>
        <p:spPr/>
        <p:txBody>
          <a:bodyPr/>
          <a:lstStyle/>
          <a:p>
            <a:r>
              <a:rPr lang="en-US" dirty="0"/>
              <a:t>Example 1: Writing and Reading Student data</a:t>
            </a:r>
          </a:p>
        </p:txBody>
      </p:sp>
      <p:pic>
        <p:nvPicPr>
          <p:cNvPr id="7" name="Picture 6">
            <a:extLst>
              <a:ext uri="{FF2B5EF4-FFF2-40B4-BE49-F238E27FC236}">
                <a16:creationId xmlns:a16="http://schemas.microsoft.com/office/drawing/2014/main" id="{600C24A0-C4EA-7ED9-AB20-8ADC978E9989}"/>
              </a:ext>
            </a:extLst>
          </p:cNvPr>
          <p:cNvPicPr>
            <a:picLocks noChangeAspect="1"/>
          </p:cNvPicPr>
          <p:nvPr/>
        </p:nvPicPr>
        <p:blipFill>
          <a:blip r:embed="rId2"/>
          <a:stretch>
            <a:fillRect/>
          </a:stretch>
        </p:blipFill>
        <p:spPr>
          <a:xfrm>
            <a:off x="7429320" y="3158926"/>
            <a:ext cx="2591162" cy="2140438"/>
          </a:xfrm>
          <a:prstGeom prst="rect">
            <a:avLst/>
          </a:prstGeom>
        </p:spPr>
      </p:pic>
      <p:pic>
        <p:nvPicPr>
          <p:cNvPr id="8" name="Picture 7">
            <a:extLst>
              <a:ext uri="{FF2B5EF4-FFF2-40B4-BE49-F238E27FC236}">
                <a16:creationId xmlns:a16="http://schemas.microsoft.com/office/drawing/2014/main" id="{FD8AF662-D5C9-587A-EADF-45DDA88EE2BD}"/>
              </a:ext>
            </a:extLst>
          </p:cNvPr>
          <p:cNvPicPr>
            <a:picLocks noChangeAspect="1"/>
          </p:cNvPicPr>
          <p:nvPr/>
        </p:nvPicPr>
        <p:blipFill>
          <a:blip r:embed="rId3"/>
          <a:stretch>
            <a:fillRect/>
          </a:stretch>
        </p:blipFill>
        <p:spPr>
          <a:xfrm>
            <a:off x="7429320" y="2378931"/>
            <a:ext cx="1102899" cy="628609"/>
          </a:xfrm>
          <a:prstGeom prst="rect">
            <a:avLst/>
          </a:prstGeom>
        </p:spPr>
      </p:pic>
      <p:pic>
        <p:nvPicPr>
          <p:cNvPr id="10" name="Picture 9">
            <a:extLst>
              <a:ext uri="{FF2B5EF4-FFF2-40B4-BE49-F238E27FC236}">
                <a16:creationId xmlns:a16="http://schemas.microsoft.com/office/drawing/2014/main" id="{8CFE4203-DC2D-7F53-504E-F8BA339BB25B}"/>
              </a:ext>
            </a:extLst>
          </p:cNvPr>
          <p:cNvPicPr>
            <a:picLocks noChangeAspect="1"/>
          </p:cNvPicPr>
          <p:nvPr/>
        </p:nvPicPr>
        <p:blipFill>
          <a:blip r:embed="rId4"/>
          <a:stretch>
            <a:fillRect/>
          </a:stretch>
        </p:blipFill>
        <p:spPr>
          <a:xfrm>
            <a:off x="814918" y="1357840"/>
            <a:ext cx="6261291" cy="4848902"/>
          </a:xfrm>
          <a:prstGeom prst="rect">
            <a:avLst/>
          </a:prstGeom>
        </p:spPr>
      </p:pic>
    </p:spTree>
    <p:extLst>
      <p:ext uri="{BB962C8B-B14F-4D97-AF65-F5344CB8AC3E}">
        <p14:creationId xmlns:p14="http://schemas.microsoft.com/office/powerpoint/2010/main" val="18677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83B1-B145-F944-4F77-A1468A4D58A2}"/>
              </a:ext>
            </a:extLst>
          </p:cNvPr>
          <p:cNvSpPr>
            <a:spLocks noGrp="1"/>
          </p:cNvSpPr>
          <p:nvPr>
            <p:ph type="title"/>
          </p:nvPr>
        </p:nvSpPr>
        <p:spPr/>
        <p:txBody>
          <a:bodyPr/>
          <a:lstStyle/>
          <a:p>
            <a:r>
              <a:rPr lang="en-US" dirty="0"/>
              <a:t>Example 1: Writing and Reading Student data</a:t>
            </a:r>
          </a:p>
        </p:txBody>
      </p:sp>
      <p:pic>
        <p:nvPicPr>
          <p:cNvPr id="7" name="Picture 6">
            <a:extLst>
              <a:ext uri="{FF2B5EF4-FFF2-40B4-BE49-F238E27FC236}">
                <a16:creationId xmlns:a16="http://schemas.microsoft.com/office/drawing/2014/main" id="{600C24A0-C4EA-7ED9-AB20-8ADC978E9989}"/>
              </a:ext>
            </a:extLst>
          </p:cNvPr>
          <p:cNvPicPr>
            <a:picLocks noChangeAspect="1"/>
          </p:cNvPicPr>
          <p:nvPr/>
        </p:nvPicPr>
        <p:blipFill>
          <a:blip r:embed="rId2"/>
          <a:stretch>
            <a:fillRect/>
          </a:stretch>
        </p:blipFill>
        <p:spPr>
          <a:xfrm>
            <a:off x="7637138" y="1215826"/>
            <a:ext cx="2591162" cy="2140438"/>
          </a:xfrm>
          <a:prstGeom prst="rect">
            <a:avLst/>
          </a:prstGeom>
        </p:spPr>
      </p:pic>
      <p:pic>
        <p:nvPicPr>
          <p:cNvPr id="4" name="Picture 3">
            <a:extLst>
              <a:ext uri="{FF2B5EF4-FFF2-40B4-BE49-F238E27FC236}">
                <a16:creationId xmlns:a16="http://schemas.microsoft.com/office/drawing/2014/main" id="{5BA44D15-C81A-1CC7-FADC-95ED736F1A78}"/>
              </a:ext>
            </a:extLst>
          </p:cNvPr>
          <p:cNvPicPr>
            <a:picLocks noChangeAspect="1"/>
          </p:cNvPicPr>
          <p:nvPr/>
        </p:nvPicPr>
        <p:blipFill>
          <a:blip r:embed="rId3"/>
          <a:stretch>
            <a:fillRect/>
          </a:stretch>
        </p:blipFill>
        <p:spPr>
          <a:xfrm>
            <a:off x="568649" y="1216691"/>
            <a:ext cx="6725589" cy="4906060"/>
          </a:xfrm>
          <a:prstGeom prst="rect">
            <a:avLst/>
          </a:prstGeom>
        </p:spPr>
      </p:pic>
      <p:pic>
        <p:nvPicPr>
          <p:cNvPr id="8" name="Picture 7">
            <a:extLst>
              <a:ext uri="{FF2B5EF4-FFF2-40B4-BE49-F238E27FC236}">
                <a16:creationId xmlns:a16="http://schemas.microsoft.com/office/drawing/2014/main" id="{B9B2D8B5-FD0C-101D-4417-30392C1C1DDD}"/>
              </a:ext>
            </a:extLst>
          </p:cNvPr>
          <p:cNvPicPr>
            <a:picLocks noChangeAspect="1"/>
          </p:cNvPicPr>
          <p:nvPr/>
        </p:nvPicPr>
        <p:blipFill>
          <a:blip r:embed="rId4"/>
          <a:stretch>
            <a:fillRect/>
          </a:stretch>
        </p:blipFill>
        <p:spPr>
          <a:xfrm>
            <a:off x="7851856" y="4533406"/>
            <a:ext cx="2972215" cy="866896"/>
          </a:xfrm>
          <a:prstGeom prst="rect">
            <a:avLst/>
          </a:prstGeom>
        </p:spPr>
      </p:pic>
      <p:pic>
        <p:nvPicPr>
          <p:cNvPr id="9" name="Picture 8">
            <a:extLst>
              <a:ext uri="{FF2B5EF4-FFF2-40B4-BE49-F238E27FC236}">
                <a16:creationId xmlns:a16="http://schemas.microsoft.com/office/drawing/2014/main" id="{C73C0E2D-55FA-504E-3763-F7ED9A334A6B}"/>
              </a:ext>
            </a:extLst>
          </p:cNvPr>
          <p:cNvPicPr>
            <a:picLocks noChangeAspect="1"/>
          </p:cNvPicPr>
          <p:nvPr/>
        </p:nvPicPr>
        <p:blipFill>
          <a:blip r:embed="rId5"/>
          <a:stretch>
            <a:fillRect/>
          </a:stretch>
        </p:blipFill>
        <p:spPr>
          <a:xfrm>
            <a:off x="7812684" y="3792094"/>
            <a:ext cx="1102899" cy="628609"/>
          </a:xfrm>
          <a:prstGeom prst="rect">
            <a:avLst/>
          </a:prstGeom>
        </p:spPr>
      </p:pic>
    </p:spTree>
    <p:extLst>
      <p:ext uri="{BB962C8B-B14F-4D97-AF65-F5344CB8AC3E}">
        <p14:creationId xmlns:p14="http://schemas.microsoft.com/office/powerpoint/2010/main" val="273264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6718</TotalTime>
  <Words>1138</Words>
  <Application>Microsoft Office PowerPoint</Application>
  <PresentationFormat>Widescreen</PresentationFormat>
  <Paragraphs>169</Paragraphs>
  <Slides>28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Arial</vt:lpstr>
      <vt:lpstr>Calibri</vt:lpstr>
      <vt:lpstr>Cascadia Mono</vt:lpstr>
      <vt:lpstr>Consolas</vt:lpstr>
      <vt:lpstr>Dosis</vt:lpstr>
      <vt:lpstr>Google Sans</vt:lpstr>
      <vt:lpstr>Inter</vt:lpstr>
      <vt:lpstr>Nunito</vt:lpstr>
      <vt:lpstr>Trebuchet MS</vt:lpstr>
      <vt:lpstr>template</vt:lpstr>
      <vt:lpstr>Custom Design</vt:lpstr>
      <vt:lpstr>Introduction to  Programming</vt:lpstr>
      <vt:lpstr>Agenda</vt:lpstr>
      <vt:lpstr>File Handling- Part 2</vt:lpstr>
      <vt:lpstr>C++ useful streams</vt:lpstr>
      <vt:lpstr>Writing to a file</vt:lpstr>
      <vt:lpstr>Reading from a file</vt:lpstr>
      <vt:lpstr>Modes and Default modes</vt:lpstr>
      <vt:lpstr>Example 1: Writing and Reading Student data</vt:lpstr>
      <vt:lpstr>Example 1: Writing and Reading Student data</vt:lpstr>
      <vt:lpstr>Example 2: Writing and Reading struct</vt:lpstr>
      <vt:lpstr>Example 2: Writing and Reading struct</vt:lpstr>
      <vt:lpstr>Example 3: Writing and Reading Array of struct</vt:lpstr>
      <vt:lpstr>Example 3: Writing and Reading Array of struct</vt:lpstr>
      <vt:lpstr>Example 4: Passing file stream variable to a function</vt:lpstr>
      <vt:lpstr>Errors</vt:lpstr>
      <vt:lpstr>Types of Errors</vt:lpstr>
      <vt:lpstr>Compile Error – Syntax Error</vt:lpstr>
      <vt:lpstr>Compile Error – Semantic Error</vt:lpstr>
      <vt:lpstr>Compile Error – Type Error</vt:lpstr>
      <vt:lpstr>Runtime Error</vt:lpstr>
      <vt:lpstr>Logic Error</vt:lpstr>
      <vt:lpstr>Exception Handling</vt:lpstr>
      <vt:lpstr>Exception Handling</vt:lpstr>
      <vt:lpstr>Exception Handling</vt:lpstr>
      <vt:lpstr>Exception Handling Keywords</vt:lpstr>
      <vt:lpstr>Example 1 : Division by Zero</vt:lpstr>
      <vt:lpstr>Example 1 : Division by Zero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Noura.Elmaghawry</dc:creator>
  <cp:lastModifiedBy>Noura.Elmaghawry</cp:lastModifiedBy>
  <cp:revision>186</cp:revision>
  <dcterms:created xsi:type="dcterms:W3CDTF">2023-09-25T08:10:36Z</dcterms:created>
  <dcterms:modified xsi:type="dcterms:W3CDTF">2024-04-07T07:24:13Z</dcterms:modified>
</cp:coreProperties>
</file>