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2"/>
  </p:notesMasterIdLst>
  <p:sldIdLst>
    <p:sldId id="256" r:id="rId4"/>
    <p:sldId id="262" r:id="rId5"/>
    <p:sldId id="377" r:id="rId6"/>
    <p:sldId id="378" r:id="rId7"/>
    <p:sldId id="380" r:id="rId8"/>
    <p:sldId id="321" r:id="rId9"/>
    <p:sldId id="271" r:id="rId10"/>
    <p:sldId id="381" r:id="rId11"/>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73EA3-F4D5-401E-ABE4-B61C44BB3E90}" v="50" dt="2021-12-05T17:30:20.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55" autoAdjust="0"/>
    <p:restoredTop sz="96215" autoAdjust="0"/>
  </p:normalViewPr>
  <p:slideViewPr>
    <p:cSldViewPr snapToGrid="0">
      <p:cViewPr varScale="1">
        <p:scale>
          <a:sx n="82" d="100"/>
          <a:sy n="82" d="100"/>
        </p:scale>
        <p:origin x="8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DA456-DCBB-4CC2-B1A7-962CEDFD60A9}" type="datetimeFigureOut">
              <a:rPr lang="ko-KR" altLang="en-US" smtClean="0"/>
              <a:t>2021-12-12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E8989-1785-40B0-9DC7-0AF511769484}" type="slidenum">
              <a:rPr lang="ko-KR" altLang="en-US" smtClean="0"/>
              <a:t>‹#›</a:t>
            </a:fld>
            <a:endParaRPr lang="ko-KR" altLang="en-US"/>
          </a:p>
        </p:txBody>
      </p:sp>
    </p:spTree>
    <p:extLst>
      <p:ext uri="{BB962C8B-B14F-4D97-AF65-F5344CB8AC3E}">
        <p14:creationId xmlns:p14="http://schemas.microsoft.com/office/powerpoint/2010/main" val="293914437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44B9A4-8AFD-4A4C-9461-D4905E3580AD}" type="slidenum">
              <a:rPr lang="en-US" smtClean="0"/>
              <a:t>6</a:t>
            </a:fld>
            <a:endParaRPr lang="en-US" dirty="0"/>
          </a:p>
        </p:txBody>
      </p:sp>
    </p:spTree>
    <p:extLst>
      <p:ext uri="{BB962C8B-B14F-4D97-AF65-F5344CB8AC3E}">
        <p14:creationId xmlns:p14="http://schemas.microsoft.com/office/powerpoint/2010/main" val="2130954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419100" y="2037571"/>
            <a:ext cx="4857750" cy="432048"/>
          </a:xfrm>
          <a:prstGeom prst="rect">
            <a:avLst/>
          </a:prstGeom>
        </p:spPr>
        <p:txBody>
          <a:bodyPr anchor="ctr"/>
          <a:lstStyle>
            <a:lvl1pPr marL="0" indent="0" algn="l">
              <a:buNone/>
              <a:defRPr sz="18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419100" y="704850"/>
            <a:ext cx="4857750" cy="1277181"/>
          </a:xfrm>
          <a:prstGeom prst="rect">
            <a:avLst/>
          </a:prstGeom>
        </p:spPr>
        <p:txBody>
          <a:bodyPr vert="horz" lIns="91440" tIns="45720" rIns="91440" bIns="45720" rtlCol="0" anchor="ctr">
            <a:normAutofit/>
          </a:bodyPr>
          <a:lstStyle>
            <a:lvl1pPr algn="l">
              <a:defRPr sz="4800"/>
            </a:lvl1pPr>
          </a:lstStyle>
          <a:p>
            <a:r>
              <a:rPr lang="en-US" dirty="0"/>
              <a:t>Click</a:t>
            </a:r>
            <a:br>
              <a:rPr lang="en-US" dirty="0"/>
            </a:br>
            <a:r>
              <a:rPr lang="en-US" dirty="0"/>
              <a:t>to edit title</a:t>
            </a:r>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
        <p:nvSpPr>
          <p:cNvPr id="9" name="Picture Placeholder 2">
            <a:extLst>
              <a:ext uri="{FF2B5EF4-FFF2-40B4-BE49-F238E27FC236}">
                <a16:creationId xmlns:a16="http://schemas.microsoft.com/office/drawing/2014/main" id="{4FFA8238-EDD2-47E7-9BE9-D322DA1CEBB7}"/>
              </a:ext>
            </a:extLst>
          </p:cNvPr>
          <p:cNvSpPr>
            <a:spLocks noGrp="1"/>
          </p:cNvSpPr>
          <p:nvPr>
            <p:ph type="pic" idx="14" hasCustomPrompt="1"/>
          </p:nvPr>
        </p:nvSpPr>
        <p:spPr>
          <a:xfrm>
            <a:off x="3648466" y="1815437"/>
            <a:ext cx="2167098" cy="2088000"/>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C0192D83-1FDA-4B06-9712-683D7F479C63}"/>
              </a:ext>
            </a:extLst>
          </p:cNvPr>
          <p:cNvSpPr>
            <a:spLocks noGrp="1"/>
          </p:cNvSpPr>
          <p:nvPr>
            <p:ph type="pic" idx="15" hasCustomPrompt="1"/>
          </p:nvPr>
        </p:nvSpPr>
        <p:spPr>
          <a:xfrm>
            <a:off x="6375129" y="1815437"/>
            <a:ext cx="2167098" cy="2088000"/>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C22B7973-73CA-40B8-B836-5E0A1927C5FB}"/>
              </a:ext>
            </a:extLst>
          </p:cNvPr>
          <p:cNvSpPr>
            <a:spLocks noGrp="1"/>
          </p:cNvSpPr>
          <p:nvPr>
            <p:ph type="pic" idx="42" hasCustomPrompt="1"/>
          </p:nvPr>
        </p:nvSpPr>
        <p:spPr>
          <a:xfrm>
            <a:off x="921803" y="1815437"/>
            <a:ext cx="2167098" cy="2088000"/>
          </a:xfrm>
          <a:prstGeom prst="rect">
            <a:avLst/>
          </a:prstGeom>
          <a:solidFill>
            <a:schemeClr val="bg1">
              <a:lumMod val="95000"/>
            </a:schemeClr>
          </a:solidFill>
          <a:ln w="38100">
            <a:solidFill>
              <a:schemeClr val="accent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4465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4E36E84F-E9AF-4CC5-BD83-3E187CFF78EA}"/>
              </a:ext>
            </a:extLst>
          </p:cNvPr>
          <p:cNvGrpSpPr/>
          <p:nvPr userDrawn="1"/>
        </p:nvGrpSpPr>
        <p:grpSpPr>
          <a:xfrm>
            <a:off x="2686753" y="-15933"/>
            <a:ext cx="3096056" cy="2466990"/>
            <a:chOff x="1827359" y="-19597"/>
            <a:chExt cx="3253206" cy="3173339"/>
          </a:xfrm>
        </p:grpSpPr>
        <p:sp>
          <p:nvSpPr>
            <p:cNvPr id="6" name="Freeform 3">
              <a:extLst>
                <a:ext uri="{FF2B5EF4-FFF2-40B4-BE49-F238E27FC236}">
                  <a16:creationId xmlns:a16="http://schemas.microsoft.com/office/drawing/2014/main" id="{0F0A8563-0E2D-40B3-872C-7F2E7E0FCAD9}"/>
                </a:ext>
              </a:extLst>
            </p:cNvPr>
            <p:cNvSpPr/>
            <p:nvPr userDrawn="1"/>
          </p:nvSpPr>
          <p:spPr>
            <a:xfrm>
              <a:off x="2727889" y="-19597"/>
              <a:ext cx="2352676" cy="3171824"/>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Freeform 65">
              <a:extLst>
                <a:ext uri="{FF2B5EF4-FFF2-40B4-BE49-F238E27FC236}">
                  <a16:creationId xmlns:a16="http://schemas.microsoft.com/office/drawing/2014/main" id="{8A501324-8C9F-422E-ABC9-D55B9B521A89}"/>
                </a:ext>
              </a:extLst>
            </p:cNvPr>
            <p:cNvSpPr/>
            <p:nvPr userDrawn="1"/>
          </p:nvSpPr>
          <p:spPr>
            <a:xfrm>
              <a:off x="1827359" y="-18083"/>
              <a:ext cx="2352675" cy="3171825"/>
            </a:xfrm>
            <a:custGeom>
              <a:avLst/>
              <a:gdLst>
                <a:gd name="connsiteX0" fmla="*/ 1447800 w 2352675"/>
                <a:gd name="connsiteY0" fmla="*/ 0 h 3171825"/>
                <a:gd name="connsiteX1" fmla="*/ 2352675 w 2352675"/>
                <a:gd name="connsiteY1" fmla="*/ 0 h 3171825"/>
                <a:gd name="connsiteX2" fmla="*/ 971550 w 2352675"/>
                <a:gd name="connsiteY2" fmla="*/ 3171825 h 3171825"/>
                <a:gd name="connsiteX3" fmla="*/ 0 w 2352675"/>
                <a:gd name="connsiteY3" fmla="*/ 3171825 h 3171825"/>
                <a:gd name="connsiteX4" fmla="*/ 1447800 w 2352675"/>
                <a:gd name="connsiteY4" fmla="*/ 0 h 317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675" h="3171825">
                  <a:moveTo>
                    <a:pt x="1447800" y="0"/>
                  </a:moveTo>
                  <a:lnTo>
                    <a:pt x="2352675" y="0"/>
                  </a:lnTo>
                  <a:lnTo>
                    <a:pt x="971550" y="3171825"/>
                  </a:lnTo>
                  <a:lnTo>
                    <a:pt x="0" y="3171825"/>
                  </a:lnTo>
                  <a:lnTo>
                    <a:pt x="14478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57">
            <a:extLst>
              <a:ext uri="{FF2B5EF4-FFF2-40B4-BE49-F238E27FC236}">
                <a16:creationId xmlns:a16="http://schemas.microsoft.com/office/drawing/2014/main" id="{F4828449-45C1-4A0C-9289-31EF44B6B856}"/>
              </a:ext>
            </a:extLst>
          </p:cNvPr>
          <p:cNvGrpSpPr/>
          <p:nvPr userDrawn="1"/>
        </p:nvGrpSpPr>
        <p:grpSpPr>
          <a:xfrm>
            <a:off x="850795" y="1991644"/>
            <a:ext cx="2126862" cy="3673670"/>
            <a:chOff x="1438761" y="2033015"/>
            <a:chExt cx="1980000" cy="3420000"/>
          </a:xfrm>
        </p:grpSpPr>
        <p:sp>
          <p:nvSpPr>
            <p:cNvPr id="10" name="Rounded Rectangle 58">
              <a:extLst>
                <a:ext uri="{FF2B5EF4-FFF2-40B4-BE49-F238E27FC236}">
                  <a16:creationId xmlns:a16="http://schemas.microsoft.com/office/drawing/2014/main" id="{46E52279-5F36-44AE-9EC1-8B1C1E389C1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59">
              <a:extLst>
                <a:ext uri="{FF2B5EF4-FFF2-40B4-BE49-F238E27FC236}">
                  <a16:creationId xmlns:a16="http://schemas.microsoft.com/office/drawing/2014/main" id="{18F6A715-94DD-45A5-B68E-0C25DB045B18}"/>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60">
              <a:extLst>
                <a:ext uri="{FF2B5EF4-FFF2-40B4-BE49-F238E27FC236}">
                  <a16:creationId xmlns:a16="http://schemas.microsoft.com/office/drawing/2014/main" id="{9E781B62-8904-4E20-9F76-184ED54588AF}"/>
                </a:ext>
              </a:extLst>
            </p:cNvPr>
            <p:cNvGrpSpPr/>
            <p:nvPr userDrawn="1"/>
          </p:nvGrpSpPr>
          <p:grpSpPr>
            <a:xfrm>
              <a:off x="2332851" y="5138854"/>
              <a:ext cx="191820" cy="211002"/>
              <a:chOff x="2453209" y="5151638"/>
              <a:chExt cx="191820" cy="211002"/>
            </a:xfrm>
          </p:grpSpPr>
          <p:sp>
            <p:nvSpPr>
              <p:cNvPr id="13" name="Oval 61">
                <a:extLst>
                  <a:ext uri="{FF2B5EF4-FFF2-40B4-BE49-F238E27FC236}">
                    <a16:creationId xmlns:a16="http://schemas.microsoft.com/office/drawing/2014/main" id="{5C178692-3C2F-4413-9235-90493DFB07F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62">
                <a:extLst>
                  <a:ext uri="{FF2B5EF4-FFF2-40B4-BE49-F238E27FC236}">
                    <a16:creationId xmlns:a16="http://schemas.microsoft.com/office/drawing/2014/main" id="{DE83EA3F-1F93-44BC-875A-39ED85AABF78}"/>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6" name="Group 51">
            <a:extLst>
              <a:ext uri="{FF2B5EF4-FFF2-40B4-BE49-F238E27FC236}">
                <a16:creationId xmlns:a16="http://schemas.microsoft.com/office/drawing/2014/main" id="{9C4639BE-76A9-4E73-B409-4506B808AED9}"/>
              </a:ext>
            </a:extLst>
          </p:cNvPr>
          <p:cNvGrpSpPr/>
          <p:nvPr userDrawn="1"/>
        </p:nvGrpSpPr>
        <p:grpSpPr>
          <a:xfrm>
            <a:off x="3428276" y="1957776"/>
            <a:ext cx="2126862" cy="3673670"/>
            <a:chOff x="1438761" y="2033015"/>
            <a:chExt cx="1980000" cy="3420000"/>
          </a:xfrm>
        </p:grpSpPr>
        <p:sp>
          <p:nvSpPr>
            <p:cNvPr id="17" name="Rounded Rectangle 52">
              <a:extLst>
                <a:ext uri="{FF2B5EF4-FFF2-40B4-BE49-F238E27FC236}">
                  <a16:creationId xmlns:a16="http://schemas.microsoft.com/office/drawing/2014/main" id="{47554649-9DF5-44F6-BCD7-E4757EC874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53">
              <a:extLst>
                <a:ext uri="{FF2B5EF4-FFF2-40B4-BE49-F238E27FC236}">
                  <a16:creationId xmlns:a16="http://schemas.microsoft.com/office/drawing/2014/main" id="{63246AE1-2CFD-44EA-B80E-85FFCFE62879}"/>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54">
              <a:extLst>
                <a:ext uri="{FF2B5EF4-FFF2-40B4-BE49-F238E27FC236}">
                  <a16:creationId xmlns:a16="http://schemas.microsoft.com/office/drawing/2014/main" id="{45163D24-7C21-45DC-B265-AB026DA2C341}"/>
                </a:ext>
              </a:extLst>
            </p:cNvPr>
            <p:cNvGrpSpPr/>
            <p:nvPr userDrawn="1"/>
          </p:nvGrpSpPr>
          <p:grpSpPr>
            <a:xfrm>
              <a:off x="2332851" y="5138854"/>
              <a:ext cx="191820" cy="211002"/>
              <a:chOff x="2453209" y="5151638"/>
              <a:chExt cx="191820" cy="211002"/>
            </a:xfrm>
          </p:grpSpPr>
          <p:sp>
            <p:nvSpPr>
              <p:cNvPr id="20" name="Oval 55">
                <a:extLst>
                  <a:ext uri="{FF2B5EF4-FFF2-40B4-BE49-F238E27FC236}">
                    <a16:creationId xmlns:a16="http://schemas.microsoft.com/office/drawing/2014/main" id="{CD8A8B08-2926-4348-95A3-13F706C6C68E}"/>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56">
                <a:extLst>
                  <a:ext uri="{FF2B5EF4-FFF2-40B4-BE49-F238E27FC236}">
                    <a16:creationId xmlns:a16="http://schemas.microsoft.com/office/drawing/2014/main" id="{1B9C3434-F54D-4075-83B2-88FDBF9C90C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9">
            <a:extLst>
              <a:ext uri="{FF2B5EF4-FFF2-40B4-BE49-F238E27FC236}">
                <a16:creationId xmlns:a16="http://schemas.microsoft.com/office/drawing/2014/main" id="{723F0DB9-2B7F-416A-836F-C69A71C357FE}"/>
              </a:ext>
            </a:extLst>
          </p:cNvPr>
          <p:cNvSpPr>
            <a:spLocks noGrp="1"/>
          </p:cNvSpPr>
          <p:nvPr>
            <p:ph type="pic" sz="quarter" idx="11" hasCustomPrompt="1"/>
          </p:nvPr>
        </p:nvSpPr>
        <p:spPr>
          <a:xfrm>
            <a:off x="4356026"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9">
            <a:extLst>
              <a:ext uri="{FF2B5EF4-FFF2-40B4-BE49-F238E27FC236}">
                <a16:creationId xmlns:a16="http://schemas.microsoft.com/office/drawing/2014/main" id="{4E10EE16-2F78-4845-8B0E-4DAC431785C9}"/>
              </a:ext>
            </a:extLst>
          </p:cNvPr>
          <p:cNvSpPr>
            <a:spLocks noGrp="1"/>
          </p:cNvSpPr>
          <p:nvPr>
            <p:ph type="pic" sz="quarter" idx="12" hasCustomPrompt="1"/>
          </p:nvPr>
        </p:nvSpPr>
        <p:spPr>
          <a:xfrm>
            <a:off x="1002845" y="2290032"/>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4" name="Group 5">
            <a:extLst>
              <a:ext uri="{FF2B5EF4-FFF2-40B4-BE49-F238E27FC236}">
                <a16:creationId xmlns:a16="http://schemas.microsoft.com/office/drawing/2014/main" id="{4A21D55F-CE9F-4F51-A2B5-2A4B54EEDB54}"/>
              </a:ext>
            </a:extLst>
          </p:cNvPr>
          <p:cNvGrpSpPr/>
          <p:nvPr userDrawn="1"/>
        </p:nvGrpSpPr>
        <p:grpSpPr>
          <a:xfrm>
            <a:off x="2077783" y="1819948"/>
            <a:ext cx="2304289" cy="3980137"/>
            <a:chOff x="1438761" y="2033015"/>
            <a:chExt cx="1980000" cy="3420000"/>
          </a:xfrm>
        </p:grpSpPr>
        <p:sp>
          <p:nvSpPr>
            <p:cNvPr id="25" name="Rounded Rectangle 41">
              <a:extLst>
                <a:ext uri="{FF2B5EF4-FFF2-40B4-BE49-F238E27FC236}">
                  <a16:creationId xmlns:a16="http://schemas.microsoft.com/office/drawing/2014/main" id="{6F2ED8D6-101C-428B-92B5-133C5D479F7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42">
              <a:extLst>
                <a:ext uri="{FF2B5EF4-FFF2-40B4-BE49-F238E27FC236}">
                  <a16:creationId xmlns:a16="http://schemas.microsoft.com/office/drawing/2014/main" id="{68203E71-F6E5-4E95-BF4C-1492469EC4E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6">
              <a:extLst>
                <a:ext uri="{FF2B5EF4-FFF2-40B4-BE49-F238E27FC236}">
                  <a16:creationId xmlns:a16="http://schemas.microsoft.com/office/drawing/2014/main" id="{C6AA3ED5-4568-404D-A317-C72A4CB8163C}"/>
                </a:ext>
              </a:extLst>
            </p:cNvPr>
            <p:cNvGrpSpPr/>
            <p:nvPr userDrawn="1"/>
          </p:nvGrpSpPr>
          <p:grpSpPr>
            <a:xfrm>
              <a:off x="2332851" y="5138854"/>
              <a:ext cx="191820" cy="211002"/>
              <a:chOff x="2453209" y="5151638"/>
              <a:chExt cx="191820" cy="211002"/>
            </a:xfrm>
          </p:grpSpPr>
          <p:sp>
            <p:nvSpPr>
              <p:cNvPr id="28" name="Oval 44">
                <a:extLst>
                  <a:ext uri="{FF2B5EF4-FFF2-40B4-BE49-F238E27FC236}">
                    <a16:creationId xmlns:a16="http://schemas.microsoft.com/office/drawing/2014/main" id="{F437D6C2-0423-4F34-A0EE-00C8E06E261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ed Rectangle 45">
                <a:extLst>
                  <a:ext uri="{FF2B5EF4-FFF2-40B4-BE49-F238E27FC236}">
                    <a16:creationId xmlns:a16="http://schemas.microsoft.com/office/drawing/2014/main" id="{F32F0B11-E517-47E6-852B-59818A0AB54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0" name="Picture Placeholder 9">
            <a:extLst>
              <a:ext uri="{FF2B5EF4-FFF2-40B4-BE49-F238E27FC236}">
                <a16:creationId xmlns:a16="http://schemas.microsoft.com/office/drawing/2014/main" id="{896992B1-F910-43E3-A577-8F9CF6C2C0F0}"/>
              </a:ext>
            </a:extLst>
          </p:cNvPr>
          <p:cNvSpPr>
            <a:spLocks noGrp="1"/>
          </p:cNvSpPr>
          <p:nvPr>
            <p:ph type="pic" sz="quarter" idx="13" hasCustomPrompt="1"/>
          </p:nvPr>
        </p:nvSpPr>
        <p:spPr>
          <a:xfrm>
            <a:off x="2217447"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8552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4580BA-A141-45EB-BB5F-4124A9D058B6}"/>
              </a:ext>
            </a:extLst>
          </p:cNvPr>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6888E08B-FE50-4AA0-BF7F-50D3BE4DE326}"/>
              </a:ext>
            </a:extLst>
          </p:cNvPr>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8725DE1D-A9D6-4B81-A609-286A0D627A43}"/>
              </a:ext>
            </a:extLst>
          </p:cNvPr>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70B75CF-6CA1-458E-A3D7-E864812E75DB}"/>
              </a:ext>
            </a:extLst>
          </p:cNvPr>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C8A18C9B-0950-40B6-837A-7B8359FFF418}"/>
              </a:ext>
            </a:extLst>
          </p:cNvPr>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8" name="Straight Connector 8">
            <a:extLst>
              <a:ext uri="{FF2B5EF4-FFF2-40B4-BE49-F238E27FC236}">
                <a16:creationId xmlns:a16="http://schemas.microsoft.com/office/drawing/2014/main" id="{B6AE5291-EEE6-473F-8A81-393200D11C79}"/>
              </a:ext>
            </a:extLst>
          </p:cNvPr>
          <p:cNvCxnSpPr>
            <a:cxnSpLocks/>
          </p:cNvCxnSpPr>
          <p:nvPr userDrawn="1"/>
        </p:nvCxnSpPr>
        <p:spPr>
          <a:xfrm>
            <a:off x="719392" y="4561694"/>
            <a:ext cx="1075321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466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A6095562-C581-42AF-A0F4-369AD368A995}"/>
              </a:ext>
            </a:extLst>
          </p:cNvPr>
          <p:cNvSpPr>
            <a:spLocks noGrp="1"/>
          </p:cNvSpPr>
          <p:nvPr>
            <p:ph type="pic" idx="14"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83854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자유형: 도형 4">
            <a:extLst>
              <a:ext uri="{FF2B5EF4-FFF2-40B4-BE49-F238E27FC236}">
                <a16:creationId xmlns:a16="http://schemas.microsoft.com/office/drawing/2014/main" id="{457B78F3-95CD-4DA8-AECF-88B14826DD34}"/>
              </a:ext>
            </a:extLst>
          </p:cNvPr>
          <p:cNvSpPr>
            <a:spLocks noGrp="1"/>
          </p:cNvSpPr>
          <p:nvPr>
            <p:ph type="pic" idx="14" hasCustomPrompt="1"/>
          </p:nvPr>
        </p:nvSpPr>
        <p:spPr>
          <a:xfrm>
            <a:off x="3813242" y="56605"/>
            <a:ext cx="8030371" cy="6744789"/>
          </a:xfrm>
          <a:custGeom>
            <a:avLst/>
            <a:gdLst>
              <a:gd name="connsiteX0" fmla="*/ 3757269 w 7861469"/>
              <a:gd name="connsiteY0" fmla="*/ 5576075 h 6602927"/>
              <a:gd name="connsiteX1" fmla="*/ 3753218 w 7861469"/>
              <a:gd name="connsiteY1" fmla="*/ 5576985 h 6602927"/>
              <a:gd name="connsiteX2" fmla="*/ 3745306 w 7861469"/>
              <a:gd name="connsiteY2" fmla="*/ 5590642 h 6602927"/>
              <a:gd name="connsiteX3" fmla="*/ 3752308 w 7861469"/>
              <a:gd name="connsiteY3" fmla="*/ 5604755 h 6602927"/>
              <a:gd name="connsiteX4" fmla="*/ 3755342 w 7861469"/>
              <a:gd name="connsiteY4" fmla="*/ 5599666 h 6602927"/>
              <a:gd name="connsiteX5" fmla="*/ 3761411 w 7861469"/>
              <a:gd name="connsiteY5" fmla="*/ 5579314 h 6602927"/>
              <a:gd name="connsiteX6" fmla="*/ 7013605 w 7861469"/>
              <a:gd name="connsiteY6" fmla="*/ 4043702 h 6602927"/>
              <a:gd name="connsiteX7" fmla="*/ 6996950 w 7861469"/>
              <a:gd name="connsiteY7" fmla="*/ 4046629 h 6602927"/>
              <a:gd name="connsiteX8" fmla="*/ 6993798 w 7861469"/>
              <a:gd name="connsiteY8" fmla="*/ 4067782 h 6602927"/>
              <a:gd name="connsiteX9" fmla="*/ 6940638 w 7861469"/>
              <a:gd name="connsiteY9" fmla="*/ 4156086 h 6602927"/>
              <a:gd name="connsiteX10" fmla="*/ 6920829 w 7861469"/>
              <a:gd name="connsiteY10" fmla="*/ 4180166 h 6602927"/>
              <a:gd name="connsiteX11" fmla="*/ 6926248 w 7861469"/>
              <a:gd name="connsiteY11" fmla="*/ 4207644 h 6602927"/>
              <a:gd name="connsiteX12" fmla="*/ 6926732 w 7861469"/>
              <a:gd name="connsiteY12" fmla="*/ 4227115 h 6602927"/>
              <a:gd name="connsiteX13" fmla="*/ 6958299 w 7861469"/>
              <a:gd name="connsiteY13" fmla="*/ 4178931 h 6602927"/>
              <a:gd name="connsiteX14" fmla="*/ 7011801 w 7861469"/>
              <a:gd name="connsiteY14" fmla="*/ 4102874 h 6602927"/>
              <a:gd name="connsiteX15" fmla="*/ 7038800 w 7861469"/>
              <a:gd name="connsiteY15" fmla="*/ 4086429 h 6602927"/>
              <a:gd name="connsiteX16" fmla="*/ 7049718 w 7861469"/>
              <a:gd name="connsiteY16" fmla="*/ 4074197 h 6602927"/>
              <a:gd name="connsiteX17" fmla="*/ 7042411 w 7861469"/>
              <a:gd name="connsiteY17" fmla="*/ 4070825 h 6602927"/>
              <a:gd name="connsiteX18" fmla="*/ 7013605 w 7861469"/>
              <a:gd name="connsiteY18" fmla="*/ 4043702 h 6602927"/>
              <a:gd name="connsiteX19" fmla="*/ 7076743 w 7861469"/>
              <a:gd name="connsiteY19" fmla="*/ 4043540 h 6602927"/>
              <a:gd name="connsiteX20" fmla="*/ 7071992 w 7861469"/>
              <a:gd name="connsiteY20" fmla="*/ 4043741 h 6602927"/>
              <a:gd name="connsiteX21" fmla="*/ 7068252 w 7861469"/>
              <a:gd name="connsiteY21" fmla="*/ 4053431 h 6602927"/>
              <a:gd name="connsiteX22" fmla="*/ 7075543 w 7861469"/>
              <a:gd name="connsiteY22" fmla="*/ 4045262 h 6602927"/>
              <a:gd name="connsiteX23" fmla="*/ 1421611 w 7861469"/>
              <a:gd name="connsiteY23" fmla="*/ 2211251 h 6602927"/>
              <a:gd name="connsiteX24" fmla="*/ 1365366 w 7861469"/>
              <a:gd name="connsiteY24" fmla="*/ 2295734 h 6602927"/>
              <a:gd name="connsiteX25" fmla="*/ 1342944 w 7861469"/>
              <a:gd name="connsiteY25" fmla="*/ 2329145 h 6602927"/>
              <a:gd name="connsiteX26" fmla="*/ 1346081 w 7861469"/>
              <a:gd name="connsiteY26" fmla="*/ 2326178 h 6602927"/>
              <a:gd name="connsiteX27" fmla="*/ 1416062 w 7861469"/>
              <a:gd name="connsiteY27" fmla="*/ 2254923 h 6602927"/>
              <a:gd name="connsiteX28" fmla="*/ 1424963 w 7861469"/>
              <a:gd name="connsiteY28" fmla="*/ 2226134 h 6602927"/>
              <a:gd name="connsiteX29" fmla="*/ 1507161 w 7861469"/>
              <a:gd name="connsiteY29" fmla="*/ 2090249 h 6602927"/>
              <a:gd name="connsiteX30" fmla="*/ 1456732 w 7861469"/>
              <a:gd name="connsiteY30" fmla="*/ 2158498 h 6602927"/>
              <a:gd name="connsiteX31" fmla="*/ 1438689 w 7861469"/>
              <a:gd name="connsiteY31" fmla="*/ 2185602 h 6602927"/>
              <a:gd name="connsiteX32" fmla="*/ 1453740 w 7861469"/>
              <a:gd name="connsiteY32" fmla="*/ 2174974 h 6602927"/>
              <a:gd name="connsiteX33" fmla="*/ 1497218 w 7861469"/>
              <a:gd name="connsiteY33" fmla="*/ 2133545 h 6602927"/>
              <a:gd name="connsiteX34" fmla="*/ 1506065 w 7861469"/>
              <a:gd name="connsiteY34" fmla="*/ 2103874 h 6602927"/>
              <a:gd name="connsiteX35" fmla="*/ 2705910 w 7861469"/>
              <a:gd name="connsiteY35" fmla="*/ 892212 h 6602927"/>
              <a:gd name="connsiteX36" fmla="*/ 2531391 w 7861469"/>
              <a:gd name="connsiteY36" fmla="*/ 1067958 h 6602927"/>
              <a:gd name="connsiteX37" fmla="*/ 2527236 w 7861469"/>
              <a:gd name="connsiteY37" fmla="*/ 1071711 h 6602927"/>
              <a:gd name="connsiteX38" fmla="*/ 2540898 w 7861469"/>
              <a:gd name="connsiteY38" fmla="*/ 1082319 h 6602927"/>
              <a:gd name="connsiteX39" fmla="*/ 2608180 w 7861469"/>
              <a:gd name="connsiteY39" fmla="*/ 1057301 h 6602927"/>
              <a:gd name="connsiteX40" fmla="*/ 2608401 w 7861469"/>
              <a:gd name="connsiteY40" fmla="*/ 1053087 h 6602927"/>
              <a:gd name="connsiteX41" fmla="*/ 2661800 w 7861469"/>
              <a:gd name="connsiteY41" fmla="*/ 970335 h 6602927"/>
              <a:gd name="connsiteX42" fmla="*/ 2701078 w 7861469"/>
              <a:gd name="connsiteY42" fmla="*/ 926777 h 6602927"/>
              <a:gd name="connsiteX43" fmla="*/ 2690340 w 7861469"/>
              <a:gd name="connsiteY43" fmla="*/ 932395 h 6602927"/>
              <a:gd name="connsiteX44" fmla="*/ 2681988 w 7861469"/>
              <a:gd name="connsiteY44" fmla="*/ 941132 h 6602927"/>
              <a:gd name="connsiteX45" fmla="*/ 2692948 w 7861469"/>
              <a:gd name="connsiteY45" fmla="*/ 909186 h 6602927"/>
              <a:gd name="connsiteX46" fmla="*/ 2705910 w 7861469"/>
              <a:gd name="connsiteY46" fmla="*/ 892212 h 6602927"/>
              <a:gd name="connsiteX47" fmla="*/ 4540121 w 7861469"/>
              <a:gd name="connsiteY47" fmla="*/ 0 h 6602927"/>
              <a:gd name="connsiteX48" fmla="*/ 4614250 w 7861469"/>
              <a:gd name="connsiteY48" fmla="*/ 118030 h 6602927"/>
              <a:gd name="connsiteX49" fmla="*/ 4522491 w 7861469"/>
              <a:gd name="connsiteY49" fmla="*/ 417627 h 6602927"/>
              <a:gd name="connsiteX50" fmla="*/ 4470147 w 7861469"/>
              <a:gd name="connsiteY50" fmla="*/ 448709 h 6602927"/>
              <a:gd name="connsiteX51" fmla="*/ 4460369 w 7861469"/>
              <a:gd name="connsiteY51" fmla="*/ 393237 h 6602927"/>
              <a:gd name="connsiteX52" fmla="*/ 4471888 w 7861469"/>
              <a:gd name="connsiteY52" fmla="*/ 334651 h 6602927"/>
              <a:gd name="connsiteX53" fmla="*/ 4346609 w 7861469"/>
              <a:gd name="connsiteY53" fmla="*/ 547938 h 6602927"/>
              <a:gd name="connsiteX54" fmla="*/ 4409589 w 7861469"/>
              <a:gd name="connsiteY54" fmla="*/ 475135 h 6602927"/>
              <a:gd name="connsiteX55" fmla="*/ 4439977 w 7861469"/>
              <a:gd name="connsiteY55" fmla="*/ 459814 h 6602927"/>
              <a:gd name="connsiteX56" fmla="*/ 4472155 w 7861469"/>
              <a:gd name="connsiteY56" fmla="*/ 491091 h 6602927"/>
              <a:gd name="connsiteX57" fmla="*/ 4449975 w 7861469"/>
              <a:gd name="connsiteY57" fmla="*/ 511071 h 6602927"/>
              <a:gd name="connsiteX58" fmla="*/ 4431129 w 7861469"/>
              <a:gd name="connsiteY58" fmla="*/ 548132 h 6602927"/>
              <a:gd name="connsiteX59" fmla="*/ 4430269 w 7861469"/>
              <a:gd name="connsiteY59" fmla="*/ 645326 h 6602927"/>
              <a:gd name="connsiteX60" fmla="*/ 4395666 w 7861469"/>
              <a:gd name="connsiteY60" fmla="*/ 660427 h 6602927"/>
              <a:gd name="connsiteX61" fmla="*/ 4373488 w 7861469"/>
              <a:gd name="connsiteY61" fmla="*/ 680406 h 6602927"/>
              <a:gd name="connsiteX62" fmla="*/ 4414559 w 7861469"/>
              <a:gd name="connsiteY62" fmla="*/ 784020 h 6602927"/>
              <a:gd name="connsiteX63" fmla="*/ 4422767 w 7861469"/>
              <a:gd name="connsiteY63" fmla="*/ 788678 h 6602927"/>
              <a:gd name="connsiteX64" fmla="*/ 4429411 w 7861469"/>
              <a:gd name="connsiteY64" fmla="*/ 742519 h 6602927"/>
              <a:gd name="connsiteX65" fmla="*/ 4451810 w 7861469"/>
              <a:gd name="connsiteY65" fmla="*/ 718327 h 6602927"/>
              <a:gd name="connsiteX66" fmla="*/ 4467568 w 7861469"/>
              <a:gd name="connsiteY66" fmla="*/ 740289 h 6602927"/>
              <a:gd name="connsiteX67" fmla="*/ 4442321 w 7861469"/>
              <a:gd name="connsiteY67" fmla="*/ 899623 h 6602927"/>
              <a:gd name="connsiteX68" fmla="*/ 4556767 w 7861469"/>
              <a:gd name="connsiteY68" fmla="*/ 812602 h 6602927"/>
              <a:gd name="connsiteX69" fmla="*/ 4566521 w 7861469"/>
              <a:gd name="connsiteY69" fmla="*/ 787747 h 6602927"/>
              <a:gd name="connsiteX70" fmla="*/ 4618625 w 7861469"/>
              <a:gd name="connsiteY70" fmla="*/ 680551 h 6602927"/>
              <a:gd name="connsiteX71" fmla="*/ 4803158 w 7861469"/>
              <a:gd name="connsiteY71" fmla="*/ 546465 h 6602927"/>
              <a:gd name="connsiteX72" fmla="*/ 4865500 w 7861469"/>
              <a:gd name="connsiteY72" fmla="*/ 566639 h 6602927"/>
              <a:gd name="connsiteX73" fmla="*/ 4903482 w 7861469"/>
              <a:gd name="connsiteY73" fmla="*/ 729279 h 6602927"/>
              <a:gd name="connsiteX74" fmla="*/ 4937665 w 7861469"/>
              <a:gd name="connsiteY74" fmla="*/ 802942 h 6602927"/>
              <a:gd name="connsiteX75" fmla="*/ 4940802 w 7861469"/>
              <a:gd name="connsiteY75" fmla="*/ 904573 h 6602927"/>
              <a:gd name="connsiteX76" fmla="*/ 4928179 w 7861469"/>
              <a:gd name="connsiteY76" fmla="*/ 984237 h 6602927"/>
              <a:gd name="connsiteX77" fmla="*/ 5017798 w 7861469"/>
              <a:gd name="connsiteY77" fmla="*/ 967790 h 6602927"/>
              <a:gd name="connsiteX78" fmla="*/ 5223628 w 7861469"/>
              <a:gd name="connsiteY78" fmla="*/ 830590 h 6602927"/>
              <a:gd name="connsiteX79" fmla="*/ 5273325 w 7861469"/>
              <a:gd name="connsiteY79" fmla="*/ 850102 h 6602927"/>
              <a:gd name="connsiteX80" fmla="*/ 5288860 w 7861469"/>
              <a:gd name="connsiteY80" fmla="*/ 876281 h 6602927"/>
              <a:gd name="connsiteX81" fmla="*/ 5291114 w 7861469"/>
              <a:gd name="connsiteY81" fmla="*/ 994778 h 6602927"/>
              <a:gd name="connsiteX82" fmla="*/ 5099915 w 7861469"/>
              <a:gd name="connsiteY82" fmla="*/ 1094692 h 6602927"/>
              <a:gd name="connsiteX83" fmla="*/ 5072639 w 7861469"/>
              <a:gd name="connsiteY83" fmla="*/ 1131316 h 6602927"/>
              <a:gd name="connsiteX84" fmla="*/ 4999439 w 7861469"/>
              <a:gd name="connsiteY84" fmla="*/ 1157078 h 6602927"/>
              <a:gd name="connsiteX85" fmla="*/ 4965718 w 7861469"/>
              <a:gd name="connsiteY85" fmla="*/ 1155314 h 6602927"/>
              <a:gd name="connsiteX86" fmla="*/ 4968387 w 7861469"/>
              <a:gd name="connsiteY86" fmla="*/ 1185048 h 6602927"/>
              <a:gd name="connsiteX87" fmla="*/ 4962188 w 7861469"/>
              <a:gd name="connsiteY87" fmla="*/ 1222775 h 6602927"/>
              <a:gd name="connsiteX88" fmla="*/ 4968630 w 7861469"/>
              <a:gd name="connsiteY88" fmla="*/ 1261160 h 6602927"/>
              <a:gd name="connsiteX89" fmla="*/ 4897659 w 7861469"/>
              <a:gd name="connsiteY89" fmla="*/ 1325090 h 6602927"/>
              <a:gd name="connsiteX90" fmla="*/ 4890577 w 7861469"/>
              <a:gd name="connsiteY90" fmla="*/ 1379681 h 6602927"/>
              <a:gd name="connsiteX91" fmla="*/ 4970002 w 7861469"/>
              <a:gd name="connsiteY91" fmla="*/ 1396521 h 6602927"/>
              <a:gd name="connsiteX92" fmla="*/ 5066042 w 7861469"/>
              <a:gd name="connsiteY92" fmla="*/ 1338131 h 6602927"/>
              <a:gd name="connsiteX93" fmla="*/ 5203549 w 7861469"/>
              <a:gd name="connsiteY93" fmla="*/ 1214266 h 6602927"/>
              <a:gd name="connsiteX94" fmla="*/ 5384308 w 7861469"/>
              <a:gd name="connsiteY94" fmla="*/ 1071528 h 6602927"/>
              <a:gd name="connsiteX95" fmla="*/ 5422686 w 7861469"/>
              <a:gd name="connsiteY95" fmla="*/ 1065079 h 6602927"/>
              <a:gd name="connsiteX96" fmla="*/ 5458393 w 7861469"/>
              <a:gd name="connsiteY96" fmla="*/ 1028897 h 6602927"/>
              <a:gd name="connsiteX97" fmla="*/ 5476575 w 7861469"/>
              <a:gd name="connsiteY97" fmla="*/ 1004483 h 6602927"/>
              <a:gd name="connsiteX98" fmla="*/ 5665325 w 7861469"/>
              <a:gd name="connsiteY98" fmla="*/ 870617 h 6602927"/>
              <a:gd name="connsiteX99" fmla="*/ 5929480 w 7861469"/>
              <a:gd name="connsiteY99" fmla="*/ 668826 h 6602927"/>
              <a:gd name="connsiteX100" fmla="*/ 5977391 w 7861469"/>
              <a:gd name="connsiteY100" fmla="*/ 641737 h 6602927"/>
              <a:gd name="connsiteX101" fmla="*/ 6012458 w 7861469"/>
              <a:gd name="connsiteY101" fmla="*/ 698534 h 6602927"/>
              <a:gd name="connsiteX102" fmla="*/ 6022477 w 7861469"/>
              <a:gd name="connsiteY102" fmla="*/ 830120 h 6602927"/>
              <a:gd name="connsiteX103" fmla="*/ 5954177 w 7861469"/>
              <a:gd name="connsiteY103" fmla="*/ 923784 h 6602927"/>
              <a:gd name="connsiteX104" fmla="*/ 5919354 w 7861469"/>
              <a:gd name="connsiteY104" fmla="*/ 943099 h 6602927"/>
              <a:gd name="connsiteX105" fmla="*/ 5827970 w 7861469"/>
              <a:gd name="connsiteY105" fmla="*/ 993278 h 6602927"/>
              <a:gd name="connsiteX106" fmla="*/ 5820886 w 7861469"/>
              <a:gd name="connsiteY106" fmla="*/ 1047868 h 6602927"/>
              <a:gd name="connsiteX107" fmla="*/ 5823556 w 7861469"/>
              <a:gd name="connsiteY107" fmla="*/ 1077603 h 6602927"/>
              <a:gd name="connsiteX108" fmla="*/ 5790057 w 7861469"/>
              <a:gd name="connsiteY108" fmla="*/ 1071622 h 6602927"/>
              <a:gd name="connsiteX109" fmla="*/ 5725727 w 7861469"/>
              <a:gd name="connsiteY109" fmla="*/ 1089395 h 6602927"/>
              <a:gd name="connsiteX110" fmla="*/ 5703458 w 7861469"/>
              <a:gd name="connsiteY110" fmla="*/ 1124557 h 6602927"/>
              <a:gd name="connsiteX111" fmla="*/ 5714068 w 7861469"/>
              <a:gd name="connsiteY111" fmla="*/ 1123907 h 6602927"/>
              <a:gd name="connsiteX112" fmla="*/ 5754629 w 7861469"/>
              <a:gd name="connsiteY112" fmla="*/ 1120212 h 6602927"/>
              <a:gd name="connsiteX113" fmla="*/ 5833810 w 7861469"/>
              <a:gd name="connsiteY113" fmla="*/ 1082265 h 6602927"/>
              <a:gd name="connsiteX114" fmla="*/ 5844977 w 7861469"/>
              <a:gd name="connsiteY114" fmla="*/ 1087168 h 6602927"/>
              <a:gd name="connsiteX115" fmla="*/ 5874370 w 7861469"/>
              <a:gd name="connsiteY115" fmla="*/ 1078568 h 6602927"/>
              <a:gd name="connsiteX116" fmla="*/ 5923753 w 7861469"/>
              <a:gd name="connsiteY116" fmla="*/ 1066457 h 6602927"/>
              <a:gd name="connsiteX117" fmla="*/ 5989973 w 7861469"/>
              <a:gd name="connsiteY117" fmla="*/ 1071984 h 6602927"/>
              <a:gd name="connsiteX118" fmla="*/ 6082481 w 7861469"/>
              <a:gd name="connsiteY118" fmla="*/ 1031697 h 6602927"/>
              <a:gd name="connsiteX119" fmla="*/ 6114037 w 7861469"/>
              <a:gd name="connsiteY119" fmla="*/ 1015851 h 6602927"/>
              <a:gd name="connsiteX120" fmla="*/ 6251423 w 7861469"/>
              <a:gd name="connsiteY120" fmla="*/ 957374 h 6602927"/>
              <a:gd name="connsiteX121" fmla="*/ 6388408 w 7861469"/>
              <a:gd name="connsiteY121" fmla="*/ 916135 h 6602927"/>
              <a:gd name="connsiteX122" fmla="*/ 6393578 w 7861469"/>
              <a:gd name="connsiteY122" fmla="*/ 915226 h 6602927"/>
              <a:gd name="connsiteX123" fmla="*/ 6408023 w 7861469"/>
              <a:gd name="connsiteY123" fmla="*/ 900432 h 6602927"/>
              <a:gd name="connsiteX124" fmla="*/ 6415783 w 7861469"/>
              <a:gd name="connsiteY124" fmla="*/ 888096 h 6602927"/>
              <a:gd name="connsiteX125" fmla="*/ 6421210 w 7861469"/>
              <a:gd name="connsiteY125" fmla="*/ 886926 h 6602927"/>
              <a:gd name="connsiteX126" fmla="*/ 6438885 w 7861469"/>
              <a:gd name="connsiteY126" fmla="*/ 868823 h 6602927"/>
              <a:gd name="connsiteX127" fmla="*/ 6623642 w 7861469"/>
              <a:gd name="connsiteY127" fmla="*/ 730519 h 6602927"/>
              <a:gd name="connsiteX128" fmla="*/ 6660011 w 7861469"/>
              <a:gd name="connsiteY128" fmla="*/ 681689 h 6602927"/>
              <a:gd name="connsiteX129" fmla="*/ 6725442 w 7861469"/>
              <a:gd name="connsiteY129" fmla="*/ 642837 h 6602927"/>
              <a:gd name="connsiteX130" fmla="*/ 6751614 w 7861469"/>
              <a:gd name="connsiteY130" fmla="*/ 627295 h 6602927"/>
              <a:gd name="connsiteX131" fmla="*/ 6811706 w 7861469"/>
              <a:gd name="connsiteY131" fmla="*/ 528973 h 6602927"/>
              <a:gd name="connsiteX132" fmla="*/ 6877801 w 7861469"/>
              <a:gd name="connsiteY132" fmla="*/ 477473 h 6602927"/>
              <a:gd name="connsiteX133" fmla="*/ 6939481 w 7861469"/>
              <a:gd name="connsiteY133" fmla="*/ 510294 h 6602927"/>
              <a:gd name="connsiteX134" fmla="*/ 6950582 w 7861469"/>
              <a:gd name="connsiteY134" fmla="*/ 540469 h 6602927"/>
              <a:gd name="connsiteX135" fmla="*/ 6983000 w 7861469"/>
              <a:gd name="connsiteY135" fmla="*/ 647858 h 6602927"/>
              <a:gd name="connsiteX136" fmla="*/ 6803807 w 7861469"/>
              <a:gd name="connsiteY136" fmla="*/ 841415 h 6602927"/>
              <a:gd name="connsiteX137" fmla="*/ 6750801 w 7861469"/>
              <a:gd name="connsiteY137" fmla="*/ 885146 h 6602927"/>
              <a:gd name="connsiteX138" fmla="*/ 6556314 w 7861469"/>
              <a:gd name="connsiteY138" fmla="*/ 1128634 h 6602927"/>
              <a:gd name="connsiteX139" fmla="*/ 6527898 w 7861469"/>
              <a:gd name="connsiteY139" fmla="*/ 1156740 h 6602927"/>
              <a:gd name="connsiteX140" fmla="*/ 6518250 w 7861469"/>
              <a:gd name="connsiteY140" fmla="*/ 1170439 h 6602927"/>
              <a:gd name="connsiteX141" fmla="*/ 6552249 w 7861469"/>
              <a:gd name="connsiteY141" fmla="*/ 1147400 h 6602927"/>
              <a:gd name="connsiteX142" fmla="*/ 6617903 w 7861469"/>
              <a:gd name="connsiteY142" fmla="*/ 1088657 h 6602927"/>
              <a:gd name="connsiteX143" fmla="*/ 6670799 w 7861469"/>
              <a:gd name="connsiteY143" fmla="*/ 1096527 h 6602927"/>
              <a:gd name="connsiteX144" fmla="*/ 6667423 w 7861469"/>
              <a:gd name="connsiteY144" fmla="*/ 1155482 h 6602927"/>
              <a:gd name="connsiteX145" fmla="*/ 6634674 w 7861469"/>
              <a:gd name="connsiteY145" fmla="*/ 1228508 h 6602927"/>
              <a:gd name="connsiteX146" fmla="*/ 6644411 w 7861469"/>
              <a:gd name="connsiteY146" fmla="*/ 1222027 h 6602927"/>
              <a:gd name="connsiteX147" fmla="*/ 6838237 w 7861469"/>
              <a:gd name="connsiteY147" fmla="*/ 991187 h 6602927"/>
              <a:gd name="connsiteX148" fmla="*/ 6847327 w 7861469"/>
              <a:gd name="connsiteY148" fmla="*/ 978980 h 6602927"/>
              <a:gd name="connsiteX149" fmla="*/ 6916313 w 7861469"/>
              <a:gd name="connsiteY149" fmla="*/ 952996 h 6602927"/>
              <a:gd name="connsiteX150" fmla="*/ 6916558 w 7861469"/>
              <a:gd name="connsiteY150" fmla="*/ 1029108 h 6602927"/>
              <a:gd name="connsiteX151" fmla="*/ 6852471 w 7861469"/>
              <a:gd name="connsiteY151" fmla="*/ 1122993 h 6602927"/>
              <a:gd name="connsiteX152" fmla="*/ 6693470 w 7861469"/>
              <a:gd name="connsiteY152" fmla="*/ 1334515 h 6602927"/>
              <a:gd name="connsiteX153" fmla="*/ 6685063 w 7861469"/>
              <a:gd name="connsiteY153" fmla="*/ 1414404 h 6602927"/>
              <a:gd name="connsiteX154" fmla="*/ 6680067 w 7861469"/>
              <a:gd name="connsiteY154" fmla="*/ 1434792 h 6602927"/>
              <a:gd name="connsiteX155" fmla="*/ 6710403 w 7861469"/>
              <a:gd name="connsiteY155" fmla="*/ 1400803 h 6602927"/>
              <a:gd name="connsiteX156" fmla="*/ 6774681 w 7861469"/>
              <a:gd name="connsiteY156" fmla="*/ 1295898 h 6602927"/>
              <a:gd name="connsiteX157" fmla="*/ 6761921 w 7861469"/>
              <a:gd name="connsiteY157" fmla="*/ 1308367 h 6602927"/>
              <a:gd name="connsiteX158" fmla="*/ 6736546 w 7861469"/>
              <a:gd name="connsiteY158" fmla="*/ 1320693 h 6602927"/>
              <a:gd name="connsiteX159" fmla="*/ 6749449 w 7861469"/>
              <a:gd name="connsiteY159" fmla="*/ 1295613 h 6602927"/>
              <a:gd name="connsiteX160" fmla="*/ 6736975 w 7861469"/>
              <a:gd name="connsiteY160" fmla="*/ 1282859 h 6602927"/>
              <a:gd name="connsiteX161" fmla="*/ 6775110 w 7861469"/>
              <a:gd name="connsiteY161" fmla="*/ 1258065 h 6602927"/>
              <a:gd name="connsiteX162" fmla="*/ 6787868 w 7861469"/>
              <a:gd name="connsiteY162" fmla="*/ 1245596 h 6602927"/>
              <a:gd name="connsiteX163" fmla="*/ 6813245 w 7861469"/>
              <a:gd name="connsiteY163" fmla="*/ 1233271 h 6602927"/>
              <a:gd name="connsiteX164" fmla="*/ 6800200 w 7861469"/>
              <a:gd name="connsiteY164" fmla="*/ 1270962 h 6602927"/>
              <a:gd name="connsiteX165" fmla="*/ 6837762 w 7861469"/>
              <a:gd name="connsiteY165" fmla="*/ 1296613 h 6602927"/>
              <a:gd name="connsiteX166" fmla="*/ 6728667 w 7861469"/>
              <a:gd name="connsiteY166" fmla="*/ 1459344 h 6602927"/>
              <a:gd name="connsiteX167" fmla="*/ 6711653 w 7861469"/>
              <a:gd name="connsiteY167" fmla="*/ 1480458 h 6602927"/>
              <a:gd name="connsiteX168" fmla="*/ 6719467 w 7861469"/>
              <a:gd name="connsiteY168" fmla="*/ 1483848 h 6602927"/>
              <a:gd name="connsiteX169" fmla="*/ 6725031 w 7861469"/>
              <a:gd name="connsiteY169" fmla="*/ 1539101 h 6602927"/>
              <a:gd name="connsiteX170" fmla="*/ 6686431 w 7861469"/>
              <a:gd name="connsiteY170" fmla="*/ 1549764 h 6602927"/>
              <a:gd name="connsiteX171" fmla="*/ 6671232 w 7861469"/>
              <a:gd name="connsiteY171" fmla="*/ 1537341 h 6602927"/>
              <a:gd name="connsiteX172" fmla="*/ 6664665 w 7861469"/>
              <a:gd name="connsiteY172" fmla="*/ 1536829 h 6602927"/>
              <a:gd name="connsiteX173" fmla="*/ 6654163 w 7861469"/>
              <a:gd name="connsiteY173" fmla="*/ 1547977 h 6602927"/>
              <a:gd name="connsiteX174" fmla="*/ 6654293 w 7861469"/>
              <a:gd name="connsiteY174" fmla="*/ 1548081 h 6602927"/>
              <a:gd name="connsiteX175" fmla="*/ 6656706 w 7861469"/>
              <a:gd name="connsiteY175" fmla="*/ 1552435 h 6602927"/>
              <a:gd name="connsiteX176" fmla="*/ 6642098 w 7861469"/>
              <a:gd name="connsiteY176" fmla="*/ 1670048 h 6602927"/>
              <a:gd name="connsiteX177" fmla="*/ 6577326 w 7861469"/>
              <a:gd name="connsiteY177" fmla="*/ 1696254 h 6602927"/>
              <a:gd name="connsiteX178" fmla="*/ 6544095 w 7861469"/>
              <a:gd name="connsiteY178" fmla="*/ 1846714 h 6602927"/>
              <a:gd name="connsiteX179" fmla="*/ 6548373 w 7861469"/>
              <a:gd name="connsiteY179" fmla="*/ 1876002 h 6602927"/>
              <a:gd name="connsiteX180" fmla="*/ 6547756 w 7861469"/>
              <a:gd name="connsiteY180" fmla="*/ 1879451 h 6602927"/>
              <a:gd name="connsiteX181" fmla="*/ 6570696 w 7861469"/>
              <a:gd name="connsiteY181" fmla="*/ 1855674 h 6602927"/>
              <a:gd name="connsiteX182" fmla="*/ 6640424 w 7861469"/>
              <a:gd name="connsiteY182" fmla="*/ 1785915 h 6602927"/>
              <a:gd name="connsiteX183" fmla="*/ 6650833 w 7861469"/>
              <a:gd name="connsiteY183" fmla="*/ 1770177 h 6602927"/>
              <a:gd name="connsiteX184" fmla="*/ 6641457 w 7861469"/>
              <a:gd name="connsiteY184" fmla="*/ 1763026 h 6602927"/>
              <a:gd name="connsiteX185" fmla="*/ 6642561 w 7861469"/>
              <a:gd name="connsiteY185" fmla="*/ 1741943 h 6602927"/>
              <a:gd name="connsiteX186" fmla="*/ 6666172 w 7861469"/>
              <a:gd name="connsiteY186" fmla="*/ 1737498 h 6602927"/>
              <a:gd name="connsiteX187" fmla="*/ 6671054 w 7861469"/>
              <a:gd name="connsiteY187" fmla="*/ 1739607 h 6602927"/>
              <a:gd name="connsiteX188" fmla="*/ 6695027 w 7861469"/>
              <a:gd name="connsiteY188" fmla="*/ 1703365 h 6602927"/>
              <a:gd name="connsiteX189" fmla="*/ 6839707 w 7861469"/>
              <a:gd name="connsiteY189" fmla="*/ 1588678 h 6602927"/>
              <a:gd name="connsiteX190" fmla="*/ 6868698 w 7861469"/>
              <a:gd name="connsiteY190" fmla="*/ 1597316 h 6602927"/>
              <a:gd name="connsiteX191" fmla="*/ 6938248 w 7861469"/>
              <a:gd name="connsiteY191" fmla="*/ 1602258 h 6602927"/>
              <a:gd name="connsiteX192" fmla="*/ 6948062 w 7861469"/>
              <a:gd name="connsiteY192" fmla="*/ 1579933 h 6602927"/>
              <a:gd name="connsiteX193" fmla="*/ 6970615 w 7861469"/>
              <a:gd name="connsiteY193" fmla="*/ 1551940 h 6602927"/>
              <a:gd name="connsiteX194" fmla="*/ 6977639 w 7861469"/>
              <a:gd name="connsiteY194" fmla="*/ 1591903 h 6602927"/>
              <a:gd name="connsiteX195" fmla="*/ 6923304 w 7861469"/>
              <a:gd name="connsiteY195" fmla="*/ 1673547 h 6602927"/>
              <a:gd name="connsiteX196" fmla="*/ 6919749 w 7861469"/>
              <a:gd name="connsiteY196" fmla="*/ 1711936 h 6602927"/>
              <a:gd name="connsiteX197" fmla="*/ 6964809 w 7861469"/>
              <a:gd name="connsiteY197" fmla="*/ 1714316 h 6602927"/>
              <a:gd name="connsiteX198" fmla="*/ 7129117 w 7861469"/>
              <a:gd name="connsiteY198" fmla="*/ 1554981 h 6602927"/>
              <a:gd name="connsiteX199" fmla="*/ 7178904 w 7861469"/>
              <a:gd name="connsiteY199" fmla="*/ 1525632 h 6602927"/>
              <a:gd name="connsiteX200" fmla="*/ 7207265 w 7861469"/>
              <a:gd name="connsiteY200" fmla="*/ 1589311 h 6602927"/>
              <a:gd name="connsiteX201" fmla="*/ 7199613 w 7861469"/>
              <a:gd name="connsiteY201" fmla="*/ 1604388 h 6602927"/>
              <a:gd name="connsiteX202" fmla="*/ 7207222 w 7861469"/>
              <a:gd name="connsiteY202" fmla="*/ 1647683 h 6602927"/>
              <a:gd name="connsiteX203" fmla="*/ 7206368 w 7861469"/>
              <a:gd name="connsiteY203" fmla="*/ 1740527 h 6602927"/>
              <a:gd name="connsiteX204" fmla="*/ 7052235 w 7861469"/>
              <a:gd name="connsiteY204" fmla="*/ 1918672 h 6602927"/>
              <a:gd name="connsiteX205" fmla="*/ 7032429 w 7861469"/>
              <a:gd name="connsiteY205" fmla="*/ 1942752 h 6602927"/>
              <a:gd name="connsiteX206" fmla="*/ 7027702 w 7861469"/>
              <a:gd name="connsiteY206" fmla="*/ 1974479 h 6602927"/>
              <a:gd name="connsiteX207" fmla="*/ 7054939 w 7861469"/>
              <a:gd name="connsiteY207" fmla="*/ 1973128 h 6602927"/>
              <a:gd name="connsiteX208" fmla="*/ 7142540 w 7861469"/>
              <a:gd name="connsiteY208" fmla="*/ 1944001 h 6602927"/>
              <a:gd name="connsiteX209" fmla="*/ 7212494 w 7861469"/>
              <a:gd name="connsiteY209" fmla="*/ 1931705 h 6602927"/>
              <a:gd name="connsiteX210" fmla="*/ 7225596 w 7861469"/>
              <a:gd name="connsiteY210" fmla="*/ 1967169 h 6602927"/>
              <a:gd name="connsiteX211" fmla="*/ 7208084 w 7861469"/>
              <a:gd name="connsiteY211" fmla="*/ 2062938 h 6602927"/>
              <a:gd name="connsiteX212" fmla="*/ 7322154 w 7861469"/>
              <a:gd name="connsiteY212" fmla="*/ 2008561 h 6602927"/>
              <a:gd name="connsiteX213" fmla="*/ 7360195 w 7861469"/>
              <a:gd name="connsiteY213" fmla="*/ 1995905 h 6602927"/>
              <a:gd name="connsiteX214" fmla="*/ 7394265 w 7861469"/>
              <a:gd name="connsiteY214" fmla="*/ 1970636 h 6602927"/>
              <a:gd name="connsiteX215" fmla="*/ 7626635 w 7861469"/>
              <a:gd name="connsiteY215" fmla="*/ 1859921 h 6602927"/>
              <a:gd name="connsiteX216" fmla="*/ 7572487 w 7861469"/>
              <a:gd name="connsiteY216" fmla="*/ 1926902 h 6602927"/>
              <a:gd name="connsiteX217" fmla="*/ 7560842 w 7861469"/>
              <a:gd name="connsiteY217" fmla="*/ 1942027 h 6602927"/>
              <a:gd name="connsiteX218" fmla="*/ 7555253 w 7861469"/>
              <a:gd name="connsiteY218" fmla="*/ 1942178 h 6602927"/>
              <a:gd name="connsiteX219" fmla="*/ 7552421 w 7861469"/>
              <a:gd name="connsiteY219" fmla="*/ 1952964 h 6602927"/>
              <a:gd name="connsiteX220" fmla="*/ 7560842 w 7861469"/>
              <a:gd name="connsiteY220" fmla="*/ 1942027 h 6602927"/>
              <a:gd name="connsiteX221" fmla="*/ 7566396 w 7861469"/>
              <a:gd name="connsiteY221" fmla="*/ 1941876 h 6602927"/>
              <a:gd name="connsiteX222" fmla="*/ 7578924 w 7861469"/>
              <a:gd name="connsiteY222" fmla="*/ 1943322 h 6602927"/>
              <a:gd name="connsiteX223" fmla="*/ 7550975 w 7861469"/>
              <a:gd name="connsiteY223" fmla="*/ 1965498 h 6602927"/>
              <a:gd name="connsiteX224" fmla="*/ 7549528 w 7861469"/>
              <a:gd name="connsiteY224" fmla="*/ 1978032 h 6602927"/>
              <a:gd name="connsiteX225" fmla="*/ 7537000 w 7861469"/>
              <a:gd name="connsiteY225" fmla="*/ 1976587 h 6602927"/>
              <a:gd name="connsiteX226" fmla="*/ 7469976 w 7861469"/>
              <a:gd name="connsiteY226" fmla="*/ 2050236 h 6602927"/>
              <a:gd name="connsiteX227" fmla="*/ 7455117 w 7861469"/>
              <a:gd name="connsiteY227" fmla="*/ 2074507 h 6602927"/>
              <a:gd name="connsiteX228" fmla="*/ 7431412 w 7861469"/>
              <a:gd name="connsiteY228" fmla="*/ 2102653 h 6602927"/>
              <a:gd name="connsiteX229" fmla="*/ 7362133 w 7861469"/>
              <a:gd name="connsiteY229" fmla="*/ 2255588 h 6602927"/>
              <a:gd name="connsiteX230" fmla="*/ 7380140 w 7861469"/>
              <a:gd name="connsiteY230" fmla="*/ 2279888 h 6602927"/>
              <a:gd name="connsiteX231" fmla="*/ 7401883 w 7861469"/>
              <a:gd name="connsiteY231" fmla="*/ 2286365 h 6602927"/>
              <a:gd name="connsiteX232" fmla="*/ 7385408 w 7861469"/>
              <a:gd name="connsiteY232" fmla="*/ 2309860 h 6602927"/>
              <a:gd name="connsiteX233" fmla="*/ 7344984 w 7861469"/>
              <a:gd name="connsiteY233" fmla="*/ 2392492 h 6602927"/>
              <a:gd name="connsiteX234" fmla="*/ 7370420 w 7861469"/>
              <a:gd name="connsiteY234" fmla="*/ 2439518 h 6602927"/>
              <a:gd name="connsiteX235" fmla="*/ 7424528 w 7861469"/>
              <a:gd name="connsiteY235" fmla="*/ 2395679 h 6602927"/>
              <a:gd name="connsiteX236" fmla="*/ 7434342 w 7861469"/>
              <a:gd name="connsiteY236" fmla="*/ 2373355 h 6602927"/>
              <a:gd name="connsiteX237" fmla="*/ 7451764 w 7861469"/>
              <a:gd name="connsiteY237" fmla="*/ 2394325 h 6602927"/>
              <a:gd name="connsiteX238" fmla="*/ 7522079 w 7861469"/>
              <a:gd name="connsiteY238" fmla="*/ 2423165 h 6602927"/>
              <a:gd name="connsiteX239" fmla="*/ 7603828 w 7861469"/>
              <a:gd name="connsiteY239" fmla="*/ 2360734 h 6602927"/>
              <a:gd name="connsiteX240" fmla="*/ 7693995 w 7861469"/>
              <a:gd name="connsiteY240" fmla="*/ 2307125 h 6602927"/>
              <a:gd name="connsiteX241" fmla="*/ 7784342 w 7861469"/>
              <a:gd name="connsiteY241" fmla="*/ 2274081 h 6602927"/>
              <a:gd name="connsiteX242" fmla="*/ 7819409 w 7861469"/>
              <a:gd name="connsiteY242" fmla="*/ 2278217 h 6602927"/>
              <a:gd name="connsiteX243" fmla="*/ 7812522 w 7861469"/>
              <a:gd name="connsiteY243" fmla="*/ 2317192 h 6602927"/>
              <a:gd name="connsiteX244" fmla="*/ 7487602 w 7861469"/>
              <a:gd name="connsiteY244" fmla="*/ 2676410 h 6602927"/>
              <a:gd name="connsiteX245" fmla="*/ 7435024 w 7861469"/>
              <a:gd name="connsiteY245" fmla="*/ 2768043 h 6602927"/>
              <a:gd name="connsiteX246" fmla="*/ 7426787 w 7861469"/>
              <a:gd name="connsiteY246" fmla="*/ 2779792 h 6602927"/>
              <a:gd name="connsiteX247" fmla="*/ 7324423 w 7861469"/>
              <a:gd name="connsiteY247" fmla="*/ 2900776 h 6602927"/>
              <a:gd name="connsiteX248" fmla="*/ 7276571 w 7861469"/>
              <a:gd name="connsiteY248" fmla="*/ 2960683 h 6602927"/>
              <a:gd name="connsiteX249" fmla="*/ 7285350 w 7861469"/>
              <a:gd name="connsiteY249" fmla="*/ 3010636 h 6602927"/>
              <a:gd name="connsiteX250" fmla="*/ 7321407 w 7861469"/>
              <a:gd name="connsiteY250" fmla="*/ 3000867 h 6602927"/>
              <a:gd name="connsiteX251" fmla="*/ 7450603 w 7861469"/>
              <a:gd name="connsiteY251" fmla="*/ 2895766 h 6602927"/>
              <a:gd name="connsiteX252" fmla="*/ 7562873 w 7861469"/>
              <a:gd name="connsiteY252" fmla="*/ 2889767 h 6602927"/>
              <a:gd name="connsiteX253" fmla="*/ 7567734 w 7861469"/>
              <a:gd name="connsiteY253" fmla="*/ 2936978 h 6602927"/>
              <a:gd name="connsiteX254" fmla="*/ 7591641 w 7861469"/>
              <a:gd name="connsiteY254" fmla="*/ 2936211 h 6602927"/>
              <a:gd name="connsiteX255" fmla="*/ 7702154 w 7861469"/>
              <a:gd name="connsiteY255" fmla="*/ 2920219 h 6602927"/>
              <a:gd name="connsiteX256" fmla="*/ 7717052 w 7861469"/>
              <a:gd name="connsiteY256" fmla="*/ 2907302 h 6602927"/>
              <a:gd name="connsiteX257" fmla="*/ 7740192 w 7861469"/>
              <a:gd name="connsiteY257" fmla="*/ 2882639 h 6602927"/>
              <a:gd name="connsiteX258" fmla="*/ 7783272 w 7861469"/>
              <a:gd name="connsiteY258" fmla="*/ 2912831 h 6602927"/>
              <a:gd name="connsiteX259" fmla="*/ 7857100 w 7861469"/>
              <a:gd name="connsiteY259" fmla="*/ 2961652 h 6602927"/>
              <a:gd name="connsiteX260" fmla="*/ 7820955 w 7861469"/>
              <a:gd name="connsiteY260" fmla="*/ 3088164 h 6602927"/>
              <a:gd name="connsiteX261" fmla="*/ 7746771 w 7861469"/>
              <a:gd name="connsiteY261" fmla="*/ 3252259 h 6602927"/>
              <a:gd name="connsiteX262" fmla="*/ 7705762 w 7861469"/>
              <a:gd name="connsiteY262" fmla="*/ 3331562 h 6602927"/>
              <a:gd name="connsiteX263" fmla="*/ 7647917 w 7861469"/>
              <a:gd name="connsiteY263" fmla="*/ 3393224 h 6602927"/>
              <a:gd name="connsiteX264" fmla="*/ 7551226 w 7861469"/>
              <a:gd name="connsiteY264" fmla="*/ 3526943 h 6602927"/>
              <a:gd name="connsiteX265" fmla="*/ 7507515 w 7861469"/>
              <a:gd name="connsiteY265" fmla="*/ 3551792 h 6602927"/>
              <a:gd name="connsiteX266" fmla="*/ 7431079 w 7861469"/>
              <a:gd name="connsiteY266" fmla="*/ 3585824 h 6602927"/>
              <a:gd name="connsiteX267" fmla="*/ 7355723 w 7861469"/>
              <a:gd name="connsiteY267" fmla="*/ 3743258 h 6602927"/>
              <a:gd name="connsiteX268" fmla="*/ 7352978 w 7861469"/>
              <a:gd name="connsiteY268" fmla="*/ 3747174 h 6602927"/>
              <a:gd name="connsiteX269" fmla="*/ 7323358 w 7861469"/>
              <a:gd name="connsiteY269" fmla="*/ 3793577 h 6602927"/>
              <a:gd name="connsiteX270" fmla="*/ 7287481 w 7861469"/>
              <a:gd name="connsiteY270" fmla="*/ 3823912 h 6602927"/>
              <a:gd name="connsiteX271" fmla="*/ 7271186 w 7861469"/>
              <a:gd name="connsiteY271" fmla="*/ 3867974 h 6602927"/>
              <a:gd name="connsiteX272" fmla="*/ 7222344 w 7861469"/>
              <a:gd name="connsiteY272" fmla="*/ 3941788 h 6602927"/>
              <a:gd name="connsiteX273" fmla="*/ 7183317 w 7861469"/>
              <a:gd name="connsiteY273" fmla="*/ 3993278 h 6602927"/>
              <a:gd name="connsiteX274" fmla="*/ 7163056 w 7861469"/>
              <a:gd name="connsiteY274" fmla="*/ 4003391 h 6602927"/>
              <a:gd name="connsiteX275" fmla="*/ 7147104 w 7861469"/>
              <a:gd name="connsiteY275" fmla="*/ 4028337 h 6602927"/>
              <a:gd name="connsiteX276" fmla="*/ 6985140 w 7861469"/>
              <a:gd name="connsiteY276" fmla="*/ 4228700 h 6602927"/>
              <a:gd name="connsiteX277" fmla="*/ 6780421 w 7861469"/>
              <a:gd name="connsiteY277" fmla="*/ 4478639 h 6602927"/>
              <a:gd name="connsiteX278" fmla="*/ 6818272 w 7861469"/>
              <a:gd name="connsiteY278" fmla="*/ 4479068 h 6602927"/>
              <a:gd name="connsiteX279" fmla="*/ 6715484 w 7861469"/>
              <a:gd name="connsiteY279" fmla="*/ 4641870 h 6602927"/>
              <a:gd name="connsiteX280" fmla="*/ 6618412 w 7861469"/>
              <a:gd name="connsiteY280" fmla="*/ 4752513 h 6602927"/>
              <a:gd name="connsiteX281" fmla="*/ 6609770 w 7861469"/>
              <a:gd name="connsiteY281" fmla="*/ 4762776 h 6602927"/>
              <a:gd name="connsiteX282" fmla="*/ 6549291 w 7861469"/>
              <a:gd name="connsiteY282" fmla="*/ 4704426 h 6602927"/>
              <a:gd name="connsiteX283" fmla="*/ 6550757 w 7861469"/>
              <a:gd name="connsiteY283" fmla="*/ 4703067 h 6602927"/>
              <a:gd name="connsiteX284" fmla="*/ 6678921 w 7861469"/>
              <a:gd name="connsiteY284" fmla="*/ 4527941 h 6602927"/>
              <a:gd name="connsiteX285" fmla="*/ 6780707 w 7861469"/>
              <a:gd name="connsiteY285" fmla="*/ 4453416 h 6602927"/>
              <a:gd name="connsiteX286" fmla="*/ 6819700 w 7861469"/>
              <a:gd name="connsiteY286" fmla="*/ 4352955 h 6602927"/>
              <a:gd name="connsiteX287" fmla="*/ 6910752 w 7861469"/>
              <a:gd name="connsiteY287" fmla="*/ 4251508 h 6602927"/>
              <a:gd name="connsiteX288" fmla="*/ 6916078 w 7861469"/>
              <a:gd name="connsiteY288" fmla="*/ 4243377 h 6602927"/>
              <a:gd name="connsiteX289" fmla="*/ 6913589 w 7861469"/>
              <a:gd name="connsiteY289" fmla="*/ 4246131 h 6602927"/>
              <a:gd name="connsiteX290" fmla="*/ 6877480 w 7861469"/>
              <a:gd name="connsiteY290" fmla="*/ 4246147 h 6602927"/>
              <a:gd name="connsiteX291" fmla="*/ 6760034 w 7861469"/>
              <a:gd name="connsiteY291" fmla="*/ 4359482 h 6602927"/>
              <a:gd name="connsiteX292" fmla="*/ 6700254 w 7861469"/>
              <a:gd name="connsiteY292" fmla="*/ 4390588 h 6602927"/>
              <a:gd name="connsiteX293" fmla="*/ 6685355 w 7861469"/>
              <a:gd name="connsiteY293" fmla="*/ 4403504 h 6602927"/>
              <a:gd name="connsiteX294" fmla="*/ 6542747 w 7861469"/>
              <a:gd name="connsiteY294" fmla="*/ 4627689 h 6602927"/>
              <a:gd name="connsiteX295" fmla="*/ 6518922 w 7861469"/>
              <a:gd name="connsiteY295" fmla="*/ 4653333 h 6602927"/>
              <a:gd name="connsiteX296" fmla="*/ 6510614 w 7861469"/>
              <a:gd name="connsiteY296" fmla="*/ 4667111 h 6602927"/>
              <a:gd name="connsiteX297" fmla="*/ 6425846 w 7861469"/>
              <a:gd name="connsiteY297" fmla="*/ 4585327 h 6602927"/>
              <a:gd name="connsiteX298" fmla="*/ 6501355 w 7861469"/>
              <a:gd name="connsiteY298" fmla="*/ 4662810 h 6602927"/>
              <a:gd name="connsiteX299" fmla="*/ 6507199 w 7861469"/>
              <a:gd name="connsiteY299" fmla="*/ 4696066 h 6602927"/>
              <a:gd name="connsiteX300" fmla="*/ 6448200 w 7861469"/>
              <a:gd name="connsiteY300" fmla="*/ 4775004 h 6602927"/>
              <a:gd name="connsiteX301" fmla="*/ 6417126 w 7861469"/>
              <a:gd name="connsiteY301" fmla="*/ 4793321 h 6602927"/>
              <a:gd name="connsiteX302" fmla="*/ 6342276 w 7861469"/>
              <a:gd name="connsiteY302" fmla="*/ 4806474 h 6602927"/>
              <a:gd name="connsiteX303" fmla="*/ 6306034 w 7861469"/>
              <a:gd name="connsiteY303" fmla="*/ 4868554 h 6602927"/>
              <a:gd name="connsiteX304" fmla="*/ 6254392 w 7861469"/>
              <a:gd name="connsiteY304" fmla="*/ 4916200 h 6602927"/>
              <a:gd name="connsiteX305" fmla="*/ 6223318 w 7861469"/>
              <a:gd name="connsiteY305" fmla="*/ 4934518 h 6602927"/>
              <a:gd name="connsiteX306" fmla="*/ 6159652 w 7861469"/>
              <a:gd name="connsiteY306" fmla="*/ 5035701 h 6602927"/>
              <a:gd name="connsiteX307" fmla="*/ 6169150 w 7861469"/>
              <a:gd name="connsiteY307" fmla="*/ 5089746 h 6602927"/>
              <a:gd name="connsiteX308" fmla="*/ 6154206 w 7861469"/>
              <a:gd name="connsiteY308" fmla="*/ 5126658 h 6602927"/>
              <a:gd name="connsiteX309" fmla="*/ 6134143 w 7861469"/>
              <a:gd name="connsiteY309" fmla="*/ 5134467 h 6602927"/>
              <a:gd name="connsiteX310" fmla="*/ 6051879 w 7861469"/>
              <a:gd name="connsiteY310" fmla="*/ 5251776 h 6602927"/>
              <a:gd name="connsiteX311" fmla="*/ 5966694 w 7861469"/>
              <a:gd name="connsiteY311" fmla="*/ 5352457 h 6602927"/>
              <a:gd name="connsiteX312" fmla="*/ 5948824 w 7861469"/>
              <a:gd name="connsiteY312" fmla="*/ 5372739 h 6602927"/>
              <a:gd name="connsiteX313" fmla="*/ 5814188 w 7861469"/>
              <a:gd name="connsiteY313" fmla="*/ 5533537 h 6602927"/>
              <a:gd name="connsiteX314" fmla="*/ 5711639 w 7861469"/>
              <a:gd name="connsiteY314" fmla="*/ 5632983 h 6602927"/>
              <a:gd name="connsiteX315" fmla="*/ 5523733 w 7861469"/>
              <a:gd name="connsiteY315" fmla="*/ 5734575 h 6602927"/>
              <a:gd name="connsiteX316" fmla="*/ 5381116 w 7861469"/>
              <a:gd name="connsiteY316" fmla="*/ 5776780 h 6602927"/>
              <a:gd name="connsiteX317" fmla="*/ 5420787 w 7861469"/>
              <a:gd name="connsiteY317" fmla="*/ 5709811 h 6602927"/>
              <a:gd name="connsiteX318" fmla="*/ 5657917 w 7861469"/>
              <a:gd name="connsiteY318" fmla="*/ 5522431 h 6602927"/>
              <a:gd name="connsiteX319" fmla="*/ 5703206 w 7861469"/>
              <a:gd name="connsiteY319" fmla="*/ 5463046 h 6602927"/>
              <a:gd name="connsiteX320" fmla="*/ 5784740 w 7861469"/>
              <a:gd name="connsiteY320" fmla="*/ 5341578 h 6602927"/>
              <a:gd name="connsiteX321" fmla="*/ 5946743 w 7861469"/>
              <a:gd name="connsiteY321" fmla="*/ 5214542 h 6602927"/>
              <a:gd name="connsiteX322" fmla="*/ 5952642 w 7861469"/>
              <a:gd name="connsiteY322" fmla="*/ 5174934 h 6602927"/>
              <a:gd name="connsiteX323" fmla="*/ 5919936 w 7861469"/>
              <a:gd name="connsiteY323" fmla="*/ 5086403 h 6602927"/>
              <a:gd name="connsiteX324" fmla="*/ 5724164 w 7861469"/>
              <a:gd name="connsiteY324" fmla="*/ 5240802 h 6602927"/>
              <a:gd name="connsiteX325" fmla="*/ 5688424 w 7861469"/>
              <a:gd name="connsiteY325" fmla="*/ 5281366 h 6602927"/>
              <a:gd name="connsiteX326" fmla="*/ 5635269 w 7861469"/>
              <a:gd name="connsiteY326" fmla="*/ 5393561 h 6602927"/>
              <a:gd name="connsiteX327" fmla="*/ 5536370 w 7861469"/>
              <a:gd name="connsiteY327" fmla="*/ 5513794 h 6602927"/>
              <a:gd name="connsiteX328" fmla="*/ 5215011 w 7861469"/>
              <a:gd name="connsiteY328" fmla="*/ 5831684 h 6602927"/>
              <a:gd name="connsiteX329" fmla="*/ 5083182 w 7861469"/>
              <a:gd name="connsiteY329" fmla="*/ 5837710 h 6602927"/>
              <a:gd name="connsiteX330" fmla="*/ 4982934 w 7861469"/>
              <a:gd name="connsiteY330" fmla="*/ 5803903 h 6602927"/>
              <a:gd name="connsiteX331" fmla="*/ 4913931 w 7861469"/>
              <a:gd name="connsiteY331" fmla="*/ 5850313 h 6602927"/>
              <a:gd name="connsiteX332" fmla="*/ 4883587 w 7861469"/>
              <a:gd name="connsiteY332" fmla="*/ 5872788 h 6602927"/>
              <a:gd name="connsiteX333" fmla="*/ 4777607 w 7861469"/>
              <a:gd name="connsiteY333" fmla="*/ 5977127 h 6602927"/>
              <a:gd name="connsiteX334" fmla="*/ 4741139 w 7861469"/>
              <a:gd name="connsiteY334" fmla="*/ 6013532 h 6602927"/>
              <a:gd name="connsiteX335" fmla="*/ 4562506 w 7861469"/>
              <a:gd name="connsiteY335" fmla="*/ 6143492 h 6602927"/>
              <a:gd name="connsiteX336" fmla="*/ 4546602 w 7861469"/>
              <a:gd name="connsiteY336" fmla="*/ 6150571 h 6602927"/>
              <a:gd name="connsiteX337" fmla="*/ 4450458 w 7861469"/>
              <a:gd name="connsiteY337" fmla="*/ 6188898 h 6602927"/>
              <a:gd name="connsiteX338" fmla="*/ 4413032 w 7861469"/>
              <a:gd name="connsiteY338" fmla="*/ 6195475 h 6602927"/>
              <a:gd name="connsiteX339" fmla="*/ 4381056 w 7861469"/>
              <a:gd name="connsiteY339" fmla="*/ 6111097 h 6602927"/>
              <a:gd name="connsiteX340" fmla="*/ 4401849 w 7861469"/>
              <a:gd name="connsiteY340" fmla="*/ 6107442 h 6602927"/>
              <a:gd name="connsiteX341" fmla="*/ 4459333 w 7861469"/>
              <a:gd name="connsiteY341" fmla="*/ 6093056 h 6602927"/>
              <a:gd name="connsiteX342" fmla="*/ 4507772 w 7861469"/>
              <a:gd name="connsiteY342" fmla="*/ 6075974 h 6602927"/>
              <a:gd name="connsiteX343" fmla="*/ 4571660 w 7861469"/>
              <a:gd name="connsiteY343" fmla="*/ 6000462 h 6602927"/>
              <a:gd name="connsiteX344" fmla="*/ 4526427 w 7861469"/>
              <a:gd name="connsiteY344" fmla="*/ 5986984 h 6602927"/>
              <a:gd name="connsiteX345" fmla="*/ 4473100 w 7861469"/>
              <a:gd name="connsiteY345" fmla="*/ 6000642 h 6602927"/>
              <a:gd name="connsiteX346" fmla="*/ 4327787 w 7861469"/>
              <a:gd name="connsiteY346" fmla="*/ 6051890 h 6602927"/>
              <a:gd name="connsiteX347" fmla="*/ 4309637 w 7861469"/>
              <a:gd name="connsiteY347" fmla="*/ 6119364 h 6602927"/>
              <a:gd name="connsiteX348" fmla="*/ 4194666 w 7861469"/>
              <a:gd name="connsiteY348" fmla="*/ 6148140 h 6602927"/>
              <a:gd name="connsiteX349" fmla="*/ 4184889 w 7861469"/>
              <a:gd name="connsiteY349" fmla="*/ 6141287 h 6602927"/>
              <a:gd name="connsiteX350" fmla="*/ 4195623 w 7861469"/>
              <a:gd name="connsiteY350" fmla="*/ 6177969 h 6602927"/>
              <a:gd name="connsiteX351" fmla="*/ 4189724 w 7861469"/>
              <a:gd name="connsiteY351" fmla="*/ 6217578 h 6602927"/>
              <a:gd name="connsiteX352" fmla="*/ 4134204 w 7861469"/>
              <a:gd name="connsiteY352" fmla="*/ 6218762 h 6602927"/>
              <a:gd name="connsiteX353" fmla="*/ 4061097 w 7861469"/>
              <a:gd name="connsiteY353" fmla="*/ 6193043 h 6602927"/>
              <a:gd name="connsiteX354" fmla="*/ 3982820 w 7861469"/>
              <a:gd name="connsiteY354" fmla="*/ 6211083 h 6602927"/>
              <a:gd name="connsiteX355" fmla="*/ 3792162 w 7861469"/>
              <a:gd name="connsiteY355" fmla="*/ 6394584 h 6602927"/>
              <a:gd name="connsiteX356" fmla="*/ 3706749 w 7861469"/>
              <a:gd name="connsiteY356" fmla="*/ 6469592 h 6602927"/>
              <a:gd name="connsiteX357" fmla="*/ 3631171 w 7861469"/>
              <a:gd name="connsiteY357" fmla="*/ 6478588 h 6602927"/>
              <a:gd name="connsiteX358" fmla="*/ 3648589 w 7861469"/>
              <a:gd name="connsiteY358" fmla="*/ 6406958 h 6602927"/>
              <a:gd name="connsiteX359" fmla="*/ 3659602 w 7861469"/>
              <a:gd name="connsiteY359" fmla="*/ 6396453 h 6602927"/>
              <a:gd name="connsiteX360" fmla="*/ 3865209 w 7861469"/>
              <a:gd name="connsiteY360" fmla="*/ 6176041 h 6602927"/>
              <a:gd name="connsiteX361" fmla="*/ 3971973 w 7861469"/>
              <a:gd name="connsiteY361" fmla="*/ 6003001 h 6602927"/>
              <a:gd name="connsiteX362" fmla="*/ 3968320 w 7861469"/>
              <a:gd name="connsiteY362" fmla="*/ 5982215 h 6602927"/>
              <a:gd name="connsiteX363" fmla="*/ 3948258 w 7861469"/>
              <a:gd name="connsiteY363" fmla="*/ 5990026 h 6602927"/>
              <a:gd name="connsiteX364" fmla="*/ 3894428 w 7861469"/>
              <a:gd name="connsiteY364" fmla="*/ 6025200 h 6602927"/>
              <a:gd name="connsiteX365" fmla="*/ 3761813 w 7861469"/>
              <a:gd name="connsiteY365" fmla="*/ 6099932 h 6602927"/>
              <a:gd name="connsiteX366" fmla="*/ 3543732 w 7861469"/>
              <a:gd name="connsiteY366" fmla="*/ 6322535 h 6602927"/>
              <a:gd name="connsiteX367" fmla="*/ 3506759 w 7861469"/>
              <a:gd name="connsiteY367" fmla="*/ 6380457 h 6602927"/>
              <a:gd name="connsiteX368" fmla="*/ 3336383 w 7861469"/>
              <a:gd name="connsiteY368" fmla="*/ 6581821 h 6602927"/>
              <a:gd name="connsiteX369" fmla="*/ 3225854 w 7861469"/>
              <a:gd name="connsiteY369" fmla="*/ 6562676 h 6602927"/>
              <a:gd name="connsiteX370" fmla="*/ 3194554 w 7861469"/>
              <a:gd name="connsiteY370" fmla="*/ 6555320 h 6602927"/>
              <a:gd name="connsiteX371" fmla="*/ 3154489 w 7861469"/>
              <a:gd name="connsiteY371" fmla="*/ 6498080 h 6602927"/>
              <a:gd name="connsiteX372" fmla="*/ 3197586 w 7861469"/>
              <a:gd name="connsiteY372" fmla="*/ 6426223 h 6602927"/>
              <a:gd name="connsiteX373" fmla="*/ 3287887 w 7861469"/>
              <a:gd name="connsiteY373" fmla="*/ 6354640 h 6602927"/>
              <a:gd name="connsiteX374" fmla="*/ 3300137 w 7861469"/>
              <a:gd name="connsiteY374" fmla="*/ 6326775 h 6602927"/>
              <a:gd name="connsiteX375" fmla="*/ 3330760 w 7861469"/>
              <a:gd name="connsiteY375" fmla="*/ 6257112 h 6602927"/>
              <a:gd name="connsiteX376" fmla="*/ 3374814 w 7861469"/>
              <a:gd name="connsiteY376" fmla="*/ 6215084 h 6602927"/>
              <a:gd name="connsiteX377" fmla="*/ 3489670 w 7861469"/>
              <a:gd name="connsiteY377" fmla="*/ 6014907 h 6602927"/>
              <a:gd name="connsiteX378" fmla="*/ 3672571 w 7861469"/>
              <a:gd name="connsiteY378" fmla="*/ 5738491 h 6602927"/>
              <a:gd name="connsiteX379" fmla="*/ 3715103 w 7861469"/>
              <a:gd name="connsiteY379" fmla="*/ 5667156 h 6602927"/>
              <a:gd name="connsiteX380" fmla="*/ 3706935 w 7861469"/>
              <a:gd name="connsiteY380" fmla="*/ 5663875 h 6602927"/>
              <a:gd name="connsiteX381" fmla="*/ 3702498 w 7861469"/>
              <a:gd name="connsiteY381" fmla="*/ 5667870 h 6602927"/>
              <a:gd name="connsiteX382" fmla="*/ 3518847 w 7861469"/>
              <a:gd name="connsiteY382" fmla="*/ 5785093 h 6602927"/>
              <a:gd name="connsiteX383" fmla="*/ 3488262 w 7861469"/>
              <a:gd name="connsiteY383" fmla="*/ 5884957 h 6602927"/>
              <a:gd name="connsiteX384" fmla="*/ 3464095 w 7861469"/>
              <a:gd name="connsiteY384" fmla="*/ 5942882 h 6602927"/>
              <a:gd name="connsiteX385" fmla="*/ 3313061 w 7861469"/>
              <a:gd name="connsiteY385" fmla="*/ 6082948 h 6602927"/>
              <a:gd name="connsiteX386" fmla="*/ 3245422 w 7861469"/>
              <a:gd name="connsiteY386" fmla="*/ 6163964 h 6602927"/>
              <a:gd name="connsiteX387" fmla="*/ 3153376 w 7861469"/>
              <a:gd name="connsiteY387" fmla="*/ 6226791 h 6602927"/>
              <a:gd name="connsiteX388" fmla="*/ 2961294 w 7861469"/>
              <a:gd name="connsiteY388" fmla="*/ 6343572 h 6602927"/>
              <a:gd name="connsiteX389" fmla="*/ 2810017 w 7861469"/>
              <a:gd name="connsiteY389" fmla="*/ 6407526 h 6602927"/>
              <a:gd name="connsiteX390" fmla="*/ 2738338 w 7861469"/>
              <a:gd name="connsiteY390" fmla="*/ 6323448 h 6602927"/>
              <a:gd name="connsiteX391" fmla="*/ 2694401 w 7861469"/>
              <a:gd name="connsiteY391" fmla="*/ 6274643 h 6602927"/>
              <a:gd name="connsiteX392" fmla="*/ 2721455 w 7861469"/>
              <a:gd name="connsiteY392" fmla="*/ 6242236 h 6602927"/>
              <a:gd name="connsiteX393" fmla="*/ 2735202 w 7861469"/>
              <a:gd name="connsiteY393" fmla="*/ 6221819 h 6602927"/>
              <a:gd name="connsiteX394" fmla="*/ 2738272 w 7861469"/>
              <a:gd name="connsiteY394" fmla="*/ 6082464 h 6602927"/>
              <a:gd name="connsiteX395" fmla="*/ 2735601 w 7861469"/>
              <a:gd name="connsiteY395" fmla="*/ 6052727 h 6602927"/>
              <a:gd name="connsiteX396" fmla="*/ 2676368 w 7861469"/>
              <a:gd name="connsiteY396" fmla="*/ 6053856 h 6602927"/>
              <a:gd name="connsiteX397" fmla="*/ 2666790 w 7861469"/>
              <a:gd name="connsiteY397" fmla="*/ 5913839 h 6602927"/>
              <a:gd name="connsiteX398" fmla="*/ 2777438 w 7861469"/>
              <a:gd name="connsiteY398" fmla="*/ 5737835 h 6602927"/>
              <a:gd name="connsiteX399" fmla="*/ 2784080 w 7861469"/>
              <a:gd name="connsiteY399" fmla="*/ 5691678 h 6602927"/>
              <a:gd name="connsiteX400" fmla="*/ 2720856 w 7861469"/>
              <a:gd name="connsiteY400" fmla="*/ 5688369 h 6602927"/>
              <a:gd name="connsiteX401" fmla="*/ 2653879 w 7861469"/>
              <a:gd name="connsiteY401" fmla="*/ 5756737 h 6602927"/>
              <a:gd name="connsiteX402" fmla="*/ 2519482 w 7861469"/>
              <a:gd name="connsiteY402" fmla="*/ 5901902 h 6602927"/>
              <a:gd name="connsiteX403" fmla="*/ 2506174 w 7861469"/>
              <a:gd name="connsiteY403" fmla="*/ 5913889 h 6602927"/>
              <a:gd name="connsiteX404" fmla="*/ 2400601 w 7861469"/>
              <a:gd name="connsiteY404" fmla="*/ 5992919 h 6602927"/>
              <a:gd name="connsiteX405" fmla="*/ 2004744 w 7861469"/>
              <a:gd name="connsiteY405" fmla="*/ 6449939 h 6602927"/>
              <a:gd name="connsiteX406" fmla="*/ 1957496 w 7861469"/>
              <a:gd name="connsiteY406" fmla="*/ 6464378 h 6602927"/>
              <a:gd name="connsiteX407" fmla="*/ 1947057 w 7861469"/>
              <a:gd name="connsiteY407" fmla="*/ 6421554 h 6602927"/>
              <a:gd name="connsiteX408" fmla="*/ 1974312 w 7861469"/>
              <a:gd name="connsiteY408" fmla="*/ 6304603 h 6602927"/>
              <a:gd name="connsiteX409" fmla="*/ 2027075 w 7861469"/>
              <a:gd name="connsiteY409" fmla="*/ 6184760 h 6602927"/>
              <a:gd name="connsiteX410" fmla="*/ 2092043 w 7861469"/>
              <a:gd name="connsiteY410" fmla="*/ 6074010 h 6602927"/>
              <a:gd name="connsiteX411" fmla="*/ 2045656 w 7861469"/>
              <a:gd name="connsiteY411" fmla="*/ 5991255 h 6602927"/>
              <a:gd name="connsiteX412" fmla="*/ 2017032 w 7861469"/>
              <a:gd name="connsiteY412" fmla="*/ 5972846 h 6602927"/>
              <a:gd name="connsiteX413" fmla="*/ 2043205 w 7861469"/>
              <a:gd name="connsiteY413" fmla="*/ 5957304 h 6602927"/>
              <a:gd name="connsiteX414" fmla="*/ 2089327 w 7861469"/>
              <a:gd name="connsiteY414" fmla="*/ 5883619 h 6602927"/>
              <a:gd name="connsiteX415" fmla="*/ 2027204 w 7861469"/>
              <a:gd name="connsiteY415" fmla="*/ 5859228 h 6602927"/>
              <a:gd name="connsiteX416" fmla="*/ 1930943 w 7861469"/>
              <a:gd name="connsiteY416" fmla="*/ 5921835 h 6602927"/>
              <a:gd name="connsiteX417" fmla="*/ 1904328 w 7861469"/>
              <a:gd name="connsiteY417" fmla="*/ 5945808 h 6602927"/>
              <a:gd name="connsiteX418" fmla="*/ 1893009 w 7861469"/>
              <a:gd name="connsiteY418" fmla="*/ 5919849 h 6602927"/>
              <a:gd name="connsiteX419" fmla="*/ 1860172 w 7861469"/>
              <a:gd name="connsiteY419" fmla="*/ 5901220 h 6602927"/>
              <a:gd name="connsiteX420" fmla="*/ 1681174 w 7861469"/>
              <a:gd name="connsiteY420" fmla="*/ 6010231 h 6602927"/>
              <a:gd name="connsiteX421" fmla="*/ 1649894 w 7861469"/>
              <a:gd name="connsiteY421" fmla="*/ 6043868 h 6602927"/>
              <a:gd name="connsiteX422" fmla="*/ 1622072 w 7861469"/>
              <a:gd name="connsiteY422" fmla="*/ 6065956 h 6602927"/>
              <a:gd name="connsiteX423" fmla="*/ 1540971 w 7861469"/>
              <a:gd name="connsiteY423" fmla="*/ 6160162 h 6602927"/>
              <a:gd name="connsiteX424" fmla="*/ 1544661 w 7861469"/>
              <a:gd name="connsiteY424" fmla="*/ 6175465 h 6602927"/>
              <a:gd name="connsiteX425" fmla="*/ 1529349 w 7861469"/>
              <a:gd name="connsiteY425" fmla="*/ 6179157 h 6602927"/>
              <a:gd name="connsiteX426" fmla="*/ 1506106 w 7861469"/>
              <a:gd name="connsiteY426" fmla="*/ 6217148 h 6602927"/>
              <a:gd name="connsiteX427" fmla="*/ 1502416 w 7861469"/>
              <a:gd name="connsiteY427" fmla="*/ 6201844 h 6602927"/>
              <a:gd name="connsiteX428" fmla="*/ 1501762 w 7861469"/>
              <a:gd name="connsiteY428" fmla="*/ 6194940 h 6602927"/>
              <a:gd name="connsiteX429" fmla="*/ 1514038 w 7861469"/>
              <a:gd name="connsiteY429" fmla="*/ 6182848 h 6602927"/>
              <a:gd name="connsiteX430" fmla="*/ 1501102 w 7861469"/>
              <a:gd name="connsiteY430" fmla="*/ 6187991 h 6602927"/>
              <a:gd name="connsiteX431" fmla="*/ 1501762 w 7861469"/>
              <a:gd name="connsiteY431" fmla="*/ 6194940 h 6602927"/>
              <a:gd name="connsiteX432" fmla="*/ 1484785 w 7861469"/>
              <a:gd name="connsiteY432" fmla="*/ 6211660 h 6602927"/>
              <a:gd name="connsiteX433" fmla="*/ 1409997 w 7861469"/>
              <a:gd name="connsiteY433" fmla="*/ 6288901 h 6602927"/>
              <a:gd name="connsiteX434" fmla="*/ 1511970 w 7861469"/>
              <a:gd name="connsiteY434" fmla="*/ 5984207 h 6602927"/>
              <a:gd name="connsiteX435" fmla="*/ 1538119 w 7861469"/>
              <a:gd name="connsiteY435" fmla="*/ 5938165 h 6602927"/>
              <a:gd name="connsiteX436" fmla="*/ 1548035 w 7861469"/>
              <a:gd name="connsiteY436" fmla="*/ 5889113 h 6602927"/>
              <a:gd name="connsiteX437" fmla="*/ 1598127 w 7861469"/>
              <a:gd name="connsiteY437" fmla="*/ 5739534 h 6602927"/>
              <a:gd name="connsiteX438" fmla="*/ 1482118 w 7861469"/>
              <a:gd name="connsiteY438" fmla="*/ 5775743 h 6602927"/>
              <a:gd name="connsiteX439" fmla="*/ 1436193 w 7861469"/>
              <a:gd name="connsiteY439" fmla="*/ 5764882 h 6602927"/>
              <a:gd name="connsiteX440" fmla="*/ 1440826 w 7861469"/>
              <a:gd name="connsiteY440" fmla="*/ 5676343 h 6602927"/>
              <a:gd name="connsiteX441" fmla="*/ 1463644 w 7861469"/>
              <a:gd name="connsiteY441" fmla="*/ 5563387 h 6602927"/>
              <a:gd name="connsiteX442" fmla="*/ 1461191 w 7861469"/>
              <a:gd name="connsiteY442" fmla="*/ 5529435 h 6602927"/>
              <a:gd name="connsiteX443" fmla="*/ 1422596 w 7861469"/>
              <a:gd name="connsiteY443" fmla="*/ 5540099 h 6602927"/>
              <a:gd name="connsiteX444" fmla="*/ 1395762 w 7861469"/>
              <a:gd name="connsiteY444" fmla="*/ 5568288 h 6602927"/>
              <a:gd name="connsiteX445" fmla="*/ 1198384 w 7861469"/>
              <a:gd name="connsiteY445" fmla="*/ 5786259 h 6602927"/>
              <a:gd name="connsiteX446" fmla="*/ 1083476 w 7861469"/>
              <a:gd name="connsiteY446" fmla="*/ 5801385 h 6602927"/>
              <a:gd name="connsiteX447" fmla="*/ 1028677 w 7861469"/>
              <a:gd name="connsiteY447" fmla="*/ 5798517 h 6602927"/>
              <a:gd name="connsiteX448" fmla="*/ 1011155 w 7861469"/>
              <a:gd name="connsiteY448" fmla="*/ 5810283 h 6602927"/>
              <a:gd name="connsiteX449" fmla="*/ 927958 w 7861469"/>
              <a:gd name="connsiteY449" fmla="*/ 5784790 h 6602927"/>
              <a:gd name="connsiteX450" fmla="*/ 956779 w 7861469"/>
              <a:gd name="connsiteY450" fmla="*/ 5718655 h 6602927"/>
              <a:gd name="connsiteX451" fmla="*/ 1129307 w 7861469"/>
              <a:gd name="connsiteY451" fmla="*/ 5490928 h 6602927"/>
              <a:gd name="connsiteX452" fmla="*/ 1119531 w 7861469"/>
              <a:gd name="connsiteY452" fmla="*/ 5435456 h 6602927"/>
              <a:gd name="connsiteX453" fmla="*/ 1072503 w 7861469"/>
              <a:gd name="connsiteY453" fmla="*/ 5445678 h 6602927"/>
              <a:gd name="connsiteX454" fmla="*/ 979576 w 7861469"/>
              <a:gd name="connsiteY454" fmla="*/ 5525371 h 6602927"/>
              <a:gd name="connsiteX455" fmla="*/ 928994 w 7861469"/>
              <a:gd name="connsiteY455" fmla="*/ 5522724 h 6602927"/>
              <a:gd name="connsiteX456" fmla="*/ 960264 w 7861469"/>
              <a:gd name="connsiteY456" fmla="*/ 5490538 h 6602927"/>
              <a:gd name="connsiteX457" fmla="*/ 986438 w 7861469"/>
              <a:gd name="connsiteY457" fmla="*/ 5474996 h 6602927"/>
              <a:gd name="connsiteX458" fmla="*/ 969776 w 7861469"/>
              <a:gd name="connsiteY458" fmla="*/ 5389568 h 6602927"/>
              <a:gd name="connsiteX459" fmla="*/ 954680 w 7861469"/>
              <a:gd name="connsiteY459" fmla="*/ 5354956 h 6602927"/>
              <a:gd name="connsiteX460" fmla="*/ 1074862 w 7861469"/>
              <a:gd name="connsiteY460" fmla="*/ 5158314 h 6602927"/>
              <a:gd name="connsiteX461" fmla="*/ 1244742 w 7861469"/>
              <a:gd name="connsiteY461" fmla="*/ 4981183 h 6602927"/>
              <a:gd name="connsiteX462" fmla="*/ 1412173 w 7861469"/>
              <a:gd name="connsiteY462" fmla="*/ 4770102 h 6602927"/>
              <a:gd name="connsiteX463" fmla="*/ 1438789 w 7861469"/>
              <a:gd name="connsiteY463" fmla="*/ 4746127 h 6602927"/>
              <a:gd name="connsiteX464" fmla="*/ 1732426 w 7861469"/>
              <a:gd name="connsiteY464" fmla="*/ 4465552 h 6602927"/>
              <a:gd name="connsiteX465" fmla="*/ 1748821 w 7861469"/>
              <a:gd name="connsiteY465" fmla="*/ 4394540 h 6602927"/>
              <a:gd name="connsiteX466" fmla="*/ 1672291 w 7861469"/>
              <a:gd name="connsiteY466" fmla="*/ 4403217 h 6602927"/>
              <a:gd name="connsiteX467" fmla="*/ 1577251 w 7861469"/>
              <a:gd name="connsiteY467" fmla="*/ 4472756 h 6602927"/>
              <a:gd name="connsiteX468" fmla="*/ 1569145 w 7861469"/>
              <a:gd name="connsiteY468" fmla="*/ 4480975 h 6602927"/>
              <a:gd name="connsiteX469" fmla="*/ 1566853 w 7861469"/>
              <a:gd name="connsiteY469" fmla="*/ 4487821 h 6602927"/>
              <a:gd name="connsiteX470" fmla="*/ 1525477 w 7861469"/>
              <a:gd name="connsiteY470" fmla="*/ 4532306 h 6602927"/>
              <a:gd name="connsiteX471" fmla="*/ 1502851 w 7861469"/>
              <a:gd name="connsiteY471" fmla="*/ 4571916 h 6602927"/>
              <a:gd name="connsiteX472" fmla="*/ 1467364 w 7861469"/>
              <a:gd name="connsiteY472" fmla="*/ 4603880 h 6602927"/>
              <a:gd name="connsiteX473" fmla="*/ 1460650 w 7861469"/>
              <a:gd name="connsiteY473" fmla="*/ 4601625 h 6602927"/>
              <a:gd name="connsiteX474" fmla="*/ 1386973 w 7861469"/>
              <a:gd name="connsiteY474" fmla="*/ 4686679 h 6602927"/>
              <a:gd name="connsiteX475" fmla="*/ 1200828 w 7861469"/>
              <a:gd name="connsiteY475" fmla="*/ 4838705 h 6602927"/>
              <a:gd name="connsiteX476" fmla="*/ 1194562 w 7861469"/>
              <a:gd name="connsiteY476" fmla="*/ 4791874 h 6602927"/>
              <a:gd name="connsiteX477" fmla="*/ 915894 w 7861469"/>
              <a:gd name="connsiteY477" fmla="*/ 5083399 h 6602927"/>
              <a:gd name="connsiteX478" fmla="*/ 592503 w 7861469"/>
              <a:gd name="connsiteY478" fmla="*/ 5396799 h 6602927"/>
              <a:gd name="connsiteX479" fmla="*/ 555029 w 7861469"/>
              <a:gd name="connsiteY479" fmla="*/ 5354143 h 6602927"/>
              <a:gd name="connsiteX480" fmla="*/ 510304 w 7861469"/>
              <a:gd name="connsiteY480" fmla="*/ 5376018 h 6602927"/>
              <a:gd name="connsiteX481" fmla="*/ 521731 w 7861469"/>
              <a:gd name="connsiteY481" fmla="*/ 5342708 h 6602927"/>
              <a:gd name="connsiteX482" fmla="*/ 535246 w 7861469"/>
              <a:gd name="connsiteY482" fmla="*/ 5325010 h 6602927"/>
              <a:gd name="connsiteX483" fmla="*/ 560189 w 7861469"/>
              <a:gd name="connsiteY483" fmla="*/ 5274003 h 6602927"/>
              <a:gd name="connsiteX484" fmla="*/ 577883 w 7861469"/>
              <a:gd name="connsiteY484" fmla="*/ 5287525 h 6602927"/>
              <a:gd name="connsiteX485" fmla="*/ 607002 w 7861469"/>
              <a:gd name="connsiteY485" fmla="*/ 5267739 h 6602927"/>
              <a:gd name="connsiteX486" fmla="*/ 595576 w 7861469"/>
              <a:gd name="connsiteY486" fmla="*/ 5301047 h 6602927"/>
              <a:gd name="connsiteX487" fmla="*/ 582059 w 7861469"/>
              <a:gd name="connsiteY487" fmla="*/ 5318746 h 6602927"/>
              <a:gd name="connsiteX488" fmla="*/ 764029 w 7861469"/>
              <a:gd name="connsiteY488" fmla="*/ 5135499 h 6602927"/>
              <a:gd name="connsiteX489" fmla="*/ 1044783 w 7861469"/>
              <a:gd name="connsiteY489" fmla="*/ 4859584 h 6602927"/>
              <a:gd name="connsiteX490" fmla="*/ 1163353 w 7861469"/>
              <a:gd name="connsiteY490" fmla="*/ 4796049 h 6602927"/>
              <a:gd name="connsiteX491" fmla="*/ 1240268 w 7861469"/>
              <a:gd name="connsiteY491" fmla="*/ 4658638 h 6602927"/>
              <a:gd name="connsiteX492" fmla="*/ 1308875 w 7861469"/>
              <a:gd name="connsiteY492" fmla="*/ 4611223 h 6602927"/>
              <a:gd name="connsiteX493" fmla="*/ 1328942 w 7861469"/>
              <a:gd name="connsiteY493" fmla="*/ 4593105 h 6602927"/>
              <a:gd name="connsiteX494" fmla="*/ 1163695 w 7861469"/>
              <a:gd name="connsiteY494" fmla="*/ 4712707 h 6602927"/>
              <a:gd name="connsiteX495" fmla="*/ 971403 w 7861469"/>
              <a:gd name="connsiteY495" fmla="*/ 4873868 h 6602927"/>
              <a:gd name="connsiteX496" fmla="*/ 767779 w 7861469"/>
              <a:gd name="connsiteY496" fmla="*/ 4968905 h 6602927"/>
              <a:gd name="connsiteX497" fmla="*/ 720090 w 7861469"/>
              <a:gd name="connsiteY497" fmla="*/ 4991775 h 6602927"/>
              <a:gd name="connsiteX498" fmla="*/ 527127 w 7861469"/>
              <a:gd name="connsiteY498" fmla="*/ 5125420 h 6602927"/>
              <a:gd name="connsiteX499" fmla="*/ 391826 w 7861469"/>
              <a:gd name="connsiteY499" fmla="*/ 5207124 h 6602927"/>
              <a:gd name="connsiteX500" fmla="*/ 319287 w 7861469"/>
              <a:gd name="connsiteY500" fmla="*/ 5220239 h 6602927"/>
              <a:gd name="connsiteX501" fmla="*/ 301522 w 7861469"/>
              <a:gd name="connsiteY501" fmla="*/ 5155891 h 6602927"/>
              <a:gd name="connsiteX502" fmla="*/ 421704 w 7861469"/>
              <a:gd name="connsiteY502" fmla="*/ 4959251 h 6602927"/>
              <a:gd name="connsiteX503" fmla="*/ 218081 w 7861469"/>
              <a:gd name="connsiteY503" fmla="*/ 5054287 h 6602927"/>
              <a:gd name="connsiteX504" fmla="*/ 179263 w 7861469"/>
              <a:gd name="connsiteY504" fmla="*/ 5069167 h 6602927"/>
              <a:gd name="connsiteX505" fmla="*/ 176813 w 7861469"/>
              <a:gd name="connsiteY505" fmla="*/ 5035217 h 6602927"/>
              <a:gd name="connsiteX506" fmla="*/ 153508 w 7861469"/>
              <a:gd name="connsiteY506" fmla="*/ 4995946 h 6602927"/>
              <a:gd name="connsiteX507" fmla="*/ 118242 w 7861469"/>
              <a:gd name="connsiteY507" fmla="*/ 5023697 h 6602927"/>
              <a:gd name="connsiteX508" fmla="*/ 69672 w 7861469"/>
              <a:gd name="connsiteY508" fmla="*/ 5063432 h 6602927"/>
              <a:gd name="connsiteX509" fmla="*/ 0 w 7861469"/>
              <a:gd name="connsiteY509" fmla="*/ 5021735 h 6602927"/>
              <a:gd name="connsiteX510" fmla="*/ 60557 w 7861469"/>
              <a:gd name="connsiteY510" fmla="*/ 4995310 h 6602927"/>
              <a:gd name="connsiteX511" fmla="*/ 86067 w 7861469"/>
              <a:gd name="connsiteY511" fmla="*/ 4992417 h 6602927"/>
              <a:gd name="connsiteX512" fmla="*/ 45022 w 7861469"/>
              <a:gd name="connsiteY512" fmla="*/ 4969131 h 6602927"/>
              <a:gd name="connsiteX513" fmla="*/ 39016 w 7861469"/>
              <a:gd name="connsiteY513" fmla="*/ 4922312 h 6602927"/>
              <a:gd name="connsiteX514" fmla="*/ 52986 w 7861469"/>
              <a:gd name="connsiteY514" fmla="*/ 4897675 h 6602927"/>
              <a:gd name="connsiteX515" fmla="*/ 83327 w 7861469"/>
              <a:gd name="connsiteY515" fmla="*/ 4721697 h 6602927"/>
              <a:gd name="connsiteX516" fmla="*/ 134968 w 7861469"/>
              <a:gd name="connsiteY516" fmla="*/ 4542607 h 6602927"/>
              <a:gd name="connsiteX517" fmla="*/ 149820 w 7861469"/>
              <a:gd name="connsiteY517" fmla="*/ 4501107 h 6602927"/>
              <a:gd name="connsiteX518" fmla="*/ 185721 w 7861469"/>
              <a:gd name="connsiteY518" fmla="*/ 4380380 h 6602927"/>
              <a:gd name="connsiteX519" fmla="*/ 168841 w 7861469"/>
              <a:gd name="connsiteY519" fmla="*/ 4299168 h 6602927"/>
              <a:gd name="connsiteX520" fmla="*/ 176363 w 7861469"/>
              <a:gd name="connsiteY520" fmla="*/ 4236145 h 6602927"/>
              <a:gd name="connsiteX521" fmla="*/ 182566 w 7861469"/>
              <a:gd name="connsiteY521" fmla="*/ 4198422 h 6602927"/>
              <a:gd name="connsiteX522" fmla="*/ 174798 w 7861469"/>
              <a:gd name="connsiteY522" fmla="*/ 4185330 h 6602927"/>
              <a:gd name="connsiteX523" fmla="*/ 209819 w 7861469"/>
              <a:gd name="connsiteY523" fmla="*/ 4081470 h 6602927"/>
              <a:gd name="connsiteX524" fmla="*/ 208253 w 7861469"/>
              <a:gd name="connsiteY524" fmla="*/ 4030654 h 6602927"/>
              <a:gd name="connsiteX525" fmla="*/ 264570 w 7861469"/>
              <a:gd name="connsiteY525" fmla="*/ 3923679 h 6602927"/>
              <a:gd name="connsiteX526" fmla="*/ 400975 w 7861469"/>
              <a:gd name="connsiteY526" fmla="*/ 3820896 h 6602927"/>
              <a:gd name="connsiteX527" fmla="*/ 414499 w 7861469"/>
              <a:gd name="connsiteY527" fmla="*/ 3804692 h 6602927"/>
              <a:gd name="connsiteX528" fmla="*/ 570170 w 7861469"/>
              <a:gd name="connsiteY528" fmla="*/ 3576085 h 6602927"/>
              <a:gd name="connsiteX529" fmla="*/ 739142 w 7861469"/>
              <a:gd name="connsiteY529" fmla="*/ 3335491 h 6602927"/>
              <a:gd name="connsiteX530" fmla="*/ 977767 w 7861469"/>
              <a:gd name="connsiteY530" fmla="*/ 3056263 h 6602927"/>
              <a:gd name="connsiteX531" fmla="*/ 1185315 w 7861469"/>
              <a:gd name="connsiteY531" fmla="*/ 2724678 h 6602927"/>
              <a:gd name="connsiteX532" fmla="*/ 1185957 w 7861469"/>
              <a:gd name="connsiteY532" fmla="*/ 2631700 h 6602927"/>
              <a:gd name="connsiteX533" fmla="*/ 1184402 w 7861469"/>
              <a:gd name="connsiteY533" fmla="*/ 2626073 h 6602927"/>
              <a:gd name="connsiteX534" fmla="*/ 1173244 w 7861469"/>
              <a:gd name="connsiteY534" fmla="*/ 2644084 h 6602927"/>
              <a:gd name="connsiteX535" fmla="*/ 1169706 w 7861469"/>
              <a:gd name="connsiteY535" fmla="*/ 2689893 h 6602927"/>
              <a:gd name="connsiteX536" fmla="*/ 1086684 w 7861469"/>
              <a:gd name="connsiteY536" fmla="*/ 2779583 h 6602927"/>
              <a:gd name="connsiteX537" fmla="*/ 1047140 w 7861469"/>
              <a:gd name="connsiteY537" fmla="*/ 2827845 h 6602927"/>
              <a:gd name="connsiteX538" fmla="*/ 940529 w 7861469"/>
              <a:gd name="connsiteY538" fmla="*/ 3056720 h 6602927"/>
              <a:gd name="connsiteX539" fmla="*/ 893738 w 7861469"/>
              <a:gd name="connsiteY539" fmla="*/ 3101877 h 6602927"/>
              <a:gd name="connsiteX540" fmla="*/ 900556 w 7861469"/>
              <a:gd name="connsiteY540" fmla="*/ 2977810 h 6602927"/>
              <a:gd name="connsiteX541" fmla="*/ 946920 w 7861469"/>
              <a:gd name="connsiteY541" fmla="*/ 2805484 h 6602927"/>
              <a:gd name="connsiteX542" fmla="*/ 1007992 w 7861469"/>
              <a:gd name="connsiteY542" fmla="*/ 2702956 h 6602927"/>
              <a:gd name="connsiteX543" fmla="*/ 1061846 w 7861469"/>
              <a:gd name="connsiteY543" fmla="*/ 2635301 h 6602927"/>
              <a:gd name="connsiteX544" fmla="*/ 1065181 w 7861469"/>
              <a:gd name="connsiteY544" fmla="*/ 2629725 h 6602927"/>
              <a:gd name="connsiteX545" fmla="*/ 1069876 w 7861469"/>
              <a:gd name="connsiteY545" fmla="*/ 2618871 h 6602927"/>
              <a:gd name="connsiteX546" fmla="*/ 1072038 w 7861469"/>
              <a:gd name="connsiteY546" fmla="*/ 2618260 h 6602927"/>
              <a:gd name="connsiteX547" fmla="*/ 1076372 w 7861469"/>
              <a:gd name="connsiteY547" fmla="*/ 2611011 h 6602927"/>
              <a:gd name="connsiteX548" fmla="*/ 1076437 w 7861469"/>
              <a:gd name="connsiteY548" fmla="*/ 2603702 h 6602927"/>
              <a:gd name="connsiteX549" fmla="*/ 1069876 w 7861469"/>
              <a:gd name="connsiteY549" fmla="*/ 2618871 h 6602927"/>
              <a:gd name="connsiteX550" fmla="*/ 1063475 w 7861469"/>
              <a:gd name="connsiteY550" fmla="*/ 2620676 h 6602927"/>
              <a:gd name="connsiteX551" fmla="*/ 1048509 w 7861469"/>
              <a:gd name="connsiteY551" fmla="*/ 2622678 h 6602927"/>
              <a:gd name="connsiteX552" fmla="*/ 1074434 w 7861469"/>
              <a:gd name="connsiteY552" fmla="*/ 2588731 h 6602927"/>
              <a:gd name="connsiteX553" fmla="*/ 1072430 w 7861469"/>
              <a:gd name="connsiteY553" fmla="*/ 2573759 h 6602927"/>
              <a:gd name="connsiteX554" fmla="*/ 1087396 w 7861469"/>
              <a:gd name="connsiteY554" fmla="*/ 2571756 h 6602927"/>
              <a:gd name="connsiteX555" fmla="*/ 1359603 w 7861469"/>
              <a:gd name="connsiteY555" fmla="*/ 2215307 h 6602927"/>
              <a:gd name="connsiteX556" fmla="*/ 1627805 w 7861469"/>
              <a:gd name="connsiteY556" fmla="*/ 1828915 h 6602927"/>
              <a:gd name="connsiteX557" fmla="*/ 1659738 w 7861469"/>
              <a:gd name="connsiteY557" fmla="*/ 1839882 h 6602927"/>
              <a:gd name="connsiteX558" fmla="*/ 1761434 w 7861469"/>
              <a:gd name="connsiteY558" fmla="*/ 1689119 h 6602927"/>
              <a:gd name="connsiteX559" fmla="*/ 1933951 w 7861469"/>
              <a:gd name="connsiteY559" fmla="*/ 1498403 h 6602927"/>
              <a:gd name="connsiteX560" fmla="*/ 2112475 w 7861469"/>
              <a:gd name="connsiteY560" fmla="*/ 1352601 h 6602927"/>
              <a:gd name="connsiteX561" fmla="*/ 2112772 w 7861469"/>
              <a:gd name="connsiteY561" fmla="*/ 1386849 h 6602927"/>
              <a:gd name="connsiteX562" fmla="*/ 2115875 w 7861469"/>
              <a:gd name="connsiteY562" fmla="*/ 1392643 h 6602927"/>
              <a:gd name="connsiteX563" fmla="*/ 2368382 w 7861469"/>
              <a:gd name="connsiteY563" fmla="*/ 1113415 h 6602927"/>
              <a:gd name="connsiteX564" fmla="*/ 2372963 w 7861469"/>
              <a:gd name="connsiteY564" fmla="*/ 1120035 h 6602927"/>
              <a:gd name="connsiteX565" fmla="*/ 2380066 w 7861469"/>
              <a:gd name="connsiteY565" fmla="*/ 1123576 h 6602927"/>
              <a:gd name="connsiteX566" fmla="*/ 2385743 w 7861469"/>
              <a:gd name="connsiteY566" fmla="*/ 1117924 h 6602927"/>
              <a:gd name="connsiteX567" fmla="*/ 2695893 w 7861469"/>
              <a:gd name="connsiteY567" fmla="*/ 817356 h 6602927"/>
              <a:gd name="connsiteX568" fmla="*/ 2731834 w 7861469"/>
              <a:gd name="connsiteY568" fmla="*/ 858265 h 6602927"/>
              <a:gd name="connsiteX569" fmla="*/ 2774727 w 7861469"/>
              <a:gd name="connsiteY569" fmla="*/ 837287 h 6602927"/>
              <a:gd name="connsiteX570" fmla="*/ 2774108 w 7861469"/>
              <a:gd name="connsiteY570" fmla="*/ 846894 h 6602927"/>
              <a:gd name="connsiteX571" fmla="*/ 2767188 w 7861469"/>
              <a:gd name="connsiteY571" fmla="*/ 861843 h 6602927"/>
              <a:gd name="connsiteX572" fmla="*/ 2872754 w 7861469"/>
              <a:gd name="connsiteY572" fmla="*/ 766749 h 6602927"/>
              <a:gd name="connsiteX573" fmla="*/ 3000068 w 7861469"/>
              <a:gd name="connsiteY573" fmla="*/ 676175 h 6602927"/>
              <a:gd name="connsiteX574" fmla="*/ 3027122 w 7861469"/>
              <a:gd name="connsiteY574" fmla="*/ 643768 h 6602927"/>
              <a:gd name="connsiteX575" fmla="*/ 3127576 w 7861469"/>
              <a:gd name="connsiteY575" fmla="*/ 501053 h 6602927"/>
              <a:gd name="connsiteX576" fmla="*/ 3302819 w 7861469"/>
              <a:gd name="connsiteY576" fmla="*/ 463719 h 6602927"/>
              <a:gd name="connsiteX577" fmla="*/ 3349650 w 7861469"/>
              <a:gd name="connsiteY577" fmla="*/ 538040 h 6602927"/>
              <a:gd name="connsiteX578" fmla="*/ 3290926 w 7861469"/>
              <a:gd name="connsiteY578" fmla="*/ 771722 h 6602927"/>
              <a:gd name="connsiteX579" fmla="*/ 3284726 w 7861469"/>
              <a:gd name="connsiteY579" fmla="*/ 809448 h 6602927"/>
              <a:gd name="connsiteX580" fmla="*/ 3331535 w 7861469"/>
              <a:gd name="connsiteY580" fmla="*/ 803443 h 6602927"/>
              <a:gd name="connsiteX581" fmla="*/ 3421572 w 7861469"/>
              <a:gd name="connsiteY581" fmla="*/ 698234 h 6602927"/>
              <a:gd name="connsiteX582" fmla="*/ 3767312 w 7861469"/>
              <a:gd name="connsiteY582" fmla="*/ 310461 h 6602927"/>
              <a:gd name="connsiteX583" fmla="*/ 3837621 w 7861469"/>
              <a:gd name="connsiteY583" fmla="*/ 259179 h 6602927"/>
              <a:gd name="connsiteX584" fmla="*/ 3883988 w 7861469"/>
              <a:gd name="connsiteY584" fmla="*/ 261604 h 6602927"/>
              <a:gd name="connsiteX585" fmla="*/ 3913493 w 7861469"/>
              <a:gd name="connsiteY585" fmla="*/ 263149 h 6602927"/>
              <a:gd name="connsiteX586" fmla="*/ 4000022 w 7861469"/>
              <a:gd name="connsiteY586" fmla="*/ 305729 h 6602927"/>
              <a:gd name="connsiteX587" fmla="*/ 4007792 w 7861469"/>
              <a:gd name="connsiteY587" fmla="*/ 318818 h 6602927"/>
              <a:gd name="connsiteX588" fmla="*/ 4025798 w 7861469"/>
              <a:gd name="connsiteY588" fmla="*/ 459279 h 6602927"/>
              <a:gd name="connsiteX589" fmla="*/ 4011832 w 7861469"/>
              <a:gd name="connsiteY589" fmla="*/ 483913 h 6602927"/>
              <a:gd name="connsiteX590" fmla="*/ 4065987 w 7861469"/>
              <a:gd name="connsiteY590" fmla="*/ 579758 h 6602927"/>
              <a:gd name="connsiteX591" fmla="*/ 4074640 w 7861469"/>
              <a:gd name="connsiteY591" fmla="*/ 575982 h 6602927"/>
              <a:gd name="connsiteX592" fmla="*/ 4189967 w 7861469"/>
              <a:gd name="connsiteY592" fmla="*/ 472096 h 6602927"/>
              <a:gd name="connsiteX593" fmla="*/ 4274024 w 7861469"/>
              <a:gd name="connsiteY593" fmla="*/ 400396 h 6602927"/>
              <a:gd name="connsiteX594" fmla="*/ 4242488 w 7861469"/>
              <a:gd name="connsiteY594" fmla="*/ 276141 h 6602927"/>
              <a:gd name="connsiteX595" fmla="*/ 4264444 w 7861469"/>
              <a:gd name="connsiteY595" fmla="*/ 260379 h 6602927"/>
              <a:gd name="connsiteX596" fmla="*/ 4267337 w 7861469"/>
              <a:gd name="connsiteY596" fmla="*/ 285896 h 6602927"/>
              <a:gd name="connsiteX597" fmla="*/ 4265129 w 7861469"/>
              <a:gd name="connsiteY597" fmla="*/ 328059 h 6602927"/>
              <a:gd name="connsiteX598" fmla="*/ 4291965 w 7861469"/>
              <a:gd name="connsiteY598" fmla="*/ 299870 h 6602927"/>
              <a:gd name="connsiteX599" fmla="*/ 4324536 w 7861469"/>
              <a:gd name="connsiteY599" fmla="*/ 162056 h 6602927"/>
              <a:gd name="connsiteX600" fmla="*/ 4426779 w 7861469"/>
              <a:gd name="connsiteY600" fmla="*/ 65942 h 6602927"/>
              <a:gd name="connsiteX601" fmla="*/ 4457387 w 7861469"/>
              <a:gd name="connsiteY601" fmla="*/ 46404 h 6602927"/>
              <a:gd name="connsiteX602" fmla="*/ 4540121 w 7861469"/>
              <a:gd name="connsiteY602"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Lst>
            <a:rect l="l" t="t" r="r" b="b"/>
            <a:pathLst>
              <a:path w="7861469" h="6602927">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013605" y="4043702"/>
                </a:moveTo>
                <a:cubicBezTo>
                  <a:pt x="7006358" y="4041543"/>
                  <a:pt x="6999696" y="4042714"/>
                  <a:pt x="6996950" y="4046629"/>
                </a:cubicBezTo>
                <a:cubicBezTo>
                  <a:pt x="6991458" y="4054462"/>
                  <a:pt x="6992628" y="4061121"/>
                  <a:pt x="6993798" y="4067782"/>
                </a:cubicBezTo>
                <a:cubicBezTo>
                  <a:pt x="7009827" y="4119896"/>
                  <a:pt x="6991191" y="4150635"/>
                  <a:pt x="6940638" y="4156086"/>
                </a:cubicBezTo>
                <a:cubicBezTo>
                  <a:pt x="6923395" y="4155683"/>
                  <a:pt x="6919073" y="4170175"/>
                  <a:pt x="6920829" y="4180166"/>
                </a:cubicBezTo>
                <a:cubicBezTo>
                  <a:pt x="6922439" y="4189324"/>
                  <a:pt x="6924747" y="4198789"/>
                  <a:pt x="6926248" y="4207644"/>
                </a:cubicBezTo>
                <a:lnTo>
                  <a:pt x="6926732" y="4227115"/>
                </a:lnTo>
                <a:lnTo>
                  <a:pt x="6958299" y="4178931"/>
                </a:lnTo>
                <a:cubicBezTo>
                  <a:pt x="6974948" y="4153697"/>
                  <a:pt x="6992592" y="4127883"/>
                  <a:pt x="7011801" y="4102874"/>
                </a:cubicBezTo>
                <a:cubicBezTo>
                  <a:pt x="7018109" y="4102945"/>
                  <a:pt x="7027642" y="4096747"/>
                  <a:pt x="7038800" y="4086429"/>
                </a:cubicBezTo>
                <a:lnTo>
                  <a:pt x="7049718" y="4074197"/>
                </a:lnTo>
                <a:lnTo>
                  <a:pt x="7042411" y="4070825"/>
                </a:lnTo>
                <a:cubicBezTo>
                  <a:pt x="7032547" y="4063546"/>
                  <a:pt x="7022812" y="4047233"/>
                  <a:pt x="7013605" y="4043702"/>
                </a:cubicBezTo>
                <a:close/>
                <a:moveTo>
                  <a:pt x="7076743" y="4043540"/>
                </a:moveTo>
                <a:lnTo>
                  <a:pt x="7071992" y="4043741"/>
                </a:lnTo>
                <a:lnTo>
                  <a:pt x="7068252" y="4053431"/>
                </a:lnTo>
                <a:lnTo>
                  <a:pt x="7075543" y="4045262"/>
                </a:lnTo>
                <a:close/>
                <a:moveTo>
                  <a:pt x="1421611" y="2211251"/>
                </a:moveTo>
                <a:lnTo>
                  <a:pt x="1365366" y="2295734"/>
                </a:lnTo>
                <a:lnTo>
                  <a:pt x="1342944" y="2329145"/>
                </a:lnTo>
                <a:lnTo>
                  <a:pt x="1346081" y="2326178"/>
                </a:lnTo>
                <a:cubicBezTo>
                  <a:pt x="1369479" y="2303601"/>
                  <a:pt x="1381484" y="2267560"/>
                  <a:pt x="1416062" y="2254923"/>
                </a:cubicBezTo>
                <a:cubicBezTo>
                  <a:pt x="1426414" y="2250780"/>
                  <a:pt x="1429104" y="2236490"/>
                  <a:pt x="1424963" y="2226134"/>
                </a:cubicBezTo>
                <a:close/>
                <a:moveTo>
                  <a:pt x="1507161" y="2090249"/>
                </a:moveTo>
                <a:lnTo>
                  <a:pt x="1456732" y="2158498"/>
                </a:lnTo>
                <a:lnTo>
                  <a:pt x="1438689" y="2185602"/>
                </a:lnTo>
                <a:lnTo>
                  <a:pt x="1453740" y="2174974"/>
                </a:lnTo>
                <a:cubicBezTo>
                  <a:pt x="1467196" y="2163579"/>
                  <a:pt x="1506954" y="2178904"/>
                  <a:pt x="1497218" y="2133545"/>
                </a:cubicBezTo>
                <a:cubicBezTo>
                  <a:pt x="1494939" y="2124848"/>
                  <a:pt x="1502288" y="2114698"/>
                  <a:pt x="1506065" y="2103874"/>
                </a:cubicBezTo>
                <a:close/>
                <a:moveTo>
                  <a:pt x="2705910" y="892212"/>
                </a:moveTo>
                <a:cubicBezTo>
                  <a:pt x="2635089" y="932168"/>
                  <a:pt x="2527384" y="1038015"/>
                  <a:pt x="2531391" y="1067958"/>
                </a:cubicBezTo>
                <a:lnTo>
                  <a:pt x="2527236" y="1071711"/>
                </a:lnTo>
                <a:lnTo>
                  <a:pt x="2540898" y="1082319"/>
                </a:lnTo>
                <a:cubicBezTo>
                  <a:pt x="2563519" y="1093016"/>
                  <a:pt x="2587723" y="1084769"/>
                  <a:pt x="2608180" y="1057301"/>
                </a:cubicBezTo>
                <a:cubicBezTo>
                  <a:pt x="2608180" y="1057301"/>
                  <a:pt x="2608401" y="1053087"/>
                  <a:pt x="2608401" y="1053087"/>
                </a:cubicBezTo>
                <a:cubicBezTo>
                  <a:pt x="2623699" y="1023236"/>
                  <a:pt x="2641772" y="995909"/>
                  <a:pt x="2661800" y="970335"/>
                </a:cubicBezTo>
                <a:lnTo>
                  <a:pt x="2701078" y="926777"/>
                </a:lnTo>
                <a:lnTo>
                  <a:pt x="2690340" y="932395"/>
                </a:lnTo>
                <a:cubicBezTo>
                  <a:pt x="2685229" y="936889"/>
                  <a:pt x="2681988" y="941132"/>
                  <a:pt x="2681988" y="941132"/>
                </a:cubicBezTo>
                <a:cubicBezTo>
                  <a:pt x="2665019" y="928164"/>
                  <a:pt x="2679985" y="926160"/>
                  <a:pt x="2692948" y="909186"/>
                </a:cubicBezTo>
                <a:cubicBezTo>
                  <a:pt x="2692948" y="909186"/>
                  <a:pt x="2692948" y="909186"/>
                  <a:pt x="2705910" y="892212"/>
                </a:cubicBezTo>
                <a:close/>
                <a:moveTo>
                  <a:pt x="4540121" y="0"/>
                </a:moveTo>
                <a:cubicBezTo>
                  <a:pt x="4561196" y="1103"/>
                  <a:pt x="4619788" y="92953"/>
                  <a:pt x="4614250" y="118030"/>
                </a:cubicBezTo>
                <a:cubicBezTo>
                  <a:pt x="4583664" y="217897"/>
                  <a:pt x="4553078" y="317761"/>
                  <a:pt x="4522491" y="417627"/>
                </a:cubicBezTo>
                <a:cubicBezTo>
                  <a:pt x="4512740" y="442481"/>
                  <a:pt x="4494996" y="458465"/>
                  <a:pt x="4470147" y="448709"/>
                </a:cubicBezTo>
                <a:cubicBezTo>
                  <a:pt x="4441082" y="438732"/>
                  <a:pt x="4455052" y="414097"/>
                  <a:pt x="4460369" y="393237"/>
                </a:cubicBezTo>
                <a:cubicBezTo>
                  <a:pt x="4461252" y="376371"/>
                  <a:pt x="4474781" y="360168"/>
                  <a:pt x="4471888" y="334651"/>
                </a:cubicBezTo>
                <a:cubicBezTo>
                  <a:pt x="4401138" y="394365"/>
                  <a:pt x="4372096" y="464716"/>
                  <a:pt x="4346609" y="547938"/>
                </a:cubicBezTo>
                <a:cubicBezTo>
                  <a:pt x="4389641"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3"/>
                  <a:pt x="4395666" y="660427"/>
                </a:cubicBezTo>
                <a:cubicBezTo>
                  <a:pt x="4375032" y="650892"/>
                  <a:pt x="4373488" y="680406"/>
                  <a:pt x="4373488" y="680406"/>
                </a:cubicBezTo>
                <a:cubicBezTo>
                  <a:pt x="4422966" y="704132"/>
                  <a:pt x="4399243" y="753625"/>
                  <a:pt x="4414559" y="784020"/>
                </a:cubicBezTo>
                <a:cubicBezTo>
                  <a:pt x="4418552" y="788458"/>
                  <a:pt x="4418552" y="788458"/>
                  <a:pt x="4422767" y="788678"/>
                </a:cubicBezTo>
                <a:cubicBezTo>
                  <a:pt x="4448720" y="777354"/>
                  <a:pt x="4424311" y="759165"/>
                  <a:pt x="4429411" y="742519"/>
                </a:cubicBezTo>
                <a:cubicBezTo>
                  <a:pt x="4430295" y="725655"/>
                  <a:pt x="4439164" y="717665"/>
                  <a:pt x="4451810" y="718327"/>
                </a:cubicBezTo>
                <a:cubicBezTo>
                  <a:pt x="4464455" y="718989"/>
                  <a:pt x="4468229" y="727641"/>
                  <a:pt x="4467568" y="740289"/>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1"/>
                  <a:pt x="4803158" y="546465"/>
                </a:cubicBezTo>
                <a:cubicBezTo>
                  <a:pt x="4821340" y="522049"/>
                  <a:pt x="4850405" y="532026"/>
                  <a:pt x="4865500" y="566639"/>
                </a:cubicBezTo>
                <a:cubicBezTo>
                  <a:pt x="4888144" y="618555"/>
                  <a:pt x="4928086" y="662925"/>
                  <a:pt x="4903482" y="729279"/>
                </a:cubicBezTo>
                <a:cubicBezTo>
                  <a:pt x="4897945" y="754358"/>
                  <a:pt x="4921908" y="780978"/>
                  <a:pt x="4937665" y="802942"/>
                </a:cubicBezTo>
                <a:cubicBezTo>
                  <a:pt x="4965405" y="838216"/>
                  <a:pt x="4968076" y="867949"/>
                  <a:pt x="4940802" y="904573"/>
                </a:cubicBezTo>
                <a:cubicBezTo>
                  <a:pt x="4926832" y="929208"/>
                  <a:pt x="4903991" y="961834"/>
                  <a:pt x="4928179" y="984237"/>
                </a:cubicBezTo>
                <a:cubicBezTo>
                  <a:pt x="4960575" y="1011301"/>
                  <a:pt x="4991183"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09" y="1143107"/>
                  <a:pt x="4965718" y="1155314"/>
                </a:cubicBezTo>
                <a:cubicBezTo>
                  <a:pt x="4952411" y="1167301"/>
                  <a:pt x="4960400" y="1176175"/>
                  <a:pt x="4968387" y="1185048"/>
                </a:cubicBezTo>
                <a:cubicBezTo>
                  <a:pt x="4988580" y="1203016"/>
                  <a:pt x="4983705" y="1215443"/>
                  <a:pt x="4962188" y="1222775"/>
                </a:cubicBezTo>
                <a:cubicBezTo>
                  <a:pt x="4914498" y="1245644"/>
                  <a:pt x="4960863"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757151" y="812005"/>
                  <a:pt x="5817686" y="705252"/>
                  <a:pt x="5929480" y="668826"/>
                </a:cubicBezTo>
                <a:cubicBezTo>
                  <a:pt x="5946561" y="665491"/>
                  <a:pt x="5959870" y="653505"/>
                  <a:pt x="5977391" y="641737"/>
                </a:cubicBezTo>
                <a:cubicBezTo>
                  <a:pt x="5993369" y="659484"/>
                  <a:pt x="5992266" y="680566"/>
                  <a:pt x="6012458" y="698534"/>
                </a:cubicBezTo>
                <a:cubicBezTo>
                  <a:pt x="6049071" y="725816"/>
                  <a:pt x="6054190" y="789499"/>
                  <a:pt x="6022477" y="830120"/>
                </a:cubicBezTo>
                <a:cubicBezTo>
                  <a:pt x="5995645" y="858310"/>
                  <a:pt x="5956604" y="877405"/>
                  <a:pt x="5954177" y="923784"/>
                </a:cubicBezTo>
                <a:cubicBezTo>
                  <a:pt x="5953294" y="940649"/>
                  <a:pt x="5932219" y="939546"/>
                  <a:pt x="5919354" y="943099"/>
                </a:cubicBezTo>
                <a:cubicBezTo>
                  <a:pt x="5881197" y="945331"/>
                  <a:pt x="5854585" y="969303"/>
                  <a:pt x="5827970" y="993278"/>
                </a:cubicBezTo>
                <a:cubicBezTo>
                  <a:pt x="5805793" y="1013258"/>
                  <a:pt x="5796697" y="1025464"/>
                  <a:pt x="5820886" y="1047868"/>
                </a:cubicBezTo>
                <a:cubicBezTo>
                  <a:pt x="5828874" y="1056742"/>
                  <a:pt x="5832429" y="1069612"/>
                  <a:pt x="5823556" y="1077603"/>
                </a:cubicBezTo>
                <a:cubicBezTo>
                  <a:pt x="5810028" y="1093808"/>
                  <a:pt x="5798048" y="1080495"/>
                  <a:pt x="5790057" y="1071622"/>
                </a:cubicBezTo>
                <a:cubicBezTo>
                  <a:pt x="5757660" y="1044559"/>
                  <a:pt x="5739917" y="1060541"/>
                  <a:pt x="5725727" y="1089395"/>
                </a:cubicBezTo>
                <a:lnTo>
                  <a:pt x="5703458" y="1124557"/>
                </a:lnTo>
                <a:lnTo>
                  <a:pt x="5714068" y="1123907"/>
                </a:lnTo>
                <a:cubicBezTo>
                  <a:pt x="5727979" y="1124896"/>
                  <a:pt x="5745806" y="1128628"/>
                  <a:pt x="5754629" y="1120212"/>
                </a:cubicBezTo>
                <a:cubicBezTo>
                  <a:pt x="5773850" y="1092801"/>
                  <a:pt x="5820847" y="1125740"/>
                  <a:pt x="5833810" y="1082265"/>
                </a:cubicBezTo>
                <a:cubicBezTo>
                  <a:pt x="5837727" y="1085008"/>
                  <a:pt x="5841058" y="1084423"/>
                  <a:pt x="5844977" y="1087168"/>
                </a:cubicBezTo>
                <a:cubicBezTo>
                  <a:pt x="5861228" y="1101478"/>
                  <a:pt x="5866133" y="1090316"/>
                  <a:pt x="5874370" y="1078568"/>
                </a:cubicBezTo>
                <a:cubicBezTo>
                  <a:pt x="5888686" y="1062320"/>
                  <a:pt x="5896337" y="1047243"/>
                  <a:pt x="5923753" y="1066457"/>
                </a:cubicBezTo>
                <a:cubicBezTo>
                  <a:pt x="5938834" y="1074107"/>
                  <a:pt x="5973316" y="1074911"/>
                  <a:pt x="5989973" y="1071984"/>
                </a:cubicBezTo>
                <a:cubicBezTo>
                  <a:pt x="6020539" y="1070048"/>
                  <a:pt x="6062269" y="1073013"/>
                  <a:pt x="6082481" y="1031697"/>
                </a:cubicBezTo>
                <a:cubicBezTo>
                  <a:pt x="6087973" y="1023864"/>
                  <a:pt x="6104043" y="1017608"/>
                  <a:pt x="6114037" y="1015851"/>
                </a:cubicBezTo>
                <a:cubicBezTo>
                  <a:pt x="6164004" y="1007070"/>
                  <a:pt x="6207714" y="982223"/>
                  <a:pt x="6251423" y="957374"/>
                </a:cubicBezTo>
                <a:cubicBezTo>
                  <a:pt x="6292389" y="936443"/>
                  <a:pt x="6337269" y="918257"/>
                  <a:pt x="6388408" y="916135"/>
                </a:cubicBezTo>
                <a:lnTo>
                  <a:pt x="6393578" y="915226"/>
                </a:lnTo>
                <a:lnTo>
                  <a:pt x="6408023" y="900432"/>
                </a:lnTo>
                <a:lnTo>
                  <a:pt x="6415783" y="888096"/>
                </a:lnTo>
                <a:lnTo>
                  <a:pt x="6421210" y="886926"/>
                </a:lnTo>
                <a:lnTo>
                  <a:pt x="6438885" y="868823"/>
                </a:lnTo>
                <a:cubicBezTo>
                  <a:pt x="6484346" y="807785"/>
                  <a:pt x="6557987" y="773589"/>
                  <a:pt x="6623642" y="730519"/>
                </a:cubicBezTo>
                <a:cubicBezTo>
                  <a:pt x="6645598" y="714757"/>
                  <a:pt x="6654471" y="706767"/>
                  <a:pt x="6660011" y="681689"/>
                </a:cubicBezTo>
                <a:cubicBezTo>
                  <a:pt x="6669764" y="656834"/>
                  <a:pt x="6672412" y="60623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32665" y="721326"/>
                  <a:pt x="6882326" y="794791"/>
                  <a:pt x="6803807" y="841415"/>
                </a:cubicBezTo>
                <a:cubicBezTo>
                  <a:pt x="6782070" y="852961"/>
                  <a:pt x="6760334" y="864505"/>
                  <a:pt x="6750801" y="885146"/>
                </a:cubicBezTo>
                <a:cubicBezTo>
                  <a:pt x="6703576" y="979914"/>
                  <a:pt x="6627725" y="1056272"/>
                  <a:pt x="6556314" y="1128634"/>
                </a:cubicBezTo>
                <a:cubicBezTo>
                  <a:pt x="6546334" y="1137624"/>
                  <a:pt x="6536603" y="1146891"/>
                  <a:pt x="6527898" y="1156740"/>
                </a:cubicBezTo>
                <a:lnTo>
                  <a:pt x="6518250" y="1170439"/>
                </a:lnTo>
                <a:lnTo>
                  <a:pt x="6552249" y="1147400"/>
                </a:lnTo>
                <a:cubicBezTo>
                  <a:pt x="6577120" y="1130156"/>
                  <a:pt x="6599763" y="1112444"/>
                  <a:pt x="6617903" y="1088657"/>
                </a:cubicBezTo>
                <a:cubicBezTo>
                  <a:pt x="6643787" y="1060076"/>
                  <a:pt x="6657295" y="1078302"/>
                  <a:pt x="6670799" y="1096527"/>
                </a:cubicBezTo>
                <a:cubicBezTo>
                  <a:pt x="6680971" y="1115338"/>
                  <a:pt x="6674491" y="1137075"/>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06140" y="1066614"/>
                  <a:pt x="6883301" y="1099241"/>
                  <a:pt x="6852471" y="1122993"/>
                </a:cubicBezTo>
                <a:cubicBezTo>
                  <a:pt x="6789929" y="1187365"/>
                  <a:pt x="6751795" y="1269925"/>
                  <a:pt x="6693470" y="1334515"/>
                </a:cubicBezTo>
                <a:cubicBezTo>
                  <a:pt x="6675507" y="1354715"/>
                  <a:pt x="6699253" y="1385551"/>
                  <a:pt x="6685063" y="1414404"/>
                </a:cubicBezTo>
                <a:lnTo>
                  <a:pt x="6680067" y="1434792"/>
                </a:lnTo>
                <a:lnTo>
                  <a:pt x="6710403" y="1400803"/>
                </a:lnTo>
                <a:cubicBezTo>
                  <a:pt x="6736012" y="1367984"/>
                  <a:pt x="6761707" y="1327283"/>
                  <a:pt x="6774681" y="1295898"/>
                </a:cubicBezTo>
                <a:cubicBezTo>
                  <a:pt x="6761921" y="1308367"/>
                  <a:pt x="6761921" y="1308367"/>
                  <a:pt x="6761921" y="1308367"/>
                </a:cubicBezTo>
                <a:cubicBezTo>
                  <a:pt x="6749163" y="1320835"/>
                  <a:pt x="6749020" y="1333446"/>
                  <a:pt x="6736546" y="1320693"/>
                </a:cubicBezTo>
                <a:cubicBezTo>
                  <a:pt x="6736546" y="1320693"/>
                  <a:pt x="6749306" y="1308224"/>
                  <a:pt x="6749449" y="1295613"/>
                </a:cubicBezTo>
                <a:cubicBezTo>
                  <a:pt x="6736975" y="1282859"/>
                  <a:pt x="6736975" y="1282859"/>
                  <a:pt x="6736975" y="1282859"/>
                </a:cubicBezTo>
                <a:cubicBezTo>
                  <a:pt x="6762780" y="1232700"/>
                  <a:pt x="6800629" y="1233129"/>
                  <a:pt x="6775110" y="1258065"/>
                </a:cubicBezTo>
                <a:cubicBezTo>
                  <a:pt x="6787868" y="1245596"/>
                  <a:pt x="6787868" y="1245596"/>
                  <a:pt x="6787868" y="1245596"/>
                </a:cubicBezTo>
                <a:cubicBezTo>
                  <a:pt x="6800629" y="1233129"/>
                  <a:pt x="6813245" y="1233271"/>
                  <a:pt x="6813245" y="1233271"/>
                </a:cubicBezTo>
                <a:cubicBezTo>
                  <a:pt x="6813101" y="1245882"/>
                  <a:pt x="6800342" y="1258351"/>
                  <a:pt x="6800200" y="1270962"/>
                </a:cubicBezTo>
                <a:cubicBezTo>
                  <a:pt x="6799771" y="1308796"/>
                  <a:pt x="6786583" y="1359098"/>
                  <a:pt x="6837762" y="1296613"/>
                </a:cubicBezTo>
                <a:cubicBezTo>
                  <a:pt x="6799199" y="1359241"/>
                  <a:pt x="6763898" y="1412445"/>
                  <a:pt x="6728667" y="1459344"/>
                </a:cubicBezTo>
                <a:lnTo>
                  <a:pt x="6711653" y="1480458"/>
                </a:lnTo>
                <a:lnTo>
                  <a:pt x="6719467" y="1483848"/>
                </a:lnTo>
                <a:cubicBezTo>
                  <a:pt x="6744538" y="1489389"/>
                  <a:pt x="6734562" y="1518460"/>
                  <a:pt x="6725031" y="1539101"/>
                </a:cubicBezTo>
                <a:cubicBezTo>
                  <a:pt x="6715716" y="1555523"/>
                  <a:pt x="6702629" y="1563295"/>
                  <a:pt x="6686431" y="1549764"/>
                </a:cubicBezTo>
                <a:cubicBezTo>
                  <a:pt x="6682436" y="1545326"/>
                  <a:pt x="6677444" y="1539780"/>
                  <a:pt x="6671232" y="1537341"/>
                </a:cubicBezTo>
                <a:lnTo>
                  <a:pt x="6664665" y="1536829"/>
                </a:lnTo>
                <a:lnTo>
                  <a:pt x="6654163" y="1547977"/>
                </a:lnTo>
                <a:lnTo>
                  <a:pt x="6654293" y="1548081"/>
                </a:lnTo>
                <a:cubicBezTo>
                  <a:pt x="6655763" y="1550272"/>
                  <a:pt x="6656706" y="1552435"/>
                  <a:pt x="6656706" y="1552435"/>
                </a:cubicBezTo>
                <a:cubicBezTo>
                  <a:pt x="6717284" y="1606338"/>
                  <a:pt x="6711303" y="1639848"/>
                  <a:pt x="6642098" y="1670048"/>
                </a:cubicBezTo>
                <a:cubicBezTo>
                  <a:pt x="6620361" y="1681594"/>
                  <a:pt x="6582868" y="1671177"/>
                  <a:pt x="6577326" y="1696254"/>
                </a:cubicBezTo>
                <a:cubicBezTo>
                  <a:pt x="6566250" y="1746406"/>
                  <a:pt x="6538311" y="1795678"/>
                  <a:pt x="6544095" y="1846714"/>
                </a:cubicBezTo>
                <a:cubicBezTo>
                  <a:pt x="6545650" y="1857364"/>
                  <a:pt x="6548316" y="1867016"/>
                  <a:pt x="6548373" y="1876002"/>
                </a:cubicBezTo>
                <a:lnTo>
                  <a:pt x="6547756" y="1879451"/>
                </a:lnTo>
                <a:lnTo>
                  <a:pt x="6570696" y="1855674"/>
                </a:lnTo>
                <a:cubicBezTo>
                  <a:pt x="6596084" y="1834047"/>
                  <a:pt x="6619515" y="1811047"/>
                  <a:pt x="6640424" y="1785915"/>
                </a:cubicBezTo>
                <a:lnTo>
                  <a:pt x="6650833" y="1770177"/>
                </a:lnTo>
                <a:lnTo>
                  <a:pt x="6641457" y="1763026"/>
                </a:lnTo>
                <a:cubicBezTo>
                  <a:pt x="6633250" y="1758367"/>
                  <a:pt x="6637906" y="1750156"/>
                  <a:pt x="6642561" y="1741943"/>
                </a:cubicBezTo>
                <a:cubicBezTo>
                  <a:pt x="6651266" y="1737115"/>
                  <a:pt x="6658976" y="1736197"/>
                  <a:pt x="6666172" y="1737498"/>
                </a:cubicBezTo>
                <a:lnTo>
                  <a:pt x="6671054" y="1739607"/>
                </a:lnTo>
                <a:lnTo>
                  <a:pt x="6695027" y="1703365"/>
                </a:lnTo>
                <a:cubicBezTo>
                  <a:pt x="6724467" y="1636396"/>
                  <a:pt x="6778171" y="1609791"/>
                  <a:pt x="6839707" y="1588678"/>
                </a:cubicBezTo>
                <a:cubicBezTo>
                  <a:pt x="6853033" y="1586336"/>
                  <a:pt x="6859110" y="1581834"/>
                  <a:pt x="6868698" y="1597316"/>
                </a:cubicBezTo>
                <a:cubicBezTo>
                  <a:pt x="6899806" y="1657076"/>
                  <a:pt x="6903137" y="1656491"/>
                  <a:pt x="6938248" y="1602258"/>
                </a:cubicBezTo>
                <a:cubicBezTo>
                  <a:pt x="6940410" y="1595011"/>
                  <a:pt x="6945901" y="1587180"/>
                  <a:pt x="6948062" y="1579933"/>
                </a:cubicBezTo>
                <a:cubicBezTo>
                  <a:pt x="6956299" y="1568188"/>
                  <a:pt x="6952202" y="1544876"/>
                  <a:pt x="6970615" y="1551940"/>
                </a:cubicBezTo>
                <a:cubicBezTo>
                  <a:pt x="6989024" y="1559003"/>
                  <a:pt x="6985291" y="1576826"/>
                  <a:pt x="6977639" y="1591903"/>
                </a:cubicBezTo>
                <a:cubicBezTo>
                  <a:pt x="6961747" y="1618726"/>
                  <a:pt x="6942526" y="1646137"/>
                  <a:pt x="6923304" y="1673547"/>
                </a:cubicBezTo>
                <a:cubicBezTo>
                  <a:pt x="6915067" y="1685293"/>
                  <a:pt x="6900167" y="1698211"/>
                  <a:pt x="6919749" y="1711936"/>
                </a:cubicBezTo>
                <a:cubicBezTo>
                  <a:pt x="6935415" y="1722916"/>
                  <a:pt x="6946579" y="1727820"/>
                  <a:pt x="6964809" y="1714316"/>
                </a:cubicBezTo>
                <a:cubicBezTo>
                  <a:pt x="7032830" y="1671464"/>
                  <a:pt x="7085183" y="1617632"/>
                  <a:pt x="7129117" y="1554981"/>
                </a:cubicBezTo>
                <a:cubicBezTo>
                  <a:pt x="7139515" y="1535990"/>
                  <a:pt x="7156576" y="1515825"/>
                  <a:pt x="7178904" y="1525632"/>
                </a:cubicBezTo>
                <a:cubicBezTo>
                  <a:pt x="7201232" y="1535440"/>
                  <a:pt x="7203169" y="1565999"/>
                  <a:pt x="7207265" y="1589311"/>
                </a:cubicBezTo>
                <a:cubicBezTo>
                  <a:pt x="7204520" y="1593228"/>
                  <a:pt x="7202357" y="1600473"/>
                  <a:pt x="7199613" y="1604388"/>
                </a:cubicBezTo>
                <a:cubicBezTo>
                  <a:pt x="7195292" y="1618880"/>
                  <a:pt x="7194888" y="1636118"/>
                  <a:pt x="7207222" y="1647683"/>
                </a:cubicBezTo>
                <a:cubicBezTo>
                  <a:pt x="7236978" y="1680216"/>
                  <a:pt x="7225589" y="1713117"/>
                  <a:pt x="7206368" y="1740527"/>
                </a:cubicBezTo>
                <a:cubicBezTo>
                  <a:pt x="7158518" y="1800433"/>
                  <a:pt x="7104004" y="1861510"/>
                  <a:pt x="7052235" y="1918672"/>
                </a:cubicBezTo>
                <a:cubicBezTo>
                  <a:pt x="7046745" y="1926503"/>
                  <a:pt x="7037921" y="1934921"/>
                  <a:pt x="7032429" y="1942752"/>
                </a:cubicBezTo>
                <a:cubicBezTo>
                  <a:pt x="7026938" y="1950583"/>
                  <a:pt x="7018701" y="1962329"/>
                  <a:pt x="7027702" y="1974479"/>
                </a:cubicBezTo>
                <a:cubicBezTo>
                  <a:pt x="7032790" y="1983885"/>
                  <a:pt x="7044944" y="1974884"/>
                  <a:pt x="7054939" y="1973128"/>
                </a:cubicBezTo>
                <a:cubicBezTo>
                  <a:pt x="7084333" y="1964526"/>
                  <a:pt x="7113143" y="1952598"/>
                  <a:pt x="7142540" y="1944001"/>
                </a:cubicBezTo>
                <a:cubicBezTo>
                  <a:pt x="7165857" y="1939902"/>
                  <a:pt x="7186835" y="1922483"/>
                  <a:pt x="7212494" y="1931705"/>
                </a:cubicBezTo>
                <a:cubicBezTo>
                  <a:pt x="7237567" y="1937598"/>
                  <a:pt x="7249318" y="1945831"/>
                  <a:pt x="7225596" y="1967169"/>
                </a:cubicBezTo>
                <a:cubicBezTo>
                  <a:pt x="7195794" y="1993004"/>
                  <a:pt x="7191067" y="2024732"/>
                  <a:pt x="7208084" y="2062938"/>
                </a:cubicBezTo>
                <a:cubicBezTo>
                  <a:pt x="7245131" y="2039263"/>
                  <a:pt x="7283351" y="2022245"/>
                  <a:pt x="7322154" y="2008561"/>
                </a:cubicBezTo>
                <a:lnTo>
                  <a:pt x="7360195" y="1995905"/>
                </a:lnTo>
                <a:lnTo>
                  <a:pt x="7394265" y="1970636"/>
                </a:lnTo>
                <a:cubicBezTo>
                  <a:pt x="7469418" y="1922749"/>
                  <a:pt x="7533388" y="1925366"/>
                  <a:pt x="7626635" y="1859921"/>
                </a:cubicBezTo>
                <a:cubicBezTo>
                  <a:pt x="7633863" y="1879806"/>
                  <a:pt x="7597992" y="1901862"/>
                  <a:pt x="7572487" y="1926902"/>
                </a:cubicBezTo>
                <a:lnTo>
                  <a:pt x="7560842" y="1942027"/>
                </a:lnTo>
                <a:lnTo>
                  <a:pt x="7555253" y="1942178"/>
                </a:lnTo>
                <a:cubicBezTo>
                  <a:pt x="7553507" y="1943564"/>
                  <a:pt x="7553144" y="1946697"/>
                  <a:pt x="7552421" y="1952964"/>
                </a:cubicBezTo>
                <a:lnTo>
                  <a:pt x="7560842" y="1942027"/>
                </a:lnTo>
                <a:lnTo>
                  <a:pt x="7566396" y="1941876"/>
                </a:lnTo>
                <a:cubicBezTo>
                  <a:pt x="7580371" y="1930789"/>
                  <a:pt x="7592901" y="1932234"/>
                  <a:pt x="7578924" y="1943322"/>
                </a:cubicBezTo>
                <a:cubicBezTo>
                  <a:pt x="7578924" y="1943322"/>
                  <a:pt x="7563503" y="1966944"/>
                  <a:pt x="7550975" y="1965498"/>
                </a:cubicBezTo>
                <a:cubicBezTo>
                  <a:pt x="7550975" y="1965498"/>
                  <a:pt x="7549528" y="1978032"/>
                  <a:pt x="7549528" y="1978032"/>
                </a:cubicBezTo>
                <a:cubicBezTo>
                  <a:pt x="7549528" y="1978032"/>
                  <a:pt x="7549528" y="1978032"/>
                  <a:pt x="7537000" y="1976587"/>
                </a:cubicBezTo>
                <a:lnTo>
                  <a:pt x="7469976" y="2050236"/>
                </a:lnTo>
                <a:lnTo>
                  <a:pt x="7455117" y="2074507"/>
                </a:lnTo>
                <a:cubicBezTo>
                  <a:pt x="7448006" y="2084717"/>
                  <a:pt x="7440235" y="2094236"/>
                  <a:pt x="7431412" y="2102653"/>
                </a:cubicBezTo>
                <a:cubicBezTo>
                  <a:pt x="7383965" y="2145324"/>
                  <a:pt x="7372756" y="2198791"/>
                  <a:pt x="7362133" y="2255588"/>
                </a:cubicBezTo>
                <a:cubicBezTo>
                  <a:pt x="7361143" y="2269494"/>
                  <a:pt x="7362899" y="2279483"/>
                  <a:pt x="7380140" y="2279888"/>
                </a:cubicBezTo>
                <a:cubicBezTo>
                  <a:pt x="7386802" y="2278717"/>
                  <a:pt x="7400127" y="2276375"/>
                  <a:pt x="7401883" y="2286365"/>
                </a:cubicBezTo>
                <a:cubicBezTo>
                  <a:pt x="7404224" y="2299685"/>
                  <a:pt x="7391485" y="2305359"/>
                  <a:pt x="7385408" y="2309860"/>
                </a:cubicBezTo>
                <a:cubicBezTo>
                  <a:pt x="7354437" y="2329034"/>
                  <a:pt x="7345796" y="2358019"/>
                  <a:pt x="7344984" y="2392492"/>
                </a:cubicBezTo>
                <a:cubicBezTo>
                  <a:pt x="7344579" y="2409729"/>
                  <a:pt x="7343186" y="2440873"/>
                  <a:pt x="7370420" y="2439518"/>
                </a:cubicBezTo>
                <a:cubicBezTo>
                  <a:pt x="7390407" y="2436006"/>
                  <a:pt x="7415301" y="2421333"/>
                  <a:pt x="7424528" y="2395679"/>
                </a:cubicBezTo>
                <a:cubicBezTo>
                  <a:pt x="7426690" y="2388431"/>
                  <a:pt x="7421017" y="2375696"/>
                  <a:pt x="7434342" y="2373355"/>
                </a:cubicBezTo>
                <a:cubicBezTo>
                  <a:pt x="7447666" y="2371013"/>
                  <a:pt x="7450008" y="2384333"/>
                  <a:pt x="7451764" y="2394325"/>
                </a:cubicBezTo>
                <a:cubicBezTo>
                  <a:pt x="7467610" y="2425873"/>
                  <a:pt x="7481699" y="2447428"/>
                  <a:pt x="7522079" y="2423165"/>
                </a:cubicBezTo>
                <a:cubicBezTo>
                  <a:pt x="7549720" y="2404575"/>
                  <a:pt x="7580690" y="2385400"/>
                  <a:pt x="7603828" y="2360734"/>
                </a:cubicBezTo>
                <a:cubicBezTo>
                  <a:pt x="7626381" y="2332740"/>
                  <a:pt x="7654020" y="2314150"/>
                  <a:pt x="7693995" y="2307125"/>
                </a:cubicBezTo>
                <a:cubicBezTo>
                  <a:pt x="7723975" y="2301857"/>
                  <a:pt x="7757286" y="2296002"/>
                  <a:pt x="7784342" y="2274081"/>
                </a:cubicBezTo>
                <a:cubicBezTo>
                  <a:pt x="7796496" y="2265079"/>
                  <a:pt x="7807075" y="2266651"/>
                  <a:pt x="7819409" y="2278217"/>
                </a:cubicBezTo>
                <a:cubicBezTo>
                  <a:pt x="7832328" y="2293111"/>
                  <a:pt x="7827423" y="2304273"/>
                  <a:pt x="7812522" y="2317192"/>
                </a:cubicBezTo>
                <a:cubicBezTo>
                  <a:pt x="7689990" y="2421122"/>
                  <a:pt x="7601131" y="2560329"/>
                  <a:pt x="7487602" y="2676410"/>
                </a:cubicBezTo>
                <a:cubicBezTo>
                  <a:pt x="7464464" y="2701076"/>
                  <a:pt x="7422915" y="2718677"/>
                  <a:pt x="7435024" y="2768043"/>
                </a:cubicBezTo>
                <a:cubicBezTo>
                  <a:pt x="7438940" y="2770791"/>
                  <a:pt x="7429533" y="2775876"/>
                  <a:pt x="7426787" y="2779792"/>
                </a:cubicBezTo>
                <a:cubicBezTo>
                  <a:pt x="7397166" y="2826196"/>
                  <a:pt x="7366962" y="2869268"/>
                  <a:pt x="7324423" y="2900776"/>
                </a:cubicBezTo>
                <a:cubicBezTo>
                  <a:pt x="7303446" y="2918196"/>
                  <a:pt x="7289715" y="2937773"/>
                  <a:pt x="7276571" y="2960683"/>
                </a:cubicBezTo>
                <a:cubicBezTo>
                  <a:pt x="7269504" y="2979090"/>
                  <a:pt x="7273015" y="2999070"/>
                  <a:pt x="7285350" y="3010636"/>
                </a:cubicBezTo>
                <a:cubicBezTo>
                  <a:pt x="7301015" y="3021615"/>
                  <a:pt x="7308667" y="3006538"/>
                  <a:pt x="7321407" y="3000867"/>
                </a:cubicBezTo>
                <a:cubicBezTo>
                  <a:pt x="7371780" y="2974849"/>
                  <a:pt x="7413149" y="2936680"/>
                  <a:pt x="7450603" y="2895766"/>
                </a:cubicBezTo>
                <a:cubicBezTo>
                  <a:pt x="7485310" y="2858769"/>
                  <a:pt x="7525644" y="2892878"/>
                  <a:pt x="7562873" y="2889767"/>
                </a:cubicBezTo>
                <a:cubicBezTo>
                  <a:pt x="7579530" y="2886841"/>
                  <a:pt x="7561479" y="2920911"/>
                  <a:pt x="7567734" y="2936978"/>
                </a:cubicBezTo>
                <a:cubicBezTo>
                  <a:pt x="7574397" y="2935808"/>
                  <a:pt x="7584976" y="2937380"/>
                  <a:pt x="7591641" y="2936211"/>
                </a:cubicBezTo>
                <a:cubicBezTo>
                  <a:pt x="7629453" y="2936431"/>
                  <a:pt x="7662402" y="2889442"/>
                  <a:pt x="7702154" y="2920219"/>
                </a:cubicBezTo>
                <a:cubicBezTo>
                  <a:pt x="7709986" y="2925710"/>
                  <a:pt x="7714308" y="2911220"/>
                  <a:pt x="7717052" y="2907302"/>
                </a:cubicBezTo>
                <a:cubicBezTo>
                  <a:pt x="7721960" y="2896142"/>
                  <a:pt x="7722951" y="2882235"/>
                  <a:pt x="7740192" y="2882639"/>
                </a:cubicBezTo>
                <a:cubicBezTo>
                  <a:pt x="7743884" y="2923186"/>
                  <a:pt x="7743884" y="2923186"/>
                  <a:pt x="7783272" y="2912831"/>
                </a:cubicBezTo>
                <a:cubicBezTo>
                  <a:pt x="7802675" y="2905987"/>
                  <a:pt x="7852417" y="2935009"/>
                  <a:pt x="7857100" y="2961652"/>
                </a:cubicBezTo>
                <a:cubicBezTo>
                  <a:pt x="7865294" y="3008277"/>
                  <a:pt x="7866241" y="3052740"/>
                  <a:pt x="7820955" y="3088164"/>
                </a:cubicBezTo>
                <a:cubicBezTo>
                  <a:pt x="7770177" y="3131420"/>
                  <a:pt x="7741727" y="3184483"/>
                  <a:pt x="7746771" y="3252259"/>
                </a:cubicBezTo>
                <a:cubicBezTo>
                  <a:pt x="7749292" y="3286148"/>
                  <a:pt x="7733401" y="3312971"/>
                  <a:pt x="7705762" y="3331562"/>
                </a:cubicBezTo>
                <a:cubicBezTo>
                  <a:pt x="7684786" y="3348983"/>
                  <a:pt x="7659891" y="3363654"/>
                  <a:pt x="7647917" y="3393224"/>
                </a:cubicBezTo>
                <a:cubicBezTo>
                  <a:pt x="7625547" y="3441788"/>
                  <a:pt x="7584762" y="3483286"/>
                  <a:pt x="7551226" y="3526943"/>
                </a:cubicBezTo>
                <a:cubicBezTo>
                  <a:pt x="7539657" y="3539276"/>
                  <a:pt x="7528087" y="3551609"/>
                  <a:pt x="7507515" y="3551792"/>
                </a:cubicBezTo>
                <a:cubicBezTo>
                  <a:pt x="7476363" y="3550400"/>
                  <a:pt x="7456557" y="3574478"/>
                  <a:pt x="7431079" y="3585824"/>
                </a:cubicBezTo>
                <a:cubicBezTo>
                  <a:pt x="7365220" y="3621429"/>
                  <a:pt x="7399839" y="3701174"/>
                  <a:pt x="7355723" y="3743258"/>
                </a:cubicBezTo>
                <a:cubicBezTo>
                  <a:pt x="7352393" y="3743842"/>
                  <a:pt x="7352978" y="3747174"/>
                  <a:pt x="7352978" y="3747174"/>
                </a:cubicBezTo>
                <a:cubicBezTo>
                  <a:pt x="7385075" y="3793028"/>
                  <a:pt x="7318675" y="3766935"/>
                  <a:pt x="7323358" y="3793577"/>
                </a:cubicBezTo>
                <a:cubicBezTo>
                  <a:pt x="7277531" y="3767298"/>
                  <a:pt x="7287886" y="3806677"/>
                  <a:pt x="7287481" y="3823912"/>
                </a:cubicBezTo>
                <a:cubicBezTo>
                  <a:pt x="7287075" y="3841151"/>
                  <a:pt x="7278837" y="3852897"/>
                  <a:pt x="7271186" y="3867974"/>
                </a:cubicBezTo>
                <a:cubicBezTo>
                  <a:pt x="7251379" y="3892054"/>
                  <a:pt x="7224910" y="3917306"/>
                  <a:pt x="7222344" y="3941788"/>
                </a:cubicBezTo>
                <a:cubicBezTo>
                  <a:pt x="7217618" y="3973518"/>
                  <a:pt x="7202718" y="3986433"/>
                  <a:pt x="7183317" y="3993278"/>
                </a:cubicBezTo>
                <a:lnTo>
                  <a:pt x="7163056" y="4003391"/>
                </a:lnTo>
                <a:lnTo>
                  <a:pt x="7147104" y="4028337"/>
                </a:lnTo>
                <a:cubicBezTo>
                  <a:pt x="7092956" y="4109312"/>
                  <a:pt x="7042556" y="4172594"/>
                  <a:pt x="6985140" y="4228700"/>
                </a:cubicBezTo>
                <a:cubicBezTo>
                  <a:pt x="6921058" y="4316265"/>
                  <a:pt x="6857263" y="4378606"/>
                  <a:pt x="6780421" y="4478639"/>
                </a:cubicBezTo>
                <a:cubicBezTo>
                  <a:pt x="6792895" y="4491392"/>
                  <a:pt x="6805797" y="4466313"/>
                  <a:pt x="6818272" y="4479068"/>
                </a:cubicBezTo>
                <a:cubicBezTo>
                  <a:pt x="6779564" y="4554305"/>
                  <a:pt x="6753904" y="4591854"/>
                  <a:pt x="6715484" y="4641870"/>
                </a:cubicBezTo>
                <a:cubicBezTo>
                  <a:pt x="6686776" y="4669923"/>
                  <a:pt x="6657987" y="4705071"/>
                  <a:pt x="6618412" y="4752513"/>
                </a:cubicBezTo>
                <a:lnTo>
                  <a:pt x="6609770" y="4762776"/>
                </a:lnTo>
                <a:lnTo>
                  <a:pt x="6549291" y="4704426"/>
                </a:lnTo>
                <a:lnTo>
                  <a:pt x="6550757" y="4703067"/>
                </a:lnTo>
                <a:cubicBezTo>
                  <a:pt x="6589035" y="4665663"/>
                  <a:pt x="6640071" y="4615790"/>
                  <a:pt x="6678921" y="4527941"/>
                </a:cubicBezTo>
                <a:cubicBezTo>
                  <a:pt x="6717197" y="4490536"/>
                  <a:pt x="6729528" y="4515901"/>
                  <a:pt x="6780707" y="4453416"/>
                </a:cubicBezTo>
                <a:cubicBezTo>
                  <a:pt x="6806512" y="4403257"/>
                  <a:pt x="6768520" y="4415439"/>
                  <a:pt x="6819700" y="4352955"/>
                </a:cubicBezTo>
                <a:cubicBezTo>
                  <a:pt x="6851454" y="4334395"/>
                  <a:pt x="6880268" y="4296883"/>
                  <a:pt x="6910752" y="4251508"/>
                </a:cubicBezTo>
                <a:lnTo>
                  <a:pt x="6916078" y="4243377"/>
                </a:lnTo>
                <a:lnTo>
                  <a:pt x="6913589" y="4246131"/>
                </a:lnTo>
                <a:cubicBezTo>
                  <a:pt x="6905864" y="4248883"/>
                  <a:pt x="6894328" y="4249194"/>
                  <a:pt x="6877480" y="4246147"/>
                </a:cubicBezTo>
                <a:cubicBezTo>
                  <a:pt x="6840613" y="4290392"/>
                  <a:pt x="6789654" y="4313080"/>
                  <a:pt x="6760034" y="4359482"/>
                </a:cubicBezTo>
                <a:cubicBezTo>
                  <a:pt x="6746307" y="4379060"/>
                  <a:pt x="6733747" y="4405299"/>
                  <a:pt x="6700254" y="4390588"/>
                </a:cubicBezTo>
                <a:cubicBezTo>
                  <a:pt x="6689090" y="4385683"/>
                  <a:pt x="6687515" y="4396260"/>
                  <a:pt x="6685355" y="4403504"/>
                </a:cubicBezTo>
                <a:cubicBezTo>
                  <a:pt x="6656095" y="4491043"/>
                  <a:pt x="6607254" y="4564853"/>
                  <a:pt x="6542747" y="4627689"/>
                </a:cubicBezTo>
                <a:cubicBezTo>
                  <a:pt x="6533924" y="4636106"/>
                  <a:pt x="6525933" y="4644376"/>
                  <a:pt x="6518922" y="4653333"/>
                </a:cubicBezTo>
                <a:lnTo>
                  <a:pt x="6510614" y="4667111"/>
                </a:lnTo>
                <a:lnTo>
                  <a:pt x="6425846" y="4585327"/>
                </a:lnTo>
                <a:lnTo>
                  <a:pt x="6501355" y="4662810"/>
                </a:lnTo>
                <a:cubicBezTo>
                  <a:pt x="6511865" y="4673816"/>
                  <a:pt x="6523102" y="4688984"/>
                  <a:pt x="6507199" y="4696066"/>
                </a:cubicBezTo>
                <a:cubicBezTo>
                  <a:pt x="6467078" y="4711686"/>
                  <a:pt x="6464605" y="4746405"/>
                  <a:pt x="6448200" y="4775004"/>
                </a:cubicBezTo>
                <a:cubicBezTo>
                  <a:pt x="6441342" y="4784778"/>
                  <a:pt x="6427632" y="4804330"/>
                  <a:pt x="6417126" y="4793321"/>
                </a:cubicBezTo>
                <a:cubicBezTo>
                  <a:pt x="6381442" y="4761020"/>
                  <a:pt x="6363797" y="4806977"/>
                  <a:pt x="6342276" y="4806474"/>
                </a:cubicBezTo>
                <a:cubicBezTo>
                  <a:pt x="6286757" y="4807660"/>
                  <a:pt x="6315586" y="4849736"/>
                  <a:pt x="6306034" y="4868554"/>
                </a:cubicBezTo>
                <a:cubicBezTo>
                  <a:pt x="6298672" y="4899848"/>
                  <a:pt x="6289849" y="4922825"/>
                  <a:pt x="6254392" y="4916200"/>
                </a:cubicBezTo>
                <a:cubicBezTo>
                  <a:pt x="6241187" y="4914235"/>
                  <a:pt x="6225285" y="4921316"/>
                  <a:pt x="6223318" y="4934518"/>
                </a:cubicBezTo>
                <a:cubicBezTo>
                  <a:pt x="6218149" y="4978280"/>
                  <a:pt x="6179490" y="5002216"/>
                  <a:pt x="6159652" y="5035701"/>
                </a:cubicBezTo>
                <a:cubicBezTo>
                  <a:pt x="6150100" y="5054523"/>
                  <a:pt x="6128074" y="5075535"/>
                  <a:pt x="6169150" y="5089746"/>
                </a:cubicBezTo>
                <a:cubicBezTo>
                  <a:pt x="6182357" y="5091710"/>
                  <a:pt x="6183312" y="5121541"/>
                  <a:pt x="6154206" y="5126658"/>
                </a:cubicBezTo>
                <a:cubicBezTo>
                  <a:pt x="6145157" y="5123958"/>
                  <a:pt x="6136841" y="5125420"/>
                  <a:pt x="6134143" y="5134467"/>
                </a:cubicBezTo>
                <a:cubicBezTo>
                  <a:pt x="6111612" y="5176995"/>
                  <a:pt x="6089078" y="5219525"/>
                  <a:pt x="6051879" y="5251776"/>
                </a:cubicBezTo>
                <a:cubicBezTo>
                  <a:pt x="6018109" y="5279138"/>
                  <a:pt x="5959893" y="5289368"/>
                  <a:pt x="5966694" y="5352457"/>
                </a:cubicBezTo>
                <a:cubicBezTo>
                  <a:pt x="5968155" y="5360771"/>
                  <a:pt x="5956411" y="5367121"/>
                  <a:pt x="5948824" y="5372739"/>
                </a:cubicBezTo>
                <a:cubicBezTo>
                  <a:pt x="5912580" y="5434819"/>
                  <a:pt x="5841385" y="5468761"/>
                  <a:pt x="5814188" y="5533537"/>
                </a:cubicBezTo>
                <a:cubicBezTo>
                  <a:pt x="5793118" y="5584381"/>
                  <a:pt x="5759347" y="5611743"/>
                  <a:pt x="5711639" y="5632983"/>
                </a:cubicBezTo>
                <a:cubicBezTo>
                  <a:pt x="5648760" y="5665461"/>
                  <a:pt x="5575373" y="5686930"/>
                  <a:pt x="5523733" y="5734575"/>
                </a:cubicBezTo>
                <a:cubicBezTo>
                  <a:pt x="5478948" y="5772445"/>
                  <a:pt x="5435399" y="5792952"/>
                  <a:pt x="5381116" y="5776780"/>
                </a:cubicBezTo>
                <a:cubicBezTo>
                  <a:pt x="5375271" y="5743524"/>
                  <a:pt x="5388983" y="5723972"/>
                  <a:pt x="5420787" y="5709811"/>
                </a:cubicBezTo>
                <a:cubicBezTo>
                  <a:pt x="5521821" y="5674913"/>
                  <a:pt x="5605997" y="5617266"/>
                  <a:pt x="5657917" y="5522431"/>
                </a:cubicBezTo>
                <a:cubicBezTo>
                  <a:pt x="5670898" y="5498722"/>
                  <a:pt x="5711748" y="5487257"/>
                  <a:pt x="5703206" y="5463046"/>
                </a:cubicBezTo>
                <a:cubicBezTo>
                  <a:pt x="5675390" y="5377938"/>
                  <a:pt x="5771254" y="5386804"/>
                  <a:pt x="5784740" y="5341578"/>
                </a:cubicBezTo>
                <a:cubicBezTo>
                  <a:pt x="5870098" y="5339434"/>
                  <a:pt x="5883132" y="5242863"/>
                  <a:pt x="5946743" y="5214542"/>
                </a:cubicBezTo>
                <a:cubicBezTo>
                  <a:pt x="5958487" y="5208190"/>
                  <a:pt x="5959723" y="5190832"/>
                  <a:pt x="5952642" y="5174934"/>
                </a:cubicBezTo>
                <a:cubicBezTo>
                  <a:pt x="5943369" y="5146567"/>
                  <a:pt x="5929939" y="5118929"/>
                  <a:pt x="5919936" y="5086403"/>
                </a:cubicBezTo>
                <a:cubicBezTo>
                  <a:pt x="5853855" y="5149441"/>
                  <a:pt x="5793898" y="5198549"/>
                  <a:pt x="5724164" y="5240802"/>
                </a:cubicBezTo>
                <a:cubicBezTo>
                  <a:pt x="5704101" y="5248612"/>
                  <a:pt x="5693820" y="5263276"/>
                  <a:pt x="5688424" y="5281366"/>
                </a:cubicBezTo>
                <a:cubicBezTo>
                  <a:pt x="5673479" y="5318277"/>
                  <a:pt x="5664882" y="5366930"/>
                  <a:pt x="5635269" y="5393561"/>
                </a:cubicBezTo>
                <a:cubicBezTo>
                  <a:pt x="5598801" y="5429968"/>
                  <a:pt x="5567951" y="5473960"/>
                  <a:pt x="5536370" y="5513794"/>
                </a:cubicBezTo>
                <a:cubicBezTo>
                  <a:pt x="5441631" y="5633295"/>
                  <a:pt x="5325878" y="5730778"/>
                  <a:pt x="5215011" y="5831684"/>
                </a:cubicBezTo>
                <a:cubicBezTo>
                  <a:pt x="5174385" y="5868824"/>
                  <a:pt x="5123024" y="5869280"/>
                  <a:pt x="5083182" y="5837710"/>
                </a:cubicBezTo>
                <a:cubicBezTo>
                  <a:pt x="5048230" y="5809568"/>
                  <a:pt x="5011536" y="5820305"/>
                  <a:pt x="4982934" y="5803903"/>
                </a:cubicBezTo>
                <a:cubicBezTo>
                  <a:pt x="4915222" y="5760093"/>
                  <a:pt x="4943038" y="5845198"/>
                  <a:pt x="4913931" y="5850313"/>
                </a:cubicBezTo>
                <a:cubicBezTo>
                  <a:pt x="4902185" y="5856664"/>
                  <a:pt x="4895330" y="5866439"/>
                  <a:pt x="4883587" y="5872788"/>
                </a:cubicBezTo>
                <a:cubicBezTo>
                  <a:pt x="4841499" y="5901613"/>
                  <a:pt x="4803568" y="5929706"/>
                  <a:pt x="4777607" y="5977127"/>
                </a:cubicBezTo>
                <a:cubicBezTo>
                  <a:pt x="4767324" y="5991787"/>
                  <a:pt x="4751422" y="5998869"/>
                  <a:pt x="4741139" y="6013532"/>
                </a:cubicBezTo>
                <a:cubicBezTo>
                  <a:pt x="4695850" y="6072918"/>
                  <a:pt x="4595827" y="6064783"/>
                  <a:pt x="4562506" y="6143492"/>
                </a:cubicBezTo>
                <a:cubicBezTo>
                  <a:pt x="4559078" y="6148379"/>
                  <a:pt x="4551490" y="6154000"/>
                  <a:pt x="4546602" y="6150571"/>
                </a:cubicBezTo>
                <a:cubicBezTo>
                  <a:pt x="4505524" y="6136365"/>
                  <a:pt x="4482263" y="6174736"/>
                  <a:pt x="4450458" y="6188898"/>
                </a:cubicBezTo>
                <a:cubicBezTo>
                  <a:pt x="4434556" y="6195978"/>
                  <a:pt x="4415955" y="6212103"/>
                  <a:pt x="4413032" y="6195475"/>
                </a:cubicBezTo>
                <a:cubicBezTo>
                  <a:pt x="4411347" y="6161487"/>
                  <a:pt x="4366112" y="6148007"/>
                  <a:pt x="4381056" y="6111097"/>
                </a:cubicBezTo>
                <a:cubicBezTo>
                  <a:pt x="4388643" y="6105479"/>
                  <a:pt x="4396229" y="6099862"/>
                  <a:pt x="4401849" y="6107442"/>
                </a:cubicBezTo>
                <a:cubicBezTo>
                  <a:pt x="4431409" y="6153674"/>
                  <a:pt x="4445623" y="6112607"/>
                  <a:pt x="4459333" y="6093056"/>
                </a:cubicBezTo>
                <a:cubicBezTo>
                  <a:pt x="4473044" y="6073504"/>
                  <a:pt x="4485520" y="6071311"/>
                  <a:pt x="4507772" y="6075974"/>
                </a:cubicBezTo>
                <a:cubicBezTo>
                  <a:pt x="4538340" y="6079172"/>
                  <a:pt x="4585093" y="6028101"/>
                  <a:pt x="4571660" y="6000462"/>
                </a:cubicBezTo>
                <a:cubicBezTo>
                  <a:pt x="4564582" y="5984564"/>
                  <a:pt x="4551150" y="5956925"/>
                  <a:pt x="4526427" y="5986984"/>
                </a:cubicBezTo>
                <a:cubicBezTo>
                  <a:pt x="4512715" y="6006536"/>
                  <a:pt x="4494621" y="6001145"/>
                  <a:pt x="4473100" y="6000642"/>
                </a:cubicBezTo>
                <a:cubicBezTo>
                  <a:pt x="4421740" y="6001095"/>
                  <a:pt x="4376223" y="6034808"/>
                  <a:pt x="4327787" y="6051890"/>
                </a:cubicBezTo>
                <a:cubicBezTo>
                  <a:pt x="4303568" y="6060435"/>
                  <a:pt x="4318458" y="6096386"/>
                  <a:pt x="4309637" y="6119364"/>
                </a:cubicBezTo>
                <a:cubicBezTo>
                  <a:pt x="4288060" y="6191723"/>
                  <a:pt x="4255524" y="6201727"/>
                  <a:pt x="4194666" y="6148140"/>
                </a:cubicBezTo>
                <a:cubicBezTo>
                  <a:pt x="4194666" y="6148140"/>
                  <a:pt x="4185620" y="6145443"/>
                  <a:pt x="4184889" y="6141287"/>
                </a:cubicBezTo>
                <a:cubicBezTo>
                  <a:pt x="4171179"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49" y="6469592"/>
                </a:cubicBezTo>
                <a:cubicBezTo>
                  <a:pt x="3683262" y="6482290"/>
                  <a:pt x="3657808" y="6508190"/>
                  <a:pt x="3631171" y="6478588"/>
                </a:cubicBezTo>
                <a:cubicBezTo>
                  <a:pt x="3604534" y="6448985"/>
                  <a:pt x="3639768" y="6429938"/>
                  <a:pt x="3648589" y="6406958"/>
                </a:cubicBezTo>
                <a:cubicBezTo>
                  <a:pt x="3652017"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0" y="5982215"/>
                </a:cubicBezTo>
                <a:cubicBezTo>
                  <a:pt x="3958540" y="5975363"/>
                  <a:pt x="3950955" y="5980980"/>
                  <a:pt x="3948258" y="5990026"/>
                </a:cubicBezTo>
                <a:cubicBezTo>
                  <a:pt x="3934548" y="6009578"/>
                  <a:pt x="3915947" y="6025702"/>
                  <a:pt x="3894428" y="6025200"/>
                </a:cubicBezTo>
                <a:cubicBezTo>
                  <a:pt x="3828400" y="6015375"/>
                  <a:pt x="3792660" y="6055940"/>
                  <a:pt x="3761813" y="6099932"/>
                </a:cubicBezTo>
                <a:cubicBezTo>
                  <a:pt x="3698654" y="6179598"/>
                  <a:pt x="3632068" y="6264156"/>
                  <a:pt x="3543732" y="6322535"/>
                </a:cubicBezTo>
                <a:cubicBezTo>
                  <a:pt x="3524401" y="6334504"/>
                  <a:pt x="3515581" y="6357481"/>
                  <a:pt x="3506759" y="6380457"/>
                </a:cubicBezTo>
                <a:cubicBezTo>
                  <a:pt x="3470010" y="6464056"/>
                  <a:pt x="3403199" y="6522940"/>
                  <a:pt x="3336383" y="6581821"/>
                </a:cubicBezTo>
                <a:cubicBezTo>
                  <a:pt x="3299916" y="6618229"/>
                  <a:pt x="3254682" y="6604751"/>
                  <a:pt x="3225854" y="6562676"/>
                </a:cubicBezTo>
                <a:cubicBezTo>
                  <a:pt x="3215347" y="6551666"/>
                  <a:pt x="3207760" y="6557287"/>
                  <a:pt x="3194554" y="6555320"/>
                </a:cubicBezTo>
                <a:cubicBezTo>
                  <a:pt x="3148083" y="6559202"/>
                  <a:pt x="3136843" y="6544036"/>
                  <a:pt x="3154489" y="6498080"/>
                </a:cubicBezTo>
                <a:cubicBezTo>
                  <a:pt x="3167468" y="6474370"/>
                  <a:pt x="3180449" y="6450662"/>
                  <a:pt x="3197586" y="6426223"/>
                </a:cubicBezTo>
                <a:cubicBezTo>
                  <a:pt x="3222310" y="6396164"/>
                  <a:pt x="3226018" y="6344085"/>
                  <a:pt x="3287887" y="6354640"/>
                </a:cubicBezTo>
                <a:cubicBezTo>
                  <a:pt x="3301092" y="6356607"/>
                  <a:pt x="3310643" y="6337787"/>
                  <a:pt x="3300137" y="6326775"/>
                </a:cubicBezTo>
                <a:cubicBezTo>
                  <a:pt x="3257372" y="6278580"/>
                  <a:pt x="3307273" y="6269811"/>
                  <a:pt x="3330760" y="6257112"/>
                </a:cubicBezTo>
                <a:cubicBezTo>
                  <a:pt x="3354980" y="6248569"/>
                  <a:pt x="3361834" y="6238793"/>
                  <a:pt x="3374814" y="6215084"/>
                </a:cubicBezTo>
                <a:cubicBezTo>
                  <a:pt x="3409596" y="6144688"/>
                  <a:pt x="3434601" y="6067441"/>
                  <a:pt x="3489670" y="6014907"/>
                </a:cubicBezTo>
                <a:cubicBezTo>
                  <a:pt x="3565303" y="5933047"/>
                  <a:pt x="3611604" y="5830630"/>
                  <a:pt x="3672571" y="5738491"/>
                </a:cubicBezTo>
                <a:lnTo>
                  <a:pt x="3715103" y="5667156"/>
                </a:lnTo>
                <a:lnTo>
                  <a:pt x="3706935" y="5663875"/>
                </a:lnTo>
                <a:cubicBezTo>
                  <a:pt x="3706935" y="5663875"/>
                  <a:pt x="3702718" y="5663654"/>
                  <a:pt x="3702498" y="5667870"/>
                </a:cubicBezTo>
                <a:cubicBezTo>
                  <a:pt x="3657037" y="5728908"/>
                  <a:pt x="3552986" y="5698095"/>
                  <a:pt x="3518847" y="5785093"/>
                </a:cubicBezTo>
                <a:cubicBezTo>
                  <a:pt x="3508651" y="5818381"/>
                  <a:pt x="3481817" y="5846570"/>
                  <a:pt x="3488262" y="5884957"/>
                </a:cubicBezTo>
                <a:cubicBezTo>
                  <a:pt x="3491152" y="5910476"/>
                  <a:pt x="3477623" y="5926679"/>
                  <a:pt x="3464095" y="5942882"/>
                </a:cubicBezTo>
                <a:cubicBezTo>
                  <a:pt x="3415083"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4" y="6343572"/>
                </a:cubicBezTo>
                <a:cubicBezTo>
                  <a:pt x="2924264" y="6405051"/>
                  <a:pt x="2869030" y="6410615"/>
                  <a:pt x="2810017" y="6407526"/>
                </a:cubicBezTo>
                <a:cubicBezTo>
                  <a:pt x="2776295" y="6405762"/>
                  <a:pt x="2732798" y="6348525"/>
                  <a:pt x="2738338" y="6323448"/>
                </a:cubicBezTo>
                <a:cubicBezTo>
                  <a:pt x="2745201" y="6273075"/>
                  <a:pt x="2745201" y="6273075"/>
                  <a:pt x="2694401" y="6274643"/>
                </a:cubicBezTo>
                <a:cubicBezTo>
                  <a:pt x="2691289" y="6253343"/>
                  <a:pt x="2708371" y="6250008"/>
                  <a:pt x="2721455" y="6242236"/>
                </a:cubicBezTo>
                <a:cubicBezTo>
                  <a:pt x="2725892" y="6238243"/>
                  <a:pt x="2743192" y="6230691"/>
                  <a:pt x="2735202" y="6221819"/>
                </a:cubicBezTo>
                <a:cubicBezTo>
                  <a:pt x="2691044" y="6177228"/>
                  <a:pt x="2744272" y="6129283"/>
                  <a:pt x="2738272" y="6082464"/>
                </a:cubicBezTo>
                <a:cubicBezTo>
                  <a:pt x="2738711" y="6074030"/>
                  <a:pt x="2735159" y="6061161"/>
                  <a:pt x="2735601" y="6052727"/>
                </a:cubicBezTo>
                <a:cubicBezTo>
                  <a:pt x="2714744" y="6047410"/>
                  <a:pt x="2675264" y="6074938"/>
                  <a:pt x="2676368" y="6053856"/>
                </a:cubicBezTo>
                <a:cubicBezTo>
                  <a:pt x="2674580" y="6007257"/>
                  <a:pt x="2626207" y="5962449"/>
                  <a:pt x="2666790" y="5913839"/>
                </a:cubicBezTo>
                <a:cubicBezTo>
                  <a:pt x="2711808" y="5861233"/>
                  <a:pt x="2752834" y="5804192"/>
                  <a:pt x="2777438" y="5737835"/>
                </a:cubicBezTo>
                <a:cubicBezTo>
                  <a:pt x="2782535" y="5721190"/>
                  <a:pt x="2800057" y="5709425"/>
                  <a:pt x="2784080" y="5691678"/>
                </a:cubicBezTo>
                <a:cubicBezTo>
                  <a:pt x="2767881" y="5678147"/>
                  <a:pt x="2742593" y="5676823"/>
                  <a:pt x="2720856" y="5688369"/>
                </a:cubicBezTo>
                <a:cubicBezTo>
                  <a:pt x="2694461" y="5708127"/>
                  <a:pt x="2672285" y="5728106"/>
                  <a:pt x="2653879" y="5756737"/>
                </a:cubicBezTo>
                <a:cubicBezTo>
                  <a:pt x="2621283" y="5814219"/>
                  <a:pt x="2572491" y="5858170"/>
                  <a:pt x="2519482" y="5901902"/>
                </a:cubicBezTo>
                <a:cubicBezTo>
                  <a:pt x="2515048" y="5905898"/>
                  <a:pt x="2510171" y="5918325"/>
                  <a:pt x="2506174" y="5913889"/>
                </a:cubicBezTo>
                <a:cubicBezTo>
                  <a:pt x="2443172" y="5906365"/>
                  <a:pt x="2427659" y="5960513"/>
                  <a:pt x="2400601" y="5992919"/>
                </a:cubicBezTo>
                <a:cubicBezTo>
                  <a:pt x="2273974" y="6151176"/>
                  <a:pt x="2114952" y="6282369"/>
                  <a:pt x="2004744" y="6449939"/>
                </a:cubicBezTo>
                <a:cubicBezTo>
                  <a:pt x="1990994" y="6470360"/>
                  <a:pt x="1977907" y="6478129"/>
                  <a:pt x="1957496" y="6464378"/>
                </a:cubicBezTo>
                <a:cubicBezTo>
                  <a:pt x="1941297" y="6450848"/>
                  <a:pt x="1937744" y="6437978"/>
                  <a:pt x="1947057" y="6421554"/>
                </a:cubicBezTo>
                <a:cubicBezTo>
                  <a:pt x="1970119" y="6384711"/>
                  <a:pt x="1972326" y="6342549"/>
                  <a:pt x="1974312" y="6304603"/>
                </a:cubicBezTo>
                <a:cubicBezTo>
                  <a:pt x="1976960" y="6254008"/>
                  <a:pt x="1995806" y="6216946"/>
                  <a:pt x="2027075" y="6184760"/>
                </a:cubicBezTo>
                <a:cubicBezTo>
                  <a:pt x="2054131" y="6152354"/>
                  <a:pt x="2073196" y="6111075"/>
                  <a:pt x="2092043" y="6074010"/>
                </a:cubicBezTo>
                <a:cubicBezTo>
                  <a:pt x="2115986" y="6020301"/>
                  <a:pt x="2087145" y="6006109"/>
                  <a:pt x="2045656" y="5991255"/>
                </a:cubicBezTo>
                <a:cubicBezTo>
                  <a:pt x="2033009" y="5990593"/>
                  <a:pt x="2016149" y="5989710"/>
                  <a:pt x="2017032" y="5972846"/>
                </a:cubicBezTo>
                <a:cubicBezTo>
                  <a:pt x="2017913" y="5955981"/>
                  <a:pt x="2034554" y="5961080"/>
                  <a:pt x="2043205" y="5957304"/>
                </a:cubicBezTo>
                <a:cubicBezTo>
                  <a:pt x="2073595" y="5941983"/>
                  <a:pt x="2088002" y="5908915"/>
                  <a:pt x="2089327" y="5883619"/>
                </a:cubicBezTo>
                <a:cubicBezTo>
                  <a:pt x="2086879" y="5849669"/>
                  <a:pt x="2048500" y="5856114"/>
                  <a:pt x="2027204" y="5859228"/>
                </a:cubicBezTo>
                <a:cubicBezTo>
                  <a:pt x="1984614" y="5865456"/>
                  <a:pt x="1950010" y="5880556"/>
                  <a:pt x="1930943" y="5921835"/>
                </a:cubicBezTo>
                <a:cubicBezTo>
                  <a:pt x="1926289" y="5930046"/>
                  <a:pt x="1921188" y="5946690"/>
                  <a:pt x="1904328" y="5945808"/>
                </a:cubicBezTo>
                <a:cubicBezTo>
                  <a:pt x="1891685" y="5945146"/>
                  <a:pt x="1892567" y="5928281"/>
                  <a:pt x="1893009" y="5919849"/>
                </a:cubicBezTo>
                <a:cubicBezTo>
                  <a:pt x="1889894" y="5898548"/>
                  <a:pt x="1877251" y="5897886"/>
                  <a:pt x="1860172" y="5901220"/>
                </a:cubicBezTo>
                <a:cubicBezTo>
                  <a:pt x="1791406" y="5922987"/>
                  <a:pt x="1726856" y="5944977"/>
                  <a:pt x="1681174" y="6010231"/>
                </a:cubicBezTo>
                <a:cubicBezTo>
                  <a:pt x="1672083" y="6022438"/>
                  <a:pt x="1661466"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89" y="4445353"/>
                  <a:pt x="1772790" y="4421159"/>
                  <a:pt x="1748821" y="4394540"/>
                </a:cubicBezTo>
                <a:cubicBezTo>
                  <a:pt x="1725078" y="4363700"/>
                  <a:pt x="1698683" y="4383458"/>
                  <a:pt x="1672291"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32220" y="3708382"/>
                  <a:pt x="527821" y="3658426"/>
                  <a:pt x="570170" y="3576085"/>
                </a:cubicBezTo>
                <a:cubicBezTo>
                  <a:pt x="616952" y="3489751"/>
                  <a:pt x="684150" y="3417169"/>
                  <a:pt x="739142" y="3335491"/>
                </a:cubicBezTo>
                <a:cubicBezTo>
                  <a:pt x="808106" y="3229178"/>
                  <a:pt x="896819" y="3149266"/>
                  <a:pt x="977767" y="3056263"/>
                </a:cubicBezTo>
                <a:cubicBezTo>
                  <a:pt x="1063369" y="2955049"/>
                  <a:pt x="1120349" y="2835428"/>
                  <a:pt x="1185315" y="2724678"/>
                </a:cubicBezTo>
                <a:cubicBezTo>
                  <a:pt x="1203720" y="2696046"/>
                  <a:pt x="1226782" y="2659203"/>
                  <a:pt x="1185957" y="2631700"/>
                </a:cubicBezTo>
                <a:lnTo>
                  <a:pt x="1184402" y="2626073"/>
                </a:lnTo>
                <a:lnTo>
                  <a:pt x="1173244" y="2644084"/>
                </a:lnTo>
                <a:cubicBezTo>
                  <a:pt x="1168020" y="2657531"/>
                  <a:pt x="1166029" y="2672444"/>
                  <a:pt x="1169706" y="2689893"/>
                </a:cubicBezTo>
                <a:cubicBezTo>
                  <a:pt x="1135543" y="2709573"/>
                  <a:pt x="1161227" y="2785791"/>
                  <a:pt x="1086684" y="2779583"/>
                </a:cubicBezTo>
                <a:cubicBezTo>
                  <a:pt x="1065357" y="2777306"/>
                  <a:pt x="1063912" y="2812723"/>
                  <a:pt x="1047140" y="2827845"/>
                </a:cubicBezTo>
                <a:cubicBezTo>
                  <a:pt x="980059" y="2888329"/>
                  <a:pt x="949423" y="2967865"/>
                  <a:pt x="940529" y="3056720"/>
                </a:cubicBezTo>
                <a:cubicBezTo>
                  <a:pt x="935150" y="3085303"/>
                  <a:pt x="921899" y="3100217"/>
                  <a:pt x="893738" y="3101877"/>
                </a:cubicBezTo>
                <a:cubicBezTo>
                  <a:pt x="870128" y="3060869"/>
                  <a:pt x="878406" y="3021516"/>
                  <a:pt x="900556" y="2977810"/>
                </a:cubicBezTo>
                <a:cubicBezTo>
                  <a:pt x="929333" y="2926651"/>
                  <a:pt x="932640" y="2862858"/>
                  <a:pt x="946920" y="2805484"/>
                </a:cubicBezTo>
                <a:cubicBezTo>
                  <a:pt x="954991" y="2762609"/>
                  <a:pt x="970724" y="2729885"/>
                  <a:pt x="1007992" y="2702956"/>
                </a:cubicBezTo>
                <a:cubicBezTo>
                  <a:pt x="1031700" y="2685660"/>
                  <a:pt x="1047018" y="2660908"/>
                  <a:pt x="1061846" y="2635301"/>
                </a:cubicBezTo>
                <a:lnTo>
                  <a:pt x="1065181" y="2629725"/>
                </a:lnTo>
                <a:lnTo>
                  <a:pt x="1069876" y="2618871"/>
                </a:lnTo>
                <a:lnTo>
                  <a:pt x="1072038" y="2618260"/>
                </a:lnTo>
                <a:lnTo>
                  <a:pt x="1076372" y="2611011"/>
                </a:lnTo>
                <a:lnTo>
                  <a:pt x="1076437" y="2603702"/>
                </a:lnTo>
                <a:lnTo>
                  <a:pt x="1069876" y="2618871"/>
                </a:lnTo>
                <a:lnTo>
                  <a:pt x="1063475" y="2620676"/>
                </a:lnTo>
                <a:cubicBezTo>
                  <a:pt x="1050512" y="2637650"/>
                  <a:pt x="1035547" y="2639652"/>
                  <a:pt x="1048509" y="2622678"/>
                </a:cubicBezTo>
                <a:cubicBezTo>
                  <a:pt x="1048509" y="2622678"/>
                  <a:pt x="1059470" y="2590733"/>
                  <a:pt x="1074434" y="2588731"/>
                </a:cubicBezTo>
                <a:cubicBezTo>
                  <a:pt x="1074434" y="2588731"/>
                  <a:pt x="1072430" y="2573759"/>
                  <a:pt x="1072430" y="2573759"/>
                </a:cubicBezTo>
                <a:cubicBezTo>
                  <a:pt x="1072430" y="2573759"/>
                  <a:pt x="1072430" y="2573759"/>
                  <a:pt x="1087396" y="2571756"/>
                </a:cubicBezTo>
                <a:cubicBezTo>
                  <a:pt x="1159160" y="2425000"/>
                  <a:pt x="1247894" y="2291212"/>
                  <a:pt x="1359603" y="2215307"/>
                </a:cubicBezTo>
                <a:cubicBezTo>
                  <a:pt x="1375512" y="2106503"/>
                  <a:pt x="1552034" y="1945728"/>
                  <a:pt x="1627805" y="1828915"/>
                </a:cubicBezTo>
                <a:cubicBezTo>
                  <a:pt x="1668695" y="1792965"/>
                  <a:pt x="1670699" y="1807936"/>
                  <a:pt x="1659738" y="1839882"/>
                </a:cubicBezTo>
                <a:cubicBezTo>
                  <a:pt x="1696623" y="1773988"/>
                  <a:pt x="1765440" y="1719063"/>
                  <a:pt x="1761434" y="1689119"/>
                </a:cubicBezTo>
                <a:cubicBezTo>
                  <a:pt x="1841212" y="1602248"/>
                  <a:pt x="1895063" y="1549324"/>
                  <a:pt x="1933951" y="1498403"/>
                </a:cubicBezTo>
                <a:cubicBezTo>
                  <a:pt x="1987802" y="1445479"/>
                  <a:pt x="2028691" y="1409529"/>
                  <a:pt x="2112475" y="1352601"/>
                </a:cubicBezTo>
                <a:cubicBezTo>
                  <a:pt x="2125202" y="1362327"/>
                  <a:pt x="2112675" y="1375433"/>
                  <a:pt x="2112772" y="1386849"/>
                </a:cubicBezTo>
                <a:lnTo>
                  <a:pt x="2115875" y="1392643"/>
                </a:lnTo>
                <a:lnTo>
                  <a:pt x="2368382" y="1113415"/>
                </a:lnTo>
                <a:lnTo>
                  <a:pt x="2372963" y="1120035"/>
                </a:lnTo>
                <a:lnTo>
                  <a:pt x="2380066" y="1123576"/>
                </a:lnTo>
                <a:lnTo>
                  <a:pt x="2385743" y="1117924"/>
                </a:lnTo>
                <a:cubicBezTo>
                  <a:pt x="2463517" y="1016082"/>
                  <a:pt x="2558259" y="927208"/>
                  <a:pt x="2695893" y="817356"/>
                </a:cubicBezTo>
                <a:cubicBezTo>
                  <a:pt x="2629079" y="887253"/>
                  <a:pt x="2686938" y="864273"/>
                  <a:pt x="2731834" y="858265"/>
                </a:cubicBezTo>
                <a:cubicBezTo>
                  <a:pt x="2746800" y="856263"/>
                  <a:pt x="2759762" y="839288"/>
                  <a:pt x="2774727" y="837287"/>
                </a:cubicBezTo>
                <a:cubicBezTo>
                  <a:pt x="2774727" y="837287"/>
                  <a:pt x="2775229" y="841029"/>
                  <a:pt x="2774108" y="846894"/>
                </a:cubicBezTo>
                <a:lnTo>
                  <a:pt x="2767188" y="861843"/>
                </a:lnTo>
                <a:lnTo>
                  <a:pt x="2872754" y="766749"/>
                </a:lnTo>
                <a:cubicBezTo>
                  <a:pt x="2912674" y="730789"/>
                  <a:pt x="2932624" y="672646"/>
                  <a:pt x="3000068" y="676175"/>
                </a:cubicBezTo>
                <a:cubicBezTo>
                  <a:pt x="3012712" y="676837"/>
                  <a:pt x="3022245" y="656196"/>
                  <a:pt x="3027122" y="643768"/>
                </a:cubicBezTo>
                <a:cubicBezTo>
                  <a:pt x="3043077" y="581187"/>
                  <a:pt x="3079446" y="532356"/>
                  <a:pt x="3127576" y="501053"/>
                </a:cubicBezTo>
                <a:cubicBezTo>
                  <a:pt x="3179922" y="469970"/>
                  <a:pt x="3229595" y="409153"/>
                  <a:pt x="3302819" y="463719"/>
                </a:cubicBezTo>
                <a:cubicBezTo>
                  <a:pt x="3331223" y="486345"/>
                  <a:pt x="3351636" y="500096"/>
                  <a:pt x="3349650" y="538040"/>
                </a:cubicBezTo>
                <a:cubicBezTo>
                  <a:pt x="3345457" y="618149"/>
                  <a:pt x="3320189" y="697154"/>
                  <a:pt x="3290926" y="771722"/>
                </a:cubicBezTo>
                <a:cubicBezTo>
                  <a:pt x="3286051" y="784152"/>
                  <a:pt x="3268528" y="795917"/>
                  <a:pt x="3284726" y="809448"/>
                </a:cubicBezTo>
                <a:cubicBezTo>
                  <a:pt x="3300925" y="822978"/>
                  <a:pt x="3318227" y="815429"/>
                  <a:pt x="3331535" y="803443"/>
                </a:cubicBezTo>
                <a:cubicBezTo>
                  <a:pt x="3362805" y="771258"/>
                  <a:pt x="3394075" y="739072"/>
                  <a:pt x="3421572" y="698234"/>
                </a:cubicBezTo>
                <a:cubicBezTo>
                  <a:pt x="3513816" y="550861"/>
                  <a:pt x="3654875" y="439867"/>
                  <a:pt x="3767312" y="310461"/>
                </a:cubicBezTo>
                <a:cubicBezTo>
                  <a:pt x="3785275" y="290261"/>
                  <a:pt x="3815664" y="274944"/>
                  <a:pt x="3837621" y="259179"/>
                </a:cubicBezTo>
                <a:cubicBezTo>
                  <a:pt x="3855144" y="247413"/>
                  <a:pt x="3872667" y="235647"/>
                  <a:pt x="3883988" y="261604"/>
                </a:cubicBezTo>
                <a:cubicBezTo>
                  <a:pt x="3891756" y="274697"/>
                  <a:pt x="3904844" y="266925"/>
                  <a:pt x="3913493"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8" y="276141"/>
                </a:cubicBezTo>
                <a:cubicBezTo>
                  <a:pt x="4247143" y="267928"/>
                  <a:pt x="4252019" y="255500"/>
                  <a:pt x="4264444" y="260379"/>
                </a:cubicBezTo>
                <a:cubicBezTo>
                  <a:pt x="4276870" y="265257"/>
                  <a:pt x="4271993" y="277685"/>
                  <a:pt x="4267337"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248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S LAYOUT_26">
    <p:spTree>
      <p:nvGrpSpPr>
        <p:cNvPr id="1" name=""/>
        <p:cNvGrpSpPr/>
        <p:nvPr/>
      </p:nvGrpSpPr>
      <p:grpSpPr>
        <a:xfrm>
          <a:off x="0" y="0"/>
          <a:ext cx="0" cy="0"/>
          <a:chOff x="0" y="0"/>
          <a:chExt cx="0" cy="0"/>
        </a:xfrm>
      </p:grpSpPr>
      <p:sp>
        <p:nvSpPr>
          <p:cNvPr id="2" name="Freeform 1"/>
          <p:cNvSpPr/>
          <p:nvPr userDrawn="1"/>
        </p:nvSpPr>
        <p:spPr>
          <a:xfrm>
            <a:off x="-2915" y="0"/>
            <a:ext cx="12196373" cy="6858002"/>
          </a:xfrm>
          <a:custGeom>
            <a:avLst/>
            <a:gdLst>
              <a:gd name="connsiteX0" fmla="*/ 5519956 w 9169167"/>
              <a:gd name="connsiteY0" fmla="*/ 8389 h 6115574"/>
              <a:gd name="connsiteX1" fmla="*/ 0 w 9169167"/>
              <a:gd name="connsiteY1" fmla="*/ 4563611 h 6115574"/>
              <a:gd name="connsiteX2" fmla="*/ 16778 w 9169167"/>
              <a:gd name="connsiteY2" fmla="*/ 6098796 h 6115574"/>
              <a:gd name="connsiteX3" fmla="*/ 3892492 w 9169167"/>
              <a:gd name="connsiteY3" fmla="*/ 6115574 h 6115574"/>
              <a:gd name="connsiteX4" fmla="*/ 9169167 w 9169167"/>
              <a:gd name="connsiteY4" fmla="*/ 1937857 h 6115574"/>
              <a:gd name="connsiteX5" fmla="*/ 9160778 w 9169167"/>
              <a:gd name="connsiteY5" fmla="*/ 0 h 6115574"/>
              <a:gd name="connsiteX6" fmla="*/ 5519956 w 9169167"/>
              <a:gd name="connsiteY6" fmla="*/ 8389 h 6115574"/>
              <a:gd name="connsiteX0" fmla="*/ 5561901 w 9169167"/>
              <a:gd name="connsiteY0" fmla="*/ 0 h 6115574"/>
              <a:gd name="connsiteX1" fmla="*/ 0 w 9169167"/>
              <a:gd name="connsiteY1" fmla="*/ 4563611 h 6115574"/>
              <a:gd name="connsiteX2" fmla="*/ 16778 w 9169167"/>
              <a:gd name="connsiteY2" fmla="*/ 6098796 h 6115574"/>
              <a:gd name="connsiteX3" fmla="*/ 3892492 w 9169167"/>
              <a:gd name="connsiteY3" fmla="*/ 6115574 h 6115574"/>
              <a:gd name="connsiteX4" fmla="*/ 9169167 w 9169167"/>
              <a:gd name="connsiteY4" fmla="*/ 1937857 h 6115574"/>
              <a:gd name="connsiteX5" fmla="*/ 9160778 w 9169167"/>
              <a:gd name="connsiteY5" fmla="*/ 0 h 6115574"/>
              <a:gd name="connsiteX6" fmla="*/ 5561901 w 9169167"/>
              <a:gd name="connsiteY6" fmla="*/ 0 h 6115574"/>
              <a:gd name="connsiteX0" fmla="*/ 5561901 w 9169167"/>
              <a:gd name="connsiteY0" fmla="*/ 0 h 6107185"/>
              <a:gd name="connsiteX1" fmla="*/ 0 w 9169167"/>
              <a:gd name="connsiteY1" fmla="*/ 4563611 h 6107185"/>
              <a:gd name="connsiteX2" fmla="*/ 16778 w 9169167"/>
              <a:gd name="connsiteY2" fmla="*/ 6098796 h 6107185"/>
              <a:gd name="connsiteX3" fmla="*/ 4051883 w 9169167"/>
              <a:gd name="connsiteY3" fmla="*/ 6107185 h 6107185"/>
              <a:gd name="connsiteX4" fmla="*/ 9169167 w 9169167"/>
              <a:gd name="connsiteY4" fmla="*/ 1937857 h 6107185"/>
              <a:gd name="connsiteX5" fmla="*/ 9160778 w 9169167"/>
              <a:gd name="connsiteY5" fmla="*/ 0 h 6107185"/>
              <a:gd name="connsiteX6" fmla="*/ 5561901 w 9169167"/>
              <a:gd name="connsiteY6" fmla="*/ 0 h 6107185"/>
              <a:gd name="connsiteX0" fmla="*/ 5547310 w 9154576"/>
              <a:gd name="connsiteY0" fmla="*/ 0 h 6107185"/>
              <a:gd name="connsiteX1" fmla="*/ 0 w 9154576"/>
              <a:gd name="connsiteY1" fmla="*/ 4563612 h 6107185"/>
              <a:gd name="connsiteX2" fmla="*/ 2187 w 9154576"/>
              <a:gd name="connsiteY2" fmla="*/ 6098796 h 6107185"/>
              <a:gd name="connsiteX3" fmla="*/ 4037292 w 9154576"/>
              <a:gd name="connsiteY3" fmla="*/ 6107185 h 6107185"/>
              <a:gd name="connsiteX4" fmla="*/ 9154576 w 9154576"/>
              <a:gd name="connsiteY4" fmla="*/ 1937857 h 6107185"/>
              <a:gd name="connsiteX5" fmla="*/ 9146187 w 9154576"/>
              <a:gd name="connsiteY5" fmla="*/ 0 h 6107185"/>
              <a:gd name="connsiteX6" fmla="*/ 5547310 w 9154576"/>
              <a:gd name="connsiteY6" fmla="*/ 0 h 6107185"/>
              <a:gd name="connsiteX0" fmla="*/ 5547310 w 9154576"/>
              <a:gd name="connsiteY0" fmla="*/ 0 h 6107185"/>
              <a:gd name="connsiteX1" fmla="*/ 0 w 9154576"/>
              <a:gd name="connsiteY1" fmla="*/ 4563612 h 6107185"/>
              <a:gd name="connsiteX2" fmla="*/ 2187 w 9154576"/>
              <a:gd name="connsiteY2" fmla="*/ 6098796 h 6107185"/>
              <a:gd name="connsiteX3" fmla="*/ 4037292 w 9154576"/>
              <a:gd name="connsiteY3" fmla="*/ 6107185 h 6107185"/>
              <a:gd name="connsiteX4" fmla="*/ 9154576 w 9154576"/>
              <a:gd name="connsiteY4" fmla="*/ 1937857 h 6107185"/>
              <a:gd name="connsiteX5" fmla="*/ 9146187 w 9154576"/>
              <a:gd name="connsiteY5" fmla="*/ 0 h 6107185"/>
              <a:gd name="connsiteX6" fmla="*/ 5547310 w 9154576"/>
              <a:gd name="connsiteY6" fmla="*/ 0 h 6107185"/>
              <a:gd name="connsiteX0" fmla="*/ 5547310 w 9154576"/>
              <a:gd name="connsiteY0" fmla="*/ 0 h 6098796"/>
              <a:gd name="connsiteX1" fmla="*/ 0 w 9154576"/>
              <a:gd name="connsiteY1" fmla="*/ 4563612 h 6098796"/>
              <a:gd name="connsiteX2" fmla="*/ 2187 w 9154576"/>
              <a:gd name="connsiteY2" fmla="*/ 6098796 h 6098796"/>
              <a:gd name="connsiteX3" fmla="*/ 3628730 w 9154576"/>
              <a:gd name="connsiteY3" fmla="*/ 6089860 h 6098796"/>
              <a:gd name="connsiteX4" fmla="*/ 9154576 w 9154576"/>
              <a:gd name="connsiteY4" fmla="*/ 1937857 h 6098796"/>
              <a:gd name="connsiteX5" fmla="*/ 9146187 w 9154576"/>
              <a:gd name="connsiteY5" fmla="*/ 0 h 6098796"/>
              <a:gd name="connsiteX6" fmla="*/ 5547310 w 9154576"/>
              <a:gd name="connsiteY6" fmla="*/ 0 h 6098796"/>
              <a:gd name="connsiteX0" fmla="*/ 5547310 w 9147280"/>
              <a:gd name="connsiteY0" fmla="*/ 0 h 6098796"/>
              <a:gd name="connsiteX1" fmla="*/ 0 w 9147280"/>
              <a:gd name="connsiteY1" fmla="*/ 4563612 h 6098796"/>
              <a:gd name="connsiteX2" fmla="*/ 2187 w 9147280"/>
              <a:gd name="connsiteY2" fmla="*/ 6098796 h 6098796"/>
              <a:gd name="connsiteX3" fmla="*/ 3628730 w 9147280"/>
              <a:gd name="connsiteY3" fmla="*/ 6089860 h 6098796"/>
              <a:gd name="connsiteX4" fmla="*/ 9147280 w 9147280"/>
              <a:gd name="connsiteY4" fmla="*/ 1530712 h 6098796"/>
              <a:gd name="connsiteX5" fmla="*/ 9146187 w 9147280"/>
              <a:gd name="connsiteY5" fmla="*/ 0 h 6098796"/>
              <a:gd name="connsiteX6" fmla="*/ 5547310 w 9147280"/>
              <a:gd name="connsiteY6" fmla="*/ 0 h 6098796"/>
              <a:gd name="connsiteX0" fmla="*/ 5547310 w 9147280"/>
              <a:gd name="connsiteY0" fmla="*/ 0 h 6107186"/>
              <a:gd name="connsiteX1" fmla="*/ 0 w 9147280"/>
              <a:gd name="connsiteY1" fmla="*/ 4563612 h 6107186"/>
              <a:gd name="connsiteX2" fmla="*/ 2187 w 9147280"/>
              <a:gd name="connsiteY2" fmla="*/ 6098796 h 6107186"/>
              <a:gd name="connsiteX3" fmla="*/ 3614138 w 9147280"/>
              <a:gd name="connsiteY3" fmla="*/ 6107186 h 6107186"/>
              <a:gd name="connsiteX4" fmla="*/ 9147280 w 9147280"/>
              <a:gd name="connsiteY4" fmla="*/ 1530712 h 6107186"/>
              <a:gd name="connsiteX5" fmla="*/ 9146187 w 9147280"/>
              <a:gd name="connsiteY5" fmla="*/ 0 h 6107186"/>
              <a:gd name="connsiteX6" fmla="*/ 5547310 w 9147280"/>
              <a:gd name="connsiteY6" fmla="*/ 0 h 610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7280" h="6107186">
                <a:moveTo>
                  <a:pt x="5547310" y="0"/>
                </a:moveTo>
                <a:lnTo>
                  <a:pt x="0" y="4563612"/>
                </a:lnTo>
                <a:lnTo>
                  <a:pt x="2187" y="6098796"/>
                </a:lnTo>
                <a:lnTo>
                  <a:pt x="3614138" y="6107186"/>
                </a:lnTo>
                <a:lnTo>
                  <a:pt x="9147280" y="1530712"/>
                </a:lnTo>
                <a:cubicBezTo>
                  <a:pt x="9144484" y="884760"/>
                  <a:pt x="9148983" y="645952"/>
                  <a:pt x="9146187" y="0"/>
                </a:cubicBezTo>
                <a:lnTo>
                  <a:pt x="55473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그림 개체 틀 2"/>
          <p:cNvSpPr>
            <a:spLocks noGrp="1"/>
          </p:cNvSpPr>
          <p:nvPr>
            <p:ph type="pic" sz="quarter" idx="65" hasCustomPrompt="1"/>
          </p:nvPr>
        </p:nvSpPr>
        <p:spPr>
          <a:xfrm>
            <a:off x="0" y="916112"/>
            <a:ext cx="6048000" cy="180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0" name="그림 개체 틀 2"/>
          <p:cNvSpPr>
            <a:spLocks noGrp="1"/>
          </p:cNvSpPr>
          <p:nvPr>
            <p:ph type="pic" sz="quarter" idx="66" hasCustomPrompt="1"/>
          </p:nvPr>
        </p:nvSpPr>
        <p:spPr>
          <a:xfrm>
            <a:off x="756000" y="2798746"/>
            <a:ext cx="5292000" cy="180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1" name="그림 개체 틀 2"/>
          <p:cNvSpPr>
            <a:spLocks noGrp="1"/>
          </p:cNvSpPr>
          <p:nvPr>
            <p:ph type="pic" sz="quarter" idx="67" hasCustomPrompt="1"/>
          </p:nvPr>
        </p:nvSpPr>
        <p:spPr>
          <a:xfrm>
            <a:off x="6144000" y="2232281"/>
            <a:ext cx="5292000" cy="180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그림 개체 틀 2"/>
          <p:cNvSpPr>
            <a:spLocks noGrp="1"/>
          </p:cNvSpPr>
          <p:nvPr>
            <p:ph type="pic" sz="quarter" idx="68" hasCustomPrompt="1"/>
          </p:nvPr>
        </p:nvSpPr>
        <p:spPr>
          <a:xfrm>
            <a:off x="6144000" y="4124643"/>
            <a:ext cx="6048000" cy="180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573447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19392" y="520329"/>
            <a:ext cx="4860000" cy="3853011"/>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712608" y="520329"/>
            <a:ext cx="5760000" cy="221947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5712171"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7680390"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9648608" y="2861171"/>
            <a:ext cx="1824000" cy="1512168"/>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cxnSp>
        <p:nvCxnSpPr>
          <p:cNvPr id="9" name="Straight Connector 8"/>
          <p:cNvCxnSpPr>
            <a:cxnSpLocks/>
          </p:cNvCxnSpPr>
          <p:nvPr userDrawn="1"/>
        </p:nvCxnSpPr>
        <p:spPr>
          <a:xfrm>
            <a:off x="719392" y="4507376"/>
            <a:ext cx="1075321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186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150894" y="3056200"/>
            <a:ext cx="8041106" cy="677416"/>
          </a:xfrm>
          <a:prstGeom prst="rect">
            <a:avLst/>
          </a:prstGeom>
        </p:spPr>
        <p:txBody>
          <a:bodyPr anchor="ctr"/>
          <a:lstStyle>
            <a:lvl1pPr marL="0" indent="0" algn="l">
              <a:buNone/>
              <a:defRPr sz="54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4150894" y="3733616"/>
            <a:ext cx="8041106" cy="288032"/>
          </a:xfrm>
          <a:prstGeom prst="rect">
            <a:avLst/>
          </a:prstGeom>
        </p:spPr>
        <p:txBody>
          <a:bodyPr anchor="ctr"/>
          <a:lstStyle>
            <a:lvl1pPr marL="0" indent="0" algn="l">
              <a:buNone/>
              <a:defRPr sz="1800" b="0" baseline="0">
                <a:solidFill>
                  <a:schemeClr val="tx1">
                    <a:lumMod val="75000"/>
                    <a:lumOff val="25000"/>
                  </a:schemeClr>
                </a:solidFill>
                <a:latin typeface="+mn-lt"/>
                <a:cs typeface="Arial" pitchFamily="34" charset="0"/>
              </a:defRPr>
            </a:lvl1pPr>
          </a:lstStyle>
          <a:p>
            <a:pPr lvl="0"/>
            <a:r>
              <a:rPr lang="en-US" altLang="ko-KR" dirty="0"/>
              <a:t>Insert your subtitle here</a:t>
            </a:r>
          </a:p>
        </p:txBody>
      </p:sp>
      <p:sp>
        <p:nvSpPr>
          <p:cNvPr id="8" name="Freeform 7"/>
          <p:cNvSpPr/>
          <p:nvPr userDrawn="1"/>
        </p:nvSpPr>
        <p:spPr>
          <a:xfrm rot="19437611">
            <a:off x="8758257" y="719968"/>
            <a:ext cx="3671865" cy="385010"/>
          </a:xfrm>
          <a:custGeom>
            <a:avLst/>
            <a:gdLst>
              <a:gd name="connsiteX0" fmla="*/ 3142718 w 3671865"/>
              <a:gd name="connsiteY0" fmla="*/ 0 h 385010"/>
              <a:gd name="connsiteX1" fmla="*/ 3671865 w 3671865"/>
              <a:gd name="connsiteY1" fmla="*/ 385010 h 385010"/>
              <a:gd name="connsiteX2" fmla="*/ 529147 w 3671865"/>
              <a:gd name="connsiteY2" fmla="*/ 385010 h 385010"/>
              <a:gd name="connsiteX3" fmla="*/ 0 w 3671865"/>
              <a:gd name="connsiteY3" fmla="*/ 0 h 385010"/>
            </a:gdLst>
            <a:ahLst/>
            <a:cxnLst>
              <a:cxn ang="0">
                <a:pos x="connsiteX0" y="connsiteY0"/>
              </a:cxn>
              <a:cxn ang="0">
                <a:pos x="connsiteX1" y="connsiteY1"/>
              </a:cxn>
              <a:cxn ang="0">
                <a:pos x="connsiteX2" y="connsiteY2"/>
              </a:cxn>
              <a:cxn ang="0">
                <a:pos x="connsiteX3" y="connsiteY3"/>
              </a:cxn>
            </a:cxnLst>
            <a:rect l="l" t="t" r="r" b="b"/>
            <a:pathLst>
              <a:path w="3671865" h="385010">
                <a:moveTo>
                  <a:pt x="3142718" y="0"/>
                </a:moveTo>
                <a:lnTo>
                  <a:pt x="3671865"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userDrawn="1"/>
        </p:nvSpPr>
        <p:spPr>
          <a:xfrm rot="19437611">
            <a:off x="10207067" y="829551"/>
            <a:ext cx="2320229" cy="385010"/>
          </a:xfrm>
          <a:custGeom>
            <a:avLst/>
            <a:gdLst>
              <a:gd name="connsiteX0" fmla="*/ 2320229 w 2320229"/>
              <a:gd name="connsiteY0" fmla="*/ 0 h 385010"/>
              <a:gd name="connsiteX1" fmla="*/ 2040094 w 2320229"/>
              <a:gd name="connsiteY1" fmla="*/ 385010 h 385010"/>
              <a:gd name="connsiteX2" fmla="*/ 529147 w 2320229"/>
              <a:gd name="connsiteY2" fmla="*/ 385010 h 385010"/>
              <a:gd name="connsiteX3" fmla="*/ 0 w 2320229"/>
              <a:gd name="connsiteY3" fmla="*/ 0 h 385010"/>
            </a:gdLst>
            <a:ahLst/>
            <a:cxnLst>
              <a:cxn ang="0">
                <a:pos x="connsiteX0" y="connsiteY0"/>
              </a:cxn>
              <a:cxn ang="0">
                <a:pos x="connsiteX1" y="connsiteY1"/>
              </a:cxn>
              <a:cxn ang="0">
                <a:pos x="connsiteX2" y="connsiteY2"/>
              </a:cxn>
              <a:cxn ang="0">
                <a:pos x="connsiteX3" y="connsiteY3"/>
              </a:cxn>
            </a:cxnLst>
            <a:rect l="l" t="t" r="r" b="b"/>
            <a:pathLst>
              <a:path w="2320229" h="385010">
                <a:moveTo>
                  <a:pt x="2320229" y="0"/>
                </a:moveTo>
                <a:lnTo>
                  <a:pt x="2040094"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p:cNvSpPr/>
          <p:nvPr userDrawn="1"/>
        </p:nvSpPr>
        <p:spPr>
          <a:xfrm rot="19437611" flipH="1" flipV="1">
            <a:off x="803680" y="6106990"/>
            <a:ext cx="2427702" cy="385010"/>
          </a:xfrm>
          <a:custGeom>
            <a:avLst/>
            <a:gdLst>
              <a:gd name="connsiteX0" fmla="*/ 529147 w 2427702"/>
              <a:gd name="connsiteY0" fmla="*/ 385010 h 385010"/>
              <a:gd name="connsiteX1" fmla="*/ 0 w 2427702"/>
              <a:gd name="connsiteY1" fmla="*/ 0 h 385010"/>
              <a:gd name="connsiteX2" fmla="*/ 1898555 w 2427702"/>
              <a:gd name="connsiteY2" fmla="*/ 0 h 385010"/>
              <a:gd name="connsiteX3" fmla="*/ 2427702 w 2427702"/>
              <a:gd name="connsiteY3" fmla="*/ 385010 h 385010"/>
            </a:gdLst>
            <a:ahLst/>
            <a:cxnLst>
              <a:cxn ang="0">
                <a:pos x="connsiteX0" y="connsiteY0"/>
              </a:cxn>
              <a:cxn ang="0">
                <a:pos x="connsiteX1" y="connsiteY1"/>
              </a:cxn>
              <a:cxn ang="0">
                <a:pos x="connsiteX2" y="connsiteY2"/>
              </a:cxn>
              <a:cxn ang="0">
                <a:pos x="connsiteX3" y="connsiteY3"/>
              </a:cxn>
            </a:cxnLst>
            <a:rect l="l" t="t" r="r" b="b"/>
            <a:pathLst>
              <a:path w="2427702" h="385010">
                <a:moveTo>
                  <a:pt x="529147" y="385010"/>
                </a:moveTo>
                <a:lnTo>
                  <a:pt x="0" y="0"/>
                </a:lnTo>
                <a:lnTo>
                  <a:pt x="1898555" y="0"/>
                </a:lnTo>
                <a:lnTo>
                  <a:pt x="2427702" y="38501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userDrawn="1"/>
        </p:nvSpPr>
        <p:spPr>
          <a:xfrm rot="19437611" flipH="1" flipV="1">
            <a:off x="-73072" y="6251006"/>
            <a:ext cx="1938140" cy="385010"/>
          </a:xfrm>
          <a:custGeom>
            <a:avLst/>
            <a:gdLst>
              <a:gd name="connsiteX0" fmla="*/ 529147 w 1938140"/>
              <a:gd name="connsiteY0" fmla="*/ 385010 h 385010"/>
              <a:gd name="connsiteX1" fmla="*/ 0 w 1938140"/>
              <a:gd name="connsiteY1" fmla="*/ 0 h 385010"/>
              <a:gd name="connsiteX2" fmla="*/ 1408993 w 1938140"/>
              <a:gd name="connsiteY2" fmla="*/ 0 h 385010"/>
              <a:gd name="connsiteX3" fmla="*/ 1938140 w 1938140"/>
              <a:gd name="connsiteY3" fmla="*/ 385010 h 385010"/>
            </a:gdLst>
            <a:ahLst/>
            <a:cxnLst>
              <a:cxn ang="0">
                <a:pos x="connsiteX0" y="connsiteY0"/>
              </a:cxn>
              <a:cxn ang="0">
                <a:pos x="connsiteX1" y="connsiteY1"/>
              </a:cxn>
              <a:cxn ang="0">
                <a:pos x="connsiteX2" y="connsiteY2"/>
              </a:cxn>
              <a:cxn ang="0">
                <a:pos x="connsiteX3" y="connsiteY3"/>
              </a:cxn>
            </a:cxnLst>
            <a:rect l="l" t="t" r="r" b="b"/>
            <a:pathLst>
              <a:path w="1938140" h="385010">
                <a:moveTo>
                  <a:pt x="529147" y="385010"/>
                </a:moveTo>
                <a:lnTo>
                  <a:pt x="0" y="0"/>
                </a:lnTo>
                <a:lnTo>
                  <a:pt x="1408993" y="0"/>
                </a:lnTo>
                <a:lnTo>
                  <a:pt x="1938140" y="38501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p:cNvSpPr/>
          <p:nvPr userDrawn="1"/>
        </p:nvSpPr>
        <p:spPr>
          <a:xfrm rot="19437611">
            <a:off x="9938204" y="20721"/>
            <a:ext cx="1253978" cy="385010"/>
          </a:xfrm>
          <a:custGeom>
            <a:avLst/>
            <a:gdLst>
              <a:gd name="connsiteX0" fmla="*/ 724830 w 1253978"/>
              <a:gd name="connsiteY0" fmla="*/ 0 h 385010"/>
              <a:gd name="connsiteX1" fmla="*/ 1253978 w 1253978"/>
              <a:gd name="connsiteY1" fmla="*/ 385010 h 385010"/>
              <a:gd name="connsiteX2" fmla="*/ 529147 w 1253978"/>
              <a:gd name="connsiteY2" fmla="*/ 385010 h 385010"/>
              <a:gd name="connsiteX3" fmla="*/ 0 w 1253978"/>
              <a:gd name="connsiteY3" fmla="*/ 0 h 385010"/>
            </a:gdLst>
            <a:ahLst/>
            <a:cxnLst>
              <a:cxn ang="0">
                <a:pos x="connsiteX0" y="connsiteY0"/>
              </a:cxn>
              <a:cxn ang="0">
                <a:pos x="connsiteX1" y="connsiteY1"/>
              </a:cxn>
              <a:cxn ang="0">
                <a:pos x="connsiteX2" y="connsiteY2"/>
              </a:cxn>
              <a:cxn ang="0">
                <a:pos x="connsiteX3" y="connsiteY3"/>
              </a:cxn>
            </a:cxnLst>
            <a:rect l="l" t="t" r="r" b="b"/>
            <a:pathLst>
              <a:path w="1253978" h="385010">
                <a:moveTo>
                  <a:pt x="724830" y="0"/>
                </a:moveTo>
                <a:lnTo>
                  <a:pt x="1253978" y="385010"/>
                </a:lnTo>
                <a:lnTo>
                  <a:pt x="529147" y="38501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p:cNvGrpSpPr/>
          <p:nvPr userDrawn="1"/>
        </p:nvGrpSpPr>
        <p:grpSpPr>
          <a:xfrm>
            <a:off x="3579394" y="3056200"/>
            <a:ext cx="354932" cy="965448"/>
            <a:chOff x="3194384" y="2886075"/>
            <a:chExt cx="354932" cy="965448"/>
          </a:xfrm>
        </p:grpSpPr>
        <p:sp>
          <p:nvSpPr>
            <p:cNvPr id="24" name="Rectangle 23"/>
            <p:cNvSpPr/>
            <p:nvPr userDrawn="1"/>
          </p:nvSpPr>
          <p:spPr>
            <a:xfrm>
              <a:off x="3320716" y="2886075"/>
              <a:ext cx="228600" cy="96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3194384" y="2886075"/>
              <a:ext cx="126332" cy="965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bg1"/>
        </a:solidFill>
        <a:effectLst/>
      </p:bgPr>
    </p:bg>
    <p:spTree>
      <p:nvGrpSpPr>
        <p:cNvPr id="1" name=""/>
        <p:cNvGrpSpPr/>
        <p:nvPr/>
      </p:nvGrpSpPr>
      <p:grpSpPr>
        <a:xfrm>
          <a:off x="0" y="0"/>
          <a:ext cx="0" cy="0"/>
          <a:chOff x="0" y="0"/>
          <a:chExt cx="0" cy="0"/>
        </a:xfrm>
      </p:grpSpPr>
      <p:sp>
        <p:nvSpPr>
          <p:cNvPr id="18" name="Rectangle 17"/>
          <p:cNvSpPr/>
          <p:nvPr userDrawn="1"/>
        </p:nvSpPr>
        <p:spPr>
          <a:xfrm>
            <a:off x="0" y="0"/>
            <a:ext cx="12192000" cy="431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0" y="4312692"/>
            <a:ext cx="12192000" cy="2545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9"/>
          <p:cNvSpPr>
            <a:spLocks noGrp="1"/>
          </p:cNvSpPr>
          <p:nvPr>
            <p:ph type="body" sz="quarter" idx="10" hasCustomPrompt="1"/>
          </p:nvPr>
        </p:nvSpPr>
        <p:spPr>
          <a:xfrm>
            <a:off x="4913194" y="2590860"/>
            <a:ext cx="7278806" cy="576063"/>
          </a:xfrm>
          <a:prstGeom prst="rect">
            <a:avLst/>
          </a:prstGeom>
        </p:spPr>
        <p:txBody>
          <a:bodyPr anchor="ctr"/>
          <a:lstStyle>
            <a:lvl1pPr marL="0" indent="0" algn="l">
              <a:buNone/>
              <a:defRPr sz="6000" b="0" baseline="0">
                <a:solidFill>
                  <a:schemeClr val="tx1">
                    <a:lumMod val="85000"/>
                    <a:lumOff val="15000"/>
                  </a:schemeClr>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4913046" y="3314198"/>
            <a:ext cx="7278806" cy="288032"/>
          </a:xfrm>
          <a:prstGeom prst="rect">
            <a:avLst/>
          </a:prstGeom>
        </p:spPr>
        <p:txBody>
          <a:bodyPr anchor="ctr"/>
          <a:lstStyle>
            <a:lvl1pPr marL="0" indent="0" algn="l">
              <a:buNone/>
              <a:defRPr sz="1800" b="0" baseline="0">
                <a:solidFill>
                  <a:schemeClr val="tx1">
                    <a:lumMod val="85000"/>
                    <a:lumOff val="15000"/>
                  </a:schemeClr>
                </a:solidFill>
                <a:latin typeface="+mn-lt"/>
                <a:cs typeface="Arial" pitchFamily="34" charset="0"/>
              </a:defRPr>
            </a:lvl1pPr>
          </a:lstStyle>
          <a:p>
            <a:pPr lvl="0"/>
            <a:r>
              <a:rPr lang="en-US" altLang="ko-KR" dirty="0"/>
              <a:t>Insert your subtitle here</a:t>
            </a:r>
          </a:p>
        </p:txBody>
      </p:sp>
      <p:sp>
        <p:nvSpPr>
          <p:cNvPr id="17" name="Freeform 16"/>
          <p:cNvSpPr/>
          <p:nvPr userDrawn="1"/>
        </p:nvSpPr>
        <p:spPr>
          <a:xfrm>
            <a:off x="10422928" y="0"/>
            <a:ext cx="1769073" cy="3043451"/>
          </a:xfrm>
          <a:custGeom>
            <a:avLst/>
            <a:gdLst>
              <a:gd name="connsiteX0" fmla="*/ 0 w 2491801"/>
              <a:gd name="connsiteY0" fmla="*/ 0 h 4286808"/>
              <a:gd name="connsiteX1" fmla="*/ 2491801 w 2491801"/>
              <a:gd name="connsiteY1" fmla="*/ 0 h 4286808"/>
              <a:gd name="connsiteX2" fmla="*/ 2491801 w 2491801"/>
              <a:gd name="connsiteY2" fmla="*/ 4286808 h 4286808"/>
            </a:gdLst>
            <a:ahLst/>
            <a:cxnLst>
              <a:cxn ang="0">
                <a:pos x="connsiteX0" y="connsiteY0"/>
              </a:cxn>
              <a:cxn ang="0">
                <a:pos x="connsiteX1" y="connsiteY1"/>
              </a:cxn>
              <a:cxn ang="0">
                <a:pos x="connsiteX2" y="connsiteY2"/>
              </a:cxn>
            </a:cxnLst>
            <a:rect l="l" t="t" r="r" b="b"/>
            <a:pathLst>
              <a:path w="2491801" h="4286808">
                <a:moveTo>
                  <a:pt x="0" y="0"/>
                </a:moveTo>
                <a:lnTo>
                  <a:pt x="2491801" y="0"/>
                </a:lnTo>
                <a:lnTo>
                  <a:pt x="2491801" y="4286808"/>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394671" cy="6858000"/>
          </a:xfrm>
          <a:prstGeom prst="rect">
            <a:avLst/>
          </a:prstGeom>
        </p:spPr>
      </p:pic>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Right Triangle 7"/>
          <p:cNvSpPr/>
          <p:nvPr userDrawn="1"/>
        </p:nvSpPr>
        <p:spPr>
          <a:xfrm flipH="1" flipV="1">
            <a:off x="11464117"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682388" y="340045"/>
            <a:ext cx="11214337"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
        <p:nvSpPr>
          <p:cNvPr id="3" name="Rectangle 2"/>
          <p:cNvSpPr/>
          <p:nvPr userDrawn="1"/>
        </p:nvSpPr>
        <p:spPr>
          <a:xfrm>
            <a:off x="0" y="0"/>
            <a:ext cx="1774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146107" y="0"/>
            <a:ext cx="1774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ight Triangle 3"/>
          <p:cNvSpPr/>
          <p:nvPr userDrawn="1"/>
        </p:nvSpPr>
        <p:spPr>
          <a:xfrm flipH="1">
            <a:off x="11464118" y="0"/>
            <a:ext cx="727881" cy="6858000"/>
          </a:xfrm>
          <a:prstGeom prst="r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766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323528" y="421933"/>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grpSp>
        <p:nvGrpSpPr>
          <p:cNvPr id="5" name="Group 4"/>
          <p:cNvGrpSpPr/>
          <p:nvPr userDrawn="1"/>
        </p:nvGrpSpPr>
        <p:grpSpPr>
          <a:xfrm>
            <a:off x="10559847" y="5773003"/>
            <a:ext cx="1241412" cy="742071"/>
            <a:chOff x="871228" y="650416"/>
            <a:chExt cx="3225644" cy="192817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spTree>
    <p:extLst>
      <p:ext uri="{BB962C8B-B14F-4D97-AF65-F5344CB8AC3E}">
        <p14:creationId xmlns:p14="http://schemas.microsoft.com/office/powerpoint/2010/main" val="400547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40045"/>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Freeform 8"/>
          <p:cNvSpPr/>
          <p:nvPr userDrawn="1"/>
        </p:nvSpPr>
        <p:spPr>
          <a:xfrm rot="18613467">
            <a:off x="-539477" y="3343965"/>
            <a:ext cx="2414915" cy="3792265"/>
          </a:xfrm>
          <a:custGeom>
            <a:avLst/>
            <a:gdLst>
              <a:gd name="connsiteX0" fmla="*/ 2414915 w 2414915"/>
              <a:gd name="connsiteY0" fmla="*/ 0 h 3792265"/>
              <a:gd name="connsiteX1" fmla="*/ 2414915 w 2414915"/>
              <a:gd name="connsiteY1" fmla="*/ 3792265 h 3792265"/>
              <a:gd name="connsiteX2" fmla="*/ 692198 w 2414915"/>
              <a:gd name="connsiteY2" fmla="*/ 3792265 h 3792265"/>
              <a:gd name="connsiteX3" fmla="*/ 0 w 2414915"/>
              <a:gd name="connsiteY3" fmla="*/ 2973867 h 3792265"/>
              <a:gd name="connsiteX4" fmla="*/ 1602646 w 2414915"/>
              <a:gd name="connsiteY4" fmla="*/ 2973867 h 3792265"/>
              <a:gd name="connsiteX5" fmla="*/ 1602646 w 2414915"/>
              <a:gd name="connsiteY5" fmla="*/ 687015 h 37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4915" h="3792265">
                <a:moveTo>
                  <a:pt x="2414915" y="0"/>
                </a:moveTo>
                <a:lnTo>
                  <a:pt x="2414915" y="3792265"/>
                </a:lnTo>
                <a:lnTo>
                  <a:pt x="692198" y="3792265"/>
                </a:lnTo>
                <a:lnTo>
                  <a:pt x="0" y="2973867"/>
                </a:lnTo>
                <a:lnTo>
                  <a:pt x="1602646" y="2973867"/>
                </a:lnTo>
                <a:lnTo>
                  <a:pt x="1602646" y="687015"/>
                </a:lnTo>
                <a:close/>
              </a:path>
            </a:pathLst>
          </a:cu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p:cNvSpPr/>
          <p:nvPr userDrawn="1"/>
        </p:nvSpPr>
        <p:spPr>
          <a:xfrm rot="18618228">
            <a:off x="10648255" y="-894796"/>
            <a:ext cx="1365292" cy="2119123"/>
          </a:xfrm>
          <a:custGeom>
            <a:avLst/>
            <a:gdLst>
              <a:gd name="connsiteX0" fmla="*/ 0 w 1365292"/>
              <a:gd name="connsiteY0" fmla="*/ 0 h 2119123"/>
              <a:gd name="connsiteX1" fmla="*/ 1365292 w 1365292"/>
              <a:gd name="connsiteY1" fmla="*/ 1609682 h 2119123"/>
              <a:gd name="connsiteX2" fmla="*/ 764660 w 1365292"/>
              <a:gd name="connsiteY2" fmla="*/ 2119123 h 2119123"/>
              <a:gd name="connsiteX3" fmla="*/ 0 w 1365292"/>
              <a:gd name="connsiteY3" fmla="*/ 2119123 h 2119123"/>
            </a:gdLst>
            <a:ahLst/>
            <a:cxnLst>
              <a:cxn ang="0">
                <a:pos x="connsiteX0" y="connsiteY0"/>
              </a:cxn>
              <a:cxn ang="0">
                <a:pos x="connsiteX1" y="connsiteY1"/>
              </a:cxn>
              <a:cxn ang="0">
                <a:pos x="connsiteX2" y="connsiteY2"/>
              </a:cxn>
              <a:cxn ang="0">
                <a:pos x="connsiteX3" y="connsiteY3"/>
              </a:cxn>
            </a:cxnLst>
            <a:rect l="l" t="t" r="r" b="b"/>
            <a:pathLst>
              <a:path w="1365292" h="2119123">
                <a:moveTo>
                  <a:pt x="0" y="0"/>
                </a:moveTo>
                <a:lnTo>
                  <a:pt x="1365292" y="1609682"/>
                </a:lnTo>
                <a:lnTo>
                  <a:pt x="764660" y="2119123"/>
                </a:lnTo>
                <a:lnTo>
                  <a:pt x="0" y="2119123"/>
                </a:ln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600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138985" y="340045"/>
            <a:ext cx="875774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303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2674961" y="0"/>
            <a:ext cx="9517039" cy="6858000"/>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3043451" y="340045"/>
            <a:ext cx="8853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7" name="Freeform 6"/>
          <p:cNvSpPr/>
          <p:nvPr userDrawn="1"/>
        </p:nvSpPr>
        <p:spPr>
          <a:xfrm rot="2219054" flipH="1">
            <a:off x="11102186" y="3960946"/>
            <a:ext cx="1907339" cy="2985185"/>
          </a:xfrm>
          <a:custGeom>
            <a:avLst/>
            <a:gdLst>
              <a:gd name="connsiteX0" fmla="*/ 1907339 w 1907339"/>
              <a:gd name="connsiteY0" fmla="*/ 0 h 2985185"/>
              <a:gd name="connsiteX1" fmla="*/ 1095070 w 1907339"/>
              <a:gd name="connsiteY1" fmla="*/ 1078535 h 2985185"/>
              <a:gd name="connsiteX2" fmla="*/ 1095070 w 1907339"/>
              <a:gd name="connsiteY2" fmla="*/ 2166787 h 2985185"/>
              <a:gd name="connsiteX3" fmla="*/ 275483 w 1907339"/>
              <a:gd name="connsiteY3" fmla="*/ 2166787 h 2985185"/>
              <a:gd name="connsiteX4" fmla="*/ 0 w 1907339"/>
              <a:gd name="connsiteY4" fmla="*/ 2532574 h 2985185"/>
              <a:gd name="connsiteX5" fmla="*/ 600980 w 1907339"/>
              <a:gd name="connsiteY5" fmla="*/ 2985185 h 2985185"/>
              <a:gd name="connsiteX6" fmla="*/ 1907339 w 1907339"/>
              <a:gd name="connsiteY6" fmla="*/ 2985185 h 2985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339" h="2985185">
                <a:moveTo>
                  <a:pt x="1907339" y="0"/>
                </a:moveTo>
                <a:lnTo>
                  <a:pt x="1095070" y="1078535"/>
                </a:lnTo>
                <a:lnTo>
                  <a:pt x="1095070" y="2166787"/>
                </a:lnTo>
                <a:lnTo>
                  <a:pt x="275483" y="2166787"/>
                </a:lnTo>
                <a:lnTo>
                  <a:pt x="0" y="2532574"/>
                </a:lnTo>
                <a:lnTo>
                  <a:pt x="600980" y="2985185"/>
                </a:lnTo>
                <a:lnTo>
                  <a:pt x="1907339" y="2985185"/>
                </a:lnTo>
                <a:close/>
              </a:path>
            </a:pathLst>
          </a:cu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688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Rectangle 2"/>
          <p:cNvSpPr/>
          <p:nvPr userDrawn="1"/>
        </p:nvSpPr>
        <p:spPr>
          <a:xfrm>
            <a:off x="245659" y="245660"/>
            <a:ext cx="11709779" cy="6414447"/>
          </a:xfrm>
          <a:prstGeom prst="rect">
            <a:avLst/>
          </a:prstGeom>
          <a:noFill/>
          <a:ln w="22225">
            <a:solidFill>
              <a:schemeClr val="accent2">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2">
            <a:extLst>
              <a:ext uri="{FF2B5EF4-FFF2-40B4-BE49-F238E27FC236}">
                <a16:creationId xmlns:a16="http://schemas.microsoft.com/office/drawing/2014/main" id="{6CFB5829-FB29-4FD6-9773-F18D856F67EA}"/>
              </a:ext>
            </a:extLst>
          </p:cNvPr>
          <p:cNvSpPr>
            <a:spLocks noGrp="1"/>
          </p:cNvSpPr>
          <p:nvPr>
            <p:ph type="pic" idx="14" hasCustomPrompt="1"/>
          </p:nvPr>
        </p:nvSpPr>
        <p:spPr>
          <a:xfrm>
            <a:off x="669399" y="3547373"/>
            <a:ext cx="5779016" cy="2807213"/>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0D4A3901-437E-4631-B520-2E67FA77E03F}"/>
              </a:ext>
            </a:extLst>
          </p:cNvPr>
          <p:cNvSpPr>
            <a:spLocks noGrp="1"/>
          </p:cNvSpPr>
          <p:nvPr>
            <p:ph type="pic" idx="16" hasCustomPrompt="1"/>
          </p:nvPr>
        </p:nvSpPr>
        <p:spPr>
          <a:xfrm>
            <a:off x="9164608" y="3531471"/>
            <a:ext cx="2400000" cy="2823114"/>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3174B765-312A-41E9-803E-DBDE5657BDFC}"/>
              </a:ext>
            </a:extLst>
          </p:cNvPr>
          <p:cNvSpPr>
            <a:spLocks noGrp="1"/>
          </p:cNvSpPr>
          <p:nvPr>
            <p:ph type="pic" idx="17" hasCustomPrompt="1"/>
          </p:nvPr>
        </p:nvSpPr>
        <p:spPr>
          <a:xfrm>
            <a:off x="9164608" y="593945"/>
            <a:ext cx="2400000"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5241A15E-688D-4615-8A85-0B93DDA0D949}"/>
              </a:ext>
            </a:extLst>
          </p:cNvPr>
          <p:cNvSpPr>
            <a:spLocks noGrp="1"/>
          </p:cNvSpPr>
          <p:nvPr>
            <p:ph type="pic" idx="18" hasCustomPrompt="1"/>
          </p:nvPr>
        </p:nvSpPr>
        <p:spPr>
          <a:xfrm>
            <a:off x="669400"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83A33D83-DC72-4026-A4BD-7C733F581857}"/>
              </a:ext>
            </a:extLst>
          </p:cNvPr>
          <p:cNvSpPr>
            <a:spLocks noGrp="1"/>
          </p:cNvSpPr>
          <p:nvPr>
            <p:ph type="pic" idx="19" hasCustomPrompt="1"/>
          </p:nvPr>
        </p:nvSpPr>
        <p:spPr>
          <a:xfrm>
            <a:off x="2661754"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F8DAD577-781B-41D9-8392-A56E540E99A3}"/>
              </a:ext>
            </a:extLst>
          </p:cNvPr>
          <p:cNvSpPr>
            <a:spLocks noGrp="1"/>
          </p:cNvSpPr>
          <p:nvPr>
            <p:ph type="pic" idx="20" hasCustomPrompt="1"/>
          </p:nvPr>
        </p:nvSpPr>
        <p:spPr>
          <a:xfrm>
            <a:off x="4654109" y="593945"/>
            <a:ext cx="1800649" cy="2799320"/>
          </a:xfrm>
          <a:prstGeom prst="rect">
            <a:avLst/>
          </a:prstGeom>
          <a:solidFill>
            <a:schemeClr val="bg1">
              <a:lumMod val="95000"/>
            </a:schemeClr>
          </a:solidFill>
          <a:ln w="19050">
            <a:solidFill>
              <a:schemeClr val="bg1"/>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10">
            <a:extLst>
              <a:ext uri="{FF2B5EF4-FFF2-40B4-BE49-F238E27FC236}">
                <a16:creationId xmlns:a16="http://schemas.microsoft.com/office/drawing/2014/main" id="{F146530E-74CF-4ED1-A7FF-0416F5E35F48}"/>
              </a:ext>
            </a:extLst>
          </p:cNvPr>
          <p:cNvSpPr/>
          <p:nvPr userDrawn="1"/>
        </p:nvSpPr>
        <p:spPr>
          <a:xfrm>
            <a:off x="6642664" y="593945"/>
            <a:ext cx="2329656" cy="57606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6412373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92" r:id="rId3"/>
    <p:sldLayoutId id="2147483654" r:id="rId4"/>
    <p:sldLayoutId id="2147483690" r:id="rId5"/>
    <p:sldLayoutId id="2147483691" r:id="rId6"/>
    <p:sldLayoutId id="2147483702" r:id="rId7"/>
    <p:sldLayoutId id="2147483693" r:id="rId8"/>
    <p:sldLayoutId id="2147483704" r:id="rId9"/>
    <p:sldLayoutId id="2147483689" r:id="rId10"/>
    <p:sldLayoutId id="2147483706" r:id="rId11"/>
    <p:sldLayoutId id="2147483708" r:id="rId12"/>
    <p:sldLayoutId id="2147483701" r:id="rId13"/>
    <p:sldLayoutId id="2147483703" r:id="rId14"/>
    <p:sldLayoutId id="2147483656" r:id="rId15"/>
    <p:sldLayoutId id="2147483687" r:id="rId16"/>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19100" y="2037570"/>
            <a:ext cx="4857750" cy="2351549"/>
          </a:xfrm>
        </p:spPr>
        <p:txBody>
          <a:bodyPr/>
          <a:lstStyle/>
          <a:p>
            <a:pPr fontAlgn="auto">
              <a:spcBef>
                <a:spcPts val="0"/>
              </a:spcBef>
              <a:spcAft>
                <a:spcPts val="0"/>
              </a:spcAft>
              <a:defRPr/>
            </a:pPr>
            <a:r>
              <a:rPr lang="en-US" altLang="ko-KR" dirty="0"/>
              <a:t>Data Structure and Algorithm Project</a:t>
            </a:r>
          </a:p>
          <a:p>
            <a:pPr fontAlgn="auto">
              <a:spcBef>
                <a:spcPts val="0"/>
              </a:spcBef>
              <a:spcAft>
                <a:spcPts val="0"/>
              </a:spcAft>
              <a:defRPr/>
            </a:pPr>
            <a:endParaRPr lang="en-US" altLang="ko-KR" dirty="0"/>
          </a:p>
          <a:p>
            <a:pPr fontAlgn="auto">
              <a:spcBef>
                <a:spcPts val="0"/>
              </a:spcBef>
              <a:spcAft>
                <a:spcPts val="0"/>
              </a:spcAft>
              <a:defRPr/>
            </a:pPr>
            <a:endParaRPr lang="en-US" altLang="ko-KR" dirty="0"/>
          </a:p>
          <a:p>
            <a:pPr fontAlgn="auto">
              <a:spcBef>
                <a:spcPts val="0"/>
              </a:spcBef>
              <a:spcAft>
                <a:spcPts val="0"/>
              </a:spcAft>
              <a:defRPr/>
            </a:pPr>
            <a:r>
              <a:rPr lang="en-US" altLang="ko-KR" dirty="0"/>
              <a:t>Submitted to: Sir Nadeem and Sir Tufail</a:t>
            </a:r>
          </a:p>
        </p:txBody>
      </p:sp>
      <p:sp>
        <p:nvSpPr>
          <p:cNvPr id="2" name="Title 1"/>
          <p:cNvSpPr>
            <a:spLocks noGrp="1"/>
          </p:cNvSpPr>
          <p:nvPr>
            <p:ph type="title"/>
          </p:nvPr>
        </p:nvSpPr>
        <p:spPr/>
        <p:txBody>
          <a:bodyPr>
            <a:normAutofit fontScale="90000"/>
          </a:bodyPr>
          <a:lstStyle/>
          <a:p>
            <a:r>
              <a:rPr lang="en-US" dirty="0"/>
              <a:t>FOOD ORDERING SYSTEM</a:t>
            </a:r>
          </a:p>
        </p:txBody>
      </p:sp>
    </p:spTree>
    <p:extLst>
      <p:ext uri="{BB962C8B-B14F-4D97-AF65-F5344CB8AC3E}">
        <p14:creationId xmlns:p14="http://schemas.microsoft.com/office/powerpoint/2010/main" val="40324761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0" y="0"/>
            <a:ext cx="235966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755445" y="2963084"/>
            <a:ext cx="3214975" cy="1754326"/>
          </a:xfrm>
          <a:prstGeom prst="rect">
            <a:avLst/>
          </a:prstGeom>
          <a:noFill/>
        </p:spPr>
        <p:txBody>
          <a:bodyPr wrap="square" rtlCol="0" anchor="ctr">
            <a:spAutoFit/>
          </a:bodyPr>
          <a:lstStyle/>
          <a:p>
            <a:r>
              <a:rPr lang="en-US" altLang="ko-KR" sz="5400" dirty="0">
                <a:solidFill>
                  <a:schemeClr val="tx1">
                    <a:lumMod val="85000"/>
                    <a:lumOff val="15000"/>
                  </a:schemeClr>
                </a:solidFill>
                <a:cs typeface="Arial" pitchFamily="34" charset="0"/>
              </a:rPr>
              <a:t>Content Table</a:t>
            </a:r>
          </a:p>
        </p:txBody>
      </p:sp>
      <p:grpSp>
        <p:nvGrpSpPr>
          <p:cNvPr id="14" name="Group 13"/>
          <p:cNvGrpSpPr/>
          <p:nvPr/>
        </p:nvGrpSpPr>
        <p:grpSpPr>
          <a:xfrm>
            <a:off x="755445" y="547165"/>
            <a:ext cx="3225644" cy="1928172"/>
            <a:chOff x="871228" y="650416"/>
            <a:chExt cx="3225644" cy="1928172"/>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cxnSp>
        <p:nvCxnSpPr>
          <p:cNvPr id="17" name="Straight Connector 16"/>
          <p:cNvCxnSpPr>
            <a:cxnSpLocks/>
          </p:cNvCxnSpPr>
          <p:nvPr/>
        </p:nvCxnSpPr>
        <p:spPr>
          <a:xfrm flipV="1">
            <a:off x="409074" y="2743200"/>
            <a:ext cx="3671802" cy="1"/>
          </a:xfrm>
          <a:prstGeom prst="line">
            <a:avLst/>
          </a:prstGeom>
          <a:ln w="57150">
            <a:solidFill>
              <a:schemeClr val="accent2"/>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H="1" flipV="1">
            <a:off x="4056812" y="2743201"/>
            <a:ext cx="24064" cy="394635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H="1" flipV="1">
            <a:off x="4542946" y="559197"/>
            <a:ext cx="2293" cy="6130361"/>
          </a:xfrm>
          <a:prstGeom prst="line">
            <a:avLst/>
          </a:prstGeom>
          <a:ln w="57150">
            <a:solidFill>
              <a:schemeClr val="accent2"/>
            </a:solidFill>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flipV="1">
            <a:off x="4052058" y="6653463"/>
            <a:ext cx="502920" cy="8022"/>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359327" y="686968"/>
            <a:ext cx="5721809" cy="790507"/>
            <a:chOff x="4745820" y="1482096"/>
            <a:chExt cx="5721809" cy="790507"/>
          </a:xfrm>
        </p:grpSpPr>
        <p:grpSp>
          <p:nvGrpSpPr>
            <p:cNvPr id="4" name="Group 3"/>
            <p:cNvGrpSpPr/>
            <p:nvPr/>
          </p:nvGrpSpPr>
          <p:grpSpPr>
            <a:xfrm>
              <a:off x="5959937" y="1482096"/>
              <a:ext cx="4507692" cy="615553"/>
              <a:chOff x="6485283" y="1411926"/>
              <a:chExt cx="4507692" cy="615553"/>
            </a:xfrm>
          </p:grpSpPr>
          <p:sp>
            <p:nvSpPr>
              <p:cNvPr id="8" name="TextBox 7"/>
              <p:cNvSpPr txBox="1"/>
              <p:nvPr/>
            </p:nvSpPr>
            <p:spPr>
              <a:xfrm>
                <a:off x="6485283" y="1750480"/>
                <a:ext cx="4507692" cy="27699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Introducing team members of the project</a:t>
                </a:r>
              </a:p>
            </p:txBody>
          </p:sp>
          <p:sp>
            <p:nvSpPr>
              <p:cNvPr id="9" name="TextBox 8"/>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Team</a:t>
                </a:r>
                <a:endParaRPr lang="ko-KR" altLang="en-US" b="1" dirty="0">
                  <a:solidFill>
                    <a:schemeClr val="tx1">
                      <a:lumMod val="85000"/>
                      <a:lumOff val="15000"/>
                    </a:schemeClr>
                  </a:solidFill>
                  <a:cs typeface="Arial"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01</a:t>
                </a:r>
                <a:endParaRPr lang="ko-KR" altLang="en-US" sz="3600" b="1" dirty="0">
                  <a:solidFill>
                    <a:schemeClr val="tx1">
                      <a:lumMod val="85000"/>
                      <a:lumOff val="15000"/>
                    </a:schemeClr>
                  </a:solidFill>
                  <a:cs typeface="Arial" pitchFamily="34" charset="0"/>
                </a:endParaRPr>
              </a:p>
            </p:txBody>
          </p:sp>
        </p:grpSp>
      </p:grpSp>
      <p:grpSp>
        <p:nvGrpSpPr>
          <p:cNvPr id="36" name="Group 35"/>
          <p:cNvGrpSpPr/>
          <p:nvPr/>
        </p:nvGrpSpPr>
        <p:grpSpPr>
          <a:xfrm>
            <a:off x="5359327" y="1880788"/>
            <a:ext cx="5721809" cy="780795"/>
            <a:chOff x="4745820" y="1491808"/>
            <a:chExt cx="5721809" cy="780795"/>
          </a:xfrm>
        </p:grpSpPr>
        <p:grpSp>
          <p:nvGrpSpPr>
            <p:cNvPr id="37" name="Group 36"/>
            <p:cNvGrpSpPr/>
            <p:nvPr/>
          </p:nvGrpSpPr>
          <p:grpSpPr>
            <a:xfrm>
              <a:off x="5959937" y="1491808"/>
              <a:ext cx="4507692" cy="605841"/>
              <a:chOff x="6485283" y="1421638"/>
              <a:chExt cx="4507692" cy="605841"/>
            </a:xfrm>
          </p:grpSpPr>
          <p:sp>
            <p:nvSpPr>
              <p:cNvPr id="41" name="TextBox 40"/>
              <p:cNvSpPr txBox="1"/>
              <p:nvPr/>
            </p:nvSpPr>
            <p:spPr>
              <a:xfrm>
                <a:off x="6485283" y="1750480"/>
                <a:ext cx="4507692" cy="276999"/>
              </a:xfrm>
              <a:prstGeom prst="rect">
                <a:avLst/>
              </a:prstGeom>
              <a:noFill/>
            </p:spPr>
            <p:txBody>
              <a:bodyPr wrap="square" rtlCol="0">
                <a:spAutoFit/>
              </a:bodyPr>
              <a:lstStyle/>
              <a:p>
                <a:r>
                  <a:rPr lang="en-US" altLang="ko-KR" sz="1200" dirty="0">
                    <a:solidFill>
                      <a:schemeClr val="tx1">
                        <a:lumMod val="85000"/>
                        <a:lumOff val="15000"/>
                      </a:schemeClr>
                    </a:solidFill>
                    <a:ea typeface="FZShuTi" pitchFamily="2" charset="-122"/>
                    <a:cs typeface="Arial" pitchFamily="34" charset="0"/>
                  </a:rPr>
                  <a:t>Stating the motivation for the project.</a:t>
                </a:r>
                <a:endParaRPr lang="en-US" altLang="ko-KR" sz="1200" dirty="0">
                  <a:solidFill>
                    <a:schemeClr val="tx1">
                      <a:lumMod val="85000"/>
                      <a:lumOff val="15000"/>
                    </a:schemeClr>
                  </a:solidFill>
                  <a:cs typeface="Arial" pitchFamily="34" charset="0"/>
                </a:endParaRPr>
              </a:p>
            </p:txBody>
          </p:sp>
          <p:sp>
            <p:nvSpPr>
              <p:cNvPr id="42" name="TextBox 41"/>
              <p:cNvSpPr txBox="1"/>
              <p:nvPr/>
            </p:nvSpPr>
            <p:spPr>
              <a:xfrm>
                <a:off x="6485283" y="1421638"/>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Introduction</a:t>
                </a:r>
                <a:endParaRPr lang="ko-KR" altLang="en-US" b="1" dirty="0">
                  <a:solidFill>
                    <a:schemeClr val="tx1">
                      <a:lumMod val="85000"/>
                      <a:lumOff val="15000"/>
                    </a:schemeClr>
                  </a:solidFill>
                  <a:cs typeface="Arial" pitchFamily="34" charset="0"/>
                </a:endParaRPr>
              </a:p>
            </p:txBody>
          </p:sp>
        </p:grpSp>
        <p:grpSp>
          <p:nvGrpSpPr>
            <p:cNvPr id="38" name="Group 37"/>
            <p:cNvGrpSpPr/>
            <p:nvPr/>
          </p:nvGrpSpPr>
          <p:grpSpPr>
            <a:xfrm>
              <a:off x="4745820" y="1491808"/>
              <a:ext cx="958096" cy="780795"/>
              <a:chOff x="5324331" y="1449052"/>
              <a:chExt cx="958096" cy="780795"/>
            </a:xfrm>
          </p:grpSpPr>
          <p:sp>
            <p:nvSpPr>
              <p:cNvPr id="39" name="Oval 38"/>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0" name="TextBox 3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02</a:t>
                </a:r>
                <a:endParaRPr lang="ko-KR" altLang="en-US" sz="3600" b="1" dirty="0">
                  <a:solidFill>
                    <a:schemeClr val="tx1">
                      <a:lumMod val="85000"/>
                      <a:lumOff val="15000"/>
                    </a:schemeClr>
                  </a:solidFill>
                  <a:cs typeface="Arial" pitchFamily="34" charset="0"/>
                </a:endParaRPr>
              </a:p>
            </p:txBody>
          </p:sp>
        </p:grpSp>
      </p:grpSp>
      <p:grpSp>
        <p:nvGrpSpPr>
          <p:cNvPr id="43" name="Group 42"/>
          <p:cNvGrpSpPr/>
          <p:nvPr/>
        </p:nvGrpSpPr>
        <p:grpSpPr>
          <a:xfrm>
            <a:off x="5359327" y="3055184"/>
            <a:ext cx="5721809" cy="790507"/>
            <a:chOff x="4745820" y="1482096"/>
            <a:chExt cx="5721809" cy="790507"/>
          </a:xfrm>
        </p:grpSpPr>
        <p:grpSp>
          <p:nvGrpSpPr>
            <p:cNvPr id="44" name="Group 43"/>
            <p:cNvGrpSpPr/>
            <p:nvPr/>
          </p:nvGrpSpPr>
          <p:grpSpPr>
            <a:xfrm>
              <a:off x="5959937" y="1482096"/>
              <a:ext cx="4507692" cy="615553"/>
              <a:chOff x="6485283" y="1411926"/>
              <a:chExt cx="4507692" cy="615553"/>
            </a:xfrm>
          </p:grpSpPr>
          <p:sp>
            <p:nvSpPr>
              <p:cNvPr id="48" name="TextBox 47"/>
              <p:cNvSpPr txBox="1"/>
              <p:nvPr/>
            </p:nvSpPr>
            <p:spPr>
              <a:xfrm>
                <a:off x="6485283" y="1750480"/>
                <a:ext cx="4507692" cy="27699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How we are going to solve the problem</a:t>
                </a:r>
              </a:p>
            </p:txBody>
          </p:sp>
          <p:sp>
            <p:nvSpPr>
              <p:cNvPr id="49" name="TextBox 48"/>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Solution</a:t>
                </a:r>
                <a:endParaRPr lang="ko-KR" altLang="en-US" b="1" dirty="0">
                  <a:solidFill>
                    <a:schemeClr val="tx1">
                      <a:lumMod val="85000"/>
                      <a:lumOff val="15000"/>
                    </a:schemeClr>
                  </a:solidFill>
                  <a:cs typeface="Arial" pitchFamily="34" charset="0"/>
                </a:endParaRPr>
              </a:p>
            </p:txBody>
          </p:sp>
        </p:grpSp>
        <p:grpSp>
          <p:nvGrpSpPr>
            <p:cNvPr id="45" name="Group 44"/>
            <p:cNvGrpSpPr/>
            <p:nvPr/>
          </p:nvGrpSpPr>
          <p:grpSpPr>
            <a:xfrm>
              <a:off x="4745820" y="1491808"/>
              <a:ext cx="958096" cy="780795"/>
              <a:chOff x="5324331" y="1449052"/>
              <a:chExt cx="958096" cy="780795"/>
            </a:xfrm>
          </p:grpSpPr>
          <p:sp>
            <p:nvSpPr>
              <p:cNvPr id="46" name="Oval 4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7" name="TextBox 4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03</a:t>
                </a:r>
                <a:endParaRPr lang="ko-KR" altLang="en-US" sz="3600" b="1" dirty="0">
                  <a:solidFill>
                    <a:schemeClr val="tx1">
                      <a:lumMod val="85000"/>
                      <a:lumOff val="15000"/>
                    </a:schemeClr>
                  </a:solidFill>
                  <a:cs typeface="Arial" pitchFamily="34" charset="0"/>
                </a:endParaRPr>
              </a:p>
            </p:txBody>
          </p:sp>
        </p:grpSp>
      </p:grpSp>
      <p:grpSp>
        <p:nvGrpSpPr>
          <p:cNvPr id="50" name="Group 49"/>
          <p:cNvGrpSpPr/>
          <p:nvPr/>
        </p:nvGrpSpPr>
        <p:grpSpPr>
          <a:xfrm>
            <a:off x="5359327" y="4239292"/>
            <a:ext cx="5721809" cy="790507"/>
            <a:chOff x="4745820" y="1482096"/>
            <a:chExt cx="5721809" cy="790507"/>
          </a:xfrm>
        </p:grpSpPr>
        <p:grpSp>
          <p:nvGrpSpPr>
            <p:cNvPr id="51" name="Group 50"/>
            <p:cNvGrpSpPr/>
            <p:nvPr/>
          </p:nvGrpSpPr>
          <p:grpSpPr>
            <a:xfrm>
              <a:off x="5959937" y="1482096"/>
              <a:ext cx="4507692" cy="615553"/>
              <a:chOff x="6485283" y="1411926"/>
              <a:chExt cx="4507692" cy="615553"/>
            </a:xfrm>
          </p:grpSpPr>
          <p:sp>
            <p:nvSpPr>
              <p:cNvPr id="55" name="TextBox 54"/>
              <p:cNvSpPr txBox="1"/>
              <p:nvPr/>
            </p:nvSpPr>
            <p:spPr>
              <a:xfrm>
                <a:off x="6485283" y="1750480"/>
                <a:ext cx="4507692" cy="276999"/>
              </a:xfrm>
              <a:prstGeom prst="rect">
                <a:avLst/>
              </a:prstGeom>
              <a:noFill/>
            </p:spPr>
            <p:txBody>
              <a:bodyPr wrap="square" rtlCol="0">
                <a:spAutoFit/>
              </a:bodyPr>
              <a:lstStyle/>
              <a:p>
                <a:r>
                  <a:rPr lang="en-US" altLang="ko-KR" sz="1200" dirty="0">
                    <a:solidFill>
                      <a:schemeClr val="tx1">
                        <a:lumMod val="85000"/>
                        <a:lumOff val="15000"/>
                      </a:schemeClr>
                    </a:solidFill>
                    <a:ea typeface="FZShuTi" pitchFamily="2" charset="-122"/>
                    <a:cs typeface="Arial" pitchFamily="34" charset="0"/>
                  </a:rPr>
                  <a:t>Things that we are going to use in our project..</a:t>
                </a:r>
                <a:endParaRPr lang="en-US" altLang="ko-KR" sz="1200" dirty="0">
                  <a:solidFill>
                    <a:schemeClr val="tx1">
                      <a:lumMod val="85000"/>
                      <a:lumOff val="15000"/>
                    </a:schemeClr>
                  </a:solidFill>
                  <a:cs typeface="Arial" pitchFamily="34" charset="0"/>
                </a:endParaRPr>
              </a:p>
            </p:txBody>
          </p:sp>
          <p:sp>
            <p:nvSpPr>
              <p:cNvPr id="56" name="TextBox 55"/>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Technology</a:t>
                </a:r>
                <a:endParaRPr lang="ko-KR" altLang="en-US" b="1" dirty="0">
                  <a:solidFill>
                    <a:schemeClr val="tx1">
                      <a:lumMod val="85000"/>
                      <a:lumOff val="15000"/>
                    </a:schemeClr>
                  </a:solidFill>
                  <a:cs typeface="Arial" pitchFamily="34" charset="0"/>
                </a:endParaRPr>
              </a:p>
            </p:txBody>
          </p:sp>
        </p:grpSp>
        <p:grpSp>
          <p:nvGrpSpPr>
            <p:cNvPr id="52" name="Group 51"/>
            <p:cNvGrpSpPr/>
            <p:nvPr/>
          </p:nvGrpSpPr>
          <p:grpSpPr>
            <a:xfrm>
              <a:off x="4745820" y="1491808"/>
              <a:ext cx="958096" cy="780795"/>
              <a:chOff x="5324331" y="1449052"/>
              <a:chExt cx="958096" cy="780795"/>
            </a:xfrm>
          </p:grpSpPr>
          <p:sp>
            <p:nvSpPr>
              <p:cNvPr id="53" name="Oval 52"/>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54" name="TextBox 53"/>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04</a:t>
                </a:r>
                <a:endParaRPr lang="ko-KR" altLang="en-US" sz="3600" b="1" dirty="0">
                  <a:solidFill>
                    <a:schemeClr val="tx1">
                      <a:lumMod val="85000"/>
                      <a:lumOff val="15000"/>
                    </a:schemeClr>
                  </a:solidFill>
                  <a:cs typeface="Arial" pitchFamily="34" charset="0"/>
                </a:endParaRPr>
              </a:p>
            </p:txBody>
          </p:sp>
        </p:grpSp>
      </p:grpSp>
      <p:grpSp>
        <p:nvGrpSpPr>
          <p:cNvPr id="57" name="Group 56"/>
          <p:cNvGrpSpPr/>
          <p:nvPr/>
        </p:nvGrpSpPr>
        <p:grpSpPr>
          <a:xfrm>
            <a:off x="5359327" y="5423398"/>
            <a:ext cx="5721809" cy="790507"/>
            <a:chOff x="4745820" y="1482096"/>
            <a:chExt cx="5721809" cy="790507"/>
          </a:xfrm>
        </p:grpSpPr>
        <p:grpSp>
          <p:nvGrpSpPr>
            <p:cNvPr id="58" name="Group 57"/>
            <p:cNvGrpSpPr/>
            <p:nvPr/>
          </p:nvGrpSpPr>
          <p:grpSpPr>
            <a:xfrm>
              <a:off x="5959937" y="1482096"/>
              <a:ext cx="4507692" cy="615553"/>
              <a:chOff x="6485283" y="1411926"/>
              <a:chExt cx="4507692" cy="615553"/>
            </a:xfrm>
          </p:grpSpPr>
          <p:sp>
            <p:nvSpPr>
              <p:cNvPr id="62" name="TextBox 61"/>
              <p:cNvSpPr txBox="1"/>
              <p:nvPr/>
            </p:nvSpPr>
            <p:spPr>
              <a:xfrm>
                <a:off x="6485283" y="1750480"/>
                <a:ext cx="4507692" cy="27699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Blueprint for our project.</a:t>
                </a:r>
              </a:p>
            </p:txBody>
          </p:sp>
          <p:sp>
            <p:nvSpPr>
              <p:cNvPr id="63" name="TextBox 62"/>
              <p:cNvSpPr txBox="1"/>
              <p:nvPr/>
            </p:nvSpPr>
            <p:spPr>
              <a:xfrm>
                <a:off x="6485283" y="1411926"/>
                <a:ext cx="4507692" cy="369332"/>
              </a:xfrm>
              <a:prstGeom prst="rect">
                <a:avLst/>
              </a:prstGeom>
              <a:noFill/>
            </p:spPr>
            <p:txBody>
              <a:bodyPr wrap="square" lIns="108000" rIns="108000" rtlCol="0">
                <a:spAutoFit/>
              </a:bodyPr>
              <a:lstStyle/>
              <a:p>
                <a:r>
                  <a:rPr lang="en-US" altLang="ko-KR" b="1" dirty="0">
                    <a:solidFill>
                      <a:schemeClr val="tx1">
                        <a:lumMod val="85000"/>
                        <a:lumOff val="15000"/>
                      </a:schemeClr>
                    </a:solidFill>
                    <a:cs typeface="Arial" pitchFamily="34" charset="0"/>
                  </a:rPr>
                  <a:t>Project Flowchart</a:t>
                </a:r>
                <a:endParaRPr lang="ko-KR" altLang="en-US" b="1" dirty="0">
                  <a:solidFill>
                    <a:schemeClr val="tx1">
                      <a:lumMod val="85000"/>
                      <a:lumOff val="15000"/>
                    </a:schemeClr>
                  </a:solidFill>
                  <a:cs typeface="Arial" pitchFamily="34" charset="0"/>
                </a:endParaRPr>
              </a:p>
            </p:txBody>
          </p:sp>
        </p:grpSp>
        <p:grpSp>
          <p:nvGrpSpPr>
            <p:cNvPr id="59" name="Group 58"/>
            <p:cNvGrpSpPr/>
            <p:nvPr/>
          </p:nvGrpSpPr>
          <p:grpSpPr>
            <a:xfrm>
              <a:off x="4745820" y="1491808"/>
              <a:ext cx="958096" cy="780795"/>
              <a:chOff x="5324331" y="1449052"/>
              <a:chExt cx="958096" cy="780795"/>
            </a:xfrm>
          </p:grpSpPr>
          <p:sp>
            <p:nvSpPr>
              <p:cNvPr id="60" name="Oval 59"/>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61" name="TextBox 60"/>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05</a:t>
                </a:r>
                <a:endParaRPr lang="ko-KR" altLang="en-US" sz="3600" b="1" dirty="0">
                  <a:solidFill>
                    <a:schemeClr val="tx1">
                      <a:lumMod val="85000"/>
                      <a:lumOff val="15000"/>
                    </a:schemeClr>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par>
                                <p:cTn id="29" presetID="22" presetClass="entr" presetSubtype="8"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par>
                                <p:cTn id="35" presetID="22" presetClass="entr" presetSubtype="8"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par>
                                <p:cTn id="38" presetID="22" presetClass="entr" presetSubtype="8"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99CEC0-262A-460A-A64A-CD4C494B13F1}"/>
              </a:ext>
            </a:extLst>
          </p:cNvPr>
          <p:cNvSpPr/>
          <p:nvPr/>
        </p:nvSpPr>
        <p:spPr>
          <a:xfrm>
            <a:off x="0" y="0"/>
            <a:ext cx="235966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432CD2F-12FD-47F2-B2EE-8F6105B16791}"/>
              </a:ext>
            </a:extLst>
          </p:cNvPr>
          <p:cNvSpPr txBox="1"/>
          <p:nvPr/>
        </p:nvSpPr>
        <p:spPr>
          <a:xfrm>
            <a:off x="755445" y="3378582"/>
            <a:ext cx="3214975" cy="923330"/>
          </a:xfrm>
          <a:prstGeom prst="rect">
            <a:avLst/>
          </a:prstGeom>
          <a:noFill/>
        </p:spPr>
        <p:txBody>
          <a:bodyPr wrap="square" rtlCol="0" anchor="ctr">
            <a:spAutoFit/>
          </a:bodyPr>
          <a:lstStyle/>
          <a:p>
            <a:r>
              <a:rPr lang="en-US" altLang="ko-KR" sz="5400" dirty="0">
                <a:solidFill>
                  <a:schemeClr val="tx1">
                    <a:lumMod val="85000"/>
                    <a:lumOff val="15000"/>
                  </a:schemeClr>
                </a:solidFill>
                <a:cs typeface="Arial" pitchFamily="34" charset="0"/>
              </a:rPr>
              <a:t>Team</a:t>
            </a:r>
          </a:p>
        </p:txBody>
      </p:sp>
      <p:grpSp>
        <p:nvGrpSpPr>
          <p:cNvPr id="4" name="Group 3">
            <a:extLst>
              <a:ext uri="{FF2B5EF4-FFF2-40B4-BE49-F238E27FC236}">
                <a16:creationId xmlns:a16="http://schemas.microsoft.com/office/drawing/2014/main" id="{7D6DE0D5-DB82-46BD-BA9E-8D107423AF61}"/>
              </a:ext>
            </a:extLst>
          </p:cNvPr>
          <p:cNvGrpSpPr/>
          <p:nvPr/>
        </p:nvGrpSpPr>
        <p:grpSpPr>
          <a:xfrm>
            <a:off x="755445" y="547165"/>
            <a:ext cx="3225644" cy="1928172"/>
            <a:chOff x="871228" y="650416"/>
            <a:chExt cx="3225644" cy="1928172"/>
          </a:xfrm>
        </p:grpSpPr>
        <p:pic>
          <p:nvPicPr>
            <p:cNvPr id="5" name="Picture 4">
              <a:extLst>
                <a:ext uri="{FF2B5EF4-FFF2-40B4-BE49-F238E27FC236}">
                  <a16:creationId xmlns:a16="http://schemas.microsoft.com/office/drawing/2014/main" id="{AB883CF0-4C5D-483D-AB77-E1DFB50A5E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7450" y="1506011"/>
              <a:ext cx="1060918" cy="1072577"/>
            </a:xfrm>
            <a:prstGeom prst="rect">
              <a:avLst/>
            </a:prstGeom>
          </p:spPr>
        </p:pic>
        <p:pic>
          <p:nvPicPr>
            <p:cNvPr id="6" name="Picture 5">
              <a:extLst>
                <a:ext uri="{FF2B5EF4-FFF2-40B4-BE49-F238E27FC236}">
                  <a16:creationId xmlns:a16="http://schemas.microsoft.com/office/drawing/2014/main" id="{AE693599-26AB-4F77-9041-10B18669BC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28" y="650416"/>
              <a:ext cx="957572" cy="1928172"/>
            </a:xfrm>
            <a:prstGeom prst="rect">
              <a:avLst/>
            </a:prstGeom>
          </p:spPr>
        </p:pic>
        <p:pic>
          <p:nvPicPr>
            <p:cNvPr id="7" name="Picture 6">
              <a:extLst>
                <a:ext uri="{FF2B5EF4-FFF2-40B4-BE49-F238E27FC236}">
                  <a16:creationId xmlns:a16="http://schemas.microsoft.com/office/drawing/2014/main" id="{5E729714-60BC-4CB8-B2AF-E02E11F1D0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221325" y="1459455"/>
              <a:ext cx="875547" cy="1119133"/>
            </a:xfrm>
            <a:prstGeom prst="rect">
              <a:avLst/>
            </a:prstGeom>
          </p:spPr>
        </p:pic>
      </p:grpSp>
      <p:cxnSp>
        <p:nvCxnSpPr>
          <p:cNvPr id="8" name="Straight Connector 7">
            <a:extLst>
              <a:ext uri="{FF2B5EF4-FFF2-40B4-BE49-F238E27FC236}">
                <a16:creationId xmlns:a16="http://schemas.microsoft.com/office/drawing/2014/main" id="{3834EA93-748F-4D12-89AF-3B2DB9ADF0DE}"/>
              </a:ext>
            </a:extLst>
          </p:cNvPr>
          <p:cNvCxnSpPr>
            <a:cxnSpLocks/>
          </p:cNvCxnSpPr>
          <p:nvPr/>
        </p:nvCxnSpPr>
        <p:spPr>
          <a:xfrm flipV="1">
            <a:off x="409074" y="2743200"/>
            <a:ext cx="3671802" cy="1"/>
          </a:xfrm>
          <a:prstGeom prst="line">
            <a:avLst/>
          </a:prstGeom>
          <a:ln w="57150">
            <a:solidFill>
              <a:schemeClr val="accent2"/>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C95143-E7AC-43E5-94D4-143F03C20F3D}"/>
              </a:ext>
            </a:extLst>
          </p:cNvPr>
          <p:cNvCxnSpPr>
            <a:cxnSpLocks/>
          </p:cNvCxnSpPr>
          <p:nvPr/>
        </p:nvCxnSpPr>
        <p:spPr>
          <a:xfrm flipH="1" flipV="1">
            <a:off x="4056812" y="2743201"/>
            <a:ext cx="24064" cy="3946357"/>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3B34BB-5F3A-422D-ACCE-BC0AD330CB08}"/>
              </a:ext>
            </a:extLst>
          </p:cNvPr>
          <p:cNvCxnSpPr>
            <a:cxnSpLocks/>
          </p:cNvCxnSpPr>
          <p:nvPr/>
        </p:nvCxnSpPr>
        <p:spPr>
          <a:xfrm flipH="1" flipV="1">
            <a:off x="4542946" y="559197"/>
            <a:ext cx="2293" cy="6130361"/>
          </a:xfrm>
          <a:prstGeom prst="line">
            <a:avLst/>
          </a:prstGeom>
          <a:ln w="57150">
            <a:solidFill>
              <a:schemeClr val="accent2"/>
            </a:solidFill>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94D7251-7702-44F2-970D-85096CC2E443}"/>
              </a:ext>
            </a:extLst>
          </p:cNvPr>
          <p:cNvCxnSpPr>
            <a:cxnSpLocks/>
          </p:cNvCxnSpPr>
          <p:nvPr/>
        </p:nvCxnSpPr>
        <p:spPr>
          <a:xfrm flipV="1">
            <a:off x="4052058" y="6653463"/>
            <a:ext cx="502920" cy="8022"/>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D36B35A4-7C01-419F-B097-AC75D111CC01}"/>
              </a:ext>
            </a:extLst>
          </p:cNvPr>
          <p:cNvGrpSpPr/>
          <p:nvPr/>
        </p:nvGrpSpPr>
        <p:grpSpPr>
          <a:xfrm>
            <a:off x="5359327" y="759241"/>
            <a:ext cx="5721809" cy="780795"/>
            <a:chOff x="4745820" y="1491808"/>
            <a:chExt cx="5721809" cy="780795"/>
          </a:xfrm>
        </p:grpSpPr>
        <p:sp>
          <p:nvSpPr>
            <p:cNvPr id="18" name="TextBox 17">
              <a:extLst>
                <a:ext uri="{FF2B5EF4-FFF2-40B4-BE49-F238E27FC236}">
                  <a16:creationId xmlns:a16="http://schemas.microsoft.com/office/drawing/2014/main" id="{107245E4-B348-493B-BE72-426513807055}"/>
                </a:ext>
              </a:extLst>
            </p:cNvPr>
            <p:cNvSpPr txBox="1"/>
            <p:nvPr/>
          </p:nvSpPr>
          <p:spPr>
            <a:xfrm>
              <a:off x="5959937" y="1682150"/>
              <a:ext cx="4507692" cy="400110"/>
            </a:xfrm>
            <a:prstGeom prst="rect">
              <a:avLst/>
            </a:prstGeom>
            <a:noFill/>
          </p:spPr>
          <p:txBody>
            <a:bodyPr wrap="square" lIns="108000" rIns="108000" rtlCol="0">
              <a:spAutoFit/>
            </a:bodyPr>
            <a:lstStyle/>
            <a:p>
              <a:r>
                <a:rPr lang="en-US" altLang="ko-KR" sz="2000" b="1" dirty="0">
                  <a:solidFill>
                    <a:schemeClr val="tx1">
                      <a:lumMod val="85000"/>
                      <a:lumOff val="15000"/>
                    </a:schemeClr>
                  </a:solidFill>
                  <a:latin typeface="Cambria Math" panose="02040503050406030204" pitchFamily="18" charset="0"/>
                  <a:ea typeface="Cambria Math" panose="02040503050406030204" pitchFamily="18" charset="0"/>
                  <a:cs typeface="Arial" pitchFamily="34" charset="0"/>
                </a:rPr>
                <a:t>Haseeb Ul Hassan</a:t>
              </a:r>
              <a:r>
                <a:rPr lang="ko-KR" altLang="en-US" sz="2000" b="1" dirty="0">
                  <a:solidFill>
                    <a:schemeClr val="tx1">
                      <a:lumMod val="85000"/>
                      <a:lumOff val="15000"/>
                    </a:schemeClr>
                  </a:solidFill>
                  <a:latin typeface="Cambria Math" panose="02040503050406030204" pitchFamily="18" charset="0"/>
                  <a:cs typeface="Arial" pitchFamily="34" charset="0"/>
                </a:rPr>
                <a:t> </a:t>
              </a:r>
              <a:r>
                <a:rPr lang="en-US" altLang="ko-KR" sz="2000" b="1" dirty="0">
                  <a:solidFill>
                    <a:schemeClr val="tx1">
                      <a:lumMod val="85000"/>
                      <a:lumOff val="15000"/>
                    </a:schemeClr>
                  </a:solidFill>
                  <a:latin typeface="Cambria Math" panose="02040503050406030204" pitchFamily="18" charset="0"/>
                  <a:ea typeface="Cambria Math" panose="02040503050406030204" pitchFamily="18" charset="0"/>
                  <a:cs typeface="Arial" pitchFamily="34" charset="0"/>
                </a:rPr>
                <a:t>(200901029)</a:t>
              </a:r>
            </a:p>
          </p:txBody>
        </p:sp>
        <p:grpSp>
          <p:nvGrpSpPr>
            <p:cNvPr id="14" name="Group 13">
              <a:extLst>
                <a:ext uri="{FF2B5EF4-FFF2-40B4-BE49-F238E27FC236}">
                  <a16:creationId xmlns:a16="http://schemas.microsoft.com/office/drawing/2014/main" id="{F76AA499-D540-42B3-8610-7B3BD775151D}"/>
                </a:ext>
              </a:extLst>
            </p:cNvPr>
            <p:cNvGrpSpPr/>
            <p:nvPr/>
          </p:nvGrpSpPr>
          <p:grpSpPr>
            <a:xfrm>
              <a:off x="4745820" y="1491808"/>
              <a:ext cx="958096" cy="780795"/>
              <a:chOff x="5324331" y="1449052"/>
              <a:chExt cx="958096" cy="780795"/>
            </a:xfrm>
          </p:grpSpPr>
          <p:sp>
            <p:nvSpPr>
              <p:cNvPr id="15" name="Oval 14">
                <a:extLst>
                  <a:ext uri="{FF2B5EF4-FFF2-40B4-BE49-F238E27FC236}">
                    <a16:creationId xmlns:a16="http://schemas.microsoft.com/office/drawing/2014/main" id="{90F09BFA-A5EC-4945-B9F7-058453A42EF9}"/>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6" name="TextBox 15">
                <a:extLst>
                  <a:ext uri="{FF2B5EF4-FFF2-40B4-BE49-F238E27FC236}">
                    <a16:creationId xmlns:a16="http://schemas.microsoft.com/office/drawing/2014/main" id="{DF882755-FAC9-4E1E-A007-5A6F86E1B067}"/>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01</a:t>
                </a:r>
                <a:endParaRPr lang="ko-KR" altLang="en-US" sz="3600" b="1" dirty="0">
                  <a:solidFill>
                    <a:schemeClr val="tx1">
                      <a:lumMod val="85000"/>
                      <a:lumOff val="15000"/>
                    </a:schemeClr>
                  </a:solidFill>
                  <a:cs typeface="Arial" pitchFamily="34" charset="0"/>
                </a:endParaRPr>
              </a:p>
            </p:txBody>
          </p:sp>
        </p:grpSp>
      </p:grpSp>
      <p:grpSp>
        <p:nvGrpSpPr>
          <p:cNvPr id="19" name="Group 18">
            <a:extLst>
              <a:ext uri="{FF2B5EF4-FFF2-40B4-BE49-F238E27FC236}">
                <a16:creationId xmlns:a16="http://schemas.microsoft.com/office/drawing/2014/main" id="{21CBA074-62C9-4B83-9172-CF61834E2F5D}"/>
              </a:ext>
            </a:extLst>
          </p:cNvPr>
          <p:cNvGrpSpPr/>
          <p:nvPr/>
        </p:nvGrpSpPr>
        <p:grpSpPr>
          <a:xfrm>
            <a:off x="5359327" y="1921428"/>
            <a:ext cx="5721809" cy="780795"/>
            <a:chOff x="4745820" y="1491808"/>
            <a:chExt cx="5721809" cy="780795"/>
          </a:xfrm>
        </p:grpSpPr>
        <p:sp>
          <p:nvSpPr>
            <p:cNvPr id="25" name="TextBox 24">
              <a:extLst>
                <a:ext uri="{FF2B5EF4-FFF2-40B4-BE49-F238E27FC236}">
                  <a16:creationId xmlns:a16="http://schemas.microsoft.com/office/drawing/2014/main" id="{B5214613-27B7-4ED7-9D42-10DBB6F22CA7}"/>
                </a:ext>
              </a:extLst>
            </p:cNvPr>
            <p:cNvSpPr txBox="1"/>
            <p:nvPr/>
          </p:nvSpPr>
          <p:spPr>
            <a:xfrm>
              <a:off x="5959937" y="1682150"/>
              <a:ext cx="4507692" cy="400110"/>
            </a:xfrm>
            <a:prstGeom prst="rect">
              <a:avLst/>
            </a:prstGeom>
            <a:noFill/>
          </p:spPr>
          <p:txBody>
            <a:bodyPr wrap="square" lIns="108000" rIns="108000" rtlCol="0">
              <a:spAutoFit/>
            </a:bodyPr>
            <a:lstStyle/>
            <a:p>
              <a:r>
                <a:rPr lang="en-US" altLang="ko-KR" sz="2000" b="1" dirty="0">
                  <a:solidFill>
                    <a:schemeClr val="tx1">
                      <a:lumMod val="85000"/>
                      <a:lumOff val="15000"/>
                    </a:schemeClr>
                  </a:solidFill>
                  <a:latin typeface="Cambria Math" panose="02040503050406030204" pitchFamily="18" charset="0"/>
                  <a:ea typeface="Cambria Math" panose="02040503050406030204" pitchFamily="18" charset="0"/>
                  <a:cs typeface="Arial" pitchFamily="34" charset="0"/>
                </a:rPr>
                <a:t>Zooia Zainab (200901034)</a:t>
              </a:r>
              <a:endParaRPr lang="ko-KR" altLang="en-US" sz="2000" b="1" dirty="0">
                <a:solidFill>
                  <a:schemeClr val="tx1">
                    <a:lumMod val="85000"/>
                    <a:lumOff val="15000"/>
                  </a:schemeClr>
                </a:solidFill>
                <a:latin typeface="Cambria Math" panose="02040503050406030204" pitchFamily="18" charset="0"/>
                <a:cs typeface="Arial" pitchFamily="34" charset="0"/>
              </a:endParaRPr>
            </a:p>
          </p:txBody>
        </p:sp>
        <p:grpSp>
          <p:nvGrpSpPr>
            <p:cNvPr id="21" name="Group 20">
              <a:extLst>
                <a:ext uri="{FF2B5EF4-FFF2-40B4-BE49-F238E27FC236}">
                  <a16:creationId xmlns:a16="http://schemas.microsoft.com/office/drawing/2014/main" id="{A5634A50-F198-4954-91F6-59817A3C2207}"/>
                </a:ext>
              </a:extLst>
            </p:cNvPr>
            <p:cNvGrpSpPr/>
            <p:nvPr/>
          </p:nvGrpSpPr>
          <p:grpSpPr>
            <a:xfrm>
              <a:off x="4745820" y="1491808"/>
              <a:ext cx="958096" cy="780795"/>
              <a:chOff x="5324331" y="1449052"/>
              <a:chExt cx="958096" cy="780795"/>
            </a:xfrm>
          </p:grpSpPr>
          <p:sp>
            <p:nvSpPr>
              <p:cNvPr id="22" name="Oval 21">
                <a:extLst>
                  <a:ext uri="{FF2B5EF4-FFF2-40B4-BE49-F238E27FC236}">
                    <a16:creationId xmlns:a16="http://schemas.microsoft.com/office/drawing/2014/main" id="{F10F3E87-734C-46B9-A010-1154D46EB8E2}"/>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23" name="TextBox 22">
                <a:extLst>
                  <a:ext uri="{FF2B5EF4-FFF2-40B4-BE49-F238E27FC236}">
                    <a16:creationId xmlns:a16="http://schemas.microsoft.com/office/drawing/2014/main" id="{B8009F25-3118-4D16-ACDB-09AC104E3E80}"/>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02</a:t>
                </a:r>
                <a:endParaRPr lang="ko-KR" altLang="en-US" sz="3600" b="1" dirty="0">
                  <a:solidFill>
                    <a:schemeClr val="tx1">
                      <a:lumMod val="85000"/>
                      <a:lumOff val="15000"/>
                    </a:schemeClr>
                  </a:solidFill>
                  <a:cs typeface="Arial" pitchFamily="34" charset="0"/>
                </a:endParaRPr>
              </a:p>
            </p:txBody>
          </p:sp>
        </p:grpSp>
      </p:grpSp>
      <p:grpSp>
        <p:nvGrpSpPr>
          <p:cNvPr id="26" name="Group 25">
            <a:extLst>
              <a:ext uri="{FF2B5EF4-FFF2-40B4-BE49-F238E27FC236}">
                <a16:creationId xmlns:a16="http://schemas.microsoft.com/office/drawing/2014/main" id="{AFE33F60-9061-41C3-8967-4F0189FF49DD}"/>
              </a:ext>
            </a:extLst>
          </p:cNvPr>
          <p:cNvGrpSpPr/>
          <p:nvPr/>
        </p:nvGrpSpPr>
        <p:grpSpPr>
          <a:xfrm>
            <a:off x="5359327" y="3064896"/>
            <a:ext cx="5721809" cy="780795"/>
            <a:chOff x="4745820" y="1491808"/>
            <a:chExt cx="5721809" cy="780795"/>
          </a:xfrm>
        </p:grpSpPr>
        <p:sp>
          <p:nvSpPr>
            <p:cNvPr id="32" name="TextBox 31">
              <a:extLst>
                <a:ext uri="{FF2B5EF4-FFF2-40B4-BE49-F238E27FC236}">
                  <a16:creationId xmlns:a16="http://schemas.microsoft.com/office/drawing/2014/main" id="{312A0AB7-C6A5-4269-B630-73E511DC768F}"/>
                </a:ext>
              </a:extLst>
            </p:cNvPr>
            <p:cNvSpPr txBox="1"/>
            <p:nvPr/>
          </p:nvSpPr>
          <p:spPr>
            <a:xfrm>
              <a:off x="5959937" y="1605439"/>
              <a:ext cx="4507692" cy="400110"/>
            </a:xfrm>
            <a:prstGeom prst="rect">
              <a:avLst/>
            </a:prstGeom>
            <a:noFill/>
          </p:spPr>
          <p:txBody>
            <a:bodyPr wrap="square" lIns="108000" rIns="108000" rtlCol="0">
              <a:spAutoFit/>
            </a:bodyPr>
            <a:lstStyle/>
            <a:p>
              <a:r>
                <a:rPr lang="en-US" altLang="ko-KR" sz="2000" b="1" dirty="0">
                  <a:solidFill>
                    <a:schemeClr val="tx1">
                      <a:lumMod val="85000"/>
                      <a:lumOff val="15000"/>
                    </a:schemeClr>
                  </a:solidFill>
                  <a:latin typeface="Cambria Math" panose="02040503050406030204" pitchFamily="18" charset="0"/>
                  <a:ea typeface="Cambria Math" panose="02040503050406030204" pitchFamily="18" charset="0"/>
                  <a:cs typeface="Arial" pitchFamily="34" charset="0"/>
                </a:rPr>
                <a:t>Namrah Waseem (200901035)</a:t>
              </a:r>
              <a:endParaRPr lang="ko-KR" altLang="en-US" sz="2000" b="1" dirty="0">
                <a:solidFill>
                  <a:schemeClr val="tx1">
                    <a:lumMod val="85000"/>
                    <a:lumOff val="15000"/>
                  </a:schemeClr>
                </a:solidFill>
                <a:latin typeface="Cambria Math" panose="02040503050406030204" pitchFamily="18" charset="0"/>
                <a:cs typeface="Arial" pitchFamily="34" charset="0"/>
              </a:endParaRPr>
            </a:p>
          </p:txBody>
        </p:sp>
        <p:grpSp>
          <p:nvGrpSpPr>
            <p:cNvPr id="28" name="Group 27">
              <a:extLst>
                <a:ext uri="{FF2B5EF4-FFF2-40B4-BE49-F238E27FC236}">
                  <a16:creationId xmlns:a16="http://schemas.microsoft.com/office/drawing/2014/main" id="{64D13AFF-2662-4ECD-8ECD-D99B16B9BD88}"/>
                </a:ext>
              </a:extLst>
            </p:cNvPr>
            <p:cNvGrpSpPr/>
            <p:nvPr/>
          </p:nvGrpSpPr>
          <p:grpSpPr>
            <a:xfrm>
              <a:off x="4745820" y="1491808"/>
              <a:ext cx="958096" cy="780795"/>
              <a:chOff x="5324331" y="1449052"/>
              <a:chExt cx="958096" cy="780795"/>
            </a:xfrm>
          </p:grpSpPr>
          <p:sp>
            <p:nvSpPr>
              <p:cNvPr id="29" name="Oval 28">
                <a:extLst>
                  <a:ext uri="{FF2B5EF4-FFF2-40B4-BE49-F238E27FC236}">
                    <a16:creationId xmlns:a16="http://schemas.microsoft.com/office/drawing/2014/main" id="{EBCF9325-9085-4D6E-A20B-90785C6A937A}"/>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30" name="TextBox 29">
                <a:extLst>
                  <a:ext uri="{FF2B5EF4-FFF2-40B4-BE49-F238E27FC236}">
                    <a16:creationId xmlns:a16="http://schemas.microsoft.com/office/drawing/2014/main" id="{1E94E92B-B826-4709-A7D4-4C34DA2DA2CC}"/>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03</a:t>
                </a:r>
                <a:endParaRPr lang="ko-KR" altLang="en-US" sz="3600" b="1" dirty="0">
                  <a:solidFill>
                    <a:schemeClr val="tx1">
                      <a:lumMod val="85000"/>
                      <a:lumOff val="15000"/>
                    </a:schemeClr>
                  </a:solidFill>
                  <a:cs typeface="Arial" pitchFamily="34" charset="0"/>
                </a:endParaRPr>
              </a:p>
            </p:txBody>
          </p:sp>
        </p:grpSp>
      </p:grpSp>
      <p:grpSp>
        <p:nvGrpSpPr>
          <p:cNvPr id="33" name="Group 32">
            <a:extLst>
              <a:ext uri="{FF2B5EF4-FFF2-40B4-BE49-F238E27FC236}">
                <a16:creationId xmlns:a16="http://schemas.microsoft.com/office/drawing/2014/main" id="{DE09275B-0522-4B57-989E-D5FF4822E923}"/>
              </a:ext>
            </a:extLst>
          </p:cNvPr>
          <p:cNvGrpSpPr/>
          <p:nvPr/>
        </p:nvGrpSpPr>
        <p:grpSpPr>
          <a:xfrm>
            <a:off x="5359327" y="4249004"/>
            <a:ext cx="5721809" cy="780795"/>
            <a:chOff x="4745820" y="1491808"/>
            <a:chExt cx="5721809" cy="780795"/>
          </a:xfrm>
        </p:grpSpPr>
        <p:sp>
          <p:nvSpPr>
            <p:cNvPr id="39" name="TextBox 38">
              <a:extLst>
                <a:ext uri="{FF2B5EF4-FFF2-40B4-BE49-F238E27FC236}">
                  <a16:creationId xmlns:a16="http://schemas.microsoft.com/office/drawing/2014/main" id="{50BCAC8F-41CC-4CDE-8A82-27F4838AD2C9}"/>
                </a:ext>
              </a:extLst>
            </p:cNvPr>
            <p:cNvSpPr txBox="1"/>
            <p:nvPr/>
          </p:nvSpPr>
          <p:spPr>
            <a:xfrm>
              <a:off x="5959937" y="1682150"/>
              <a:ext cx="4507692" cy="400110"/>
            </a:xfrm>
            <a:prstGeom prst="rect">
              <a:avLst/>
            </a:prstGeom>
            <a:noFill/>
          </p:spPr>
          <p:txBody>
            <a:bodyPr wrap="square" lIns="108000" rIns="108000" rtlCol="0">
              <a:spAutoFit/>
            </a:bodyPr>
            <a:lstStyle/>
            <a:p>
              <a:r>
                <a:rPr lang="en-US" altLang="ko-KR" sz="2000" b="1" dirty="0">
                  <a:solidFill>
                    <a:schemeClr val="tx1">
                      <a:lumMod val="85000"/>
                      <a:lumOff val="15000"/>
                    </a:schemeClr>
                  </a:solidFill>
                  <a:latin typeface="Cambria Math" panose="02040503050406030204" pitchFamily="18" charset="0"/>
                  <a:ea typeface="Cambria Math" panose="02040503050406030204" pitchFamily="18" charset="0"/>
                  <a:cs typeface="Arial" pitchFamily="34" charset="0"/>
                </a:rPr>
                <a:t>Abdullah Ahmad (200901057)</a:t>
              </a:r>
              <a:endParaRPr lang="ko-KR" altLang="en-US" sz="2000" b="1" dirty="0">
                <a:solidFill>
                  <a:schemeClr val="tx1">
                    <a:lumMod val="85000"/>
                    <a:lumOff val="15000"/>
                  </a:schemeClr>
                </a:solidFill>
                <a:latin typeface="Cambria Math" panose="02040503050406030204" pitchFamily="18" charset="0"/>
                <a:cs typeface="Arial" pitchFamily="34" charset="0"/>
              </a:endParaRPr>
            </a:p>
          </p:txBody>
        </p:sp>
        <p:grpSp>
          <p:nvGrpSpPr>
            <p:cNvPr id="35" name="Group 34">
              <a:extLst>
                <a:ext uri="{FF2B5EF4-FFF2-40B4-BE49-F238E27FC236}">
                  <a16:creationId xmlns:a16="http://schemas.microsoft.com/office/drawing/2014/main" id="{66190441-3B49-444E-9B01-3C4DF59E9A40}"/>
                </a:ext>
              </a:extLst>
            </p:cNvPr>
            <p:cNvGrpSpPr/>
            <p:nvPr/>
          </p:nvGrpSpPr>
          <p:grpSpPr>
            <a:xfrm>
              <a:off x="4745820" y="1491808"/>
              <a:ext cx="958096" cy="780795"/>
              <a:chOff x="5324331" y="1449052"/>
              <a:chExt cx="958096" cy="780795"/>
            </a:xfrm>
          </p:grpSpPr>
          <p:sp>
            <p:nvSpPr>
              <p:cNvPr id="36" name="Oval 35">
                <a:extLst>
                  <a:ext uri="{FF2B5EF4-FFF2-40B4-BE49-F238E27FC236}">
                    <a16:creationId xmlns:a16="http://schemas.microsoft.com/office/drawing/2014/main" id="{8F7D4937-0299-476A-ACCA-CA8D78CAA07B}"/>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37" name="TextBox 36">
                <a:extLst>
                  <a:ext uri="{FF2B5EF4-FFF2-40B4-BE49-F238E27FC236}">
                    <a16:creationId xmlns:a16="http://schemas.microsoft.com/office/drawing/2014/main" id="{AEBDE834-B5BB-4F4D-8C31-78E2172C9F56}"/>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04</a:t>
                </a:r>
                <a:endParaRPr lang="ko-KR" altLang="en-US" sz="3600" b="1" dirty="0">
                  <a:solidFill>
                    <a:schemeClr val="tx1">
                      <a:lumMod val="85000"/>
                      <a:lumOff val="15000"/>
                    </a:schemeClr>
                  </a:solidFill>
                  <a:cs typeface="Arial" pitchFamily="34" charset="0"/>
                </a:endParaRPr>
              </a:p>
            </p:txBody>
          </p:sp>
        </p:grpSp>
      </p:grpSp>
      <p:grpSp>
        <p:nvGrpSpPr>
          <p:cNvPr id="40" name="Group 39">
            <a:extLst>
              <a:ext uri="{FF2B5EF4-FFF2-40B4-BE49-F238E27FC236}">
                <a16:creationId xmlns:a16="http://schemas.microsoft.com/office/drawing/2014/main" id="{6A3C77D7-41BB-41FC-BB7E-8604EFB7AD76}"/>
              </a:ext>
            </a:extLst>
          </p:cNvPr>
          <p:cNvGrpSpPr/>
          <p:nvPr/>
        </p:nvGrpSpPr>
        <p:grpSpPr>
          <a:xfrm>
            <a:off x="5359327" y="5433110"/>
            <a:ext cx="5721809" cy="780795"/>
            <a:chOff x="4745820" y="1491808"/>
            <a:chExt cx="5721809" cy="780795"/>
          </a:xfrm>
        </p:grpSpPr>
        <p:sp>
          <p:nvSpPr>
            <p:cNvPr id="46" name="TextBox 45">
              <a:extLst>
                <a:ext uri="{FF2B5EF4-FFF2-40B4-BE49-F238E27FC236}">
                  <a16:creationId xmlns:a16="http://schemas.microsoft.com/office/drawing/2014/main" id="{0E30F1EA-1C55-47B2-AB22-073FED46C496}"/>
                </a:ext>
              </a:extLst>
            </p:cNvPr>
            <p:cNvSpPr txBox="1"/>
            <p:nvPr/>
          </p:nvSpPr>
          <p:spPr>
            <a:xfrm>
              <a:off x="5959937" y="1682150"/>
              <a:ext cx="4507692" cy="400110"/>
            </a:xfrm>
            <a:prstGeom prst="rect">
              <a:avLst/>
            </a:prstGeom>
            <a:noFill/>
          </p:spPr>
          <p:txBody>
            <a:bodyPr wrap="square" lIns="108000" rIns="108000" rtlCol="0">
              <a:spAutoFit/>
            </a:bodyPr>
            <a:lstStyle/>
            <a:p>
              <a:r>
                <a:rPr lang="en-US" altLang="ko-KR" sz="2000" b="1" dirty="0">
                  <a:solidFill>
                    <a:schemeClr val="tx1">
                      <a:lumMod val="85000"/>
                      <a:lumOff val="15000"/>
                    </a:schemeClr>
                  </a:solidFill>
                  <a:latin typeface="Cambria Math" panose="02040503050406030204" pitchFamily="18" charset="0"/>
                  <a:ea typeface="Cambria Math" panose="02040503050406030204" pitchFamily="18" charset="0"/>
                  <a:cs typeface="Arial" pitchFamily="34" charset="0"/>
                </a:rPr>
                <a:t>Malik Hamza Khalid (200901060)</a:t>
              </a:r>
              <a:endParaRPr lang="ko-KR" altLang="en-US" sz="2000" b="1" dirty="0">
                <a:solidFill>
                  <a:schemeClr val="tx1">
                    <a:lumMod val="85000"/>
                    <a:lumOff val="15000"/>
                  </a:schemeClr>
                </a:solidFill>
                <a:latin typeface="Cambria Math" panose="02040503050406030204" pitchFamily="18" charset="0"/>
                <a:cs typeface="Arial" pitchFamily="34" charset="0"/>
              </a:endParaRPr>
            </a:p>
          </p:txBody>
        </p:sp>
        <p:grpSp>
          <p:nvGrpSpPr>
            <p:cNvPr id="42" name="Group 41">
              <a:extLst>
                <a:ext uri="{FF2B5EF4-FFF2-40B4-BE49-F238E27FC236}">
                  <a16:creationId xmlns:a16="http://schemas.microsoft.com/office/drawing/2014/main" id="{138A420F-B9D9-4FB4-B070-35310A247BAA}"/>
                </a:ext>
              </a:extLst>
            </p:cNvPr>
            <p:cNvGrpSpPr/>
            <p:nvPr/>
          </p:nvGrpSpPr>
          <p:grpSpPr>
            <a:xfrm>
              <a:off x="4745820" y="1491808"/>
              <a:ext cx="958096" cy="780795"/>
              <a:chOff x="5324331" y="1449052"/>
              <a:chExt cx="958096" cy="780795"/>
            </a:xfrm>
          </p:grpSpPr>
          <p:sp>
            <p:nvSpPr>
              <p:cNvPr id="43" name="Oval 42">
                <a:extLst>
                  <a:ext uri="{FF2B5EF4-FFF2-40B4-BE49-F238E27FC236}">
                    <a16:creationId xmlns:a16="http://schemas.microsoft.com/office/drawing/2014/main" id="{8462E822-46C8-4D83-AF9E-6D017DFCD0F1}"/>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4" name="TextBox 43">
                <a:extLst>
                  <a:ext uri="{FF2B5EF4-FFF2-40B4-BE49-F238E27FC236}">
                    <a16:creationId xmlns:a16="http://schemas.microsoft.com/office/drawing/2014/main" id="{858E1275-F842-4F89-A007-014B27BFEAF1}"/>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05</a:t>
                </a:r>
                <a:endParaRPr lang="ko-KR" altLang="en-US" sz="3600" b="1" dirty="0">
                  <a:solidFill>
                    <a:schemeClr val="tx1">
                      <a:lumMod val="85000"/>
                      <a:lumOff val="15000"/>
                    </a:schemeClr>
                  </a:solidFill>
                  <a:cs typeface="Arial" pitchFamily="34" charset="0"/>
                </a:endParaRPr>
              </a:p>
            </p:txBody>
          </p:sp>
        </p:grpSp>
      </p:grpSp>
    </p:spTree>
    <p:extLst>
      <p:ext uri="{BB962C8B-B14F-4D97-AF65-F5344CB8AC3E}">
        <p14:creationId xmlns:p14="http://schemas.microsoft.com/office/powerpoint/2010/main" val="26795971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par>
                                <p:cTn id="29" presetID="2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B5341-5610-4D6A-8451-C2453FAE0EC0}"/>
              </a:ext>
            </a:extLst>
          </p:cNvPr>
          <p:cNvSpPr>
            <a:spLocks noGrp="1"/>
          </p:cNvSpPr>
          <p:nvPr>
            <p:ph type="body" sz="quarter" idx="10"/>
          </p:nvPr>
        </p:nvSpPr>
        <p:spPr>
          <a:xfrm>
            <a:off x="3138985" y="238445"/>
            <a:ext cx="8757740" cy="724247"/>
          </a:xfrm>
        </p:spPr>
        <p:txBody>
          <a:bodyPr/>
          <a:lstStyle/>
          <a:p>
            <a:r>
              <a:rPr lang="en-US" dirty="0"/>
              <a:t>Introduction</a:t>
            </a:r>
            <a:endParaRPr lang="en-PK" dirty="0"/>
          </a:p>
        </p:txBody>
      </p:sp>
      <p:sp>
        <p:nvSpPr>
          <p:cNvPr id="3" name="TextBox 2">
            <a:extLst>
              <a:ext uri="{FF2B5EF4-FFF2-40B4-BE49-F238E27FC236}">
                <a16:creationId xmlns:a16="http://schemas.microsoft.com/office/drawing/2014/main" id="{0ECC3C21-012F-4759-94C0-CC024A8DABD4}"/>
              </a:ext>
            </a:extLst>
          </p:cNvPr>
          <p:cNvSpPr txBox="1"/>
          <p:nvPr/>
        </p:nvSpPr>
        <p:spPr>
          <a:xfrm>
            <a:off x="3210560" y="1452880"/>
            <a:ext cx="8564880" cy="3046988"/>
          </a:xfrm>
          <a:prstGeom prst="rect">
            <a:avLst/>
          </a:prstGeom>
          <a:noFill/>
        </p:spPr>
        <p:txBody>
          <a:bodyPr wrap="square" rtlCol="0">
            <a:spAutoFit/>
          </a:bodyPr>
          <a:lstStyle/>
          <a:p>
            <a:pPr algn="just"/>
            <a:r>
              <a:rPr lang="en-US" sz="3200" dirty="0"/>
              <a:t>The small restaurants, hotels and food businesses have many problems, such as small space to accommodate costumers, low number of employees to attend costumers. With the advent of COVID-19, things have worsened up for such businesses. </a:t>
            </a:r>
            <a:endParaRPr lang="en-PK" sz="3200" dirty="0"/>
          </a:p>
        </p:txBody>
      </p:sp>
    </p:spTree>
    <p:extLst>
      <p:ext uri="{BB962C8B-B14F-4D97-AF65-F5344CB8AC3E}">
        <p14:creationId xmlns:p14="http://schemas.microsoft.com/office/powerpoint/2010/main" val="33854417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096D6AFD-C99A-4107-9B9A-C4B45AB3E65B}"/>
              </a:ext>
            </a:extLst>
          </p:cNvPr>
          <p:cNvSpPr>
            <a:spLocks noGrp="1"/>
          </p:cNvSpPr>
          <p:nvPr>
            <p:ph type="body" sz="quarter" idx="10"/>
          </p:nvPr>
        </p:nvSpPr>
        <p:spPr>
          <a:xfrm>
            <a:off x="3138985" y="238445"/>
            <a:ext cx="8757740" cy="724247"/>
          </a:xfrm>
        </p:spPr>
        <p:txBody>
          <a:bodyPr/>
          <a:lstStyle/>
          <a:p>
            <a:r>
              <a:rPr lang="en-US" dirty="0"/>
              <a:t>Solution</a:t>
            </a:r>
            <a:endParaRPr lang="en-PK" dirty="0"/>
          </a:p>
        </p:txBody>
      </p:sp>
      <p:sp>
        <p:nvSpPr>
          <p:cNvPr id="6" name="TextBox 5">
            <a:extLst>
              <a:ext uri="{FF2B5EF4-FFF2-40B4-BE49-F238E27FC236}">
                <a16:creationId xmlns:a16="http://schemas.microsoft.com/office/drawing/2014/main" id="{90AB2C4D-6814-42DF-A54B-1FF7BEBFC568}"/>
              </a:ext>
            </a:extLst>
          </p:cNvPr>
          <p:cNvSpPr txBox="1"/>
          <p:nvPr/>
        </p:nvSpPr>
        <p:spPr>
          <a:xfrm>
            <a:off x="3210560" y="1452880"/>
            <a:ext cx="8564880" cy="3539430"/>
          </a:xfrm>
          <a:prstGeom prst="rect">
            <a:avLst/>
          </a:prstGeom>
          <a:noFill/>
        </p:spPr>
        <p:txBody>
          <a:bodyPr wrap="square" rtlCol="0">
            <a:spAutoFit/>
          </a:bodyPr>
          <a:lstStyle/>
          <a:p>
            <a:pPr algn="just"/>
            <a:r>
              <a:rPr lang="en-US" sz="3200" dirty="0"/>
              <a:t>Looking at this, we decided to make a food ordering software for such businesses. In this way, people can order food from the ease of their home, restaurants won’t need much space and staff in this way. And this software is helpful during viral breakdowns. 	Thus, it is win-win situation for all.</a:t>
            </a:r>
            <a:endParaRPr lang="en-PK" sz="3200" dirty="0"/>
          </a:p>
        </p:txBody>
      </p:sp>
    </p:spTree>
    <p:extLst>
      <p:ext uri="{BB962C8B-B14F-4D97-AF65-F5344CB8AC3E}">
        <p14:creationId xmlns:p14="http://schemas.microsoft.com/office/powerpoint/2010/main" val="39817432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A48D42-9298-40DB-9C3F-85D16B61F809}"/>
              </a:ext>
            </a:extLst>
          </p:cNvPr>
          <p:cNvSpPr txBox="1"/>
          <p:nvPr/>
        </p:nvSpPr>
        <p:spPr>
          <a:xfrm>
            <a:off x="6732266" y="1479765"/>
            <a:ext cx="1830709" cy="47089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3600" dirty="0">
                <a:solidFill>
                  <a:schemeClr val="tx1">
                    <a:lumMod val="75000"/>
                    <a:lumOff val="25000"/>
                  </a:schemeClr>
                </a:solidFill>
                <a:latin typeface="+mj-lt"/>
              </a:rPr>
              <a:t>USED</a:t>
            </a:r>
          </a:p>
        </p:txBody>
      </p:sp>
      <p:sp>
        <p:nvSpPr>
          <p:cNvPr id="16" name="직사각형 15">
            <a:extLst>
              <a:ext uri="{FF2B5EF4-FFF2-40B4-BE49-F238E27FC236}">
                <a16:creationId xmlns:a16="http://schemas.microsoft.com/office/drawing/2014/main" id="{B6337B46-8CC4-4F5A-B8C8-88E30584BCFB}"/>
              </a:ext>
            </a:extLst>
          </p:cNvPr>
          <p:cNvSpPr/>
          <p:nvPr/>
        </p:nvSpPr>
        <p:spPr>
          <a:xfrm>
            <a:off x="6732266" y="1015664"/>
            <a:ext cx="4057655" cy="470890"/>
          </a:xfrm>
          <a:prstGeom prst="rect">
            <a:avLst/>
          </a:prstGeom>
          <a:noFill/>
        </p:spPr>
        <p:txBody>
          <a:bodyPr lIns="0" anchor="ctr"/>
          <a:lstStyle/>
          <a:p>
            <a:r>
              <a:rPr lang="en-US" altLang="ko-KR" sz="3600" b="1" dirty="0">
                <a:solidFill>
                  <a:schemeClr val="bg1"/>
                </a:solidFill>
                <a:latin typeface="+mj-lt"/>
              </a:rPr>
              <a:t>TECHNOLOOGY</a:t>
            </a:r>
          </a:p>
        </p:txBody>
      </p:sp>
      <p:sp>
        <p:nvSpPr>
          <p:cNvPr id="13" name="TextBox 12">
            <a:extLst>
              <a:ext uri="{FF2B5EF4-FFF2-40B4-BE49-F238E27FC236}">
                <a16:creationId xmlns:a16="http://schemas.microsoft.com/office/drawing/2014/main" id="{A063CF5A-BA1C-4277-88D5-E9B3031C3538}"/>
              </a:ext>
            </a:extLst>
          </p:cNvPr>
          <p:cNvSpPr txBox="1"/>
          <p:nvPr/>
        </p:nvSpPr>
        <p:spPr>
          <a:xfrm>
            <a:off x="755999" y="4793383"/>
            <a:ext cx="4873275" cy="1754326"/>
          </a:xfrm>
          <a:prstGeom prst="rect">
            <a:avLst/>
          </a:prstGeom>
          <a:noFill/>
        </p:spPr>
        <p:txBody>
          <a:bodyPr wrap="square" rtlCol="0">
            <a:spAutoFit/>
          </a:bodyPr>
          <a:lstStyle/>
          <a:p>
            <a:pPr algn="just"/>
            <a:r>
              <a:rPr lang="en-US" sz="1600" b="0" i="0" dirty="0">
                <a:solidFill>
                  <a:schemeClr val="bg1"/>
                </a:solidFill>
                <a:effectLst/>
                <a:latin typeface="ff5"/>
              </a:rPr>
              <a:t>The development of this system will be based on Python as the programming language. Thi</a:t>
            </a:r>
            <a:r>
              <a:rPr lang="en-US" sz="1600" dirty="0">
                <a:solidFill>
                  <a:schemeClr val="bg1"/>
                </a:solidFill>
                <a:latin typeface="ff5"/>
              </a:rPr>
              <a:t>s Programming </a:t>
            </a:r>
            <a:r>
              <a:rPr lang="en-US" sz="1600" b="0" i="0" dirty="0">
                <a:solidFill>
                  <a:schemeClr val="bg1"/>
                </a:solidFill>
                <a:effectLst/>
                <a:latin typeface="ff5"/>
              </a:rPr>
              <a:t>language is advantageous due to its easy to use and learn validation properties and has better advanced features and properties, has good security, is open source and has cross platform operability.</a:t>
            </a:r>
            <a:endParaRPr lang="en-US" sz="1600" dirty="0">
              <a:solidFill>
                <a:schemeClr val="bg1"/>
              </a:solidFill>
              <a:latin typeface="ff5"/>
            </a:endParaRPr>
          </a:p>
          <a:p>
            <a:endParaRPr lang="ko-KR" altLang="en-US" sz="1200" dirty="0">
              <a:solidFill>
                <a:schemeClr val="bg1"/>
              </a:solidFill>
              <a:ea typeface="+mj-ea"/>
              <a:cs typeface="Arial" pitchFamily="34" charset="0"/>
            </a:endParaRPr>
          </a:p>
        </p:txBody>
      </p:sp>
      <p:sp>
        <p:nvSpPr>
          <p:cNvPr id="7" name="TextBox 6">
            <a:extLst>
              <a:ext uri="{FF2B5EF4-FFF2-40B4-BE49-F238E27FC236}">
                <a16:creationId xmlns:a16="http://schemas.microsoft.com/office/drawing/2014/main" id="{8E1AA58D-5A53-46DA-A248-5A1742D1D1FB}"/>
              </a:ext>
            </a:extLst>
          </p:cNvPr>
          <p:cNvSpPr txBox="1"/>
          <p:nvPr/>
        </p:nvSpPr>
        <p:spPr>
          <a:xfrm>
            <a:off x="0" y="1137920"/>
            <a:ext cx="595376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Concepts of OOP will be used to implement data structures required in the project, and for other functions, if need.</a:t>
            </a:r>
            <a:endParaRPr lang="en-PK" dirty="0"/>
          </a:p>
        </p:txBody>
      </p:sp>
      <p:sp>
        <p:nvSpPr>
          <p:cNvPr id="8" name="TextBox 7">
            <a:extLst>
              <a:ext uri="{FF2B5EF4-FFF2-40B4-BE49-F238E27FC236}">
                <a16:creationId xmlns:a16="http://schemas.microsoft.com/office/drawing/2014/main" id="{141E9E8A-328F-4FC0-83BE-F36939E22E64}"/>
              </a:ext>
            </a:extLst>
          </p:cNvPr>
          <p:cNvSpPr txBox="1"/>
          <p:nvPr/>
        </p:nvSpPr>
        <p:spPr>
          <a:xfrm>
            <a:off x="375920" y="2479040"/>
            <a:ext cx="557784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DSA concepts will be implemented in this project, as it is the requirement of the project. Data Structures will be used to handle the large amount of data to be processed in the project.</a:t>
            </a:r>
            <a:endParaRPr lang="en-PK" dirty="0"/>
          </a:p>
        </p:txBody>
      </p:sp>
      <p:sp>
        <p:nvSpPr>
          <p:cNvPr id="9" name="TextBox 8">
            <a:extLst>
              <a:ext uri="{FF2B5EF4-FFF2-40B4-BE49-F238E27FC236}">
                <a16:creationId xmlns:a16="http://schemas.microsoft.com/office/drawing/2014/main" id="{38ED2440-7F6F-4ADB-970F-B7E89FD9D98B}"/>
              </a:ext>
            </a:extLst>
          </p:cNvPr>
          <p:cNvSpPr txBox="1"/>
          <p:nvPr/>
        </p:nvSpPr>
        <p:spPr>
          <a:xfrm>
            <a:off x="6096000" y="2397760"/>
            <a:ext cx="572008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Tree Data Structure will be used to make the menu, as it is easy to make categorized menu with trees, which is easy for customers to use in order to select items. </a:t>
            </a:r>
            <a:endParaRPr lang="en-PK" dirty="0"/>
          </a:p>
        </p:txBody>
      </p:sp>
      <p:sp>
        <p:nvSpPr>
          <p:cNvPr id="14" name="TextBox 13">
            <a:extLst>
              <a:ext uri="{FF2B5EF4-FFF2-40B4-BE49-F238E27FC236}">
                <a16:creationId xmlns:a16="http://schemas.microsoft.com/office/drawing/2014/main" id="{146E34C2-E749-4136-A629-04BC030C4BA1}"/>
              </a:ext>
            </a:extLst>
          </p:cNvPr>
          <p:cNvSpPr txBox="1"/>
          <p:nvPr/>
        </p:nvSpPr>
        <p:spPr>
          <a:xfrm>
            <a:off x="5953760" y="3840480"/>
            <a:ext cx="623824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will be implementing Queue using Linked List. The reason is that it gives freedom of removal and addition at any point as in real life.</a:t>
            </a:r>
            <a:endParaRPr lang="en-PK" dirty="0"/>
          </a:p>
        </p:txBody>
      </p:sp>
    </p:spTree>
    <p:extLst>
      <p:ext uri="{BB962C8B-B14F-4D97-AF65-F5344CB8AC3E}">
        <p14:creationId xmlns:p14="http://schemas.microsoft.com/office/powerpoint/2010/main" val="233904412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3" grpId="0"/>
      <p:bldP spid="7" grpId="0"/>
      <p:bldP spid="8" grpId="0"/>
      <p:bldP spid="9"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Project Chart</a:t>
            </a:r>
          </a:p>
        </p:txBody>
      </p:sp>
      <p:grpSp>
        <p:nvGrpSpPr>
          <p:cNvPr id="3" name="Group 21">
            <a:extLst>
              <a:ext uri="{FF2B5EF4-FFF2-40B4-BE49-F238E27FC236}">
                <a16:creationId xmlns:a16="http://schemas.microsoft.com/office/drawing/2014/main" id="{190CF4EF-F5CC-463A-BE5D-4E818BB0FCBA}"/>
              </a:ext>
            </a:extLst>
          </p:cNvPr>
          <p:cNvGrpSpPr/>
          <p:nvPr/>
        </p:nvGrpSpPr>
        <p:grpSpPr>
          <a:xfrm>
            <a:off x="4170614" y="5354680"/>
            <a:ext cx="3357511" cy="841262"/>
            <a:chOff x="2833739" y="5301208"/>
            <a:chExt cx="3357511" cy="841262"/>
          </a:xfrm>
        </p:grpSpPr>
        <p:sp>
          <p:nvSpPr>
            <p:cNvPr id="4" name="Oval 20">
              <a:extLst>
                <a:ext uri="{FF2B5EF4-FFF2-40B4-BE49-F238E27FC236}">
                  <a16:creationId xmlns:a16="http://schemas.microsoft.com/office/drawing/2014/main" id="{F11B0CB2-8AEB-4AD8-8072-7795E2B9E848}"/>
                </a:ext>
              </a:extLst>
            </p:cNvPr>
            <p:cNvSpPr/>
            <p:nvPr/>
          </p:nvSpPr>
          <p:spPr>
            <a:xfrm>
              <a:off x="2833739" y="5301208"/>
              <a:ext cx="3357511" cy="841262"/>
            </a:xfrm>
            <a:prstGeom prst="ellipse">
              <a:avLst/>
            </a:prstGeom>
            <a:solidFill>
              <a:schemeClr val="tx1">
                <a:lumMod val="50000"/>
                <a:lumOff val="50000"/>
                <a:alpha val="51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dirty="0"/>
            </a:p>
          </p:txBody>
        </p:sp>
        <p:sp>
          <p:nvSpPr>
            <p:cNvPr id="5" name="Oval 122">
              <a:extLst>
                <a:ext uri="{FF2B5EF4-FFF2-40B4-BE49-F238E27FC236}">
                  <a16:creationId xmlns:a16="http://schemas.microsoft.com/office/drawing/2014/main" id="{C5490C25-F9C0-48C8-971F-738C865F96DE}"/>
                </a:ext>
              </a:extLst>
            </p:cNvPr>
            <p:cNvSpPr/>
            <p:nvPr/>
          </p:nvSpPr>
          <p:spPr>
            <a:xfrm>
              <a:off x="3481626" y="5487505"/>
              <a:ext cx="1728921" cy="433200"/>
            </a:xfrm>
            <a:prstGeom prst="ellipse">
              <a:avLst/>
            </a:prstGeom>
            <a:solidFill>
              <a:schemeClr val="tx1">
                <a:lumMod val="50000"/>
                <a:lumOff val="50000"/>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dirty="0"/>
            </a:p>
          </p:txBody>
        </p:sp>
      </p:grpSp>
      <p:sp>
        <p:nvSpPr>
          <p:cNvPr id="6" name="Oval 5">
            <a:extLst>
              <a:ext uri="{FF2B5EF4-FFF2-40B4-BE49-F238E27FC236}">
                <a16:creationId xmlns:a16="http://schemas.microsoft.com/office/drawing/2014/main" id="{34C9FA9E-937A-4C35-96EC-A31807F16A25}"/>
              </a:ext>
            </a:extLst>
          </p:cNvPr>
          <p:cNvSpPr/>
          <p:nvPr/>
        </p:nvSpPr>
        <p:spPr>
          <a:xfrm>
            <a:off x="7093446" y="2151633"/>
            <a:ext cx="432048"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endParaRPr>
          </a:p>
        </p:txBody>
      </p:sp>
      <p:sp>
        <p:nvSpPr>
          <p:cNvPr id="8" name="TextBox 7">
            <a:extLst>
              <a:ext uri="{FF2B5EF4-FFF2-40B4-BE49-F238E27FC236}">
                <a16:creationId xmlns:a16="http://schemas.microsoft.com/office/drawing/2014/main" id="{8BDD8A86-BAEE-4234-A844-14C6425EA29A}"/>
              </a:ext>
            </a:extLst>
          </p:cNvPr>
          <p:cNvSpPr txBox="1"/>
          <p:nvPr/>
        </p:nvSpPr>
        <p:spPr>
          <a:xfrm>
            <a:off x="7607723" y="2119283"/>
            <a:ext cx="3384000" cy="276999"/>
          </a:xfrm>
          <a:prstGeom prst="rect">
            <a:avLst/>
          </a:prstGeom>
          <a:noFill/>
        </p:spPr>
        <p:txBody>
          <a:bodyPr wrap="square" rtlCol="0">
            <a:spAutoFit/>
          </a:bodyPr>
          <a:lstStyle/>
          <a:p>
            <a:r>
              <a:rPr lang="en-US" altLang="ko-KR" sz="1200" b="1" dirty="0">
                <a:solidFill>
                  <a:schemeClr val="tx1">
                    <a:lumMod val="75000"/>
                    <a:lumOff val="25000"/>
                  </a:schemeClr>
                </a:solidFill>
              </a:rPr>
              <a:t>Menu </a:t>
            </a:r>
            <a:endParaRPr lang="ko-KR" altLang="en-US" sz="1200" b="1" dirty="0">
              <a:solidFill>
                <a:schemeClr val="tx1">
                  <a:lumMod val="75000"/>
                  <a:lumOff val="25000"/>
                </a:schemeClr>
              </a:solidFill>
            </a:endParaRPr>
          </a:p>
        </p:txBody>
      </p:sp>
      <p:cxnSp>
        <p:nvCxnSpPr>
          <p:cNvPr id="9" name="Straight Connector 7">
            <a:extLst>
              <a:ext uri="{FF2B5EF4-FFF2-40B4-BE49-F238E27FC236}">
                <a16:creationId xmlns:a16="http://schemas.microsoft.com/office/drawing/2014/main" id="{54E6D086-E990-4B7A-99FD-1DA44A680E06}"/>
              </a:ext>
            </a:extLst>
          </p:cNvPr>
          <p:cNvCxnSpPr>
            <a:stCxn id="6" idx="6"/>
          </p:cNvCxnSpPr>
          <p:nvPr/>
        </p:nvCxnSpPr>
        <p:spPr>
          <a:xfrm>
            <a:off x="7525494" y="2367657"/>
            <a:ext cx="3600000" cy="2612"/>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0" name="Oval 111">
            <a:extLst>
              <a:ext uri="{FF2B5EF4-FFF2-40B4-BE49-F238E27FC236}">
                <a16:creationId xmlns:a16="http://schemas.microsoft.com/office/drawing/2014/main" id="{15C6AB80-5B09-4421-8F7A-6290A53ED40B}"/>
              </a:ext>
            </a:extLst>
          </p:cNvPr>
          <p:cNvSpPr/>
          <p:nvPr/>
        </p:nvSpPr>
        <p:spPr>
          <a:xfrm>
            <a:off x="4695081" y="2945259"/>
            <a:ext cx="432048"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endParaRPr>
          </a:p>
        </p:txBody>
      </p:sp>
      <p:sp>
        <p:nvSpPr>
          <p:cNvPr id="12" name="TextBox 11">
            <a:extLst>
              <a:ext uri="{FF2B5EF4-FFF2-40B4-BE49-F238E27FC236}">
                <a16:creationId xmlns:a16="http://schemas.microsoft.com/office/drawing/2014/main" id="{F49F7777-9EB9-4CCB-ABD3-DA268C04F854}"/>
              </a:ext>
            </a:extLst>
          </p:cNvPr>
          <p:cNvSpPr txBox="1"/>
          <p:nvPr/>
        </p:nvSpPr>
        <p:spPr>
          <a:xfrm>
            <a:off x="1253047" y="2884284"/>
            <a:ext cx="3384000"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Appropriate use of Data Structures</a:t>
            </a:r>
            <a:endParaRPr lang="ko-KR" altLang="en-US" sz="1200" b="1" dirty="0">
              <a:solidFill>
                <a:schemeClr val="tx1">
                  <a:lumMod val="75000"/>
                  <a:lumOff val="25000"/>
                </a:schemeClr>
              </a:solidFill>
            </a:endParaRPr>
          </a:p>
        </p:txBody>
      </p:sp>
      <p:cxnSp>
        <p:nvCxnSpPr>
          <p:cNvPr id="13" name="Straight Connector 115">
            <a:extLst>
              <a:ext uri="{FF2B5EF4-FFF2-40B4-BE49-F238E27FC236}">
                <a16:creationId xmlns:a16="http://schemas.microsoft.com/office/drawing/2014/main" id="{24B5393E-EF12-42D5-B6D4-83D2F54D997A}"/>
              </a:ext>
            </a:extLst>
          </p:cNvPr>
          <p:cNvCxnSpPr>
            <a:cxnSpLocks/>
          </p:cNvCxnSpPr>
          <p:nvPr/>
        </p:nvCxnSpPr>
        <p:spPr>
          <a:xfrm>
            <a:off x="1109911" y="3161283"/>
            <a:ext cx="3600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4" name="Oval 75">
            <a:extLst>
              <a:ext uri="{FF2B5EF4-FFF2-40B4-BE49-F238E27FC236}">
                <a16:creationId xmlns:a16="http://schemas.microsoft.com/office/drawing/2014/main" id="{B21CDBCA-D49F-4EF8-981C-00C1C126D659}"/>
              </a:ext>
            </a:extLst>
          </p:cNvPr>
          <p:cNvSpPr/>
          <p:nvPr/>
        </p:nvSpPr>
        <p:spPr>
          <a:xfrm>
            <a:off x="7093446" y="3733160"/>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endParaRPr>
          </a:p>
        </p:txBody>
      </p:sp>
      <p:sp>
        <p:nvSpPr>
          <p:cNvPr id="16" name="TextBox 15">
            <a:extLst>
              <a:ext uri="{FF2B5EF4-FFF2-40B4-BE49-F238E27FC236}">
                <a16:creationId xmlns:a16="http://schemas.microsoft.com/office/drawing/2014/main" id="{F35248F5-7C63-468C-9788-C9941EC74D47}"/>
              </a:ext>
            </a:extLst>
          </p:cNvPr>
          <p:cNvSpPr txBox="1"/>
          <p:nvPr/>
        </p:nvSpPr>
        <p:spPr>
          <a:xfrm>
            <a:off x="7607723" y="3700810"/>
            <a:ext cx="3384000" cy="276999"/>
          </a:xfrm>
          <a:prstGeom prst="rect">
            <a:avLst/>
          </a:prstGeom>
          <a:noFill/>
        </p:spPr>
        <p:txBody>
          <a:bodyPr wrap="square" rtlCol="0">
            <a:spAutoFit/>
          </a:bodyPr>
          <a:lstStyle/>
          <a:p>
            <a:r>
              <a:rPr lang="en-US" altLang="ko-KR" sz="1200" b="1" dirty="0">
                <a:solidFill>
                  <a:schemeClr val="tx1">
                    <a:lumMod val="75000"/>
                    <a:lumOff val="25000"/>
                  </a:schemeClr>
                </a:solidFill>
              </a:rPr>
              <a:t>Ordering System</a:t>
            </a:r>
            <a:endParaRPr lang="ko-KR" altLang="en-US" sz="1200" b="1" dirty="0">
              <a:solidFill>
                <a:schemeClr val="tx1">
                  <a:lumMod val="75000"/>
                  <a:lumOff val="25000"/>
                </a:schemeClr>
              </a:solidFill>
            </a:endParaRPr>
          </a:p>
        </p:txBody>
      </p:sp>
      <p:cxnSp>
        <p:nvCxnSpPr>
          <p:cNvPr id="17" name="Straight Connector 79">
            <a:extLst>
              <a:ext uri="{FF2B5EF4-FFF2-40B4-BE49-F238E27FC236}">
                <a16:creationId xmlns:a16="http://schemas.microsoft.com/office/drawing/2014/main" id="{1060A4FB-5DF5-49E4-9C20-30EFD9087EB7}"/>
              </a:ext>
            </a:extLst>
          </p:cNvPr>
          <p:cNvCxnSpPr>
            <a:stCxn id="14" idx="6"/>
          </p:cNvCxnSpPr>
          <p:nvPr/>
        </p:nvCxnSpPr>
        <p:spPr>
          <a:xfrm>
            <a:off x="7525494" y="3949184"/>
            <a:ext cx="3600000" cy="2612"/>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18" name="Oval 117">
            <a:extLst>
              <a:ext uri="{FF2B5EF4-FFF2-40B4-BE49-F238E27FC236}">
                <a16:creationId xmlns:a16="http://schemas.microsoft.com/office/drawing/2014/main" id="{F23E2AF4-A937-4B85-A2E2-0BA852CA30B8}"/>
              </a:ext>
            </a:extLst>
          </p:cNvPr>
          <p:cNvSpPr/>
          <p:nvPr/>
        </p:nvSpPr>
        <p:spPr>
          <a:xfrm>
            <a:off x="4695081" y="4418221"/>
            <a:ext cx="432048"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endParaRPr>
          </a:p>
        </p:txBody>
      </p:sp>
      <p:sp>
        <p:nvSpPr>
          <p:cNvPr id="20" name="TextBox 19">
            <a:extLst>
              <a:ext uri="{FF2B5EF4-FFF2-40B4-BE49-F238E27FC236}">
                <a16:creationId xmlns:a16="http://schemas.microsoft.com/office/drawing/2014/main" id="{42452B14-099F-41E2-8C6E-B616F6329938}"/>
              </a:ext>
            </a:extLst>
          </p:cNvPr>
          <p:cNvSpPr txBox="1"/>
          <p:nvPr/>
        </p:nvSpPr>
        <p:spPr>
          <a:xfrm>
            <a:off x="1018215" y="4151207"/>
            <a:ext cx="3618832" cy="461665"/>
          </a:xfrm>
          <a:prstGeom prst="rect">
            <a:avLst/>
          </a:prstGeom>
          <a:noFill/>
        </p:spPr>
        <p:txBody>
          <a:bodyPr wrap="square" rtlCol="0">
            <a:spAutoFit/>
          </a:bodyPr>
          <a:lstStyle/>
          <a:p>
            <a:pPr algn="r"/>
            <a:r>
              <a:rPr lang="en-US" altLang="ko-KR" sz="1200" b="1" dirty="0">
                <a:solidFill>
                  <a:schemeClr val="tx1">
                    <a:lumMod val="75000"/>
                    <a:lumOff val="25000"/>
                  </a:schemeClr>
                </a:solidFill>
              </a:rPr>
              <a:t>Implementing real life scenarios through programming</a:t>
            </a:r>
            <a:endParaRPr lang="ko-KR" altLang="en-US" sz="1200" b="1" dirty="0">
              <a:solidFill>
                <a:schemeClr val="tx1">
                  <a:lumMod val="75000"/>
                  <a:lumOff val="25000"/>
                </a:schemeClr>
              </a:solidFill>
            </a:endParaRPr>
          </a:p>
        </p:txBody>
      </p:sp>
      <p:cxnSp>
        <p:nvCxnSpPr>
          <p:cNvPr id="21" name="Straight Connector 120">
            <a:extLst>
              <a:ext uri="{FF2B5EF4-FFF2-40B4-BE49-F238E27FC236}">
                <a16:creationId xmlns:a16="http://schemas.microsoft.com/office/drawing/2014/main" id="{C49957D5-86ED-4C49-B83D-581DD799D5F5}"/>
              </a:ext>
            </a:extLst>
          </p:cNvPr>
          <p:cNvCxnSpPr>
            <a:cxnSpLocks/>
          </p:cNvCxnSpPr>
          <p:nvPr/>
        </p:nvCxnSpPr>
        <p:spPr>
          <a:xfrm>
            <a:off x="1109911" y="4634245"/>
            <a:ext cx="3600000" cy="0"/>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2" name="Group 4">
            <a:extLst>
              <a:ext uri="{FF2B5EF4-FFF2-40B4-BE49-F238E27FC236}">
                <a16:creationId xmlns:a16="http://schemas.microsoft.com/office/drawing/2014/main" id="{5D837A00-A1E9-4388-A7A8-7C9A2D336905}"/>
              </a:ext>
            </a:extLst>
          </p:cNvPr>
          <p:cNvGrpSpPr/>
          <p:nvPr/>
        </p:nvGrpSpPr>
        <p:grpSpPr>
          <a:xfrm>
            <a:off x="5356871" y="1993032"/>
            <a:ext cx="1402743" cy="3758132"/>
            <a:chOff x="2411760" y="1109886"/>
            <a:chExt cx="1752575" cy="4695378"/>
          </a:xfrm>
        </p:grpSpPr>
        <p:sp>
          <p:nvSpPr>
            <p:cNvPr id="23" name="Rectangle 70">
              <a:extLst>
                <a:ext uri="{FF2B5EF4-FFF2-40B4-BE49-F238E27FC236}">
                  <a16:creationId xmlns:a16="http://schemas.microsoft.com/office/drawing/2014/main" id="{CC85F666-D842-4CD7-9994-D7FE4C012347}"/>
                </a:ext>
              </a:extLst>
            </p:cNvPr>
            <p:cNvSpPr/>
            <p:nvPr/>
          </p:nvSpPr>
          <p:spPr>
            <a:xfrm>
              <a:off x="2411760" y="1109886"/>
              <a:ext cx="936104" cy="936104"/>
            </a:xfrm>
            <a:prstGeom prst="rect">
              <a:avLst/>
            </a:prstGeom>
            <a:solidFill>
              <a:schemeClr val="accent5"/>
            </a:solidFill>
            <a:ln>
              <a:noFill/>
            </a:ln>
            <a:scene3d>
              <a:camera prst="obliqueBottomRight">
                <a:rot lat="21299999" lon="0" rev="0"/>
              </a:camera>
              <a:lightRig rig="balanced" dir="t"/>
            </a:scene3d>
            <a:sp3d extrusionH="527050" prstMaterial="matte">
              <a:extrusionClr>
                <a:schemeClr val="accent5"/>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69">
              <a:extLst>
                <a:ext uri="{FF2B5EF4-FFF2-40B4-BE49-F238E27FC236}">
                  <a16:creationId xmlns:a16="http://schemas.microsoft.com/office/drawing/2014/main" id="{DF72BA01-FBDD-4622-854A-2EB2A9157E44}"/>
                </a:ext>
              </a:extLst>
            </p:cNvPr>
            <p:cNvSpPr/>
            <p:nvPr/>
          </p:nvSpPr>
          <p:spPr>
            <a:xfrm>
              <a:off x="3228231" y="2036465"/>
              <a:ext cx="936104" cy="936104"/>
            </a:xfrm>
            <a:prstGeom prst="rect">
              <a:avLst/>
            </a:prstGeom>
            <a:solidFill>
              <a:schemeClr val="accent4"/>
            </a:solidFill>
            <a:ln>
              <a:noFill/>
            </a:ln>
            <a:scene3d>
              <a:camera prst="obliqueBottomRight">
                <a:rot lat="21299999" lon="0" rev="0"/>
              </a:camera>
              <a:lightRig rig="balanced" dir="t"/>
            </a:scene3d>
            <a:sp3d extrusionH="4572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68">
              <a:extLst>
                <a:ext uri="{FF2B5EF4-FFF2-40B4-BE49-F238E27FC236}">
                  <a16:creationId xmlns:a16="http://schemas.microsoft.com/office/drawing/2014/main" id="{1034552D-78CC-43FC-8473-2D5D6F67503A}"/>
                </a:ext>
              </a:extLst>
            </p:cNvPr>
            <p:cNvSpPr/>
            <p:nvPr/>
          </p:nvSpPr>
          <p:spPr>
            <a:xfrm>
              <a:off x="2411760" y="2977902"/>
              <a:ext cx="936104" cy="936104"/>
            </a:xfrm>
            <a:prstGeom prst="rect">
              <a:avLst/>
            </a:prstGeom>
            <a:solidFill>
              <a:schemeClr val="accent3"/>
            </a:solidFill>
            <a:ln>
              <a:noFill/>
            </a:ln>
            <a:scene3d>
              <a:camera prst="obliqueBottomRight"/>
              <a:lightRig rig="balanced" dir="t"/>
            </a:scene3d>
            <a:sp3d extrusionH="5080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3">
              <a:extLst>
                <a:ext uri="{FF2B5EF4-FFF2-40B4-BE49-F238E27FC236}">
                  <a16:creationId xmlns:a16="http://schemas.microsoft.com/office/drawing/2014/main" id="{48A5DFE1-6FE0-489C-9EEA-E1B49F3575F3}"/>
                </a:ext>
              </a:extLst>
            </p:cNvPr>
            <p:cNvSpPr/>
            <p:nvPr/>
          </p:nvSpPr>
          <p:spPr>
            <a:xfrm>
              <a:off x="2411760" y="4869160"/>
              <a:ext cx="936104" cy="936104"/>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67">
              <a:extLst>
                <a:ext uri="{FF2B5EF4-FFF2-40B4-BE49-F238E27FC236}">
                  <a16:creationId xmlns:a16="http://schemas.microsoft.com/office/drawing/2014/main" id="{FA57CE91-469D-4BA9-BE86-C4A5CB045F07}"/>
                </a:ext>
              </a:extLst>
            </p:cNvPr>
            <p:cNvSpPr/>
            <p:nvPr/>
          </p:nvSpPr>
          <p:spPr>
            <a:xfrm>
              <a:off x="3228231" y="3933056"/>
              <a:ext cx="936104" cy="936104"/>
            </a:xfrm>
            <a:prstGeom prst="rect">
              <a:avLst/>
            </a:prstGeom>
            <a:solidFill>
              <a:schemeClr val="accent2"/>
            </a:solidFill>
            <a:ln>
              <a:noFill/>
            </a:ln>
            <a:scene3d>
              <a:camera prst="perspectiveLeft"/>
              <a:lightRig rig="balanced" dir="t"/>
            </a:scene3d>
            <a:sp3d extrusionH="5080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Oval 95">
            <a:extLst>
              <a:ext uri="{FF2B5EF4-FFF2-40B4-BE49-F238E27FC236}">
                <a16:creationId xmlns:a16="http://schemas.microsoft.com/office/drawing/2014/main" id="{C49D4CF2-D562-42F9-B4DB-6200A4FF046B}"/>
              </a:ext>
            </a:extLst>
          </p:cNvPr>
          <p:cNvSpPr/>
          <p:nvPr/>
        </p:nvSpPr>
        <p:spPr>
          <a:xfrm>
            <a:off x="7093446" y="5131028"/>
            <a:ext cx="432048" cy="432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endParaRPr>
          </a:p>
        </p:txBody>
      </p:sp>
      <p:sp>
        <p:nvSpPr>
          <p:cNvPr id="30" name="TextBox 29">
            <a:extLst>
              <a:ext uri="{FF2B5EF4-FFF2-40B4-BE49-F238E27FC236}">
                <a16:creationId xmlns:a16="http://schemas.microsoft.com/office/drawing/2014/main" id="{4BBB7325-F8B3-49FA-8FC5-56EF20CCBC95}"/>
              </a:ext>
            </a:extLst>
          </p:cNvPr>
          <p:cNvSpPr txBox="1"/>
          <p:nvPr/>
        </p:nvSpPr>
        <p:spPr>
          <a:xfrm>
            <a:off x="7607723" y="5098678"/>
            <a:ext cx="3384000" cy="276999"/>
          </a:xfrm>
          <a:prstGeom prst="rect">
            <a:avLst/>
          </a:prstGeom>
          <a:noFill/>
        </p:spPr>
        <p:txBody>
          <a:bodyPr wrap="square" rtlCol="0">
            <a:spAutoFit/>
          </a:bodyPr>
          <a:lstStyle/>
          <a:p>
            <a:r>
              <a:rPr lang="en-US" altLang="ko-KR" sz="1200" b="1" dirty="0">
                <a:solidFill>
                  <a:schemeClr val="tx1">
                    <a:lumMod val="75000"/>
                    <a:lumOff val="25000"/>
                  </a:schemeClr>
                </a:solidFill>
              </a:rPr>
              <a:t>Billing System</a:t>
            </a:r>
            <a:endParaRPr lang="ko-KR" altLang="en-US" sz="1200" b="1" dirty="0">
              <a:solidFill>
                <a:schemeClr val="tx1">
                  <a:lumMod val="75000"/>
                  <a:lumOff val="25000"/>
                </a:schemeClr>
              </a:solidFill>
            </a:endParaRPr>
          </a:p>
        </p:txBody>
      </p:sp>
      <p:cxnSp>
        <p:nvCxnSpPr>
          <p:cNvPr id="31" name="Straight Connector 98">
            <a:extLst>
              <a:ext uri="{FF2B5EF4-FFF2-40B4-BE49-F238E27FC236}">
                <a16:creationId xmlns:a16="http://schemas.microsoft.com/office/drawing/2014/main" id="{99179FD7-E9C1-4DD5-86F2-DADB3B41B0DA}"/>
              </a:ext>
            </a:extLst>
          </p:cNvPr>
          <p:cNvCxnSpPr>
            <a:stCxn id="28" idx="6"/>
          </p:cNvCxnSpPr>
          <p:nvPr/>
        </p:nvCxnSpPr>
        <p:spPr>
          <a:xfrm>
            <a:off x="7525494" y="5347052"/>
            <a:ext cx="3600000" cy="2612"/>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2" name="Rectangle 16">
            <a:extLst>
              <a:ext uri="{FF2B5EF4-FFF2-40B4-BE49-F238E27FC236}">
                <a16:creationId xmlns:a16="http://schemas.microsoft.com/office/drawing/2014/main" id="{4BF5DF5E-8301-4C3D-91B6-36AE102237C5}"/>
              </a:ext>
            </a:extLst>
          </p:cNvPr>
          <p:cNvSpPr/>
          <p:nvPr/>
        </p:nvSpPr>
        <p:spPr>
          <a:xfrm rot="2700000">
            <a:off x="6243153" y="2866037"/>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ectangle 9">
            <a:extLst>
              <a:ext uri="{FF2B5EF4-FFF2-40B4-BE49-F238E27FC236}">
                <a16:creationId xmlns:a16="http://schemas.microsoft.com/office/drawing/2014/main" id="{FBD5EECB-1438-4885-9A86-C1E01DFD7F9E}"/>
              </a:ext>
            </a:extLst>
          </p:cNvPr>
          <p:cNvSpPr/>
          <p:nvPr/>
        </p:nvSpPr>
        <p:spPr>
          <a:xfrm>
            <a:off x="5583878" y="2212861"/>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ectangle 36">
            <a:extLst>
              <a:ext uri="{FF2B5EF4-FFF2-40B4-BE49-F238E27FC236}">
                <a16:creationId xmlns:a16="http://schemas.microsoft.com/office/drawing/2014/main" id="{29BB5A74-A324-4940-9F66-452AA9AB1E3F}"/>
              </a:ext>
            </a:extLst>
          </p:cNvPr>
          <p:cNvSpPr/>
          <p:nvPr/>
        </p:nvSpPr>
        <p:spPr>
          <a:xfrm>
            <a:off x="5523971" y="3707556"/>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 Same Side Corner Rectangle 36">
            <a:extLst>
              <a:ext uri="{FF2B5EF4-FFF2-40B4-BE49-F238E27FC236}">
                <a16:creationId xmlns:a16="http://schemas.microsoft.com/office/drawing/2014/main" id="{067A75C1-CB8D-4CE3-ADA2-C7654F05A1D8}"/>
              </a:ext>
            </a:extLst>
          </p:cNvPr>
          <p:cNvSpPr>
            <a:spLocks noChangeAspect="1"/>
          </p:cNvSpPr>
          <p:nvPr/>
        </p:nvSpPr>
        <p:spPr>
          <a:xfrm>
            <a:off x="5551918" y="5211965"/>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21">
            <a:extLst>
              <a:ext uri="{FF2B5EF4-FFF2-40B4-BE49-F238E27FC236}">
                <a16:creationId xmlns:a16="http://schemas.microsoft.com/office/drawing/2014/main" id="{322174B6-B8C1-45CF-AD75-655862BB23E6}"/>
              </a:ext>
            </a:extLst>
          </p:cNvPr>
          <p:cNvSpPr>
            <a:spLocks noChangeAspect="1"/>
          </p:cNvSpPr>
          <p:nvPr/>
        </p:nvSpPr>
        <p:spPr>
          <a:xfrm>
            <a:off x="6221467" y="444972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ectangle 16">
            <a:extLst>
              <a:ext uri="{FF2B5EF4-FFF2-40B4-BE49-F238E27FC236}">
                <a16:creationId xmlns:a16="http://schemas.microsoft.com/office/drawing/2014/main" id="{9A82E869-EA63-43DA-BF5C-2FD519CC9F0D}"/>
              </a:ext>
            </a:extLst>
          </p:cNvPr>
          <p:cNvSpPr/>
          <p:nvPr/>
        </p:nvSpPr>
        <p:spPr>
          <a:xfrm rot="2700000">
            <a:off x="4832023" y="3011504"/>
            <a:ext cx="167088" cy="29955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ectangle 9">
            <a:extLst>
              <a:ext uri="{FF2B5EF4-FFF2-40B4-BE49-F238E27FC236}">
                <a16:creationId xmlns:a16="http://schemas.microsoft.com/office/drawing/2014/main" id="{44A8A18B-D101-4B64-8495-6933F5BB12FA}"/>
              </a:ext>
            </a:extLst>
          </p:cNvPr>
          <p:cNvSpPr/>
          <p:nvPr/>
        </p:nvSpPr>
        <p:spPr>
          <a:xfrm>
            <a:off x="7210808" y="2255891"/>
            <a:ext cx="207014" cy="19378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Rectangle 36">
            <a:extLst>
              <a:ext uri="{FF2B5EF4-FFF2-40B4-BE49-F238E27FC236}">
                <a16:creationId xmlns:a16="http://schemas.microsoft.com/office/drawing/2014/main" id="{700176F9-185F-4FCD-A574-DDA142EF16BE}"/>
              </a:ext>
            </a:extLst>
          </p:cNvPr>
          <p:cNvSpPr/>
          <p:nvPr/>
        </p:nvSpPr>
        <p:spPr>
          <a:xfrm>
            <a:off x="7180241" y="3843092"/>
            <a:ext cx="244656" cy="20451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ound Same Side Corner Rectangle 36">
            <a:extLst>
              <a:ext uri="{FF2B5EF4-FFF2-40B4-BE49-F238E27FC236}">
                <a16:creationId xmlns:a16="http://schemas.microsoft.com/office/drawing/2014/main" id="{9CEF3F7B-2872-44E5-B3D1-D12ED05BBCA8}"/>
              </a:ext>
            </a:extLst>
          </p:cNvPr>
          <p:cNvSpPr>
            <a:spLocks noChangeAspect="1"/>
          </p:cNvSpPr>
          <p:nvPr/>
        </p:nvSpPr>
        <p:spPr>
          <a:xfrm>
            <a:off x="7187122" y="5256295"/>
            <a:ext cx="248822" cy="196723"/>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Oval 21">
            <a:extLst>
              <a:ext uri="{FF2B5EF4-FFF2-40B4-BE49-F238E27FC236}">
                <a16:creationId xmlns:a16="http://schemas.microsoft.com/office/drawing/2014/main" id="{9528D43E-9271-4E7C-B2D2-9CB857B95C7B}"/>
              </a:ext>
            </a:extLst>
          </p:cNvPr>
          <p:cNvSpPr>
            <a:spLocks noChangeAspect="1"/>
          </p:cNvSpPr>
          <p:nvPr/>
        </p:nvSpPr>
        <p:spPr>
          <a:xfrm>
            <a:off x="4801607" y="4529376"/>
            <a:ext cx="222856" cy="22471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1580495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8"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par>
                                <p:cTn id="35" presetID="22" presetClass="entr" presetSubtype="8"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par>
                                <p:cTn id="56" presetID="22" presetClass="entr" presetSubtype="8"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500"/>
                                        <p:tgtEl>
                                          <p:spTgt spid="3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500"/>
                                        <p:tgtEl>
                                          <p:spTgt spid="3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left)">
                                      <p:cBhvr>
                                        <p:cTn id="70" dur="500"/>
                                        <p:tgtEl>
                                          <p:spTgt spid="3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left)">
                                      <p:cBhvr>
                                        <p:cTn id="73" dur="500"/>
                                        <p:tgtEl>
                                          <p:spTgt spid="3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left)">
                                      <p:cBhvr>
                                        <p:cTn id="76" dur="500"/>
                                        <p:tgtEl>
                                          <p:spTgt spid="3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500"/>
                                        <p:tgtEl>
                                          <p:spTgt spid="3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left)">
                                      <p:cBhvr>
                                        <p:cTn id="82" dur="500"/>
                                        <p:tgtEl>
                                          <p:spTgt spid="3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left)">
                                      <p:cBhvr>
                                        <p:cTn id="85" dur="500"/>
                                        <p:tgtEl>
                                          <p:spTgt spid="4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wipe(left)">
                                      <p:cBhvr>
                                        <p:cTn id="8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P spid="8" grpId="0"/>
      <p:bldP spid="10" grpId="0" animBg="1"/>
      <p:bldP spid="12" grpId="0"/>
      <p:bldP spid="14" grpId="0" animBg="1"/>
      <p:bldP spid="16" grpId="0"/>
      <p:bldP spid="18" grpId="0" animBg="1"/>
      <p:bldP spid="20" grpId="0"/>
      <p:bldP spid="28" grpId="0" animBg="1"/>
      <p:bldP spid="30" grpId="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D406AD-19ED-416A-B8EA-B3C045CD1F7D}"/>
              </a:ext>
            </a:extLst>
          </p:cNvPr>
          <p:cNvSpPr>
            <a:spLocks noGrp="1"/>
          </p:cNvSpPr>
          <p:nvPr>
            <p:ph type="body" sz="quarter" idx="10"/>
          </p:nvPr>
        </p:nvSpPr>
        <p:spPr>
          <a:xfrm>
            <a:off x="1153691" y="3184845"/>
            <a:ext cx="8853274" cy="724247"/>
          </a:xfrm>
        </p:spPr>
        <p:txBody>
          <a:bodyPr/>
          <a:lstStyle/>
          <a:p>
            <a:pPr algn="ctr"/>
            <a:r>
              <a:rPr lang="en-US" dirty="0"/>
              <a:t>THANK YOU!</a:t>
            </a:r>
          </a:p>
        </p:txBody>
      </p:sp>
    </p:spTree>
    <p:extLst>
      <p:ext uri="{BB962C8B-B14F-4D97-AF65-F5344CB8AC3E}">
        <p14:creationId xmlns:p14="http://schemas.microsoft.com/office/powerpoint/2010/main" val="24864404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Cover and End Slide Master">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rger">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TotalTime>
  <Words>402</Words>
  <Application>Microsoft Office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맑은 고딕</vt:lpstr>
      <vt:lpstr>Arial</vt:lpstr>
      <vt:lpstr>Cambria Math</vt:lpstr>
      <vt:lpstr>ff5</vt:lpstr>
      <vt:lpstr>Cover and End Slide Master</vt:lpstr>
      <vt:lpstr>Contents Slide Master</vt:lpstr>
      <vt:lpstr>Section Break Slide Master</vt:lpstr>
      <vt:lpstr>FOOD ORDERING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200901029</cp:lastModifiedBy>
  <cp:revision>92</cp:revision>
  <dcterms:created xsi:type="dcterms:W3CDTF">2018-04-24T17:14:44Z</dcterms:created>
  <dcterms:modified xsi:type="dcterms:W3CDTF">2021-12-12T13:31:14Z</dcterms:modified>
</cp:coreProperties>
</file>