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9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23BF-0438-47C2-83BE-08F824764DB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961B-4824-4495-9C18-F2B64C4F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0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23BF-0438-47C2-83BE-08F824764DB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961B-4824-4495-9C18-F2B64C4F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5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23BF-0438-47C2-83BE-08F824764DB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961B-4824-4495-9C18-F2B64C4F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9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23BF-0438-47C2-83BE-08F824764DB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961B-4824-4495-9C18-F2B64C4F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9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23BF-0438-47C2-83BE-08F824764DB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961B-4824-4495-9C18-F2B64C4F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5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23BF-0438-47C2-83BE-08F824764DB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961B-4824-4495-9C18-F2B64C4F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2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23BF-0438-47C2-83BE-08F824764DB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961B-4824-4495-9C18-F2B64C4F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4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23BF-0438-47C2-83BE-08F824764DB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961B-4824-4495-9C18-F2B64C4F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2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23BF-0438-47C2-83BE-08F824764DB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961B-4824-4495-9C18-F2B64C4F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1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23BF-0438-47C2-83BE-08F824764DB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961B-4824-4495-9C18-F2B64C4F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0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23BF-0438-47C2-83BE-08F824764DB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961B-4824-4495-9C18-F2B64C4F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3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A23BF-0438-47C2-83BE-08F824764DB6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8961B-4824-4495-9C18-F2B64C4FA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9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web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0" y="-1663700"/>
            <a:ext cx="6019800" cy="6019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5300" y="2540000"/>
            <a:ext cx="848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                   </a:t>
            </a:r>
            <a:r>
              <a:rPr lang="en-US" sz="5400" dirty="0" smtClean="0">
                <a:solidFill>
                  <a:srgbClr val="AA9722"/>
                </a:solidFill>
              </a:rPr>
              <a:t>VIP PLAN</a:t>
            </a:r>
            <a:endParaRPr lang="en-US" sz="5400" dirty="0">
              <a:solidFill>
                <a:srgbClr val="AA97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0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00" y="-1866900"/>
            <a:ext cx="6223000" cy="622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56" y="4081416"/>
            <a:ext cx="8933288" cy="989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28900" y="2286000"/>
            <a:ext cx="7429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T</a:t>
            </a:r>
            <a:r>
              <a:rPr lang="en-US" sz="3600" dirty="0" smtClean="0">
                <a:solidFill>
                  <a:srgbClr val="7030A0"/>
                </a:solidFill>
              </a:rPr>
              <a:t>he exercises that will be done during the week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08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-1577976"/>
            <a:ext cx="5147469" cy="51474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73" y="2808194"/>
            <a:ext cx="9140347" cy="197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2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00" y="-1892300"/>
            <a:ext cx="5156200" cy="515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97400" y="1663700"/>
            <a:ext cx="401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     </a:t>
            </a:r>
            <a:r>
              <a:rPr lang="en-US" sz="3600" dirty="0" smtClean="0">
                <a:solidFill>
                  <a:srgbClr val="7030A0"/>
                </a:solidFill>
              </a:rPr>
              <a:t>Monday-Chest</a:t>
            </a:r>
            <a:endParaRPr lang="en-US" sz="3600" dirty="0">
              <a:solidFill>
                <a:srgbClr val="7030A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9" y="2310030"/>
            <a:ext cx="2832101" cy="28321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0" y="2310030"/>
            <a:ext cx="3714749" cy="31763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448" y="2310030"/>
            <a:ext cx="3130551" cy="341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0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300" y="-1028700"/>
            <a:ext cx="3886200" cy="3886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4600" y="1562100"/>
            <a:ext cx="448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    Monday-Triceps</a:t>
            </a:r>
            <a:endParaRPr lang="en-US" sz="3600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0931"/>
            <a:ext cx="3337723" cy="27572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056" y="3294965"/>
            <a:ext cx="4425244" cy="248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0" y="3390215"/>
            <a:ext cx="4086578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00" y="0"/>
            <a:ext cx="122809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200" y="-1917700"/>
            <a:ext cx="70739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8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0"/>
            <a:ext cx="26162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2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00" y="-698500"/>
            <a:ext cx="3733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1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700" y="5003800"/>
            <a:ext cx="2921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3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16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</dc:creator>
  <cp:lastModifiedBy>Abdullah</cp:lastModifiedBy>
  <cp:revision>5</cp:revision>
  <dcterms:created xsi:type="dcterms:W3CDTF">2024-05-09T09:28:18Z</dcterms:created>
  <dcterms:modified xsi:type="dcterms:W3CDTF">2024-05-12T16:53:29Z</dcterms:modified>
</cp:coreProperties>
</file>