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064075" cy="42503725"/>
  <p:notesSz cx="6797675" cy="9926638"/>
  <p:defaultTextStyle>
    <a:defPPr>
      <a:defRPr lang="en-US"/>
    </a:defPPr>
    <a:lvl1pPr algn="l" rtl="0" eaLnBrk="0" fontAlgn="base" hangingPunct="0">
      <a:spcBef>
        <a:spcPct val="0"/>
      </a:spcBef>
      <a:spcAft>
        <a:spcPct val="0"/>
      </a:spcAft>
      <a:defRPr sz="10300" kern="1200">
        <a:solidFill>
          <a:schemeClr val="tx1"/>
        </a:solidFill>
        <a:latin typeface="Humanst521 BT" pitchFamily="34" charset="0"/>
        <a:ea typeface="+mn-ea"/>
        <a:cs typeface="+mn-cs"/>
      </a:defRPr>
    </a:lvl1pPr>
    <a:lvl2pPr marL="424222" algn="l" rtl="0" eaLnBrk="0" fontAlgn="base" hangingPunct="0">
      <a:spcBef>
        <a:spcPct val="0"/>
      </a:spcBef>
      <a:spcAft>
        <a:spcPct val="0"/>
      </a:spcAft>
      <a:defRPr sz="10300" kern="1200">
        <a:solidFill>
          <a:schemeClr val="tx1"/>
        </a:solidFill>
        <a:latin typeface="Humanst521 BT" pitchFamily="34" charset="0"/>
        <a:ea typeface="+mn-ea"/>
        <a:cs typeface="+mn-cs"/>
      </a:defRPr>
    </a:lvl2pPr>
    <a:lvl3pPr marL="848445" algn="l" rtl="0" eaLnBrk="0" fontAlgn="base" hangingPunct="0">
      <a:spcBef>
        <a:spcPct val="0"/>
      </a:spcBef>
      <a:spcAft>
        <a:spcPct val="0"/>
      </a:spcAft>
      <a:defRPr sz="10300" kern="1200">
        <a:solidFill>
          <a:schemeClr val="tx1"/>
        </a:solidFill>
        <a:latin typeface="Humanst521 BT" pitchFamily="34" charset="0"/>
        <a:ea typeface="+mn-ea"/>
        <a:cs typeface="+mn-cs"/>
      </a:defRPr>
    </a:lvl3pPr>
    <a:lvl4pPr marL="1272667" algn="l" rtl="0" eaLnBrk="0" fontAlgn="base" hangingPunct="0">
      <a:spcBef>
        <a:spcPct val="0"/>
      </a:spcBef>
      <a:spcAft>
        <a:spcPct val="0"/>
      </a:spcAft>
      <a:defRPr sz="10300" kern="1200">
        <a:solidFill>
          <a:schemeClr val="tx1"/>
        </a:solidFill>
        <a:latin typeface="Humanst521 BT" pitchFamily="34" charset="0"/>
        <a:ea typeface="+mn-ea"/>
        <a:cs typeface="+mn-cs"/>
      </a:defRPr>
    </a:lvl4pPr>
    <a:lvl5pPr marL="1696890" algn="l" rtl="0" eaLnBrk="0" fontAlgn="base" hangingPunct="0">
      <a:spcBef>
        <a:spcPct val="0"/>
      </a:spcBef>
      <a:spcAft>
        <a:spcPct val="0"/>
      </a:spcAft>
      <a:defRPr sz="10300" kern="1200">
        <a:solidFill>
          <a:schemeClr val="tx1"/>
        </a:solidFill>
        <a:latin typeface="Humanst521 BT" pitchFamily="34" charset="0"/>
        <a:ea typeface="+mn-ea"/>
        <a:cs typeface="+mn-cs"/>
      </a:defRPr>
    </a:lvl5pPr>
    <a:lvl6pPr marL="2121113" algn="l" defTabSz="848445" rtl="0" eaLnBrk="1" latinLnBrk="0" hangingPunct="1">
      <a:defRPr sz="10300" kern="1200">
        <a:solidFill>
          <a:schemeClr val="tx1"/>
        </a:solidFill>
        <a:latin typeface="Humanst521 BT" pitchFamily="34" charset="0"/>
        <a:ea typeface="+mn-ea"/>
        <a:cs typeface="+mn-cs"/>
      </a:defRPr>
    </a:lvl6pPr>
    <a:lvl7pPr marL="2545336" algn="l" defTabSz="848445" rtl="0" eaLnBrk="1" latinLnBrk="0" hangingPunct="1">
      <a:defRPr sz="10300" kern="1200">
        <a:solidFill>
          <a:schemeClr val="tx1"/>
        </a:solidFill>
        <a:latin typeface="Humanst521 BT" pitchFamily="34" charset="0"/>
        <a:ea typeface="+mn-ea"/>
        <a:cs typeface="+mn-cs"/>
      </a:defRPr>
    </a:lvl7pPr>
    <a:lvl8pPr marL="2969558" algn="l" defTabSz="848445" rtl="0" eaLnBrk="1" latinLnBrk="0" hangingPunct="1">
      <a:defRPr sz="10300" kern="1200">
        <a:solidFill>
          <a:schemeClr val="tx1"/>
        </a:solidFill>
        <a:latin typeface="Humanst521 BT" pitchFamily="34" charset="0"/>
        <a:ea typeface="+mn-ea"/>
        <a:cs typeface="+mn-cs"/>
      </a:defRPr>
    </a:lvl8pPr>
    <a:lvl9pPr marL="3393781" algn="l" defTabSz="848445" rtl="0" eaLnBrk="1" latinLnBrk="0" hangingPunct="1">
      <a:defRPr sz="10300" kern="1200">
        <a:solidFill>
          <a:schemeClr val="tx1"/>
        </a:solidFill>
        <a:latin typeface="Humanst521 BT" pitchFamily="34" charset="0"/>
        <a:ea typeface="+mn-ea"/>
        <a:cs typeface="+mn-cs"/>
      </a:defRPr>
    </a:lvl9pPr>
  </p:defaultTextStyle>
  <p:extLst>
    <p:ext uri="{EFAFB233-063F-42B5-8137-9DF3F51BA10A}">
      <p15:sldGuideLst xmlns:p15="http://schemas.microsoft.com/office/powerpoint/2012/main">
        <p15:guide id="1" orient="horz" pos="24228">
          <p15:clr>
            <a:srgbClr val="A4A3A4"/>
          </p15:clr>
        </p15:guide>
        <p15:guide id="2" pos="179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4D7"/>
    <a:srgbClr val="DAE5F5"/>
    <a:srgbClr val="2312FC"/>
    <a:srgbClr val="1976FF"/>
    <a:srgbClr val="1171FF"/>
    <a:srgbClr val="1574FF"/>
    <a:srgbClr val="217BFF"/>
    <a:srgbClr val="2980FF"/>
    <a:srgbClr val="096DFF"/>
    <a:srgbClr val="005D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464" autoAdjust="0"/>
  </p:normalViewPr>
  <p:slideViewPr>
    <p:cSldViewPr>
      <p:cViewPr>
        <p:scale>
          <a:sx n="25" d="100"/>
          <a:sy n="25" d="100"/>
        </p:scale>
        <p:origin x="3036" y="78"/>
      </p:cViewPr>
      <p:guideLst>
        <p:guide orient="horz" pos="24228"/>
        <p:guide pos="17997"/>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75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24222"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848445"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272667"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696890"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121113" algn="l" defTabSz="848445" rtl="0" eaLnBrk="1" latinLnBrk="0" hangingPunct="1">
      <a:defRPr sz="1100" kern="1200">
        <a:solidFill>
          <a:schemeClr val="tx1"/>
        </a:solidFill>
        <a:latin typeface="+mn-lt"/>
        <a:ea typeface="+mn-ea"/>
        <a:cs typeface="+mn-cs"/>
      </a:defRPr>
    </a:lvl6pPr>
    <a:lvl7pPr marL="2545336" algn="l" defTabSz="848445" rtl="0" eaLnBrk="1" latinLnBrk="0" hangingPunct="1">
      <a:defRPr sz="1100" kern="1200">
        <a:solidFill>
          <a:schemeClr val="tx1"/>
        </a:solidFill>
        <a:latin typeface="+mn-lt"/>
        <a:ea typeface="+mn-ea"/>
        <a:cs typeface="+mn-cs"/>
      </a:defRPr>
    </a:lvl7pPr>
    <a:lvl8pPr marL="2969558" algn="l" defTabSz="848445" rtl="0" eaLnBrk="1" latinLnBrk="0" hangingPunct="1">
      <a:defRPr sz="1100" kern="1200">
        <a:solidFill>
          <a:schemeClr val="tx1"/>
        </a:solidFill>
        <a:latin typeface="+mn-lt"/>
        <a:ea typeface="+mn-ea"/>
        <a:cs typeface="+mn-cs"/>
      </a:defRPr>
    </a:lvl8pPr>
    <a:lvl9pPr marL="3393781" algn="l" defTabSz="84844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84388" y="744538"/>
            <a:ext cx="2628900" cy="3721100"/>
          </a:xfrm>
          <a:prstGeom prst="rect">
            <a:avLst/>
          </a:prstGeom>
          <a:noFill/>
          <a:ln w="12700">
            <a:solidFill>
              <a:prstClr val="black"/>
            </a:solidFill>
          </a:ln>
        </p:spPr>
      </p:sp>
      <p:sp>
        <p:nvSpPr>
          <p:cNvPr id="3" name="Notes Placeholder 2"/>
          <p:cNvSpPr>
            <a:spLocks noGrp="1"/>
          </p:cNvSpPr>
          <p:nvPr>
            <p:ph type="body" idx="1"/>
          </p:nvPr>
        </p:nvSpPr>
        <p:spPr>
          <a:xfrm>
            <a:off x="679457" y="4715959"/>
            <a:ext cx="5438775" cy="4466986"/>
          </a:xfrm>
          <a:prstGeom prst="rect">
            <a:avLst/>
          </a:prstGeom>
        </p:spPr>
        <p:txBody>
          <a:bodyPr lIns="92720" tIns="46361" rIns="92720" bIns="46361"/>
          <a:lstStyle/>
          <a:p>
            <a:endParaRPr lang="de-CH" dirty="0"/>
          </a:p>
        </p:txBody>
      </p:sp>
    </p:spTree>
    <p:extLst>
      <p:ext uri="{BB962C8B-B14F-4D97-AF65-F5344CB8AC3E}">
        <p14:creationId xmlns:p14="http://schemas.microsoft.com/office/powerpoint/2010/main" val="266666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4953" y="13203868"/>
            <a:ext cx="25554169" cy="9110993"/>
          </a:xfrm>
        </p:spPr>
        <p:txBody>
          <a:bodyPr/>
          <a:lstStyle/>
          <a:p>
            <a:r>
              <a:rPr lang="en-US"/>
              <a:t>Click to edit Master title style</a:t>
            </a:r>
            <a:endParaRPr lang="de-CH"/>
          </a:p>
        </p:txBody>
      </p:sp>
      <p:sp>
        <p:nvSpPr>
          <p:cNvPr id="3" name="Subtitle 2"/>
          <p:cNvSpPr>
            <a:spLocks noGrp="1"/>
          </p:cNvSpPr>
          <p:nvPr>
            <p:ph type="subTitle" idx="1"/>
          </p:nvPr>
        </p:nvSpPr>
        <p:spPr>
          <a:xfrm>
            <a:off x="4509906" y="24085788"/>
            <a:ext cx="21044263" cy="10861293"/>
          </a:xfrm>
        </p:spPr>
        <p:txBody>
          <a:bodyPr/>
          <a:lstStyle>
            <a:lvl1pPr marL="0" indent="0" algn="ctr">
              <a:buNone/>
              <a:defRPr/>
            </a:lvl1pPr>
            <a:lvl2pPr marL="424222" indent="0" algn="ctr">
              <a:buNone/>
              <a:defRPr/>
            </a:lvl2pPr>
            <a:lvl3pPr marL="848445" indent="0" algn="ctr">
              <a:buNone/>
              <a:defRPr/>
            </a:lvl3pPr>
            <a:lvl4pPr marL="1272667" indent="0" algn="ctr">
              <a:buNone/>
              <a:defRPr/>
            </a:lvl4pPr>
            <a:lvl5pPr marL="1696890" indent="0" algn="ctr">
              <a:buNone/>
              <a:defRPr/>
            </a:lvl5pPr>
            <a:lvl6pPr marL="2121113" indent="0" algn="ctr">
              <a:buNone/>
              <a:defRPr/>
            </a:lvl6pPr>
            <a:lvl7pPr marL="2545336" indent="0" algn="ctr">
              <a:buNone/>
              <a:defRPr/>
            </a:lvl7pPr>
            <a:lvl8pPr marL="2969558" indent="0" algn="ctr">
              <a:buNone/>
              <a:defRPr/>
            </a:lvl8pPr>
            <a:lvl9pPr marL="3393781" indent="0" algn="ctr">
              <a:buNone/>
              <a:defRPr/>
            </a:lvl9pPr>
          </a:lstStyle>
          <a:p>
            <a:r>
              <a:rPr lang="en-US"/>
              <a:t>Click to edit Master subtitle style</a:t>
            </a:r>
            <a:endParaRPr lang="de-CH"/>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F8EFAE6-9E9E-45CF-A12A-C6398D29B5A0}" type="slidenum">
              <a:rPr lang="en-US"/>
              <a:pPr/>
              <a:t>‹#›</a:t>
            </a:fld>
            <a:endParaRPr lang="en-US" dirty="0"/>
          </a:p>
        </p:txBody>
      </p:sp>
    </p:spTree>
    <p:extLst>
      <p:ext uri="{BB962C8B-B14F-4D97-AF65-F5344CB8AC3E}">
        <p14:creationId xmlns:p14="http://schemas.microsoft.com/office/powerpoint/2010/main" val="156484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FB3501D-101E-4B66-8080-6E8C78A84AB1}" type="slidenum">
              <a:rPr lang="en-US"/>
              <a:pPr/>
              <a:t>‹#›</a:t>
            </a:fld>
            <a:endParaRPr lang="en-US" dirty="0"/>
          </a:p>
        </p:txBody>
      </p:sp>
    </p:spTree>
    <p:extLst>
      <p:ext uri="{BB962C8B-B14F-4D97-AF65-F5344CB8AC3E}">
        <p14:creationId xmlns:p14="http://schemas.microsoft.com/office/powerpoint/2010/main" val="317321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21317" y="3780533"/>
            <a:ext cx="6389278" cy="34002685"/>
          </a:xfrm>
        </p:spPr>
        <p:txBody>
          <a:bodyPr vert="eaVert"/>
          <a:lstStyle/>
          <a:p>
            <a:r>
              <a:rPr lang="en-US"/>
              <a:t>Click to edit Master title style</a:t>
            </a:r>
            <a:endParaRPr lang="de-CH"/>
          </a:p>
        </p:txBody>
      </p:sp>
      <p:sp>
        <p:nvSpPr>
          <p:cNvPr id="3" name="Vertical Text Placeholder 2"/>
          <p:cNvSpPr>
            <a:spLocks noGrp="1"/>
          </p:cNvSpPr>
          <p:nvPr>
            <p:ph type="body" orient="vert" idx="1"/>
          </p:nvPr>
        </p:nvSpPr>
        <p:spPr>
          <a:xfrm>
            <a:off x="2253481" y="3780533"/>
            <a:ext cx="19026441" cy="34002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A764589-2F9A-4711-A58E-659D23DF585E}" type="slidenum">
              <a:rPr lang="en-US"/>
              <a:pPr/>
              <a:t>‹#›</a:t>
            </a:fld>
            <a:endParaRPr lang="en-US" dirty="0"/>
          </a:p>
        </p:txBody>
      </p:sp>
    </p:spTree>
    <p:extLst>
      <p:ext uri="{BB962C8B-B14F-4D97-AF65-F5344CB8AC3E}">
        <p14:creationId xmlns:p14="http://schemas.microsoft.com/office/powerpoint/2010/main" val="83619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6B7A2B1-016A-447D-8425-37585C916E95}" type="slidenum">
              <a:rPr lang="en-US"/>
              <a:pPr/>
              <a:t>‹#›</a:t>
            </a:fld>
            <a:endParaRPr lang="en-US" dirty="0"/>
          </a:p>
        </p:txBody>
      </p:sp>
    </p:spTree>
    <p:extLst>
      <p:ext uri="{BB962C8B-B14F-4D97-AF65-F5344CB8AC3E}">
        <p14:creationId xmlns:p14="http://schemas.microsoft.com/office/powerpoint/2010/main" val="69355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74255" y="27312352"/>
            <a:ext cx="25555643" cy="8442107"/>
          </a:xfrm>
        </p:spPr>
        <p:txBody>
          <a:bodyPr anchor="t"/>
          <a:lstStyle>
            <a:lvl1pPr algn="l">
              <a:defRPr sz="3700" b="1" cap="all"/>
            </a:lvl1pPr>
          </a:lstStyle>
          <a:p>
            <a:r>
              <a:rPr lang="en-US"/>
              <a:t>Click to edit Master title style</a:t>
            </a:r>
            <a:endParaRPr lang="de-CH"/>
          </a:p>
        </p:txBody>
      </p:sp>
      <p:sp>
        <p:nvSpPr>
          <p:cNvPr id="3" name="Text Placeholder 2"/>
          <p:cNvSpPr>
            <a:spLocks noGrp="1"/>
          </p:cNvSpPr>
          <p:nvPr>
            <p:ph type="body" idx="1"/>
          </p:nvPr>
        </p:nvSpPr>
        <p:spPr>
          <a:xfrm>
            <a:off x="2374255" y="18014248"/>
            <a:ext cx="25555643" cy="9298104"/>
          </a:xfrm>
        </p:spPr>
        <p:txBody>
          <a:bodyPr anchor="b"/>
          <a:lstStyle>
            <a:lvl1pPr marL="0" indent="0">
              <a:buNone/>
              <a:defRPr sz="1900"/>
            </a:lvl1pPr>
            <a:lvl2pPr marL="424222" indent="0">
              <a:buNone/>
              <a:defRPr sz="1700"/>
            </a:lvl2pPr>
            <a:lvl3pPr marL="848445" indent="0">
              <a:buNone/>
              <a:defRPr sz="1500"/>
            </a:lvl3pPr>
            <a:lvl4pPr marL="1272667" indent="0">
              <a:buNone/>
              <a:defRPr sz="1300"/>
            </a:lvl4pPr>
            <a:lvl5pPr marL="1696890" indent="0">
              <a:buNone/>
              <a:defRPr sz="1300"/>
            </a:lvl5pPr>
            <a:lvl6pPr marL="2121113" indent="0">
              <a:buNone/>
              <a:defRPr sz="1300"/>
            </a:lvl6pPr>
            <a:lvl7pPr marL="2545336" indent="0">
              <a:buNone/>
              <a:defRPr sz="1300"/>
            </a:lvl7pPr>
            <a:lvl8pPr marL="2969558" indent="0">
              <a:buNone/>
              <a:defRPr sz="1300"/>
            </a:lvl8pPr>
            <a:lvl9pPr marL="3393781" indent="0">
              <a:buNone/>
              <a:defRPr sz="13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C1E8F06-5EA8-4729-B5B9-644192662345}" type="slidenum">
              <a:rPr lang="en-US"/>
              <a:pPr/>
              <a:t>‹#›</a:t>
            </a:fld>
            <a:endParaRPr lang="en-US" dirty="0"/>
          </a:p>
        </p:txBody>
      </p:sp>
    </p:spTree>
    <p:extLst>
      <p:ext uri="{BB962C8B-B14F-4D97-AF65-F5344CB8AC3E}">
        <p14:creationId xmlns:p14="http://schemas.microsoft.com/office/powerpoint/2010/main" val="159998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sz="half" idx="1"/>
          </p:nvPr>
        </p:nvSpPr>
        <p:spPr>
          <a:xfrm>
            <a:off x="2253480" y="12281571"/>
            <a:ext cx="12707860" cy="2550164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p:cNvSpPr>
            <a:spLocks noGrp="1"/>
          </p:cNvSpPr>
          <p:nvPr>
            <p:ph sz="half" idx="2"/>
          </p:nvPr>
        </p:nvSpPr>
        <p:spPr>
          <a:xfrm>
            <a:off x="15102736" y="12281571"/>
            <a:ext cx="12707860" cy="2550164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E41B441-9A85-4CAD-A891-EFF74A5959FD}" type="slidenum">
              <a:rPr lang="en-US"/>
              <a:pPr/>
              <a:t>‹#›</a:t>
            </a:fld>
            <a:endParaRPr lang="en-US" dirty="0"/>
          </a:p>
        </p:txBody>
      </p:sp>
    </p:spTree>
    <p:extLst>
      <p:ext uri="{BB962C8B-B14F-4D97-AF65-F5344CB8AC3E}">
        <p14:creationId xmlns:p14="http://schemas.microsoft.com/office/powerpoint/2010/main" val="22654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3794" y="1701682"/>
            <a:ext cx="27056489" cy="7083709"/>
          </a:xfrm>
        </p:spPr>
        <p:txBody>
          <a:bodyPr/>
          <a:lstStyle>
            <a:lvl1pPr>
              <a:defRPr/>
            </a:lvl1pPr>
          </a:lstStyle>
          <a:p>
            <a:r>
              <a:rPr lang="en-US"/>
              <a:t>Click to edit Master title style</a:t>
            </a:r>
            <a:endParaRPr lang="de-CH"/>
          </a:p>
        </p:txBody>
      </p:sp>
      <p:sp>
        <p:nvSpPr>
          <p:cNvPr id="3" name="Text Placeholder 2"/>
          <p:cNvSpPr>
            <a:spLocks noGrp="1"/>
          </p:cNvSpPr>
          <p:nvPr>
            <p:ph type="body" idx="1"/>
          </p:nvPr>
        </p:nvSpPr>
        <p:spPr>
          <a:xfrm>
            <a:off x="1503794" y="9514682"/>
            <a:ext cx="13282277" cy="3964697"/>
          </a:xfrm>
        </p:spPr>
        <p:txBody>
          <a:bodyPr anchor="b"/>
          <a:lstStyle>
            <a:lvl1pPr marL="0" indent="0">
              <a:buNone/>
              <a:defRPr sz="2200" b="1"/>
            </a:lvl1pPr>
            <a:lvl2pPr marL="424222" indent="0">
              <a:buNone/>
              <a:defRPr sz="1900" b="1"/>
            </a:lvl2pPr>
            <a:lvl3pPr marL="848445" indent="0">
              <a:buNone/>
              <a:defRPr sz="1700" b="1"/>
            </a:lvl3pPr>
            <a:lvl4pPr marL="1272667" indent="0">
              <a:buNone/>
              <a:defRPr sz="1500" b="1"/>
            </a:lvl4pPr>
            <a:lvl5pPr marL="1696890" indent="0">
              <a:buNone/>
              <a:defRPr sz="1500" b="1"/>
            </a:lvl5pPr>
            <a:lvl6pPr marL="2121113" indent="0">
              <a:buNone/>
              <a:defRPr sz="1500" b="1"/>
            </a:lvl6pPr>
            <a:lvl7pPr marL="2545336" indent="0">
              <a:buNone/>
              <a:defRPr sz="1500" b="1"/>
            </a:lvl7pPr>
            <a:lvl8pPr marL="2969558" indent="0">
              <a:buNone/>
              <a:defRPr sz="1500" b="1"/>
            </a:lvl8pPr>
            <a:lvl9pPr marL="3393781" indent="0">
              <a:buNone/>
              <a:defRPr sz="1500" b="1"/>
            </a:lvl9pPr>
          </a:lstStyle>
          <a:p>
            <a:pPr lvl="0"/>
            <a:r>
              <a:rPr lang="en-US"/>
              <a:t>Click to edit Master text styles</a:t>
            </a:r>
          </a:p>
        </p:txBody>
      </p:sp>
      <p:sp>
        <p:nvSpPr>
          <p:cNvPr id="4" name="Content Placeholder 3"/>
          <p:cNvSpPr>
            <a:spLocks noGrp="1"/>
          </p:cNvSpPr>
          <p:nvPr>
            <p:ph sz="half" idx="2"/>
          </p:nvPr>
        </p:nvSpPr>
        <p:spPr>
          <a:xfrm>
            <a:off x="1503794" y="13479379"/>
            <a:ext cx="13282277" cy="24488003"/>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15272116" y="9514682"/>
            <a:ext cx="13288168" cy="3964697"/>
          </a:xfrm>
        </p:spPr>
        <p:txBody>
          <a:bodyPr anchor="b"/>
          <a:lstStyle>
            <a:lvl1pPr marL="0" indent="0">
              <a:buNone/>
              <a:defRPr sz="2200" b="1"/>
            </a:lvl1pPr>
            <a:lvl2pPr marL="424222" indent="0">
              <a:buNone/>
              <a:defRPr sz="1900" b="1"/>
            </a:lvl2pPr>
            <a:lvl3pPr marL="848445" indent="0">
              <a:buNone/>
              <a:defRPr sz="1700" b="1"/>
            </a:lvl3pPr>
            <a:lvl4pPr marL="1272667" indent="0">
              <a:buNone/>
              <a:defRPr sz="1500" b="1"/>
            </a:lvl4pPr>
            <a:lvl5pPr marL="1696890" indent="0">
              <a:buNone/>
              <a:defRPr sz="1500" b="1"/>
            </a:lvl5pPr>
            <a:lvl6pPr marL="2121113" indent="0">
              <a:buNone/>
              <a:defRPr sz="1500" b="1"/>
            </a:lvl6pPr>
            <a:lvl7pPr marL="2545336" indent="0">
              <a:buNone/>
              <a:defRPr sz="1500" b="1"/>
            </a:lvl7pPr>
            <a:lvl8pPr marL="2969558" indent="0">
              <a:buNone/>
              <a:defRPr sz="1500" b="1"/>
            </a:lvl8pPr>
            <a:lvl9pPr marL="3393781" indent="0">
              <a:buNone/>
              <a:defRPr sz="1500" b="1"/>
            </a:lvl9pPr>
          </a:lstStyle>
          <a:p>
            <a:pPr lvl="0"/>
            <a:r>
              <a:rPr lang="en-US"/>
              <a:t>Click to edit Master text styles</a:t>
            </a:r>
          </a:p>
        </p:txBody>
      </p:sp>
      <p:sp>
        <p:nvSpPr>
          <p:cNvPr id="6" name="Content Placeholder 5"/>
          <p:cNvSpPr>
            <a:spLocks noGrp="1"/>
          </p:cNvSpPr>
          <p:nvPr>
            <p:ph sz="quarter" idx="4"/>
          </p:nvPr>
        </p:nvSpPr>
        <p:spPr>
          <a:xfrm>
            <a:off x="15272116" y="13479379"/>
            <a:ext cx="13288168" cy="24488003"/>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5DD4E592-089E-4C9C-BEE1-574835CCE34E}" type="slidenum">
              <a:rPr lang="en-US"/>
              <a:pPr/>
              <a:t>‹#›</a:t>
            </a:fld>
            <a:endParaRPr lang="en-US" dirty="0"/>
          </a:p>
        </p:txBody>
      </p:sp>
    </p:spTree>
    <p:extLst>
      <p:ext uri="{BB962C8B-B14F-4D97-AF65-F5344CB8AC3E}">
        <p14:creationId xmlns:p14="http://schemas.microsoft.com/office/powerpoint/2010/main" val="409145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7E19637-B778-4B5A-A577-6A0F5966A1AD}" type="slidenum">
              <a:rPr lang="en-US"/>
              <a:pPr/>
              <a:t>‹#›</a:t>
            </a:fld>
            <a:endParaRPr lang="en-US" dirty="0"/>
          </a:p>
        </p:txBody>
      </p:sp>
    </p:spTree>
    <p:extLst>
      <p:ext uri="{BB962C8B-B14F-4D97-AF65-F5344CB8AC3E}">
        <p14:creationId xmlns:p14="http://schemas.microsoft.com/office/powerpoint/2010/main" val="391224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bg1"/>
            </a:gs>
            <a:gs pos="100000">
              <a:schemeClr val="tx1">
                <a:lumMod val="65000"/>
                <a:lumOff val="35000"/>
              </a:schemeClr>
            </a:gs>
            <a:gs pos="50000">
              <a:schemeClr val="tx1">
                <a:lumMod val="50000"/>
                <a:lumOff val="50000"/>
              </a:schemeClr>
            </a:gs>
          </a:gsLst>
          <a:lin ang="13500000" scaled="1"/>
          <a:tileRect/>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C02B5A-B41A-36F8-01A4-7936298882D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b="63250"/>
          <a:stretch/>
        </p:blipFill>
        <p:spPr>
          <a:xfrm>
            <a:off x="-1" y="2241750"/>
            <a:ext cx="30082031" cy="7488832"/>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24393077" y="40090830"/>
            <a:ext cx="5041021" cy="1652794"/>
          </a:xfrm>
          <a:prstGeom prst="rect">
            <a:avLst/>
          </a:prstGeom>
        </p:spPr>
      </p:pic>
      <p:sp>
        <p:nvSpPr>
          <p:cNvPr id="14" name="Rectangle 252"/>
          <p:cNvSpPr>
            <a:spLocks noChangeArrowheads="1"/>
          </p:cNvSpPr>
          <p:nvPr userDrawn="1"/>
        </p:nvSpPr>
        <p:spPr bwMode="auto">
          <a:xfrm>
            <a:off x="0" y="-837361"/>
            <a:ext cx="171423" cy="167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845" tIns="42422" rIns="84845" bIns="42422" numCol="1" anchor="ctr" anchorCtr="0" compatLnSpc="1">
            <a:prstTxWarp prst="textNoShape">
              <a:avLst/>
            </a:prstTxWarp>
            <a:spAutoFit/>
          </a:bodyPr>
          <a:lstStyle/>
          <a:p>
            <a:endParaRPr lang="en-US" dirty="0">
              <a:latin typeface="ETH Light" pitchFamily="2" charset="0"/>
            </a:endParaRPr>
          </a:p>
        </p:txBody>
      </p:sp>
      <p:sp>
        <p:nvSpPr>
          <p:cNvPr id="5" name="Rectangle 4"/>
          <p:cNvSpPr/>
          <p:nvPr userDrawn="1"/>
        </p:nvSpPr>
        <p:spPr bwMode="auto">
          <a:xfrm>
            <a:off x="414413" y="5914158"/>
            <a:ext cx="29307256" cy="33411712"/>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4227513" rtl="0" eaLnBrk="0" fontAlgn="base" latinLnBrk="0" hangingPunct="0">
              <a:lnSpc>
                <a:spcPct val="100000"/>
              </a:lnSpc>
              <a:spcBef>
                <a:spcPct val="0"/>
              </a:spcBef>
              <a:spcAft>
                <a:spcPct val="0"/>
              </a:spcAft>
              <a:buClrTx/>
              <a:buSzTx/>
              <a:buFontTx/>
              <a:buNone/>
              <a:tabLst/>
            </a:pPr>
            <a:endParaRPr kumimoji="0" lang="de-DE" sz="111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910A9F00-10FF-B511-1175-46464F5C764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92987"/>
          <a:stretch/>
        </p:blipFill>
        <p:spPr>
          <a:xfrm rot="10800000">
            <a:off x="-322" y="-1"/>
            <a:ext cx="30082031" cy="2488293"/>
          </a:xfrm>
          <a:prstGeom prst="rect">
            <a:avLst/>
          </a:prstGeom>
        </p:spPr>
      </p:pic>
      <p:pic>
        <p:nvPicPr>
          <p:cNvPr id="19" name="Picture 18">
            <a:extLst>
              <a:ext uri="{FF2B5EF4-FFF2-40B4-BE49-F238E27FC236}">
                <a16:creationId xmlns:a16="http://schemas.microsoft.com/office/drawing/2014/main" id="{BDF9A171-A53A-01FC-1205-85FB9F9E051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5757" y="40303624"/>
            <a:ext cx="6240000" cy="1440000"/>
          </a:xfrm>
          <a:prstGeom prst="rect">
            <a:avLst/>
          </a:prstGeom>
        </p:spPr>
      </p:pic>
    </p:spTree>
    <p:extLst>
      <p:ext uri="{BB962C8B-B14F-4D97-AF65-F5344CB8AC3E}">
        <p14:creationId xmlns:p14="http://schemas.microsoft.com/office/powerpoint/2010/main" val="120415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3794" y="1692843"/>
            <a:ext cx="9890273" cy="7201574"/>
          </a:xfrm>
        </p:spPr>
        <p:txBody>
          <a:bodyPr anchor="b"/>
          <a:lstStyle>
            <a:lvl1pPr algn="l">
              <a:defRPr sz="1900" b="1"/>
            </a:lvl1pPr>
          </a:lstStyle>
          <a:p>
            <a:r>
              <a:rPr lang="en-US"/>
              <a:t>Click to edit Master title style</a:t>
            </a:r>
            <a:endParaRPr lang="de-CH"/>
          </a:p>
        </p:txBody>
      </p:sp>
      <p:sp>
        <p:nvSpPr>
          <p:cNvPr id="3" name="Content Placeholder 2"/>
          <p:cNvSpPr>
            <a:spLocks noGrp="1"/>
          </p:cNvSpPr>
          <p:nvPr>
            <p:ph idx="1"/>
          </p:nvPr>
        </p:nvSpPr>
        <p:spPr>
          <a:xfrm>
            <a:off x="11754920" y="1692843"/>
            <a:ext cx="16805364" cy="36274539"/>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p:cNvSpPr>
            <a:spLocks noGrp="1"/>
          </p:cNvSpPr>
          <p:nvPr>
            <p:ph type="body" sz="half" idx="2"/>
          </p:nvPr>
        </p:nvSpPr>
        <p:spPr>
          <a:xfrm>
            <a:off x="1503794" y="8894416"/>
            <a:ext cx="9890273" cy="29072966"/>
          </a:xfrm>
        </p:spPr>
        <p:txBody>
          <a:bodyPr/>
          <a:lstStyle>
            <a:lvl1pPr marL="0" indent="0">
              <a:buNone/>
              <a:defRPr sz="1300"/>
            </a:lvl1pPr>
            <a:lvl2pPr marL="424222" indent="0">
              <a:buNone/>
              <a:defRPr sz="1100"/>
            </a:lvl2pPr>
            <a:lvl3pPr marL="848445" indent="0">
              <a:buNone/>
              <a:defRPr sz="900"/>
            </a:lvl3pPr>
            <a:lvl4pPr marL="1272667" indent="0">
              <a:buNone/>
              <a:defRPr sz="800"/>
            </a:lvl4pPr>
            <a:lvl5pPr marL="1696890" indent="0">
              <a:buNone/>
              <a:defRPr sz="800"/>
            </a:lvl5pPr>
            <a:lvl6pPr marL="2121113" indent="0">
              <a:buNone/>
              <a:defRPr sz="800"/>
            </a:lvl6pPr>
            <a:lvl7pPr marL="2545336" indent="0">
              <a:buNone/>
              <a:defRPr sz="800"/>
            </a:lvl7pPr>
            <a:lvl8pPr marL="2969558" indent="0">
              <a:buNone/>
              <a:defRPr sz="800"/>
            </a:lvl8pPr>
            <a:lvl9pPr marL="3393781"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3DC0052-7925-4348-9969-57CB67F049E3}" type="slidenum">
              <a:rPr lang="en-US"/>
              <a:pPr/>
              <a:t>‹#›</a:t>
            </a:fld>
            <a:endParaRPr lang="en-US" dirty="0"/>
          </a:p>
        </p:txBody>
      </p:sp>
    </p:spTree>
    <p:extLst>
      <p:ext uri="{BB962C8B-B14F-4D97-AF65-F5344CB8AC3E}">
        <p14:creationId xmlns:p14="http://schemas.microsoft.com/office/powerpoint/2010/main" val="140339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92924" y="29752165"/>
            <a:ext cx="18038150" cy="3512388"/>
          </a:xfrm>
        </p:spPr>
        <p:txBody>
          <a:bodyPr anchor="b"/>
          <a:lstStyle>
            <a:lvl1pPr algn="l">
              <a:defRPr sz="1900" b="1"/>
            </a:lvl1pPr>
          </a:lstStyle>
          <a:p>
            <a:r>
              <a:rPr lang="en-US"/>
              <a:t>Click to edit Master title style</a:t>
            </a:r>
            <a:endParaRPr lang="de-CH"/>
          </a:p>
        </p:txBody>
      </p:sp>
      <p:sp>
        <p:nvSpPr>
          <p:cNvPr id="3" name="Picture Placeholder 2"/>
          <p:cNvSpPr>
            <a:spLocks noGrp="1"/>
          </p:cNvSpPr>
          <p:nvPr>
            <p:ph type="pic" idx="1"/>
          </p:nvPr>
        </p:nvSpPr>
        <p:spPr>
          <a:xfrm>
            <a:off x="5892924" y="3798212"/>
            <a:ext cx="18038150" cy="25501646"/>
          </a:xfrm>
        </p:spPr>
        <p:txBody>
          <a:bodyPr/>
          <a:lstStyle>
            <a:lvl1pPr marL="0" indent="0">
              <a:buNone/>
              <a:defRPr sz="3000"/>
            </a:lvl1pPr>
            <a:lvl2pPr marL="424222" indent="0">
              <a:buNone/>
              <a:defRPr sz="2600"/>
            </a:lvl2pPr>
            <a:lvl3pPr marL="848445" indent="0">
              <a:buNone/>
              <a:defRPr sz="2200"/>
            </a:lvl3pPr>
            <a:lvl4pPr marL="1272667" indent="0">
              <a:buNone/>
              <a:defRPr sz="1900"/>
            </a:lvl4pPr>
            <a:lvl5pPr marL="1696890" indent="0">
              <a:buNone/>
              <a:defRPr sz="1900"/>
            </a:lvl5pPr>
            <a:lvl6pPr marL="2121113" indent="0">
              <a:buNone/>
              <a:defRPr sz="1900"/>
            </a:lvl6pPr>
            <a:lvl7pPr marL="2545336" indent="0">
              <a:buNone/>
              <a:defRPr sz="1900"/>
            </a:lvl7pPr>
            <a:lvl8pPr marL="2969558" indent="0">
              <a:buNone/>
              <a:defRPr sz="1900"/>
            </a:lvl8pPr>
            <a:lvl9pPr marL="3393781" indent="0">
              <a:buNone/>
              <a:defRPr sz="1900"/>
            </a:lvl9pPr>
          </a:lstStyle>
          <a:p>
            <a:r>
              <a:rPr lang="en-US"/>
              <a:t>Click icon to add picture</a:t>
            </a:r>
            <a:endParaRPr lang="de-CH"/>
          </a:p>
        </p:txBody>
      </p:sp>
      <p:sp>
        <p:nvSpPr>
          <p:cNvPr id="4" name="Text Placeholder 3"/>
          <p:cNvSpPr>
            <a:spLocks noGrp="1"/>
          </p:cNvSpPr>
          <p:nvPr>
            <p:ph type="body" sz="half" idx="2"/>
          </p:nvPr>
        </p:nvSpPr>
        <p:spPr>
          <a:xfrm>
            <a:off x="5892924" y="33264553"/>
            <a:ext cx="18038150" cy="4988652"/>
          </a:xfrm>
        </p:spPr>
        <p:txBody>
          <a:bodyPr/>
          <a:lstStyle>
            <a:lvl1pPr marL="0" indent="0">
              <a:buNone/>
              <a:defRPr sz="1300"/>
            </a:lvl1pPr>
            <a:lvl2pPr marL="424222" indent="0">
              <a:buNone/>
              <a:defRPr sz="1100"/>
            </a:lvl2pPr>
            <a:lvl3pPr marL="848445" indent="0">
              <a:buNone/>
              <a:defRPr sz="900"/>
            </a:lvl3pPr>
            <a:lvl4pPr marL="1272667" indent="0">
              <a:buNone/>
              <a:defRPr sz="800"/>
            </a:lvl4pPr>
            <a:lvl5pPr marL="1696890" indent="0">
              <a:buNone/>
              <a:defRPr sz="800"/>
            </a:lvl5pPr>
            <a:lvl6pPr marL="2121113" indent="0">
              <a:buNone/>
              <a:defRPr sz="800"/>
            </a:lvl6pPr>
            <a:lvl7pPr marL="2545336" indent="0">
              <a:buNone/>
              <a:defRPr sz="800"/>
            </a:lvl7pPr>
            <a:lvl8pPr marL="2969558" indent="0">
              <a:buNone/>
              <a:defRPr sz="800"/>
            </a:lvl8pPr>
            <a:lvl9pPr marL="3393781"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54299690-D79B-450C-A5A0-C0A6028DB0DE}" type="slidenum">
              <a:rPr lang="en-US"/>
              <a:pPr/>
              <a:t>‹#›</a:t>
            </a:fld>
            <a:endParaRPr lang="en-US" dirty="0"/>
          </a:p>
        </p:txBody>
      </p:sp>
    </p:spTree>
    <p:extLst>
      <p:ext uri="{BB962C8B-B14F-4D97-AF65-F5344CB8AC3E}">
        <p14:creationId xmlns:p14="http://schemas.microsoft.com/office/powerpoint/2010/main" val="361262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4EC6"/>
            </a:gs>
            <a:gs pos="50000">
              <a:schemeClr val="tx1"/>
            </a:gs>
            <a:gs pos="100000">
              <a:srgbClr val="0066FF"/>
            </a:gs>
          </a:gsLst>
          <a:lin ang="135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53480" y="3780532"/>
            <a:ext cx="25557115" cy="708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4943" tIns="197473" rIns="394943" bIns="19747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53480" y="12281571"/>
            <a:ext cx="25557115" cy="2550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4943" tIns="197473" rIns="394943" bIns="19747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2253480" y="38723194"/>
            <a:ext cx="6262612" cy="283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94943" tIns="197473" rIns="394943" bIns="197473" numCol="1" anchor="ctr" anchorCtr="0" compatLnSpc="1">
            <a:prstTxWarp prst="textNoShape">
              <a:avLst/>
            </a:prstTxWarp>
          </a:bodyPr>
          <a:lstStyle>
            <a:lvl1pPr defTabSz="3922587">
              <a:defRPr sz="6100">
                <a:latin typeface="+mn-lt"/>
              </a:defRPr>
            </a:lvl1pPr>
          </a:lstStyle>
          <a:p>
            <a:endParaRPr lang="en-US" dirty="0"/>
          </a:p>
        </p:txBody>
      </p:sp>
      <p:sp>
        <p:nvSpPr>
          <p:cNvPr id="1029" name="Rectangle 5"/>
          <p:cNvSpPr>
            <a:spLocks noGrp="1" noChangeArrowheads="1"/>
          </p:cNvSpPr>
          <p:nvPr>
            <p:ph type="ftr" sz="quarter" idx="3"/>
          </p:nvPr>
        </p:nvSpPr>
        <p:spPr bwMode="auto">
          <a:xfrm>
            <a:off x="10273219" y="38723194"/>
            <a:ext cx="9517640" cy="283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94943" tIns="197473" rIns="394943" bIns="197473" numCol="1" anchor="ctr" anchorCtr="0" compatLnSpc="1">
            <a:prstTxWarp prst="textNoShape">
              <a:avLst/>
            </a:prstTxWarp>
          </a:bodyPr>
          <a:lstStyle>
            <a:lvl1pPr algn="ctr" defTabSz="3922587">
              <a:defRPr sz="6100">
                <a:latin typeface="+mn-lt"/>
              </a:defRPr>
            </a:lvl1pPr>
          </a:lstStyle>
          <a:p>
            <a:endParaRPr lang="en-US" dirty="0"/>
          </a:p>
        </p:txBody>
      </p:sp>
      <p:sp>
        <p:nvSpPr>
          <p:cNvPr id="1030" name="Rectangle 6"/>
          <p:cNvSpPr>
            <a:spLocks noGrp="1" noChangeArrowheads="1"/>
          </p:cNvSpPr>
          <p:nvPr>
            <p:ph type="sldNum" sz="quarter" idx="4"/>
          </p:nvPr>
        </p:nvSpPr>
        <p:spPr bwMode="auto">
          <a:xfrm>
            <a:off x="21547983" y="38723194"/>
            <a:ext cx="6262612" cy="283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94943" tIns="197473" rIns="394943" bIns="197473" numCol="1" anchor="ctr" anchorCtr="0" compatLnSpc="1">
            <a:prstTxWarp prst="textNoShape">
              <a:avLst/>
            </a:prstTxWarp>
          </a:bodyPr>
          <a:lstStyle>
            <a:lvl1pPr algn="r" defTabSz="3922587">
              <a:defRPr sz="6100">
                <a:latin typeface="+mn-lt"/>
              </a:defRPr>
            </a:lvl1pPr>
          </a:lstStyle>
          <a:p>
            <a:fld id="{A72F75A6-3AE0-4487-9D60-1C743A5007C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22587" rtl="0" eaLnBrk="1" fontAlgn="base" hangingPunct="1">
        <a:spcBef>
          <a:spcPct val="0"/>
        </a:spcBef>
        <a:spcAft>
          <a:spcPct val="0"/>
        </a:spcAft>
        <a:defRPr sz="18900">
          <a:solidFill>
            <a:schemeClr val="tx2"/>
          </a:solidFill>
          <a:latin typeface="+mj-lt"/>
          <a:ea typeface="+mj-ea"/>
          <a:cs typeface="+mj-cs"/>
        </a:defRPr>
      </a:lvl1pPr>
      <a:lvl2pPr algn="ctr" defTabSz="3922587" rtl="0" eaLnBrk="1" fontAlgn="base" hangingPunct="1">
        <a:spcBef>
          <a:spcPct val="0"/>
        </a:spcBef>
        <a:spcAft>
          <a:spcPct val="0"/>
        </a:spcAft>
        <a:defRPr sz="18900">
          <a:solidFill>
            <a:schemeClr val="tx2"/>
          </a:solidFill>
          <a:latin typeface="Times New Roman" pitchFamily="18" charset="0"/>
        </a:defRPr>
      </a:lvl2pPr>
      <a:lvl3pPr algn="ctr" defTabSz="3922587" rtl="0" eaLnBrk="1" fontAlgn="base" hangingPunct="1">
        <a:spcBef>
          <a:spcPct val="0"/>
        </a:spcBef>
        <a:spcAft>
          <a:spcPct val="0"/>
        </a:spcAft>
        <a:defRPr sz="18900">
          <a:solidFill>
            <a:schemeClr val="tx2"/>
          </a:solidFill>
          <a:latin typeface="Times New Roman" pitchFamily="18" charset="0"/>
        </a:defRPr>
      </a:lvl3pPr>
      <a:lvl4pPr algn="ctr" defTabSz="3922587" rtl="0" eaLnBrk="1" fontAlgn="base" hangingPunct="1">
        <a:spcBef>
          <a:spcPct val="0"/>
        </a:spcBef>
        <a:spcAft>
          <a:spcPct val="0"/>
        </a:spcAft>
        <a:defRPr sz="18900">
          <a:solidFill>
            <a:schemeClr val="tx2"/>
          </a:solidFill>
          <a:latin typeface="Times New Roman" pitchFamily="18" charset="0"/>
        </a:defRPr>
      </a:lvl4pPr>
      <a:lvl5pPr algn="ctr" defTabSz="3922587" rtl="0" eaLnBrk="1" fontAlgn="base" hangingPunct="1">
        <a:spcBef>
          <a:spcPct val="0"/>
        </a:spcBef>
        <a:spcAft>
          <a:spcPct val="0"/>
        </a:spcAft>
        <a:defRPr sz="18900">
          <a:solidFill>
            <a:schemeClr val="tx2"/>
          </a:solidFill>
          <a:latin typeface="Times New Roman" pitchFamily="18" charset="0"/>
        </a:defRPr>
      </a:lvl5pPr>
      <a:lvl6pPr marL="424222" algn="ctr" defTabSz="3922587" rtl="0" eaLnBrk="1" fontAlgn="base" hangingPunct="1">
        <a:spcBef>
          <a:spcPct val="0"/>
        </a:spcBef>
        <a:spcAft>
          <a:spcPct val="0"/>
        </a:spcAft>
        <a:defRPr sz="18900">
          <a:solidFill>
            <a:schemeClr val="tx2"/>
          </a:solidFill>
          <a:latin typeface="Times New Roman" pitchFamily="18" charset="0"/>
        </a:defRPr>
      </a:lvl6pPr>
      <a:lvl7pPr marL="848445" algn="ctr" defTabSz="3922587" rtl="0" eaLnBrk="1" fontAlgn="base" hangingPunct="1">
        <a:spcBef>
          <a:spcPct val="0"/>
        </a:spcBef>
        <a:spcAft>
          <a:spcPct val="0"/>
        </a:spcAft>
        <a:defRPr sz="18900">
          <a:solidFill>
            <a:schemeClr val="tx2"/>
          </a:solidFill>
          <a:latin typeface="Times New Roman" pitchFamily="18" charset="0"/>
        </a:defRPr>
      </a:lvl7pPr>
      <a:lvl8pPr marL="1272667" algn="ctr" defTabSz="3922587" rtl="0" eaLnBrk="1" fontAlgn="base" hangingPunct="1">
        <a:spcBef>
          <a:spcPct val="0"/>
        </a:spcBef>
        <a:spcAft>
          <a:spcPct val="0"/>
        </a:spcAft>
        <a:defRPr sz="18900">
          <a:solidFill>
            <a:schemeClr val="tx2"/>
          </a:solidFill>
          <a:latin typeface="Times New Roman" pitchFamily="18" charset="0"/>
        </a:defRPr>
      </a:lvl8pPr>
      <a:lvl9pPr marL="1696890" algn="ctr" defTabSz="3922587" rtl="0" eaLnBrk="1" fontAlgn="base" hangingPunct="1">
        <a:spcBef>
          <a:spcPct val="0"/>
        </a:spcBef>
        <a:spcAft>
          <a:spcPct val="0"/>
        </a:spcAft>
        <a:defRPr sz="18900">
          <a:solidFill>
            <a:schemeClr val="tx2"/>
          </a:solidFill>
          <a:latin typeface="Times New Roman" pitchFamily="18" charset="0"/>
        </a:defRPr>
      </a:lvl9pPr>
    </p:titleStyle>
    <p:bodyStyle>
      <a:lvl1pPr marL="1471522" indent="-1471522" algn="l" defTabSz="3922587" rtl="0" eaLnBrk="1" fontAlgn="base" hangingPunct="1">
        <a:spcBef>
          <a:spcPct val="20000"/>
        </a:spcBef>
        <a:spcAft>
          <a:spcPct val="0"/>
        </a:spcAft>
        <a:buChar char="•"/>
        <a:defRPr sz="13700">
          <a:solidFill>
            <a:schemeClr val="tx1"/>
          </a:solidFill>
          <a:latin typeface="+mn-lt"/>
          <a:ea typeface="+mn-ea"/>
          <a:cs typeface="+mn-cs"/>
        </a:defRPr>
      </a:lvl1pPr>
      <a:lvl2pPr marL="3186089" indent="-1225532" algn="l" defTabSz="3922587" rtl="0" eaLnBrk="1" fontAlgn="base" hangingPunct="1">
        <a:spcBef>
          <a:spcPct val="20000"/>
        </a:spcBef>
        <a:spcAft>
          <a:spcPct val="0"/>
        </a:spcAft>
        <a:buChar char="–"/>
        <a:defRPr sz="12000">
          <a:solidFill>
            <a:schemeClr val="tx1"/>
          </a:solidFill>
          <a:latin typeface="+mn-lt"/>
        </a:defRPr>
      </a:lvl2pPr>
      <a:lvl3pPr marL="4902128" indent="-979542" algn="l" defTabSz="3922587" rtl="0" eaLnBrk="1" fontAlgn="base" hangingPunct="1">
        <a:spcBef>
          <a:spcPct val="20000"/>
        </a:spcBef>
        <a:spcAft>
          <a:spcPct val="0"/>
        </a:spcAft>
        <a:buChar char="•"/>
        <a:defRPr sz="10300">
          <a:solidFill>
            <a:schemeClr val="tx1"/>
          </a:solidFill>
          <a:latin typeface="+mn-lt"/>
        </a:defRPr>
      </a:lvl3pPr>
      <a:lvl4pPr marL="6864157" indent="-981014" algn="l" defTabSz="3922587" rtl="0" eaLnBrk="1" fontAlgn="base" hangingPunct="1">
        <a:spcBef>
          <a:spcPct val="20000"/>
        </a:spcBef>
        <a:spcAft>
          <a:spcPct val="0"/>
        </a:spcAft>
        <a:buChar char="–"/>
        <a:defRPr sz="8500">
          <a:solidFill>
            <a:schemeClr val="tx1"/>
          </a:solidFill>
          <a:latin typeface="+mn-lt"/>
        </a:defRPr>
      </a:lvl4pPr>
      <a:lvl5pPr marL="8824713" indent="-981014" algn="l" defTabSz="3922587" rtl="0" eaLnBrk="1" fontAlgn="base" hangingPunct="1">
        <a:spcBef>
          <a:spcPct val="20000"/>
        </a:spcBef>
        <a:spcAft>
          <a:spcPct val="0"/>
        </a:spcAft>
        <a:buChar char="•"/>
        <a:defRPr sz="8500">
          <a:solidFill>
            <a:schemeClr val="tx1"/>
          </a:solidFill>
          <a:latin typeface="+mn-lt"/>
        </a:defRPr>
      </a:lvl5pPr>
      <a:lvl6pPr marL="9248936" indent="-981014" algn="l" defTabSz="3922587" rtl="0" eaLnBrk="1" fontAlgn="base" hangingPunct="1">
        <a:spcBef>
          <a:spcPct val="20000"/>
        </a:spcBef>
        <a:spcAft>
          <a:spcPct val="0"/>
        </a:spcAft>
        <a:buChar char="•"/>
        <a:defRPr sz="8500">
          <a:solidFill>
            <a:schemeClr val="tx1"/>
          </a:solidFill>
          <a:latin typeface="+mn-lt"/>
        </a:defRPr>
      </a:lvl6pPr>
      <a:lvl7pPr marL="9673159" indent="-981014" algn="l" defTabSz="3922587" rtl="0" eaLnBrk="1" fontAlgn="base" hangingPunct="1">
        <a:spcBef>
          <a:spcPct val="20000"/>
        </a:spcBef>
        <a:spcAft>
          <a:spcPct val="0"/>
        </a:spcAft>
        <a:buChar char="•"/>
        <a:defRPr sz="8500">
          <a:solidFill>
            <a:schemeClr val="tx1"/>
          </a:solidFill>
          <a:latin typeface="+mn-lt"/>
        </a:defRPr>
      </a:lvl7pPr>
      <a:lvl8pPr marL="10097382" indent="-981014" algn="l" defTabSz="3922587" rtl="0" eaLnBrk="1" fontAlgn="base" hangingPunct="1">
        <a:spcBef>
          <a:spcPct val="20000"/>
        </a:spcBef>
        <a:spcAft>
          <a:spcPct val="0"/>
        </a:spcAft>
        <a:buChar char="•"/>
        <a:defRPr sz="8500">
          <a:solidFill>
            <a:schemeClr val="tx1"/>
          </a:solidFill>
          <a:latin typeface="+mn-lt"/>
        </a:defRPr>
      </a:lvl8pPr>
      <a:lvl9pPr marL="10521604" indent="-981014" algn="l" defTabSz="3922587" rtl="0" eaLnBrk="1" fontAlgn="base" hangingPunct="1">
        <a:spcBef>
          <a:spcPct val="20000"/>
        </a:spcBef>
        <a:spcAft>
          <a:spcPct val="0"/>
        </a:spcAft>
        <a:buChar char="•"/>
        <a:defRPr sz="8500">
          <a:solidFill>
            <a:schemeClr val="tx1"/>
          </a:solidFill>
          <a:latin typeface="+mn-lt"/>
        </a:defRPr>
      </a:lvl9pPr>
    </p:bodyStyle>
    <p:otherStyle>
      <a:defPPr>
        <a:defRPr lang="de-DE"/>
      </a:defPPr>
      <a:lvl1pPr marL="0" algn="l" defTabSz="848445" rtl="0" eaLnBrk="1" latinLnBrk="0" hangingPunct="1">
        <a:defRPr sz="1700" kern="1200">
          <a:solidFill>
            <a:schemeClr val="tx1"/>
          </a:solidFill>
          <a:latin typeface="+mn-lt"/>
          <a:ea typeface="+mn-ea"/>
          <a:cs typeface="+mn-cs"/>
        </a:defRPr>
      </a:lvl1pPr>
      <a:lvl2pPr marL="424222" algn="l" defTabSz="848445" rtl="0" eaLnBrk="1" latinLnBrk="0" hangingPunct="1">
        <a:defRPr sz="1700" kern="1200">
          <a:solidFill>
            <a:schemeClr val="tx1"/>
          </a:solidFill>
          <a:latin typeface="+mn-lt"/>
          <a:ea typeface="+mn-ea"/>
          <a:cs typeface="+mn-cs"/>
        </a:defRPr>
      </a:lvl2pPr>
      <a:lvl3pPr marL="848445" algn="l" defTabSz="848445" rtl="0" eaLnBrk="1" latinLnBrk="0" hangingPunct="1">
        <a:defRPr sz="1700" kern="1200">
          <a:solidFill>
            <a:schemeClr val="tx1"/>
          </a:solidFill>
          <a:latin typeface="+mn-lt"/>
          <a:ea typeface="+mn-ea"/>
          <a:cs typeface="+mn-cs"/>
        </a:defRPr>
      </a:lvl3pPr>
      <a:lvl4pPr marL="1272667" algn="l" defTabSz="848445" rtl="0" eaLnBrk="1" latinLnBrk="0" hangingPunct="1">
        <a:defRPr sz="1700" kern="1200">
          <a:solidFill>
            <a:schemeClr val="tx1"/>
          </a:solidFill>
          <a:latin typeface="+mn-lt"/>
          <a:ea typeface="+mn-ea"/>
          <a:cs typeface="+mn-cs"/>
        </a:defRPr>
      </a:lvl4pPr>
      <a:lvl5pPr marL="1696890" algn="l" defTabSz="848445" rtl="0" eaLnBrk="1" latinLnBrk="0" hangingPunct="1">
        <a:defRPr sz="1700" kern="1200">
          <a:solidFill>
            <a:schemeClr val="tx1"/>
          </a:solidFill>
          <a:latin typeface="+mn-lt"/>
          <a:ea typeface="+mn-ea"/>
          <a:cs typeface="+mn-cs"/>
        </a:defRPr>
      </a:lvl5pPr>
      <a:lvl6pPr marL="2121113" algn="l" defTabSz="848445" rtl="0" eaLnBrk="1" latinLnBrk="0" hangingPunct="1">
        <a:defRPr sz="1700" kern="1200">
          <a:solidFill>
            <a:schemeClr val="tx1"/>
          </a:solidFill>
          <a:latin typeface="+mn-lt"/>
          <a:ea typeface="+mn-ea"/>
          <a:cs typeface="+mn-cs"/>
        </a:defRPr>
      </a:lvl6pPr>
      <a:lvl7pPr marL="2545336" algn="l" defTabSz="848445" rtl="0" eaLnBrk="1" latinLnBrk="0" hangingPunct="1">
        <a:defRPr sz="1700" kern="1200">
          <a:solidFill>
            <a:schemeClr val="tx1"/>
          </a:solidFill>
          <a:latin typeface="+mn-lt"/>
          <a:ea typeface="+mn-ea"/>
          <a:cs typeface="+mn-cs"/>
        </a:defRPr>
      </a:lvl7pPr>
      <a:lvl8pPr marL="2969558" algn="l" defTabSz="848445" rtl="0" eaLnBrk="1" latinLnBrk="0" hangingPunct="1">
        <a:defRPr sz="1700" kern="1200">
          <a:solidFill>
            <a:schemeClr val="tx1"/>
          </a:solidFill>
          <a:latin typeface="+mn-lt"/>
          <a:ea typeface="+mn-ea"/>
          <a:cs typeface="+mn-cs"/>
        </a:defRPr>
      </a:lvl8pPr>
      <a:lvl9pPr marL="3393781" algn="l" defTabSz="84844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tx1"/>
            </a:gs>
            <a:gs pos="50000">
              <a:schemeClr val="tx1"/>
            </a:gs>
          </a:gsLst>
          <a:lin ang="13500000" scaled="1"/>
          <a:tileRect/>
        </a:gradFill>
        <a:effectLst/>
      </p:bgPr>
    </p:bg>
    <p:spTree>
      <p:nvGrpSpPr>
        <p:cNvPr id="1" name=""/>
        <p:cNvGrpSpPr/>
        <p:nvPr/>
      </p:nvGrpSpPr>
      <p:grpSpPr>
        <a:xfrm>
          <a:off x="0" y="0"/>
          <a:ext cx="0" cy="0"/>
          <a:chOff x="0" y="0"/>
          <a:chExt cx="0" cy="0"/>
        </a:xfrm>
      </p:grpSpPr>
      <p:sp>
        <p:nvSpPr>
          <p:cNvPr id="92" name="TextBox 91"/>
          <p:cNvSpPr txBox="1"/>
          <p:nvPr/>
        </p:nvSpPr>
        <p:spPr>
          <a:xfrm>
            <a:off x="486421" y="3537895"/>
            <a:ext cx="29649662" cy="830997"/>
          </a:xfrm>
          <a:prstGeom prst="rect">
            <a:avLst/>
          </a:prstGeom>
          <a:noFill/>
        </p:spPr>
        <p:txBody>
          <a:bodyPr wrap="square" rtlCol="0">
            <a:spAutoFit/>
          </a:bodyPr>
          <a:lstStyle/>
          <a:p>
            <a:pPr algn="ctr"/>
            <a:r>
              <a:rPr lang="en-US" sz="4800" dirty="0">
                <a:solidFill>
                  <a:srgbClr val="FFFFFF"/>
                </a:solidFill>
                <a:latin typeface="Helvetica" pitchFamily="2" charset="0"/>
              </a:rPr>
              <a:t>Muhammad Abdullah (BSCS20015)</a:t>
            </a:r>
            <a:endParaRPr lang="en-US" sz="4800" baseline="30000" dirty="0">
              <a:solidFill>
                <a:srgbClr val="FFFFFF"/>
              </a:solidFill>
              <a:latin typeface="Helvetica" pitchFamily="2" charset="0"/>
            </a:endParaRPr>
          </a:p>
        </p:txBody>
      </p:sp>
      <p:grpSp>
        <p:nvGrpSpPr>
          <p:cNvPr id="22" name="Group 21">
            <a:extLst>
              <a:ext uri="{FF2B5EF4-FFF2-40B4-BE49-F238E27FC236}">
                <a16:creationId xmlns:a16="http://schemas.microsoft.com/office/drawing/2014/main" id="{B3426E21-50A8-C2BB-04B2-32F4B818188A}"/>
              </a:ext>
            </a:extLst>
          </p:cNvPr>
          <p:cNvGrpSpPr/>
          <p:nvPr/>
        </p:nvGrpSpPr>
        <p:grpSpPr>
          <a:xfrm>
            <a:off x="761798" y="6679325"/>
            <a:ext cx="13994863" cy="4361737"/>
            <a:chOff x="761798" y="6679325"/>
            <a:chExt cx="13994863" cy="4361737"/>
          </a:xfrm>
        </p:grpSpPr>
        <p:sp>
          <p:nvSpPr>
            <p:cNvPr id="21" name="Rectangle 20">
              <a:extLst>
                <a:ext uri="{FF2B5EF4-FFF2-40B4-BE49-F238E27FC236}">
                  <a16:creationId xmlns:a16="http://schemas.microsoft.com/office/drawing/2014/main" id="{8D584C7D-D9F6-563E-BA84-A31F8CF0EE8E}"/>
                </a:ext>
              </a:extLst>
            </p:cNvPr>
            <p:cNvSpPr/>
            <p:nvPr/>
          </p:nvSpPr>
          <p:spPr bwMode="auto">
            <a:xfrm>
              <a:off x="761798" y="6679325"/>
              <a:ext cx="13994863" cy="4361737"/>
            </a:xfrm>
            <a:prstGeom prst="rect">
              <a:avLst/>
            </a:prstGeom>
            <a:solidFill>
              <a:schemeClr val="accent5">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4227513" rtl="0" eaLnBrk="0" fontAlgn="base" latinLnBrk="0" hangingPunct="0">
                <a:lnSpc>
                  <a:spcPct val="100000"/>
                </a:lnSpc>
                <a:spcBef>
                  <a:spcPct val="0"/>
                </a:spcBef>
                <a:spcAft>
                  <a:spcPct val="0"/>
                </a:spcAft>
                <a:buClrTx/>
                <a:buSzTx/>
                <a:buFontTx/>
                <a:buNone/>
                <a:tabLst/>
              </a:pPr>
              <a:endParaRPr kumimoji="0" lang="en-US" sz="11100" b="0" i="0" u="none" strike="noStrike" cap="none" normalizeH="0" baseline="0" dirty="0">
                <a:ln>
                  <a:noFill/>
                </a:ln>
                <a:solidFill>
                  <a:schemeClr val="tx1"/>
                </a:solidFill>
                <a:effectLst/>
                <a:latin typeface="Helvetica" pitchFamily="2" charset="0"/>
              </a:endParaRPr>
            </a:p>
          </p:txBody>
        </p:sp>
        <p:sp>
          <p:nvSpPr>
            <p:cNvPr id="5" name="TextBox 4"/>
            <p:cNvSpPr txBox="1"/>
            <p:nvPr/>
          </p:nvSpPr>
          <p:spPr>
            <a:xfrm>
              <a:off x="918469" y="6994278"/>
              <a:ext cx="8555974" cy="830997"/>
            </a:xfrm>
            <a:prstGeom prst="rect">
              <a:avLst/>
            </a:prstGeom>
            <a:noFill/>
            <a:ln>
              <a:noFill/>
            </a:ln>
          </p:spPr>
          <p:txBody>
            <a:bodyPr wrap="square" rtlCol="0">
              <a:spAutoFit/>
            </a:bodyPr>
            <a:lstStyle/>
            <a:p>
              <a:r>
                <a:rPr lang="en-US" sz="4800" dirty="0">
                  <a:latin typeface="Helvetica" pitchFamily="2" charset="0"/>
                </a:rPr>
                <a:t>1. </a:t>
              </a:r>
              <a:r>
                <a:rPr lang="en-US" sz="4800" b="1" dirty="0">
                  <a:latin typeface="Helvetica" pitchFamily="2" charset="0"/>
                </a:rPr>
                <a:t>Introduction</a:t>
              </a:r>
              <a:endParaRPr lang="de-CH" sz="4800" b="1" dirty="0">
                <a:latin typeface="Helvetica" pitchFamily="2" charset="0"/>
              </a:endParaRPr>
            </a:p>
          </p:txBody>
        </p:sp>
        <p:sp>
          <p:nvSpPr>
            <p:cNvPr id="8" name="Content Placeholder 1"/>
            <p:cNvSpPr txBox="1">
              <a:spLocks/>
            </p:cNvSpPr>
            <p:nvPr/>
          </p:nvSpPr>
          <p:spPr>
            <a:xfrm>
              <a:off x="1187000" y="8150422"/>
              <a:ext cx="12751939" cy="2646340"/>
            </a:xfrm>
            <a:prstGeom prst="rect">
              <a:avLst/>
            </a:prstGeom>
            <a:noFill/>
            <a:ln>
              <a:noFill/>
            </a:ln>
          </p:spPr>
          <p:txBody>
            <a:bodyPr>
              <a:normAutofit/>
            </a:bodyPr>
            <a:lstStyle>
              <a:lvl1pPr marL="1471522" indent="-1471522" algn="l" defTabSz="3922587" rtl="0" eaLnBrk="0" fontAlgn="base" hangingPunct="0">
                <a:spcBef>
                  <a:spcPct val="20000"/>
                </a:spcBef>
                <a:spcAft>
                  <a:spcPct val="0"/>
                </a:spcAft>
                <a:buChar char="•"/>
                <a:defRPr sz="13700">
                  <a:solidFill>
                    <a:schemeClr val="tx1"/>
                  </a:solidFill>
                  <a:latin typeface="+mn-lt"/>
                  <a:ea typeface="+mn-ea"/>
                  <a:cs typeface="+mn-cs"/>
                </a:defRPr>
              </a:lvl1pPr>
              <a:lvl2pPr marL="3186089" indent="-1225532" algn="l" defTabSz="3922587" rtl="0" eaLnBrk="0" fontAlgn="base" hangingPunct="0">
                <a:spcBef>
                  <a:spcPct val="20000"/>
                </a:spcBef>
                <a:spcAft>
                  <a:spcPct val="0"/>
                </a:spcAft>
                <a:buChar char="–"/>
                <a:defRPr sz="12000">
                  <a:solidFill>
                    <a:schemeClr val="tx1"/>
                  </a:solidFill>
                  <a:latin typeface="+mn-lt"/>
                </a:defRPr>
              </a:lvl2pPr>
              <a:lvl3pPr marL="4902128" indent="-979542" algn="l" defTabSz="3922587" rtl="0" eaLnBrk="0" fontAlgn="base" hangingPunct="0">
                <a:spcBef>
                  <a:spcPct val="20000"/>
                </a:spcBef>
                <a:spcAft>
                  <a:spcPct val="0"/>
                </a:spcAft>
                <a:buChar char="•"/>
                <a:defRPr sz="10300">
                  <a:solidFill>
                    <a:schemeClr val="tx1"/>
                  </a:solidFill>
                  <a:latin typeface="+mn-lt"/>
                </a:defRPr>
              </a:lvl3pPr>
              <a:lvl4pPr marL="6864157" indent="-981014" algn="l" defTabSz="3922587" rtl="0" eaLnBrk="0" fontAlgn="base" hangingPunct="0">
                <a:spcBef>
                  <a:spcPct val="20000"/>
                </a:spcBef>
                <a:spcAft>
                  <a:spcPct val="0"/>
                </a:spcAft>
                <a:buChar char="–"/>
                <a:defRPr sz="8500">
                  <a:solidFill>
                    <a:schemeClr val="tx1"/>
                  </a:solidFill>
                  <a:latin typeface="+mn-lt"/>
                </a:defRPr>
              </a:lvl4pPr>
              <a:lvl5pPr marL="8824713" indent="-981014" algn="l" defTabSz="3922587" rtl="0" eaLnBrk="0" fontAlgn="base" hangingPunct="0">
                <a:spcBef>
                  <a:spcPct val="20000"/>
                </a:spcBef>
                <a:spcAft>
                  <a:spcPct val="0"/>
                </a:spcAft>
                <a:buChar char="•"/>
                <a:defRPr sz="8500">
                  <a:solidFill>
                    <a:schemeClr val="tx1"/>
                  </a:solidFill>
                  <a:latin typeface="+mn-lt"/>
                </a:defRPr>
              </a:lvl5pPr>
              <a:lvl6pPr marL="9248936" indent="-981014" algn="l" defTabSz="3922587" rtl="0" eaLnBrk="0" fontAlgn="base" hangingPunct="0">
                <a:spcBef>
                  <a:spcPct val="20000"/>
                </a:spcBef>
                <a:spcAft>
                  <a:spcPct val="0"/>
                </a:spcAft>
                <a:buChar char="•"/>
                <a:defRPr sz="8500">
                  <a:solidFill>
                    <a:schemeClr val="tx1"/>
                  </a:solidFill>
                  <a:latin typeface="+mn-lt"/>
                </a:defRPr>
              </a:lvl6pPr>
              <a:lvl7pPr marL="9673159" indent="-981014" algn="l" defTabSz="3922587" rtl="0" eaLnBrk="0" fontAlgn="base" hangingPunct="0">
                <a:spcBef>
                  <a:spcPct val="20000"/>
                </a:spcBef>
                <a:spcAft>
                  <a:spcPct val="0"/>
                </a:spcAft>
                <a:buChar char="•"/>
                <a:defRPr sz="8500">
                  <a:solidFill>
                    <a:schemeClr val="tx1"/>
                  </a:solidFill>
                  <a:latin typeface="+mn-lt"/>
                </a:defRPr>
              </a:lvl7pPr>
              <a:lvl8pPr marL="10097382" indent="-981014" algn="l" defTabSz="3922587" rtl="0" eaLnBrk="0" fontAlgn="base" hangingPunct="0">
                <a:spcBef>
                  <a:spcPct val="20000"/>
                </a:spcBef>
                <a:spcAft>
                  <a:spcPct val="0"/>
                </a:spcAft>
                <a:buChar char="•"/>
                <a:defRPr sz="8500">
                  <a:solidFill>
                    <a:schemeClr val="tx1"/>
                  </a:solidFill>
                  <a:latin typeface="+mn-lt"/>
                </a:defRPr>
              </a:lvl8pPr>
              <a:lvl9pPr marL="10521604" indent="-981014" algn="l" defTabSz="3922587" rtl="0" eaLnBrk="0" fontAlgn="base" hangingPunct="0">
                <a:spcBef>
                  <a:spcPct val="20000"/>
                </a:spcBef>
                <a:spcAft>
                  <a:spcPct val="0"/>
                </a:spcAft>
                <a:buChar char="•"/>
                <a:defRPr sz="8500">
                  <a:solidFill>
                    <a:schemeClr val="tx1"/>
                  </a:solidFill>
                  <a:latin typeface="+mn-lt"/>
                </a:defRPr>
              </a:lvl9pPr>
            </a:lstStyle>
            <a:p>
              <a:pPr marL="360000" indent="0">
                <a:lnSpc>
                  <a:spcPct val="160000"/>
                </a:lnSpc>
                <a:spcBef>
                  <a:spcPts val="0"/>
                </a:spcBef>
                <a:buNone/>
              </a:pPr>
              <a:r>
                <a:rPr lang="en-US" sz="3200" kern="1200" spc="-100" dirty="0">
                  <a:solidFill>
                    <a:srgbClr val="000000"/>
                  </a:solidFill>
                  <a:latin typeface="Helvetica" pitchFamily="2" charset="0"/>
                </a:rPr>
                <a:t>The idea of project is analyze the weekly trend of AQI values in the state of California, USA and its impacts on the number of cases of Influenza-like-illness diseases.</a:t>
              </a:r>
            </a:p>
          </p:txBody>
        </p:sp>
      </p:grpSp>
      <p:sp>
        <p:nvSpPr>
          <p:cNvPr id="9" name="TextBox 8"/>
          <p:cNvSpPr txBox="1"/>
          <p:nvPr/>
        </p:nvSpPr>
        <p:spPr>
          <a:xfrm>
            <a:off x="414413" y="4973506"/>
            <a:ext cx="4176464" cy="584775"/>
          </a:xfrm>
          <a:prstGeom prst="rect">
            <a:avLst/>
          </a:prstGeom>
          <a:noFill/>
        </p:spPr>
        <p:txBody>
          <a:bodyPr wrap="square" rtlCol="0">
            <a:spAutoFit/>
          </a:bodyPr>
          <a:lstStyle/>
          <a:p>
            <a:r>
              <a:rPr lang="en-US" sz="3200" i="1" dirty="0">
                <a:solidFill>
                  <a:srgbClr val="FFFFFF"/>
                </a:solidFill>
                <a:latin typeface="Helvetica" pitchFamily="2" charset="0"/>
              </a:rPr>
              <a:t>Session: Spring 2023</a:t>
            </a:r>
          </a:p>
        </p:txBody>
      </p:sp>
      <p:sp>
        <p:nvSpPr>
          <p:cNvPr id="94" name="TextBox 93"/>
          <p:cNvSpPr txBox="1"/>
          <p:nvPr/>
        </p:nvSpPr>
        <p:spPr>
          <a:xfrm>
            <a:off x="1594425" y="38890478"/>
            <a:ext cx="26483199" cy="338554"/>
          </a:xfrm>
          <a:prstGeom prst="rect">
            <a:avLst/>
          </a:prstGeom>
          <a:noFill/>
          <a:ln>
            <a:solidFill>
              <a:schemeClr val="bg2">
                <a:lumMod val="60000"/>
                <a:lumOff val="40000"/>
              </a:schemeClr>
            </a:solidFill>
          </a:ln>
        </p:spPr>
        <p:txBody>
          <a:bodyPr wrap="square" rtlCol="0">
            <a:spAutoFit/>
          </a:bodyPr>
          <a:lstStyle/>
          <a:p>
            <a:pPr algn="ctr"/>
            <a:r>
              <a:rPr lang="en-US" sz="1600" b="1" dirty="0">
                <a:latin typeface="Helvetica" pitchFamily="2" charset="0"/>
              </a:rPr>
              <a:t>Acknowledgments: </a:t>
            </a:r>
            <a:r>
              <a:rPr lang="en-US" sz="1600" dirty="0">
                <a:solidFill>
                  <a:srgbClr val="000000"/>
                </a:solidFill>
                <a:latin typeface="Helvetica" pitchFamily="2" charset="0"/>
              </a:rPr>
              <a:t>Please add acknowledgements here.</a:t>
            </a:r>
            <a:endParaRPr lang="de-CH" sz="1600" b="1" dirty="0">
              <a:latin typeface="Helvetica" pitchFamily="2" charset="0"/>
            </a:endParaRPr>
          </a:p>
        </p:txBody>
      </p:sp>
      <p:cxnSp>
        <p:nvCxnSpPr>
          <p:cNvPr id="10" name="Straight Connector 9"/>
          <p:cNvCxnSpPr/>
          <p:nvPr/>
        </p:nvCxnSpPr>
        <p:spPr bwMode="auto">
          <a:xfrm flipV="1">
            <a:off x="15891120" y="13080954"/>
            <a:ext cx="13033449" cy="34004"/>
          </a:xfrm>
          <a:prstGeom prst="line">
            <a:avLst/>
          </a:prstGeom>
          <a:solidFill>
            <a:schemeClr val="accent1"/>
          </a:solidFill>
          <a:ln w="12700" cap="flat" cmpd="sng" algn="ctr">
            <a:solidFill>
              <a:schemeClr val="bg2">
                <a:lumMod val="60000"/>
                <a:lumOff val="40000"/>
              </a:schemeClr>
            </a:solidFill>
            <a:prstDash val="lg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50"/>
          <p:cNvSpPr/>
          <p:nvPr/>
        </p:nvSpPr>
        <p:spPr>
          <a:xfrm>
            <a:off x="15891121" y="11758147"/>
            <a:ext cx="12966452" cy="1323439"/>
          </a:xfrm>
          <a:prstGeom prst="rect">
            <a:avLst/>
          </a:prstGeom>
          <a:ln>
            <a:noFill/>
          </a:ln>
        </p:spPr>
        <p:txBody>
          <a:bodyPr wrap="square">
            <a:spAutoFit/>
          </a:bodyPr>
          <a:lstStyle/>
          <a:p>
            <a:pPr algn="just"/>
            <a:r>
              <a:rPr lang="en-US" sz="2000" i="1" dirty="0">
                <a:solidFill>
                  <a:srgbClr val="000000"/>
                </a:solidFill>
                <a:latin typeface="Helvetica" pitchFamily="2" charset="0"/>
              </a:rPr>
              <a:t>Fig. 2: Left: Google Earth snapshot of the observed area. The yellow line shows the approximate projection of the slant-range vector on ground. Right: An initial PSI solution obtained with IPTA. The dots mark the detected persistent scatterers. Their color represents the estimated deformation in mm/y. The red line shows the extent of an azimuth line whose tomographic inversion is presented in Fig. 5.</a:t>
            </a:r>
          </a:p>
        </p:txBody>
      </p:sp>
      <p:sp>
        <p:nvSpPr>
          <p:cNvPr id="7" name="Rectangle 6"/>
          <p:cNvSpPr/>
          <p:nvPr/>
        </p:nvSpPr>
        <p:spPr bwMode="auto">
          <a:xfrm>
            <a:off x="11287621" y="36229526"/>
            <a:ext cx="2232248" cy="359629"/>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4227513" rtl="0" eaLnBrk="0" fontAlgn="base" latinLnBrk="0" hangingPunct="0">
              <a:lnSpc>
                <a:spcPct val="100000"/>
              </a:lnSpc>
              <a:spcBef>
                <a:spcPct val="0"/>
              </a:spcBef>
              <a:spcAft>
                <a:spcPct val="0"/>
              </a:spcAft>
              <a:buClrTx/>
              <a:buSzTx/>
              <a:buFontTx/>
              <a:buNone/>
              <a:tabLst/>
            </a:pPr>
            <a:endParaRPr kumimoji="0" lang="en-US" sz="11100" b="0" i="0" u="none" strike="noStrike" cap="none" normalizeH="0" baseline="0">
              <a:ln>
                <a:noFill/>
              </a:ln>
              <a:solidFill>
                <a:schemeClr val="tx1"/>
              </a:solidFill>
              <a:effectLst/>
              <a:latin typeface="Helvetica" pitchFamily="2" charset="0"/>
            </a:endParaRPr>
          </a:p>
        </p:txBody>
      </p:sp>
      <p:sp>
        <p:nvSpPr>
          <p:cNvPr id="16" name="Rectangle 222">
            <a:extLst>
              <a:ext uri="{FF2B5EF4-FFF2-40B4-BE49-F238E27FC236}">
                <a16:creationId xmlns:a16="http://schemas.microsoft.com/office/drawing/2014/main" id="{B122C8E6-F99B-0E3E-1CB7-86D3BB8B8FD2}"/>
              </a:ext>
            </a:extLst>
          </p:cNvPr>
          <p:cNvSpPr>
            <a:spLocks noChangeArrowheads="1"/>
          </p:cNvSpPr>
          <p:nvPr/>
        </p:nvSpPr>
        <p:spPr bwMode="auto">
          <a:xfrm>
            <a:off x="486422" y="945606"/>
            <a:ext cx="2909123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defTabSz="3054992"/>
            <a:r>
              <a:rPr lang="en-US" sz="8000" b="1" dirty="0">
                <a:solidFill>
                  <a:srgbClr val="FFFFFF"/>
                </a:solidFill>
                <a:latin typeface="Helvetica" pitchFamily="2" charset="0"/>
              </a:rPr>
              <a:t>Analysis of air quality index and its impacts on public health</a:t>
            </a:r>
            <a:endParaRPr lang="en-US" sz="6000" b="1" dirty="0">
              <a:solidFill>
                <a:srgbClr val="FFFFFF"/>
              </a:solidFill>
              <a:latin typeface="Helvetica" pitchFamily="2" charset="0"/>
            </a:endParaRPr>
          </a:p>
        </p:txBody>
      </p:sp>
      <p:sp>
        <p:nvSpPr>
          <p:cNvPr id="17" name="TextBox 16">
            <a:extLst>
              <a:ext uri="{FF2B5EF4-FFF2-40B4-BE49-F238E27FC236}">
                <a16:creationId xmlns:a16="http://schemas.microsoft.com/office/drawing/2014/main" id="{2EDAA662-03B1-D21E-D7B4-67FC546BDA9F}"/>
              </a:ext>
            </a:extLst>
          </p:cNvPr>
          <p:cNvSpPr txBox="1"/>
          <p:nvPr/>
        </p:nvSpPr>
        <p:spPr>
          <a:xfrm>
            <a:off x="11863684" y="5041351"/>
            <a:ext cx="6336704" cy="584775"/>
          </a:xfrm>
          <a:prstGeom prst="rect">
            <a:avLst/>
          </a:prstGeom>
          <a:noFill/>
        </p:spPr>
        <p:txBody>
          <a:bodyPr wrap="square" rtlCol="0">
            <a:spAutoFit/>
          </a:bodyPr>
          <a:lstStyle/>
          <a:p>
            <a:r>
              <a:rPr lang="en-US" sz="3200" i="1" dirty="0">
                <a:solidFill>
                  <a:srgbClr val="FFFFFF"/>
                </a:solidFill>
                <a:latin typeface="Helvetica" pitchFamily="2" charset="0"/>
              </a:rPr>
              <a:t>Supervisor: Dr. Adnan Siddique</a:t>
            </a:r>
          </a:p>
        </p:txBody>
      </p:sp>
      <p:sp>
        <p:nvSpPr>
          <p:cNvPr id="18" name="TextBox 17">
            <a:extLst>
              <a:ext uri="{FF2B5EF4-FFF2-40B4-BE49-F238E27FC236}">
                <a16:creationId xmlns:a16="http://schemas.microsoft.com/office/drawing/2014/main" id="{071358AC-DCC9-08EF-B5C6-01880758262F}"/>
              </a:ext>
            </a:extLst>
          </p:cNvPr>
          <p:cNvSpPr txBox="1"/>
          <p:nvPr/>
        </p:nvSpPr>
        <p:spPr>
          <a:xfrm>
            <a:off x="23889020" y="4898595"/>
            <a:ext cx="5760642" cy="584775"/>
          </a:xfrm>
          <a:prstGeom prst="rect">
            <a:avLst/>
          </a:prstGeom>
          <a:noFill/>
        </p:spPr>
        <p:txBody>
          <a:bodyPr wrap="square" rtlCol="0">
            <a:spAutoFit/>
          </a:bodyPr>
          <a:lstStyle/>
          <a:p>
            <a:pPr algn="r"/>
            <a:r>
              <a:rPr lang="en-US" sz="3200" i="1" dirty="0">
                <a:solidFill>
                  <a:srgbClr val="FFFFFF"/>
                </a:solidFill>
                <a:latin typeface="Helvetica" pitchFamily="2" charset="0"/>
              </a:rPr>
              <a:t>Course: Spatial Data Science</a:t>
            </a:r>
          </a:p>
        </p:txBody>
      </p:sp>
      <p:grpSp>
        <p:nvGrpSpPr>
          <p:cNvPr id="25" name="Group 24">
            <a:extLst>
              <a:ext uri="{FF2B5EF4-FFF2-40B4-BE49-F238E27FC236}">
                <a16:creationId xmlns:a16="http://schemas.microsoft.com/office/drawing/2014/main" id="{642114DB-DCE7-5B4F-806A-206EFB8FFADB}"/>
              </a:ext>
            </a:extLst>
          </p:cNvPr>
          <p:cNvGrpSpPr/>
          <p:nvPr/>
        </p:nvGrpSpPr>
        <p:grpSpPr>
          <a:xfrm>
            <a:off x="741430" y="11016435"/>
            <a:ext cx="13994863" cy="4975892"/>
            <a:chOff x="761798" y="6679325"/>
            <a:chExt cx="13994863" cy="4975892"/>
          </a:xfrm>
        </p:grpSpPr>
        <p:sp>
          <p:nvSpPr>
            <p:cNvPr id="26" name="Rectangle 25">
              <a:extLst>
                <a:ext uri="{FF2B5EF4-FFF2-40B4-BE49-F238E27FC236}">
                  <a16:creationId xmlns:a16="http://schemas.microsoft.com/office/drawing/2014/main" id="{756A86C2-0175-45E9-1DA1-8D577B977AD6}"/>
                </a:ext>
              </a:extLst>
            </p:cNvPr>
            <p:cNvSpPr/>
            <p:nvPr/>
          </p:nvSpPr>
          <p:spPr bwMode="auto">
            <a:xfrm>
              <a:off x="761798" y="6679325"/>
              <a:ext cx="13994863" cy="4975892"/>
            </a:xfrm>
            <a:prstGeom prst="rect">
              <a:avLst/>
            </a:prstGeom>
            <a:solidFill>
              <a:srgbClr val="DAE5F5"/>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4227513" rtl="0" eaLnBrk="0" fontAlgn="base" latinLnBrk="0" hangingPunct="0">
                <a:lnSpc>
                  <a:spcPct val="100000"/>
                </a:lnSpc>
                <a:spcBef>
                  <a:spcPct val="0"/>
                </a:spcBef>
                <a:spcAft>
                  <a:spcPct val="0"/>
                </a:spcAft>
                <a:buClrTx/>
                <a:buSzTx/>
                <a:buFontTx/>
                <a:buNone/>
                <a:tabLst/>
              </a:pPr>
              <a:endParaRPr kumimoji="0" lang="en-US" sz="11100" b="0" i="0" u="none" strike="noStrike" cap="none" normalizeH="0" baseline="0" dirty="0">
                <a:ln>
                  <a:noFill/>
                </a:ln>
                <a:solidFill>
                  <a:schemeClr val="tx1"/>
                </a:solidFill>
                <a:effectLst/>
                <a:latin typeface="Helvetica" pitchFamily="2" charset="0"/>
              </a:endParaRPr>
            </a:p>
          </p:txBody>
        </p:sp>
        <p:sp>
          <p:nvSpPr>
            <p:cNvPr id="32" name="TextBox 31">
              <a:extLst>
                <a:ext uri="{FF2B5EF4-FFF2-40B4-BE49-F238E27FC236}">
                  <a16:creationId xmlns:a16="http://schemas.microsoft.com/office/drawing/2014/main" id="{D92F4293-81D8-365F-5C88-F1EC5CD59C4A}"/>
                </a:ext>
              </a:extLst>
            </p:cNvPr>
            <p:cNvSpPr txBox="1"/>
            <p:nvPr/>
          </p:nvSpPr>
          <p:spPr>
            <a:xfrm>
              <a:off x="918469" y="6994278"/>
              <a:ext cx="8555974" cy="830997"/>
            </a:xfrm>
            <a:prstGeom prst="rect">
              <a:avLst/>
            </a:prstGeom>
            <a:noFill/>
            <a:ln>
              <a:noFill/>
            </a:ln>
          </p:spPr>
          <p:txBody>
            <a:bodyPr wrap="square" rtlCol="0">
              <a:spAutoFit/>
            </a:bodyPr>
            <a:lstStyle/>
            <a:p>
              <a:r>
                <a:rPr lang="en-US" sz="4800" dirty="0">
                  <a:latin typeface="Helvetica" pitchFamily="2" charset="0"/>
                </a:rPr>
                <a:t>2. </a:t>
              </a:r>
              <a:r>
                <a:rPr lang="en-US" sz="4800" b="1" dirty="0">
                  <a:latin typeface="Helvetica" pitchFamily="2" charset="0"/>
                </a:rPr>
                <a:t>Problem Statement</a:t>
              </a:r>
              <a:endParaRPr lang="de-CH" sz="4800" b="1" dirty="0">
                <a:latin typeface="Helvetica" pitchFamily="2" charset="0"/>
              </a:endParaRPr>
            </a:p>
          </p:txBody>
        </p:sp>
        <p:sp>
          <p:nvSpPr>
            <p:cNvPr id="33" name="Content Placeholder 1">
              <a:extLst>
                <a:ext uri="{FF2B5EF4-FFF2-40B4-BE49-F238E27FC236}">
                  <a16:creationId xmlns:a16="http://schemas.microsoft.com/office/drawing/2014/main" id="{49D25BB4-817A-808C-57D6-1F5A29F4C92A}"/>
                </a:ext>
              </a:extLst>
            </p:cNvPr>
            <p:cNvSpPr txBox="1">
              <a:spLocks/>
            </p:cNvSpPr>
            <p:nvPr/>
          </p:nvSpPr>
          <p:spPr>
            <a:xfrm>
              <a:off x="918469" y="8109964"/>
              <a:ext cx="13498460" cy="3542405"/>
            </a:xfrm>
            <a:prstGeom prst="rect">
              <a:avLst/>
            </a:prstGeom>
            <a:noFill/>
            <a:ln>
              <a:noFill/>
            </a:ln>
          </p:spPr>
          <p:txBody>
            <a:bodyPr>
              <a:normAutofit/>
            </a:bodyPr>
            <a:lstStyle>
              <a:lvl1pPr marL="1471522" indent="-1471522" algn="l" defTabSz="3922587" rtl="0" eaLnBrk="0" fontAlgn="base" hangingPunct="0">
                <a:spcBef>
                  <a:spcPct val="20000"/>
                </a:spcBef>
                <a:spcAft>
                  <a:spcPct val="0"/>
                </a:spcAft>
                <a:buChar char="•"/>
                <a:defRPr sz="13700">
                  <a:solidFill>
                    <a:schemeClr val="tx1"/>
                  </a:solidFill>
                  <a:latin typeface="+mn-lt"/>
                  <a:ea typeface="+mn-ea"/>
                  <a:cs typeface="+mn-cs"/>
                </a:defRPr>
              </a:lvl1pPr>
              <a:lvl2pPr marL="3186089" indent="-1225532" algn="l" defTabSz="3922587" rtl="0" eaLnBrk="0" fontAlgn="base" hangingPunct="0">
                <a:spcBef>
                  <a:spcPct val="20000"/>
                </a:spcBef>
                <a:spcAft>
                  <a:spcPct val="0"/>
                </a:spcAft>
                <a:buChar char="–"/>
                <a:defRPr sz="12000">
                  <a:solidFill>
                    <a:schemeClr val="tx1"/>
                  </a:solidFill>
                  <a:latin typeface="+mn-lt"/>
                </a:defRPr>
              </a:lvl2pPr>
              <a:lvl3pPr marL="4902128" indent="-979542" algn="l" defTabSz="3922587" rtl="0" eaLnBrk="0" fontAlgn="base" hangingPunct="0">
                <a:spcBef>
                  <a:spcPct val="20000"/>
                </a:spcBef>
                <a:spcAft>
                  <a:spcPct val="0"/>
                </a:spcAft>
                <a:buChar char="•"/>
                <a:defRPr sz="10300">
                  <a:solidFill>
                    <a:schemeClr val="tx1"/>
                  </a:solidFill>
                  <a:latin typeface="+mn-lt"/>
                </a:defRPr>
              </a:lvl3pPr>
              <a:lvl4pPr marL="6864157" indent="-981014" algn="l" defTabSz="3922587" rtl="0" eaLnBrk="0" fontAlgn="base" hangingPunct="0">
                <a:spcBef>
                  <a:spcPct val="20000"/>
                </a:spcBef>
                <a:spcAft>
                  <a:spcPct val="0"/>
                </a:spcAft>
                <a:buChar char="–"/>
                <a:defRPr sz="8500">
                  <a:solidFill>
                    <a:schemeClr val="tx1"/>
                  </a:solidFill>
                  <a:latin typeface="+mn-lt"/>
                </a:defRPr>
              </a:lvl4pPr>
              <a:lvl5pPr marL="8824713" indent="-981014" algn="l" defTabSz="3922587" rtl="0" eaLnBrk="0" fontAlgn="base" hangingPunct="0">
                <a:spcBef>
                  <a:spcPct val="20000"/>
                </a:spcBef>
                <a:spcAft>
                  <a:spcPct val="0"/>
                </a:spcAft>
                <a:buChar char="•"/>
                <a:defRPr sz="8500">
                  <a:solidFill>
                    <a:schemeClr val="tx1"/>
                  </a:solidFill>
                  <a:latin typeface="+mn-lt"/>
                </a:defRPr>
              </a:lvl5pPr>
              <a:lvl6pPr marL="9248936" indent="-981014" algn="l" defTabSz="3922587" rtl="0" eaLnBrk="0" fontAlgn="base" hangingPunct="0">
                <a:spcBef>
                  <a:spcPct val="20000"/>
                </a:spcBef>
                <a:spcAft>
                  <a:spcPct val="0"/>
                </a:spcAft>
                <a:buChar char="•"/>
                <a:defRPr sz="8500">
                  <a:solidFill>
                    <a:schemeClr val="tx1"/>
                  </a:solidFill>
                  <a:latin typeface="+mn-lt"/>
                </a:defRPr>
              </a:lvl6pPr>
              <a:lvl7pPr marL="9673159" indent="-981014" algn="l" defTabSz="3922587" rtl="0" eaLnBrk="0" fontAlgn="base" hangingPunct="0">
                <a:spcBef>
                  <a:spcPct val="20000"/>
                </a:spcBef>
                <a:spcAft>
                  <a:spcPct val="0"/>
                </a:spcAft>
                <a:buChar char="•"/>
                <a:defRPr sz="8500">
                  <a:solidFill>
                    <a:schemeClr val="tx1"/>
                  </a:solidFill>
                  <a:latin typeface="+mn-lt"/>
                </a:defRPr>
              </a:lvl7pPr>
              <a:lvl8pPr marL="10097382" indent="-981014" algn="l" defTabSz="3922587" rtl="0" eaLnBrk="0" fontAlgn="base" hangingPunct="0">
                <a:spcBef>
                  <a:spcPct val="20000"/>
                </a:spcBef>
                <a:spcAft>
                  <a:spcPct val="0"/>
                </a:spcAft>
                <a:buChar char="•"/>
                <a:defRPr sz="8500">
                  <a:solidFill>
                    <a:schemeClr val="tx1"/>
                  </a:solidFill>
                  <a:latin typeface="+mn-lt"/>
                </a:defRPr>
              </a:lvl8pPr>
              <a:lvl9pPr marL="10521604" indent="-981014" algn="l" defTabSz="3922587" rtl="0" eaLnBrk="0" fontAlgn="base" hangingPunct="0">
                <a:spcBef>
                  <a:spcPct val="20000"/>
                </a:spcBef>
                <a:spcAft>
                  <a:spcPct val="0"/>
                </a:spcAft>
                <a:buChar char="•"/>
                <a:defRPr sz="8500">
                  <a:solidFill>
                    <a:schemeClr val="tx1"/>
                  </a:solidFill>
                  <a:latin typeface="+mn-lt"/>
                </a:defRPr>
              </a:lvl9pPr>
            </a:lstStyle>
            <a:p>
              <a:pPr marL="817200" indent="-457200">
                <a:lnSpc>
                  <a:spcPct val="160000"/>
                </a:lnSpc>
                <a:spcBef>
                  <a:spcPts val="0"/>
                </a:spcBef>
              </a:pPr>
              <a:r>
                <a:rPr lang="en-US" sz="3200" spc="-100" dirty="0">
                  <a:solidFill>
                    <a:srgbClr val="000000"/>
                  </a:solidFill>
                  <a:latin typeface="Helvetica" pitchFamily="2" charset="0"/>
                </a:rPr>
                <a:t>Which counties of California have to face the poorest air quality.</a:t>
              </a:r>
            </a:p>
            <a:p>
              <a:pPr marL="817200" indent="-457200">
                <a:lnSpc>
                  <a:spcPct val="160000"/>
                </a:lnSpc>
                <a:spcBef>
                  <a:spcPts val="0"/>
                </a:spcBef>
              </a:pPr>
              <a:r>
                <a:rPr lang="en-US" sz="3200" spc="-100" dirty="0">
                  <a:solidFill>
                    <a:srgbClr val="000000"/>
                  </a:solidFill>
                  <a:latin typeface="Helvetica" pitchFamily="2" charset="0"/>
                </a:rPr>
                <a:t>Visualizing the weeks in which California has to face the poorest air quality.</a:t>
              </a:r>
            </a:p>
            <a:p>
              <a:pPr marL="817200" indent="-457200">
                <a:lnSpc>
                  <a:spcPct val="160000"/>
                </a:lnSpc>
                <a:spcBef>
                  <a:spcPts val="0"/>
                </a:spcBef>
              </a:pPr>
              <a:r>
                <a:rPr lang="en-US" sz="3200" spc="-100" dirty="0">
                  <a:solidFill>
                    <a:srgbClr val="000000"/>
                  </a:solidFill>
                  <a:latin typeface="Helvetica" pitchFamily="2" charset="0"/>
                </a:rPr>
                <a:t>Identify the relationship between poor air quality and incidence of ILI cases in 5 major regions of California.</a:t>
              </a:r>
            </a:p>
            <a:p>
              <a:pPr marL="817200" indent="-457200">
                <a:lnSpc>
                  <a:spcPct val="160000"/>
                </a:lnSpc>
                <a:spcBef>
                  <a:spcPts val="0"/>
                </a:spcBef>
              </a:pPr>
              <a:endParaRPr lang="en-GB" sz="3200" spc="-100" dirty="0">
                <a:solidFill>
                  <a:srgbClr val="000000"/>
                </a:solidFill>
                <a:latin typeface="Helvetica" pitchFamily="2" charset="0"/>
              </a:endParaRPr>
            </a:p>
          </p:txBody>
        </p:sp>
      </p:grpSp>
      <p:grpSp>
        <p:nvGrpSpPr>
          <p:cNvPr id="34" name="Group 33">
            <a:extLst>
              <a:ext uri="{FF2B5EF4-FFF2-40B4-BE49-F238E27FC236}">
                <a16:creationId xmlns:a16="http://schemas.microsoft.com/office/drawing/2014/main" id="{1C43C7AB-96F3-6270-D6C7-B5FECE8ACED8}"/>
              </a:ext>
            </a:extLst>
          </p:cNvPr>
          <p:cNvGrpSpPr/>
          <p:nvPr/>
        </p:nvGrpSpPr>
        <p:grpSpPr>
          <a:xfrm>
            <a:off x="756028" y="15954175"/>
            <a:ext cx="13994863" cy="22446846"/>
            <a:chOff x="827229" y="6512474"/>
            <a:chExt cx="13994863" cy="17909571"/>
          </a:xfrm>
        </p:grpSpPr>
        <p:sp>
          <p:nvSpPr>
            <p:cNvPr id="35" name="Rectangle 34">
              <a:extLst>
                <a:ext uri="{FF2B5EF4-FFF2-40B4-BE49-F238E27FC236}">
                  <a16:creationId xmlns:a16="http://schemas.microsoft.com/office/drawing/2014/main" id="{F4EA9277-52F3-4900-6056-CBAA65849CBF}"/>
                </a:ext>
              </a:extLst>
            </p:cNvPr>
            <p:cNvSpPr/>
            <p:nvPr/>
          </p:nvSpPr>
          <p:spPr bwMode="auto">
            <a:xfrm>
              <a:off x="827229" y="6512474"/>
              <a:ext cx="13994863" cy="17909571"/>
            </a:xfrm>
            <a:prstGeom prst="rect">
              <a:avLst/>
            </a:prstGeom>
            <a:solidFill>
              <a:srgbClr val="F3F4D7"/>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4227513" rtl="0" eaLnBrk="0" fontAlgn="base" latinLnBrk="0" hangingPunct="0">
                <a:lnSpc>
                  <a:spcPct val="100000"/>
                </a:lnSpc>
                <a:spcBef>
                  <a:spcPct val="0"/>
                </a:spcBef>
                <a:spcAft>
                  <a:spcPct val="0"/>
                </a:spcAft>
                <a:buClrTx/>
                <a:buSzTx/>
                <a:buFontTx/>
                <a:buNone/>
                <a:tabLst/>
              </a:pPr>
              <a:endParaRPr kumimoji="0" lang="en-US" sz="11100" b="0" i="0" u="none" strike="noStrike" cap="none" normalizeH="0" baseline="0" dirty="0">
                <a:ln>
                  <a:noFill/>
                </a:ln>
                <a:solidFill>
                  <a:schemeClr val="tx1"/>
                </a:solidFill>
                <a:effectLst/>
                <a:latin typeface="Helvetica" pitchFamily="2" charset="0"/>
              </a:endParaRPr>
            </a:p>
          </p:txBody>
        </p:sp>
        <p:sp>
          <p:nvSpPr>
            <p:cNvPr id="36" name="TextBox 35">
              <a:extLst>
                <a:ext uri="{FF2B5EF4-FFF2-40B4-BE49-F238E27FC236}">
                  <a16:creationId xmlns:a16="http://schemas.microsoft.com/office/drawing/2014/main" id="{9E5309E8-CC6E-3090-83D6-C5936F7765C7}"/>
                </a:ext>
              </a:extLst>
            </p:cNvPr>
            <p:cNvSpPr txBox="1"/>
            <p:nvPr/>
          </p:nvSpPr>
          <p:spPr>
            <a:xfrm>
              <a:off x="918469" y="6994278"/>
              <a:ext cx="8555974" cy="830997"/>
            </a:xfrm>
            <a:prstGeom prst="rect">
              <a:avLst/>
            </a:prstGeom>
            <a:noFill/>
            <a:ln>
              <a:noFill/>
            </a:ln>
          </p:spPr>
          <p:txBody>
            <a:bodyPr wrap="square" rtlCol="0">
              <a:spAutoFit/>
            </a:bodyPr>
            <a:lstStyle/>
            <a:p>
              <a:r>
                <a:rPr lang="en-US" sz="4800" dirty="0">
                  <a:latin typeface="Helvetica" pitchFamily="2" charset="0"/>
                </a:rPr>
                <a:t>3. </a:t>
              </a:r>
              <a:r>
                <a:rPr lang="en-US" sz="4800" b="1" dirty="0">
                  <a:latin typeface="Helvetica" pitchFamily="2" charset="0"/>
                </a:rPr>
                <a:t>Data</a:t>
              </a:r>
              <a:endParaRPr lang="de-CH" sz="4800" b="1" dirty="0">
                <a:latin typeface="Helvetica" pitchFamily="2" charset="0"/>
              </a:endParaRPr>
            </a:p>
          </p:txBody>
        </p:sp>
        <p:sp>
          <p:nvSpPr>
            <p:cNvPr id="38" name="Content Placeholder 1">
              <a:extLst>
                <a:ext uri="{FF2B5EF4-FFF2-40B4-BE49-F238E27FC236}">
                  <a16:creationId xmlns:a16="http://schemas.microsoft.com/office/drawing/2014/main" id="{B5B064CB-CE25-4625-1D1E-203462042673}"/>
                </a:ext>
              </a:extLst>
            </p:cNvPr>
            <p:cNvSpPr txBox="1">
              <a:spLocks/>
            </p:cNvSpPr>
            <p:nvPr/>
          </p:nvSpPr>
          <p:spPr>
            <a:xfrm>
              <a:off x="1205207" y="7874162"/>
              <a:ext cx="13282923" cy="14651431"/>
            </a:xfrm>
            <a:prstGeom prst="rect">
              <a:avLst/>
            </a:prstGeom>
            <a:noFill/>
            <a:ln>
              <a:noFill/>
            </a:ln>
          </p:spPr>
          <p:txBody>
            <a:bodyPr>
              <a:normAutofit/>
            </a:bodyPr>
            <a:lstStyle>
              <a:lvl1pPr marL="1471522" indent="-1471522" algn="l" defTabSz="3922587" rtl="0" eaLnBrk="0" fontAlgn="base" hangingPunct="0">
                <a:spcBef>
                  <a:spcPct val="20000"/>
                </a:spcBef>
                <a:spcAft>
                  <a:spcPct val="0"/>
                </a:spcAft>
                <a:buChar char="•"/>
                <a:defRPr sz="13700">
                  <a:solidFill>
                    <a:schemeClr val="tx1"/>
                  </a:solidFill>
                  <a:latin typeface="+mn-lt"/>
                  <a:ea typeface="+mn-ea"/>
                  <a:cs typeface="+mn-cs"/>
                </a:defRPr>
              </a:lvl1pPr>
              <a:lvl2pPr marL="3186089" indent="-1225532" algn="l" defTabSz="3922587" rtl="0" eaLnBrk="0" fontAlgn="base" hangingPunct="0">
                <a:spcBef>
                  <a:spcPct val="20000"/>
                </a:spcBef>
                <a:spcAft>
                  <a:spcPct val="0"/>
                </a:spcAft>
                <a:buChar char="–"/>
                <a:defRPr sz="12000">
                  <a:solidFill>
                    <a:schemeClr val="tx1"/>
                  </a:solidFill>
                  <a:latin typeface="+mn-lt"/>
                </a:defRPr>
              </a:lvl2pPr>
              <a:lvl3pPr marL="4902128" indent="-979542" algn="l" defTabSz="3922587" rtl="0" eaLnBrk="0" fontAlgn="base" hangingPunct="0">
                <a:spcBef>
                  <a:spcPct val="20000"/>
                </a:spcBef>
                <a:spcAft>
                  <a:spcPct val="0"/>
                </a:spcAft>
                <a:buChar char="•"/>
                <a:defRPr sz="10300">
                  <a:solidFill>
                    <a:schemeClr val="tx1"/>
                  </a:solidFill>
                  <a:latin typeface="+mn-lt"/>
                </a:defRPr>
              </a:lvl3pPr>
              <a:lvl4pPr marL="6864157" indent="-981014" algn="l" defTabSz="3922587" rtl="0" eaLnBrk="0" fontAlgn="base" hangingPunct="0">
                <a:spcBef>
                  <a:spcPct val="20000"/>
                </a:spcBef>
                <a:spcAft>
                  <a:spcPct val="0"/>
                </a:spcAft>
                <a:buChar char="–"/>
                <a:defRPr sz="8500">
                  <a:solidFill>
                    <a:schemeClr val="tx1"/>
                  </a:solidFill>
                  <a:latin typeface="+mn-lt"/>
                </a:defRPr>
              </a:lvl4pPr>
              <a:lvl5pPr marL="8824713" indent="-981014" algn="l" defTabSz="3922587" rtl="0" eaLnBrk="0" fontAlgn="base" hangingPunct="0">
                <a:spcBef>
                  <a:spcPct val="20000"/>
                </a:spcBef>
                <a:spcAft>
                  <a:spcPct val="0"/>
                </a:spcAft>
                <a:buChar char="•"/>
                <a:defRPr sz="8500">
                  <a:solidFill>
                    <a:schemeClr val="tx1"/>
                  </a:solidFill>
                  <a:latin typeface="+mn-lt"/>
                </a:defRPr>
              </a:lvl5pPr>
              <a:lvl6pPr marL="9248936" indent="-981014" algn="l" defTabSz="3922587" rtl="0" eaLnBrk="0" fontAlgn="base" hangingPunct="0">
                <a:spcBef>
                  <a:spcPct val="20000"/>
                </a:spcBef>
                <a:spcAft>
                  <a:spcPct val="0"/>
                </a:spcAft>
                <a:buChar char="•"/>
                <a:defRPr sz="8500">
                  <a:solidFill>
                    <a:schemeClr val="tx1"/>
                  </a:solidFill>
                  <a:latin typeface="+mn-lt"/>
                </a:defRPr>
              </a:lvl6pPr>
              <a:lvl7pPr marL="9673159" indent="-981014" algn="l" defTabSz="3922587" rtl="0" eaLnBrk="0" fontAlgn="base" hangingPunct="0">
                <a:spcBef>
                  <a:spcPct val="20000"/>
                </a:spcBef>
                <a:spcAft>
                  <a:spcPct val="0"/>
                </a:spcAft>
                <a:buChar char="•"/>
                <a:defRPr sz="8500">
                  <a:solidFill>
                    <a:schemeClr val="tx1"/>
                  </a:solidFill>
                  <a:latin typeface="+mn-lt"/>
                </a:defRPr>
              </a:lvl7pPr>
              <a:lvl8pPr marL="10097382" indent="-981014" algn="l" defTabSz="3922587" rtl="0" eaLnBrk="0" fontAlgn="base" hangingPunct="0">
                <a:spcBef>
                  <a:spcPct val="20000"/>
                </a:spcBef>
                <a:spcAft>
                  <a:spcPct val="0"/>
                </a:spcAft>
                <a:buChar char="•"/>
                <a:defRPr sz="8500">
                  <a:solidFill>
                    <a:schemeClr val="tx1"/>
                  </a:solidFill>
                  <a:latin typeface="+mn-lt"/>
                </a:defRPr>
              </a:lvl8pPr>
              <a:lvl9pPr marL="10521604" indent="-981014" algn="l" defTabSz="3922587" rtl="0" eaLnBrk="0" fontAlgn="base" hangingPunct="0">
                <a:spcBef>
                  <a:spcPct val="20000"/>
                </a:spcBef>
                <a:spcAft>
                  <a:spcPct val="0"/>
                </a:spcAft>
                <a:buChar char="•"/>
                <a:defRPr sz="8500">
                  <a:solidFill>
                    <a:schemeClr val="tx1"/>
                  </a:solidFill>
                  <a:latin typeface="+mn-lt"/>
                </a:defRPr>
              </a:lvl9pPr>
            </a:lstStyle>
            <a:p>
              <a:pPr marL="360000" indent="0">
                <a:lnSpc>
                  <a:spcPct val="160000"/>
                </a:lnSpc>
                <a:spcBef>
                  <a:spcPts val="0"/>
                </a:spcBef>
                <a:buNone/>
              </a:pPr>
              <a:r>
                <a:rPr lang="en-US" sz="3200" b="1" spc="-100" dirty="0">
                  <a:solidFill>
                    <a:srgbClr val="000000"/>
                  </a:solidFill>
                  <a:latin typeface="Helvetica" pitchFamily="2" charset="0"/>
                </a:rPr>
                <a:t>USA Counties Shapefile</a:t>
              </a:r>
              <a:r>
                <a:rPr lang="en-US" sz="3200" spc="-100" dirty="0">
                  <a:solidFill>
                    <a:srgbClr val="000000"/>
                  </a:solidFill>
                  <a:latin typeface="Helvetica" pitchFamily="2" charset="0"/>
                </a:rPr>
                <a:t>: A shapefile of all USA Counties.</a:t>
              </a:r>
            </a:p>
            <a:p>
              <a:pPr marL="360000" indent="0">
                <a:lnSpc>
                  <a:spcPct val="160000"/>
                </a:lnSpc>
                <a:spcBef>
                  <a:spcPts val="0"/>
                </a:spcBef>
                <a:buNone/>
              </a:pPr>
              <a:r>
                <a:rPr lang="en-US" sz="3200" b="1" kern="1200" spc="-100" dirty="0">
                  <a:solidFill>
                    <a:srgbClr val="000000"/>
                  </a:solidFill>
                  <a:latin typeface="Helvetica" pitchFamily="2" charset="0"/>
                </a:rPr>
                <a:t>AQI Dataset: </a:t>
              </a:r>
              <a:r>
                <a:rPr lang="en-US" sz="3200" kern="1200" spc="-100" dirty="0">
                  <a:solidFill>
                    <a:srgbClr val="000000"/>
                  </a:solidFill>
                  <a:latin typeface="Helvetica" pitchFamily="2" charset="0"/>
                </a:rPr>
                <a:t>Daily AQI values of USA Counties from 2017 to 2020.</a:t>
              </a:r>
            </a:p>
            <a:p>
              <a:pPr marL="360000" indent="0">
                <a:lnSpc>
                  <a:spcPct val="160000"/>
                </a:lnSpc>
                <a:spcBef>
                  <a:spcPts val="0"/>
                </a:spcBef>
                <a:buNone/>
              </a:pPr>
              <a:r>
                <a:rPr lang="en-US" sz="3200" b="1" spc="-100" dirty="0">
                  <a:solidFill>
                    <a:srgbClr val="000000"/>
                  </a:solidFill>
                  <a:latin typeface="Helvetica" pitchFamily="2" charset="0"/>
                </a:rPr>
                <a:t>Influenza-like-illness Cases Data: </a:t>
              </a:r>
              <a:r>
                <a:rPr lang="en-US" sz="3200" spc="-100" dirty="0">
                  <a:solidFill>
                    <a:srgbClr val="000000"/>
                  </a:solidFill>
                  <a:latin typeface="Helvetica" pitchFamily="2" charset="0"/>
                </a:rPr>
                <a:t>Number of positive ILI cases in 5 major regions of California. This dataset consists of weekly data from 2017 to 2020.</a:t>
              </a:r>
            </a:p>
            <a:p>
              <a:pPr marL="360000" indent="0">
                <a:lnSpc>
                  <a:spcPct val="160000"/>
                </a:lnSpc>
                <a:spcBef>
                  <a:spcPts val="0"/>
                </a:spcBef>
                <a:buNone/>
              </a:pPr>
              <a:r>
                <a:rPr lang="en-US" sz="3200" b="1" spc="-100" dirty="0">
                  <a:solidFill>
                    <a:srgbClr val="000000"/>
                  </a:solidFill>
                  <a:latin typeface="Helvetica" pitchFamily="2" charset="0"/>
                </a:rPr>
                <a:t>Preprocessing: </a:t>
              </a:r>
              <a:r>
                <a:rPr lang="en-US" sz="3200" spc="-100" dirty="0">
                  <a:solidFill>
                    <a:srgbClr val="000000"/>
                  </a:solidFill>
                  <a:latin typeface="Helvetica" pitchFamily="2" charset="0"/>
                </a:rPr>
                <a:t>The preprocessing of the dataset consisted of:</a:t>
              </a:r>
            </a:p>
            <a:p>
              <a:pPr marL="360000" indent="0">
                <a:lnSpc>
                  <a:spcPct val="160000"/>
                </a:lnSpc>
                <a:spcBef>
                  <a:spcPts val="0"/>
                </a:spcBef>
                <a:buNone/>
              </a:pPr>
              <a:r>
                <a:rPr lang="en-US" sz="3200" spc="-100" dirty="0">
                  <a:solidFill>
                    <a:srgbClr val="000000"/>
                  </a:solidFill>
                  <a:latin typeface="Helvetica" pitchFamily="2" charset="0"/>
                </a:rPr>
                <a:t>Converting the Daily AQI data into Weekly AQI data by taking the max AQI value of each week. I accomplished this by dividing all the days of a year into 52 weeks and based on available daily data, assigning a collection of days to a week. The day with the highest AQI Value in a given week is taken for the WEEKLY_MAX_AQI column. The dataset is then categorized into 5 regions, the same regions as in the ILI dataset. This dataset is then merged with ILI dataset based on the dates and region names. I then removed all duplicate values and forward filled the missed AQI Values. Lastly, </a:t>
              </a:r>
              <a:r>
                <a:rPr lang="en-US" sz="3200" kern="1200" spc="-100" dirty="0">
                  <a:solidFill>
                    <a:srgbClr val="000000"/>
                  </a:solidFill>
                  <a:latin typeface="Helvetica" pitchFamily="2" charset="0"/>
                </a:rPr>
                <a:t>I added the geomet</a:t>
              </a:r>
              <a:r>
                <a:rPr lang="en-US" sz="3200" spc="-100" dirty="0">
                  <a:solidFill>
                    <a:srgbClr val="000000"/>
                  </a:solidFill>
                  <a:latin typeface="Helvetica" pitchFamily="2" charset="0"/>
                </a:rPr>
                <a:t>ries of each county of California from the USA shapefile.</a:t>
              </a:r>
              <a:endParaRPr lang="en-US" sz="3200" kern="1200" spc="-100" dirty="0">
                <a:solidFill>
                  <a:srgbClr val="000000"/>
                </a:solidFill>
                <a:latin typeface="Helvetica" pitchFamily="2" charset="0"/>
              </a:endParaRPr>
            </a:p>
          </p:txBody>
        </p:sp>
      </p:grpSp>
      <p:grpSp>
        <p:nvGrpSpPr>
          <p:cNvPr id="74" name="Group 73">
            <a:extLst>
              <a:ext uri="{FF2B5EF4-FFF2-40B4-BE49-F238E27FC236}">
                <a16:creationId xmlns:a16="http://schemas.microsoft.com/office/drawing/2014/main" id="{325F410D-BF91-EF58-C70C-B53638A4A31C}"/>
              </a:ext>
            </a:extLst>
          </p:cNvPr>
          <p:cNvGrpSpPr/>
          <p:nvPr/>
        </p:nvGrpSpPr>
        <p:grpSpPr>
          <a:xfrm>
            <a:off x="15216444" y="6670583"/>
            <a:ext cx="13994863" cy="6964738"/>
            <a:chOff x="761798" y="6679324"/>
            <a:chExt cx="13994863" cy="6964738"/>
          </a:xfrm>
        </p:grpSpPr>
        <p:sp>
          <p:nvSpPr>
            <p:cNvPr id="79" name="Rectangle 78">
              <a:extLst>
                <a:ext uri="{FF2B5EF4-FFF2-40B4-BE49-F238E27FC236}">
                  <a16:creationId xmlns:a16="http://schemas.microsoft.com/office/drawing/2014/main" id="{FC73C061-42D8-FE76-20E9-F58ADFA72684}"/>
                </a:ext>
              </a:extLst>
            </p:cNvPr>
            <p:cNvSpPr/>
            <p:nvPr/>
          </p:nvSpPr>
          <p:spPr bwMode="auto">
            <a:xfrm>
              <a:off x="761798" y="6679324"/>
              <a:ext cx="13994863" cy="6908535"/>
            </a:xfrm>
            <a:prstGeom prst="rect">
              <a:avLst/>
            </a:prstGeom>
            <a:solidFill>
              <a:schemeClr val="accent5">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4227513" rtl="0" eaLnBrk="0" fontAlgn="base" latinLnBrk="0" hangingPunct="0">
                <a:lnSpc>
                  <a:spcPct val="100000"/>
                </a:lnSpc>
                <a:spcBef>
                  <a:spcPct val="0"/>
                </a:spcBef>
                <a:spcAft>
                  <a:spcPct val="0"/>
                </a:spcAft>
                <a:buClrTx/>
                <a:buSzTx/>
                <a:buFontTx/>
                <a:buNone/>
                <a:tabLst/>
              </a:pPr>
              <a:endParaRPr kumimoji="0" lang="en-US" sz="11100" b="0" i="0" u="none" strike="noStrike" cap="none" normalizeH="0" baseline="0" dirty="0">
                <a:ln>
                  <a:noFill/>
                </a:ln>
                <a:solidFill>
                  <a:schemeClr val="tx1"/>
                </a:solidFill>
                <a:effectLst/>
                <a:latin typeface="Helvetica" pitchFamily="2" charset="0"/>
              </a:endParaRPr>
            </a:p>
          </p:txBody>
        </p:sp>
        <p:sp>
          <p:nvSpPr>
            <p:cNvPr id="82" name="TextBox 81">
              <a:extLst>
                <a:ext uri="{FF2B5EF4-FFF2-40B4-BE49-F238E27FC236}">
                  <a16:creationId xmlns:a16="http://schemas.microsoft.com/office/drawing/2014/main" id="{26B1EB87-FEB6-4492-D77A-C94894F40C2B}"/>
                </a:ext>
              </a:extLst>
            </p:cNvPr>
            <p:cNvSpPr txBox="1"/>
            <p:nvPr/>
          </p:nvSpPr>
          <p:spPr>
            <a:xfrm>
              <a:off x="918469" y="6994278"/>
              <a:ext cx="8555974" cy="830997"/>
            </a:xfrm>
            <a:prstGeom prst="rect">
              <a:avLst/>
            </a:prstGeom>
            <a:noFill/>
            <a:ln>
              <a:noFill/>
            </a:ln>
          </p:spPr>
          <p:txBody>
            <a:bodyPr wrap="square" rtlCol="0">
              <a:spAutoFit/>
            </a:bodyPr>
            <a:lstStyle/>
            <a:p>
              <a:r>
                <a:rPr lang="en-US" sz="4800" dirty="0">
                  <a:latin typeface="Helvetica" pitchFamily="2" charset="0"/>
                </a:rPr>
                <a:t>4. </a:t>
              </a:r>
              <a:r>
                <a:rPr lang="en-US" sz="4800" b="1" dirty="0">
                  <a:latin typeface="Helvetica" pitchFamily="2" charset="0"/>
                </a:rPr>
                <a:t>Methodology</a:t>
              </a:r>
              <a:endParaRPr lang="de-CH" sz="4800" b="1" dirty="0">
                <a:latin typeface="Helvetica" pitchFamily="2" charset="0"/>
              </a:endParaRPr>
            </a:p>
          </p:txBody>
        </p:sp>
        <p:sp>
          <p:nvSpPr>
            <p:cNvPr id="83" name="Content Placeholder 1">
              <a:extLst>
                <a:ext uri="{FF2B5EF4-FFF2-40B4-BE49-F238E27FC236}">
                  <a16:creationId xmlns:a16="http://schemas.microsoft.com/office/drawing/2014/main" id="{1DA99274-4A89-9ECE-8C5C-58B3A19EE377}"/>
                </a:ext>
              </a:extLst>
            </p:cNvPr>
            <p:cNvSpPr txBox="1">
              <a:spLocks/>
            </p:cNvSpPr>
            <p:nvPr/>
          </p:nvSpPr>
          <p:spPr>
            <a:xfrm>
              <a:off x="956323" y="7825275"/>
              <a:ext cx="12751939" cy="5818787"/>
            </a:xfrm>
            <a:prstGeom prst="rect">
              <a:avLst/>
            </a:prstGeom>
            <a:noFill/>
            <a:ln>
              <a:noFill/>
            </a:ln>
          </p:spPr>
          <p:txBody>
            <a:bodyPr>
              <a:normAutofit/>
            </a:bodyPr>
            <a:lstStyle>
              <a:lvl1pPr marL="1471522" indent="-1471522" algn="l" defTabSz="3922587" rtl="0" eaLnBrk="0" fontAlgn="base" hangingPunct="0">
                <a:spcBef>
                  <a:spcPct val="20000"/>
                </a:spcBef>
                <a:spcAft>
                  <a:spcPct val="0"/>
                </a:spcAft>
                <a:buChar char="•"/>
                <a:defRPr sz="13700">
                  <a:solidFill>
                    <a:schemeClr val="tx1"/>
                  </a:solidFill>
                  <a:latin typeface="+mn-lt"/>
                  <a:ea typeface="+mn-ea"/>
                  <a:cs typeface="+mn-cs"/>
                </a:defRPr>
              </a:lvl1pPr>
              <a:lvl2pPr marL="3186089" indent="-1225532" algn="l" defTabSz="3922587" rtl="0" eaLnBrk="0" fontAlgn="base" hangingPunct="0">
                <a:spcBef>
                  <a:spcPct val="20000"/>
                </a:spcBef>
                <a:spcAft>
                  <a:spcPct val="0"/>
                </a:spcAft>
                <a:buChar char="–"/>
                <a:defRPr sz="12000">
                  <a:solidFill>
                    <a:schemeClr val="tx1"/>
                  </a:solidFill>
                  <a:latin typeface="+mn-lt"/>
                </a:defRPr>
              </a:lvl2pPr>
              <a:lvl3pPr marL="4902128" indent="-979542" algn="l" defTabSz="3922587" rtl="0" eaLnBrk="0" fontAlgn="base" hangingPunct="0">
                <a:spcBef>
                  <a:spcPct val="20000"/>
                </a:spcBef>
                <a:spcAft>
                  <a:spcPct val="0"/>
                </a:spcAft>
                <a:buChar char="•"/>
                <a:defRPr sz="10300">
                  <a:solidFill>
                    <a:schemeClr val="tx1"/>
                  </a:solidFill>
                  <a:latin typeface="+mn-lt"/>
                </a:defRPr>
              </a:lvl3pPr>
              <a:lvl4pPr marL="6864157" indent="-981014" algn="l" defTabSz="3922587" rtl="0" eaLnBrk="0" fontAlgn="base" hangingPunct="0">
                <a:spcBef>
                  <a:spcPct val="20000"/>
                </a:spcBef>
                <a:spcAft>
                  <a:spcPct val="0"/>
                </a:spcAft>
                <a:buChar char="–"/>
                <a:defRPr sz="8500">
                  <a:solidFill>
                    <a:schemeClr val="tx1"/>
                  </a:solidFill>
                  <a:latin typeface="+mn-lt"/>
                </a:defRPr>
              </a:lvl4pPr>
              <a:lvl5pPr marL="8824713" indent="-981014" algn="l" defTabSz="3922587" rtl="0" eaLnBrk="0" fontAlgn="base" hangingPunct="0">
                <a:spcBef>
                  <a:spcPct val="20000"/>
                </a:spcBef>
                <a:spcAft>
                  <a:spcPct val="0"/>
                </a:spcAft>
                <a:buChar char="•"/>
                <a:defRPr sz="8500">
                  <a:solidFill>
                    <a:schemeClr val="tx1"/>
                  </a:solidFill>
                  <a:latin typeface="+mn-lt"/>
                </a:defRPr>
              </a:lvl5pPr>
              <a:lvl6pPr marL="9248936" indent="-981014" algn="l" defTabSz="3922587" rtl="0" eaLnBrk="0" fontAlgn="base" hangingPunct="0">
                <a:spcBef>
                  <a:spcPct val="20000"/>
                </a:spcBef>
                <a:spcAft>
                  <a:spcPct val="0"/>
                </a:spcAft>
                <a:buChar char="•"/>
                <a:defRPr sz="8500">
                  <a:solidFill>
                    <a:schemeClr val="tx1"/>
                  </a:solidFill>
                  <a:latin typeface="+mn-lt"/>
                </a:defRPr>
              </a:lvl6pPr>
              <a:lvl7pPr marL="9673159" indent="-981014" algn="l" defTabSz="3922587" rtl="0" eaLnBrk="0" fontAlgn="base" hangingPunct="0">
                <a:spcBef>
                  <a:spcPct val="20000"/>
                </a:spcBef>
                <a:spcAft>
                  <a:spcPct val="0"/>
                </a:spcAft>
                <a:buChar char="•"/>
                <a:defRPr sz="8500">
                  <a:solidFill>
                    <a:schemeClr val="tx1"/>
                  </a:solidFill>
                  <a:latin typeface="+mn-lt"/>
                </a:defRPr>
              </a:lvl7pPr>
              <a:lvl8pPr marL="10097382" indent="-981014" algn="l" defTabSz="3922587" rtl="0" eaLnBrk="0" fontAlgn="base" hangingPunct="0">
                <a:spcBef>
                  <a:spcPct val="20000"/>
                </a:spcBef>
                <a:spcAft>
                  <a:spcPct val="0"/>
                </a:spcAft>
                <a:buChar char="•"/>
                <a:defRPr sz="8500">
                  <a:solidFill>
                    <a:schemeClr val="tx1"/>
                  </a:solidFill>
                  <a:latin typeface="+mn-lt"/>
                </a:defRPr>
              </a:lvl8pPr>
              <a:lvl9pPr marL="10521604" indent="-981014" algn="l" defTabSz="3922587" rtl="0" eaLnBrk="0" fontAlgn="base" hangingPunct="0">
                <a:spcBef>
                  <a:spcPct val="20000"/>
                </a:spcBef>
                <a:spcAft>
                  <a:spcPct val="0"/>
                </a:spcAft>
                <a:buChar char="•"/>
                <a:defRPr sz="8500">
                  <a:solidFill>
                    <a:schemeClr val="tx1"/>
                  </a:solidFill>
                  <a:latin typeface="+mn-lt"/>
                </a:defRPr>
              </a:lvl9pPr>
            </a:lstStyle>
            <a:p>
              <a:pPr marL="817200" indent="-457200">
                <a:lnSpc>
                  <a:spcPct val="160000"/>
                </a:lnSpc>
                <a:spcBef>
                  <a:spcPts val="0"/>
                </a:spcBef>
              </a:pPr>
              <a:r>
                <a:rPr lang="en-US" sz="3200" spc="-100" dirty="0">
                  <a:solidFill>
                    <a:srgbClr val="000000"/>
                  </a:solidFill>
                  <a:latin typeface="Helvetica" pitchFamily="2" charset="0"/>
                </a:rPr>
                <a:t>U</a:t>
              </a:r>
              <a:r>
                <a:rPr lang="en-US" sz="3200" kern="1200" spc="-100" dirty="0">
                  <a:solidFill>
                    <a:srgbClr val="000000"/>
                  </a:solidFill>
                  <a:latin typeface="Helvetica" pitchFamily="2" charset="0"/>
                </a:rPr>
                <a:t>sed adaptive kernel weights to estimate AQI values for missing counties in California. </a:t>
              </a:r>
            </a:p>
            <a:p>
              <a:pPr marL="817200" indent="-457200">
                <a:lnSpc>
                  <a:spcPct val="160000"/>
                </a:lnSpc>
                <a:spcBef>
                  <a:spcPts val="0"/>
                </a:spcBef>
              </a:pPr>
              <a:r>
                <a:rPr lang="en-US" sz="3200" kern="1200" spc="-100" dirty="0">
                  <a:solidFill>
                    <a:srgbClr val="000000"/>
                  </a:solidFill>
                  <a:latin typeface="Helvetica" pitchFamily="2" charset="0"/>
                </a:rPr>
                <a:t>Spatial autocorrelation analysis was conducted using Moran I to identify potential positive autocorrelation. </a:t>
              </a:r>
            </a:p>
            <a:p>
              <a:pPr marL="817200" indent="-457200">
                <a:lnSpc>
                  <a:spcPct val="160000"/>
                </a:lnSpc>
                <a:spcBef>
                  <a:spcPts val="0"/>
                </a:spcBef>
              </a:pPr>
              <a:r>
                <a:rPr lang="en-US" sz="3200" kern="1200" spc="-100" dirty="0">
                  <a:solidFill>
                    <a:srgbClr val="000000"/>
                  </a:solidFill>
                  <a:latin typeface="Helvetica" pitchFamily="2" charset="0"/>
                </a:rPr>
                <a:t>To align weekly AQI values with available ILI cases data, a low-to-high resolution conversion was performed by averaging weekly AQI values for all counties in a given region.</a:t>
              </a:r>
            </a:p>
          </p:txBody>
        </p:sp>
      </p:grpSp>
      <p:grpSp>
        <p:nvGrpSpPr>
          <p:cNvPr id="85" name="Group 84">
            <a:extLst>
              <a:ext uri="{FF2B5EF4-FFF2-40B4-BE49-F238E27FC236}">
                <a16:creationId xmlns:a16="http://schemas.microsoft.com/office/drawing/2014/main" id="{E36D81A7-F95D-7628-C664-C098B1D3BAF2}"/>
              </a:ext>
            </a:extLst>
          </p:cNvPr>
          <p:cNvGrpSpPr/>
          <p:nvPr/>
        </p:nvGrpSpPr>
        <p:grpSpPr>
          <a:xfrm>
            <a:off x="15218031" y="13454217"/>
            <a:ext cx="13994863" cy="24946803"/>
            <a:chOff x="761798" y="6679324"/>
            <a:chExt cx="13994863" cy="17909571"/>
          </a:xfrm>
        </p:grpSpPr>
        <p:sp>
          <p:nvSpPr>
            <p:cNvPr id="90" name="Rectangle 89">
              <a:extLst>
                <a:ext uri="{FF2B5EF4-FFF2-40B4-BE49-F238E27FC236}">
                  <a16:creationId xmlns:a16="http://schemas.microsoft.com/office/drawing/2014/main" id="{8CD117F4-BA8D-45D8-6B48-A57DF44072F0}"/>
                </a:ext>
              </a:extLst>
            </p:cNvPr>
            <p:cNvSpPr/>
            <p:nvPr/>
          </p:nvSpPr>
          <p:spPr bwMode="auto">
            <a:xfrm>
              <a:off x="761798" y="6679324"/>
              <a:ext cx="13994863" cy="17909571"/>
            </a:xfrm>
            <a:prstGeom prst="rect">
              <a:avLst/>
            </a:prstGeom>
            <a:solidFill>
              <a:srgbClr val="F3F4D7"/>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4227513" rtl="0" eaLnBrk="0" fontAlgn="base" latinLnBrk="0" hangingPunct="0">
                <a:lnSpc>
                  <a:spcPct val="100000"/>
                </a:lnSpc>
                <a:spcBef>
                  <a:spcPct val="0"/>
                </a:spcBef>
                <a:spcAft>
                  <a:spcPct val="0"/>
                </a:spcAft>
                <a:buClrTx/>
                <a:buSzTx/>
                <a:buFontTx/>
                <a:buNone/>
                <a:tabLst/>
              </a:pPr>
              <a:endParaRPr kumimoji="0" lang="en-US" sz="11100" b="0" i="0" u="none" strike="noStrike" cap="none" normalizeH="0" baseline="0" dirty="0">
                <a:ln>
                  <a:noFill/>
                </a:ln>
                <a:solidFill>
                  <a:schemeClr val="tx1"/>
                </a:solidFill>
                <a:effectLst/>
                <a:latin typeface="Helvetica" pitchFamily="2" charset="0"/>
              </a:endParaRPr>
            </a:p>
          </p:txBody>
        </p:sp>
        <p:sp>
          <p:nvSpPr>
            <p:cNvPr id="91" name="TextBox 90">
              <a:extLst>
                <a:ext uri="{FF2B5EF4-FFF2-40B4-BE49-F238E27FC236}">
                  <a16:creationId xmlns:a16="http://schemas.microsoft.com/office/drawing/2014/main" id="{162F72A5-46A7-16A3-E240-EE419222A25E}"/>
                </a:ext>
              </a:extLst>
            </p:cNvPr>
            <p:cNvSpPr txBox="1"/>
            <p:nvPr/>
          </p:nvSpPr>
          <p:spPr>
            <a:xfrm>
              <a:off x="873508" y="6720252"/>
              <a:ext cx="8555974" cy="830997"/>
            </a:xfrm>
            <a:prstGeom prst="rect">
              <a:avLst/>
            </a:prstGeom>
            <a:noFill/>
            <a:ln>
              <a:noFill/>
            </a:ln>
          </p:spPr>
          <p:txBody>
            <a:bodyPr wrap="square" rtlCol="0">
              <a:spAutoFit/>
            </a:bodyPr>
            <a:lstStyle/>
            <a:p>
              <a:r>
                <a:rPr lang="en-US" sz="4800" dirty="0">
                  <a:latin typeface="Helvetica" pitchFamily="2" charset="0"/>
                </a:rPr>
                <a:t>5. </a:t>
              </a:r>
              <a:r>
                <a:rPr lang="en-US" sz="4800" b="1" dirty="0">
                  <a:latin typeface="Helvetica" pitchFamily="2" charset="0"/>
                </a:rPr>
                <a:t>Results &amp; Discussion</a:t>
              </a:r>
              <a:endParaRPr lang="de-CH" sz="4800" b="1" dirty="0">
                <a:latin typeface="Helvetica" pitchFamily="2" charset="0"/>
              </a:endParaRPr>
            </a:p>
          </p:txBody>
        </p:sp>
        <p:sp>
          <p:nvSpPr>
            <p:cNvPr id="93" name="Content Placeholder 1">
              <a:extLst>
                <a:ext uri="{FF2B5EF4-FFF2-40B4-BE49-F238E27FC236}">
                  <a16:creationId xmlns:a16="http://schemas.microsoft.com/office/drawing/2014/main" id="{506A907C-37CC-609E-5F98-C88702285AB9}"/>
                </a:ext>
              </a:extLst>
            </p:cNvPr>
            <p:cNvSpPr txBox="1">
              <a:spLocks/>
            </p:cNvSpPr>
            <p:nvPr/>
          </p:nvSpPr>
          <p:spPr>
            <a:xfrm>
              <a:off x="1187000" y="8150421"/>
              <a:ext cx="12751939" cy="10148811"/>
            </a:xfrm>
            <a:prstGeom prst="rect">
              <a:avLst/>
            </a:prstGeom>
            <a:noFill/>
            <a:ln>
              <a:noFill/>
            </a:ln>
          </p:spPr>
          <p:txBody>
            <a:bodyPr>
              <a:normAutofit/>
            </a:bodyPr>
            <a:lstStyle>
              <a:lvl1pPr marL="1471522" indent="-1471522" algn="l" defTabSz="3922587" rtl="0" eaLnBrk="0" fontAlgn="base" hangingPunct="0">
                <a:spcBef>
                  <a:spcPct val="20000"/>
                </a:spcBef>
                <a:spcAft>
                  <a:spcPct val="0"/>
                </a:spcAft>
                <a:buChar char="•"/>
                <a:defRPr sz="13700">
                  <a:solidFill>
                    <a:schemeClr val="tx1"/>
                  </a:solidFill>
                  <a:latin typeface="+mn-lt"/>
                  <a:ea typeface="+mn-ea"/>
                  <a:cs typeface="+mn-cs"/>
                </a:defRPr>
              </a:lvl1pPr>
              <a:lvl2pPr marL="3186089" indent="-1225532" algn="l" defTabSz="3922587" rtl="0" eaLnBrk="0" fontAlgn="base" hangingPunct="0">
                <a:spcBef>
                  <a:spcPct val="20000"/>
                </a:spcBef>
                <a:spcAft>
                  <a:spcPct val="0"/>
                </a:spcAft>
                <a:buChar char="–"/>
                <a:defRPr sz="12000">
                  <a:solidFill>
                    <a:schemeClr val="tx1"/>
                  </a:solidFill>
                  <a:latin typeface="+mn-lt"/>
                </a:defRPr>
              </a:lvl2pPr>
              <a:lvl3pPr marL="4902128" indent="-979542" algn="l" defTabSz="3922587" rtl="0" eaLnBrk="0" fontAlgn="base" hangingPunct="0">
                <a:spcBef>
                  <a:spcPct val="20000"/>
                </a:spcBef>
                <a:spcAft>
                  <a:spcPct val="0"/>
                </a:spcAft>
                <a:buChar char="•"/>
                <a:defRPr sz="10300">
                  <a:solidFill>
                    <a:schemeClr val="tx1"/>
                  </a:solidFill>
                  <a:latin typeface="+mn-lt"/>
                </a:defRPr>
              </a:lvl3pPr>
              <a:lvl4pPr marL="6864157" indent="-981014" algn="l" defTabSz="3922587" rtl="0" eaLnBrk="0" fontAlgn="base" hangingPunct="0">
                <a:spcBef>
                  <a:spcPct val="20000"/>
                </a:spcBef>
                <a:spcAft>
                  <a:spcPct val="0"/>
                </a:spcAft>
                <a:buChar char="–"/>
                <a:defRPr sz="8500">
                  <a:solidFill>
                    <a:schemeClr val="tx1"/>
                  </a:solidFill>
                  <a:latin typeface="+mn-lt"/>
                </a:defRPr>
              </a:lvl4pPr>
              <a:lvl5pPr marL="8824713" indent="-981014" algn="l" defTabSz="3922587" rtl="0" eaLnBrk="0" fontAlgn="base" hangingPunct="0">
                <a:spcBef>
                  <a:spcPct val="20000"/>
                </a:spcBef>
                <a:spcAft>
                  <a:spcPct val="0"/>
                </a:spcAft>
                <a:buChar char="•"/>
                <a:defRPr sz="8500">
                  <a:solidFill>
                    <a:schemeClr val="tx1"/>
                  </a:solidFill>
                  <a:latin typeface="+mn-lt"/>
                </a:defRPr>
              </a:lvl5pPr>
              <a:lvl6pPr marL="9248936" indent="-981014" algn="l" defTabSz="3922587" rtl="0" eaLnBrk="0" fontAlgn="base" hangingPunct="0">
                <a:spcBef>
                  <a:spcPct val="20000"/>
                </a:spcBef>
                <a:spcAft>
                  <a:spcPct val="0"/>
                </a:spcAft>
                <a:buChar char="•"/>
                <a:defRPr sz="8500">
                  <a:solidFill>
                    <a:schemeClr val="tx1"/>
                  </a:solidFill>
                  <a:latin typeface="+mn-lt"/>
                </a:defRPr>
              </a:lvl6pPr>
              <a:lvl7pPr marL="9673159" indent="-981014" algn="l" defTabSz="3922587" rtl="0" eaLnBrk="0" fontAlgn="base" hangingPunct="0">
                <a:spcBef>
                  <a:spcPct val="20000"/>
                </a:spcBef>
                <a:spcAft>
                  <a:spcPct val="0"/>
                </a:spcAft>
                <a:buChar char="•"/>
                <a:defRPr sz="8500">
                  <a:solidFill>
                    <a:schemeClr val="tx1"/>
                  </a:solidFill>
                  <a:latin typeface="+mn-lt"/>
                </a:defRPr>
              </a:lvl7pPr>
              <a:lvl8pPr marL="10097382" indent="-981014" algn="l" defTabSz="3922587" rtl="0" eaLnBrk="0" fontAlgn="base" hangingPunct="0">
                <a:spcBef>
                  <a:spcPct val="20000"/>
                </a:spcBef>
                <a:spcAft>
                  <a:spcPct val="0"/>
                </a:spcAft>
                <a:buChar char="•"/>
                <a:defRPr sz="8500">
                  <a:solidFill>
                    <a:schemeClr val="tx1"/>
                  </a:solidFill>
                  <a:latin typeface="+mn-lt"/>
                </a:defRPr>
              </a:lvl8pPr>
              <a:lvl9pPr marL="10521604" indent="-981014" algn="l" defTabSz="3922587" rtl="0" eaLnBrk="0" fontAlgn="base" hangingPunct="0">
                <a:spcBef>
                  <a:spcPct val="20000"/>
                </a:spcBef>
                <a:spcAft>
                  <a:spcPct val="0"/>
                </a:spcAft>
                <a:buChar char="•"/>
                <a:defRPr sz="8500">
                  <a:solidFill>
                    <a:schemeClr val="tx1"/>
                  </a:solidFill>
                  <a:latin typeface="+mn-lt"/>
                </a:defRPr>
              </a:lvl9pPr>
            </a:lstStyle>
            <a:p>
              <a:pPr marL="360000" indent="0">
                <a:lnSpc>
                  <a:spcPct val="160000"/>
                </a:lnSpc>
                <a:spcBef>
                  <a:spcPts val="0"/>
                </a:spcBef>
                <a:buNone/>
              </a:pPr>
              <a:endParaRPr lang="en-US" sz="3200" kern="1200" spc="-100" dirty="0">
                <a:solidFill>
                  <a:srgbClr val="000000"/>
                </a:solidFill>
                <a:latin typeface="Helvetica" pitchFamily="2" charset="0"/>
              </a:endParaRPr>
            </a:p>
          </p:txBody>
        </p:sp>
      </p:grpSp>
      <p:grpSp>
        <p:nvGrpSpPr>
          <p:cNvPr id="12" name="Group 11">
            <a:extLst>
              <a:ext uri="{FF2B5EF4-FFF2-40B4-BE49-F238E27FC236}">
                <a16:creationId xmlns:a16="http://schemas.microsoft.com/office/drawing/2014/main" id="{CAFFE9B9-367A-F169-B7A1-AD977CA722A6}"/>
              </a:ext>
            </a:extLst>
          </p:cNvPr>
          <p:cNvGrpSpPr/>
          <p:nvPr/>
        </p:nvGrpSpPr>
        <p:grpSpPr>
          <a:xfrm>
            <a:off x="1134006" y="29598718"/>
            <a:ext cx="6604855" cy="8463749"/>
            <a:chOff x="1497250" y="29862462"/>
            <a:chExt cx="5682367" cy="8232447"/>
          </a:xfrm>
        </p:grpSpPr>
        <p:pic>
          <p:nvPicPr>
            <p:cNvPr id="6" name="Picture 5">
              <a:extLst>
                <a:ext uri="{FF2B5EF4-FFF2-40B4-BE49-F238E27FC236}">
                  <a16:creationId xmlns:a16="http://schemas.microsoft.com/office/drawing/2014/main" id="{2EDAC440-4468-6EEF-46EE-49AB8796F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250" y="29862462"/>
              <a:ext cx="5682367" cy="7379832"/>
            </a:xfrm>
            <a:prstGeom prst="rect">
              <a:avLst/>
            </a:prstGeom>
          </p:spPr>
        </p:pic>
        <p:sp>
          <p:nvSpPr>
            <p:cNvPr id="11" name="TextBox 10">
              <a:extLst>
                <a:ext uri="{FF2B5EF4-FFF2-40B4-BE49-F238E27FC236}">
                  <a16:creationId xmlns:a16="http://schemas.microsoft.com/office/drawing/2014/main" id="{A119DC8B-A578-372D-872D-D376A314FFA7}"/>
                </a:ext>
              </a:extLst>
            </p:cNvPr>
            <p:cNvSpPr txBox="1"/>
            <p:nvPr/>
          </p:nvSpPr>
          <p:spPr>
            <a:xfrm>
              <a:off x="1605059" y="37633244"/>
              <a:ext cx="5574558" cy="461665"/>
            </a:xfrm>
            <a:prstGeom prst="rect">
              <a:avLst/>
            </a:prstGeom>
            <a:noFill/>
          </p:spPr>
          <p:txBody>
            <a:bodyPr wrap="square" rtlCol="0">
              <a:spAutoFit/>
            </a:bodyPr>
            <a:lstStyle/>
            <a:p>
              <a:r>
                <a:rPr lang="en-US" sz="2400" i="1" dirty="0">
                  <a:solidFill>
                    <a:srgbClr val="000000"/>
                  </a:solidFill>
                  <a:latin typeface="Helvetica" pitchFamily="2" charset="0"/>
                </a:rPr>
                <a:t>Fig. 1: Plot of regions of California</a:t>
              </a:r>
              <a:endParaRPr lang="en-US" sz="2400" dirty="0"/>
            </a:p>
          </p:txBody>
        </p:sp>
      </p:grpSp>
      <p:pic>
        <p:nvPicPr>
          <p:cNvPr id="14" name="Picture 13">
            <a:extLst>
              <a:ext uri="{FF2B5EF4-FFF2-40B4-BE49-F238E27FC236}">
                <a16:creationId xmlns:a16="http://schemas.microsoft.com/office/drawing/2014/main" id="{62990D17-8FBB-C4FD-CB28-7C048CFF3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172" y="29598718"/>
            <a:ext cx="6371859" cy="4991442"/>
          </a:xfrm>
          <a:prstGeom prst="rect">
            <a:avLst/>
          </a:prstGeom>
        </p:spPr>
      </p:pic>
      <p:sp>
        <p:nvSpPr>
          <p:cNvPr id="15" name="TextBox 14">
            <a:extLst>
              <a:ext uri="{FF2B5EF4-FFF2-40B4-BE49-F238E27FC236}">
                <a16:creationId xmlns:a16="http://schemas.microsoft.com/office/drawing/2014/main" id="{3B03CC67-9333-FB3D-E650-5FFB1D571C59}"/>
              </a:ext>
            </a:extLst>
          </p:cNvPr>
          <p:cNvSpPr txBox="1"/>
          <p:nvPr/>
        </p:nvSpPr>
        <p:spPr>
          <a:xfrm>
            <a:off x="8104375" y="34795571"/>
            <a:ext cx="6239339" cy="1200329"/>
          </a:xfrm>
          <a:prstGeom prst="rect">
            <a:avLst/>
          </a:prstGeom>
          <a:noFill/>
        </p:spPr>
        <p:txBody>
          <a:bodyPr wrap="square" rtlCol="0">
            <a:spAutoFit/>
          </a:bodyPr>
          <a:lstStyle/>
          <a:p>
            <a:r>
              <a:rPr lang="en-US" sz="2400" i="1" dirty="0">
                <a:solidFill>
                  <a:srgbClr val="000000"/>
                </a:solidFill>
                <a:latin typeface="Helvetica" pitchFamily="2" charset="0"/>
              </a:rPr>
              <a:t>Fig. 2 Bar Plot of Influenza Cases of each region of week 1,2020</a:t>
            </a:r>
            <a:endParaRPr lang="en-US" sz="2400" dirty="0"/>
          </a:p>
          <a:p>
            <a:endParaRPr lang="en-US" sz="2400" dirty="0"/>
          </a:p>
        </p:txBody>
      </p:sp>
      <p:pic>
        <p:nvPicPr>
          <p:cNvPr id="20" name="Picture 19">
            <a:extLst>
              <a:ext uri="{FF2B5EF4-FFF2-40B4-BE49-F238E27FC236}">
                <a16:creationId xmlns:a16="http://schemas.microsoft.com/office/drawing/2014/main" id="{6CC80BC1-A764-25A0-4B3C-8D06473589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98980" y="14411014"/>
            <a:ext cx="7621641" cy="6039806"/>
          </a:xfrm>
          <a:prstGeom prst="rect">
            <a:avLst/>
          </a:prstGeom>
        </p:spPr>
      </p:pic>
      <p:pic>
        <p:nvPicPr>
          <p:cNvPr id="24" name="Picture 23">
            <a:extLst>
              <a:ext uri="{FF2B5EF4-FFF2-40B4-BE49-F238E27FC236}">
                <a16:creationId xmlns:a16="http://schemas.microsoft.com/office/drawing/2014/main" id="{595943AE-7527-E1A9-4074-21B8C5CB0F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58667" y="21206969"/>
            <a:ext cx="8752640" cy="5016758"/>
          </a:xfrm>
          <a:prstGeom prst="rect">
            <a:avLst/>
          </a:prstGeom>
        </p:spPr>
      </p:pic>
      <p:pic>
        <p:nvPicPr>
          <p:cNvPr id="28" name="Picture 27">
            <a:extLst>
              <a:ext uri="{FF2B5EF4-FFF2-40B4-BE49-F238E27FC236}">
                <a16:creationId xmlns:a16="http://schemas.microsoft.com/office/drawing/2014/main" id="{A373CCB4-6DFB-CACE-3F0E-18A6FBA84A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03144" y="26417039"/>
            <a:ext cx="13977091" cy="4022565"/>
          </a:xfrm>
          <a:prstGeom prst="rect">
            <a:avLst/>
          </a:prstGeom>
        </p:spPr>
      </p:pic>
      <p:pic>
        <p:nvPicPr>
          <p:cNvPr id="30" name="Picture 29">
            <a:extLst>
              <a:ext uri="{FF2B5EF4-FFF2-40B4-BE49-F238E27FC236}">
                <a16:creationId xmlns:a16="http://schemas.microsoft.com/office/drawing/2014/main" id="{55D84608-589A-AA39-538A-90FC780C12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84362" y="30734427"/>
            <a:ext cx="14012325" cy="4096520"/>
          </a:xfrm>
          <a:prstGeom prst="rect">
            <a:avLst/>
          </a:prstGeom>
        </p:spPr>
      </p:pic>
      <p:sp>
        <p:nvSpPr>
          <p:cNvPr id="31" name="TextBox 30">
            <a:extLst>
              <a:ext uri="{FF2B5EF4-FFF2-40B4-BE49-F238E27FC236}">
                <a16:creationId xmlns:a16="http://schemas.microsoft.com/office/drawing/2014/main" id="{B62C24BD-8DB7-5450-239B-9B424DC5D48B}"/>
              </a:ext>
            </a:extLst>
          </p:cNvPr>
          <p:cNvSpPr txBox="1"/>
          <p:nvPr/>
        </p:nvSpPr>
        <p:spPr>
          <a:xfrm>
            <a:off x="22964783" y="14449177"/>
            <a:ext cx="6103948" cy="600164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Counties with Hazardous Air Quality:</a:t>
            </a:r>
          </a:p>
          <a:p>
            <a:r>
              <a:rPr lang="en-US" sz="3200" dirty="0">
                <a:latin typeface="Helvetica" panose="020B0604020202020204" pitchFamily="34" charset="0"/>
                <a:cs typeface="Helvetica" panose="020B0604020202020204" pitchFamily="34" charset="0"/>
              </a:rPr>
              <a:t>Here we can see the counties that have seen consistently seen poor air quality. </a:t>
            </a:r>
          </a:p>
          <a:p>
            <a:r>
              <a:rPr lang="en-US" sz="3200" dirty="0">
                <a:latin typeface="Helvetica" panose="020B0604020202020204" pitchFamily="34" charset="0"/>
                <a:cs typeface="Helvetica" panose="020B0604020202020204" pitchFamily="34" charset="0"/>
              </a:rPr>
              <a:t>In 2017, there were 6 counties that faced hazardous air quality and this number increased to 12 in 2020. Noticeably, the county “Mono” can be seen as the one with the worst air quality from 2017 to 2020.</a:t>
            </a:r>
          </a:p>
        </p:txBody>
      </p:sp>
      <p:sp>
        <p:nvSpPr>
          <p:cNvPr id="37" name="TextBox 36">
            <a:extLst>
              <a:ext uri="{FF2B5EF4-FFF2-40B4-BE49-F238E27FC236}">
                <a16:creationId xmlns:a16="http://schemas.microsoft.com/office/drawing/2014/main" id="{7C5814C5-4B99-58A3-DE66-6B0E042B31AE}"/>
              </a:ext>
            </a:extLst>
          </p:cNvPr>
          <p:cNvSpPr txBox="1"/>
          <p:nvPr/>
        </p:nvSpPr>
        <p:spPr>
          <a:xfrm>
            <a:off x="15405007" y="20920795"/>
            <a:ext cx="4878868" cy="5509200"/>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Spatial Autocorrelation:</a:t>
            </a:r>
          </a:p>
          <a:p>
            <a:r>
              <a:rPr lang="en-US" sz="3200" dirty="0">
                <a:latin typeface="Helvetica" panose="020B0604020202020204" pitchFamily="34" charset="0"/>
                <a:cs typeface="Helvetica" panose="020B0604020202020204" pitchFamily="34" charset="0"/>
              </a:rPr>
              <a:t>Here we can clearly see positive spatial autocorrelation. The Moran I’s constant comes to be 0.71 for this particular week. Counties with poor air quality are together. This autocorrelation may vary week to week.</a:t>
            </a:r>
          </a:p>
        </p:txBody>
      </p:sp>
      <p:sp>
        <p:nvSpPr>
          <p:cNvPr id="52" name="TextBox 51">
            <a:extLst>
              <a:ext uri="{FF2B5EF4-FFF2-40B4-BE49-F238E27FC236}">
                <a16:creationId xmlns:a16="http://schemas.microsoft.com/office/drawing/2014/main" id="{604AB6BA-73E1-779E-4B09-D9939CE6BED9}"/>
              </a:ext>
            </a:extLst>
          </p:cNvPr>
          <p:cNvSpPr txBox="1"/>
          <p:nvPr/>
        </p:nvSpPr>
        <p:spPr>
          <a:xfrm>
            <a:off x="18200388" y="30391269"/>
            <a:ext cx="92202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Helvetica" pitchFamily="2" charset="0"/>
                <a:ea typeface="+mn-ea"/>
                <a:cs typeface="+mn-cs"/>
              </a:rPr>
              <a:t>Fig. 5: Comparison of Highest AQI week and Highest Cases Week</a:t>
            </a:r>
            <a:endParaRPr kumimoji="0" lang="en-US" sz="2400" b="0" i="0" u="none" strike="noStrike" kern="1200" cap="none" spc="0" normalizeH="0" baseline="0" noProof="0" dirty="0">
              <a:ln>
                <a:noFill/>
              </a:ln>
              <a:solidFill>
                <a:srgbClr val="000000"/>
              </a:solidFill>
              <a:effectLst/>
              <a:uLnTx/>
              <a:uFillTx/>
              <a:latin typeface="Humanst521 BT" pitchFamily="34" charset="0"/>
              <a:ea typeface="+mn-ea"/>
              <a:cs typeface="+mn-cs"/>
            </a:endParaRPr>
          </a:p>
        </p:txBody>
      </p:sp>
      <p:sp>
        <p:nvSpPr>
          <p:cNvPr id="53" name="TextBox 52">
            <a:extLst>
              <a:ext uri="{FF2B5EF4-FFF2-40B4-BE49-F238E27FC236}">
                <a16:creationId xmlns:a16="http://schemas.microsoft.com/office/drawing/2014/main" id="{739EE553-9672-C48D-ADD5-80A3441A50D1}"/>
              </a:ext>
            </a:extLst>
          </p:cNvPr>
          <p:cNvSpPr txBox="1"/>
          <p:nvPr/>
        </p:nvSpPr>
        <p:spPr>
          <a:xfrm>
            <a:off x="15990743" y="20404871"/>
            <a:ext cx="6028459"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Helvetica" pitchFamily="2" charset="0"/>
                <a:ea typeface="+mn-ea"/>
                <a:cs typeface="+mn-cs"/>
              </a:rPr>
              <a:t>Fig. 3: Counties with Hazardous Air Quality</a:t>
            </a:r>
            <a:endParaRPr kumimoji="0" lang="en-US" sz="2400" b="0" i="0" u="none" strike="noStrike" kern="1200" cap="none" spc="0" normalizeH="0" baseline="0" noProof="0" dirty="0">
              <a:ln>
                <a:noFill/>
              </a:ln>
              <a:solidFill>
                <a:srgbClr val="000000"/>
              </a:solidFill>
              <a:effectLst/>
              <a:uLnTx/>
              <a:uFillTx/>
              <a:latin typeface="Humanst521 BT" pitchFamily="34" charset="0"/>
              <a:ea typeface="+mn-ea"/>
              <a:cs typeface="+mn-cs"/>
            </a:endParaRPr>
          </a:p>
        </p:txBody>
      </p:sp>
      <p:sp>
        <p:nvSpPr>
          <p:cNvPr id="56" name="TextBox 55">
            <a:extLst>
              <a:ext uri="{FF2B5EF4-FFF2-40B4-BE49-F238E27FC236}">
                <a16:creationId xmlns:a16="http://schemas.microsoft.com/office/drawing/2014/main" id="{168A728C-260C-7138-FC97-0A93634FE22A}"/>
              </a:ext>
            </a:extLst>
          </p:cNvPr>
          <p:cNvSpPr txBox="1"/>
          <p:nvPr/>
        </p:nvSpPr>
        <p:spPr>
          <a:xfrm>
            <a:off x="22019202" y="26088503"/>
            <a:ext cx="6028459"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Helvetica" pitchFamily="2" charset="0"/>
                <a:ea typeface="+mn-ea"/>
                <a:cs typeface="+mn-cs"/>
              </a:rPr>
              <a:t>Fig. 4: Spatial Autocorrelation of AQI</a:t>
            </a:r>
            <a:endParaRPr kumimoji="0" lang="en-US" sz="2400" b="0" i="0" u="none" strike="noStrike" kern="1200" cap="none" spc="0" normalizeH="0" baseline="0" noProof="0" dirty="0">
              <a:ln>
                <a:noFill/>
              </a:ln>
              <a:solidFill>
                <a:srgbClr val="000000"/>
              </a:solidFill>
              <a:effectLst/>
              <a:uLnTx/>
              <a:uFillTx/>
              <a:latin typeface="Humanst521 BT" pitchFamily="34" charset="0"/>
              <a:ea typeface="+mn-ea"/>
              <a:cs typeface="+mn-cs"/>
            </a:endParaRPr>
          </a:p>
        </p:txBody>
      </p:sp>
      <p:sp>
        <p:nvSpPr>
          <p:cNvPr id="57" name="TextBox 56">
            <a:extLst>
              <a:ext uri="{FF2B5EF4-FFF2-40B4-BE49-F238E27FC236}">
                <a16:creationId xmlns:a16="http://schemas.microsoft.com/office/drawing/2014/main" id="{6034B7C9-57D7-F71D-D578-F70D5FBEDC47}"/>
              </a:ext>
            </a:extLst>
          </p:cNvPr>
          <p:cNvSpPr txBox="1"/>
          <p:nvPr/>
        </p:nvSpPr>
        <p:spPr>
          <a:xfrm>
            <a:off x="17556834" y="34867108"/>
            <a:ext cx="10815898"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Helvetica" pitchFamily="2" charset="0"/>
                <a:ea typeface="+mn-ea"/>
                <a:cs typeface="+mn-cs"/>
              </a:rPr>
              <a:t>Fig. 6: Trend of average AQI and ILI Cases in California from 2017 to 2020</a:t>
            </a:r>
            <a:endParaRPr kumimoji="0" lang="en-US" sz="2400" b="0" i="0" u="none" strike="noStrike" kern="1200" cap="none" spc="0" normalizeH="0" baseline="0" noProof="0" dirty="0">
              <a:ln>
                <a:noFill/>
              </a:ln>
              <a:solidFill>
                <a:srgbClr val="000000"/>
              </a:solidFill>
              <a:effectLst/>
              <a:uLnTx/>
              <a:uFillTx/>
              <a:latin typeface="Humanst521 BT" pitchFamily="34" charset="0"/>
              <a:ea typeface="+mn-ea"/>
              <a:cs typeface="+mn-cs"/>
            </a:endParaRPr>
          </a:p>
        </p:txBody>
      </p:sp>
      <p:sp>
        <p:nvSpPr>
          <p:cNvPr id="58" name="TextBox 57">
            <a:extLst>
              <a:ext uri="{FF2B5EF4-FFF2-40B4-BE49-F238E27FC236}">
                <a16:creationId xmlns:a16="http://schemas.microsoft.com/office/drawing/2014/main" id="{190E6AE6-EFE3-F6DF-EDB0-721370EF9C19}"/>
              </a:ext>
            </a:extLst>
          </p:cNvPr>
          <p:cNvSpPr txBox="1"/>
          <p:nvPr/>
        </p:nvSpPr>
        <p:spPr>
          <a:xfrm>
            <a:off x="15405007" y="35280438"/>
            <a:ext cx="13867050" cy="3046988"/>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Conclusion:</a:t>
            </a:r>
          </a:p>
          <a:p>
            <a:r>
              <a:rPr lang="en-US" sz="3200" dirty="0">
                <a:latin typeface="Helvetica" panose="020B0604020202020204" pitchFamily="34" charset="0"/>
                <a:cs typeface="Helvetica" panose="020B0604020202020204" pitchFamily="34" charset="0"/>
              </a:rPr>
              <a:t>The highest mean AQI week did not have the highest count of ILI cases (Figure 5), as confirmed by trends in Figure 6. No correlation was found between Influenza Cases and AQI data, possibly due to limitations of influenza cases data being regionally-based and high resolution, while AQI data was only available at the county level.</a:t>
            </a:r>
          </a:p>
        </p:txBody>
      </p:sp>
    </p:spTree>
  </p:cSld>
  <p:clrMapOvr>
    <a:masterClrMapping/>
  </p:clrMapOvr>
</p:sld>
</file>

<file path=ppt/theme/theme1.xml><?xml version="1.0" encoding="utf-8"?>
<a:theme xmlns:a="http://schemas.openxmlformats.org/drawingml/2006/main" name="Blank Presentation.pot">
  <a:themeElements>
    <a:clrScheme name="Blank Presentation.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227513" rtl="0" eaLnBrk="0" fontAlgn="base" latinLnBrk="0" hangingPunct="0">
          <a:lnSpc>
            <a:spcPct val="100000"/>
          </a:lnSpc>
          <a:spcBef>
            <a:spcPct val="0"/>
          </a:spcBef>
          <a:spcAft>
            <a:spcPct val="0"/>
          </a:spcAft>
          <a:buClrTx/>
          <a:buSzTx/>
          <a:buFontTx/>
          <a:buNone/>
          <a:tabLst/>
          <a:defRPr kumimoji="0" lang="en-US" sz="11100" b="0" i="0" u="none" strike="noStrike" cap="none" normalizeH="0" baseline="0" smtClean="0">
            <a:ln>
              <a:noFill/>
            </a:ln>
            <a:solidFill>
              <a:schemeClr val="tx1"/>
            </a:solidFill>
            <a:effectLst/>
            <a:latin typeface="Humanst521 BT"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227513" rtl="0" eaLnBrk="0" fontAlgn="base" latinLnBrk="0" hangingPunct="0">
          <a:lnSpc>
            <a:spcPct val="100000"/>
          </a:lnSpc>
          <a:spcBef>
            <a:spcPct val="0"/>
          </a:spcBef>
          <a:spcAft>
            <a:spcPct val="0"/>
          </a:spcAft>
          <a:buClrTx/>
          <a:buSzTx/>
          <a:buFontTx/>
          <a:buNone/>
          <a:tabLst/>
          <a:defRPr kumimoji="0" lang="en-US" sz="11100" b="0" i="0" u="none" strike="noStrike" cap="none" normalizeH="0" baseline="0" smtClean="0">
            <a:ln>
              <a:noFill/>
            </a:ln>
            <a:solidFill>
              <a:schemeClr val="tx1"/>
            </a:solidFill>
            <a:effectLst/>
            <a:latin typeface="Humanst521 BT" pitchFamily="34" charset="0"/>
          </a:defRPr>
        </a:defPPr>
      </a:lstStyle>
    </a:lnDef>
  </a:objectDefaults>
  <a:extraClrSchemeLst>
    <a:extraClrScheme>
      <a:clrScheme name="Blank Presentation.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ster-Template-RSA-Spatial-Data-Science-Course.potx" id="{CD755AD5-5C39-8D42-922B-B9798B4B5902}" vid="{9DFF2A67-8113-4D4E-AE72-E48AF16F47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Poster-Template-RSA-Spatial-Data-Science-Course</Template>
  <TotalTime>132</TotalTime>
  <Words>704</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ETH Light</vt:lpstr>
      <vt:lpstr>Helvetica</vt:lpstr>
      <vt:lpstr>Humanst521 BT</vt:lpstr>
      <vt:lpstr>Times New Roman</vt:lpstr>
      <vt:lpstr>Blank Presentation.pot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Abdullah</dc:creator>
  <cp:lastModifiedBy>Muhammad Abdullah</cp:lastModifiedBy>
  <cp:revision>2</cp:revision>
  <cp:lastPrinted>2023-04-27T08:57:35Z</cp:lastPrinted>
  <dcterms:created xsi:type="dcterms:W3CDTF">2023-05-07T10:08:52Z</dcterms:created>
  <dcterms:modified xsi:type="dcterms:W3CDTF">2023-05-07T12:21:48Z</dcterms:modified>
</cp:coreProperties>
</file>