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7" r:id="rId1"/>
  </p:sldMasterIdLst>
  <p:notesMasterIdLst>
    <p:notesMasterId r:id="rId22"/>
  </p:notesMasterIdLst>
  <p:sldIdLst>
    <p:sldId id="256" r:id="rId2"/>
    <p:sldId id="258" r:id="rId3"/>
    <p:sldId id="259" r:id="rId4"/>
    <p:sldId id="275" r:id="rId5"/>
    <p:sldId id="276"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46E7A"/>
    <a:srgbClr val="C4D8D7"/>
    <a:srgbClr val="9CBEBD"/>
    <a:srgbClr val="FFFFFF"/>
    <a:srgbClr val="455A6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778" y="67"/>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bdullah Rather" userId="bc1ba19a-3d43-4258-80ac-1262a34bf819" providerId="ADAL" clId="{2B932E62-FD7C-45DA-B395-3BB949AF51B3}"/>
    <pc:docChg chg="custSel modSld">
      <pc:chgData name="Abdullah Rather" userId="bc1ba19a-3d43-4258-80ac-1262a34bf819" providerId="ADAL" clId="{2B932E62-FD7C-45DA-B395-3BB949AF51B3}" dt="2021-08-09T21:51:27.649" v="0" actId="478"/>
      <pc:docMkLst>
        <pc:docMk/>
      </pc:docMkLst>
      <pc:sldChg chg="delSp mod">
        <pc:chgData name="Abdullah Rather" userId="bc1ba19a-3d43-4258-80ac-1262a34bf819" providerId="ADAL" clId="{2B932E62-FD7C-45DA-B395-3BB949AF51B3}" dt="2021-08-09T21:51:27.649" v="0" actId="478"/>
        <pc:sldMkLst>
          <pc:docMk/>
          <pc:sldMk cId="1761311775" sldId="274"/>
        </pc:sldMkLst>
        <pc:spChg chg="del">
          <ac:chgData name="Abdullah Rather" userId="bc1ba19a-3d43-4258-80ac-1262a34bf819" providerId="ADAL" clId="{2B932E62-FD7C-45DA-B395-3BB949AF51B3}" dt="2021-08-09T21:51:27.649" v="0" actId="478"/>
          <ac:spMkLst>
            <pc:docMk/>
            <pc:sldMk cId="1761311775" sldId="274"/>
            <ac:spMk id="3" creationId="{ABF24082-ACF2-42A6-A946-77B6D0FFBC73}"/>
          </ac:spMkLst>
        </pc:spChg>
      </pc:sldChg>
    </pc:docChg>
  </pc:docChgLst>
  <pc:docChgLst>
    <pc:chgData name="Abdullah Rather" userId="bc1ba19a-3d43-4258-80ac-1262a34bf819" providerId="ADAL" clId="{2F964C84-D4CC-44DA-816D-9535A4F69A83}"/>
    <pc:docChg chg="undo redo custSel addSld delSld modSld sldOrd addMainMaster delMainMaster modMainMaster">
      <pc:chgData name="Abdullah Rather" userId="bc1ba19a-3d43-4258-80ac-1262a34bf819" providerId="ADAL" clId="{2F964C84-D4CC-44DA-816D-9535A4F69A83}" dt="2021-08-08T22:22:26.705" v="4512" actId="5793"/>
      <pc:docMkLst>
        <pc:docMk/>
      </pc:docMkLst>
      <pc:sldChg chg="addSp delSp modSp new mod setBg setClrOvrMap">
        <pc:chgData name="Abdullah Rather" userId="bc1ba19a-3d43-4258-80ac-1262a34bf819" providerId="ADAL" clId="{2F964C84-D4CC-44DA-816D-9535A4F69A83}" dt="2021-08-08T18:39:28.512" v="3272" actId="164"/>
        <pc:sldMkLst>
          <pc:docMk/>
          <pc:sldMk cId="2123092457" sldId="256"/>
        </pc:sldMkLst>
        <pc:spChg chg="mod">
          <ac:chgData name="Abdullah Rather" userId="bc1ba19a-3d43-4258-80ac-1262a34bf819" providerId="ADAL" clId="{2F964C84-D4CC-44DA-816D-9535A4F69A83}" dt="2021-08-08T18:18:57.864" v="3059" actId="20577"/>
          <ac:spMkLst>
            <pc:docMk/>
            <pc:sldMk cId="2123092457" sldId="256"/>
            <ac:spMk id="2" creationId="{236E57A1-116D-4BE4-AD40-6BC03B7B57D0}"/>
          </ac:spMkLst>
        </pc:spChg>
        <pc:spChg chg="mod">
          <ac:chgData name="Abdullah Rather" userId="bc1ba19a-3d43-4258-80ac-1262a34bf819" providerId="ADAL" clId="{2F964C84-D4CC-44DA-816D-9535A4F69A83}" dt="2021-08-08T18:08:30.288" v="3055" actId="1076"/>
          <ac:spMkLst>
            <pc:docMk/>
            <pc:sldMk cId="2123092457" sldId="256"/>
            <ac:spMk id="3" creationId="{A48189E1-0CC5-4411-8950-7CD33D5D9415}"/>
          </ac:spMkLst>
        </pc:spChg>
        <pc:spChg chg="add mod">
          <ac:chgData name="Abdullah Rather" userId="bc1ba19a-3d43-4258-80ac-1262a34bf819" providerId="ADAL" clId="{2F964C84-D4CC-44DA-816D-9535A4F69A83}" dt="2021-08-08T17:20:08.509" v="2359" actId="123"/>
          <ac:spMkLst>
            <pc:docMk/>
            <pc:sldMk cId="2123092457" sldId="256"/>
            <ac:spMk id="8" creationId="{A847070C-BFE5-4335-BE5B-A477A7DD2A4B}"/>
          </ac:spMkLst>
        </pc:spChg>
        <pc:spChg chg="add del">
          <ac:chgData name="Abdullah Rather" userId="bc1ba19a-3d43-4258-80ac-1262a34bf819" providerId="ADAL" clId="{2F964C84-D4CC-44DA-816D-9535A4F69A83}" dt="2021-08-08T14:13:36.281" v="141" actId="26606"/>
          <ac:spMkLst>
            <pc:docMk/>
            <pc:sldMk cId="2123092457" sldId="256"/>
            <ac:spMk id="8" creationId="{FB24EDA8-DF72-4C37-9EC2-D92134F72F0B}"/>
          </ac:spMkLst>
        </pc:spChg>
        <pc:spChg chg="add del mod">
          <ac:chgData name="Abdullah Rather" userId="bc1ba19a-3d43-4258-80ac-1262a34bf819" providerId="ADAL" clId="{2F964C84-D4CC-44DA-816D-9535A4F69A83}" dt="2021-08-08T18:25:22.603" v="3102" actId="478"/>
          <ac:spMkLst>
            <pc:docMk/>
            <pc:sldMk cId="2123092457" sldId="256"/>
            <ac:spMk id="9" creationId="{07D1F206-CAC9-424C-827C-1639D38F4DEF}"/>
          </ac:spMkLst>
        </pc:spChg>
        <pc:spChg chg="add del">
          <ac:chgData name="Abdullah Rather" userId="bc1ba19a-3d43-4258-80ac-1262a34bf819" providerId="ADAL" clId="{2F964C84-D4CC-44DA-816D-9535A4F69A83}" dt="2021-08-08T14:09:20.847" v="75" actId="26606"/>
          <ac:spMkLst>
            <pc:docMk/>
            <pc:sldMk cId="2123092457" sldId="256"/>
            <ac:spMk id="9" creationId="{FB24EDA8-DF72-4C37-9EC2-D92134F72F0B}"/>
          </ac:spMkLst>
        </pc:spChg>
        <pc:spChg chg="add del">
          <ac:chgData name="Abdullah Rather" userId="bc1ba19a-3d43-4258-80ac-1262a34bf819" providerId="ADAL" clId="{2F964C84-D4CC-44DA-816D-9535A4F69A83}" dt="2021-08-08T14:08:25.820" v="49" actId="26606"/>
          <ac:spMkLst>
            <pc:docMk/>
            <pc:sldMk cId="2123092457" sldId="256"/>
            <ac:spMk id="10" creationId="{55F40173-F096-49CC-A730-A2DF1F04EC3B}"/>
          </ac:spMkLst>
        </pc:spChg>
        <pc:spChg chg="add del">
          <ac:chgData name="Abdullah Rather" userId="bc1ba19a-3d43-4258-80ac-1262a34bf819" providerId="ADAL" clId="{2F964C84-D4CC-44DA-816D-9535A4F69A83}" dt="2021-08-08T14:09:20.847" v="75" actId="26606"/>
          <ac:spMkLst>
            <pc:docMk/>
            <pc:sldMk cId="2123092457" sldId="256"/>
            <ac:spMk id="11" creationId="{76F64638-3523-4975-845C-48099809A60F}"/>
          </ac:spMkLst>
        </pc:spChg>
        <pc:spChg chg="add del">
          <ac:chgData name="Abdullah Rather" userId="bc1ba19a-3d43-4258-80ac-1262a34bf819" providerId="ADAL" clId="{2F964C84-D4CC-44DA-816D-9535A4F69A83}" dt="2021-08-08T14:08:25.820" v="49" actId="26606"/>
          <ac:spMkLst>
            <pc:docMk/>
            <pc:sldMk cId="2123092457" sldId="256"/>
            <ac:spMk id="12" creationId="{806CEF0B-5733-482C-9868-4C57AF79DA3E}"/>
          </ac:spMkLst>
        </pc:spChg>
        <pc:spChg chg="add mod">
          <ac:chgData name="Abdullah Rather" userId="bc1ba19a-3d43-4258-80ac-1262a34bf819" providerId="ADAL" clId="{2F964C84-D4CC-44DA-816D-9535A4F69A83}" dt="2021-08-08T18:25:35.090" v="3105"/>
          <ac:spMkLst>
            <pc:docMk/>
            <pc:sldMk cId="2123092457" sldId="256"/>
            <ac:spMk id="12" creationId="{8913F5D4-ED14-417E-B198-DDE3CD4D1A20}"/>
          </ac:spMkLst>
        </pc:spChg>
        <pc:spChg chg="add mod">
          <ac:chgData name="Abdullah Rather" userId="bc1ba19a-3d43-4258-80ac-1262a34bf819" providerId="ADAL" clId="{2F964C84-D4CC-44DA-816D-9535A4F69A83}" dt="2021-08-08T18:39:28.512" v="3272" actId="164"/>
          <ac:spMkLst>
            <pc:docMk/>
            <pc:sldMk cId="2123092457" sldId="256"/>
            <ac:spMk id="13" creationId="{EEEF00CC-F094-4676-AC29-A6E07DBE04FE}"/>
          </ac:spMkLst>
        </pc:spChg>
        <pc:spChg chg="add del">
          <ac:chgData name="Abdullah Rather" userId="bc1ba19a-3d43-4258-80ac-1262a34bf819" providerId="ADAL" clId="{2F964C84-D4CC-44DA-816D-9535A4F69A83}" dt="2021-08-08T14:09:30.155" v="77" actId="26606"/>
          <ac:spMkLst>
            <pc:docMk/>
            <pc:sldMk cId="2123092457" sldId="256"/>
            <ac:spMk id="15" creationId="{55F40173-F096-49CC-A730-A2DF1F04EC3B}"/>
          </ac:spMkLst>
        </pc:spChg>
        <pc:spChg chg="add del">
          <ac:chgData name="Abdullah Rather" userId="bc1ba19a-3d43-4258-80ac-1262a34bf819" providerId="ADAL" clId="{2F964C84-D4CC-44DA-816D-9535A4F69A83}" dt="2021-08-08T14:08:27.405" v="51" actId="26606"/>
          <ac:spMkLst>
            <pc:docMk/>
            <pc:sldMk cId="2123092457" sldId="256"/>
            <ac:spMk id="16" creationId="{CA01913F-3FBD-4B62-92CF-D2B8A674152E}"/>
          </ac:spMkLst>
        </pc:spChg>
        <pc:spChg chg="add del">
          <ac:chgData name="Abdullah Rather" userId="bc1ba19a-3d43-4258-80ac-1262a34bf819" providerId="ADAL" clId="{2F964C84-D4CC-44DA-816D-9535A4F69A83}" dt="2021-08-08T14:09:30.155" v="77" actId="26606"/>
          <ac:spMkLst>
            <pc:docMk/>
            <pc:sldMk cId="2123092457" sldId="256"/>
            <ac:spMk id="18" creationId="{806CEF0B-5733-482C-9868-4C57AF79DA3E}"/>
          </ac:spMkLst>
        </pc:spChg>
        <pc:spChg chg="add del">
          <ac:chgData name="Abdullah Rather" userId="bc1ba19a-3d43-4258-80ac-1262a34bf819" providerId="ADAL" clId="{2F964C84-D4CC-44DA-816D-9535A4F69A83}" dt="2021-08-08T14:08:54.206" v="65" actId="26606"/>
          <ac:spMkLst>
            <pc:docMk/>
            <pc:sldMk cId="2123092457" sldId="256"/>
            <ac:spMk id="19" creationId="{5B3C6E60-CC9B-44DA-ABA3-9E9DA4586A4C}"/>
          </ac:spMkLst>
        </pc:spChg>
        <pc:spChg chg="add del">
          <ac:chgData name="Abdullah Rather" userId="bc1ba19a-3d43-4258-80ac-1262a34bf819" providerId="ADAL" clId="{2F964C84-D4CC-44DA-816D-9535A4F69A83}" dt="2021-08-08T14:08:53.914" v="64" actId="26606"/>
          <ac:spMkLst>
            <pc:docMk/>
            <pc:sldMk cId="2123092457" sldId="256"/>
            <ac:spMk id="22" creationId="{FB24EDA8-DF72-4C37-9EC2-D92134F72F0B}"/>
          </ac:spMkLst>
        </pc:spChg>
        <pc:spChg chg="add mod topLvl">
          <ac:chgData name="Abdullah Rather" userId="bc1ba19a-3d43-4258-80ac-1262a34bf819" providerId="ADAL" clId="{2F964C84-D4CC-44DA-816D-9535A4F69A83}" dt="2021-08-08T18:39:28.512" v="3272" actId="164"/>
          <ac:spMkLst>
            <pc:docMk/>
            <pc:sldMk cId="2123092457" sldId="256"/>
            <ac:spMk id="23" creationId="{5B95B33C-80EF-425B-82F4-C51DE82AEFC8}"/>
          </ac:spMkLst>
        </pc:spChg>
        <pc:spChg chg="add del">
          <ac:chgData name="Abdullah Rather" userId="bc1ba19a-3d43-4258-80ac-1262a34bf819" providerId="ADAL" clId="{2F964C84-D4CC-44DA-816D-9535A4F69A83}" dt="2021-08-08T14:08:53.914" v="64" actId="26606"/>
          <ac:spMkLst>
            <pc:docMk/>
            <pc:sldMk cId="2123092457" sldId="256"/>
            <ac:spMk id="23" creationId="{76F64638-3523-4975-845C-48099809A60F}"/>
          </ac:spMkLst>
        </pc:spChg>
        <pc:spChg chg="add del">
          <ac:chgData name="Abdullah Rather" userId="bc1ba19a-3d43-4258-80ac-1262a34bf819" providerId="ADAL" clId="{2F964C84-D4CC-44DA-816D-9535A4F69A83}" dt="2021-08-08T14:08:36.290" v="54" actId="26606"/>
          <ac:spMkLst>
            <pc:docMk/>
            <pc:sldMk cId="2123092457" sldId="256"/>
            <ac:spMk id="25" creationId="{B8D726A5-7900-41B4-8D49-49B4A2010E7C}"/>
          </ac:spMkLst>
        </pc:spChg>
        <pc:spChg chg="add del">
          <ac:chgData name="Abdullah Rather" userId="bc1ba19a-3d43-4258-80ac-1262a34bf819" providerId="ADAL" clId="{2F964C84-D4CC-44DA-816D-9535A4F69A83}" dt="2021-08-08T14:08:50.218" v="61" actId="26606"/>
          <ac:spMkLst>
            <pc:docMk/>
            <pc:sldMk cId="2123092457" sldId="256"/>
            <ac:spMk id="26" creationId="{FB24EDA8-DF72-4C37-9EC2-D92134F72F0B}"/>
          </ac:spMkLst>
        </pc:spChg>
        <pc:spChg chg="add del">
          <ac:chgData name="Abdullah Rather" userId="bc1ba19a-3d43-4258-80ac-1262a34bf819" providerId="ADAL" clId="{2F964C84-D4CC-44DA-816D-9535A4F69A83}" dt="2021-08-08T14:09:30.971" v="79" actId="26606"/>
          <ac:spMkLst>
            <pc:docMk/>
            <pc:sldMk cId="2123092457" sldId="256"/>
            <ac:spMk id="28" creationId="{FB24EDA8-DF72-4C37-9EC2-D92134F72F0B}"/>
          </ac:spMkLst>
        </pc:spChg>
        <pc:spChg chg="add del">
          <ac:chgData name="Abdullah Rather" userId="bc1ba19a-3d43-4258-80ac-1262a34bf819" providerId="ADAL" clId="{2F964C84-D4CC-44DA-816D-9535A4F69A83}" dt="2021-08-08T14:08:38.373" v="56" actId="26606"/>
          <ac:spMkLst>
            <pc:docMk/>
            <pc:sldMk cId="2123092457" sldId="256"/>
            <ac:spMk id="29" creationId="{4A5BCE34-61A5-4D9E-BB0C-10B1138F2DB2}"/>
          </ac:spMkLst>
        </pc:spChg>
        <pc:spChg chg="add del">
          <ac:chgData name="Abdullah Rather" userId="bc1ba19a-3d43-4258-80ac-1262a34bf819" providerId="ADAL" clId="{2F964C84-D4CC-44DA-816D-9535A4F69A83}" dt="2021-08-08T14:08:50.218" v="61" actId="26606"/>
          <ac:spMkLst>
            <pc:docMk/>
            <pc:sldMk cId="2123092457" sldId="256"/>
            <ac:spMk id="31" creationId="{76F64638-3523-4975-845C-48099809A60F}"/>
          </ac:spMkLst>
        </pc:spChg>
        <pc:spChg chg="add del">
          <ac:chgData name="Abdullah Rather" userId="bc1ba19a-3d43-4258-80ac-1262a34bf819" providerId="ADAL" clId="{2F964C84-D4CC-44DA-816D-9535A4F69A83}" dt="2021-08-08T14:09:30.971" v="79" actId="26606"/>
          <ac:spMkLst>
            <pc:docMk/>
            <pc:sldMk cId="2123092457" sldId="256"/>
            <ac:spMk id="32" creationId="{76F64638-3523-4975-845C-48099809A60F}"/>
          </ac:spMkLst>
        </pc:spChg>
        <pc:spChg chg="add del">
          <ac:chgData name="Abdullah Rather" userId="bc1ba19a-3d43-4258-80ac-1262a34bf819" providerId="ADAL" clId="{2F964C84-D4CC-44DA-816D-9535A4F69A83}" dt="2021-08-08T14:08:53.501" v="63" actId="26606"/>
          <ac:spMkLst>
            <pc:docMk/>
            <pc:sldMk cId="2123092457" sldId="256"/>
            <ac:spMk id="35" creationId="{C228B962-6D59-47D7-8215-55B79A4D370A}"/>
          </ac:spMkLst>
        </pc:spChg>
        <pc:spChg chg="add del">
          <ac:chgData name="Abdullah Rather" userId="bc1ba19a-3d43-4258-80ac-1262a34bf819" providerId="ADAL" clId="{2F964C84-D4CC-44DA-816D-9535A4F69A83}" dt="2021-08-08T14:09:31.584" v="81" actId="26606"/>
          <ac:spMkLst>
            <pc:docMk/>
            <pc:sldMk cId="2123092457" sldId="256"/>
            <ac:spMk id="36" creationId="{55F40173-F096-49CC-A730-A2DF1F04EC3B}"/>
          </ac:spMkLst>
        </pc:spChg>
        <pc:spChg chg="add del">
          <ac:chgData name="Abdullah Rather" userId="bc1ba19a-3d43-4258-80ac-1262a34bf819" providerId="ADAL" clId="{2F964C84-D4CC-44DA-816D-9535A4F69A83}" dt="2021-08-08T14:09:31.584" v="81" actId="26606"/>
          <ac:spMkLst>
            <pc:docMk/>
            <pc:sldMk cId="2123092457" sldId="256"/>
            <ac:spMk id="37" creationId="{806CEF0B-5733-482C-9868-4C57AF79DA3E}"/>
          </ac:spMkLst>
        </pc:spChg>
        <pc:spChg chg="add del">
          <ac:chgData name="Abdullah Rather" userId="bc1ba19a-3d43-4258-80ac-1262a34bf819" providerId="ADAL" clId="{2F964C84-D4CC-44DA-816D-9535A4F69A83}" dt="2021-08-08T14:09:32.186" v="83" actId="26606"/>
          <ac:spMkLst>
            <pc:docMk/>
            <pc:sldMk cId="2123092457" sldId="256"/>
            <ac:spMk id="40" creationId="{FB24EDA8-DF72-4C37-9EC2-D92134F72F0B}"/>
          </ac:spMkLst>
        </pc:spChg>
        <pc:spChg chg="add del">
          <ac:chgData name="Abdullah Rather" userId="bc1ba19a-3d43-4258-80ac-1262a34bf819" providerId="ADAL" clId="{2F964C84-D4CC-44DA-816D-9535A4F69A83}" dt="2021-08-08T14:09:32.186" v="83" actId="26606"/>
          <ac:spMkLst>
            <pc:docMk/>
            <pc:sldMk cId="2123092457" sldId="256"/>
            <ac:spMk id="41" creationId="{76F64638-3523-4975-845C-48099809A60F}"/>
          </ac:spMkLst>
        </pc:spChg>
        <pc:spChg chg="add del">
          <ac:chgData name="Abdullah Rather" userId="bc1ba19a-3d43-4258-80ac-1262a34bf819" providerId="ADAL" clId="{2F964C84-D4CC-44DA-816D-9535A4F69A83}" dt="2021-08-08T14:11:15.366" v="109" actId="26606"/>
          <ac:spMkLst>
            <pc:docMk/>
            <pc:sldMk cId="2123092457" sldId="256"/>
            <ac:spMk id="43" creationId="{FB24EDA8-DF72-4C37-9EC2-D92134F72F0B}"/>
          </ac:spMkLst>
        </pc:spChg>
        <pc:spChg chg="add del">
          <ac:chgData name="Abdullah Rather" userId="bc1ba19a-3d43-4258-80ac-1262a34bf819" providerId="ADAL" clId="{2F964C84-D4CC-44DA-816D-9535A4F69A83}" dt="2021-08-08T14:09:32.923" v="85" actId="26606"/>
          <ac:spMkLst>
            <pc:docMk/>
            <pc:sldMk cId="2123092457" sldId="256"/>
            <ac:spMk id="44" creationId="{55F40173-F096-49CC-A730-A2DF1F04EC3B}"/>
          </ac:spMkLst>
        </pc:spChg>
        <pc:spChg chg="add del">
          <ac:chgData name="Abdullah Rather" userId="bc1ba19a-3d43-4258-80ac-1262a34bf819" providerId="ADAL" clId="{2F964C84-D4CC-44DA-816D-9535A4F69A83}" dt="2021-08-08T14:09:32.923" v="85" actId="26606"/>
          <ac:spMkLst>
            <pc:docMk/>
            <pc:sldMk cId="2123092457" sldId="256"/>
            <ac:spMk id="45" creationId="{806CEF0B-5733-482C-9868-4C57AF79DA3E}"/>
          </ac:spMkLst>
        </pc:spChg>
        <pc:spChg chg="add del">
          <ac:chgData name="Abdullah Rather" userId="bc1ba19a-3d43-4258-80ac-1262a34bf819" providerId="ADAL" clId="{2F964C84-D4CC-44DA-816D-9535A4F69A83}" dt="2021-08-08T14:11:15.366" v="109" actId="26606"/>
          <ac:spMkLst>
            <pc:docMk/>
            <pc:sldMk cId="2123092457" sldId="256"/>
            <ac:spMk id="47" creationId="{76F64638-3523-4975-845C-48099809A60F}"/>
          </ac:spMkLst>
        </pc:spChg>
        <pc:spChg chg="add del">
          <ac:chgData name="Abdullah Rather" userId="bc1ba19a-3d43-4258-80ac-1262a34bf819" providerId="ADAL" clId="{2F964C84-D4CC-44DA-816D-9535A4F69A83}" dt="2021-08-08T14:09:33.631" v="87" actId="26606"/>
          <ac:spMkLst>
            <pc:docMk/>
            <pc:sldMk cId="2123092457" sldId="256"/>
            <ac:spMk id="48" creationId="{FB24EDA8-DF72-4C37-9EC2-D92134F72F0B}"/>
          </ac:spMkLst>
        </pc:spChg>
        <pc:spChg chg="add del">
          <ac:chgData name="Abdullah Rather" userId="bc1ba19a-3d43-4258-80ac-1262a34bf819" providerId="ADAL" clId="{2F964C84-D4CC-44DA-816D-9535A4F69A83}" dt="2021-08-08T14:09:33.631" v="87" actId="26606"/>
          <ac:spMkLst>
            <pc:docMk/>
            <pc:sldMk cId="2123092457" sldId="256"/>
            <ac:spMk id="49" creationId="{76F64638-3523-4975-845C-48099809A60F}"/>
          </ac:spMkLst>
        </pc:spChg>
        <pc:spChg chg="add del">
          <ac:chgData name="Abdullah Rather" userId="bc1ba19a-3d43-4258-80ac-1262a34bf819" providerId="ADAL" clId="{2F964C84-D4CC-44DA-816D-9535A4F69A83}" dt="2021-08-08T14:09:34.322" v="89" actId="26606"/>
          <ac:spMkLst>
            <pc:docMk/>
            <pc:sldMk cId="2123092457" sldId="256"/>
            <ac:spMk id="52" creationId="{55F40173-F096-49CC-A730-A2DF1F04EC3B}"/>
          </ac:spMkLst>
        </pc:spChg>
        <pc:spChg chg="add del">
          <ac:chgData name="Abdullah Rather" userId="bc1ba19a-3d43-4258-80ac-1262a34bf819" providerId="ADAL" clId="{2F964C84-D4CC-44DA-816D-9535A4F69A83}" dt="2021-08-08T14:09:34.322" v="89" actId="26606"/>
          <ac:spMkLst>
            <pc:docMk/>
            <pc:sldMk cId="2123092457" sldId="256"/>
            <ac:spMk id="53" creationId="{806CEF0B-5733-482C-9868-4C57AF79DA3E}"/>
          </ac:spMkLst>
        </pc:spChg>
        <pc:spChg chg="add del">
          <ac:chgData name="Abdullah Rather" userId="bc1ba19a-3d43-4258-80ac-1262a34bf819" providerId="ADAL" clId="{2F964C84-D4CC-44DA-816D-9535A4F69A83}" dt="2021-08-08T14:11:17.373" v="111" actId="26606"/>
          <ac:spMkLst>
            <pc:docMk/>
            <pc:sldMk cId="2123092457" sldId="256"/>
            <ac:spMk id="55" creationId="{F3BB34A6-31BD-4BBB-A8C8-C3E81A71F41B}"/>
          </ac:spMkLst>
        </pc:spChg>
        <pc:spChg chg="add del">
          <ac:chgData name="Abdullah Rather" userId="bc1ba19a-3d43-4258-80ac-1262a34bf819" providerId="ADAL" clId="{2F964C84-D4CC-44DA-816D-9535A4F69A83}" dt="2021-08-08T14:09:35.207" v="91" actId="26606"/>
          <ac:spMkLst>
            <pc:docMk/>
            <pc:sldMk cId="2123092457" sldId="256"/>
            <ac:spMk id="56" creationId="{65DD4B2F-1C7E-407F-B344-CC8C187894A8}"/>
          </ac:spMkLst>
        </pc:spChg>
        <pc:spChg chg="add del">
          <ac:chgData name="Abdullah Rather" userId="bc1ba19a-3d43-4258-80ac-1262a34bf819" providerId="ADAL" clId="{2F964C84-D4CC-44DA-816D-9535A4F69A83}" dt="2021-08-08T14:09:37.013" v="93" actId="26606"/>
          <ac:spMkLst>
            <pc:docMk/>
            <pc:sldMk cId="2123092457" sldId="256"/>
            <ac:spMk id="59" creationId="{55F40173-F096-49CC-A730-A2DF1F04EC3B}"/>
          </ac:spMkLst>
        </pc:spChg>
        <pc:spChg chg="add del">
          <ac:chgData name="Abdullah Rather" userId="bc1ba19a-3d43-4258-80ac-1262a34bf819" providerId="ADAL" clId="{2F964C84-D4CC-44DA-816D-9535A4F69A83}" dt="2021-08-08T14:09:37.013" v="93" actId="26606"/>
          <ac:spMkLst>
            <pc:docMk/>
            <pc:sldMk cId="2123092457" sldId="256"/>
            <ac:spMk id="60" creationId="{806CEF0B-5733-482C-9868-4C57AF79DA3E}"/>
          </ac:spMkLst>
        </pc:spChg>
        <pc:spChg chg="add del">
          <ac:chgData name="Abdullah Rather" userId="bc1ba19a-3d43-4258-80ac-1262a34bf819" providerId="ADAL" clId="{2F964C84-D4CC-44DA-816D-9535A4F69A83}" dt="2021-08-08T14:11:19.579" v="113" actId="26606"/>
          <ac:spMkLst>
            <pc:docMk/>
            <pc:sldMk cId="2123092457" sldId="256"/>
            <ac:spMk id="62" creationId="{FB24EDA8-DF72-4C37-9EC2-D92134F72F0B}"/>
          </ac:spMkLst>
        </pc:spChg>
        <pc:spChg chg="add del">
          <ac:chgData name="Abdullah Rather" userId="bc1ba19a-3d43-4258-80ac-1262a34bf819" providerId="ADAL" clId="{2F964C84-D4CC-44DA-816D-9535A4F69A83}" dt="2021-08-08T14:09:42.374" v="95" actId="26606"/>
          <ac:spMkLst>
            <pc:docMk/>
            <pc:sldMk cId="2123092457" sldId="256"/>
            <ac:spMk id="63" creationId="{FB24EDA8-DF72-4C37-9EC2-D92134F72F0B}"/>
          </ac:spMkLst>
        </pc:spChg>
        <pc:spChg chg="add del">
          <ac:chgData name="Abdullah Rather" userId="bc1ba19a-3d43-4258-80ac-1262a34bf819" providerId="ADAL" clId="{2F964C84-D4CC-44DA-816D-9535A4F69A83}" dt="2021-08-08T14:09:42.374" v="95" actId="26606"/>
          <ac:spMkLst>
            <pc:docMk/>
            <pc:sldMk cId="2123092457" sldId="256"/>
            <ac:spMk id="64" creationId="{76F64638-3523-4975-845C-48099809A60F}"/>
          </ac:spMkLst>
        </pc:spChg>
        <pc:spChg chg="add del">
          <ac:chgData name="Abdullah Rather" userId="bc1ba19a-3d43-4258-80ac-1262a34bf819" providerId="ADAL" clId="{2F964C84-D4CC-44DA-816D-9535A4F69A83}" dt="2021-08-08T14:11:19.579" v="113" actId="26606"/>
          <ac:spMkLst>
            <pc:docMk/>
            <pc:sldMk cId="2123092457" sldId="256"/>
            <ac:spMk id="66" creationId="{76F64638-3523-4975-845C-48099809A60F}"/>
          </ac:spMkLst>
        </pc:spChg>
        <pc:spChg chg="add del">
          <ac:chgData name="Abdullah Rather" userId="bc1ba19a-3d43-4258-80ac-1262a34bf819" providerId="ADAL" clId="{2F964C84-D4CC-44DA-816D-9535A4F69A83}" dt="2021-08-08T14:13:36.281" v="141" actId="26606"/>
          <ac:spMkLst>
            <pc:docMk/>
            <pc:sldMk cId="2123092457" sldId="256"/>
            <ac:spMk id="68" creationId="{76F64638-3523-4975-845C-48099809A60F}"/>
          </ac:spMkLst>
        </pc:spChg>
        <pc:spChg chg="add del">
          <ac:chgData name="Abdullah Rather" userId="bc1ba19a-3d43-4258-80ac-1262a34bf819" providerId="ADAL" clId="{2F964C84-D4CC-44DA-816D-9535A4F69A83}" dt="2021-08-08T14:11:20.375" v="115" actId="26606"/>
          <ac:spMkLst>
            <pc:docMk/>
            <pc:sldMk cId="2123092457" sldId="256"/>
            <ac:spMk id="69" creationId="{65DD4B2F-1C7E-407F-B344-CC8C187894A8}"/>
          </ac:spMkLst>
        </pc:spChg>
        <pc:spChg chg="add del">
          <ac:chgData name="Abdullah Rather" userId="bc1ba19a-3d43-4258-80ac-1262a34bf819" providerId="ADAL" clId="{2F964C84-D4CC-44DA-816D-9535A4F69A83}" dt="2021-08-08T14:11:21.661" v="117" actId="26606"/>
          <ac:spMkLst>
            <pc:docMk/>
            <pc:sldMk cId="2123092457" sldId="256"/>
            <ac:spMk id="72" creationId="{17742E54-A895-4BA3-8313-B3A5932F9102}"/>
          </ac:spMkLst>
        </pc:spChg>
        <pc:spChg chg="add del">
          <ac:chgData name="Abdullah Rather" userId="bc1ba19a-3d43-4258-80ac-1262a34bf819" providerId="ADAL" clId="{2F964C84-D4CC-44DA-816D-9535A4F69A83}" dt="2021-08-08T14:12:17.744" v="129" actId="26606"/>
          <ac:spMkLst>
            <pc:docMk/>
            <pc:sldMk cId="2123092457" sldId="256"/>
            <ac:spMk id="74" creationId="{FB24EDA8-DF72-4C37-9EC2-D92134F72F0B}"/>
          </ac:spMkLst>
        </pc:spChg>
        <pc:spChg chg="add del">
          <ac:chgData name="Abdullah Rather" userId="bc1ba19a-3d43-4258-80ac-1262a34bf819" providerId="ADAL" clId="{2F964C84-D4CC-44DA-816D-9535A4F69A83}" dt="2021-08-08T14:11:30.619" v="119" actId="26606"/>
          <ac:spMkLst>
            <pc:docMk/>
            <pc:sldMk cId="2123092457" sldId="256"/>
            <ac:spMk id="75" creationId="{FB24EDA8-DF72-4C37-9EC2-D92134F72F0B}"/>
          </ac:spMkLst>
        </pc:spChg>
        <pc:spChg chg="add del">
          <ac:chgData name="Abdullah Rather" userId="bc1ba19a-3d43-4258-80ac-1262a34bf819" providerId="ADAL" clId="{2F964C84-D4CC-44DA-816D-9535A4F69A83}" dt="2021-08-08T14:11:30.619" v="119" actId="26606"/>
          <ac:spMkLst>
            <pc:docMk/>
            <pc:sldMk cId="2123092457" sldId="256"/>
            <ac:spMk id="76" creationId="{76F64638-3523-4975-845C-48099809A60F}"/>
          </ac:spMkLst>
        </pc:spChg>
        <pc:spChg chg="add del">
          <ac:chgData name="Abdullah Rather" userId="bc1ba19a-3d43-4258-80ac-1262a34bf819" providerId="ADAL" clId="{2F964C84-D4CC-44DA-816D-9535A4F69A83}" dt="2021-08-08T14:12:17.744" v="129" actId="26606"/>
          <ac:spMkLst>
            <pc:docMk/>
            <pc:sldMk cId="2123092457" sldId="256"/>
            <ac:spMk id="78" creationId="{76F64638-3523-4975-845C-48099809A60F}"/>
          </ac:spMkLst>
        </pc:spChg>
        <pc:spChg chg="add del">
          <ac:chgData name="Abdullah Rather" userId="bc1ba19a-3d43-4258-80ac-1262a34bf819" providerId="ADAL" clId="{2F964C84-D4CC-44DA-816D-9535A4F69A83}" dt="2021-08-08T14:14:56.214" v="153" actId="26606"/>
          <ac:spMkLst>
            <pc:docMk/>
            <pc:sldMk cId="2123092457" sldId="256"/>
            <ac:spMk id="81" creationId="{FB24EDA8-DF72-4C37-9EC2-D92134F72F0B}"/>
          </ac:spMkLst>
        </pc:spChg>
        <pc:spChg chg="add del">
          <ac:chgData name="Abdullah Rather" userId="bc1ba19a-3d43-4258-80ac-1262a34bf819" providerId="ADAL" clId="{2F964C84-D4CC-44DA-816D-9535A4F69A83}" dt="2021-08-08T14:12:20.040" v="131" actId="26606"/>
          <ac:spMkLst>
            <pc:docMk/>
            <pc:sldMk cId="2123092457" sldId="256"/>
            <ac:spMk id="82" creationId="{55F40173-F096-49CC-A730-A2DF1F04EC3B}"/>
          </ac:spMkLst>
        </pc:spChg>
        <pc:spChg chg="add del">
          <ac:chgData name="Abdullah Rather" userId="bc1ba19a-3d43-4258-80ac-1262a34bf819" providerId="ADAL" clId="{2F964C84-D4CC-44DA-816D-9535A4F69A83}" dt="2021-08-08T14:12:20.040" v="131" actId="26606"/>
          <ac:spMkLst>
            <pc:docMk/>
            <pc:sldMk cId="2123092457" sldId="256"/>
            <ac:spMk id="83" creationId="{806CEF0B-5733-482C-9868-4C57AF79DA3E}"/>
          </ac:spMkLst>
        </pc:spChg>
        <pc:spChg chg="add del">
          <ac:chgData name="Abdullah Rather" userId="bc1ba19a-3d43-4258-80ac-1262a34bf819" providerId="ADAL" clId="{2F964C84-D4CC-44DA-816D-9535A4F69A83}" dt="2021-08-08T14:14:56.214" v="153" actId="26606"/>
          <ac:spMkLst>
            <pc:docMk/>
            <pc:sldMk cId="2123092457" sldId="256"/>
            <ac:spMk id="85" creationId="{76F64638-3523-4975-845C-48099809A60F}"/>
          </ac:spMkLst>
        </pc:spChg>
        <pc:spChg chg="add del">
          <ac:chgData name="Abdullah Rather" userId="bc1ba19a-3d43-4258-80ac-1262a34bf819" providerId="ADAL" clId="{2F964C84-D4CC-44DA-816D-9535A4F69A83}" dt="2021-08-08T14:12:23.984" v="133" actId="26606"/>
          <ac:spMkLst>
            <pc:docMk/>
            <pc:sldMk cId="2123092457" sldId="256"/>
            <ac:spMk id="86" creationId="{FB24EDA8-DF72-4C37-9EC2-D92134F72F0B}"/>
          </ac:spMkLst>
        </pc:spChg>
        <pc:spChg chg="add del">
          <ac:chgData name="Abdullah Rather" userId="bc1ba19a-3d43-4258-80ac-1262a34bf819" providerId="ADAL" clId="{2F964C84-D4CC-44DA-816D-9535A4F69A83}" dt="2021-08-08T14:12:23.984" v="133" actId="26606"/>
          <ac:spMkLst>
            <pc:docMk/>
            <pc:sldMk cId="2123092457" sldId="256"/>
            <ac:spMk id="87" creationId="{76F64638-3523-4975-845C-48099809A60F}"/>
          </ac:spMkLst>
        </pc:spChg>
        <pc:spChg chg="add del">
          <ac:chgData name="Abdullah Rather" userId="bc1ba19a-3d43-4258-80ac-1262a34bf819" providerId="ADAL" clId="{2F964C84-D4CC-44DA-816D-9535A4F69A83}" dt="2021-08-08T14:14:57.485" v="155" actId="26606"/>
          <ac:spMkLst>
            <pc:docMk/>
            <pc:sldMk cId="2123092457" sldId="256"/>
            <ac:spMk id="91" creationId="{55F40173-F096-49CC-A730-A2DF1F04EC3B}"/>
          </ac:spMkLst>
        </pc:spChg>
        <pc:spChg chg="add del">
          <ac:chgData name="Abdullah Rather" userId="bc1ba19a-3d43-4258-80ac-1262a34bf819" providerId="ADAL" clId="{2F964C84-D4CC-44DA-816D-9535A4F69A83}" dt="2021-08-08T14:14:57.485" v="155" actId="26606"/>
          <ac:spMkLst>
            <pc:docMk/>
            <pc:sldMk cId="2123092457" sldId="256"/>
            <ac:spMk id="92" creationId="{806CEF0B-5733-482C-9868-4C57AF79DA3E}"/>
          </ac:spMkLst>
        </pc:spChg>
        <pc:spChg chg="add del">
          <ac:chgData name="Abdullah Rather" userId="bc1ba19a-3d43-4258-80ac-1262a34bf819" providerId="ADAL" clId="{2F964C84-D4CC-44DA-816D-9535A4F69A83}" dt="2021-08-08T14:14:59.836" v="157" actId="26606"/>
          <ac:spMkLst>
            <pc:docMk/>
            <pc:sldMk cId="2123092457" sldId="256"/>
            <ac:spMk id="95" creationId="{FB24EDA8-DF72-4C37-9EC2-D92134F72F0B}"/>
          </ac:spMkLst>
        </pc:spChg>
        <pc:spChg chg="add del">
          <ac:chgData name="Abdullah Rather" userId="bc1ba19a-3d43-4258-80ac-1262a34bf819" providerId="ADAL" clId="{2F964C84-D4CC-44DA-816D-9535A4F69A83}" dt="2021-08-08T14:14:59.836" v="157" actId="26606"/>
          <ac:spMkLst>
            <pc:docMk/>
            <pc:sldMk cId="2123092457" sldId="256"/>
            <ac:spMk id="96" creationId="{76F64638-3523-4975-845C-48099809A60F}"/>
          </ac:spMkLst>
        </pc:spChg>
        <pc:grpChg chg="add del mod">
          <ac:chgData name="Abdullah Rather" userId="bc1ba19a-3d43-4258-80ac-1262a34bf819" providerId="ADAL" clId="{2F964C84-D4CC-44DA-816D-9535A4F69A83}" dt="2021-08-08T18:25:30.513" v="3103" actId="165"/>
          <ac:grpSpMkLst>
            <pc:docMk/>
            <pc:sldMk cId="2123092457" sldId="256"/>
            <ac:grpSpMk id="4" creationId="{3D7FE5BA-C4A2-4019-AC0F-020A16F35E4D}"/>
          </ac:grpSpMkLst>
        </pc:grpChg>
        <pc:grpChg chg="add mod">
          <ac:chgData name="Abdullah Rather" userId="bc1ba19a-3d43-4258-80ac-1262a34bf819" providerId="ADAL" clId="{2F964C84-D4CC-44DA-816D-9535A4F69A83}" dt="2021-08-08T18:39:28.512" v="3272" actId="164"/>
          <ac:grpSpMkLst>
            <pc:docMk/>
            <pc:sldMk cId="2123092457" sldId="256"/>
            <ac:grpSpMk id="5" creationId="{BD3890E7-F7DF-4261-AE6F-56BCBC8966D2}"/>
          </ac:grpSpMkLst>
        </pc:grpChg>
        <pc:picChg chg="add del mod ord">
          <ac:chgData name="Abdullah Rather" userId="bc1ba19a-3d43-4258-80ac-1262a34bf819" providerId="ADAL" clId="{2F964C84-D4CC-44DA-816D-9535A4F69A83}" dt="2021-08-08T14:09:03.947" v="70" actId="478"/>
          <ac:picMkLst>
            <pc:docMk/>
            <pc:sldMk cId="2123092457" sldId="256"/>
            <ac:picMk id="5" creationId="{23880292-33F8-4AAA-AA3A-63B0A09061C7}"/>
          </ac:picMkLst>
        </pc:picChg>
        <pc:picChg chg="add del mod">
          <ac:chgData name="Abdullah Rather" userId="bc1ba19a-3d43-4258-80ac-1262a34bf819" providerId="ADAL" clId="{2F964C84-D4CC-44DA-816D-9535A4F69A83}" dt="2021-08-08T14:13:37.167" v="142" actId="931"/>
          <ac:picMkLst>
            <pc:docMk/>
            <pc:sldMk cId="2123092457" sldId="256"/>
            <ac:picMk id="5" creationId="{3B97AF35-9AC9-4F39-9522-323B6BDEB7DA}"/>
          </ac:picMkLst>
        </pc:picChg>
        <pc:picChg chg="add mod topLvl modCrop">
          <ac:chgData name="Abdullah Rather" userId="bc1ba19a-3d43-4258-80ac-1262a34bf819" providerId="ADAL" clId="{2F964C84-D4CC-44DA-816D-9535A4F69A83}" dt="2021-08-08T18:39:28.512" v="3272" actId="164"/>
          <ac:picMkLst>
            <pc:docMk/>
            <pc:sldMk cId="2123092457" sldId="256"/>
            <ac:picMk id="7" creationId="{52FDDD90-422F-4226-B8C5-6491C179F821}"/>
          </ac:picMkLst>
        </pc:picChg>
        <pc:picChg chg="add del mod ord modCrop">
          <ac:chgData name="Abdullah Rather" userId="bc1ba19a-3d43-4258-80ac-1262a34bf819" providerId="ADAL" clId="{2F964C84-D4CC-44DA-816D-9535A4F69A83}" dt="2021-08-08T14:11:00.037" v="103" actId="478"/>
          <ac:picMkLst>
            <pc:docMk/>
            <pc:sldMk cId="2123092457" sldId="256"/>
            <ac:picMk id="7" creationId="{595F5966-98CA-42A6-A52E-FDBAE10827B5}"/>
          </ac:picMkLst>
        </pc:picChg>
        <pc:picChg chg="add mod">
          <ac:chgData name="Abdullah Rather" userId="bc1ba19a-3d43-4258-80ac-1262a34bf819" providerId="ADAL" clId="{2F964C84-D4CC-44DA-816D-9535A4F69A83}" dt="2021-08-08T14:19:21.390" v="223" actId="1076"/>
          <ac:picMkLst>
            <pc:docMk/>
            <pc:sldMk cId="2123092457" sldId="256"/>
            <ac:picMk id="10" creationId="{49A93480-621C-4249-BE4D-41BD819F5F7F}"/>
          </ac:picMkLst>
        </pc:picChg>
        <pc:picChg chg="add mod">
          <ac:chgData name="Abdullah Rather" userId="bc1ba19a-3d43-4258-80ac-1262a34bf819" providerId="ADAL" clId="{2F964C84-D4CC-44DA-816D-9535A4F69A83}" dt="2021-08-08T18:25:35.090" v="3105"/>
          <ac:picMkLst>
            <pc:docMk/>
            <pc:sldMk cId="2123092457" sldId="256"/>
            <ac:picMk id="11" creationId="{98D1A37B-1571-4C5D-A7F1-723F7DB0DD95}"/>
          </ac:picMkLst>
        </pc:picChg>
        <pc:picChg chg="add del mod ord">
          <ac:chgData name="Abdullah Rather" userId="bc1ba19a-3d43-4258-80ac-1262a34bf819" providerId="ADAL" clId="{2F964C84-D4CC-44DA-816D-9535A4F69A83}" dt="2021-08-08T14:11:56.222" v="122" actId="478"/>
          <ac:picMkLst>
            <pc:docMk/>
            <pc:sldMk cId="2123092457" sldId="256"/>
            <ac:picMk id="39" creationId="{BD3CDAC7-3149-478E-A3AF-3C7479CB8361}"/>
          </ac:picMkLst>
        </pc:picChg>
        <pc:picChg chg="add del mod">
          <ac:chgData name="Abdullah Rather" userId="bc1ba19a-3d43-4258-80ac-1262a34bf819" providerId="ADAL" clId="{2F964C84-D4CC-44DA-816D-9535A4F69A83}" dt="2021-08-08T14:12:30.385" v="134" actId="478"/>
          <ac:picMkLst>
            <pc:docMk/>
            <pc:sldMk cId="2123092457" sldId="256"/>
            <ac:picMk id="71" creationId="{AD4CD398-334A-4E3D-A153-5B419DDD5429}"/>
          </ac:picMkLst>
        </pc:picChg>
        <pc:cxnChg chg="add del">
          <ac:chgData name="Abdullah Rather" userId="bc1ba19a-3d43-4258-80ac-1262a34bf819" providerId="ADAL" clId="{2F964C84-D4CC-44DA-816D-9535A4F69A83}" dt="2021-08-08T14:09:20.847" v="75" actId="26606"/>
          <ac:cxnSpMkLst>
            <pc:docMk/>
            <pc:sldMk cId="2123092457" sldId="256"/>
            <ac:cxnSpMk id="13" creationId="{0A046F70-04DA-4509-A661-28463B63FF3B}"/>
          </ac:cxnSpMkLst>
        </pc:cxnChg>
        <pc:cxnChg chg="add del">
          <ac:chgData name="Abdullah Rather" userId="bc1ba19a-3d43-4258-80ac-1262a34bf819" providerId="ADAL" clId="{2F964C84-D4CC-44DA-816D-9535A4F69A83}" dt="2021-08-08T14:08:25.820" v="49" actId="26606"/>
          <ac:cxnSpMkLst>
            <pc:docMk/>
            <pc:sldMk cId="2123092457" sldId="256"/>
            <ac:cxnSpMk id="14" creationId="{FC5D3B4D-9BAC-482B-A34B-01BB35CB5316}"/>
          </ac:cxnSpMkLst>
        </pc:cxnChg>
        <pc:cxnChg chg="add del">
          <ac:chgData name="Abdullah Rather" userId="bc1ba19a-3d43-4258-80ac-1262a34bf819" providerId="ADAL" clId="{2F964C84-D4CC-44DA-816D-9535A4F69A83}" dt="2021-08-08T14:08:27.405" v="51" actId="26606"/>
          <ac:cxnSpMkLst>
            <pc:docMk/>
            <pc:sldMk cId="2123092457" sldId="256"/>
            <ac:cxnSpMk id="17" creationId="{FBB0A898-5387-4E99-A785-462A85DC0170}"/>
          </ac:cxnSpMkLst>
        </pc:cxnChg>
        <pc:cxnChg chg="add del">
          <ac:chgData name="Abdullah Rather" userId="bc1ba19a-3d43-4258-80ac-1262a34bf819" providerId="ADAL" clId="{2F964C84-D4CC-44DA-816D-9535A4F69A83}" dt="2021-08-08T14:08:54.206" v="65" actId="26606"/>
          <ac:cxnSpMkLst>
            <pc:docMk/>
            <pc:sldMk cId="2123092457" sldId="256"/>
            <ac:cxnSpMk id="20" creationId="{2DBC7D7D-EC41-47D2-BDDD-BB626AC3A6CE}"/>
          </ac:cxnSpMkLst>
        </pc:cxnChg>
        <pc:cxnChg chg="add del">
          <ac:chgData name="Abdullah Rather" userId="bc1ba19a-3d43-4258-80ac-1262a34bf819" providerId="ADAL" clId="{2F964C84-D4CC-44DA-816D-9535A4F69A83}" dt="2021-08-08T14:09:30.155" v="77" actId="26606"/>
          <ac:cxnSpMkLst>
            <pc:docMk/>
            <pc:sldMk cId="2123092457" sldId="256"/>
            <ac:cxnSpMk id="21" creationId="{FC5D3B4D-9BAC-482B-A34B-01BB35CB5316}"/>
          </ac:cxnSpMkLst>
        </pc:cxnChg>
        <pc:cxnChg chg="add del">
          <ac:chgData name="Abdullah Rather" userId="bc1ba19a-3d43-4258-80ac-1262a34bf819" providerId="ADAL" clId="{2F964C84-D4CC-44DA-816D-9535A4F69A83}" dt="2021-08-08T14:08:53.914" v="64" actId="26606"/>
          <ac:cxnSpMkLst>
            <pc:docMk/>
            <pc:sldMk cId="2123092457" sldId="256"/>
            <ac:cxnSpMk id="24" creationId="{0A046F70-04DA-4509-A661-28463B63FF3B}"/>
          </ac:cxnSpMkLst>
        </pc:cxnChg>
        <pc:cxnChg chg="add del">
          <ac:chgData name="Abdullah Rather" userId="bc1ba19a-3d43-4258-80ac-1262a34bf819" providerId="ADAL" clId="{2F964C84-D4CC-44DA-816D-9535A4F69A83}" dt="2021-08-08T14:08:36.290" v="54" actId="26606"/>
          <ac:cxnSpMkLst>
            <pc:docMk/>
            <pc:sldMk cId="2123092457" sldId="256"/>
            <ac:cxnSpMk id="27" creationId="{46E49661-E258-450C-8150-A91A6B30D1CD}"/>
          </ac:cxnSpMkLst>
        </pc:cxnChg>
        <pc:cxnChg chg="add del">
          <ac:chgData name="Abdullah Rather" userId="bc1ba19a-3d43-4258-80ac-1262a34bf819" providerId="ADAL" clId="{2F964C84-D4CC-44DA-816D-9535A4F69A83}" dt="2021-08-08T14:08:38.373" v="56" actId="26606"/>
          <ac:cxnSpMkLst>
            <pc:docMk/>
            <pc:sldMk cId="2123092457" sldId="256"/>
            <ac:cxnSpMk id="30" creationId="{79F1B0F4-BC5D-4BBC-BFC1-4AECA3537A91}"/>
          </ac:cxnSpMkLst>
        </pc:cxnChg>
        <pc:cxnChg chg="add del">
          <ac:chgData name="Abdullah Rather" userId="bc1ba19a-3d43-4258-80ac-1262a34bf819" providerId="ADAL" clId="{2F964C84-D4CC-44DA-816D-9535A4F69A83}" dt="2021-08-08T14:08:50.218" v="61" actId="26606"/>
          <ac:cxnSpMkLst>
            <pc:docMk/>
            <pc:sldMk cId="2123092457" sldId="256"/>
            <ac:cxnSpMk id="33" creationId="{0A046F70-04DA-4509-A661-28463B63FF3B}"/>
          </ac:cxnSpMkLst>
        </pc:cxnChg>
        <pc:cxnChg chg="add del">
          <ac:chgData name="Abdullah Rather" userId="bc1ba19a-3d43-4258-80ac-1262a34bf819" providerId="ADAL" clId="{2F964C84-D4CC-44DA-816D-9535A4F69A83}" dt="2021-08-08T14:09:30.971" v="79" actId="26606"/>
          <ac:cxnSpMkLst>
            <pc:docMk/>
            <pc:sldMk cId="2123092457" sldId="256"/>
            <ac:cxnSpMk id="34" creationId="{0A046F70-04DA-4509-A661-28463B63FF3B}"/>
          </ac:cxnSpMkLst>
        </pc:cxnChg>
        <pc:cxnChg chg="add del">
          <ac:chgData name="Abdullah Rather" userId="bc1ba19a-3d43-4258-80ac-1262a34bf819" providerId="ADAL" clId="{2F964C84-D4CC-44DA-816D-9535A4F69A83}" dt="2021-08-08T14:09:31.584" v="81" actId="26606"/>
          <ac:cxnSpMkLst>
            <pc:docMk/>
            <pc:sldMk cId="2123092457" sldId="256"/>
            <ac:cxnSpMk id="38" creationId="{FC5D3B4D-9BAC-482B-A34B-01BB35CB5316}"/>
          </ac:cxnSpMkLst>
        </pc:cxnChg>
        <pc:cxnChg chg="add del">
          <ac:chgData name="Abdullah Rather" userId="bc1ba19a-3d43-4258-80ac-1262a34bf819" providerId="ADAL" clId="{2F964C84-D4CC-44DA-816D-9535A4F69A83}" dt="2021-08-08T14:09:32.186" v="83" actId="26606"/>
          <ac:cxnSpMkLst>
            <pc:docMk/>
            <pc:sldMk cId="2123092457" sldId="256"/>
            <ac:cxnSpMk id="42" creationId="{0A046F70-04DA-4509-A661-28463B63FF3B}"/>
          </ac:cxnSpMkLst>
        </pc:cxnChg>
        <pc:cxnChg chg="add del">
          <ac:chgData name="Abdullah Rather" userId="bc1ba19a-3d43-4258-80ac-1262a34bf819" providerId="ADAL" clId="{2F964C84-D4CC-44DA-816D-9535A4F69A83}" dt="2021-08-08T14:09:32.923" v="85" actId="26606"/>
          <ac:cxnSpMkLst>
            <pc:docMk/>
            <pc:sldMk cId="2123092457" sldId="256"/>
            <ac:cxnSpMk id="46" creationId="{FC5D3B4D-9BAC-482B-A34B-01BB35CB5316}"/>
          </ac:cxnSpMkLst>
        </pc:cxnChg>
        <pc:cxnChg chg="add del">
          <ac:chgData name="Abdullah Rather" userId="bc1ba19a-3d43-4258-80ac-1262a34bf819" providerId="ADAL" clId="{2F964C84-D4CC-44DA-816D-9535A4F69A83}" dt="2021-08-08T14:09:33.631" v="87" actId="26606"/>
          <ac:cxnSpMkLst>
            <pc:docMk/>
            <pc:sldMk cId="2123092457" sldId="256"/>
            <ac:cxnSpMk id="50" creationId="{0A046F70-04DA-4509-A661-28463B63FF3B}"/>
          </ac:cxnSpMkLst>
        </pc:cxnChg>
        <pc:cxnChg chg="add del">
          <ac:chgData name="Abdullah Rather" userId="bc1ba19a-3d43-4258-80ac-1262a34bf819" providerId="ADAL" clId="{2F964C84-D4CC-44DA-816D-9535A4F69A83}" dt="2021-08-08T14:11:15.366" v="109" actId="26606"/>
          <ac:cxnSpMkLst>
            <pc:docMk/>
            <pc:sldMk cId="2123092457" sldId="256"/>
            <ac:cxnSpMk id="51" creationId="{0A046F70-04DA-4509-A661-28463B63FF3B}"/>
          </ac:cxnSpMkLst>
        </pc:cxnChg>
        <pc:cxnChg chg="add del">
          <ac:chgData name="Abdullah Rather" userId="bc1ba19a-3d43-4258-80ac-1262a34bf819" providerId="ADAL" clId="{2F964C84-D4CC-44DA-816D-9535A4F69A83}" dt="2021-08-08T14:09:34.322" v="89" actId="26606"/>
          <ac:cxnSpMkLst>
            <pc:docMk/>
            <pc:sldMk cId="2123092457" sldId="256"/>
            <ac:cxnSpMk id="54" creationId="{FC5D3B4D-9BAC-482B-A34B-01BB35CB5316}"/>
          </ac:cxnSpMkLst>
        </pc:cxnChg>
        <pc:cxnChg chg="add del">
          <ac:chgData name="Abdullah Rather" userId="bc1ba19a-3d43-4258-80ac-1262a34bf819" providerId="ADAL" clId="{2F964C84-D4CC-44DA-816D-9535A4F69A83}" dt="2021-08-08T14:09:35.207" v="91" actId="26606"/>
          <ac:cxnSpMkLst>
            <pc:docMk/>
            <pc:sldMk cId="2123092457" sldId="256"/>
            <ac:cxnSpMk id="57" creationId="{BDC89D4E-94EA-4E1D-96A9-1C6319577D86}"/>
          </ac:cxnSpMkLst>
        </pc:cxnChg>
        <pc:cxnChg chg="add del">
          <ac:chgData name="Abdullah Rather" userId="bc1ba19a-3d43-4258-80ac-1262a34bf819" providerId="ADAL" clId="{2F964C84-D4CC-44DA-816D-9535A4F69A83}" dt="2021-08-08T14:11:17.373" v="111" actId="26606"/>
          <ac:cxnSpMkLst>
            <pc:docMk/>
            <pc:sldMk cId="2123092457" sldId="256"/>
            <ac:cxnSpMk id="58" creationId="{6FF4E9B4-BE85-45F4-8672-47D51F1401BE}"/>
          </ac:cxnSpMkLst>
        </pc:cxnChg>
        <pc:cxnChg chg="add del">
          <ac:chgData name="Abdullah Rather" userId="bc1ba19a-3d43-4258-80ac-1262a34bf819" providerId="ADAL" clId="{2F964C84-D4CC-44DA-816D-9535A4F69A83}" dt="2021-08-08T14:09:37.013" v="93" actId="26606"/>
          <ac:cxnSpMkLst>
            <pc:docMk/>
            <pc:sldMk cId="2123092457" sldId="256"/>
            <ac:cxnSpMk id="61" creationId="{FC5D3B4D-9BAC-482B-A34B-01BB35CB5316}"/>
          </ac:cxnSpMkLst>
        </pc:cxnChg>
        <pc:cxnChg chg="add del">
          <ac:chgData name="Abdullah Rather" userId="bc1ba19a-3d43-4258-80ac-1262a34bf819" providerId="ADAL" clId="{2F964C84-D4CC-44DA-816D-9535A4F69A83}" dt="2021-08-08T14:09:42.374" v="95" actId="26606"/>
          <ac:cxnSpMkLst>
            <pc:docMk/>
            <pc:sldMk cId="2123092457" sldId="256"/>
            <ac:cxnSpMk id="65" creationId="{0A046F70-04DA-4509-A661-28463B63FF3B}"/>
          </ac:cxnSpMkLst>
        </pc:cxnChg>
        <pc:cxnChg chg="add del">
          <ac:chgData name="Abdullah Rather" userId="bc1ba19a-3d43-4258-80ac-1262a34bf819" providerId="ADAL" clId="{2F964C84-D4CC-44DA-816D-9535A4F69A83}" dt="2021-08-08T14:11:19.579" v="113" actId="26606"/>
          <ac:cxnSpMkLst>
            <pc:docMk/>
            <pc:sldMk cId="2123092457" sldId="256"/>
            <ac:cxnSpMk id="67" creationId="{0A046F70-04DA-4509-A661-28463B63FF3B}"/>
          </ac:cxnSpMkLst>
        </pc:cxnChg>
        <pc:cxnChg chg="add del">
          <ac:chgData name="Abdullah Rather" userId="bc1ba19a-3d43-4258-80ac-1262a34bf819" providerId="ADAL" clId="{2F964C84-D4CC-44DA-816D-9535A4F69A83}" dt="2021-08-08T14:11:20.375" v="115" actId="26606"/>
          <ac:cxnSpMkLst>
            <pc:docMk/>
            <pc:sldMk cId="2123092457" sldId="256"/>
            <ac:cxnSpMk id="70" creationId="{BDC89D4E-94EA-4E1D-96A9-1C6319577D86}"/>
          </ac:cxnSpMkLst>
        </pc:cxnChg>
        <pc:cxnChg chg="add del">
          <ac:chgData name="Abdullah Rather" userId="bc1ba19a-3d43-4258-80ac-1262a34bf819" providerId="ADAL" clId="{2F964C84-D4CC-44DA-816D-9535A4F69A83}" dt="2021-08-08T14:11:21.661" v="117" actId="26606"/>
          <ac:cxnSpMkLst>
            <pc:docMk/>
            <pc:sldMk cId="2123092457" sldId="256"/>
            <ac:cxnSpMk id="73" creationId="{CF6958D7-37CE-4339-977C-D668C9C3BBA9}"/>
          </ac:cxnSpMkLst>
        </pc:cxnChg>
        <pc:cxnChg chg="add del">
          <ac:chgData name="Abdullah Rather" userId="bc1ba19a-3d43-4258-80ac-1262a34bf819" providerId="ADAL" clId="{2F964C84-D4CC-44DA-816D-9535A4F69A83}" dt="2021-08-08T14:11:30.619" v="119" actId="26606"/>
          <ac:cxnSpMkLst>
            <pc:docMk/>
            <pc:sldMk cId="2123092457" sldId="256"/>
            <ac:cxnSpMk id="77" creationId="{0A046F70-04DA-4509-A661-28463B63FF3B}"/>
          </ac:cxnSpMkLst>
        </pc:cxnChg>
        <pc:cxnChg chg="add del">
          <ac:chgData name="Abdullah Rather" userId="bc1ba19a-3d43-4258-80ac-1262a34bf819" providerId="ADAL" clId="{2F964C84-D4CC-44DA-816D-9535A4F69A83}" dt="2021-08-08T14:13:36.281" v="141" actId="26606"/>
          <ac:cxnSpMkLst>
            <pc:docMk/>
            <pc:sldMk cId="2123092457" sldId="256"/>
            <ac:cxnSpMk id="79" creationId="{0A046F70-04DA-4509-A661-28463B63FF3B}"/>
          </ac:cxnSpMkLst>
        </pc:cxnChg>
        <pc:cxnChg chg="add del">
          <ac:chgData name="Abdullah Rather" userId="bc1ba19a-3d43-4258-80ac-1262a34bf819" providerId="ADAL" clId="{2F964C84-D4CC-44DA-816D-9535A4F69A83}" dt="2021-08-08T14:12:17.744" v="129" actId="26606"/>
          <ac:cxnSpMkLst>
            <pc:docMk/>
            <pc:sldMk cId="2123092457" sldId="256"/>
            <ac:cxnSpMk id="80" creationId="{0A046F70-04DA-4509-A661-28463B63FF3B}"/>
          </ac:cxnSpMkLst>
        </pc:cxnChg>
        <pc:cxnChg chg="add del">
          <ac:chgData name="Abdullah Rather" userId="bc1ba19a-3d43-4258-80ac-1262a34bf819" providerId="ADAL" clId="{2F964C84-D4CC-44DA-816D-9535A4F69A83}" dt="2021-08-08T14:12:20.040" v="131" actId="26606"/>
          <ac:cxnSpMkLst>
            <pc:docMk/>
            <pc:sldMk cId="2123092457" sldId="256"/>
            <ac:cxnSpMk id="84" creationId="{FC5D3B4D-9BAC-482B-A34B-01BB35CB5316}"/>
          </ac:cxnSpMkLst>
        </pc:cxnChg>
        <pc:cxnChg chg="add del">
          <ac:chgData name="Abdullah Rather" userId="bc1ba19a-3d43-4258-80ac-1262a34bf819" providerId="ADAL" clId="{2F964C84-D4CC-44DA-816D-9535A4F69A83}" dt="2021-08-08T14:12:23.984" v="133" actId="26606"/>
          <ac:cxnSpMkLst>
            <pc:docMk/>
            <pc:sldMk cId="2123092457" sldId="256"/>
            <ac:cxnSpMk id="88" creationId="{0A046F70-04DA-4509-A661-28463B63FF3B}"/>
          </ac:cxnSpMkLst>
        </pc:cxnChg>
        <pc:cxnChg chg="add del">
          <ac:chgData name="Abdullah Rather" userId="bc1ba19a-3d43-4258-80ac-1262a34bf819" providerId="ADAL" clId="{2F964C84-D4CC-44DA-816D-9535A4F69A83}" dt="2021-08-08T14:14:56.214" v="153" actId="26606"/>
          <ac:cxnSpMkLst>
            <pc:docMk/>
            <pc:sldMk cId="2123092457" sldId="256"/>
            <ac:cxnSpMk id="89" creationId="{0A046F70-04DA-4509-A661-28463B63FF3B}"/>
          </ac:cxnSpMkLst>
        </pc:cxnChg>
        <pc:cxnChg chg="add del">
          <ac:chgData name="Abdullah Rather" userId="bc1ba19a-3d43-4258-80ac-1262a34bf819" providerId="ADAL" clId="{2F964C84-D4CC-44DA-816D-9535A4F69A83}" dt="2021-08-08T14:14:57.485" v="155" actId="26606"/>
          <ac:cxnSpMkLst>
            <pc:docMk/>
            <pc:sldMk cId="2123092457" sldId="256"/>
            <ac:cxnSpMk id="93" creationId="{FC5D3B4D-9BAC-482B-A34B-01BB35CB5316}"/>
          </ac:cxnSpMkLst>
        </pc:cxnChg>
        <pc:cxnChg chg="add del">
          <ac:chgData name="Abdullah Rather" userId="bc1ba19a-3d43-4258-80ac-1262a34bf819" providerId="ADAL" clId="{2F964C84-D4CC-44DA-816D-9535A4F69A83}" dt="2021-08-08T14:14:59.836" v="157" actId="26606"/>
          <ac:cxnSpMkLst>
            <pc:docMk/>
            <pc:sldMk cId="2123092457" sldId="256"/>
            <ac:cxnSpMk id="97" creationId="{0A046F70-04DA-4509-A661-28463B63FF3B}"/>
          </ac:cxnSpMkLst>
        </pc:cxnChg>
      </pc:sldChg>
      <pc:sldChg chg="addSp delSp modSp new del mod setBg setClrOvrMap">
        <pc:chgData name="Abdullah Rather" userId="bc1ba19a-3d43-4258-80ac-1262a34bf819" providerId="ADAL" clId="{2F964C84-D4CC-44DA-816D-9535A4F69A83}" dt="2021-08-08T16:03:46.338" v="680" actId="680"/>
        <pc:sldMkLst>
          <pc:docMk/>
          <pc:sldMk cId="235021723" sldId="257"/>
        </pc:sldMkLst>
        <pc:spChg chg="mod">
          <ac:chgData name="Abdullah Rather" userId="bc1ba19a-3d43-4258-80ac-1262a34bf819" providerId="ADAL" clId="{2F964C84-D4CC-44DA-816D-9535A4F69A83}" dt="2021-08-08T16:03:46.040" v="679"/>
          <ac:spMkLst>
            <pc:docMk/>
            <pc:sldMk cId="235021723" sldId="257"/>
            <ac:spMk id="2" creationId="{170265BF-791B-406D-BA3D-807D84C30146}"/>
          </ac:spMkLst>
        </pc:spChg>
        <pc:spChg chg="mod">
          <ac:chgData name="Abdullah Rather" userId="bc1ba19a-3d43-4258-80ac-1262a34bf819" providerId="ADAL" clId="{2F964C84-D4CC-44DA-816D-9535A4F69A83}" dt="2021-08-08T16:03:46.040" v="679"/>
          <ac:spMkLst>
            <pc:docMk/>
            <pc:sldMk cId="235021723" sldId="257"/>
            <ac:spMk id="3" creationId="{49302D75-2008-46C9-9FB1-57089E5DF729}"/>
          </ac:spMkLst>
        </pc:spChg>
        <pc:spChg chg="add del">
          <ac:chgData name="Abdullah Rather" userId="bc1ba19a-3d43-4258-80ac-1262a34bf819" providerId="ADAL" clId="{2F964C84-D4CC-44DA-816D-9535A4F69A83}" dt="2021-08-08T16:02:52.886" v="672" actId="26606"/>
          <ac:spMkLst>
            <pc:docMk/>
            <pc:sldMk cId="235021723" sldId="257"/>
            <ac:spMk id="8" creationId="{7B2A1016-34C3-4BE4-94F4-F4215EA18EAB}"/>
          </ac:spMkLst>
        </pc:spChg>
        <pc:spChg chg="add del">
          <ac:chgData name="Abdullah Rather" userId="bc1ba19a-3d43-4258-80ac-1262a34bf819" providerId="ADAL" clId="{2F964C84-D4CC-44DA-816D-9535A4F69A83}" dt="2021-08-08T16:02:52.886" v="672" actId="26606"/>
          <ac:spMkLst>
            <pc:docMk/>
            <pc:sldMk cId="235021723" sldId="257"/>
            <ac:spMk id="10" creationId="{4BBFA14D-8E4F-42D4-B5A0-9588A6A45452}"/>
          </ac:spMkLst>
        </pc:spChg>
        <pc:cxnChg chg="add del">
          <ac:chgData name="Abdullah Rather" userId="bc1ba19a-3d43-4258-80ac-1262a34bf819" providerId="ADAL" clId="{2F964C84-D4CC-44DA-816D-9535A4F69A83}" dt="2021-08-08T16:02:52.886" v="672" actId="26606"/>
          <ac:cxnSpMkLst>
            <pc:docMk/>
            <pc:sldMk cId="235021723" sldId="257"/>
            <ac:cxnSpMk id="12" creationId="{610B2B88-1A1B-486B-9366-918FE2E71D41}"/>
          </ac:cxnSpMkLst>
        </pc:cxnChg>
      </pc:sldChg>
      <pc:sldChg chg="addSp delSp modSp new add del mod ord setBg setClrOvrMap">
        <pc:chgData name="Abdullah Rather" userId="bc1ba19a-3d43-4258-80ac-1262a34bf819" providerId="ADAL" clId="{2F964C84-D4CC-44DA-816D-9535A4F69A83}" dt="2021-08-08T16:03:56.598" v="685" actId="2696"/>
        <pc:sldMkLst>
          <pc:docMk/>
          <pc:sldMk cId="2754797595" sldId="257"/>
        </pc:sldMkLst>
        <pc:spChg chg="mod">
          <ac:chgData name="Abdullah Rather" userId="bc1ba19a-3d43-4258-80ac-1262a34bf819" providerId="ADAL" clId="{2F964C84-D4CC-44DA-816D-9535A4F69A83}" dt="2021-08-08T14:07:13.929" v="39" actId="26606"/>
          <ac:spMkLst>
            <pc:docMk/>
            <pc:sldMk cId="2754797595" sldId="257"/>
            <ac:spMk id="2" creationId="{2CDF6E55-2EEA-4726-A6CE-10A92CC78B46}"/>
          </ac:spMkLst>
        </pc:spChg>
        <pc:spChg chg="add del mod">
          <ac:chgData name="Abdullah Rather" userId="bc1ba19a-3d43-4258-80ac-1262a34bf819" providerId="ADAL" clId="{2F964C84-D4CC-44DA-816D-9535A4F69A83}" dt="2021-08-08T16:03:46.772" v="683" actId="931"/>
          <ac:spMkLst>
            <pc:docMk/>
            <pc:sldMk cId="2754797595" sldId="257"/>
            <ac:spMk id="3" creationId="{D61A6B55-5161-4A5A-9E33-4BC787D891E2}"/>
          </ac:spMkLst>
        </pc:spChg>
        <pc:spChg chg="add del">
          <ac:chgData name="Abdullah Rather" userId="bc1ba19a-3d43-4258-80ac-1262a34bf819" providerId="ADAL" clId="{2F964C84-D4CC-44DA-816D-9535A4F69A83}" dt="2021-08-08T14:06:52.350" v="22" actId="26606"/>
          <ac:spMkLst>
            <pc:docMk/>
            <pc:sldMk cId="2754797595" sldId="257"/>
            <ac:spMk id="8" creationId="{39E4C68A-A4A9-48A4-9FF2-D2896B1EA01F}"/>
          </ac:spMkLst>
        </pc:spChg>
        <pc:spChg chg="add del">
          <ac:chgData name="Abdullah Rather" userId="bc1ba19a-3d43-4258-80ac-1262a34bf819" providerId="ADAL" clId="{2F964C84-D4CC-44DA-816D-9535A4F69A83}" dt="2021-08-08T14:06:52.350" v="22" actId="26606"/>
          <ac:spMkLst>
            <pc:docMk/>
            <pc:sldMk cId="2754797595" sldId="257"/>
            <ac:spMk id="10" creationId="{E2B9AEA5-52CB-49A6-AF8A-33502F291B91}"/>
          </ac:spMkLst>
        </pc:spChg>
        <pc:spChg chg="add del">
          <ac:chgData name="Abdullah Rather" userId="bc1ba19a-3d43-4258-80ac-1262a34bf819" providerId="ADAL" clId="{2F964C84-D4CC-44DA-816D-9535A4F69A83}" dt="2021-08-08T14:06:59.509" v="24" actId="26606"/>
          <ac:spMkLst>
            <pc:docMk/>
            <pc:sldMk cId="2754797595" sldId="257"/>
            <ac:spMk id="13" creationId="{7B2A1016-34C3-4BE4-94F4-F4215EA18EAB}"/>
          </ac:spMkLst>
        </pc:spChg>
        <pc:spChg chg="add del">
          <ac:chgData name="Abdullah Rather" userId="bc1ba19a-3d43-4258-80ac-1262a34bf819" providerId="ADAL" clId="{2F964C84-D4CC-44DA-816D-9535A4F69A83}" dt="2021-08-08T14:06:59.509" v="24" actId="26606"/>
          <ac:spMkLst>
            <pc:docMk/>
            <pc:sldMk cId="2754797595" sldId="257"/>
            <ac:spMk id="14" creationId="{4BBFA14D-8E4F-42D4-B5A0-9588A6A45452}"/>
          </ac:spMkLst>
        </pc:spChg>
        <pc:spChg chg="add del">
          <ac:chgData name="Abdullah Rather" userId="bc1ba19a-3d43-4258-80ac-1262a34bf819" providerId="ADAL" clId="{2F964C84-D4CC-44DA-816D-9535A4F69A83}" dt="2021-08-08T14:07:02.849" v="26" actId="26606"/>
          <ac:spMkLst>
            <pc:docMk/>
            <pc:sldMk cId="2754797595" sldId="257"/>
            <ac:spMk id="16" creationId="{BC82E0D7-37D0-4C31-B2DA-233C8F10C968}"/>
          </ac:spMkLst>
        </pc:spChg>
        <pc:spChg chg="add del">
          <ac:chgData name="Abdullah Rather" userId="bc1ba19a-3d43-4258-80ac-1262a34bf819" providerId="ADAL" clId="{2F964C84-D4CC-44DA-816D-9535A4F69A83}" dt="2021-08-08T14:07:02.849" v="26" actId="26606"/>
          <ac:spMkLst>
            <pc:docMk/>
            <pc:sldMk cId="2754797595" sldId="257"/>
            <ac:spMk id="18" creationId="{F9F40211-4307-4706-AE59-83AC153FBFFA}"/>
          </ac:spMkLst>
        </pc:spChg>
        <pc:spChg chg="add del">
          <ac:chgData name="Abdullah Rather" userId="bc1ba19a-3d43-4258-80ac-1262a34bf819" providerId="ADAL" clId="{2F964C84-D4CC-44DA-816D-9535A4F69A83}" dt="2021-08-08T14:07:04.392" v="28" actId="26606"/>
          <ac:spMkLst>
            <pc:docMk/>
            <pc:sldMk cId="2754797595" sldId="257"/>
            <ac:spMk id="20" creationId="{DAA7C513-277B-4325-9779-116946C0D319}"/>
          </ac:spMkLst>
        </pc:spChg>
        <pc:spChg chg="add del">
          <ac:chgData name="Abdullah Rather" userId="bc1ba19a-3d43-4258-80ac-1262a34bf819" providerId="ADAL" clId="{2F964C84-D4CC-44DA-816D-9535A4F69A83}" dt="2021-08-08T14:07:04.392" v="28" actId="26606"/>
          <ac:spMkLst>
            <pc:docMk/>
            <pc:sldMk cId="2754797595" sldId="257"/>
            <ac:spMk id="21" creationId="{A20F6923-DC2F-4143-ACA0-519D0FE6C7E7}"/>
          </ac:spMkLst>
        </pc:spChg>
        <pc:spChg chg="add del">
          <ac:chgData name="Abdullah Rather" userId="bc1ba19a-3d43-4258-80ac-1262a34bf819" providerId="ADAL" clId="{2F964C84-D4CC-44DA-816D-9535A4F69A83}" dt="2021-08-08T14:07:04.392" v="28" actId="26606"/>
          <ac:spMkLst>
            <pc:docMk/>
            <pc:sldMk cId="2754797595" sldId="257"/>
            <ac:spMk id="22" creationId="{8319B32C-704E-4A0B-BD7B-186B70511A5B}"/>
          </ac:spMkLst>
        </pc:spChg>
        <pc:spChg chg="add del">
          <ac:chgData name="Abdullah Rather" userId="bc1ba19a-3d43-4258-80ac-1262a34bf819" providerId="ADAL" clId="{2F964C84-D4CC-44DA-816D-9535A4F69A83}" dt="2021-08-08T14:07:06.783" v="30" actId="26606"/>
          <ac:spMkLst>
            <pc:docMk/>
            <pc:sldMk cId="2754797595" sldId="257"/>
            <ac:spMk id="24" creationId="{B5068B1C-1A28-475A-A0E0-4C23200D8201}"/>
          </ac:spMkLst>
        </pc:spChg>
        <pc:spChg chg="add del">
          <ac:chgData name="Abdullah Rather" userId="bc1ba19a-3d43-4258-80ac-1262a34bf819" providerId="ADAL" clId="{2F964C84-D4CC-44DA-816D-9535A4F69A83}" dt="2021-08-08T14:07:06.783" v="30" actId="26606"/>
          <ac:spMkLst>
            <pc:docMk/>
            <pc:sldMk cId="2754797595" sldId="257"/>
            <ac:spMk id="25" creationId="{6D428773-F789-43B7-B5FD-AE49E5BD2E79}"/>
          </ac:spMkLst>
        </pc:spChg>
        <pc:spChg chg="add del">
          <ac:chgData name="Abdullah Rather" userId="bc1ba19a-3d43-4258-80ac-1262a34bf819" providerId="ADAL" clId="{2F964C84-D4CC-44DA-816D-9535A4F69A83}" dt="2021-08-08T14:07:08.205" v="32" actId="26606"/>
          <ac:spMkLst>
            <pc:docMk/>
            <pc:sldMk cId="2754797595" sldId="257"/>
            <ac:spMk id="27" creationId="{17F432D6-15A4-4BE1-BA1F-C0359AC7A314}"/>
          </ac:spMkLst>
        </pc:spChg>
        <pc:spChg chg="add del">
          <ac:chgData name="Abdullah Rather" userId="bc1ba19a-3d43-4258-80ac-1262a34bf819" providerId="ADAL" clId="{2F964C84-D4CC-44DA-816D-9535A4F69A83}" dt="2021-08-08T14:07:08.205" v="32" actId="26606"/>
          <ac:spMkLst>
            <pc:docMk/>
            <pc:sldMk cId="2754797595" sldId="257"/>
            <ac:spMk id="28" creationId="{354706C1-38B7-4C23-8749-906CB0DC80A8}"/>
          </ac:spMkLst>
        </pc:spChg>
        <pc:spChg chg="add del">
          <ac:chgData name="Abdullah Rather" userId="bc1ba19a-3d43-4258-80ac-1262a34bf819" providerId="ADAL" clId="{2F964C84-D4CC-44DA-816D-9535A4F69A83}" dt="2021-08-08T14:07:08.205" v="32" actId="26606"/>
          <ac:spMkLst>
            <pc:docMk/>
            <pc:sldMk cId="2754797595" sldId="257"/>
            <ac:spMk id="29" creationId="{FEE15661-B0F2-42AE-A75B-0999B2CF5983}"/>
          </ac:spMkLst>
        </pc:spChg>
        <pc:spChg chg="add del">
          <ac:chgData name="Abdullah Rather" userId="bc1ba19a-3d43-4258-80ac-1262a34bf819" providerId="ADAL" clId="{2F964C84-D4CC-44DA-816D-9535A4F69A83}" dt="2021-08-08T14:07:10.911" v="34" actId="26606"/>
          <ac:spMkLst>
            <pc:docMk/>
            <pc:sldMk cId="2754797595" sldId="257"/>
            <ac:spMk id="32" creationId="{B0890400-BB8B-4A44-AB63-65C7CA223EBA}"/>
          </ac:spMkLst>
        </pc:spChg>
        <pc:spChg chg="add del">
          <ac:chgData name="Abdullah Rather" userId="bc1ba19a-3d43-4258-80ac-1262a34bf819" providerId="ADAL" clId="{2F964C84-D4CC-44DA-816D-9535A4F69A83}" dt="2021-08-08T14:07:12.333" v="36" actId="26606"/>
          <ac:spMkLst>
            <pc:docMk/>
            <pc:sldMk cId="2754797595" sldId="257"/>
            <ac:spMk id="35" creationId="{7B2A1016-34C3-4BE4-94F4-F4215EA18EAB}"/>
          </ac:spMkLst>
        </pc:spChg>
        <pc:spChg chg="add del">
          <ac:chgData name="Abdullah Rather" userId="bc1ba19a-3d43-4258-80ac-1262a34bf819" providerId="ADAL" clId="{2F964C84-D4CC-44DA-816D-9535A4F69A83}" dt="2021-08-08T14:07:12.333" v="36" actId="26606"/>
          <ac:spMkLst>
            <pc:docMk/>
            <pc:sldMk cId="2754797595" sldId="257"/>
            <ac:spMk id="36" creationId="{4BBFA14D-8E4F-42D4-B5A0-9588A6A45452}"/>
          </ac:spMkLst>
        </pc:spChg>
        <pc:spChg chg="add del">
          <ac:chgData name="Abdullah Rather" userId="bc1ba19a-3d43-4258-80ac-1262a34bf819" providerId="ADAL" clId="{2F964C84-D4CC-44DA-816D-9535A4F69A83}" dt="2021-08-08T14:07:13.919" v="38" actId="26606"/>
          <ac:spMkLst>
            <pc:docMk/>
            <pc:sldMk cId="2754797595" sldId="257"/>
            <ac:spMk id="39" creationId="{77D7B666-D5E6-48CE-B26A-FB5E5C34AF90}"/>
          </ac:spMkLst>
        </pc:spChg>
        <pc:spChg chg="add del">
          <ac:chgData name="Abdullah Rather" userId="bc1ba19a-3d43-4258-80ac-1262a34bf819" providerId="ADAL" clId="{2F964C84-D4CC-44DA-816D-9535A4F69A83}" dt="2021-08-08T14:07:13.919" v="38" actId="26606"/>
          <ac:spMkLst>
            <pc:docMk/>
            <pc:sldMk cId="2754797595" sldId="257"/>
            <ac:spMk id="40" creationId="{F6EE670A-A41A-44AD-BC1C-2090365EB5B3}"/>
          </ac:spMkLst>
        </pc:spChg>
        <pc:spChg chg="add">
          <ac:chgData name="Abdullah Rather" userId="bc1ba19a-3d43-4258-80ac-1262a34bf819" providerId="ADAL" clId="{2F964C84-D4CC-44DA-816D-9535A4F69A83}" dt="2021-08-08T14:07:13.929" v="39" actId="26606"/>
          <ac:spMkLst>
            <pc:docMk/>
            <pc:sldMk cId="2754797595" sldId="257"/>
            <ac:spMk id="42" creationId="{7B2A1016-34C3-4BE4-94F4-F4215EA18EAB}"/>
          </ac:spMkLst>
        </pc:spChg>
        <pc:spChg chg="add">
          <ac:chgData name="Abdullah Rather" userId="bc1ba19a-3d43-4258-80ac-1262a34bf819" providerId="ADAL" clId="{2F964C84-D4CC-44DA-816D-9535A4F69A83}" dt="2021-08-08T14:07:13.929" v="39" actId="26606"/>
          <ac:spMkLst>
            <pc:docMk/>
            <pc:sldMk cId="2754797595" sldId="257"/>
            <ac:spMk id="43" creationId="{4BBFA14D-8E4F-42D4-B5A0-9588A6A45452}"/>
          </ac:spMkLst>
        </pc:spChg>
        <pc:picChg chg="add del mod ord">
          <ac:chgData name="Abdullah Rather" userId="bc1ba19a-3d43-4258-80ac-1262a34bf819" providerId="ADAL" clId="{2F964C84-D4CC-44DA-816D-9535A4F69A83}" dt="2021-08-08T16:03:46.772" v="683" actId="931"/>
          <ac:picMkLst>
            <pc:docMk/>
            <pc:sldMk cId="2754797595" sldId="257"/>
            <ac:picMk id="5" creationId="{4C397B8B-D7D1-4649-A9D4-AF8B4CF2F525}"/>
          </ac:picMkLst>
        </pc:picChg>
        <pc:cxnChg chg="add del">
          <ac:chgData name="Abdullah Rather" userId="bc1ba19a-3d43-4258-80ac-1262a34bf819" providerId="ADAL" clId="{2F964C84-D4CC-44DA-816D-9535A4F69A83}" dt="2021-08-08T14:06:59.509" v="24" actId="26606"/>
          <ac:cxnSpMkLst>
            <pc:docMk/>
            <pc:sldMk cId="2754797595" sldId="257"/>
            <ac:cxnSpMk id="12" creationId="{610B2B88-1A1B-486B-9366-918FE2E71D41}"/>
          </ac:cxnSpMkLst>
        </pc:cxnChg>
        <pc:cxnChg chg="add del">
          <ac:chgData name="Abdullah Rather" userId="bc1ba19a-3d43-4258-80ac-1262a34bf819" providerId="ADAL" clId="{2F964C84-D4CC-44DA-816D-9535A4F69A83}" dt="2021-08-08T14:07:02.849" v="26" actId="26606"/>
          <ac:cxnSpMkLst>
            <pc:docMk/>
            <pc:sldMk cId="2754797595" sldId="257"/>
            <ac:cxnSpMk id="17" creationId="{1AD3A364-FD48-4C42-B623-DAD0C3ED6B47}"/>
          </ac:cxnSpMkLst>
        </pc:cxnChg>
        <pc:cxnChg chg="add del">
          <ac:chgData name="Abdullah Rather" userId="bc1ba19a-3d43-4258-80ac-1262a34bf819" providerId="ADAL" clId="{2F964C84-D4CC-44DA-816D-9535A4F69A83}" dt="2021-08-08T14:07:08.205" v="32" actId="26606"/>
          <ac:cxnSpMkLst>
            <pc:docMk/>
            <pc:sldMk cId="2754797595" sldId="257"/>
            <ac:cxnSpMk id="30" creationId="{CD161189-7A5B-4B2B-93DC-777102994750}"/>
          </ac:cxnSpMkLst>
        </pc:cxnChg>
        <pc:cxnChg chg="add del">
          <ac:chgData name="Abdullah Rather" userId="bc1ba19a-3d43-4258-80ac-1262a34bf819" providerId="ADAL" clId="{2F964C84-D4CC-44DA-816D-9535A4F69A83}" dt="2021-08-08T14:07:10.911" v="34" actId="26606"/>
          <ac:cxnSpMkLst>
            <pc:docMk/>
            <pc:sldMk cId="2754797595" sldId="257"/>
            <ac:cxnSpMk id="33" creationId="{4D39B797-CDC6-4529-8A36-9CBFC9816337}"/>
          </ac:cxnSpMkLst>
        </pc:cxnChg>
        <pc:cxnChg chg="add del">
          <ac:chgData name="Abdullah Rather" userId="bc1ba19a-3d43-4258-80ac-1262a34bf819" providerId="ADAL" clId="{2F964C84-D4CC-44DA-816D-9535A4F69A83}" dt="2021-08-08T14:07:12.333" v="36" actId="26606"/>
          <ac:cxnSpMkLst>
            <pc:docMk/>
            <pc:sldMk cId="2754797595" sldId="257"/>
            <ac:cxnSpMk id="37" creationId="{610B2B88-1A1B-486B-9366-918FE2E71D41}"/>
          </ac:cxnSpMkLst>
        </pc:cxnChg>
        <pc:cxnChg chg="add">
          <ac:chgData name="Abdullah Rather" userId="bc1ba19a-3d43-4258-80ac-1262a34bf819" providerId="ADAL" clId="{2F964C84-D4CC-44DA-816D-9535A4F69A83}" dt="2021-08-08T14:07:13.929" v="39" actId="26606"/>
          <ac:cxnSpMkLst>
            <pc:docMk/>
            <pc:sldMk cId="2754797595" sldId="257"/>
            <ac:cxnSpMk id="44" creationId="{610B2B88-1A1B-486B-9366-918FE2E71D41}"/>
          </ac:cxnSpMkLst>
        </pc:cxnChg>
      </pc:sldChg>
      <pc:sldChg chg="new del setBg">
        <pc:chgData name="Abdullah Rather" userId="bc1ba19a-3d43-4258-80ac-1262a34bf819" providerId="ADAL" clId="{2F964C84-D4CC-44DA-816D-9535A4F69A83}" dt="2021-08-08T16:08:37.326" v="756" actId="2696"/>
        <pc:sldMkLst>
          <pc:docMk/>
          <pc:sldMk cId="3243605824" sldId="257"/>
        </pc:sldMkLst>
      </pc:sldChg>
      <pc:sldChg chg="modSp new mod setBg">
        <pc:chgData name="Abdullah Rather" userId="bc1ba19a-3d43-4258-80ac-1262a34bf819" providerId="ADAL" clId="{2F964C84-D4CC-44DA-816D-9535A4F69A83}" dt="2021-08-08T22:14:49.170" v="4418" actId="27636"/>
        <pc:sldMkLst>
          <pc:docMk/>
          <pc:sldMk cId="646239646" sldId="258"/>
        </pc:sldMkLst>
        <pc:spChg chg="mod">
          <ac:chgData name="Abdullah Rather" userId="bc1ba19a-3d43-4258-80ac-1262a34bf819" providerId="ADAL" clId="{2F964C84-D4CC-44DA-816D-9535A4F69A83}" dt="2021-08-08T17:23:11.700" v="2401" actId="20577"/>
          <ac:spMkLst>
            <pc:docMk/>
            <pc:sldMk cId="646239646" sldId="258"/>
            <ac:spMk id="2" creationId="{F201D9D7-F368-45E5-971A-FF44194399D8}"/>
          </ac:spMkLst>
        </pc:spChg>
        <pc:spChg chg="mod">
          <ac:chgData name="Abdullah Rather" userId="bc1ba19a-3d43-4258-80ac-1262a34bf819" providerId="ADAL" clId="{2F964C84-D4CC-44DA-816D-9535A4F69A83}" dt="2021-08-08T22:14:49.170" v="4418" actId="27636"/>
          <ac:spMkLst>
            <pc:docMk/>
            <pc:sldMk cId="646239646" sldId="258"/>
            <ac:spMk id="3" creationId="{FA878A2A-2773-4365-B302-E7E705255A7F}"/>
          </ac:spMkLst>
        </pc:spChg>
      </pc:sldChg>
      <pc:sldChg chg="new del">
        <pc:chgData name="Abdullah Rather" userId="bc1ba19a-3d43-4258-80ac-1262a34bf819" providerId="ADAL" clId="{2F964C84-D4CC-44DA-816D-9535A4F69A83}" dt="2021-08-08T15:56:21.708" v="621" actId="2696"/>
        <pc:sldMkLst>
          <pc:docMk/>
          <pc:sldMk cId="1115759294" sldId="258"/>
        </pc:sldMkLst>
      </pc:sldChg>
      <pc:sldChg chg="new add del">
        <pc:chgData name="Abdullah Rather" userId="bc1ba19a-3d43-4258-80ac-1262a34bf819" providerId="ADAL" clId="{2F964C84-D4CC-44DA-816D-9535A4F69A83}" dt="2021-08-08T16:04:08.945" v="686" actId="2696"/>
        <pc:sldMkLst>
          <pc:docMk/>
          <pc:sldMk cId="1371918800" sldId="258"/>
        </pc:sldMkLst>
      </pc:sldChg>
      <pc:sldChg chg="new del">
        <pc:chgData name="Abdullah Rather" userId="bc1ba19a-3d43-4258-80ac-1262a34bf819" providerId="ADAL" clId="{2F964C84-D4CC-44DA-816D-9535A4F69A83}" dt="2021-08-08T16:02:49.137" v="670" actId="680"/>
        <pc:sldMkLst>
          <pc:docMk/>
          <pc:sldMk cId="1852987899" sldId="258"/>
        </pc:sldMkLst>
      </pc:sldChg>
      <pc:sldChg chg="new del">
        <pc:chgData name="Abdullah Rather" userId="bc1ba19a-3d43-4258-80ac-1262a34bf819" providerId="ADAL" clId="{2F964C84-D4CC-44DA-816D-9535A4F69A83}" dt="2021-08-08T15:56:06.772" v="611" actId="680"/>
        <pc:sldMkLst>
          <pc:docMk/>
          <pc:sldMk cId="1920637622" sldId="258"/>
        </pc:sldMkLst>
      </pc:sldChg>
      <pc:sldChg chg="new add del">
        <pc:chgData name="Abdullah Rather" userId="bc1ba19a-3d43-4258-80ac-1262a34bf819" providerId="ADAL" clId="{2F964C84-D4CC-44DA-816D-9535A4F69A83}" dt="2021-08-08T16:00:15.348" v="657" actId="680"/>
        <pc:sldMkLst>
          <pc:docMk/>
          <pc:sldMk cId="2227831509" sldId="258"/>
        </pc:sldMkLst>
      </pc:sldChg>
      <pc:sldChg chg="new del">
        <pc:chgData name="Abdullah Rather" userId="bc1ba19a-3d43-4258-80ac-1262a34bf819" providerId="ADAL" clId="{2F964C84-D4CC-44DA-816D-9535A4F69A83}" dt="2021-08-08T16:05:23.298" v="693" actId="2696"/>
        <pc:sldMkLst>
          <pc:docMk/>
          <pc:sldMk cId="3776454100" sldId="258"/>
        </pc:sldMkLst>
      </pc:sldChg>
      <pc:sldChg chg="new del">
        <pc:chgData name="Abdullah Rather" userId="bc1ba19a-3d43-4258-80ac-1262a34bf819" providerId="ADAL" clId="{2F964C84-D4CC-44DA-816D-9535A4F69A83}" dt="2021-08-08T14:20:46.705" v="226" actId="47"/>
        <pc:sldMkLst>
          <pc:docMk/>
          <pc:sldMk cId="4065321960" sldId="258"/>
        </pc:sldMkLst>
      </pc:sldChg>
      <pc:sldChg chg="new del">
        <pc:chgData name="Abdullah Rather" userId="bc1ba19a-3d43-4258-80ac-1262a34bf819" providerId="ADAL" clId="{2F964C84-D4CC-44DA-816D-9535A4F69A83}" dt="2021-08-08T16:08:37.326" v="756" actId="2696"/>
        <pc:sldMkLst>
          <pc:docMk/>
          <pc:sldMk cId="91545976" sldId="259"/>
        </pc:sldMkLst>
      </pc:sldChg>
      <pc:sldChg chg="new del">
        <pc:chgData name="Abdullah Rather" userId="bc1ba19a-3d43-4258-80ac-1262a34bf819" providerId="ADAL" clId="{2F964C84-D4CC-44DA-816D-9535A4F69A83}" dt="2021-08-08T15:56:24.701" v="622" actId="2696"/>
        <pc:sldMkLst>
          <pc:docMk/>
          <pc:sldMk cId="265160980" sldId="259"/>
        </pc:sldMkLst>
      </pc:sldChg>
      <pc:sldChg chg="delSp add del mod setBg">
        <pc:chgData name="Abdullah Rather" userId="bc1ba19a-3d43-4258-80ac-1262a34bf819" providerId="ADAL" clId="{2F964C84-D4CC-44DA-816D-9535A4F69A83}" dt="2021-08-08T16:37:16.142" v="1241" actId="47"/>
        <pc:sldMkLst>
          <pc:docMk/>
          <pc:sldMk cId="2285997081" sldId="259"/>
        </pc:sldMkLst>
        <pc:picChg chg="del">
          <ac:chgData name="Abdullah Rather" userId="bc1ba19a-3d43-4258-80ac-1262a34bf819" providerId="ADAL" clId="{2F964C84-D4CC-44DA-816D-9535A4F69A83}" dt="2021-08-08T16:35:53.827" v="1227" actId="478"/>
          <ac:picMkLst>
            <pc:docMk/>
            <pc:sldMk cId="2285997081" sldId="259"/>
            <ac:picMk id="6" creationId="{3321CA19-1917-45AD-B42D-C8B107FB7783}"/>
          </ac:picMkLst>
        </pc:picChg>
      </pc:sldChg>
      <pc:sldChg chg="new del">
        <pc:chgData name="Abdullah Rather" userId="bc1ba19a-3d43-4258-80ac-1262a34bf819" providerId="ADAL" clId="{2F964C84-D4CC-44DA-816D-9535A4F69A83}" dt="2021-08-08T15:56:06.731" v="610" actId="680"/>
        <pc:sldMkLst>
          <pc:docMk/>
          <pc:sldMk cId="2679826420" sldId="259"/>
        </pc:sldMkLst>
      </pc:sldChg>
      <pc:sldChg chg="modSp new mod">
        <pc:chgData name="Abdullah Rather" userId="bc1ba19a-3d43-4258-80ac-1262a34bf819" providerId="ADAL" clId="{2F964C84-D4CC-44DA-816D-9535A4F69A83}" dt="2021-08-08T22:14:40.368" v="4416" actId="179"/>
        <pc:sldMkLst>
          <pc:docMk/>
          <pc:sldMk cId="3224497177" sldId="259"/>
        </pc:sldMkLst>
        <pc:spChg chg="mod">
          <ac:chgData name="Abdullah Rather" userId="bc1ba19a-3d43-4258-80ac-1262a34bf819" providerId="ADAL" clId="{2F964C84-D4CC-44DA-816D-9535A4F69A83}" dt="2021-08-08T17:20:02.129" v="2358" actId="123"/>
          <ac:spMkLst>
            <pc:docMk/>
            <pc:sldMk cId="3224497177" sldId="259"/>
            <ac:spMk id="2" creationId="{6CC6648F-17CF-4255-B208-87E45BFEBC47}"/>
          </ac:spMkLst>
        </pc:spChg>
        <pc:spChg chg="mod">
          <ac:chgData name="Abdullah Rather" userId="bc1ba19a-3d43-4258-80ac-1262a34bf819" providerId="ADAL" clId="{2F964C84-D4CC-44DA-816D-9535A4F69A83}" dt="2021-08-08T22:14:40.368" v="4416" actId="179"/>
          <ac:spMkLst>
            <pc:docMk/>
            <pc:sldMk cId="3224497177" sldId="259"/>
            <ac:spMk id="3" creationId="{33FD59A6-00A1-4D8F-A1D0-F58C5E4C40F1}"/>
          </ac:spMkLst>
        </pc:spChg>
      </pc:sldChg>
      <pc:sldChg chg="new del">
        <pc:chgData name="Abdullah Rather" userId="bc1ba19a-3d43-4258-80ac-1262a34bf819" providerId="ADAL" clId="{2F964C84-D4CC-44DA-816D-9535A4F69A83}" dt="2021-08-08T16:36:51.272" v="1236" actId="680"/>
        <pc:sldMkLst>
          <pc:docMk/>
          <pc:sldMk cId="3855576655" sldId="259"/>
        </pc:sldMkLst>
      </pc:sldChg>
      <pc:sldChg chg="modSp new mod">
        <pc:chgData name="Abdullah Rather" userId="bc1ba19a-3d43-4258-80ac-1262a34bf819" providerId="ADAL" clId="{2F964C84-D4CC-44DA-816D-9535A4F69A83}" dt="2021-08-08T21:48:47.169" v="4311" actId="123"/>
        <pc:sldMkLst>
          <pc:docMk/>
          <pc:sldMk cId="1006639414" sldId="260"/>
        </pc:sldMkLst>
        <pc:spChg chg="mod">
          <ac:chgData name="Abdullah Rather" userId="bc1ba19a-3d43-4258-80ac-1262a34bf819" providerId="ADAL" clId="{2F964C84-D4CC-44DA-816D-9535A4F69A83}" dt="2021-08-08T17:22:00.460" v="2388" actId="20577"/>
          <ac:spMkLst>
            <pc:docMk/>
            <pc:sldMk cId="1006639414" sldId="260"/>
            <ac:spMk id="2" creationId="{B48CD1F1-4BA4-44A0-ABCF-4191F8F2ECD5}"/>
          </ac:spMkLst>
        </pc:spChg>
        <pc:spChg chg="mod">
          <ac:chgData name="Abdullah Rather" userId="bc1ba19a-3d43-4258-80ac-1262a34bf819" providerId="ADAL" clId="{2F964C84-D4CC-44DA-816D-9535A4F69A83}" dt="2021-08-08T21:48:47.169" v="4311" actId="123"/>
          <ac:spMkLst>
            <pc:docMk/>
            <pc:sldMk cId="1006639414" sldId="260"/>
            <ac:spMk id="3" creationId="{95EE427E-C34B-41BB-9E29-3083C92F327E}"/>
          </ac:spMkLst>
        </pc:spChg>
      </pc:sldChg>
      <pc:sldChg chg="new del">
        <pc:chgData name="Abdullah Rather" userId="bc1ba19a-3d43-4258-80ac-1262a34bf819" providerId="ADAL" clId="{2F964C84-D4CC-44DA-816D-9535A4F69A83}" dt="2021-08-08T16:08:37.326" v="756" actId="2696"/>
        <pc:sldMkLst>
          <pc:docMk/>
          <pc:sldMk cId="2979916767" sldId="260"/>
        </pc:sldMkLst>
      </pc:sldChg>
      <pc:sldChg chg="modSp new mod">
        <pc:chgData name="Abdullah Rather" userId="bc1ba19a-3d43-4258-80ac-1262a34bf819" providerId="ADAL" clId="{2F964C84-D4CC-44DA-816D-9535A4F69A83}" dt="2021-08-08T22:14:32.286" v="4415" actId="27636"/>
        <pc:sldMkLst>
          <pc:docMk/>
          <pc:sldMk cId="424221560" sldId="261"/>
        </pc:sldMkLst>
        <pc:spChg chg="mod">
          <ac:chgData name="Abdullah Rather" userId="bc1ba19a-3d43-4258-80ac-1262a34bf819" providerId="ADAL" clId="{2F964C84-D4CC-44DA-816D-9535A4F69A83}" dt="2021-08-08T17:24:56.640" v="2457" actId="20577"/>
          <ac:spMkLst>
            <pc:docMk/>
            <pc:sldMk cId="424221560" sldId="261"/>
            <ac:spMk id="2" creationId="{175B8A0C-EE1A-4853-8912-3CE4D81284CD}"/>
          </ac:spMkLst>
        </pc:spChg>
        <pc:spChg chg="mod">
          <ac:chgData name="Abdullah Rather" userId="bc1ba19a-3d43-4258-80ac-1262a34bf819" providerId="ADAL" clId="{2F964C84-D4CC-44DA-816D-9535A4F69A83}" dt="2021-08-08T22:14:32.286" v="4415" actId="27636"/>
          <ac:spMkLst>
            <pc:docMk/>
            <pc:sldMk cId="424221560" sldId="261"/>
            <ac:spMk id="3" creationId="{9DD92EC9-9034-4F4A-A436-16195E1AB2A4}"/>
          </ac:spMkLst>
        </pc:spChg>
      </pc:sldChg>
      <pc:sldChg chg="new del">
        <pc:chgData name="Abdullah Rather" userId="bc1ba19a-3d43-4258-80ac-1262a34bf819" providerId="ADAL" clId="{2F964C84-D4CC-44DA-816D-9535A4F69A83}" dt="2021-08-08T16:08:37.326" v="756" actId="2696"/>
        <pc:sldMkLst>
          <pc:docMk/>
          <pc:sldMk cId="504897468" sldId="261"/>
        </pc:sldMkLst>
      </pc:sldChg>
      <pc:sldChg chg="new del">
        <pc:chgData name="Abdullah Rather" userId="bc1ba19a-3d43-4258-80ac-1262a34bf819" providerId="ADAL" clId="{2F964C84-D4CC-44DA-816D-9535A4F69A83}" dt="2021-08-08T16:08:37.326" v="756" actId="2696"/>
        <pc:sldMkLst>
          <pc:docMk/>
          <pc:sldMk cId="3437830187" sldId="262"/>
        </pc:sldMkLst>
      </pc:sldChg>
      <pc:sldChg chg="modSp new mod">
        <pc:chgData name="Abdullah Rather" userId="bc1ba19a-3d43-4258-80ac-1262a34bf819" providerId="ADAL" clId="{2F964C84-D4CC-44DA-816D-9535A4F69A83}" dt="2021-08-08T22:14:24.422" v="4413" actId="179"/>
        <pc:sldMkLst>
          <pc:docMk/>
          <pc:sldMk cId="4152754144" sldId="262"/>
        </pc:sldMkLst>
        <pc:spChg chg="mod">
          <ac:chgData name="Abdullah Rather" userId="bc1ba19a-3d43-4258-80ac-1262a34bf819" providerId="ADAL" clId="{2F964C84-D4CC-44DA-816D-9535A4F69A83}" dt="2021-08-08T17:25:27.214" v="2478"/>
          <ac:spMkLst>
            <pc:docMk/>
            <pc:sldMk cId="4152754144" sldId="262"/>
            <ac:spMk id="2" creationId="{90749DA6-9995-4532-8182-C0AEA96FF3C9}"/>
          </ac:spMkLst>
        </pc:spChg>
        <pc:spChg chg="mod">
          <ac:chgData name="Abdullah Rather" userId="bc1ba19a-3d43-4258-80ac-1262a34bf819" providerId="ADAL" clId="{2F964C84-D4CC-44DA-816D-9535A4F69A83}" dt="2021-08-08T22:14:24.422" v="4413" actId="179"/>
          <ac:spMkLst>
            <pc:docMk/>
            <pc:sldMk cId="4152754144" sldId="262"/>
            <ac:spMk id="3" creationId="{F09B9E1A-09E1-448C-974F-C6E4979CE97A}"/>
          </ac:spMkLst>
        </pc:spChg>
      </pc:sldChg>
      <pc:sldChg chg="modSp new mod">
        <pc:chgData name="Abdullah Rather" userId="bc1ba19a-3d43-4258-80ac-1262a34bf819" providerId="ADAL" clId="{2F964C84-D4CC-44DA-816D-9535A4F69A83}" dt="2021-08-08T22:14:16.421" v="4412" actId="179"/>
        <pc:sldMkLst>
          <pc:docMk/>
          <pc:sldMk cId="2630253438" sldId="263"/>
        </pc:sldMkLst>
        <pc:spChg chg="mod">
          <ac:chgData name="Abdullah Rather" userId="bc1ba19a-3d43-4258-80ac-1262a34bf819" providerId="ADAL" clId="{2F964C84-D4CC-44DA-816D-9535A4F69A83}" dt="2021-08-08T17:25:54.445" v="2518"/>
          <ac:spMkLst>
            <pc:docMk/>
            <pc:sldMk cId="2630253438" sldId="263"/>
            <ac:spMk id="2" creationId="{B8F63B84-8E85-4FE4-ACFA-2FD19EDB0BE0}"/>
          </ac:spMkLst>
        </pc:spChg>
        <pc:spChg chg="mod">
          <ac:chgData name="Abdullah Rather" userId="bc1ba19a-3d43-4258-80ac-1262a34bf819" providerId="ADAL" clId="{2F964C84-D4CC-44DA-816D-9535A4F69A83}" dt="2021-08-08T22:14:16.421" v="4412" actId="179"/>
          <ac:spMkLst>
            <pc:docMk/>
            <pc:sldMk cId="2630253438" sldId="263"/>
            <ac:spMk id="3" creationId="{1C0CEF77-8E25-4CD6-8272-CF1890578D7A}"/>
          </ac:spMkLst>
        </pc:spChg>
      </pc:sldChg>
      <pc:sldChg chg="new del">
        <pc:chgData name="Abdullah Rather" userId="bc1ba19a-3d43-4258-80ac-1262a34bf819" providerId="ADAL" clId="{2F964C84-D4CC-44DA-816D-9535A4F69A83}" dt="2021-08-08T16:08:37.326" v="756" actId="2696"/>
        <pc:sldMkLst>
          <pc:docMk/>
          <pc:sldMk cId="3565530090" sldId="263"/>
        </pc:sldMkLst>
      </pc:sldChg>
      <pc:sldChg chg="modSp new mod">
        <pc:chgData name="Abdullah Rather" userId="bc1ba19a-3d43-4258-80ac-1262a34bf819" providerId="ADAL" clId="{2F964C84-D4CC-44DA-816D-9535A4F69A83}" dt="2021-08-08T22:14:07.582" v="4411" actId="179"/>
        <pc:sldMkLst>
          <pc:docMk/>
          <pc:sldMk cId="2148487546" sldId="264"/>
        </pc:sldMkLst>
        <pc:spChg chg="mod">
          <ac:chgData name="Abdullah Rather" userId="bc1ba19a-3d43-4258-80ac-1262a34bf819" providerId="ADAL" clId="{2F964C84-D4CC-44DA-816D-9535A4F69A83}" dt="2021-08-08T17:26:12.947" v="2534"/>
          <ac:spMkLst>
            <pc:docMk/>
            <pc:sldMk cId="2148487546" sldId="264"/>
            <ac:spMk id="2" creationId="{FE5C1012-C649-4330-8649-CCC7E7891594}"/>
          </ac:spMkLst>
        </pc:spChg>
        <pc:spChg chg="mod">
          <ac:chgData name="Abdullah Rather" userId="bc1ba19a-3d43-4258-80ac-1262a34bf819" providerId="ADAL" clId="{2F964C84-D4CC-44DA-816D-9535A4F69A83}" dt="2021-08-08T22:14:07.582" v="4411" actId="179"/>
          <ac:spMkLst>
            <pc:docMk/>
            <pc:sldMk cId="2148487546" sldId="264"/>
            <ac:spMk id="3" creationId="{00C17BB1-225A-44C5-BEA4-7270B8DD7EC4}"/>
          </ac:spMkLst>
        </pc:spChg>
      </pc:sldChg>
      <pc:sldChg chg="new del">
        <pc:chgData name="Abdullah Rather" userId="bc1ba19a-3d43-4258-80ac-1262a34bf819" providerId="ADAL" clId="{2F964C84-D4CC-44DA-816D-9535A4F69A83}" dt="2021-08-08T16:08:37.326" v="756" actId="2696"/>
        <pc:sldMkLst>
          <pc:docMk/>
          <pc:sldMk cId="2550439566" sldId="264"/>
        </pc:sldMkLst>
      </pc:sldChg>
      <pc:sldChg chg="modSp new mod">
        <pc:chgData name="Abdullah Rather" userId="bc1ba19a-3d43-4258-80ac-1262a34bf819" providerId="ADAL" clId="{2F964C84-D4CC-44DA-816D-9535A4F69A83}" dt="2021-08-08T22:14:00.165" v="4410" actId="179"/>
        <pc:sldMkLst>
          <pc:docMk/>
          <pc:sldMk cId="1959959287" sldId="265"/>
        </pc:sldMkLst>
        <pc:spChg chg="mod">
          <ac:chgData name="Abdullah Rather" userId="bc1ba19a-3d43-4258-80ac-1262a34bf819" providerId="ADAL" clId="{2F964C84-D4CC-44DA-816D-9535A4F69A83}" dt="2021-08-08T17:26:34.588" v="2547"/>
          <ac:spMkLst>
            <pc:docMk/>
            <pc:sldMk cId="1959959287" sldId="265"/>
            <ac:spMk id="2" creationId="{27C6E84F-C36E-4507-8784-AD379DB54999}"/>
          </ac:spMkLst>
        </pc:spChg>
        <pc:spChg chg="mod">
          <ac:chgData name="Abdullah Rather" userId="bc1ba19a-3d43-4258-80ac-1262a34bf819" providerId="ADAL" clId="{2F964C84-D4CC-44DA-816D-9535A4F69A83}" dt="2021-08-08T22:14:00.165" v="4410" actId="179"/>
          <ac:spMkLst>
            <pc:docMk/>
            <pc:sldMk cId="1959959287" sldId="265"/>
            <ac:spMk id="3" creationId="{0D5CF117-F2BB-4841-81EF-906D01EBD241}"/>
          </ac:spMkLst>
        </pc:spChg>
      </pc:sldChg>
      <pc:sldChg chg="new del">
        <pc:chgData name="Abdullah Rather" userId="bc1ba19a-3d43-4258-80ac-1262a34bf819" providerId="ADAL" clId="{2F964C84-D4CC-44DA-816D-9535A4F69A83}" dt="2021-08-08T16:08:37.326" v="756" actId="2696"/>
        <pc:sldMkLst>
          <pc:docMk/>
          <pc:sldMk cId="3272004067" sldId="265"/>
        </pc:sldMkLst>
      </pc:sldChg>
      <pc:sldChg chg="modSp new mod">
        <pc:chgData name="Abdullah Rather" userId="bc1ba19a-3d43-4258-80ac-1262a34bf819" providerId="ADAL" clId="{2F964C84-D4CC-44DA-816D-9535A4F69A83}" dt="2021-08-08T22:13:50.612" v="4409" actId="179"/>
        <pc:sldMkLst>
          <pc:docMk/>
          <pc:sldMk cId="2105201147" sldId="266"/>
        </pc:sldMkLst>
        <pc:spChg chg="mod">
          <ac:chgData name="Abdullah Rather" userId="bc1ba19a-3d43-4258-80ac-1262a34bf819" providerId="ADAL" clId="{2F964C84-D4CC-44DA-816D-9535A4F69A83}" dt="2021-08-08T17:27:06.198" v="2584"/>
          <ac:spMkLst>
            <pc:docMk/>
            <pc:sldMk cId="2105201147" sldId="266"/>
            <ac:spMk id="2" creationId="{431270DB-D7AB-4225-961D-43CD26B910AD}"/>
          </ac:spMkLst>
        </pc:spChg>
        <pc:spChg chg="mod">
          <ac:chgData name="Abdullah Rather" userId="bc1ba19a-3d43-4258-80ac-1262a34bf819" providerId="ADAL" clId="{2F964C84-D4CC-44DA-816D-9535A4F69A83}" dt="2021-08-08T22:13:50.612" v="4409" actId="179"/>
          <ac:spMkLst>
            <pc:docMk/>
            <pc:sldMk cId="2105201147" sldId="266"/>
            <ac:spMk id="3" creationId="{6A5E866B-603E-40E8-B904-139F347ACD11}"/>
          </ac:spMkLst>
        </pc:spChg>
      </pc:sldChg>
      <pc:sldChg chg="new del">
        <pc:chgData name="Abdullah Rather" userId="bc1ba19a-3d43-4258-80ac-1262a34bf819" providerId="ADAL" clId="{2F964C84-D4CC-44DA-816D-9535A4F69A83}" dt="2021-08-08T16:08:37.326" v="756" actId="2696"/>
        <pc:sldMkLst>
          <pc:docMk/>
          <pc:sldMk cId="3830582732" sldId="266"/>
        </pc:sldMkLst>
      </pc:sldChg>
      <pc:sldChg chg="new del">
        <pc:chgData name="Abdullah Rather" userId="bc1ba19a-3d43-4258-80ac-1262a34bf819" providerId="ADAL" clId="{2F964C84-D4CC-44DA-816D-9535A4F69A83}" dt="2021-08-08T16:08:37.326" v="756" actId="2696"/>
        <pc:sldMkLst>
          <pc:docMk/>
          <pc:sldMk cId="1236050629" sldId="267"/>
        </pc:sldMkLst>
      </pc:sldChg>
      <pc:sldChg chg="modSp new mod">
        <pc:chgData name="Abdullah Rather" userId="bc1ba19a-3d43-4258-80ac-1262a34bf819" providerId="ADAL" clId="{2F964C84-D4CC-44DA-816D-9535A4F69A83}" dt="2021-08-08T22:13:40.157" v="4408" actId="179"/>
        <pc:sldMkLst>
          <pc:docMk/>
          <pc:sldMk cId="2930349348" sldId="267"/>
        </pc:sldMkLst>
        <pc:spChg chg="mod">
          <ac:chgData name="Abdullah Rather" userId="bc1ba19a-3d43-4258-80ac-1262a34bf819" providerId="ADAL" clId="{2F964C84-D4CC-44DA-816D-9535A4F69A83}" dt="2021-08-08T17:27:31.323" v="2605"/>
          <ac:spMkLst>
            <pc:docMk/>
            <pc:sldMk cId="2930349348" sldId="267"/>
            <ac:spMk id="2" creationId="{450DF959-B2FF-4DE8-AF42-ADD6330995B7}"/>
          </ac:spMkLst>
        </pc:spChg>
        <pc:spChg chg="mod">
          <ac:chgData name="Abdullah Rather" userId="bc1ba19a-3d43-4258-80ac-1262a34bf819" providerId="ADAL" clId="{2F964C84-D4CC-44DA-816D-9535A4F69A83}" dt="2021-08-08T22:13:40.157" v="4408" actId="179"/>
          <ac:spMkLst>
            <pc:docMk/>
            <pc:sldMk cId="2930349348" sldId="267"/>
            <ac:spMk id="3" creationId="{B1E878D4-53FA-4E79-80AF-76D1341750F2}"/>
          </ac:spMkLst>
        </pc:spChg>
      </pc:sldChg>
      <pc:sldChg chg="addSp delSp modSp new mod setBg">
        <pc:chgData name="Abdullah Rather" userId="bc1ba19a-3d43-4258-80ac-1262a34bf819" providerId="ADAL" clId="{2F964C84-D4CC-44DA-816D-9535A4F69A83}" dt="2021-08-08T21:20:28.947" v="4002" actId="1076"/>
        <pc:sldMkLst>
          <pc:docMk/>
          <pc:sldMk cId="2232654368" sldId="268"/>
        </pc:sldMkLst>
        <pc:spChg chg="mod">
          <ac:chgData name="Abdullah Rather" userId="bc1ba19a-3d43-4258-80ac-1262a34bf819" providerId="ADAL" clId="{2F964C84-D4CC-44DA-816D-9535A4F69A83}" dt="2021-08-08T21:15:34.425" v="3953" actId="26606"/>
          <ac:spMkLst>
            <pc:docMk/>
            <pc:sldMk cId="2232654368" sldId="268"/>
            <ac:spMk id="2" creationId="{DD26B8B2-7484-4393-9126-D92C3D476776}"/>
          </ac:spMkLst>
        </pc:spChg>
        <pc:spChg chg="add del">
          <ac:chgData name="Abdullah Rather" userId="bc1ba19a-3d43-4258-80ac-1262a34bf819" providerId="ADAL" clId="{2F964C84-D4CC-44DA-816D-9535A4F69A83}" dt="2021-08-08T21:20:10.721" v="3995" actId="931"/>
          <ac:spMkLst>
            <pc:docMk/>
            <pc:sldMk cId="2232654368" sldId="268"/>
            <ac:spMk id="3" creationId="{087F4DE2-8E1D-4325-98EB-86DA99E31B14}"/>
          </ac:spMkLst>
        </pc:spChg>
        <pc:spChg chg="add del mod">
          <ac:chgData name="Abdullah Rather" userId="bc1ba19a-3d43-4258-80ac-1262a34bf819" providerId="ADAL" clId="{2F964C84-D4CC-44DA-816D-9535A4F69A83}" dt="2021-08-08T21:17:39.211" v="3975" actId="478"/>
          <ac:spMkLst>
            <pc:docMk/>
            <pc:sldMk cId="2232654368" sldId="268"/>
            <ac:spMk id="9" creationId="{E1A0C579-C090-4138-9000-4896F15C1F7E}"/>
          </ac:spMkLst>
        </pc:spChg>
        <pc:spChg chg="add del">
          <ac:chgData name="Abdullah Rather" userId="bc1ba19a-3d43-4258-80ac-1262a34bf819" providerId="ADAL" clId="{2F964C84-D4CC-44DA-816D-9535A4F69A83}" dt="2021-08-08T21:15:34.425" v="3953" actId="26606"/>
          <ac:spMkLst>
            <pc:docMk/>
            <pc:sldMk cId="2232654368" sldId="268"/>
            <ac:spMk id="11" creationId="{4FE71C8E-D100-4084-AE6B-CC3E040BB463}"/>
          </ac:spMkLst>
        </pc:spChg>
        <pc:spChg chg="add del">
          <ac:chgData name="Abdullah Rather" userId="bc1ba19a-3d43-4258-80ac-1262a34bf819" providerId="ADAL" clId="{2F964C84-D4CC-44DA-816D-9535A4F69A83}" dt="2021-08-08T21:15:34.425" v="3953" actId="26606"/>
          <ac:spMkLst>
            <pc:docMk/>
            <pc:sldMk cId="2232654368" sldId="268"/>
            <ac:spMk id="14" creationId="{8833837A-AE06-46F8-AE92-6C7E8BD11756}"/>
          </ac:spMkLst>
        </pc:spChg>
        <pc:spChg chg="add del">
          <ac:chgData name="Abdullah Rather" userId="bc1ba19a-3d43-4258-80ac-1262a34bf819" providerId="ADAL" clId="{2F964C84-D4CC-44DA-816D-9535A4F69A83}" dt="2021-08-08T21:15:34.425" v="3953" actId="26606"/>
          <ac:spMkLst>
            <pc:docMk/>
            <pc:sldMk cId="2232654368" sldId="268"/>
            <ac:spMk id="16" creationId="{A9890A6E-0914-4D75-9845-FA34666CE94C}"/>
          </ac:spMkLst>
        </pc:spChg>
        <pc:spChg chg="add del">
          <ac:chgData name="Abdullah Rather" userId="bc1ba19a-3d43-4258-80ac-1262a34bf819" providerId="ADAL" clId="{2F964C84-D4CC-44DA-816D-9535A4F69A83}" dt="2021-08-08T21:15:34.425" v="3953" actId="26606"/>
          <ac:spMkLst>
            <pc:docMk/>
            <pc:sldMk cId="2232654368" sldId="268"/>
            <ac:spMk id="20" creationId="{6BB712C9-0D43-4ECB-A652-50ABCB3723E4}"/>
          </ac:spMkLst>
        </pc:spChg>
        <pc:picChg chg="add del mod ord">
          <ac:chgData name="Abdullah Rather" userId="bc1ba19a-3d43-4258-80ac-1262a34bf819" providerId="ADAL" clId="{2F964C84-D4CC-44DA-816D-9535A4F69A83}" dt="2021-08-08T21:17:41.098" v="3982" actId="931"/>
          <ac:picMkLst>
            <pc:docMk/>
            <pc:sldMk cId="2232654368" sldId="268"/>
            <ac:picMk id="5" creationId="{DB9D7E60-9E4E-4967-B199-7095C380E4A5}"/>
          </ac:picMkLst>
        </pc:picChg>
        <pc:picChg chg="add del mod modCrop">
          <ac:chgData name="Abdullah Rather" userId="bc1ba19a-3d43-4258-80ac-1262a34bf819" providerId="ADAL" clId="{2F964C84-D4CC-44DA-816D-9535A4F69A83}" dt="2021-08-08T21:17:40.034" v="3979" actId="931"/>
          <ac:picMkLst>
            <pc:docMk/>
            <pc:sldMk cId="2232654368" sldId="268"/>
            <ac:picMk id="7" creationId="{BBC8EB55-9200-4EA3-A4BF-6564721B0F06}"/>
          </ac:picMkLst>
        </pc:picChg>
        <pc:picChg chg="add del mod ord">
          <ac:chgData name="Abdullah Rather" userId="bc1ba19a-3d43-4258-80ac-1262a34bf819" providerId="ADAL" clId="{2F964C84-D4CC-44DA-816D-9535A4F69A83}" dt="2021-08-08T21:20:06.677" v="3994" actId="931"/>
          <ac:picMkLst>
            <pc:docMk/>
            <pc:sldMk cId="2232654368" sldId="268"/>
            <ac:picMk id="12" creationId="{A71FC14D-9E21-42AA-8428-1B098AAE43A2}"/>
          </ac:picMkLst>
        </pc:picChg>
        <pc:picChg chg="add del mod">
          <ac:chgData name="Abdullah Rather" userId="bc1ba19a-3d43-4258-80ac-1262a34bf819" providerId="ADAL" clId="{2F964C84-D4CC-44DA-816D-9535A4F69A83}" dt="2021-08-08T21:20:06.677" v="3994" actId="931"/>
          <ac:picMkLst>
            <pc:docMk/>
            <pc:sldMk cId="2232654368" sldId="268"/>
            <ac:picMk id="15" creationId="{C0066FAC-C6EC-4666-95BB-D9E6CBCC8566}"/>
          </ac:picMkLst>
        </pc:picChg>
        <pc:picChg chg="add mod ord">
          <ac:chgData name="Abdullah Rather" userId="bc1ba19a-3d43-4258-80ac-1262a34bf819" providerId="ADAL" clId="{2F964C84-D4CC-44DA-816D-9535A4F69A83}" dt="2021-08-08T21:20:14.971" v="3998" actId="1076"/>
          <ac:picMkLst>
            <pc:docMk/>
            <pc:sldMk cId="2232654368" sldId="268"/>
            <ac:picMk id="19" creationId="{353720A4-81E8-40E9-8009-4667D730C35E}"/>
          </ac:picMkLst>
        </pc:picChg>
        <pc:picChg chg="add mod">
          <ac:chgData name="Abdullah Rather" userId="bc1ba19a-3d43-4258-80ac-1262a34bf819" providerId="ADAL" clId="{2F964C84-D4CC-44DA-816D-9535A4F69A83}" dt="2021-08-08T21:20:28.947" v="4002" actId="1076"/>
          <ac:picMkLst>
            <pc:docMk/>
            <pc:sldMk cId="2232654368" sldId="268"/>
            <ac:picMk id="22" creationId="{C423F573-B015-4A24-A0BA-4906606070F9}"/>
          </ac:picMkLst>
        </pc:picChg>
        <pc:cxnChg chg="add del">
          <ac:chgData name="Abdullah Rather" userId="bc1ba19a-3d43-4258-80ac-1262a34bf819" providerId="ADAL" clId="{2F964C84-D4CC-44DA-816D-9535A4F69A83}" dt="2021-08-08T21:15:34.425" v="3953" actId="26606"/>
          <ac:cxnSpMkLst>
            <pc:docMk/>
            <pc:sldMk cId="2232654368" sldId="268"/>
            <ac:cxnSpMk id="18" creationId="{50FE77D4-58C3-4486-B22D-15109B121F60}"/>
          </ac:cxnSpMkLst>
        </pc:cxnChg>
      </pc:sldChg>
      <pc:sldChg chg="new del">
        <pc:chgData name="Abdullah Rather" userId="bc1ba19a-3d43-4258-80ac-1262a34bf819" providerId="ADAL" clId="{2F964C84-D4CC-44DA-816D-9535A4F69A83}" dt="2021-08-08T16:08:37.326" v="756" actId="2696"/>
        <pc:sldMkLst>
          <pc:docMk/>
          <pc:sldMk cId="3208925684" sldId="268"/>
        </pc:sldMkLst>
      </pc:sldChg>
      <pc:sldChg chg="new del">
        <pc:chgData name="Abdullah Rather" userId="bc1ba19a-3d43-4258-80ac-1262a34bf819" providerId="ADAL" clId="{2F964C84-D4CC-44DA-816D-9535A4F69A83}" dt="2021-08-08T16:08:37.326" v="756" actId="2696"/>
        <pc:sldMkLst>
          <pc:docMk/>
          <pc:sldMk cId="1602905819" sldId="269"/>
        </pc:sldMkLst>
      </pc:sldChg>
      <pc:sldChg chg="modSp new mod">
        <pc:chgData name="Abdullah Rather" userId="bc1ba19a-3d43-4258-80ac-1262a34bf819" providerId="ADAL" clId="{2F964C84-D4CC-44DA-816D-9535A4F69A83}" dt="2021-08-08T21:49:30.030" v="4317" actId="123"/>
        <pc:sldMkLst>
          <pc:docMk/>
          <pc:sldMk cId="1752977373" sldId="269"/>
        </pc:sldMkLst>
        <pc:spChg chg="mod">
          <ac:chgData name="Abdullah Rather" userId="bc1ba19a-3d43-4258-80ac-1262a34bf819" providerId="ADAL" clId="{2F964C84-D4CC-44DA-816D-9535A4F69A83}" dt="2021-08-08T17:28:49.082" v="2706" actId="20577"/>
          <ac:spMkLst>
            <pc:docMk/>
            <pc:sldMk cId="1752977373" sldId="269"/>
            <ac:spMk id="2" creationId="{3A37B8D4-CBC2-49A9-A832-90AF33FC3417}"/>
          </ac:spMkLst>
        </pc:spChg>
        <pc:spChg chg="mod">
          <ac:chgData name="Abdullah Rather" userId="bc1ba19a-3d43-4258-80ac-1262a34bf819" providerId="ADAL" clId="{2F964C84-D4CC-44DA-816D-9535A4F69A83}" dt="2021-08-08T21:49:30.030" v="4317" actId="123"/>
          <ac:spMkLst>
            <pc:docMk/>
            <pc:sldMk cId="1752977373" sldId="269"/>
            <ac:spMk id="3" creationId="{1385762D-4757-46C1-8EAE-99148F65B79B}"/>
          </ac:spMkLst>
        </pc:spChg>
      </pc:sldChg>
      <pc:sldChg chg="addSp delSp modSp new mod">
        <pc:chgData name="Abdullah Rather" userId="bc1ba19a-3d43-4258-80ac-1262a34bf819" providerId="ADAL" clId="{2F964C84-D4CC-44DA-816D-9535A4F69A83}" dt="2021-08-08T22:13:21.004" v="4407" actId="179"/>
        <pc:sldMkLst>
          <pc:docMk/>
          <pc:sldMk cId="475278975" sldId="270"/>
        </pc:sldMkLst>
        <pc:spChg chg="mod">
          <ac:chgData name="Abdullah Rather" userId="bc1ba19a-3d43-4258-80ac-1262a34bf819" providerId="ADAL" clId="{2F964C84-D4CC-44DA-816D-9535A4F69A83}" dt="2021-08-08T17:29:07.209" v="2729" actId="20577"/>
          <ac:spMkLst>
            <pc:docMk/>
            <pc:sldMk cId="475278975" sldId="270"/>
            <ac:spMk id="2" creationId="{DEDA9FAD-0BC3-4EA7-B638-745B2A2419BE}"/>
          </ac:spMkLst>
        </pc:spChg>
        <pc:spChg chg="del">
          <ac:chgData name="Abdullah Rather" userId="bc1ba19a-3d43-4258-80ac-1262a34bf819" providerId="ADAL" clId="{2F964C84-D4CC-44DA-816D-9535A4F69A83}" dt="2021-08-08T17:47:06.940" v="2799" actId="931"/>
          <ac:spMkLst>
            <pc:docMk/>
            <pc:sldMk cId="475278975" sldId="270"/>
            <ac:spMk id="3" creationId="{408979EF-1946-48D8-8A89-4922535BAE10}"/>
          </ac:spMkLst>
        </pc:spChg>
        <pc:spChg chg="add mod">
          <ac:chgData name="Abdullah Rather" userId="bc1ba19a-3d43-4258-80ac-1262a34bf819" providerId="ADAL" clId="{2F964C84-D4CC-44DA-816D-9535A4F69A83}" dt="2021-08-08T22:13:21.004" v="4407" actId="179"/>
          <ac:spMkLst>
            <pc:docMk/>
            <pc:sldMk cId="475278975" sldId="270"/>
            <ac:spMk id="6" creationId="{755B164B-99F2-4E99-A262-C34DE8070A75}"/>
          </ac:spMkLst>
        </pc:spChg>
        <pc:spChg chg="add del mod">
          <ac:chgData name="Abdullah Rather" userId="bc1ba19a-3d43-4258-80ac-1262a34bf819" providerId="ADAL" clId="{2F964C84-D4CC-44DA-816D-9535A4F69A83}" dt="2021-08-08T17:49:15" v="2802" actId="931"/>
          <ac:spMkLst>
            <pc:docMk/>
            <pc:sldMk cId="475278975" sldId="270"/>
            <ac:spMk id="7" creationId="{60AF9579-5B4E-4E8A-AD34-2567C90B86AF}"/>
          </ac:spMkLst>
        </pc:spChg>
        <pc:picChg chg="add del mod ord">
          <ac:chgData name="Abdullah Rather" userId="bc1ba19a-3d43-4258-80ac-1262a34bf819" providerId="ADAL" clId="{2F964C84-D4CC-44DA-816D-9535A4F69A83}" dt="2021-08-08T17:49:20.591" v="2805" actId="478"/>
          <ac:picMkLst>
            <pc:docMk/>
            <pc:sldMk cId="475278975" sldId="270"/>
            <ac:picMk id="4" creationId="{1EE33AFB-4910-42E5-B822-142D06EE259E}"/>
          </ac:picMkLst>
        </pc:picChg>
        <pc:picChg chg="add mod">
          <ac:chgData name="Abdullah Rather" userId="bc1ba19a-3d43-4258-80ac-1262a34bf819" providerId="ADAL" clId="{2F964C84-D4CC-44DA-816D-9535A4F69A83}" dt="2021-08-08T18:06:41.738" v="3043" actId="1076"/>
          <ac:picMkLst>
            <pc:docMk/>
            <pc:sldMk cId="475278975" sldId="270"/>
            <ac:picMk id="4" creationId="{3BB9BF01-98A8-4BB6-B02E-BED225DDCA3A}"/>
          </ac:picMkLst>
        </pc:picChg>
        <pc:picChg chg="add del mod ord">
          <ac:chgData name="Abdullah Rather" userId="bc1ba19a-3d43-4258-80ac-1262a34bf819" providerId="ADAL" clId="{2F964C84-D4CC-44DA-816D-9535A4F69A83}" dt="2021-08-08T17:47:14.317" v="2801" actId="478"/>
          <ac:picMkLst>
            <pc:docMk/>
            <pc:sldMk cId="475278975" sldId="270"/>
            <ac:picMk id="5" creationId="{ED0A5F34-B430-4A7A-9A6A-C56BDF5579C4}"/>
          </ac:picMkLst>
        </pc:picChg>
        <pc:picChg chg="add mod">
          <ac:chgData name="Abdullah Rather" userId="bc1ba19a-3d43-4258-80ac-1262a34bf819" providerId="ADAL" clId="{2F964C84-D4CC-44DA-816D-9535A4F69A83}" dt="2021-08-08T18:06:48.574" v="3044" actId="1076"/>
          <ac:picMkLst>
            <pc:docMk/>
            <pc:sldMk cId="475278975" sldId="270"/>
            <ac:picMk id="7" creationId="{4254AB82-928A-447C-B8B4-6BC8B835683F}"/>
          </ac:picMkLst>
        </pc:picChg>
        <pc:picChg chg="add mod">
          <ac:chgData name="Abdullah Rather" userId="bc1ba19a-3d43-4258-80ac-1262a34bf819" providerId="ADAL" clId="{2F964C84-D4CC-44DA-816D-9535A4F69A83}" dt="2021-08-08T18:07:05.505" v="3045" actId="1076"/>
          <ac:picMkLst>
            <pc:docMk/>
            <pc:sldMk cId="475278975" sldId="270"/>
            <ac:picMk id="9" creationId="{00C625F5-2B20-41C0-86B3-FA2BD652A186}"/>
          </ac:picMkLst>
        </pc:picChg>
        <pc:picChg chg="add mod">
          <ac:chgData name="Abdullah Rather" userId="bc1ba19a-3d43-4258-80ac-1262a34bf819" providerId="ADAL" clId="{2F964C84-D4CC-44DA-816D-9535A4F69A83}" dt="2021-08-08T18:06:06.537" v="2970" actId="1036"/>
          <ac:picMkLst>
            <pc:docMk/>
            <pc:sldMk cId="475278975" sldId="270"/>
            <ac:picMk id="11" creationId="{BCBE94D5-CB2B-44DF-96CE-230B6C92FF85}"/>
          </ac:picMkLst>
        </pc:picChg>
        <pc:picChg chg="add mod">
          <ac:chgData name="Abdullah Rather" userId="bc1ba19a-3d43-4258-80ac-1262a34bf819" providerId="ADAL" clId="{2F964C84-D4CC-44DA-816D-9535A4F69A83}" dt="2021-08-08T18:06:17.818" v="3014" actId="1035"/>
          <ac:picMkLst>
            <pc:docMk/>
            <pc:sldMk cId="475278975" sldId="270"/>
            <ac:picMk id="13" creationId="{ED453BAB-DAF2-4B55-AF69-EC84A1708622}"/>
          </ac:picMkLst>
        </pc:picChg>
      </pc:sldChg>
      <pc:sldChg chg="new del">
        <pc:chgData name="Abdullah Rather" userId="bc1ba19a-3d43-4258-80ac-1262a34bf819" providerId="ADAL" clId="{2F964C84-D4CC-44DA-816D-9535A4F69A83}" dt="2021-08-08T16:08:37.326" v="756" actId="2696"/>
        <pc:sldMkLst>
          <pc:docMk/>
          <pc:sldMk cId="3589458579" sldId="270"/>
        </pc:sldMkLst>
      </pc:sldChg>
      <pc:sldChg chg="modSp new mod">
        <pc:chgData name="Abdullah Rather" userId="bc1ba19a-3d43-4258-80ac-1262a34bf819" providerId="ADAL" clId="{2F964C84-D4CC-44DA-816D-9535A4F69A83}" dt="2021-08-08T22:13:13.327" v="4406" actId="179"/>
        <pc:sldMkLst>
          <pc:docMk/>
          <pc:sldMk cId="4094569434" sldId="271"/>
        </pc:sldMkLst>
        <pc:spChg chg="mod">
          <ac:chgData name="Abdullah Rather" userId="bc1ba19a-3d43-4258-80ac-1262a34bf819" providerId="ADAL" clId="{2F964C84-D4CC-44DA-816D-9535A4F69A83}" dt="2021-08-08T17:29:25.311" v="2757" actId="20577"/>
          <ac:spMkLst>
            <pc:docMk/>
            <pc:sldMk cId="4094569434" sldId="271"/>
            <ac:spMk id="2" creationId="{F73BBF8B-CE43-42A7-A186-9E66A7FBFC34}"/>
          </ac:spMkLst>
        </pc:spChg>
        <pc:spChg chg="mod">
          <ac:chgData name="Abdullah Rather" userId="bc1ba19a-3d43-4258-80ac-1262a34bf819" providerId="ADAL" clId="{2F964C84-D4CC-44DA-816D-9535A4F69A83}" dt="2021-08-08T22:13:13.327" v="4406" actId="179"/>
          <ac:spMkLst>
            <pc:docMk/>
            <pc:sldMk cId="4094569434" sldId="271"/>
            <ac:spMk id="3" creationId="{FAB12BCF-33CC-48C5-990A-CAD1AF57673E}"/>
          </ac:spMkLst>
        </pc:spChg>
      </pc:sldChg>
      <pc:sldChg chg="modSp new mod">
        <pc:chgData name="Abdullah Rather" userId="bc1ba19a-3d43-4258-80ac-1262a34bf819" providerId="ADAL" clId="{2F964C84-D4CC-44DA-816D-9535A4F69A83}" dt="2021-08-08T22:22:26.705" v="4512" actId="5793"/>
        <pc:sldMkLst>
          <pc:docMk/>
          <pc:sldMk cId="2597853676" sldId="272"/>
        </pc:sldMkLst>
        <pc:spChg chg="mod">
          <ac:chgData name="Abdullah Rather" userId="bc1ba19a-3d43-4258-80ac-1262a34bf819" providerId="ADAL" clId="{2F964C84-D4CC-44DA-816D-9535A4F69A83}" dt="2021-08-08T17:29:36.089" v="2779" actId="20577"/>
          <ac:spMkLst>
            <pc:docMk/>
            <pc:sldMk cId="2597853676" sldId="272"/>
            <ac:spMk id="2" creationId="{969C6C76-5042-4E48-8086-A8636217C545}"/>
          </ac:spMkLst>
        </pc:spChg>
        <pc:spChg chg="mod">
          <ac:chgData name="Abdullah Rather" userId="bc1ba19a-3d43-4258-80ac-1262a34bf819" providerId="ADAL" clId="{2F964C84-D4CC-44DA-816D-9535A4F69A83}" dt="2021-08-08T22:22:26.705" v="4512" actId="5793"/>
          <ac:spMkLst>
            <pc:docMk/>
            <pc:sldMk cId="2597853676" sldId="272"/>
            <ac:spMk id="3" creationId="{E34CB379-EF6D-488E-82BF-92453C31BB6D}"/>
          </ac:spMkLst>
        </pc:spChg>
      </pc:sldChg>
      <pc:sldChg chg="modSp new mod">
        <pc:chgData name="Abdullah Rather" userId="bc1ba19a-3d43-4258-80ac-1262a34bf819" providerId="ADAL" clId="{2F964C84-D4CC-44DA-816D-9535A4F69A83}" dt="2021-08-08T22:13:00.480" v="4405" actId="179"/>
        <pc:sldMkLst>
          <pc:docMk/>
          <pc:sldMk cId="3020197326" sldId="273"/>
        </pc:sldMkLst>
        <pc:spChg chg="mod">
          <ac:chgData name="Abdullah Rather" userId="bc1ba19a-3d43-4258-80ac-1262a34bf819" providerId="ADAL" clId="{2F964C84-D4CC-44DA-816D-9535A4F69A83}" dt="2021-08-08T17:29:46.949" v="2793" actId="20577"/>
          <ac:spMkLst>
            <pc:docMk/>
            <pc:sldMk cId="3020197326" sldId="273"/>
            <ac:spMk id="2" creationId="{0E9D968E-95C0-440F-9296-BB09A2894155}"/>
          </ac:spMkLst>
        </pc:spChg>
        <pc:spChg chg="mod">
          <ac:chgData name="Abdullah Rather" userId="bc1ba19a-3d43-4258-80ac-1262a34bf819" providerId="ADAL" clId="{2F964C84-D4CC-44DA-816D-9535A4F69A83}" dt="2021-08-08T22:13:00.480" v="4405" actId="179"/>
          <ac:spMkLst>
            <pc:docMk/>
            <pc:sldMk cId="3020197326" sldId="273"/>
            <ac:spMk id="3" creationId="{76B8E2AC-1AEA-4EA1-A10B-A6CA6E1F4EAF}"/>
          </ac:spMkLst>
        </pc:spChg>
      </pc:sldChg>
      <pc:sldChg chg="delSp modSp new mod">
        <pc:chgData name="Abdullah Rather" userId="bc1ba19a-3d43-4258-80ac-1262a34bf819" providerId="ADAL" clId="{2F964C84-D4CC-44DA-816D-9535A4F69A83}" dt="2021-08-08T17:37:59.070" v="2798" actId="478"/>
        <pc:sldMkLst>
          <pc:docMk/>
          <pc:sldMk cId="1761311775" sldId="274"/>
        </pc:sldMkLst>
        <pc:spChg chg="del">
          <ac:chgData name="Abdullah Rather" userId="bc1ba19a-3d43-4258-80ac-1262a34bf819" providerId="ADAL" clId="{2F964C84-D4CC-44DA-816D-9535A4F69A83}" dt="2021-08-08T17:37:59.070" v="2798" actId="478"/>
          <ac:spMkLst>
            <pc:docMk/>
            <pc:sldMk cId="1761311775" sldId="274"/>
            <ac:spMk id="2" creationId="{0A3069B9-88FC-4100-ACEE-815976A53C39}"/>
          </ac:spMkLst>
        </pc:spChg>
        <pc:spChg chg="mod">
          <ac:chgData name="Abdullah Rather" userId="bc1ba19a-3d43-4258-80ac-1262a34bf819" providerId="ADAL" clId="{2F964C84-D4CC-44DA-816D-9535A4F69A83}" dt="2021-08-08T17:37:50.785" v="2797"/>
          <ac:spMkLst>
            <pc:docMk/>
            <pc:sldMk cId="1761311775" sldId="274"/>
            <ac:spMk id="3" creationId="{ABF24082-ACF2-42A6-A946-77B6D0FFBC73}"/>
          </ac:spMkLst>
        </pc:spChg>
      </pc:sldChg>
      <pc:sldMasterChg chg="add del addSldLayout delSldLayout">
        <pc:chgData name="Abdullah Rather" userId="bc1ba19a-3d43-4258-80ac-1262a34bf819" providerId="ADAL" clId="{2F964C84-D4CC-44DA-816D-9535A4F69A83}" dt="2021-08-08T16:37:16.142" v="1241" actId="47"/>
        <pc:sldMasterMkLst>
          <pc:docMk/>
          <pc:sldMasterMk cId="1827527702" sldId="2147483672"/>
        </pc:sldMasterMkLst>
        <pc:sldLayoutChg chg="add del">
          <pc:chgData name="Abdullah Rather" userId="bc1ba19a-3d43-4258-80ac-1262a34bf819" providerId="ADAL" clId="{2F964C84-D4CC-44DA-816D-9535A4F69A83}" dt="2021-08-08T16:37:16.142" v="1241" actId="47"/>
          <pc:sldLayoutMkLst>
            <pc:docMk/>
            <pc:sldMasterMk cId="1827527702" sldId="2147483672"/>
            <pc:sldLayoutMk cId="4277232417" sldId="2147483674"/>
          </pc:sldLayoutMkLst>
        </pc:sldLayoutChg>
      </pc:sldMasterChg>
      <pc:sldMasterChg chg="setBg addSldLayout delSldLayout modSldLayout">
        <pc:chgData name="Abdullah Rather" userId="bc1ba19a-3d43-4258-80ac-1262a34bf819" providerId="ADAL" clId="{2F964C84-D4CC-44DA-816D-9535A4F69A83}" dt="2021-08-08T20:59:44.286" v="3766" actId="179"/>
        <pc:sldMasterMkLst>
          <pc:docMk/>
          <pc:sldMasterMk cId="3611590386" sldId="2147483887"/>
        </pc:sldMasterMkLst>
        <pc:sldLayoutChg chg="setBg">
          <pc:chgData name="Abdullah Rather" userId="bc1ba19a-3d43-4258-80ac-1262a34bf819" providerId="ADAL" clId="{2F964C84-D4CC-44DA-816D-9535A4F69A83}" dt="2021-08-08T16:37:07.029" v="1238"/>
          <pc:sldLayoutMkLst>
            <pc:docMk/>
            <pc:sldMasterMk cId="3611590386" sldId="2147483887"/>
            <pc:sldLayoutMk cId="1826166214" sldId="2147483888"/>
          </pc:sldLayoutMkLst>
        </pc:sldLayoutChg>
        <pc:sldLayoutChg chg="addSp delSp modSp mod setBg">
          <pc:chgData name="Abdullah Rather" userId="bc1ba19a-3d43-4258-80ac-1262a34bf819" providerId="ADAL" clId="{2F964C84-D4CC-44DA-816D-9535A4F69A83}" dt="2021-08-08T20:59:44.286" v="3766" actId="179"/>
          <pc:sldLayoutMkLst>
            <pc:docMk/>
            <pc:sldMasterMk cId="3611590386" sldId="2147483887"/>
            <pc:sldLayoutMk cId="80057897" sldId="2147483889"/>
          </pc:sldLayoutMkLst>
          <pc:spChg chg="mod">
            <ac:chgData name="Abdullah Rather" userId="bc1ba19a-3d43-4258-80ac-1262a34bf819" providerId="ADAL" clId="{2F964C84-D4CC-44DA-816D-9535A4F69A83}" dt="2021-08-08T20:59:44.286" v="3766" actId="179"/>
            <ac:spMkLst>
              <pc:docMk/>
              <pc:sldMasterMk cId="3611590386" sldId="2147483887"/>
              <pc:sldLayoutMk cId="80057897" sldId="2147483889"/>
              <ac:spMk id="3" creationId="{00000000-0000-0000-0000-000000000000}"/>
            </ac:spMkLst>
          </pc:spChg>
          <pc:spChg chg="add del mod">
            <ac:chgData name="Abdullah Rather" userId="bc1ba19a-3d43-4258-80ac-1262a34bf819" providerId="ADAL" clId="{2F964C84-D4CC-44DA-816D-9535A4F69A83}" dt="2021-08-08T15:56:08.116" v="618" actId="11529"/>
            <ac:spMkLst>
              <pc:docMk/>
              <pc:sldMasterMk cId="3611590386" sldId="2147483887"/>
              <pc:sldLayoutMk cId="80057897" sldId="2147483889"/>
              <ac:spMk id="7" creationId="{7DA0B0C9-96AB-4321-B120-B985560EDB93}"/>
            </ac:spMkLst>
          </pc:spChg>
          <pc:picChg chg="add mod">
            <ac:chgData name="Abdullah Rather" userId="bc1ba19a-3d43-4258-80ac-1262a34bf819" providerId="ADAL" clId="{2F964C84-D4CC-44DA-816D-9535A4F69A83}" dt="2021-08-08T18:40:46.209" v="3273" actId="14826"/>
            <ac:picMkLst>
              <pc:docMk/>
              <pc:sldMasterMk cId="3611590386" sldId="2147483887"/>
              <pc:sldLayoutMk cId="80057897" sldId="2147483889"/>
              <ac:picMk id="9" creationId="{D76170F8-3642-401B-98CA-B15E16796F4E}"/>
            </ac:picMkLst>
          </pc:picChg>
          <pc:picChg chg="add mod">
            <ac:chgData name="Abdullah Rather" userId="bc1ba19a-3d43-4258-80ac-1262a34bf819" providerId="ADAL" clId="{2F964C84-D4CC-44DA-816D-9535A4F69A83}" dt="2021-08-08T16:06:36.366" v="701" actId="571"/>
            <ac:picMkLst>
              <pc:docMk/>
              <pc:sldMasterMk cId="3611590386" sldId="2147483887"/>
              <pc:sldLayoutMk cId="80057897" sldId="2147483889"/>
              <ac:picMk id="10" creationId="{9862E11D-EAB9-43D3-8B61-4CC193000226}"/>
            </ac:picMkLst>
          </pc:picChg>
        </pc:sldLayoutChg>
        <pc:sldLayoutChg chg="add del setBg">
          <pc:chgData name="Abdullah Rather" userId="bc1ba19a-3d43-4258-80ac-1262a34bf819" providerId="ADAL" clId="{2F964C84-D4CC-44DA-816D-9535A4F69A83}" dt="2021-08-08T16:37:07.029" v="1238"/>
          <pc:sldLayoutMkLst>
            <pc:docMk/>
            <pc:sldMasterMk cId="3611590386" sldId="2147483887"/>
            <pc:sldLayoutMk cId="2925192088" sldId="2147483890"/>
          </pc:sldLayoutMkLst>
        </pc:sldLayoutChg>
        <pc:sldLayoutChg chg="add del setBg">
          <pc:chgData name="Abdullah Rather" userId="bc1ba19a-3d43-4258-80ac-1262a34bf819" providerId="ADAL" clId="{2F964C84-D4CC-44DA-816D-9535A4F69A83}" dt="2021-08-08T16:37:07.029" v="1238"/>
          <pc:sldLayoutMkLst>
            <pc:docMk/>
            <pc:sldMasterMk cId="3611590386" sldId="2147483887"/>
            <pc:sldLayoutMk cId="3851091047" sldId="2147483891"/>
          </pc:sldLayoutMkLst>
        </pc:sldLayoutChg>
        <pc:sldLayoutChg chg="add del setBg">
          <pc:chgData name="Abdullah Rather" userId="bc1ba19a-3d43-4258-80ac-1262a34bf819" providerId="ADAL" clId="{2F964C84-D4CC-44DA-816D-9535A4F69A83}" dt="2021-08-08T16:37:07.029" v="1238"/>
          <pc:sldLayoutMkLst>
            <pc:docMk/>
            <pc:sldMasterMk cId="3611590386" sldId="2147483887"/>
            <pc:sldLayoutMk cId="2961415720" sldId="2147483892"/>
          </pc:sldLayoutMkLst>
        </pc:sldLayoutChg>
        <pc:sldLayoutChg chg="add del setBg">
          <pc:chgData name="Abdullah Rather" userId="bc1ba19a-3d43-4258-80ac-1262a34bf819" providerId="ADAL" clId="{2F964C84-D4CC-44DA-816D-9535A4F69A83}" dt="2021-08-08T16:37:07.029" v="1238"/>
          <pc:sldLayoutMkLst>
            <pc:docMk/>
            <pc:sldMasterMk cId="3611590386" sldId="2147483887"/>
            <pc:sldLayoutMk cId="1217348257" sldId="2147483893"/>
          </pc:sldLayoutMkLst>
        </pc:sldLayoutChg>
        <pc:sldLayoutChg chg="add del setBg">
          <pc:chgData name="Abdullah Rather" userId="bc1ba19a-3d43-4258-80ac-1262a34bf819" providerId="ADAL" clId="{2F964C84-D4CC-44DA-816D-9535A4F69A83}" dt="2021-08-08T16:37:07.029" v="1238"/>
          <pc:sldLayoutMkLst>
            <pc:docMk/>
            <pc:sldMasterMk cId="3611590386" sldId="2147483887"/>
            <pc:sldLayoutMk cId="280356059" sldId="2147483894"/>
          </pc:sldLayoutMkLst>
        </pc:sldLayoutChg>
        <pc:sldLayoutChg chg="add del setBg">
          <pc:chgData name="Abdullah Rather" userId="bc1ba19a-3d43-4258-80ac-1262a34bf819" providerId="ADAL" clId="{2F964C84-D4CC-44DA-816D-9535A4F69A83}" dt="2021-08-08T16:37:07.029" v="1238"/>
          <pc:sldLayoutMkLst>
            <pc:docMk/>
            <pc:sldMasterMk cId="3611590386" sldId="2147483887"/>
            <pc:sldLayoutMk cId="528387851" sldId="2147483895"/>
          </pc:sldLayoutMkLst>
        </pc:sldLayoutChg>
        <pc:sldLayoutChg chg="add del setBg">
          <pc:chgData name="Abdullah Rather" userId="bc1ba19a-3d43-4258-80ac-1262a34bf819" providerId="ADAL" clId="{2F964C84-D4CC-44DA-816D-9535A4F69A83}" dt="2021-08-08T16:37:07.029" v="1238"/>
          <pc:sldLayoutMkLst>
            <pc:docMk/>
            <pc:sldMasterMk cId="3611590386" sldId="2147483887"/>
            <pc:sldLayoutMk cId="1912378006" sldId="2147483896"/>
          </pc:sldLayoutMkLst>
        </pc:sldLayoutChg>
        <pc:sldLayoutChg chg="add del setBg">
          <pc:chgData name="Abdullah Rather" userId="bc1ba19a-3d43-4258-80ac-1262a34bf819" providerId="ADAL" clId="{2F964C84-D4CC-44DA-816D-9535A4F69A83}" dt="2021-08-08T16:37:07.029" v="1238"/>
          <pc:sldLayoutMkLst>
            <pc:docMk/>
            <pc:sldMasterMk cId="3611590386" sldId="2147483887"/>
            <pc:sldLayoutMk cId="250657038" sldId="2147483897"/>
          </pc:sldLayoutMkLst>
        </pc:sldLayoutChg>
        <pc:sldLayoutChg chg="add del setBg">
          <pc:chgData name="Abdullah Rather" userId="bc1ba19a-3d43-4258-80ac-1262a34bf819" providerId="ADAL" clId="{2F964C84-D4CC-44DA-816D-9535A4F69A83}" dt="2021-08-08T16:37:07.029" v="1238"/>
          <pc:sldLayoutMkLst>
            <pc:docMk/>
            <pc:sldMasterMk cId="3611590386" sldId="2147483887"/>
            <pc:sldLayoutMk cId="823424515" sldId="2147483898"/>
          </pc:sldLayoutMkLst>
        </pc:sldLayoutChg>
        <pc:sldLayoutChg chg="new add del mod">
          <pc:chgData name="Abdullah Rather" userId="bc1ba19a-3d43-4258-80ac-1262a34bf819" providerId="ADAL" clId="{2F964C84-D4CC-44DA-816D-9535A4F69A83}" dt="2021-08-08T16:00:14.948" v="654" actId="11236"/>
          <pc:sldLayoutMkLst>
            <pc:docMk/>
            <pc:sldMasterMk cId="3611590386" sldId="2147483887"/>
            <pc:sldLayoutMk cId="3995316736" sldId="2147483899"/>
          </pc:sldLayoutMkLst>
        </pc:sldLayoutChg>
      </pc:sldMasterChg>
      <pc:sldMasterChg chg="new del mod addSldLayout delSldLayout">
        <pc:chgData name="Abdullah Rather" userId="bc1ba19a-3d43-4258-80ac-1262a34bf819" providerId="ADAL" clId="{2F964C84-D4CC-44DA-816D-9535A4F69A83}" dt="2021-08-08T16:00:13.393" v="643" actId="6938"/>
        <pc:sldMasterMkLst>
          <pc:docMk/>
          <pc:sldMasterMk cId="1008568727" sldId="2147483890"/>
        </pc:sldMasterMkLst>
        <pc:sldLayoutChg chg="new del replId">
          <pc:chgData name="Abdullah Rather" userId="bc1ba19a-3d43-4258-80ac-1262a34bf819" providerId="ADAL" clId="{2F964C84-D4CC-44DA-816D-9535A4F69A83}" dt="2021-08-08T16:00:13.393" v="643" actId="6938"/>
          <pc:sldLayoutMkLst>
            <pc:docMk/>
            <pc:sldMasterMk cId="1008568727" sldId="2147483890"/>
            <pc:sldLayoutMk cId="297608283" sldId="2147483891"/>
          </pc:sldLayoutMkLst>
        </pc:sldLayoutChg>
        <pc:sldLayoutChg chg="new del replId">
          <pc:chgData name="Abdullah Rather" userId="bc1ba19a-3d43-4258-80ac-1262a34bf819" providerId="ADAL" clId="{2F964C84-D4CC-44DA-816D-9535A4F69A83}" dt="2021-08-08T16:00:13.393" v="643" actId="6938"/>
          <pc:sldLayoutMkLst>
            <pc:docMk/>
            <pc:sldMasterMk cId="1008568727" sldId="2147483890"/>
            <pc:sldLayoutMk cId="4009417211" sldId="2147483892"/>
          </pc:sldLayoutMkLst>
        </pc:sldLayoutChg>
        <pc:sldLayoutChg chg="new del replId">
          <pc:chgData name="Abdullah Rather" userId="bc1ba19a-3d43-4258-80ac-1262a34bf819" providerId="ADAL" clId="{2F964C84-D4CC-44DA-816D-9535A4F69A83}" dt="2021-08-08T16:00:13.393" v="643" actId="6938"/>
          <pc:sldLayoutMkLst>
            <pc:docMk/>
            <pc:sldMasterMk cId="1008568727" sldId="2147483890"/>
            <pc:sldLayoutMk cId="3371278684" sldId="2147483893"/>
          </pc:sldLayoutMkLst>
        </pc:sldLayoutChg>
        <pc:sldLayoutChg chg="new del replId">
          <pc:chgData name="Abdullah Rather" userId="bc1ba19a-3d43-4258-80ac-1262a34bf819" providerId="ADAL" clId="{2F964C84-D4CC-44DA-816D-9535A4F69A83}" dt="2021-08-08T16:00:13.393" v="643" actId="6938"/>
          <pc:sldLayoutMkLst>
            <pc:docMk/>
            <pc:sldMasterMk cId="1008568727" sldId="2147483890"/>
            <pc:sldLayoutMk cId="3145875684" sldId="2147483894"/>
          </pc:sldLayoutMkLst>
        </pc:sldLayoutChg>
        <pc:sldLayoutChg chg="new del replId">
          <pc:chgData name="Abdullah Rather" userId="bc1ba19a-3d43-4258-80ac-1262a34bf819" providerId="ADAL" clId="{2F964C84-D4CC-44DA-816D-9535A4F69A83}" dt="2021-08-08T16:00:13.393" v="643" actId="6938"/>
          <pc:sldLayoutMkLst>
            <pc:docMk/>
            <pc:sldMasterMk cId="1008568727" sldId="2147483890"/>
            <pc:sldLayoutMk cId="1165292501" sldId="2147483895"/>
          </pc:sldLayoutMkLst>
        </pc:sldLayoutChg>
        <pc:sldLayoutChg chg="new del replId">
          <pc:chgData name="Abdullah Rather" userId="bc1ba19a-3d43-4258-80ac-1262a34bf819" providerId="ADAL" clId="{2F964C84-D4CC-44DA-816D-9535A4F69A83}" dt="2021-08-08T16:00:13.393" v="643" actId="6938"/>
          <pc:sldLayoutMkLst>
            <pc:docMk/>
            <pc:sldMasterMk cId="1008568727" sldId="2147483890"/>
            <pc:sldLayoutMk cId="3800856328" sldId="2147483896"/>
          </pc:sldLayoutMkLst>
        </pc:sldLayoutChg>
        <pc:sldLayoutChg chg="new del replId">
          <pc:chgData name="Abdullah Rather" userId="bc1ba19a-3d43-4258-80ac-1262a34bf819" providerId="ADAL" clId="{2F964C84-D4CC-44DA-816D-9535A4F69A83}" dt="2021-08-08T16:00:13.393" v="643" actId="6938"/>
          <pc:sldLayoutMkLst>
            <pc:docMk/>
            <pc:sldMasterMk cId="1008568727" sldId="2147483890"/>
            <pc:sldLayoutMk cId="1597914504" sldId="2147483897"/>
          </pc:sldLayoutMkLst>
        </pc:sldLayoutChg>
        <pc:sldLayoutChg chg="new del replId">
          <pc:chgData name="Abdullah Rather" userId="bc1ba19a-3d43-4258-80ac-1262a34bf819" providerId="ADAL" clId="{2F964C84-D4CC-44DA-816D-9535A4F69A83}" dt="2021-08-08T16:00:13.393" v="643" actId="6938"/>
          <pc:sldLayoutMkLst>
            <pc:docMk/>
            <pc:sldMasterMk cId="1008568727" sldId="2147483890"/>
            <pc:sldLayoutMk cId="2096059194" sldId="2147483898"/>
          </pc:sldLayoutMkLst>
        </pc:sldLayoutChg>
        <pc:sldLayoutChg chg="new del replId">
          <pc:chgData name="Abdullah Rather" userId="bc1ba19a-3d43-4258-80ac-1262a34bf819" providerId="ADAL" clId="{2F964C84-D4CC-44DA-816D-9535A4F69A83}" dt="2021-08-08T16:00:13.393" v="643" actId="6938"/>
          <pc:sldLayoutMkLst>
            <pc:docMk/>
            <pc:sldMasterMk cId="1008568727" sldId="2147483890"/>
            <pc:sldLayoutMk cId="399922619" sldId="2147483899"/>
          </pc:sldLayoutMkLst>
        </pc:sldLayoutChg>
        <pc:sldLayoutChg chg="new del replId">
          <pc:chgData name="Abdullah Rather" userId="bc1ba19a-3d43-4258-80ac-1262a34bf819" providerId="ADAL" clId="{2F964C84-D4CC-44DA-816D-9535A4F69A83}" dt="2021-08-08T16:00:13.393" v="643" actId="6938"/>
          <pc:sldLayoutMkLst>
            <pc:docMk/>
            <pc:sldMasterMk cId="1008568727" sldId="2147483890"/>
            <pc:sldLayoutMk cId="2948875450" sldId="2147483900"/>
          </pc:sldLayoutMkLst>
        </pc:sldLayoutChg>
        <pc:sldLayoutChg chg="new del replId">
          <pc:chgData name="Abdullah Rather" userId="bc1ba19a-3d43-4258-80ac-1262a34bf819" providerId="ADAL" clId="{2F964C84-D4CC-44DA-816D-9535A4F69A83}" dt="2021-08-08T16:00:13.393" v="643" actId="6938"/>
          <pc:sldLayoutMkLst>
            <pc:docMk/>
            <pc:sldMasterMk cId="1008568727" sldId="2147483890"/>
            <pc:sldLayoutMk cId="3276136578" sldId="2147483901"/>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CAA69D5-0F1F-4DF0-87C1-543489749772}" type="datetimeFigureOut">
              <a:rPr lang="en-US" smtClean="0"/>
              <a:pPr/>
              <a:t>8/10/2021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963809B-0D5A-4321-810C-4BEF5B82D1B9}" type="slidenum">
              <a:rPr lang="en-US" smtClean="0"/>
              <a:pPr/>
              <a:t>‹#›</a:t>
            </a:fld>
            <a:endParaRPr lang="en-US"/>
          </a:p>
        </p:txBody>
      </p:sp>
    </p:spTree>
    <p:extLst>
      <p:ext uri="{BB962C8B-B14F-4D97-AF65-F5344CB8AC3E}">
        <p14:creationId xmlns:p14="http://schemas.microsoft.com/office/powerpoint/2010/main" val="20140134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963809B-0D5A-4321-810C-4BEF5B82D1B9}" type="slidenum">
              <a:rPr lang="en-US" smtClean="0"/>
              <a:pPr/>
              <a:t>1</a:t>
            </a:fld>
            <a:endParaRPr lang="en-US"/>
          </a:p>
        </p:txBody>
      </p:sp>
    </p:spTree>
    <p:extLst>
      <p:ext uri="{BB962C8B-B14F-4D97-AF65-F5344CB8AC3E}">
        <p14:creationId xmlns:p14="http://schemas.microsoft.com/office/powerpoint/2010/main" val="30920784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963809B-0D5A-4321-810C-4BEF5B82D1B9}" type="slidenum">
              <a:rPr lang="en-US" smtClean="0"/>
              <a:pPr/>
              <a:t>2</a:t>
            </a:fld>
            <a:endParaRPr lang="en-US"/>
          </a:p>
        </p:txBody>
      </p:sp>
    </p:spTree>
    <p:extLst>
      <p:ext uri="{BB962C8B-B14F-4D97-AF65-F5344CB8AC3E}">
        <p14:creationId xmlns:p14="http://schemas.microsoft.com/office/powerpoint/2010/main" val="425794171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1"/>
            <a:ext cx="12192000" cy="45720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0000"/>
                    <a:lumOff val="10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1E1AF5CF-9BB7-47E2-8BC2-353FEED3299D}" type="datetimeFigureOut">
              <a:rPr lang="en-US" smtClean="0"/>
              <a:pPr/>
              <a:t>8/10/2021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9F7059-D880-4F04-A2F3-75C3898905B8}" type="slidenum">
              <a:rPr lang="en-US" smtClean="0"/>
              <a:pPr/>
              <a:t>‹#›</a:t>
            </a:fld>
            <a:endParaRPr lang="en-US"/>
          </a:p>
        </p:txBody>
      </p:sp>
      <p:cxnSp>
        <p:nvCxnSpPr>
          <p:cNvPr id="8" name="Straight Connector 7"/>
          <p:cNvCxnSpPr/>
          <p:nvPr/>
        </p:nvCxnSpPr>
        <p:spPr>
          <a:xfrm flipV="1">
            <a:off x="8386842" y="5264106"/>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9" name="Group 8"/>
          <p:cNvGrpSpPr/>
          <p:nvPr userDrawn="1"/>
        </p:nvGrpSpPr>
        <p:grpSpPr>
          <a:xfrm>
            <a:off x="10373192" y="-104928"/>
            <a:ext cx="1788827" cy="1792601"/>
            <a:chOff x="10403172" y="194872"/>
            <a:chExt cx="1788827" cy="1792601"/>
          </a:xfrm>
        </p:grpSpPr>
        <p:pic>
          <p:nvPicPr>
            <p:cNvPr id="10" name="Picture 9" descr="Icon&#10;&#10;Description automatically generated">
              <a:extLst>
                <a:ext uri="{FF2B5EF4-FFF2-40B4-BE49-F238E27FC236}">
                  <a16:creationId xmlns:a16="http://schemas.microsoft.com/office/drawing/2014/main" id="{52FDDD90-422F-4226-B8C5-6491C179F821}"/>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6983" b="6835"/>
            <a:stretch/>
          </p:blipFill>
          <p:spPr>
            <a:xfrm>
              <a:off x="10569240" y="681948"/>
              <a:ext cx="1437881" cy="967001"/>
            </a:xfrm>
            <a:prstGeom prst="rect">
              <a:avLst/>
            </a:prstGeom>
            <a:effectLst>
              <a:outerShdw blurRad="50800" dist="38100" dir="5400000" algn="t" rotWithShape="0">
                <a:prstClr val="black">
                  <a:alpha val="40000"/>
                </a:prstClr>
              </a:outerShdw>
            </a:effectLst>
          </p:spPr>
        </p:pic>
        <p:sp>
          <p:nvSpPr>
            <p:cNvPr id="11" name="TextBox 10">
              <a:extLst>
                <a:ext uri="{FF2B5EF4-FFF2-40B4-BE49-F238E27FC236}">
                  <a16:creationId xmlns:a16="http://schemas.microsoft.com/office/drawing/2014/main" id="{5B95B33C-80EF-425B-82F4-C51DE82AEFC8}"/>
                </a:ext>
              </a:extLst>
            </p:cNvPr>
            <p:cNvSpPr txBox="1"/>
            <p:nvPr/>
          </p:nvSpPr>
          <p:spPr>
            <a:xfrm>
              <a:off x="10538003" y="1648919"/>
              <a:ext cx="1594037" cy="338554"/>
            </a:xfrm>
            <a:prstGeom prst="rect">
              <a:avLst/>
            </a:prstGeom>
            <a:noFill/>
          </p:spPr>
          <p:txBody>
            <a:bodyPr wrap="square">
              <a:spAutoFit/>
            </a:bodyPr>
            <a:lstStyle/>
            <a:p>
              <a:pPr algn="ctr"/>
              <a:r>
                <a:rPr lang="en-US" sz="1600" dirty="0">
                  <a:solidFill>
                    <a:srgbClr val="455A64"/>
                  </a:solidFill>
                  <a:latin typeface="Calibri" pitchFamily="34" charset="0"/>
                  <a:cs typeface="Calibri" pitchFamily="34" charset="0"/>
                </a:rPr>
                <a:t>Smart Searching</a:t>
              </a:r>
              <a:endParaRPr lang="en-US" sz="1600" i="1" dirty="0">
                <a:solidFill>
                  <a:srgbClr val="455A64"/>
                </a:solidFill>
                <a:latin typeface="+mj-lt"/>
              </a:endParaRPr>
            </a:p>
          </p:txBody>
        </p:sp>
        <p:sp>
          <p:nvSpPr>
            <p:cNvPr id="12" name="TextBox 11">
              <a:extLst>
                <a:ext uri="{FF2B5EF4-FFF2-40B4-BE49-F238E27FC236}">
                  <a16:creationId xmlns:a16="http://schemas.microsoft.com/office/drawing/2014/main" id="{EEEF00CC-F094-4676-AC29-A6E07DBE04FE}"/>
                </a:ext>
              </a:extLst>
            </p:cNvPr>
            <p:cNvSpPr txBox="1"/>
            <p:nvPr/>
          </p:nvSpPr>
          <p:spPr>
            <a:xfrm>
              <a:off x="10403172" y="194872"/>
              <a:ext cx="1788827" cy="523220"/>
            </a:xfrm>
            <a:prstGeom prst="rect">
              <a:avLst/>
            </a:prstGeom>
            <a:noFill/>
            <a:effectLst>
              <a:outerShdw blurRad="50800" dist="38100" dir="5400000" algn="t" rotWithShape="0">
                <a:prstClr val="black">
                  <a:alpha val="40000"/>
                </a:prstClr>
              </a:outerShdw>
            </a:effectLst>
          </p:spPr>
          <p:txBody>
            <a:bodyPr wrap="square">
              <a:spAutoFit/>
            </a:bodyPr>
            <a:lstStyle/>
            <a:p>
              <a:pPr algn="ctr"/>
              <a:r>
                <a:rPr lang="en-US" sz="2800" b="1" dirty="0">
                  <a:solidFill>
                    <a:srgbClr val="546E7A"/>
                  </a:solidFill>
                  <a:effectLst>
                    <a:outerShdw blurRad="38100" dist="38100" dir="2700000" algn="tl">
                      <a:srgbClr val="000000">
                        <a:alpha val="43137"/>
                      </a:srgbClr>
                    </a:outerShdw>
                  </a:effectLst>
                  <a:latin typeface="+mj-lt"/>
                </a:rPr>
                <a:t>IWS</a:t>
              </a:r>
              <a:endParaRPr lang="en-US" sz="2000" b="1" dirty="0">
                <a:solidFill>
                  <a:srgbClr val="546E7A"/>
                </a:solidFill>
                <a:effectLst>
                  <a:outerShdw blurRad="38100" dist="38100" dir="2700000" algn="tl">
                    <a:srgbClr val="000000">
                      <a:alpha val="43137"/>
                    </a:srgbClr>
                  </a:outerShdw>
                </a:effectLst>
                <a:latin typeface="+mj-lt"/>
              </a:endParaRPr>
            </a:p>
          </p:txBody>
        </p:sp>
      </p:grpSp>
    </p:spTree>
    <p:extLst>
      <p:ext uri="{BB962C8B-B14F-4D97-AF65-F5344CB8AC3E}">
        <p14:creationId xmlns:p14="http://schemas.microsoft.com/office/powerpoint/2010/main" val="18261662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1AF5CF-9BB7-47E2-8BC2-353FEED3299D}" type="datetimeFigureOut">
              <a:rPr lang="en-US" smtClean="0"/>
              <a:pPr/>
              <a:t>8/10/2021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9F7059-D880-4F04-A2F3-75C3898905B8}" type="slidenum">
              <a:rPr lang="en-US" smtClean="0"/>
              <a:pPr/>
              <a:t>‹#›</a:t>
            </a:fld>
            <a:endParaRPr lang="en-US"/>
          </a:p>
        </p:txBody>
      </p:sp>
    </p:spTree>
    <p:extLst>
      <p:ext uri="{BB962C8B-B14F-4D97-AF65-F5344CB8AC3E}">
        <p14:creationId xmlns:p14="http://schemas.microsoft.com/office/powerpoint/2010/main" val="2506570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0"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1AF5CF-9BB7-47E2-8BC2-353FEED3299D}" type="datetimeFigureOut">
              <a:rPr lang="en-US" smtClean="0"/>
              <a:pPr/>
              <a:t>8/10/2021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9F7059-D880-4F04-A2F3-75C3898905B8}" type="slidenum">
              <a:rPr lang="en-US" smtClean="0"/>
              <a:pPr/>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234245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rgbClr val="C4D8D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2pPr marL="341313" indent="-212725">
              <a:buClr>
                <a:srgbClr val="546E7A"/>
              </a:buClr>
              <a:buFont typeface="Wingdings" panose="05000000000000000000" pitchFamily="2" charset="2"/>
              <a:buChar char="§"/>
              <a:defRPr/>
            </a:lvl2pPr>
            <a:lvl3pPr marL="341313" indent="-212725">
              <a:defRPr/>
            </a:lvl3pPr>
            <a:lvl4pPr marL="341313" indent="-212725">
              <a:defRPr/>
            </a:lvl4pPr>
            <a:lvl5pPr marL="341313" indent="-212725">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1E1AF5CF-9BB7-47E2-8BC2-353FEED3299D}" type="datetimeFigureOut">
              <a:rPr lang="en-US" smtClean="0"/>
              <a:pPr/>
              <a:t>8/10/2021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9F7059-D880-4F04-A2F3-75C3898905B8}" type="slidenum">
              <a:rPr lang="en-US" smtClean="0"/>
              <a:pPr/>
              <a:t>‹#›</a:t>
            </a:fld>
            <a:endParaRPr lang="en-US"/>
          </a:p>
        </p:txBody>
      </p:sp>
      <p:grpSp>
        <p:nvGrpSpPr>
          <p:cNvPr id="8" name="Group 7"/>
          <p:cNvGrpSpPr/>
          <p:nvPr userDrawn="1"/>
        </p:nvGrpSpPr>
        <p:grpSpPr>
          <a:xfrm>
            <a:off x="10373192" y="-104928"/>
            <a:ext cx="1788827" cy="1792601"/>
            <a:chOff x="10403172" y="194872"/>
            <a:chExt cx="1788827" cy="1792601"/>
          </a:xfrm>
        </p:grpSpPr>
        <p:pic>
          <p:nvPicPr>
            <p:cNvPr id="10" name="Picture 9" descr="Icon&#10;&#10;Description automatically generated">
              <a:extLst>
                <a:ext uri="{FF2B5EF4-FFF2-40B4-BE49-F238E27FC236}">
                  <a16:creationId xmlns:a16="http://schemas.microsoft.com/office/drawing/2014/main" id="{52FDDD90-422F-4226-B8C5-6491C179F821}"/>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6983" b="6835"/>
            <a:stretch/>
          </p:blipFill>
          <p:spPr>
            <a:xfrm>
              <a:off x="10569240" y="681948"/>
              <a:ext cx="1437881" cy="967001"/>
            </a:xfrm>
            <a:prstGeom prst="rect">
              <a:avLst/>
            </a:prstGeom>
            <a:effectLst>
              <a:outerShdw blurRad="50800" dist="38100" dir="5400000" algn="t" rotWithShape="0">
                <a:prstClr val="black">
                  <a:alpha val="40000"/>
                </a:prstClr>
              </a:outerShdw>
            </a:effectLst>
          </p:spPr>
        </p:pic>
        <p:sp>
          <p:nvSpPr>
            <p:cNvPr id="11" name="TextBox 10">
              <a:extLst>
                <a:ext uri="{FF2B5EF4-FFF2-40B4-BE49-F238E27FC236}">
                  <a16:creationId xmlns:a16="http://schemas.microsoft.com/office/drawing/2014/main" id="{5B95B33C-80EF-425B-82F4-C51DE82AEFC8}"/>
                </a:ext>
              </a:extLst>
            </p:cNvPr>
            <p:cNvSpPr txBox="1"/>
            <p:nvPr/>
          </p:nvSpPr>
          <p:spPr>
            <a:xfrm>
              <a:off x="10538003" y="1648919"/>
              <a:ext cx="1594037" cy="338554"/>
            </a:xfrm>
            <a:prstGeom prst="rect">
              <a:avLst/>
            </a:prstGeom>
            <a:noFill/>
          </p:spPr>
          <p:txBody>
            <a:bodyPr wrap="square">
              <a:spAutoFit/>
            </a:bodyPr>
            <a:lstStyle/>
            <a:p>
              <a:pPr algn="ctr"/>
              <a:r>
                <a:rPr lang="en-US" sz="1600" dirty="0">
                  <a:solidFill>
                    <a:srgbClr val="455A64"/>
                  </a:solidFill>
                  <a:latin typeface="Calibri" pitchFamily="34" charset="0"/>
                  <a:cs typeface="Calibri" pitchFamily="34" charset="0"/>
                </a:rPr>
                <a:t>Smart Searching</a:t>
              </a:r>
              <a:endParaRPr lang="en-US" sz="1600" i="1" dirty="0">
                <a:solidFill>
                  <a:srgbClr val="455A64"/>
                </a:solidFill>
                <a:latin typeface="+mj-lt"/>
              </a:endParaRPr>
            </a:p>
          </p:txBody>
        </p:sp>
        <p:sp>
          <p:nvSpPr>
            <p:cNvPr id="12" name="TextBox 11">
              <a:extLst>
                <a:ext uri="{FF2B5EF4-FFF2-40B4-BE49-F238E27FC236}">
                  <a16:creationId xmlns:a16="http://schemas.microsoft.com/office/drawing/2014/main" id="{EEEF00CC-F094-4676-AC29-A6E07DBE04FE}"/>
                </a:ext>
              </a:extLst>
            </p:cNvPr>
            <p:cNvSpPr txBox="1"/>
            <p:nvPr/>
          </p:nvSpPr>
          <p:spPr>
            <a:xfrm>
              <a:off x="10403172" y="194872"/>
              <a:ext cx="1788827" cy="523220"/>
            </a:xfrm>
            <a:prstGeom prst="rect">
              <a:avLst/>
            </a:prstGeom>
            <a:noFill/>
            <a:effectLst>
              <a:outerShdw blurRad="50800" dist="38100" dir="5400000" algn="t" rotWithShape="0">
                <a:prstClr val="black">
                  <a:alpha val="40000"/>
                </a:prstClr>
              </a:outerShdw>
            </a:effectLst>
          </p:spPr>
          <p:txBody>
            <a:bodyPr wrap="square">
              <a:spAutoFit/>
            </a:bodyPr>
            <a:lstStyle/>
            <a:p>
              <a:pPr algn="ctr"/>
              <a:r>
                <a:rPr lang="en-US" sz="2800" b="1" dirty="0">
                  <a:solidFill>
                    <a:srgbClr val="546E7A"/>
                  </a:solidFill>
                  <a:effectLst>
                    <a:outerShdw blurRad="38100" dist="38100" dir="2700000" algn="tl">
                      <a:srgbClr val="000000">
                        <a:alpha val="43137"/>
                      </a:srgbClr>
                    </a:outerShdw>
                  </a:effectLst>
                  <a:latin typeface="+mj-lt"/>
                </a:rPr>
                <a:t>IWS</a:t>
              </a:r>
              <a:endParaRPr lang="en-US" sz="2000" b="1" dirty="0">
                <a:solidFill>
                  <a:srgbClr val="546E7A"/>
                </a:solidFill>
                <a:effectLst>
                  <a:outerShdw blurRad="38100" dist="38100" dir="2700000" algn="tl">
                    <a:srgbClr val="000000">
                      <a:alpha val="43137"/>
                    </a:srgbClr>
                  </a:outerShdw>
                </a:effectLst>
                <a:latin typeface="+mj-lt"/>
              </a:endParaRPr>
            </a:p>
          </p:txBody>
        </p:sp>
      </p:grpSp>
    </p:spTree>
    <p:extLst>
      <p:ext uri="{BB962C8B-B14F-4D97-AF65-F5344CB8AC3E}">
        <p14:creationId xmlns:p14="http://schemas.microsoft.com/office/powerpoint/2010/main" val="800578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1"/>
            <a:ext cx="12192000" cy="4572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0000"/>
                    <a:lumOff val="1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E1AF5CF-9BB7-47E2-8BC2-353FEED3299D}" type="datetimeFigureOut">
              <a:rPr lang="en-US" smtClean="0"/>
              <a:pPr/>
              <a:t>8/10/2021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9F7059-D880-4F04-A2F3-75C3898905B8}" type="slidenum">
              <a:rPr lang="en-US" smtClean="0"/>
              <a:pPr/>
              <a:t>‹#›</a:t>
            </a:fld>
            <a:endParaRPr lang="en-US"/>
          </a:p>
        </p:txBody>
      </p:sp>
      <p:cxnSp>
        <p:nvCxnSpPr>
          <p:cNvPr id="8" name="Straight Connector 7"/>
          <p:cNvCxnSpPr/>
          <p:nvPr/>
        </p:nvCxnSpPr>
        <p:spPr>
          <a:xfrm flipV="1">
            <a:off x="838684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251920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8"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E1AF5CF-9BB7-47E2-8BC2-353FEED3299D}" type="datetimeFigureOut">
              <a:rPr lang="en-US" smtClean="0"/>
              <a:pPr/>
              <a:t>8/10/2021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9F7059-D880-4F04-A2F3-75C3898905B8}" type="slidenum">
              <a:rPr lang="en-US" smtClean="0"/>
              <a:pPr/>
              <a:t>‹#›</a:t>
            </a:fld>
            <a:endParaRPr lang="en-US"/>
          </a:p>
        </p:txBody>
      </p:sp>
    </p:spTree>
    <p:extLst>
      <p:ext uri="{BB962C8B-B14F-4D97-AF65-F5344CB8AC3E}">
        <p14:creationId xmlns:p14="http://schemas.microsoft.com/office/powerpoint/2010/main" val="3851091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2">
                    <a:lumMod val="75000"/>
                  </a:schemeClr>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lIns="45720" rIns="4572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89320"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2">
                    <a:lumMod val="75000"/>
                  </a:schemeClr>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89320" y="2967788"/>
            <a:ext cx="4754880" cy="3341572"/>
          </a:xfrm>
        </p:spPr>
        <p:txBody>
          <a:bodyPr lIns="45720" rIns="4572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E1AF5CF-9BB7-47E2-8BC2-353FEED3299D}" type="datetimeFigureOut">
              <a:rPr lang="en-US" smtClean="0"/>
              <a:pPr/>
              <a:t>8/10/2021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E9F7059-D880-4F04-A2F3-75C3898905B8}" type="slidenum">
              <a:rPr lang="en-US" smtClean="0"/>
              <a:pPr/>
              <a:t>‹#›</a:t>
            </a:fld>
            <a:endParaRPr lang="en-US"/>
          </a:p>
        </p:txBody>
      </p:sp>
    </p:spTree>
    <p:extLst>
      <p:ext uri="{BB962C8B-B14F-4D97-AF65-F5344CB8AC3E}">
        <p14:creationId xmlns:p14="http://schemas.microsoft.com/office/powerpoint/2010/main" val="29614157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E1AF5CF-9BB7-47E2-8BC2-353FEED3299D}" type="datetimeFigureOut">
              <a:rPr lang="en-US" smtClean="0"/>
              <a:pPr/>
              <a:t>8/10/2021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E9F7059-D880-4F04-A2F3-75C3898905B8}" type="slidenum">
              <a:rPr lang="en-US" smtClean="0"/>
              <a:pPr/>
              <a:t>‹#›</a:t>
            </a:fld>
            <a:endParaRPr lang="en-US"/>
          </a:p>
        </p:txBody>
      </p:sp>
    </p:spTree>
    <p:extLst>
      <p:ext uri="{BB962C8B-B14F-4D97-AF65-F5344CB8AC3E}">
        <p14:creationId xmlns:p14="http://schemas.microsoft.com/office/powerpoint/2010/main" val="12173482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1AF5CF-9BB7-47E2-8BC2-353FEED3299D}" type="datetimeFigureOut">
              <a:rPr lang="en-US" smtClean="0"/>
              <a:pPr/>
              <a:t>8/10/2021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E9F7059-D880-4F04-A2F3-75C3898905B8}" type="slidenum">
              <a:rPr lang="en-US" smtClean="0"/>
              <a:pPr/>
              <a:t>‹#›</a:t>
            </a:fld>
            <a:endParaRPr lang="en-US"/>
          </a:p>
        </p:txBody>
      </p:sp>
    </p:spTree>
    <p:extLst>
      <p:ext uri="{BB962C8B-B14F-4D97-AF65-F5344CB8AC3E}">
        <p14:creationId xmlns:p14="http://schemas.microsoft.com/office/powerpoint/2010/main" val="2803560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E1AF5CF-9BB7-47E2-8BC2-353FEED3299D}" type="datetimeFigureOut">
              <a:rPr lang="en-US" smtClean="0"/>
              <a:pPr/>
              <a:t>8/10/2021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9F7059-D880-4F04-A2F3-75C3898905B8}" type="slidenum">
              <a:rPr lang="en-US" smtClean="0"/>
              <a:pPr/>
              <a:t>‹#›</a:t>
            </a:fld>
            <a:endParaRPr lang="en-US"/>
          </a:p>
        </p:txBody>
      </p:sp>
    </p:spTree>
    <p:extLst>
      <p:ext uri="{BB962C8B-B14F-4D97-AF65-F5344CB8AC3E}">
        <p14:creationId xmlns:p14="http://schemas.microsoft.com/office/powerpoint/2010/main" val="5283878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2">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0000"/>
                    <a:lumOff val="1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E1AF5CF-9BB7-47E2-8BC2-353FEED3299D}" type="datetimeFigureOut">
              <a:rPr lang="en-US" smtClean="0"/>
              <a:pPr/>
              <a:t>8/10/2021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9F7059-D880-4F04-A2F3-75C3898905B8}" type="slidenum">
              <a:rPr lang="en-US" smtClean="0"/>
              <a:pPr/>
              <a:t>‹#›</a:t>
            </a:fld>
            <a:endParaRPr lang="en-US"/>
          </a:p>
        </p:txBody>
      </p:sp>
      <p:cxnSp>
        <p:nvCxnSpPr>
          <p:cNvPr id="9" name="Straight Connector 8"/>
          <p:cNvCxnSpPr/>
          <p:nvPr/>
        </p:nvCxnSpPr>
        <p:spPr>
          <a:xfrm flipV="1">
            <a:off x="8386842" y="5264106"/>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23780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1"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8" y="6470704"/>
            <a:ext cx="2154142" cy="274320"/>
          </a:xfrm>
          <a:prstGeom prst="rect">
            <a:avLst/>
          </a:prstGeom>
        </p:spPr>
        <p:txBody>
          <a:bodyPr vert="horz" lIns="91440" tIns="45720" rIns="91440" bIns="45720" rtlCol="0" anchor="ctr"/>
          <a:lstStyle>
            <a:lvl1pPr algn="l">
              <a:defRPr sz="1000">
                <a:solidFill>
                  <a:schemeClr val="tx1">
                    <a:lumMod val="90000"/>
                    <a:lumOff val="10000"/>
                  </a:schemeClr>
                </a:solidFill>
                <a:latin typeface="+mj-lt"/>
              </a:defRPr>
            </a:lvl1pPr>
          </a:lstStyle>
          <a:p>
            <a:fld id="{1E1AF5CF-9BB7-47E2-8BC2-353FEED3299D}" type="datetimeFigureOut">
              <a:rPr lang="en-US" smtClean="0"/>
              <a:pPr/>
              <a:t>8/10/2021</a:t>
            </a:fld>
            <a:endParaRPr lang="en-US"/>
          </a:p>
        </p:txBody>
      </p:sp>
      <p:sp>
        <p:nvSpPr>
          <p:cNvPr id="5" name="Footer Placeholder 4"/>
          <p:cNvSpPr>
            <a:spLocks noGrp="1"/>
          </p:cNvSpPr>
          <p:nvPr>
            <p:ph type="ftr" sz="quarter" idx="3"/>
          </p:nvPr>
        </p:nvSpPr>
        <p:spPr>
          <a:xfrm>
            <a:off x="4842932" y="6470704"/>
            <a:ext cx="5901458" cy="274320"/>
          </a:xfrm>
          <a:prstGeom prst="rect">
            <a:avLst/>
          </a:prstGeom>
        </p:spPr>
        <p:txBody>
          <a:bodyPr vert="horz" lIns="91440" tIns="45720" rIns="91440" bIns="45720" rtlCol="0" anchor="ctr"/>
          <a:lstStyle>
            <a:lvl1pPr algn="r">
              <a:defRPr sz="1000" cap="all" baseline="0">
                <a:solidFill>
                  <a:schemeClr val="tx1">
                    <a:lumMod val="90000"/>
                    <a:lumOff val="10000"/>
                  </a:schemeClr>
                </a:solidFill>
                <a:latin typeface="+mj-lt"/>
              </a:defRPr>
            </a:lvl1pPr>
          </a:lstStyle>
          <a:p>
            <a:endParaRPr lang="en-US"/>
          </a:p>
        </p:txBody>
      </p:sp>
      <p:sp>
        <p:nvSpPr>
          <p:cNvPr id="6" name="Slide Number Placeholder 5"/>
          <p:cNvSpPr>
            <a:spLocks noGrp="1"/>
          </p:cNvSpPr>
          <p:nvPr>
            <p:ph type="sldNum" sz="quarter" idx="4"/>
          </p:nvPr>
        </p:nvSpPr>
        <p:spPr>
          <a:xfrm>
            <a:off x="10837334" y="6470704"/>
            <a:ext cx="973666" cy="274320"/>
          </a:xfrm>
          <a:prstGeom prst="rect">
            <a:avLst/>
          </a:prstGeom>
        </p:spPr>
        <p:txBody>
          <a:bodyPr vert="horz" lIns="91440" tIns="45720" rIns="91440" bIns="45720" rtlCol="0" anchor="ctr"/>
          <a:lstStyle>
            <a:lvl1pPr algn="l">
              <a:defRPr sz="1000">
                <a:solidFill>
                  <a:schemeClr val="tx1">
                    <a:lumMod val="90000"/>
                    <a:lumOff val="10000"/>
                  </a:schemeClr>
                </a:solidFill>
                <a:latin typeface="+mj-lt"/>
              </a:defRPr>
            </a:lvl1pPr>
          </a:lstStyle>
          <a:p>
            <a:fld id="{EE9F7059-D880-4F04-A2F3-75C3898905B8}" type="slidenum">
              <a:rPr lang="en-US" smtClean="0"/>
              <a:pPr/>
              <a:t>‹#›</a:t>
            </a:fld>
            <a:endParaRPr lang="en-US"/>
          </a:p>
        </p:txBody>
      </p:sp>
      <p:cxnSp>
        <p:nvCxnSpPr>
          <p:cNvPr id="7" name="Straight Connector 6"/>
          <p:cNvCxnSpPr/>
          <p:nvPr/>
        </p:nvCxnSpPr>
        <p:spPr>
          <a:xfrm flipV="1">
            <a:off x="762000" y="826324"/>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8" name="Group 7"/>
          <p:cNvGrpSpPr/>
          <p:nvPr userDrawn="1"/>
        </p:nvGrpSpPr>
        <p:grpSpPr>
          <a:xfrm>
            <a:off x="10373192" y="-104928"/>
            <a:ext cx="1788827" cy="1792601"/>
            <a:chOff x="10403172" y="194872"/>
            <a:chExt cx="1788827" cy="1792601"/>
          </a:xfrm>
        </p:grpSpPr>
        <p:pic>
          <p:nvPicPr>
            <p:cNvPr id="9" name="Picture 8" descr="Icon&#10;&#10;Description automatically generated">
              <a:extLst>
                <a:ext uri="{FF2B5EF4-FFF2-40B4-BE49-F238E27FC236}">
                  <a16:creationId xmlns:a16="http://schemas.microsoft.com/office/drawing/2014/main" id="{52FDDD90-422F-4226-B8C5-6491C179F821}"/>
                </a:ext>
              </a:extLst>
            </p:cNvPr>
            <p:cNvPicPr>
              <a:picLocks noChangeAspect="1"/>
            </p:cNvPicPr>
            <p:nvPr/>
          </p:nvPicPr>
          <p:blipFill rotWithShape="1">
            <a:blip r:embed="rId13" cstate="print">
              <a:extLst>
                <a:ext uri="{28A0092B-C50C-407E-A947-70E740481C1C}">
                  <a14:useLocalDpi xmlns:a14="http://schemas.microsoft.com/office/drawing/2010/main" val="0"/>
                </a:ext>
              </a:extLst>
            </a:blip>
            <a:srcRect t="6983" b="6835"/>
            <a:stretch/>
          </p:blipFill>
          <p:spPr>
            <a:xfrm>
              <a:off x="10569240" y="681948"/>
              <a:ext cx="1437881" cy="967001"/>
            </a:xfrm>
            <a:prstGeom prst="rect">
              <a:avLst/>
            </a:prstGeom>
            <a:effectLst>
              <a:outerShdw blurRad="50800" dist="38100" dir="5400000" algn="t" rotWithShape="0">
                <a:prstClr val="black">
                  <a:alpha val="40000"/>
                </a:prstClr>
              </a:outerShdw>
            </a:effectLst>
          </p:spPr>
        </p:pic>
        <p:sp>
          <p:nvSpPr>
            <p:cNvPr id="10" name="TextBox 9">
              <a:extLst>
                <a:ext uri="{FF2B5EF4-FFF2-40B4-BE49-F238E27FC236}">
                  <a16:creationId xmlns:a16="http://schemas.microsoft.com/office/drawing/2014/main" id="{5B95B33C-80EF-425B-82F4-C51DE82AEFC8}"/>
                </a:ext>
              </a:extLst>
            </p:cNvPr>
            <p:cNvSpPr txBox="1"/>
            <p:nvPr/>
          </p:nvSpPr>
          <p:spPr>
            <a:xfrm>
              <a:off x="10538003" y="1648919"/>
              <a:ext cx="1594037" cy="338554"/>
            </a:xfrm>
            <a:prstGeom prst="rect">
              <a:avLst/>
            </a:prstGeom>
            <a:noFill/>
          </p:spPr>
          <p:txBody>
            <a:bodyPr wrap="square">
              <a:spAutoFit/>
            </a:bodyPr>
            <a:lstStyle/>
            <a:p>
              <a:pPr algn="ctr"/>
              <a:r>
                <a:rPr lang="en-US" sz="1600" dirty="0">
                  <a:solidFill>
                    <a:srgbClr val="455A64"/>
                  </a:solidFill>
                  <a:latin typeface="Calibri" pitchFamily="34" charset="0"/>
                  <a:cs typeface="Calibri" pitchFamily="34" charset="0"/>
                </a:rPr>
                <a:t>Smart Searching</a:t>
              </a:r>
              <a:endParaRPr lang="en-US" sz="1600" i="1" dirty="0">
                <a:solidFill>
                  <a:srgbClr val="455A64"/>
                </a:solidFill>
                <a:latin typeface="+mj-lt"/>
              </a:endParaRPr>
            </a:p>
          </p:txBody>
        </p:sp>
        <p:sp>
          <p:nvSpPr>
            <p:cNvPr id="11" name="TextBox 10">
              <a:extLst>
                <a:ext uri="{FF2B5EF4-FFF2-40B4-BE49-F238E27FC236}">
                  <a16:creationId xmlns:a16="http://schemas.microsoft.com/office/drawing/2014/main" id="{EEEF00CC-F094-4676-AC29-A6E07DBE04FE}"/>
                </a:ext>
              </a:extLst>
            </p:cNvPr>
            <p:cNvSpPr txBox="1"/>
            <p:nvPr/>
          </p:nvSpPr>
          <p:spPr>
            <a:xfrm>
              <a:off x="10403172" y="194872"/>
              <a:ext cx="1788827" cy="523220"/>
            </a:xfrm>
            <a:prstGeom prst="rect">
              <a:avLst/>
            </a:prstGeom>
            <a:noFill/>
            <a:effectLst>
              <a:outerShdw blurRad="50800" dist="38100" dir="5400000" algn="t" rotWithShape="0">
                <a:prstClr val="black">
                  <a:alpha val="40000"/>
                </a:prstClr>
              </a:outerShdw>
            </a:effectLst>
          </p:spPr>
          <p:txBody>
            <a:bodyPr wrap="square">
              <a:spAutoFit/>
            </a:bodyPr>
            <a:lstStyle/>
            <a:p>
              <a:pPr algn="ctr"/>
              <a:r>
                <a:rPr lang="en-US" sz="2800" b="1" dirty="0">
                  <a:solidFill>
                    <a:srgbClr val="546E7A"/>
                  </a:solidFill>
                  <a:effectLst>
                    <a:outerShdw blurRad="38100" dist="38100" dir="2700000" algn="tl">
                      <a:srgbClr val="000000">
                        <a:alpha val="43137"/>
                      </a:srgbClr>
                    </a:outerShdw>
                  </a:effectLst>
                  <a:latin typeface="+mj-lt"/>
                </a:rPr>
                <a:t>IWS</a:t>
              </a:r>
              <a:endParaRPr lang="en-US" sz="2000" b="1" dirty="0">
                <a:solidFill>
                  <a:srgbClr val="546E7A"/>
                </a:solidFill>
                <a:effectLst>
                  <a:outerShdw blurRad="38100" dist="38100" dir="2700000" algn="tl">
                    <a:srgbClr val="000000">
                      <a:alpha val="43137"/>
                    </a:srgbClr>
                  </a:outerShdw>
                </a:effectLst>
                <a:latin typeface="+mj-lt"/>
              </a:endParaRPr>
            </a:p>
          </p:txBody>
        </p:sp>
      </p:grpSp>
    </p:spTree>
    <p:extLst>
      <p:ext uri="{BB962C8B-B14F-4D97-AF65-F5344CB8AC3E}">
        <p14:creationId xmlns:p14="http://schemas.microsoft.com/office/powerpoint/2010/main" val="3611590386"/>
      </p:ext>
    </p:extLst>
  </p:cSld>
  <p:clrMap bg1="lt1" tx1="dk1" bg2="lt2" tx2="dk2" accent1="accent1" accent2="accent2" accent3="accent3" accent4="accent4" accent5="accent5" accent6="accent6" hlink="hlink" folHlink="folHlink"/>
  <p:sldLayoutIdLst>
    <p:sldLayoutId id="2147483888" r:id="rId1"/>
    <p:sldLayoutId id="2147483889" r:id="rId2"/>
    <p:sldLayoutId id="2147483890" r:id="rId3"/>
    <p:sldLayoutId id="2147483891" r:id="rId4"/>
    <p:sldLayoutId id="2147483892" r:id="rId5"/>
    <p:sldLayoutId id="2147483893" r:id="rId6"/>
    <p:sldLayoutId id="2147483894" r:id="rId7"/>
    <p:sldLayoutId id="2147483895" r:id="rId8"/>
    <p:sldLayoutId id="2147483896" r:id="rId9"/>
    <p:sldLayoutId id="2147483897" r:id="rId10"/>
    <p:sldLayoutId id="2147483898" r:id="rId11"/>
  </p:sldLayoutIdLst>
  <p:txStyles>
    <p:titleStyle>
      <a:lvl1pPr algn="l" defTabSz="914400" rtl="0" eaLnBrk="1" latinLnBrk="0" hangingPunct="1">
        <a:lnSpc>
          <a:spcPct val="80000"/>
        </a:lnSpc>
        <a:spcBef>
          <a:spcPct val="0"/>
        </a:spcBef>
        <a:buNone/>
        <a:defRPr sz="5000" kern="1200" cap="all" spc="100" baseline="0">
          <a:solidFill>
            <a:schemeClr val="tx1">
              <a:lumMod val="90000"/>
              <a:lumOff val="10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2"/>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6E57A1-116D-4BE4-AD40-6BC03B7B57D0}"/>
              </a:ext>
            </a:extLst>
          </p:cNvPr>
          <p:cNvSpPr>
            <a:spLocks noGrp="1"/>
          </p:cNvSpPr>
          <p:nvPr>
            <p:ph type="ctrTitle"/>
          </p:nvPr>
        </p:nvSpPr>
        <p:spPr>
          <a:xfrm>
            <a:off x="0" y="2411807"/>
            <a:ext cx="12192000" cy="1463040"/>
          </a:xfrm>
        </p:spPr>
        <p:txBody>
          <a:bodyPr>
            <a:normAutofit/>
          </a:bodyPr>
          <a:lstStyle/>
          <a:p>
            <a:pPr algn="ctr"/>
            <a:r>
              <a:rPr lang="en-US" sz="4000" b="1" dirty="0"/>
              <a:t>Intelligent Web spider for efficient search engine</a:t>
            </a:r>
            <a:br>
              <a:rPr lang="en-US" sz="4000" b="1" dirty="0"/>
            </a:br>
            <a:r>
              <a:rPr lang="en-US" sz="4000" b="1" dirty="0"/>
              <a:t>(IWS)</a:t>
            </a:r>
          </a:p>
        </p:txBody>
      </p:sp>
      <p:sp>
        <p:nvSpPr>
          <p:cNvPr id="3" name="Subtitle 2">
            <a:extLst>
              <a:ext uri="{FF2B5EF4-FFF2-40B4-BE49-F238E27FC236}">
                <a16:creationId xmlns:a16="http://schemas.microsoft.com/office/drawing/2014/main" id="{A48189E1-0CC5-4411-8950-7CD33D5D9415}"/>
              </a:ext>
            </a:extLst>
          </p:cNvPr>
          <p:cNvSpPr>
            <a:spLocks noGrp="1"/>
          </p:cNvSpPr>
          <p:nvPr>
            <p:ph type="subTitle" idx="1"/>
          </p:nvPr>
        </p:nvSpPr>
        <p:spPr/>
        <p:txBody>
          <a:bodyPr numCol="1">
            <a:normAutofit/>
          </a:bodyPr>
          <a:lstStyle/>
          <a:p>
            <a:pPr algn="just"/>
            <a:r>
              <a:rPr lang="en-US" sz="1400" b="1" dirty="0">
                <a:solidFill>
                  <a:schemeClr val="tx1"/>
                </a:solidFill>
                <a:latin typeface="+mj-lt"/>
              </a:rPr>
              <a:t>SUPERVISOR:</a:t>
            </a:r>
          </a:p>
          <a:p>
            <a:pPr algn="just"/>
            <a:endParaRPr lang="en-US" sz="1400" b="1" dirty="0">
              <a:solidFill>
                <a:schemeClr val="tx1"/>
              </a:solidFill>
              <a:latin typeface="+mj-lt"/>
            </a:endParaRPr>
          </a:p>
          <a:p>
            <a:pPr algn="just"/>
            <a:r>
              <a:rPr lang="en-US" sz="1600" dirty="0">
                <a:solidFill>
                  <a:schemeClr val="tx1"/>
                </a:solidFill>
              </a:rPr>
              <a:t>Sir Israr Ali</a:t>
            </a:r>
          </a:p>
        </p:txBody>
      </p:sp>
      <p:pic>
        <p:nvPicPr>
          <p:cNvPr id="10" name="Picture 9" descr="Graphical user interface, text&#10;&#10;Description automatically generated">
            <a:extLst>
              <a:ext uri="{FF2B5EF4-FFF2-40B4-BE49-F238E27FC236}">
                <a16:creationId xmlns:a16="http://schemas.microsoft.com/office/drawing/2014/main" id="{49A93480-621C-4249-BE4D-41BD819F5F7F}"/>
              </a:ext>
            </a:extLst>
          </p:cNvPr>
          <p:cNvPicPr>
            <a:picLocks noChangeAspect="1"/>
          </p:cNvPicPr>
          <p:nvPr/>
        </p:nvPicPr>
        <p:blipFill>
          <a:blip r:embed="rId3" cstate="print">
            <a:extLst>
              <a:ext uri="{28A0092B-C50C-407E-A947-70E740481C1C}">
                <a14:useLocalDpi xmlns:a14="http://schemas.microsoft.com/office/drawing/2010/main" val="0"/>
              </a:ext>
            </a:extLst>
          </a:blip>
          <a:srcRect b="36881"/>
          <a:stretch>
            <a:fillRect/>
          </a:stretch>
        </p:blipFill>
        <p:spPr>
          <a:xfrm>
            <a:off x="307300" y="402648"/>
            <a:ext cx="2858151" cy="721616"/>
          </a:xfrm>
          <a:prstGeom prst="rect">
            <a:avLst/>
          </a:prstGeom>
        </p:spPr>
      </p:pic>
      <p:sp>
        <p:nvSpPr>
          <p:cNvPr id="8" name="Subtitle 2">
            <a:extLst>
              <a:ext uri="{FF2B5EF4-FFF2-40B4-BE49-F238E27FC236}">
                <a16:creationId xmlns:a16="http://schemas.microsoft.com/office/drawing/2014/main" id="{A847070C-BFE5-4335-BE5B-A477A7DD2A4B}"/>
              </a:ext>
            </a:extLst>
          </p:cNvPr>
          <p:cNvSpPr txBox="1">
            <a:spLocks/>
          </p:cNvSpPr>
          <p:nvPr/>
        </p:nvSpPr>
        <p:spPr>
          <a:xfrm>
            <a:off x="457200" y="4960137"/>
            <a:ext cx="3200400" cy="1463040"/>
          </a:xfrm>
          <a:prstGeom prst="rect">
            <a:avLst/>
          </a:prstGeom>
        </p:spPr>
        <p:txBody>
          <a:bodyPr vert="horz" lIns="91440" tIns="45720" rIns="91440" bIns="45720" rtlCol="0" anchor="ctr">
            <a:normAutofit lnSpcReduction="10000"/>
          </a:bodyPr>
          <a:lstStyle>
            <a:lvl1pPr marL="0" indent="0" algn="l" defTabSz="914400" rtl="0" eaLnBrk="1" latinLnBrk="0" hangingPunct="1">
              <a:lnSpc>
                <a:spcPct val="100000"/>
              </a:lnSpc>
              <a:spcBef>
                <a:spcPts val="0"/>
              </a:spcBef>
              <a:spcAft>
                <a:spcPts val="200"/>
              </a:spcAft>
              <a:buClr>
                <a:schemeClr val="accent2"/>
              </a:buClr>
              <a:buSzPct val="100000"/>
              <a:buFont typeface="Tw Cen MT" panose="020B0602020104020603" pitchFamily="34" charset="0"/>
              <a:buNone/>
              <a:defRPr sz="1800" kern="1200">
                <a:solidFill>
                  <a:schemeClr val="tx1">
                    <a:lumMod val="90000"/>
                    <a:lumOff val="10000"/>
                  </a:schemeClr>
                </a:solidFill>
                <a:latin typeface="+mn-lt"/>
                <a:ea typeface="+mn-ea"/>
                <a:cs typeface="+mn-cs"/>
              </a:defRPr>
            </a:lvl1pPr>
            <a:lvl2pPr marL="457200" indent="0" algn="ctr" defTabSz="914400" rtl="0" eaLnBrk="1" latinLnBrk="0" hangingPunct="1">
              <a:lnSpc>
                <a:spcPct val="90000"/>
              </a:lnSpc>
              <a:spcBef>
                <a:spcPts val="200"/>
              </a:spcBef>
              <a:spcAft>
                <a:spcPts val="400"/>
              </a:spcAft>
              <a:buClr>
                <a:schemeClr val="accent2"/>
              </a:buClr>
              <a:buFont typeface="Wingdings 3" pitchFamily="18" charset="2"/>
              <a:buNone/>
              <a:defRPr sz="1800" kern="1200">
                <a:solidFill>
                  <a:schemeClr val="tx1"/>
                </a:solidFill>
                <a:latin typeface="+mn-lt"/>
                <a:ea typeface="+mn-ea"/>
                <a:cs typeface="+mn-cs"/>
              </a:defRPr>
            </a:lvl2pPr>
            <a:lvl3pPr marL="914400" indent="0" algn="ctr" defTabSz="914400" rtl="0" eaLnBrk="1" latinLnBrk="0" hangingPunct="1">
              <a:lnSpc>
                <a:spcPct val="90000"/>
              </a:lnSpc>
              <a:spcBef>
                <a:spcPts val="200"/>
              </a:spcBef>
              <a:spcAft>
                <a:spcPts val="400"/>
              </a:spcAft>
              <a:buClr>
                <a:schemeClr val="accent2"/>
              </a:buClr>
              <a:buFont typeface="Wingdings 3" pitchFamily="18" charset="2"/>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200"/>
              </a:spcBef>
              <a:spcAft>
                <a:spcPts val="400"/>
              </a:spcAft>
              <a:buClr>
                <a:schemeClr val="accent2"/>
              </a:buClr>
              <a:buFont typeface="Wingdings 3" pitchFamily="18" charset="2"/>
              <a:buNone/>
              <a:defRPr sz="1800" kern="1200">
                <a:solidFill>
                  <a:schemeClr val="tx1"/>
                </a:solidFill>
                <a:latin typeface="+mn-lt"/>
                <a:ea typeface="+mn-ea"/>
                <a:cs typeface="+mn-cs"/>
              </a:defRPr>
            </a:lvl4pPr>
            <a:lvl5pPr marL="1828800" indent="0" algn="ctr" defTabSz="914400" rtl="0" eaLnBrk="1" latinLnBrk="0" hangingPunct="1">
              <a:lnSpc>
                <a:spcPct val="90000"/>
              </a:lnSpc>
              <a:spcBef>
                <a:spcPts val="200"/>
              </a:spcBef>
              <a:spcAft>
                <a:spcPts val="400"/>
              </a:spcAft>
              <a:buClr>
                <a:schemeClr val="accent2"/>
              </a:buClr>
              <a:buFont typeface="Wingdings 3" pitchFamily="18" charset="2"/>
              <a:buNone/>
              <a:defRPr sz="1800" kern="1200">
                <a:solidFill>
                  <a:schemeClr val="tx1"/>
                </a:solidFill>
                <a:latin typeface="+mn-lt"/>
                <a:ea typeface="+mn-ea"/>
                <a:cs typeface="+mn-cs"/>
              </a:defRPr>
            </a:lvl5pPr>
            <a:lvl6pPr marL="2286000" indent="0" algn="ctr" defTabSz="914400" rtl="0" eaLnBrk="1" latinLnBrk="0" hangingPunct="1">
              <a:lnSpc>
                <a:spcPct val="90000"/>
              </a:lnSpc>
              <a:spcBef>
                <a:spcPts val="200"/>
              </a:spcBef>
              <a:spcAft>
                <a:spcPts val="400"/>
              </a:spcAft>
              <a:buClr>
                <a:schemeClr val="accent2"/>
              </a:buClr>
              <a:buFont typeface="Wingdings 3" pitchFamily="18" charset="2"/>
              <a:buNone/>
              <a:defRPr sz="1800" kern="1200">
                <a:solidFill>
                  <a:schemeClr val="tx1"/>
                </a:solidFill>
                <a:latin typeface="+mn-lt"/>
                <a:ea typeface="+mn-ea"/>
                <a:cs typeface="+mn-cs"/>
              </a:defRPr>
            </a:lvl6pPr>
            <a:lvl7pPr marL="2743200" indent="0" algn="ctr" defTabSz="914400" rtl="0" eaLnBrk="1" latinLnBrk="0" hangingPunct="1">
              <a:lnSpc>
                <a:spcPct val="90000"/>
              </a:lnSpc>
              <a:spcBef>
                <a:spcPts val="200"/>
              </a:spcBef>
              <a:spcAft>
                <a:spcPts val="400"/>
              </a:spcAft>
              <a:buClr>
                <a:schemeClr val="accent2"/>
              </a:buClr>
              <a:buFont typeface="Wingdings 3" pitchFamily="18" charset="2"/>
              <a:buNone/>
              <a:defRPr sz="1800" kern="1200">
                <a:solidFill>
                  <a:schemeClr val="tx1"/>
                </a:solidFill>
                <a:latin typeface="+mn-lt"/>
                <a:ea typeface="+mn-ea"/>
                <a:cs typeface="+mn-cs"/>
              </a:defRPr>
            </a:lvl7pPr>
            <a:lvl8pPr marL="3200400" indent="0" algn="ctr" defTabSz="914400" rtl="0" eaLnBrk="1" latinLnBrk="0" hangingPunct="1">
              <a:lnSpc>
                <a:spcPct val="90000"/>
              </a:lnSpc>
              <a:spcBef>
                <a:spcPts val="200"/>
              </a:spcBef>
              <a:spcAft>
                <a:spcPts val="400"/>
              </a:spcAft>
              <a:buClr>
                <a:schemeClr val="accent2"/>
              </a:buClr>
              <a:buFont typeface="Wingdings 3" pitchFamily="18" charset="2"/>
              <a:buNone/>
              <a:defRPr sz="1800" kern="1200">
                <a:solidFill>
                  <a:schemeClr val="tx1"/>
                </a:solidFill>
                <a:latin typeface="+mn-lt"/>
                <a:ea typeface="+mn-ea"/>
                <a:cs typeface="+mn-cs"/>
              </a:defRPr>
            </a:lvl8pPr>
            <a:lvl9pPr marL="3657600" indent="0" algn="ctr" defTabSz="914400" rtl="0" eaLnBrk="1" latinLnBrk="0" hangingPunct="1">
              <a:lnSpc>
                <a:spcPct val="90000"/>
              </a:lnSpc>
              <a:spcBef>
                <a:spcPts val="200"/>
              </a:spcBef>
              <a:spcAft>
                <a:spcPts val="400"/>
              </a:spcAft>
              <a:buClr>
                <a:schemeClr val="accent2"/>
              </a:buClr>
              <a:buFont typeface="Wingdings 3" pitchFamily="18" charset="2"/>
              <a:buNone/>
              <a:defRPr sz="1800" kern="1200">
                <a:solidFill>
                  <a:schemeClr val="tx1"/>
                </a:solidFill>
                <a:latin typeface="+mn-lt"/>
                <a:ea typeface="+mn-ea"/>
                <a:cs typeface="+mn-cs"/>
              </a:defRPr>
            </a:lvl9pPr>
          </a:lstStyle>
          <a:p>
            <a:pPr algn="just"/>
            <a:r>
              <a:rPr lang="en-US" sz="1400" b="1" dirty="0">
                <a:solidFill>
                  <a:schemeClr val="tx1"/>
                </a:solidFill>
                <a:latin typeface="+mj-lt"/>
              </a:rPr>
              <a:t>PRESENTED BY:</a:t>
            </a:r>
          </a:p>
          <a:p>
            <a:pPr algn="just"/>
            <a:endParaRPr lang="en-US" sz="1200" b="1" dirty="0">
              <a:solidFill>
                <a:schemeClr val="tx1"/>
              </a:solidFill>
              <a:latin typeface="+mj-lt"/>
            </a:endParaRPr>
          </a:p>
          <a:p>
            <a:pPr algn="just"/>
            <a:r>
              <a:rPr lang="en-US" sz="1600" dirty="0">
                <a:solidFill>
                  <a:schemeClr val="tx1"/>
                </a:solidFill>
              </a:rPr>
              <a:t>Abdullah Rather (35472)</a:t>
            </a:r>
          </a:p>
          <a:p>
            <a:pPr algn="just"/>
            <a:r>
              <a:rPr lang="en-US" sz="1600" dirty="0">
                <a:solidFill>
                  <a:schemeClr val="tx1"/>
                </a:solidFill>
              </a:rPr>
              <a:t>Bilal Ahmed (35708)</a:t>
            </a:r>
          </a:p>
          <a:p>
            <a:pPr algn="just"/>
            <a:r>
              <a:rPr lang="en-US" sz="1600" dirty="0">
                <a:solidFill>
                  <a:schemeClr val="tx1"/>
                </a:solidFill>
              </a:rPr>
              <a:t>Muhammad Hassaan (35387)</a:t>
            </a:r>
          </a:p>
          <a:p>
            <a:pPr algn="just"/>
            <a:r>
              <a:rPr lang="en-US" sz="1600" dirty="0">
                <a:solidFill>
                  <a:schemeClr val="tx1"/>
                </a:solidFill>
              </a:rPr>
              <a:t>Syed Farid Uddin (35485)</a:t>
            </a:r>
          </a:p>
        </p:txBody>
      </p:sp>
      <p:grpSp>
        <p:nvGrpSpPr>
          <p:cNvPr id="11" name="Group 10"/>
          <p:cNvGrpSpPr/>
          <p:nvPr/>
        </p:nvGrpSpPr>
        <p:grpSpPr>
          <a:xfrm>
            <a:off x="10373192" y="-104928"/>
            <a:ext cx="1788827" cy="1792601"/>
            <a:chOff x="10403172" y="194872"/>
            <a:chExt cx="1788827" cy="1792601"/>
          </a:xfrm>
        </p:grpSpPr>
        <p:pic>
          <p:nvPicPr>
            <p:cNvPr id="7" name="Picture 6" descr="Icon&#10;&#10;Description automatically generated">
              <a:extLst>
                <a:ext uri="{FF2B5EF4-FFF2-40B4-BE49-F238E27FC236}">
                  <a16:creationId xmlns:a16="http://schemas.microsoft.com/office/drawing/2014/main" id="{52FDDD90-422F-4226-B8C5-6491C179F821}"/>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t="6983" b="6835"/>
            <a:stretch/>
          </p:blipFill>
          <p:spPr>
            <a:xfrm>
              <a:off x="10569240" y="681948"/>
              <a:ext cx="1437881" cy="967001"/>
            </a:xfrm>
            <a:prstGeom prst="rect">
              <a:avLst/>
            </a:prstGeom>
            <a:effectLst>
              <a:outerShdw blurRad="50800" dist="38100" dir="5400000" algn="t" rotWithShape="0">
                <a:prstClr val="black">
                  <a:alpha val="40000"/>
                </a:prstClr>
              </a:outerShdw>
            </a:effectLst>
          </p:spPr>
        </p:pic>
        <p:sp>
          <p:nvSpPr>
            <p:cNvPr id="23" name="TextBox 22">
              <a:extLst>
                <a:ext uri="{FF2B5EF4-FFF2-40B4-BE49-F238E27FC236}">
                  <a16:creationId xmlns:a16="http://schemas.microsoft.com/office/drawing/2014/main" id="{5B95B33C-80EF-425B-82F4-C51DE82AEFC8}"/>
                </a:ext>
              </a:extLst>
            </p:cNvPr>
            <p:cNvSpPr txBox="1"/>
            <p:nvPr/>
          </p:nvSpPr>
          <p:spPr>
            <a:xfrm>
              <a:off x="10538003" y="1648919"/>
              <a:ext cx="1594037" cy="338554"/>
            </a:xfrm>
            <a:prstGeom prst="rect">
              <a:avLst/>
            </a:prstGeom>
            <a:noFill/>
          </p:spPr>
          <p:txBody>
            <a:bodyPr wrap="square">
              <a:spAutoFit/>
            </a:bodyPr>
            <a:lstStyle/>
            <a:p>
              <a:pPr algn="ctr"/>
              <a:r>
                <a:rPr lang="en-US" sz="1600" dirty="0">
                  <a:solidFill>
                    <a:srgbClr val="455A64"/>
                  </a:solidFill>
                  <a:latin typeface="Calibri" pitchFamily="34" charset="0"/>
                  <a:cs typeface="Calibri" pitchFamily="34" charset="0"/>
                </a:rPr>
                <a:t>Smart Searching</a:t>
              </a:r>
              <a:endParaRPr lang="en-US" sz="1600" i="1" dirty="0">
                <a:solidFill>
                  <a:srgbClr val="455A64"/>
                </a:solidFill>
                <a:latin typeface="+mj-lt"/>
              </a:endParaRPr>
            </a:p>
          </p:txBody>
        </p:sp>
        <p:sp>
          <p:nvSpPr>
            <p:cNvPr id="13" name="TextBox 12">
              <a:extLst>
                <a:ext uri="{FF2B5EF4-FFF2-40B4-BE49-F238E27FC236}">
                  <a16:creationId xmlns:a16="http://schemas.microsoft.com/office/drawing/2014/main" id="{EEEF00CC-F094-4676-AC29-A6E07DBE04FE}"/>
                </a:ext>
              </a:extLst>
            </p:cNvPr>
            <p:cNvSpPr txBox="1"/>
            <p:nvPr/>
          </p:nvSpPr>
          <p:spPr>
            <a:xfrm>
              <a:off x="10403172" y="194872"/>
              <a:ext cx="1788827" cy="523220"/>
            </a:xfrm>
            <a:prstGeom prst="rect">
              <a:avLst/>
            </a:prstGeom>
            <a:noFill/>
            <a:effectLst>
              <a:outerShdw blurRad="50800" dist="38100" dir="5400000" algn="t" rotWithShape="0">
                <a:prstClr val="black">
                  <a:alpha val="40000"/>
                </a:prstClr>
              </a:outerShdw>
            </a:effectLst>
          </p:spPr>
          <p:txBody>
            <a:bodyPr wrap="square">
              <a:spAutoFit/>
            </a:bodyPr>
            <a:lstStyle/>
            <a:p>
              <a:pPr algn="ctr"/>
              <a:r>
                <a:rPr lang="en-US" sz="2800" b="1" dirty="0">
                  <a:solidFill>
                    <a:srgbClr val="546E7A"/>
                  </a:solidFill>
                  <a:effectLst>
                    <a:outerShdw blurRad="38100" dist="38100" dir="2700000" algn="tl">
                      <a:srgbClr val="000000">
                        <a:alpha val="43137"/>
                      </a:srgbClr>
                    </a:outerShdw>
                  </a:effectLst>
                  <a:latin typeface="+mj-lt"/>
                </a:rPr>
                <a:t>IWS</a:t>
              </a:r>
              <a:endParaRPr lang="en-US" sz="2000" b="1" dirty="0">
                <a:solidFill>
                  <a:srgbClr val="546E7A"/>
                </a:solidFill>
                <a:effectLst>
                  <a:outerShdw blurRad="38100" dist="38100" dir="2700000" algn="tl">
                    <a:srgbClr val="000000">
                      <a:alpha val="43137"/>
                    </a:srgbClr>
                  </a:outerShdw>
                </a:effectLst>
                <a:latin typeface="+mj-lt"/>
              </a:endParaRPr>
            </a:p>
          </p:txBody>
        </p:sp>
      </p:grpSp>
    </p:spTree>
    <p:extLst>
      <p:ext uri="{BB962C8B-B14F-4D97-AF65-F5344CB8AC3E}">
        <p14:creationId xmlns:p14="http://schemas.microsoft.com/office/powerpoint/2010/main" val="21230924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C1012-C649-4330-8649-CCC7E7891594}"/>
              </a:ext>
            </a:extLst>
          </p:cNvPr>
          <p:cNvSpPr>
            <a:spLocks noGrp="1"/>
          </p:cNvSpPr>
          <p:nvPr>
            <p:ph type="title"/>
          </p:nvPr>
        </p:nvSpPr>
        <p:spPr/>
        <p:txBody>
          <a:bodyPr/>
          <a:lstStyle/>
          <a:p>
            <a:r>
              <a:rPr lang="en-US" dirty="0"/>
              <a:t>Proposed solution</a:t>
            </a:r>
          </a:p>
        </p:txBody>
      </p:sp>
      <p:sp>
        <p:nvSpPr>
          <p:cNvPr id="3" name="Content Placeholder 2">
            <a:extLst>
              <a:ext uri="{FF2B5EF4-FFF2-40B4-BE49-F238E27FC236}">
                <a16:creationId xmlns:a16="http://schemas.microsoft.com/office/drawing/2014/main" id="{00C17BB1-225A-44C5-BEA4-7270B8DD7EC4}"/>
              </a:ext>
            </a:extLst>
          </p:cNvPr>
          <p:cNvSpPr>
            <a:spLocks noGrp="1"/>
          </p:cNvSpPr>
          <p:nvPr>
            <p:ph idx="1"/>
          </p:nvPr>
        </p:nvSpPr>
        <p:spPr/>
        <p:txBody>
          <a:bodyPr>
            <a:normAutofit fontScale="92500" lnSpcReduction="10000"/>
          </a:bodyPr>
          <a:lstStyle/>
          <a:p>
            <a:pPr algn="just"/>
            <a:r>
              <a:rPr lang="en-US" b="1" dirty="0"/>
              <a:t>Benefits:</a:t>
            </a:r>
          </a:p>
          <a:p>
            <a:pPr marL="461963" indent="-461963" algn="just">
              <a:buClr>
                <a:srgbClr val="546E7A"/>
              </a:buClr>
              <a:buFont typeface="Wingdings" panose="05000000000000000000" pitchFamily="2" charset="2"/>
              <a:buChar char="§"/>
            </a:pPr>
            <a:r>
              <a:rPr lang="en-US" dirty="0"/>
              <a:t>Website navigation to fetch its contents</a:t>
            </a:r>
          </a:p>
          <a:p>
            <a:pPr marL="461963" indent="-461963" algn="just">
              <a:buClr>
                <a:srgbClr val="546E7A"/>
              </a:buClr>
              <a:buFont typeface="Wingdings" panose="05000000000000000000" pitchFamily="2" charset="2"/>
              <a:buChar char="§"/>
            </a:pPr>
            <a:r>
              <a:rPr lang="en-US" dirty="0"/>
              <a:t>Collect keywords from any website around the world</a:t>
            </a:r>
          </a:p>
          <a:p>
            <a:pPr marL="461963" indent="-461963" algn="just">
              <a:buClr>
                <a:srgbClr val="546E7A"/>
              </a:buClr>
              <a:buFont typeface="Wingdings" panose="05000000000000000000" pitchFamily="2" charset="2"/>
              <a:buChar char="§"/>
            </a:pPr>
            <a:r>
              <a:rPr lang="en-US" dirty="0"/>
              <a:t>Apply linguistic algorithm to filter the keywords </a:t>
            </a:r>
          </a:p>
          <a:p>
            <a:pPr marL="461963" indent="-461963" algn="just">
              <a:buClr>
                <a:srgbClr val="546E7A"/>
              </a:buClr>
              <a:buFont typeface="Wingdings" panose="05000000000000000000" pitchFamily="2" charset="2"/>
              <a:buChar char="§"/>
            </a:pPr>
            <a:r>
              <a:rPr lang="en-US" dirty="0"/>
              <a:t>Test links of the website to identify its valid structure/hierarchy. </a:t>
            </a:r>
          </a:p>
          <a:p>
            <a:pPr marL="461963" indent="-461963" algn="just">
              <a:buClr>
                <a:srgbClr val="546E7A"/>
              </a:buClr>
              <a:buFont typeface="Wingdings" panose="05000000000000000000" pitchFamily="2" charset="2"/>
              <a:buChar char="§"/>
            </a:pPr>
            <a:r>
              <a:rPr lang="en-US" dirty="0"/>
              <a:t>While crawling through the website, it can also identify bad links (the links which are invalid or are without target pages)</a:t>
            </a:r>
          </a:p>
          <a:p>
            <a:pPr marL="461963" indent="-461963" algn="just">
              <a:buClr>
                <a:srgbClr val="546E7A"/>
              </a:buClr>
              <a:buFont typeface="Wingdings" panose="05000000000000000000" pitchFamily="2" charset="2"/>
              <a:buChar char="§"/>
            </a:pPr>
            <a:r>
              <a:rPr lang="en-US" dirty="0"/>
              <a:t>It may search for copyright violations by filtering keywords.</a:t>
            </a:r>
          </a:p>
          <a:p>
            <a:pPr marL="461963" indent="-461963" algn="just">
              <a:buClr>
                <a:srgbClr val="546E7A"/>
              </a:buClr>
              <a:buFont typeface="Wingdings" panose="05000000000000000000" pitchFamily="2" charset="2"/>
              <a:buChar char="§"/>
            </a:pPr>
            <a:r>
              <a:rPr lang="en-US" dirty="0"/>
              <a:t>Clustered based keyword storage for efficient retrieval</a:t>
            </a:r>
          </a:p>
          <a:p>
            <a:pPr marL="461963" indent="-461963" algn="just">
              <a:buClr>
                <a:srgbClr val="546E7A"/>
              </a:buClr>
              <a:buFont typeface="Wingdings" panose="05000000000000000000" pitchFamily="2" charset="2"/>
              <a:buChar char="§"/>
            </a:pPr>
            <a:r>
              <a:rPr lang="en-US" dirty="0"/>
              <a:t>Maintain ratings of keywords </a:t>
            </a:r>
          </a:p>
          <a:p>
            <a:pPr marL="285750" indent="-285750" algn="just">
              <a:buClr>
                <a:srgbClr val="546E7A"/>
              </a:buClr>
              <a:buFont typeface="Wingdings" panose="05000000000000000000" pitchFamily="2" charset="2"/>
              <a:buChar char="§"/>
            </a:pPr>
            <a:endParaRPr lang="en-US" dirty="0"/>
          </a:p>
        </p:txBody>
      </p:sp>
    </p:spTree>
    <p:extLst>
      <p:ext uri="{BB962C8B-B14F-4D97-AF65-F5344CB8AC3E}">
        <p14:creationId xmlns:p14="http://schemas.microsoft.com/office/powerpoint/2010/main" val="21484875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C6E84F-C36E-4507-8784-AD379DB54999}"/>
              </a:ext>
            </a:extLst>
          </p:cNvPr>
          <p:cNvSpPr>
            <a:spLocks noGrp="1"/>
          </p:cNvSpPr>
          <p:nvPr>
            <p:ph type="title"/>
          </p:nvPr>
        </p:nvSpPr>
        <p:spPr/>
        <p:txBody>
          <a:bodyPr/>
          <a:lstStyle/>
          <a:p>
            <a:r>
              <a:rPr lang="en-US" dirty="0"/>
              <a:t>Proposed solution</a:t>
            </a:r>
          </a:p>
        </p:txBody>
      </p:sp>
      <p:sp>
        <p:nvSpPr>
          <p:cNvPr id="3" name="Content Placeholder 2">
            <a:extLst>
              <a:ext uri="{FF2B5EF4-FFF2-40B4-BE49-F238E27FC236}">
                <a16:creationId xmlns:a16="http://schemas.microsoft.com/office/drawing/2014/main" id="{0D5CF117-F2BB-4841-81EF-906D01EBD241}"/>
              </a:ext>
            </a:extLst>
          </p:cNvPr>
          <p:cNvSpPr>
            <a:spLocks noGrp="1"/>
          </p:cNvSpPr>
          <p:nvPr>
            <p:ph idx="1"/>
          </p:nvPr>
        </p:nvSpPr>
        <p:spPr/>
        <p:txBody>
          <a:bodyPr/>
          <a:lstStyle/>
          <a:p>
            <a:pPr algn="just"/>
            <a:r>
              <a:rPr lang="en-US" b="1" dirty="0"/>
              <a:t>Outcomes/Final Product</a:t>
            </a:r>
          </a:p>
          <a:p>
            <a:pPr marL="461963" indent="-461963" algn="just">
              <a:buClr>
                <a:srgbClr val="546E7A"/>
              </a:buClr>
              <a:buFont typeface="Wingdings" panose="05000000000000000000" pitchFamily="2" charset="2"/>
              <a:buChar char="§"/>
            </a:pPr>
            <a:r>
              <a:rPr lang="en-US" dirty="0"/>
              <a:t>Fetch keywords from the contents of a website</a:t>
            </a:r>
          </a:p>
          <a:p>
            <a:pPr marL="461963" indent="-461963" algn="just">
              <a:buClr>
                <a:srgbClr val="546E7A"/>
              </a:buClr>
              <a:buFont typeface="Wingdings" panose="05000000000000000000" pitchFamily="2" charset="2"/>
              <a:buChar char="§"/>
            </a:pPr>
            <a:r>
              <a:rPr lang="en-US" dirty="0"/>
              <a:t>Make a list of URLs after crawling and make a web of URLs for subsequent keyword fetching</a:t>
            </a:r>
          </a:p>
          <a:p>
            <a:pPr marL="461963" indent="-461963" algn="just">
              <a:buClr>
                <a:srgbClr val="546E7A"/>
              </a:buClr>
              <a:buFont typeface="Wingdings" panose="05000000000000000000" pitchFamily="2" charset="2"/>
              <a:buChar char="§"/>
            </a:pPr>
            <a:r>
              <a:rPr lang="en-US" dirty="0"/>
              <a:t>Simplify keywords by applying linguistic algorithm</a:t>
            </a:r>
          </a:p>
          <a:p>
            <a:pPr marL="461963" indent="-461963" algn="just">
              <a:buClr>
                <a:srgbClr val="546E7A"/>
              </a:buClr>
              <a:buFont typeface="Wingdings" panose="05000000000000000000" pitchFamily="2" charset="2"/>
              <a:buChar char="§"/>
            </a:pPr>
            <a:r>
              <a:rPr lang="en-US" dirty="0"/>
              <a:t>Store keywords</a:t>
            </a:r>
          </a:p>
          <a:p>
            <a:pPr marL="461963" indent="-461963" algn="just">
              <a:buClr>
                <a:srgbClr val="546E7A"/>
              </a:buClr>
              <a:buFont typeface="Wingdings" panose="05000000000000000000" pitchFamily="2" charset="2"/>
              <a:buChar char="§"/>
            </a:pPr>
            <a:r>
              <a:rPr lang="en-US" dirty="0"/>
              <a:t>Maintain frequency of keywords for better searching </a:t>
            </a:r>
          </a:p>
        </p:txBody>
      </p:sp>
    </p:spTree>
    <p:extLst>
      <p:ext uri="{BB962C8B-B14F-4D97-AF65-F5344CB8AC3E}">
        <p14:creationId xmlns:p14="http://schemas.microsoft.com/office/powerpoint/2010/main" val="19599592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1270DB-D7AB-4225-961D-43CD26B910AD}"/>
              </a:ext>
            </a:extLst>
          </p:cNvPr>
          <p:cNvSpPr>
            <a:spLocks noGrp="1"/>
          </p:cNvSpPr>
          <p:nvPr>
            <p:ph type="title"/>
          </p:nvPr>
        </p:nvSpPr>
        <p:spPr/>
        <p:txBody>
          <a:bodyPr/>
          <a:lstStyle/>
          <a:p>
            <a:r>
              <a:rPr lang="en-US" dirty="0"/>
              <a:t>Proposed solution</a:t>
            </a:r>
          </a:p>
        </p:txBody>
      </p:sp>
      <p:sp>
        <p:nvSpPr>
          <p:cNvPr id="3" name="Content Placeholder 2">
            <a:extLst>
              <a:ext uri="{FF2B5EF4-FFF2-40B4-BE49-F238E27FC236}">
                <a16:creationId xmlns:a16="http://schemas.microsoft.com/office/drawing/2014/main" id="{6A5E866B-603E-40E8-B904-139F347ACD11}"/>
              </a:ext>
            </a:extLst>
          </p:cNvPr>
          <p:cNvSpPr>
            <a:spLocks noGrp="1"/>
          </p:cNvSpPr>
          <p:nvPr>
            <p:ph idx="1"/>
          </p:nvPr>
        </p:nvSpPr>
        <p:spPr/>
        <p:txBody>
          <a:bodyPr>
            <a:normAutofit fontScale="92500"/>
          </a:bodyPr>
          <a:lstStyle/>
          <a:p>
            <a:pPr algn="just"/>
            <a:r>
              <a:rPr lang="en-US" b="1" dirty="0"/>
              <a:t>Features:</a:t>
            </a:r>
          </a:p>
          <a:p>
            <a:pPr marL="461963" indent="-461963" algn="just">
              <a:buClr>
                <a:srgbClr val="546E7A"/>
              </a:buClr>
              <a:buFont typeface="Wingdings" panose="05000000000000000000" pitchFamily="2" charset="2"/>
              <a:buChar char="§"/>
            </a:pPr>
            <a:r>
              <a:rPr lang="en-US" dirty="0"/>
              <a:t>Fetch Keywords from website.</a:t>
            </a:r>
          </a:p>
          <a:p>
            <a:pPr marL="461963" indent="-461963" algn="just">
              <a:buClr>
                <a:srgbClr val="546E7A"/>
              </a:buClr>
              <a:buFont typeface="Wingdings" panose="05000000000000000000" pitchFamily="2" charset="2"/>
              <a:buChar char="§"/>
            </a:pPr>
            <a:r>
              <a:rPr lang="en-US" dirty="0"/>
              <a:t>Separate Non important keywords.</a:t>
            </a:r>
          </a:p>
          <a:p>
            <a:pPr marL="461963" indent="-461963" algn="just">
              <a:buClr>
                <a:srgbClr val="546E7A"/>
              </a:buClr>
              <a:buFont typeface="Wingdings" panose="05000000000000000000" pitchFamily="2" charset="2"/>
              <a:buChar char="§"/>
            </a:pPr>
            <a:r>
              <a:rPr lang="en-US" dirty="0"/>
              <a:t>Make list of URLs by Crawling and make a web of URLs for subsequent Keyword Fetching.</a:t>
            </a:r>
          </a:p>
          <a:p>
            <a:pPr marL="461963" indent="-461963" algn="just">
              <a:buClr>
                <a:srgbClr val="546E7A"/>
              </a:buClr>
              <a:buFont typeface="Wingdings" panose="05000000000000000000" pitchFamily="2" charset="2"/>
              <a:buChar char="§"/>
            </a:pPr>
            <a:r>
              <a:rPr lang="en-US" dirty="0"/>
              <a:t>Apply Stemming Algorithm to simplify keywords and reduce storage requirements.</a:t>
            </a:r>
          </a:p>
          <a:p>
            <a:pPr marL="461963" indent="-461963" algn="just">
              <a:buClr>
                <a:srgbClr val="546E7A"/>
              </a:buClr>
              <a:buFont typeface="Wingdings" panose="05000000000000000000" pitchFamily="2" charset="2"/>
              <a:buChar char="§"/>
            </a:pPr>
            <a:r>
              <a:rPr lang="en-US" dirty="0"/>
              <a:t>Maintain site-wise Frequency of Keywords.</a:t>
            </a:r>
          </a:p>
          <a:p>
            <a:pPr marL="461963" indent="-461963" algn="just">
              <a:buClr>
                <a:srgbClr val="546E7A"/>
              </a:buClr>
              <a:buFont typeface="Wingdings" panose="05000000000000000000" pitchFamily="2" charset="2"/>
              <a:buChar char="§"/>
            </a:pPr>
            <a:r>
              <a:rPr lang="en-US" dirty="0"/>
              <a:t>Manage keywords in manageable Clusters based on their categories.</a:t>
            </a:r>
          </a:p>
          <a:p>
            <a:pPr marL="461963" indent="-461963" algn="just">
              <a:buClr>
                <a:srgbClr val="546E7A"/>
              </a:buClr>
              <a:buFont typeface="Wingdings" panose="05000000000000000000" pitchFamily="2" charset="2"/>
              <a:buChar char="§"/>
            </a:pPr>
            <a:r>
              <a:rPr lang="en-US" dirty="0"/>
              <a:t>Controlled Crawling option.</a:t>
            </a:r>
          </a:p>
          <a:p>
            <a:pPr marL="461963" indent="-461963" algn="just">
              <a:buClr>
                <a:srgbClr val="546E7A"/>
              </a:buClr>
              <a:buFont typeface="Wingdings" panose="05000000000000000000" pitchFamily="2" charset="2"/>
              <a:buChar char="§"/>
            </a:pPr>
            <a:r>
              <a:rPr lang="en-US" dirty="0"/>
              <a:t>Apply Search from keywords Database.</a:t>
            </a:r>
          </a:p>
        </p:txBody>
      </p:sp>
    </p:spTree>
    <p:extLst>
      <p:ext uri="{BB962C8B-B14F-4D97-AF65-F5344CB8AC3E}">
        <p14:creationId xmlns:p14="http://schemas.microsoft.com/office/powerpoint/2010/main" val="21052011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DF959-B2FF-4DE8-AF42-ADD6330995B7}"/>
              </a:ext>
            </a:extLst>
          </p:cNvPr>
          <p:cNvSpPr>
            <a:spLocks noGrp="1"/>
          </p:cNvSpPr>
          <p:nvPr>
            <p:ph type="title"/>
          </p:nvPr>
        </p:nvSpPr>
        <p:spPr/>
        <p:txBody>
          <a:bodyPr/>
          <a:lstStyle/>
          <a:p>
            <a:r>
              <a:rPr lang="en-US" dirty="0"/>
              <a:t>Proposed solution</a:t>
            </a:r>
          </a:p>
        </p:txBody>
      </p:sp>
      <p:sp>
        <p:nvSpPr>
          <p:cNvPr id="3" name="Content Placeholder 2">
            <a:extLst>
              <a:ext uri="{FF2B5EF4-FFF2-40B4-BE49-F238E27FC236}">
                <a16:creationId xmlns:a16="http://schemas.microsoft.com/office/drawing/2014/main" id="{B1E878D4-53FA-4E79-80AF-76D1341750F2}"/>
              </a:ext>
            </a:extLst>
          </p:cNvPr>
          <p:cNvSpPr>
            <a:spLocks noGrp="1"/>
          </p:cNvSpPr>
          <p:nvPr>
            <p:ph idx="1"/>
          </p:nvPr>
        </p:nvSpPr>
        <p:spPr/>
        <p:txBody>
          <a:bodyPr>
            <a:normAutofit lnSpcReduction="10000"/>
          </a:bodyPr>
          <a:lstStyle/>
          <a:p>
            <a:pPr algn="just"/>
            <a:r>
              <a:rPr lang="en-US" b="1" dirty="0"/>
              <a:t>Implementation issues &amp; Challenges:</a:t>
            </a:r>
          </a:p>
          <a:p>
            <a:pPr marL="461963" indent="-461963" algn="just">
              <a:buClr>
                <a:srgbClr val="546E7A"/>
              </a:buClr>
              <a:buFont typeface="Wingdings" panose="05000000000000000000" pitchFamily="2" charset="2"/>
              <a:buChar char="§"/>
            </a:pPr>
            <a:r>
              <a:rPr lang="en-US" dirty="0"/>
              <a:t>Crawlers are costly tools to be used for research purposes and generally inaccessible.</a:t>
            </a:r>
          </a:p>
          <a:p>
            <a:pPr marL="461963" indent="-461963" algn="just">
              <a:buClr>
                <a:srgbClr val="546E7A"/>
              </a:buClr>
              <a:buFont typeface="Wingdings" panose="05000000000000000000" pitchFamily="2" charset="2"/>
              <a:buChar char="§"/>
            </a:pPr>
            <a:r>
              <a:rPr lang="en-US" dirty="0"/>
              <a:t>Efficient storage optimization of generated keywords is a big challenge.</a:t>
            </a:r>
          </a:p>
          <a:p>
            <a:pPr marL="461963" indent="-461963" algn="just">
              <a:buClr>
                <a:srgbClr val="546E7A"/>
              </a:buClr>
              <a:buFont typeface="Wingdings" panose="05000000000000000000" pitchFamily="2" charset="2"/>
              <a:buChar char="§"/>
            </a:pPr>
            <a:r>
              <a:rPr lang="en-US" dirty="0"/>
              <a:t>Usually, Crawlers generate keywords in huge numbers, and they do not provide the flexibility to define level of depth for searching or specific domain level searching / keyword generation.</a:t>
            </a:r>
          </a:p>
          <a:p>
            <a:pPr marL="461963" indent="-461963" algn="just">
              <a:buClr>
                <a:srgbClr val="546E7A"/>
              </a:buClr>
              <a:buFont typeface="Wingdings" panose="05000000000000000000" pitchFamily="2" charset="2"/>
              <a:buChar char="§"/>
            </a:pPr>
            <a:r>
              <a:rPr lang="en-US" dirty="0"/>
              <a:t>Fetching keywords from secure websites (</a:t>
            </a:r>
            <a:r>
              <a:rPr lang="en-US" dirty="0" err="1"/>
              <a:t>i</a:t>
            </a:r>
            <a:r>
              <a:rPr lang="en-US" dirty="0"/>
              <a:t>-e protected by SSL) is a challenge</a:t>
            </a:r>
          </a:p>
          <a:p>
            <a:pPr marL="461963" indent="-461963" algn="just">
              <a:buClr>
                <a:srgbClr val="546E7A"/>
              </a:buClr>
              <a:buFont typeface="Wingdings" panose="05000000000000000000" pitchFamily="2" charset="2"/>
              <a:buChar char="§"/>
            </a:pPr>
            <a:r>
              <a:rPr lang="en-US" dirty="0"/>
              <a:t>Identification and coding of Linguistic Algorithm</a:t>
            </a:r>
          </a:p>
          <a:p>
            <a:pPr marL="461963" indent="-461963" algn="just">
              <a:buClr>
                <a:srgbClr val="546E7A"/>
              </a:buClr>
              <a:buFont typeface="Wingdings" panose="05000000000000000000" pitchFamily="2" charset="2"/>
              <a:buChar char="§"/>
            </a:pPr>
            <a:r>
              <a:rPr lang="en-US" dirty="0"/>
              <a:t>Integration of overall system</a:t>
            </a:r>
          </a:p>
        </p:txBody>
      </p:sp>
    </p:spTree>
    <p:extLst>
      <p:ext uri="{BB962C8B-B14F-4D97-AF65-F5344CB8AC3E}">
        <p14:creationId xmlns:p14="http://schemas.microsoft.com/office/powerpoint/2010/main" val="29303493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26B8B2-7484-4393-9126-D92C3D476776}"/>
              </a:ext>
            </a:extLst>
          </p:cNvPr>
          <p:cNvSpPr>
            <a:spLocks noGrp="1"/>
          </p:cNvSpPr>
          <p:nvPr>
            <p:ph type="title"/>
          </p:nvPr>
        </p:nvSpPr>
        <p:spPr/>
        <p:txBody>
          <a:bodyPr/>
          <a:lstStyle/>
          <a:p>
            <a:r>
              <a:rPr lang="en-US" dirty="0"/>
              <a:t>Use case/primary audience</a:t>
            </a:r>
          </a:p>
        </p:txBody>
      </p:sp>
      <p:pic>
        <p:nvPicPr>
          <p:cNvPr id="19" name="Content Placeholder 18" descr="Diagram&#10;&#10;Description automatically generated">
            <a:extLst>
              <a:ext uri="{FF2B5EF4-FFF2-40B4-BE49-F238E27FC236}">
                <a16:creationId xmlns:a16="http://schemas.microsoft.com/office/drawing/2014/main" id="{353720A4-81E8-40E9-8009-4667D730C35E}"/>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024128" y="2289816"/>
            <a:ext cx="4119568" cy="4022725"/>
          </a:xfrm>
        </p:spPr>
      </p:pic>
      <p:pic>
        <p:nvPicPr>
          <p:cNvPr id="22" name="Picture 21" descr="Diagram, schematic&#10;&#10;Description automatically generated">
            <a:extLst>
              <a:ext uri="{FF2B5EF4-FFF2-40B4-BE49-F238E27FC236}">
                <a16:creationId xmlns:a16="http://schemas.microsoft.com/office/drawing/2014/main" id="{C423F573-B015-4A24-A0BA-4906606070F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884164" y="2330535"/>
            <a:ext cx="4706007" cy="3982006"/>
          </a:xfrm>
          <a:prstGeom prst="rect">
            <a:avLst/>
          </a:prstGeom>
        </p:spPr>
      </p:pic>
    </p:spTree>
    <p:extLst>
      <p:ext uri="{BB962C8B-B14F-4D97-AF65-F5344CB8AC3E}">
        <p14:creationId xmlns:p14="http://schemas.microsoft.com/office/powerpoint/2010/main" val="22326543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7B8D4-CBC2-49A9-A832-90AF33FC3417}"/>
              </a:ext>
            </a:extLst>
          </p:cNvPr>
          <p:cNvSpPr>
            <a:spLocks noGrp="1"/>
          </p:cNvSpPr>
          <p:nvPr>
            <p:ph type="title"/>
          </p:nvPr>
        </p:nvSpPr>
        <p:spPr/>
        <p:txBody>
          <a:bodyPr/>
          <a:lstStyle/>
          <a:p>
            <a:r>
              <a:rPr lang="en-US" dirty="0"/>
              <a:t>Target Market</a:t>
            </a:r>
          </a:p>
        </p:txBody>
      </p:sp>
      <p:sp>
        <p:nvSpPr>
          <p:cNvPr id="3" name="Content Placeholder 2">
            <a:extLst>
              <a:ext uri="{FF2B5EF4-FFF2-40B4-BE49-F238E27FC236}">
                <a16:creationId xmlns:a16="http://schemas.microsoft.com/office/drawing/2014/main" id="{1385762D-4757-46C1-8EAE-99148F65B79B}"/>
              </a:ext>
            </a:extLst>
          </p:cNvPr>
          <p:cNvSpPr>
            <a:spLocks noGrp="1"/>
          </p:cNvSpPr>
          <p:nvPr>
            <p:ph idx="1"/>
          </p:nvPr>
        </p:nvSpPr>
        <p:spPr/>
        <p:txBody>
          <a:bodyPr/>
          <a:lstStyle/>
          <a:p>
            <a:pPr algn="just"/>
            <a:r>
              <a:rPr lang="en-US" dirty="0"/>
              <a:t>IWS can be used in data intensive markets where data set is big and searching on such Big Data takes time. Some of the examples are as follows:</a:t>
            </a:r>
          </a:p>
          <a:p>
            <a:pPr marL="461963" indent="-461963" algn="just">
              <a:buClr>
                <a:srgbClr val="546E7A"/>
              </a:buClr>
              <a:buFont typeface="Wingdings" panose="05000000000000000000" pitchFamily="2" charset="2"/>
              <a:buChar char="§"/>
            </a:pPr>
            <a:r>
              <a:rPr lang="en-US" dirty="0"/>
              <a:t>Business industry.</a:t>
            </a:r>
          </a:p>
          <a:p>
            <a:pPr marL="461963" indent="-461963" algn="just">
              <a:buClr>
                <a:srgbClr val="546E7A"/>
              </a:buClr>
              <a:buFont typeface="Wingdings" panose="05000000000000000000" pitchFamily="2" charset="2"/>
              <a:buChar char="§"/>
            </a:pPr>
            <a:r>
              <a:rPr lang="en-US" dirty="0"/>
              <a:t>Defense.</a:t>
            </a:r>
          </a:p>
          <a:p>
            <a:pPr marL="461963" indent="-461963" algn="just">
              <a:buClr>
                <a:srgbClr val="546E7A"/>
              </a:buClr>
              <a:buFont typeface="Wingdings" panose="05000000000000000000" pitchFamily="2" charset="2"/>
              <a:buChar char="§"/>
            </a:pPr>
            <a:r>
              <a:rPr lang="en-US" dirty="0"/>
              <a:t>Electronic Media.</a:t>
            </a:r>
          </a:p>
          <a:p>
            <a:pPr marL="461963" indent="-461963" algn="just">
              <a:buClr>
                <a:srgbClr val="546E7A"/>
              </a:buClr>
              <a:buFont typeface="Wingdings" panose="05000000000000000000" pitchFamily="2" charset="2"/>
              <a:buChar char="§"/>
            </a:pPr>
            <a:r>
              <a:rPr lang="en-US" dirty="0"/>
              <a:t>Universities.</a:t>
            </a:r>
          </a:p>
          <a:p>
            <a:pPr marL="461963" indent="-461963" algn="just">
              <a:buClr>
                <a:srgbClr val="546E7A"/>
              </a:buClr>
              <a:buFont typeface="Wingdings" panose="05000000000000000000" pitchFamily="2" charset="2"/>
              <a:buChar char="§"/>
            </a:pPr>
            <a:r>
              <a:rPr lang="en-US" dirty="0"/>
              <a:t>Government and Private offices.</a:t>
            </a:r>
          </a:p>
        </p:txBody>
      </p:sp>
    </p:spTree>
    <p:extLst>
      <p:ext uri="{BB962C8B-B14F-4D97-AF65-F5344CB8AC3E}">
        <p14:creationId xmlns:p14="http://schemas.microsoft.com/office/powerpoint/2010/main" val="17529773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DA9FAD-0BC3-4EA7-B638-745B2A2419BE}"/>
              </a:ext>
            </a:extLst>
          </p:cNvPr>
          <p:cNvSpPr>
            <a:spLocks noGrp="1"/>
          </p:cNvSpPr>
          <p:nvPr>
            <p:ph type="title"/>
          </p:nvPr>
        </p:nvSpPr>
        <p:spPr/>
        <p:txBody>
          <a:bodyPr/>
          <a:lstStyle/>
          <a:p>
            <a:r>
              <a:rPr lang="en-US" dirty="0"/>
              <a:t>Platform/technologies</a:t>
            </a:r>
          </a:p>
        </p:txBody>
      </p:sp>
      <p:sp>
        <p:nvSpPr>
          <p:cNvPr id="6" name="Content Placeholder 5">
            <a:extLst>
              <a:ext uri="{FF2B5EF4-FFF2-40B4-BE49-F238E27FC236}">
                <a16:creationId xmlns:a16="http://schemas.microsoft.com/office/drawing/2014/main" id="{755B164B-99F2-4E99-A262-C34DE8070A75}"/>
              </a:ext>
            </a:extLst>
          </p:cNvPr>
          <p:cNvSpPr>
            <a:spLocks noGrp="1"/>
          </p:cNvSpPr>
          <p:nvPr>
            <p:ph idx="1"/>
          </p:nvPr>
        </p:nvSpPr>
        <p:spPr/>
        <p:txBody>
          <a:bodyPr/>
          <a:lstStyle/>
          <a:p>
            <a:pPr marL="461963" indent="-461963" algn="just">
              <a:buClr>
                <a:srgbClr val="546E7A"/>
              </a:buClr>
              <a:buFont typeface="Wingdings" panose="05000000000000000000" pitchFamily="2" charset="2"/>
              <a:buChar char="§"/>
            </a:pPr>
            <a:r>
              <a:rPr lang="en-US" dirty="0"/>
              <a:t>Java</a:t>
            </a:r>
          </a:p>
          <a:p>
            <a:pPr marL="461963" indent="-461963" algn="just">
              <a:buClr>
                <a:srgbClr val="546E7A"/>
              </a:buClr>
              <a:buFont typeface="Wingdings" panose="05000000000000000000" pitchFamily="2" charset="2"/>
              <a:buChar char="§"/>
            </a:pPr>
            <a:r>
              <a:rPr lang="en-US" dirty="0"/>
              <a:t>PHP</a:t>
            </a:r>
          </a:p>
          <a:p>
            <a:pPr marL="461963" indent="-461963" algn="just">
              <a:buClr>
                <a:srgbClr val="546E7A"/>
              </a:buClr>
              <a:buFont typeface="Wingdings" panose="05000000000000000000" pitchFamily="2" charset="2"/>
              <a:buChar char="§"/>
            </a:pPr>
            <a:r>
              <a:rPr lang="en-US" dirty="0"/>
              <a:t>MySQL</a:t>
            </a:r>
          </a:p>
          <a:p>
            <a:pPr marL="461963" indent="-461963" algn="just">
              <a:buClr>
                <a:srgbClr val="546E7A"/>
              </a:buClr>
              <a:buFont typeface="Wingdings" panose="05000000000000000000" pitchFamily="2" charset="2"/>
              <a:buChar char="§"/>
            </a:pPr>
            <a:r>
              <a:rPr lang="en-US" dirty="0"/>
              <a:t>Apache NetBeans</a:t>
            </a:r>
          </a:p>
          <a:p>
            <a:pPr marL="461963" indent="-461963" algn="just">
              <a:buClr>
                <a:srgbClr val="546E7A"/>
              </a:buClr>
              <a:buFont typeface="Wingdings" panose="05000000000000000000" pitchFamily="2" charset="2"/>
              <a:buChar char="§"/>
            </a:pPr>
            <a:r>
              <a:rPr lang="en-US" dirty="0"/>
              <a:t>WampServer</a:t>
            </a:r>
          </a:p>
        </p:txBody>
      </p:sp>
      <p:pic>
        <p:nvPicPr>
          <p:cNvPr id="4" name="Picture 3" descr="Logo, icon&#10;&#10;Description automatically generated with medium confidence">
            <a:extLst>
              <a:ext uri="{FF2B5EF4-FFF2-40B4-BE49-F238E27FC236}">
                <a16:creationId xmlns:a16="http://schemas.microsoft.com/office/drawing/2014/main" id="{3BB9BF01-98A8-4BB6-B02E-BED225DDCA3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619349" y="2286000"/>
            <a:ext cx="917082" cy="1737360"/>
          </a:xfrm>
          <a:prstGeom prst="rect">
            <a:avLst/>
          </a:prstGeom>
        </p:spPr>
      </p:pic>
      <p:pic>
        <p:nvPicPr>
          <p:cNvPr id="7" name="Picture 6" descr="Logo&#10;&#10;Description automatically generated">
            <a:extLst>
              <a:ext uri="{FF2B5EF4-FFF2-40B4-BE49-F238E27FC236}">
                <a16:creationId xmlns:a16="http://schemas.microsoft.com/office/drawing/2014/main" id="{4254AB82-928A-447C-B8B4-6BC8B835683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55571" y="2699681"/>
            <a:ext cx="1737360" cy="909701"/>
          </a:xfrm>
          <a:prstGeom prst="rect">
            <a:avLst/>
          </a:prstGeom>
        </p:spPr>
      </p:pic>
      <p:pic>
        <p:nvPicPr>
          <p:cNvPr id="9" name="Picture 8" descr="Logo&#10;&#10;Description automatically generated">
            <a:extLst>
              <a:ext uri="{FF2B5EF4-FFF2-40B4-BE49-F238E27FC236}">
                <a16:creationId xmlns:a16="http://schemas.microsoft.com/office/drawing/2014/main" id="{00C625F5-2B20-41C0-86B3-FA2BD652A18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006839" y="2699681"/>
            <a:ext cx="1737360" cy="898254"/>
          </a:xfrm>
          <a:prstGeom prst="rect">
            <a:avLst/>
          </a:prstGeom>
        </p:spPr>
      </p:pic>
      <p:pic>
        <p:nvPicPr>
          <p:cNvPr id="11" name="Graphic 10">
            <a:extLst>
              <a:ext uri="{FF2B5EF4-FFF2-40B4-BE49-F238E27FC236}">
                <a16:creationId xmlns:a16="http://schemas.microsoft.com/office/drawing/2014/main" id="{BCBE94D5-CB2B-44DF-96CE-230B6C92FF85}"/>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514519" y="4728489"/>
            <a:ext cx="1737360" cy="2003442"/>
          </a:xfrm>
          <a:prstGeom prst="rect">
            <a:avLst/>
          </a:prstGeom>
        </p:spPr>
      </p:pic>
      <p:pic>
        <p:nvPicPr>
          <p:cNvPr id="13" name="Picture 12" descr="A picture containing text&#10;&#10;Description automatically generated">
            <a:extLst>
              <a:ext uri="{FF2B5EF4-FFF2-40B4-BE49-F238E27FC236}">
                <a16:creationId xmlns:a16="http://schemas.microsoft.com/office/drawing/2014/main" id="{ED453BAB-DAF2-4B55-AF69-EC84A1708622}"/>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993164" y="4932765"/>
            <a:ext cx="1735636" cy="1735636"/>
          </a:xfrm>
          <a:prstGeom prst="rect">
            <a:avLst/>
          </a:prstGeom>
        </p:spPr>
      </p:pic>
    </p:spTree>
    <p:extLst>
      <p:ext uri="{BB962C8B-B14F-4D97-AF65-F5344CB8AC3E}">
        <p14:creationId xmlns:p14="http://schemas.microsoft.com/office/powerpoint/2010/main" val="4752789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3BBF8B-CE43-42A7-A186-9E66A7FBFC34}"/>
              </a:ext>
            </a:extLst>
          </p:cNvPr>
          <p:cNvSpPr>
            <a:spLocks noGrp="1"/>
          </p:cNvSpPr>
          <p:nvPr>
            <p:ph type="title"/>
          </p:nvPr>
        </p:nvSpPr>
        <p:spPr/>
        <p:txBody>
          <a:bodyPr/>
          <a:lstStyle/>
          <a:p>
            <a:r>
              <a:rPr lang="en-US" dirty="0"/>
              <a:t>Why is our project unique?</a:t>
            </a:r>
          </a:p>
        </p:txBody>
      </p:sp>
      <p:sp>
        <p:nvSpPr>
          <p:cNvPr id="3" name="Content Placeholder 2">
            <a:extLst>
              <a:ext uri="{FF2B5EF4-FFF2-40B4-BE49-F238E27FC236}">
                <a16:creationId xmlns:a16="http://schemas.microsoft.com/office/drawing/2014/main" id="{FAB12BCF-33CC-48C5-990A-CAD1AF57673E}"/>
              </a:ext>
            </a:extLst>
          </p:cNvPr>
          <p:cNvSpPr>
            <a:spLocks noGrp="1"/>
          </p:cNvSpPr>
          <p:nvPr>
            <p:ph idx="1"/>
          </p:nvPr>
        </p:nvSpPr>
        <p:spPr>
          <a:xfrm>
            <a:off x="1024128" y="2285999"/>
            <a:ext cx="10893052" cy="4354643"/>
          </a:xfrm>
        </p:spPr>
        <p:txBody>
          <a:bodyPr>
            <a:normAutofit/>
          </a:bodyPr>
          <a:lstStyle/>
          <a:p>
            <a:pPr marL="461963" indent="-461963" algn="just">
              <a:lnSpc>
                <a:spcPct val="150000"/>
              </a:lnSpc>
              <a:buClr>
                <a:srgbClr val="546E7A"/>
              </a:buClr>
              <a:buFont typeface="Wingdings" panose="05000000000000000000" pitchFamily="2" charset="2"/>
              <a:buChar char="§"/>
            </a:pPr>
            <a:r>
              <a:rPr lang="en-US" dirty="0"/>
              <a:t>Our project is unique because it generates keywords and apply linguistics algorithm to purify them and simplify their storage to conserve space for quick and efficient searching.</a:t>
            </a:r>
          </a:p>
          <a:p>
            <a:pPr marL="461963" indent="-461963" algn="just">
              <a:lnSpc>
                <a:spcPct val="150000"/>
              </a:lnSpc>
              <a:buClr>
                <a:srgbClr val="546E7A"/>
              </a:buClr>
              <a:buFont typeface="Wingdings" panose="05000000000000000000" pitchFamily="2" charset="2"/>
              <a:buChar char="§"/>
            </a:pPr>
            <a:r>
              <a:rPr lang="en-US" dirty="0"/>
              <a:t>As our project covers end to end cycle used by search engines including its own crawler, keyword generation, their storage in our defined data clusters and a web-based search engine component that search from our own generated keywords. This whole coverage makes our project Unique compared to other similar solutions.</a:t>
            </a:r>
          </a:p>
        </p:txBody>
      </p:sp>
    </p:spTree>
    <p:extLst>
      <p:ext uri="{BB962C8B-B14F-4D97-AF65-F5344CB8AC3E}">
        <p14:creationId xmlns:p14="http://schemas.microsoft.com/office/powerpoint/2010/main" val="40945694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C6C76-5042-4E48-8086-A8636217C545}"/>
              </a:ext>
            </a:extLst>
          </p:cNvPr>
          <p:cNvSpPr>
            <a:spLocks noGrp="1"/>
          </p:cNvSpPr>
          <p:nvPr>
            <p:ph type="title"/>
          </p:nvPr>
        </p:nvSpPr>
        <p:spPr/>
        <p:txBody>
          <a:bodyPr/>
          <a:lstStyle/>
          <a:p>
            <a:r>
              <a:rPr lang="en-US" dirty="0"/>
              <a:t>Division of work</a:t>
            </a:r>
          </a:p>
        </p:txBody>
      </p:sp>
      <p:sp>
        <p:nvSpPr>
          <p:cNvPr id="3" name="Content Placeholder 2">
            <a:extLst>
              <a:ext uri="{FF2B5EF4-FFF2-40B4-BE49-F238E27FC236}">
                <a16:creationId xmlns:a16="http://schemas.microsoft.com/office/drawing/2014/main" id="{E34CB379-EF6D-488E-82BF-92453C31BB6D}"/>
              </a:ext>
            </a:extLst>
          </p:cNvPr>
          <p:cNvSpPr>
            <a:spLocks noGrp="1"/>
          </p:cNvSpPr>
          <p:nvPr>
            <p:ph idx="1"/>
          </p:nvPr>
        </p:nvSpPr>
        <p:spPr>
          <a:xfrm>
            <a:off x="1024128" y="2285999"/>
            <a:ext cx="10953013" cy="4369633"/>
          </a:xfrm>
        </p:spPr>
        <p:txBody>
          <a:bodyPr>
            <a:normAutofit lnSpcReduction="10000"/>
          </a:bodyPr>
          <a:lstStyle/>
          <a:p>
            <a:pPr marL="0" indent="0" algn="just">
              <a:buNone/>
            </a:pPr>
            <a:r>
              <a:rPr lang="en-US" dirty="0"/>
              <a:t>We are a group of four Individuals with different skill level and mind sets, who worked together to find solution on a single problem.</a:t>
            </a:r>
          </a:p>
          <a:p>
            <a:pPr marL="0" indent="0" algn="just">
              <a:buNone/>
            </a:pPr>
            <a:r>
              <a:rPr lang="en-US" dirty="0"/>
              <a:t>The Group members and their responsibilities are as follows:</a:t>
            </a:r>
          </a:p>
          <a:p>
            <a:pPr marL="461963" indent="-461963" algn="just">
              <a:buClr>
                <a:srgbClr val="546E7A"/>
              </a:buClr>
              <a:buFont typeface="Wingdings" panose="05000000000000000000" pitchFamily="2" charset="2"/>
              <a:buChar char="§"/>
            </a:pPr>
            <a:r>
              <a:rPr lang="en-US" b="1" dirty="0"/>
              <a:t>Abdullah Rather </a:t>
            </a:r>
            <a:r>
              <a:rPr lang="en-US" dirty="0"/>
              <a:t>(Project Lead, Design, Development, QA and Documentation)</a:t>
            </a:r>
          </a:p>
          <a:p>
            <a:pPr marL="461963" indent="-461963" algn="just">
              <a:buClr>
                <a:srgbClr val="546E7A"/>
              </a:buClr>
              <a:buFont typeface="Wingdings" panose="05000000000000000000" pitchFamily="2" charset="2"/>
              <a:buChar char="§"/>
            </a:pPr>
            <a:r>
              <a:rPr lang="en-US" b="1" dirty="0"/>
              <a:t>Bilal Ahmed </a:t>
            </a:r>
            <a:r>
              <a:rPr lang="en-US" dirty="0"/>
              <a:t>(QA Engineer)</a:t>
            </a:r>
          </a:p>
          <a:p>
            <a:pPr marL="461963" indent="-461963" algn="just">
              <a:buClr>
                <a:srgbClr val="546E7A"/>
              </a:buClr>
              <a:buFont typeface="Wingdings" panose="05000000000000000000" pitchFamily="2" charset="2"/>
              <a:buChar char="§"/>
            </a:pPr>
            <a:r>
              <a:rPr lang="en-US" b="1" dirty="0"/>
              <a:t>Muhammad Hassaan </a:t>
            </a:r>
            <a:r>
              <a:rPr lang="en-US" dirty="0"/>
              <a:t>(Back-end Developer)</a:t>
            </a:r>
          </a:p>
          <a:p>
            <a:pPr marL="461963" indent="-461963" algn="just">
              <a:buClr>
                <a:srgbClr val="546E7A"/>
              </a:buClr>
              <a:buFont typeface="Wingdings" panose="05000000000000000000" pitchFamily="2" charset="2"/>
              <a:buChar char="§"/>
            </a:pPr>
            <a:r>
              <a:rPr lang="en-US" b="1" dirty="0"/>
              <a:t>Syed Farid Uddin </a:t>
            </a:r>
            <a:r>
              <a:rPr lang="en-US" dirty="0"/>
              <a:t>(Front-end Developer)</a:t>
            </a:r>
          </a:p>
          <a:p>
            <a:pPr marL="0" indent="0" algn="just">
              <a:buClr>
                <a:srgbClr val="546E7A"/>
              </a:buClr>
              <a:buNone/>
            </a:pPr>
            <a:endParaRPr lang="en-US" dirty="0"/>
          </a:p>
          <a:p>
            <a:pPr marL="0" indent="0" algn="just">
              <a:buNone/>
            </a:pPr>
            <a:r>
              <a:rPr lang="en-US" dirty="0"/>
              <a:t>And the Project concluded under the supervision of :</a:t>
            </a:r>
          </a:p>
          <a:p>
            <a:pPr marL="461963" indent="-461963" algn="just">
              <a:buClr>
                <a:srgbClr val="546E7A"/>
              </a:buClr>
              <a:buFont typeface="Wingdings" panose="05000000000000000000" pitchFamily="2" charset="2"/>
              <a:buChar char="§"/>
            </a:pPr>
            <a:r>
              <a:rPr lang="en-US" b="1" dirty="0"/>
              <a:t> Sir Israr Ali </a:t>
            </a:r>
            <a:r>
              <a:rPr lang="en-US" dirty="0"/>
              <a:t>(Assistant Professor)</a:t>
            </a:r>
          </a:p>
        </p:txBody>
      </p:sp>
    </p:spTree>
    <p:extLst>
      <p:ext uri="{BB962C8B-B14F-4D97-AF65-F5344CB8AC3E}">
        <p14:creationId xmlns:p14="http://schemas.microsoft.com/office/powerpoint/2010/main" val="25978536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9D968E-95C0-440F-9296-BB09A2894155}"/>
              </a:ext>
            </a:extLst>
          </p:cNvPr>
          <p:cNvSpPr>
            <a:spLocks noGrp="1"/>
          </p:cNvSpPr>
          <p:nvPr>
            <p:ph type="title"/>
          </p:nvPr>
        </p:nvSpPr>
        <p:spPr/>
        <p:txBody>
          <a:bodyPr/>
          <a:lstStyle/>
          <a:p>
            <a:r>
              <a:rPr lang="en-US"/>
              <a:t>Conclusion</a:t>
            </a:r>
          </a:p>
        </p:txBody>
      </p:sp>
      <p:sp>
        <p:nvSpPr>
          <p:cNvPr id="3" name="Content Placeholder 2">
            <a:extLst>
              <a:ext uri="{FF2B5EF4-FFF2-40B4-BE49-F238E27FC236}">
                <a16:creationId xmlns:a16="http://schemas.microsoft.com/office/drawing/2014/main" id="{76B8E2AC-1AEA-4EA1-A10B-A6CA6E1F4EAF}"/>
              </a:ext>
            </a:extLst>
          </p:cNvPr>
          <p:cNvSpPr>
            <a:spLocks noGrp="1"/>
          </p:cNvSpPr>
          <p:nvPr>
            <p:ph idx="1"/>
          </p:nvPr>
        </p:nvSpPr>
        <p:spPr>
          <a:xfrm>
            <a:off x="1024128" y="2286000"/>
            <a:ext cx="10848082" cy="4023360"/>
          </a:xfrm>
        </p:spPr>
        <p:txBody>
          <a:bodyPr>
            <a:normAutofit lnSpcReduction="10000"/>
          </a:bodyPr>
          <a:lstStyle/>
          <a:p>
            <a:pPr marL="344488" indent="-344488" algn="just">
              <a:lnSpc>
                <a:spcPct val="150000"/>
              </a:lnSpc>
              <a:buClr>
                <a:srgbClr val="546E7A"/>
              </a:buClr>
              <a:buFont typeface="Wingdings" panose="05000000000000000000" pitchFamily="2" charset="2"/>
              <a:buChar char="§"/>
            </a:pPr>
            <a:r>
              <a:rPr lang="en-US" dirty="0"/>
              <a:t>Keywords generated by the crawler are based on the text it captures from the website. There are some useless words that should be skipped while adding the keywords. We applied this logic by adding skipping words in a text file with our project. This text file (we are calling it as “Stop List”) currently is based on the words we manually populate in the text file.</a:t>
            </a:r>
          </a:p>
          <a:p>
            <a:pPr marL="344488" indent="-344488" algn="just">
              <a:lnSpc>
                <a:spcPct val="150000"/>
              </a:lnSpc>
              <a:buClr>
                <a:srgbClr val="546E7A"/>
              </a:buClr>
              <a:buFont typeface="Wingdings" panose="05000000000000000000" pitchFamily="2" charset="2"/>
              <a:buChar char="§"/>
            </a:pPr>
            <a:r>
              <a:rPr lang="en-US" dirty="0"/>
              <a:t>In future, we intend to automate the Stop List based on some Artificial Intelligence (AI) Techniques so that more and more accurate results should be populated and crawler should learn with the passage of time to filter useless words without human intervention.</a:t>
            </a:r>
          </a:p>
        </p:txBody>
      </p:sp>
    </p:spTree>
    <p:extLst>
      <p:ext uri="{BB962C8B-B14F-4D97-AF65-F5344CB8AC3E}">
        <p14:creationId xmlns:p14="http://schemas.microsoft.com/office/powerpoint/2010/main" val="30201973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01D9D7-F368-45E5-971A-FF44194399D8}"/>
              </a:ext>
            </a:extLst>
          </p:cNvPr>
          <p:cNvSpPr>
            <a:spLocks noGrp="1"/>
          </p:cNvSpPr>
          <p:nvPr>
            <p:ph type="title"/>
          </p:nvPr>
        </p:nvSpPr>
        <p:spPr/>
        <p:txBody>
          <a:bodyPr/>
          <a:lstStyle/>
          <a:p>
            <a:pPr algn="just"/>
            <a:r>
              <a:rPr lang="en-US" dirty="0"/>
              <a:t>introduction</a:t>
            </a:r>
          </a:p>
        </p:txBody>
      </p:sp>
      <p:sp>
        <p:nvSpPr>
          <p:cNvPr id="3" name="Content Placeholder 2">
            <a:extLst>
              <a:ext uri="{FF2B5EF4-FFF2-40B4-BE49-F238E27FC236}">
                <a16:creationId xmlns:a16="http://schemas.microsoft.com/office/drawing/2014/main" id="{FA878A2A-2773-4365-B302-E7E705255A7F}"/>
              </a:ext>
            </a:extLst>
          </p:cNvPr>
          <p:cNvSpPr>
            <a:spLocks noGrp="1"/>
          </p:cNvSpPr>
          <p:nvPr>
            <p:ph idx="1"/>
          </p:nvPr>
        </p:nvSpPr>
        <p:spPr>
          <a:xfrm>
            <a:off x="1024128" y="2286000"/>
            <a:ext cx="10398377" cy="4023360"/>
          </a:xfrm>
        </p:spPr>
        <p:txBody>
          <a:bodyPr>
            <a:normAutofit fontScale="92500"/>
          </a:bodyPr>
          <a:lstStyle/>
          <a:p>
            <a:pPr algn="just"/>
            <a:r>
              <a:rPr lang="en-US" b="1" dirty="0"/>
              <a:t>What is IWS?</a:t>
            </a:r>
          </a:p>
          <a:p>
            <a:pPr marL="461963" indent="-461963" algn="just">
              <a:buClr>
                <a:srgbClr val="546E7A"/>
              </a:buClr>
              <a:buFont typeface="Wingdings" panose="05000000000000000000" pitchFamily="2" charset="2"/>
              <a:buChar char="§"/>
            </a:pPr>
            <a:r>
              <a:rPr lang="en-US" dirty="0"/>
              <a:t>IWS is an Internet Web Crawler along with a Search Engine</a:t>
            </a:r>
          </a:p>
          <a:p>
            <a:pPr marL="461963" indent="-461963" algn="just">
              <a:buClr>
                <a:srgbClr val="546E7A"/>
              </a:buClr>
              <a:buFont typeface="Wingdings" panose="05000000000000000000" pitchFamily="2" charset="2"/>
              <a:buChar char="§"/>
            </a:pPr>
            <a:r>
              <a:rPr lang="en-US" dirty="0"/>
              <a:t>It is a combination of Desktop &amp; Web based Applications</a:t>
            </a:r>
          </a:p>
          <a:p>
            <a:pPr marL="461963" indent="-461963" algn="just">
              <a:buClr>
                <a:srgbClr val="546E7A"/>
              </a:buClr>
              <a:buFont typeface="Wingdings" panose="05000000000000000000" pitchFamily="2" charset="2"/>
              <a:buChar char="§"/>
            </a:pPr>
            <a:r>
              <a:rPr lang="en-US" dirty="0"/>
              <a:t>It performs crawling on specified websites to generate keywords and store them in hierarchal clustered Database.</a:t>
            </a:r>
          </a:p>
          <a:p>
            <a:pPr marL="461963" indent="-461963" algn="just">
              <a:buClr>
                <a:srgbClr val="546E7A"/>
              </a:buClr>
              <a:buFont typeface="Wingdings" panose="05000000000000000000" pitchFamily="2" charset="2"/>
              <a:buChar char="§"/>
            </a:pPr>
            <a:r>
              <a:rPr lang="en-US" dirty="0"/>
              <a:t>This application allows a user to search on its Search Engine and provides a list of URLs containing the searched keyword.</a:t>
            </a:r>
          </a:p>
          <a:p>
            <a:pPr marL="461963" indent="-461963" algn="just">
              <a:buClr>
                <a:srgbClr val="546E7A"/>
              </a:buClr>
              <a:buFont typeface="Wingdings" panose="05000000000000000000" pitchFamily="2" charset="2"/>
              <a:buChar char="§"/>
            </a:pPr>
            <a:r>
              <a:rPr lang="en-US" dirty="0"/>
              <a:t>It helps user identify website containing most information related to their searched keyword.</a:t>
            </a:r>
          </a:p>
          <a:p>
            <a:pPr marL="461963" indent="-461963" algn="just">
              <a:buClr>
                <a:srgbClr val="546E7A"/>
              </a:buClr>
              <a:buFont typeface="Wingdings" panose="05000000000000000000" pitchFamily="2" charset="2"/>
              <a:buChar char="§"/>
            </a:pPr>
            <a:r>
              <a:rPr lang="en-US" dirty="0"/>
              <a:t>It maintains the frequency of keywords generated from different URLs and lists them in hierarchal format according to the frequency/repetition of a word on URLs top to bottom.</a:t>
            </a:r>
          </a:p>
          <a:p>
            <a:pPr algn="just"/>
            <a:endParaRPr lang="en-US" dirty="0"/>
          </a:p>
        </p:txBody>
      </p:sp>
    </p:spTree>
    <p:extLst>
      <p:ext uri="{BB962C8B-B14F-4D97-AF65-F5344CB8AC3E}">
        <p14:creationId xmlns:p14="http://schemas.microsoft.com/office/powerpoint/2010/main" val="6462396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marL="91440" lvl="0" indent="-91440">
              <a:lnSpc>
                <a:spcPct val="90000"/>
              </a:lnSpc>
              <a:spcBef>
                <a:spcPts val="1200"/>
              </a:spcBef>
              <a:spcAft>
                <a:spcPts val="200"/>
              </a:spcAft>
              <a:defRPr/>
            </a:pPr>
            <a:r>
              <a:rPr lang="en-US" sz="5400" b="1" cap="none" spc="0" dirty="0">
                <a:solidFill>
                  <a:srgbClr val="2E2B21"/>
                </a:solidFill>
                <a:latin typeface="Tw Cen MT"/>
              </a:rPr>
              <a:t>THANKYOU !</a:t>
            </a:r>
            <a:endParaRPr lang="en-US" dirty="0"/>
          </a:p>
        </p:txBody>
      </p:sp>
    </p:spTree>
    <p:extLst>
      <p:ext uri="{BB962C8B-B14F-4D97-AF65-F5344CB8AC3E}">
        <p14:creationId xmlns:p14="http://schemas.microsoft.com/office/powerpoint/2010/main" val="17613117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C6648F-17CF-4255-B208-87E45BFEBC47}"/>
              </a:ext>
            </a:extLst>
          </p:cNvPr>
          <p:cNvSpPr>
            <a:spLocks noGrp="1"/>
          </p:cNvSpPr>
          <p:nvPr>
            <p:ph type="title"/>
          </p:nvPr>
        </p:nvSpPr>
        <p:spPr/>
        <p:txBody>
          <a:bodyPr/>
          <a:lstStyle/>
          <a:p>
            <a:pPr algn="just"/>
            <a:r>
              <a:rPr lang="en-US" dirty="0"/>
              <a:t>Problem summary</a:t>
            </a:r>
          </a:p>
        </p:txBody>
      </p:sp>
      <p:sp>
        <p:nvSpPr>
          <p:cNvPr id="3" name="Content Placeholder 2">
            <a:extLst>
              <a:ext uri="{FF2B5EF4-FFF2-40B4-BE49-F238E27FC236}">
                <a16:creationId xmlns:a16="http://schemas.microsoft.com/office/drawing/2014/main" id="{33FD59A6-00A1-4D8F-A1D0-F58C5E4C40F1}"/>
              </a:ext>
            </a:extLst>
          </p:cNvPr>
          <p:cNvSpPr>
            <a:spLocks noGrp="1"/>
          </p:cNvSpPr>
          <p:nvPr>
            <p:ph idx="1"/>
          </p:nvPr>
        </p:nvSpPr>
        <p:spPr>
          <a:xfrm>
            <a:off x="1024128" y="2286000"/>
            <a:ext cx="10803111" cy="4023360"/>
          </a:xfrm>
        </p:spPr>
        <p:txBody>
          <a:bodyPr>
            <a:normAutofit lnSpcReduction="10000"/>
          </a:bodyPr>
          <a:lstStyle/>
          <a:p>
            <a:pPr marL="461963" indent="-461963" algn="just">
              <a:buClr>
                <a:srgbClr val="546E7A"/>
              </a:buClr>
              <a:buFont typeface="Wingdings" panose="05000000000000000000" pitchFamily="2" charset="2"/>
              <a:buChar char="§"/>
            </a:pPr>
            <a:r>
              <a:rPr lang="en-US" dirty="0"/>
              <a:t>The databases for search engines are populated using automated tools called web crawler, these tools are used to see contents of any site. But these tools are costly and inaccessible to students and small level professionals.</a:t>
            </a:r>
          </a:p>
          <a:p>
            <a:pPr marL="461963" indent="-461963" algn="just">
              <a:buClr>
                <a:srgbClr val="546E7A"/>
              </a:buClr>
              <a:buFont typeface="Wingdings" panose="05000000000000000000" pitchFamily="2" charset="2"/>
              <a:buChar char="§"/>
            </a:pPr>
            <a:r>
              <a:rPr lang="en-US" dirty="0"/>
              <a:t>These tools don’t provide complete access &amp; authentication to users, e.g., User can’t define level of depth for searching or specific domain level searching / keyword generation.</a:t>
            </a:r>
          </a:p>
          <a:p>
            <a:pPr marL="461963" indent="-461963" algn="just">
              <a:buClr>
                <a:srgbClr val="546E7A"/>
              </a:buClr>
              <a:buFont typeface="Wingdings" panose="05000000000000000000" pitchFamily="2" charset="2"/>
              <a:buChar char="§"/>
            </a:pPr>
            <a:r>
              <a:rPr lang="en-US" dirty="0"/>
              <a:t>The keywords generated by such tools are very large in number and has huge repetition of keywords.</a:t>
            </a:r>
          </a:p>
          <a:p>
            <a:pPr marL="461963" indent="-461963" algn="just">
              <a:buClr>
                <a:srgbClr val="546E7A"/>
              </a:buClr>
              <a:buFont typeface="Wingdings" panose="05000000000000000000" pitchFamily="2" charset="2"/>
              <a:buChar char="§"/>
            </a:pPr>
            <a:r>
              <a:rPr lang="en-US" dirty="0"/>
              <a:t>Usually storing keywords requires extensive storage as keywords are generated in bulk</a:t>
            </a:r>
          </a:p>
          <a:p>
            <a:pPr marL="461963" indent="-461963" algn="just">
              <a:buClr>
                <a:srgbClr val="546E7A"/>
              </a:buClr>
              <a:buFont typeface="Wingdings" panose="05000000000000000000" pitchFamily="2" charset="2"/>
              <a:buChar char="§"/>
            </a:pPr>
            <a:r>
              <a:rPr lang="en-US" dirty="0"/>
              <a:t>There is a requirement to design a web crawler that should generate keywords while conserving space, it should be able to store generated keywords without affecting the performance of Search Engine.</a:t>
            </a:r>
          </a:p>
        </p:txBody>
      </p:sp>
    </p:spTree>
    <p:extLst>
      <p:ext uri="{BB962C8B-B14F-4D97-AF65-F5344CB8AC3E}">
        <p14:creationId xmlns:p14="http://schemas.microsoft.com/office/powerpoint/2010/main" val="32244971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AA89A-A118-49F3-AB80-5ADACE83D2D2}"/>
              </a:ext>
            </a:extLst>
          </p:cNvPr>
          <p:cNvSpPr>
            <a:spLocks noGrp="1"/>
          </p:cNvSpPr>
          <p:nvPr>
            <p:ph type="title"/>
          </p:nvPr>
        </p:nvSpPr>
        <p:spPr/>
        <p:txBody>
          <a:bodyPr/>
          <a:lstStyle/>
          <a:p>
            <a:r>
              <a:rPr lang="en-US" dirty="0"/>
              <a:t>State of art</a:t>
            </a:r>
          </a:p>
        </p:txBody>
      </p:sp>
      <p:sp>
        <p:nvSpPr>
          <p:cNvPr id="3" name="Content Placeholder 2">
            <a:extLst>
              <a:ext uri="{FF2B5EF4-FFF2-40B4-BE49-F238E27FC236}">
                <a16:creationId xmlns:a16="http://schemas.microsoft.com/office/drawing/2014/main" id="{C0B535C4-B327-4996-9684-EA064C33C0EB}"/>
              </a:ext>
            </a:extLst>
          </p:cNvPr>
          <p:cNvSpPr>
            <a:spLocks noGrp="1"/>
          </p:cNvSpPr>
          <p:nvPr>
            <p:ph idx="1"/>
          </p:nvPr>
        </p:nvSpPr>
        <p:spPr/>
        <p:txBody>
          <a:bodyPr>
            <a:normAutofit fontScale="92500" lnSpcReduction="10000"/>
          </a:bodyPr>
          <a:lstStyle/>
          <a:p>
            <a:r>
              <a:rPr lang="en-US" b="1" dirty="0"/>
              <a:t>History:</a:t>
            </a:r>
          </a:p>
          <a:p>
            <a:r>
              <a:rPr lang="en-US" dirty="0"/>
              <a:t>Literature review is conducted before the development of the proposed system ‘Intelligent Web Spider for Efficient Search Engine’. Many crawling software were in the domain of this survey. Some of them are listed here with brief description.</a:t>
            </a:r>
          </a:p>
          <a:p>
            <a:pPr marL="461963" indent="-461963">
              <a:buClr>
                <a:srgbClr val="546E7A"/>
              </a:buClr>
              <a:buFont typeface="Wingdings" panose="05000000000000000000" pitchFamily="2" charset="2"/>
              <a:buChar char="§"/>
            </a:pPr>
            <a:r>
              <a:rPr lang="en-US" b="1" dirty="0"/>
              <a:t>Trellian SiteSpider</a:t>
            </a:r>
          </a:p>
          <a:p>
            <a:pPr marL="461963" indent="-461963"/>
            <a:r>
              <a:rPr lang="en-US" dirty="0"/>
              <a:t>Trellian SiteSpider can help to extract valuable data from any website</a:t>
            </a:r>
          </a:p>
          <a:p>
            <a:pPr marL="461963" indent="-461963">
              <a:lnSpc>
                <a:spcPct val="100000"/>
              </a:lnSpc>
              <a:buClr>
                <a:srgbClr val="546E7A"/>
              </a:buClr>
              <a:buFont typeface="Wingdings" panose="05000000000000000000" pitchFamily="2" charset="2"/>
              <a:buChar char="§"/>
              <a:tabLst>
                <a:tab pos="2339975" algn="l"/>
              </a:tabLst>
            </a:pPr>
            <a:r>
              <a:rPr lang="en-US" b="1" dirty="0"/>
              <a:t>Icegiant Data Extractor</a:t>
            </a:r>
          </a:p>
          <a:p>
            <a:pPr marL="461963" indent="-461963">
              <a:tabLst>
                <a:tab pos="2339975" algn="l"/>
              </a:tabLst>
            </a:pPr>
            <a:r>
              <a:rPr lang="en-US" dirty="0"/>
              <a:t>MP3 Extractor is a state-of-the-art internet MP3 download manager.</a:t>
            </a:r>
          </a:p>
          <a:p>
            <a:pPr marL="461963" indent="-461963">
              <a:lnSpc>
                <a:spcPct val="100000"/>
              </a:lnSpc>
              <a:buClr>
                <a:srgbClr val="546E7A"/>
              </a:buClr>
              <a:buFont typeface="Wingdings" panose="05000000000000000000" pitchFamily="2" charset="2"/>
              <a:buChar char="§"/>
              <a:tabLst>
                <a:tab pos="2339975" algn="l"/>
              </a:tabLst>
            </a:pPr>
            <a:r>
              <a:rPr lang="en-US" b="1" dirty="0"/>
              <a:t>Inspyder Site Map Creator</a:t>
            </a:r>
          </a:p>
          <a:p>
            <a:pPr marL="461963" indent="-461963">
              <a:tabLst>
                <a:tab pos="2339975" algn="l"/>
              </a:tabLst>
            </a:pPr>
            <a:r>
              <a:rPr lang="en-US" dirty="0"/>
              <a:t>Inspyder Sitemap Creator is a web-crawling XML sitemap file generator.</a:t>
            </a:r>
          </a:p>
        </p:txBody>
      </p:sp>
    </p:spTree>
    <p:extLst>
      <p:ext uri="{BB962C8B-B14F-4D97-AF65-F5344CB8AC3E}">
        <p14:creationId xmlns:p14="http://schemas.microsoft.com/office/powerpoint/2010/main" val="20750185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694A8-CD94-486B-81E9-A3CE8B26440C}"/>
              </a:ext>
            </a:extLst>
          </p:cNvPr>
          <p:cNvSpPr>
            <a:spLocks noGrp="1"/>
          </p:cNvSpPr>
          <p:nvPr>
            <p:ph type="title"/>
          </p:nvPr>
        </p:nvSpPr>
        <p:spPr/>
        <p:txBody>
          <a:bodyPr/>
          <a:lstStyle/>
          <a:p>
            <a:r>
              <a:rPr lang="en-US" dirty="0"/>
              <a:t>State of art</a:t>
            </a:r>
          </a:p>
        </p:txBody>
      </p:sp>
      <p:sp>
        <p:nvSpPr>
          <p:cNvPr id="3" name="Content Placeholder 2">
            <a:extLst>
              <a:ext uri="{FF2B5EF4-FFF2-40B4-BE49-F238E27FC236}">
                <a16:creationId xmlns:a16="http://schemas.microsoft.com/office/drawing/2014/main" id="{F4B69EC7-1A03-4BE5-BAA4-D3BFDF84494D}"/>
              </a:ext>
            </a:extLst>
          </p:cNvPr>
          <p:cNvSpPr>
            <a:spLocks noGrp="1"/>
          </p:cNvSpPr>
          <p:nvPr>
            <p:ph idx="1"/>
          </p:nvPr>
        </p:nvSpPr>
        <p:spPr/>
        <p:txBody>
          <a:bodyPr/>
          <a:lstStyle/>
          <a:p>
            <a:r>
              <a:rPr lang="en-US" b="1" dirty="0"/>
              <a:t>What is being done now?</a:t>
            </a:r>
          </a:p>
          <a:p>
            <a:pPr marL="461963" indent="-461963" algn="just">
              <a:lnSpc>
                <a:spcPct val="150000"/>
              </a:lnSpc>
              <a:buClr>
                <a:srgbClr val="546E7A"/>
              </a:buClr>
              <a:buNone/>
            </a:pPr>
            <a:r>
              <a:rPr lang="en-US" dirty="0"/>
              <a:t>		Our objective is to investigate ways to offer raw material to search engines in order to improve their efficiency and provide better results while preserving the smallest feasible footprint and storage space, all while keeping the significance of efficient searching in mind.</a:t>
            </a:r>
          </a:p>
        </p:txBody>
      </p:sp>
    </p:spTree>
    <p:extLst>
      <p:ext uri="{BB962C8B-B14F-4D97-AF65-F5344CB8AC3E}">
        <p14:creationId xmlns:p14="http://schemas.microsoft.com/office/powerpoint/2010/main" val="32363794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CD1F1-4BA4-44A0-ABCF-4191F8F2ECD5}"/>
              </a:ext>
            </a:extLst>
          </p:cNvPr>
          <p:cNvSpPr>
            <a:spLocks noGrp="1"/>
          </p:cNvSpPr>
          <p:nvPr>
            <p:ph type="title"/>
          </p:nvPr>
        </p:nvSpPr>
        <p:spPr/>
        <p:txBody>
          <a:bodyPr/>
          <a:lstStyle/>
          <a:p>
            <a:r>
              <a:rPr lang="en-US" dirty="0"/>
              <a:t>State of art</a:t>
            </a:r>
          </a:p>
        </p:txBody>
      </p:sp>
      <p:sp>
        <p:nvSpPr>
          <p:cNvPr id="3" name="Content Placeholder 2">
            <a:extLst>
              <a:ext uri="{FF2B5EF4-FFF2-40B4-BE49-F238E27FC236}">
                <a16:creationId xmlns:a16="http://schemas.microsoft.com/office/drawing/2014/main" id="{95EE427E-C34B-41BB-9E29-3083C92F327E}"/>
              </a:ext>
            </a:extLst>
          </p:cNvPr>
          <p:cNvSpPr>
            <a:spLocks noGrp="1"/>
          </p:cNvSpPr>
          <p:nvPr>
            <p:ph idx="1"/>
          </p:nvPr>
        </p:nvSpPr>
        <p:spPr/>
        <p:txBody>
          <a:bodyPr/>
          <a:lstStyle/>
          <a:p>
            <a:pPr marL="461963" indent="-461963" algn="just">
              <a:buClr>
                <a:srgbClr val="546E7A"/>
              </a:buClr>
              <a:buFont typeface="Wingdings" panose="05000000000000000000" pitchFamily="2" charset="2"/>
              <a:buChar char="§"/>
            </a:pPr>
            <a:r>
              <a:rPr lang="en-US" dirty="0"/>
              <a:t>Search engine are state of the art tools in use now a days</a:t>
            </a:r>
          </a:p>
          <a:p>
            <a:pPr marL="461963" indent="-461963" algn="just">
              <a:buClr>
                <a:srgbClr val="546E7A"/>
              </a:buClr>
              <a:buFont typeface="Wingdings" panose="05000000000000000000" pitchFamily="2" charset="2"/>
              <a:buChar char="§"/>
            </a:pPr>
            <a:r>
              <a:rPr lang="en-US" dirty="0"/>
              <a:t>Our solution is based on state of the art tools and technologies</a:t>
            </a:r>
          </a:p>
          <a:p>
            <a:pPr marL="461963" indent="-461963" algn="just">
              <a:buClr>
                <a:srgbClr val="546E7A"/>
              </a:buClr>
              <a:buFont typeface="Wingdings" panose="05000000000000000000" pitchFamily="2" charset="2"/>
              <a:buChar char="§"/>
            </a:pPr>
            <a:r>
              <a:rPr lang="en-US" dirty="0"/>
              <a:t>The design is user friendly and comply with all User Interface and User Experience (UI/UX) principles</a:t>
            </a:r>
          </a:p>
          <a:p>
            <a:pPr marL="461963" indent="-461963" algn="just">
              <a:buClr>
                <a:srgbClr val="546E7A"/>
              </a:buClr>
              <a:buFont typeface="Wingdings" panose="05000000000000000000" pitchFamily="2" charset="2"/>
              <a:buChar char="§"/>
            </a:pPr>
            <a:r>
              <a:rPr lang="en-US" dirty="0"/>
              <a:t> Overall efficiency of the system is overwhelming which may be seen at each step of the application flow</a:t>
            </a:r>
          </a:p>
        </p:txBody>
      </p:sp>
    </p:spTree>
    <p:extLst>
      <p:ext uri="{BB962C8B-B14F-4D97-AF65-F5344CB8AC3E}">
        <p14:creationId xmlns:p14="http://schemas.microsoft.com/office/powerpoint/2010/main" val="10066394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5B8A0C-EE1A-4853-8912-3CE4D81284CD}"/>
              </a:ext>
            </a:extLst>
          </p:cNvPr>
          <p:cNvSpPr>
            <a:spLocks noGrp="1"/>
          </p:cNvSpPr>
          <p:nvPr>
            <p:ph type="title"/>
          </p:nvPr>
        </p:nvSpPr>
        <p:spPr/>
        <p:txBody>
          <a:bodyPr/>
          <a:lstStyle/>
          <a:p>
            <a:r>
              <a:rPr lang="en-US" dirty="0"/>
              <a:t>Proposed solution</a:t>
            </a:r>
          </a:p>
        </p:txBody>
      </p:sp>
      <p:sp>
        <p:nvSpPr>
          <p:cNvPr id="3" name="Content Placeholder 2">
            <a:extLst>
              <a:ext uri="{FF2B5EF4-FFF2-40B4-BE49-F238E27FC236}">
                <a16:creationId xmlns:a16="http://schemas.microsoft.com/office/drawing/2014/main" id="{9DD92EC9-9034-4F4A-A436-16195E1AB2A4}"/>
              </a:ext>
            </a:extLst>
          </p:cNvPr>
          <p:cNvSpPr>
            <a:spLocks noGrp="1"/>
          </p:cNvSpPr>
          <p:nvPr>
            <p:ph idx="1"/>
          </p:nvPr>
        </p:nvSpPr>
        <p:spPr/>
        <p:txBody>
          <a:bodyPr>
            <a:normAutofit/>
          </a:bodyPr>
          <a:lstStyle/>
          <a:p>
            <a:pPr algn="just"/>
            <a:r>
              <a:rPr lang="en-US" b="1" dirty="0"/>
              <a:t>Mission Statement:</a:t>
            </a:r>
          </a:p>
          <a:p>
            <a:pPr marL="461963" indent="-461963" algn="just">
              <a:lnSpc>
                <a:spcPct val="150000"/>
              </a:lnSpc>
              <a:buClr>
                <a:srgbClr val="546E7A"/>
              </a:buClr>
              <a:buNone/>
            </a:pPr>
            <a:r>
              <a:rPr lang="en-US" dirty="0"/>
              <a:t>		While keeping the importance of efficient searching in mind, our mission is to explore ways to provide raw material to the search engines in order to enhance their efficacy and generate better results while maintaining lowest possible footprint and storage size. </a:t>
            </a:r>
          </a:p>
          <a:p>
            <a:pPr algn="just"/>
            <a:endParaRPr lang="en-US" dirty="0"/>
          </a:p>
        </p:txBody>
      </p:sp>
    </p:spTree>
    <p:extLst>
      <p:ext uri="{BB962C8B-B14F-4D97-AF65-F5344CB8AC3E}">
        <p14:creationId xmlns:p14="http://schemas.microsoft.com/office/powerpoint/2010/main" val="4242215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749DA6-9995-4532-8182-C0AEA96FF3C9}"/>
              </a:ext>
            </a:extLst>
          </p:cNvPr>
          <p:cNvSpPr>
            <a:spLocks noGrp="1"/>
          </p:cNvSpPr>
          <p:nvPr>
            <p:ph type="title"/>
          </p:nvPr>
        </p:nvSpPr>
        <p:spPr/>
        <p:txBody>
          <a:bodyPr/>
          <a:lstStyle/>
          <a:p>
            <a:r>
              <a:rPr lang="en-US" dirty="0"/>
              <a:t>Proposed solution</a:t>
            </a:r>
          </a:p>
        </p:txBody>
      </p:sp>
      <p:sp>
        <p:nvSpPr>
          <p:cNvPr id="3" name="Content Placeholder 2">
            <a:extLst>
              <a:ext uri="{FF2B5EF4-FFF2-40B4-BE49-F238E27FC236}">
                <a16:creationId xmlns:a16="http://schemas.microsoft.com/office/drawing/2014/main" id="{F09B9E1A-09E1-448C-974F-C6E4979CE97A}"/>
              </a:ext>
            </a:extLst>
          </p:cNvPr>
          <p:cNvSpPr>
            <a:spLocks noGrp="1"/>
          </p:cNvSpPr>
          <p:nvPr>
            <p:ph idx="1"/>
          </p:nvPr>
        </p:nvSpPr>
        <p:spPr/>
        <p:txBody>
          <a:bodyPr/>
          <a:lstStyle/>
          <a:p>
            <a:pPr algn="just"/>
            <a:r>
              <a:rPr lang="en-US" b="1" dirty="0"/>
              <a:t>Scope of the Project:</a:t>
            </a:r>
          </a:p>
          <a:p>
            <a:pPr marL="461963" indent="-461963" algn="just">
              <a:lnSpc>
                <a:spcPct val="150000"/>
              </a:lnSpc>
              <a:buClr>
                <a:srgbClr val="546E7A"/>
              </a:buClr>
              <a:buNone/>
            </a:pPr>
            <a:r>
              <a:rPr lang="en-US" dirty="0"/>
              <a:t>		An Intelligent Web Crawler that should supports Search Engine in performing efficient searches by providing purified data captured from webpages and processed through Linguistic Algorithm in order to simplify Keywords for searching and their efficient storage.</a:t>
            </a:r>
          </a:p>
        </p:txBody>
      </p:sp>
    </p:spTree>
    <p:extLst>
      <p:ext uri="{BB962C8B-B14F-4D97-AF65-F5344CB8AC3E}">
        <p14:creationId xmlns:p14="http://schemas.microsoft.com/office/powerpoint/2010/main" val="41527541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F63B84-8E85-4FE4-ACFA-2FD19EDB0BE0}"/>
              </a:ext>
            </a:extLst>
          </p:cNvPr>
          <p:cNvSpPr>
            <a:spLocks noGrp="1"/>
          </p:cNvSpPr>
          <p:nvPr>
            <p:ph type="title"/>
          </p:nvPr>
        </p:nvSpPr>
        <p:spPr/>
        <p:txBody>
          <a:bodyPr/>
          <a:lstStyle/>
          <a:p>
            <a:r>
              <a:rPr lang="en-US" dirty="0"/>
              <a:t>Proposed solution</a:t>
            </a:r>
          </a:p>
        </p:txBody>
      </p:sp>
      <p:sp>
        <p:nvSpPr>
          <p:cNvPr id="3" name="Content Placeholder 2">
            <a:extLst>
              <a:ext uri="{FF2B5EF4-FFF2-40B4-BE49-F238E27FC236}">
                <a16:creationId xmlns:a16="http://schemas.microsoft.com/office/drawing/2014/main" id="{1C0CEF77-8E25-4CD6-8272-CF1890578D7A}"/>
              </a:ext>
            </a:extLst>
          </p:cNvPr>
          <p:cNvSpPr>
            <a:spLocks noGrp="1"/>
          </p:cNvSpPr>
          <p:nvPr>
            <p:ph idx="1"/>
          </p:nvPr>
        </p:nvSpPr>
        <p:spPr/>
        <p:txBody>
          <a:bodyPr/>
          <a:lstStyle/>
          <a:p>
            <a:pPr algn="just"/>
            <a:r>
              <a:rPr lang="en-US" b="1" dirty="0"/>
              <a:t>Objectives:</a:t>
            </a:r>
          </a:p>
          <a:p>
            <a:pPr marL="461963" indent="-461963" algn="just">
              <a:lnSpc>
                <a:spcPct val="150000"/>
              </a:lnSpc>
              <a:buClr>
                <a:srgbClr val="546E7A"/>
              </a:buClr>
              <a:buFont typeface="Wingdings" panose="05000000000000000000" pitchFamily="2" charset="2"/>
              <a:buChar char="§"/>
            </a:pPr>
            <a:r>
              <a:rPr lang="en-US" dirty="0"/>
              <a:t>To identify a viable linguistic algorithm that could simplify and transform keywords so that storage could be minimized</a:t>
            </a:r>
          </a:p>
          <a:p>
            <a:pPr marL="461963" indent="-461963" algn="just">
              <a:lnSpc>
                <a:spcPct val="150000"/>
              </a:lnSpc>
              <a:buClr>
                <a:srgbClr val="546E7A"/>
              </a:buClr>
              <a:buFont typeface="Wingdings" panose="05000000000000000000" pitchFamily="2" charset="2"/>
              <a:buChar char="§"/>
            </a:pPr>
            <a:r>
              <a:rPr lang="en-US" dirty="0"/>
              <a:t>To do the research in exploring linguistic algorithm that is best suited for our needs</a:t>
            </a:r>
          </a:p>
          <a:p>
            <a:pPr marL="461963" indent="-461963" algn="just">
              <a:lnSpc>
                <a:spcPct val="150000"/>
              </a:lnSpc>
              <a:buClr>
                <a:srgbClr val="546E7A"/>
              </a:buClr>
              <a:buFont typeface="Wingdings" panose="05000000000000000000" pitchFamily="2" charset="2"/>
              <a:buChar char="§"/>
            </a:pPr>
            <a:r>
              <a:rPr lang="en-US" dirty="0"/>
              <a:t>To explore efficient storage mechanism for keywords in database clusters</a:t>
            </a:r>
          </a:p>
        </p:txBody>
      </p:sp>
    </p:spTree>
    <p:extLst>
      <p:ext uri="{BB962C8B-B14F-4D97-AF65-F5344CB8AC3E}">
        <p14:creationId xmlns:p14="http://schemas.microsoft.com/office/powerpoint/2010/main" val="2630253438"/>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rgbClr val="2E2B21"/>
      </a:dk1>
      <a:lt1>
        <a:srgbClr val="FFFFFF"/>
      </a:lt1>
      <a:dk2>
        <a:srgbClr val="605B4F"/>
      </a:dk2>
      <a:lt2>
        <a:srgbClr val="D8D6BE"/>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Integral">
      <a:majorFont>
        <a:latin typeface="Tw Cen MT Condensed"/>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blipFill rotWithShape="1">
          <a:blip xmlns:r="http://schemas.openxmlformats.org/officeDocument/2006/relationships" r:embed="rId1">
            <a:duotone>
              <a:schemeClr val="phClr">
                <a:tint val="98000"/>
              </a:schemeClr>
              <a:schemeClr val="phClr">
                <a:shade val="89000"/>
                <a:satMod val="145000"/>
              </a:schemeClr>
            </a:duotone>
          </a:blip>
          <a:tile tx="0" ty="0" sx="32000" sy="32000" flip="none" algn="tl"/>
        </a:blipFill>
        <a:blipFill rotWithShape="1">
          <a:blip xmlns:r="http://schemas.openxmlformats.org/officeDocument/2006/relationships" r:embed="rId2">
            <a:duotone>
              <a:schemeClr val="phClr">
                <a:tint val="98000"/>
              </a:schemeClr>
              <a:schemeClr val="phClr">
                <a:shade val="95000"/>
              </a:schemeClr>
            </a:duotone>
          </a:blip>
          <a:tile tx="0" ty="0" sx="32000" sy="32000" flip="none" algn="tl"/>
        </a:blipFill>
      </a:bgFillStyleLst>
    </a:fmtScheme>
  </a:themeElements>
  <a:objectDefaults/>
  <a:extraClrSchemeLst/>
  <a:extLst>
    <a:ext uri="{05A4C25C-085E-4340-85A3-A5531E510DB2}">
      <thm15:themeFamily xmlns:thm15="http://schemas.microsoft.com/office/thememl/2012/main" name="Integral" id="{3577F8C9-A904-41D8-97D2-FD898F53F20E}" vid="{090DCB5F-146D-478A-852A-34B16FE9F3A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408</TotalTime>
  <Words>1288</Words>
  <Application>Microsoft Office PowerPoint</Application>
  <PresentationFormat>Widescreen</PresentationFormat>
  <Paragraphs>122</Paragraphs>
  <Slides>20</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Calibri</vt:lpstr>
      <vt:lpstr>Tw Cen MT</vt:lpstr>
      <vt:lpstr>Tw Cen MT Condensed</vt:lpstr>
      <vt:lpstr>Wingdings</vt:lpstr>
      <vt:lpstr>Wingdings 3</vt:lpstr>
      <vt:lpstr>Integral</vt:lpstr>
      <vt:lpstr>Intelligent Web spider for efficient search engine (IWS)</vt:lpstr>
      <vt:lpstr>introduction</vt:lpstr>
      <vt:lpstr>Problem summary</vt:lpstr>
      <vt:lpstr>State of art</vt:lpstr>
      <vt:lpstr>State of art</vt:lpstr>
      <vt:lpstr>State of art</vt:lpstr>
      <vt:lpstr>Proposed solution</vt:lpstr>
      <vt:lpstr>Proposed solution</vt:lpstr>
      <vt:lpstr>Proposed solution</vt:lpstr>
      <vt:lpstr>Proposed solution</vt:lpstr>
      <vt:lpstr>Proposed solution</vt:lpstr>
      <vt:lpstr>Proposed solution</vt:lpstr>
      <vt:lpstr>Proposed solution</vt:lpstr>
      <vt:lpstr>Use case/primary audience</vt:lpstr>
      <vt:lpstr>Target Market</vt:lpstr>
      <vt:lpstr>Platform/technologies</vt:lpstr>
      <vt:lpstr>Why is our project unique?</vt:lpstr>
      <vt:lpstr>Division of work</vt:lpstr>
      <vt:lpstr>Conclusion</vt:lpstr>
      <vt:lpstr>THANKYOU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Abdullah Rather</dc:creator>
  <cp:lastModifiedBy>Abdullah Rather</cp:lastModifiedBy>
  <cp:revision>26</cp:revision>
  <dcterms:created xsi:type="dcterms:W3CDTF">2021-08-08T14:04:29Z</dcterms:created>
  <dcterms:modified xsi:type="dcterms:W3CDTF">2021-08-10T14:51:12Z</dcterms:modified>
</cp:coreProperties>
</file>