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BA80-4F76-4D4D-8482-779B2C263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7E2A0-D24D-41EE-8E5D-588C041CA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82576-32B7-41A9-A5DA-69304979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9B57-2800-4947-B75A-78D290C2AD92}" type="datetimeFigureOut">
              <a:rPr lang="en-GB" smtClean="0"/>
              <a:t>08-Jul-2021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ADF6-A2C4-48ED-AEB8-00C26CC6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7D0F6-10DD-46EC-AA2D-1BDEC79C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69D1-1FCD-4D19-B04D-2D58754C8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3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B900-E678-4EFC-A31D-481AFC34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3A342-087E-4A80-909B-CF77E2A8C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F111B-DB92-4814-AA94-B4466B37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9B57-2800-4947-B75A-78D290C2AD92}" type="datetimeFigureOut">
              <a:rPr lang="en-GB" smtClean="0"/>
              <a:t>08-Jul-2021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FF830-FCF4-4548-879E-93D85AC9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A5077-D286-4A29-A28B-FAAC282D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69D1-1FCD-4D19-B04D-2D58754C8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60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A83B4-2A0F-4D44-9390-1BCDF4459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1E29B-7B9B-4335-9B84-AD9093C92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F2400-7030-4CEF-BBF0-2EA8AD50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9B57-2800-4947-B75A-78D290C2AD92}" type="datetimeFigureOut">
              <a:rPr lang="en-GB" smtClean="0"/>
              <a:t>08-Jul-2021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70C2-096D-4A88-8F1F-24732CD6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49585-D2A8-4428-879D-0D32FDFB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69D1-1FCD-4D19-B04D-2D58754C8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09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F1C6-F265-4382-A30C-67F0D8BC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D289-5D7A-4854-9302-C8C22A7BC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A2106-65A9-4117-A207-858C9464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9B57-2800-4947-B75A-78D290C2AD92}" type="datetimeFigureOut">
              <a:rPr lang="en-GB" smtClean="0"/>
              <a:t>08-Jul-2021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8D4CA-7977-40B1-B66B-F7553F7D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DF8CE-51BF-47D2-8612-D4DFCAB5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69D1-1FCD-4D19-B04D-2D58754C8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13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499E-CB4D-4AE1-8AAA-B4F3DF9A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EF62F-DAD7-4DB7-8A8B-FBE50A307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4AA70-D9FA-466E-AD10-EC056E7D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9B57-2800-4947-B75A-78D290C2AD92}" type="datetimeFigureOut">
              <a:rPr lang="en-GB" smtClean="0"/>
              <a:t>08-Jul-2021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0E4AD-202B-45CC-92F8-DB10A897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16D4A-1EBA-4171-A09D-425BB285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69D1-1FCD-4D19-B04D-2D58754C8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13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D412-6066-4CA6-A86D-CB325B84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3BB2E-DD10-4686-958F-DAE554499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36147-1AA1-477D-98A0-5D530A2D3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616E5-DD73-46FF-8EDF-66149D74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9B57-2800-4947-B75A-78D290C2AD92}" type="datetimeFigureOut">
              <a:rPr lang="en-GB" smtClean="0"/>
              <a:t>08-Jul-2021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20AF0-8FEE-4F46-8799-65D92EE9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5F98E-6577-4EBA-B073-46E50D74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69D1-1FCD-4D19-B04D-2D58754C8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49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C962-778A-4F87-97B8-F99EA404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690E9-143D-428F-8A3A-8A77B6C3B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7C76D-936D-4A54-988D-B425D787F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21578-6906-460F-A601-2243AA78D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F6D53-9A40-476F-851D-9FEB1FB82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3AD0D-8B95-4D0A-A1B5-94B9DA36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9B57-2800-4947-B75A-78D290C2AD92}" type="datetimeFigureOut">
              <a:rPr lang="en-GB" smtClean="0"/>
              <a:t>08-Jul-2021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FB5C6-244E-4541-8B78-93B942F5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6B07F-1DC7-4E03-BA2B-414D50AB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69D1-1FCD-4D19-B04D-2D58754C8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67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6279-0E91-416D-8BC3-D7453E71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39D99-2B9C-41A4-817D-3EF68675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9B57-2800-4947-B75A-78D290C2AD92}" type="datetimeFigureOut">
              <a:rPr lang="en-GB" smtClean="0"/>
              <a:t>08-Jul-2021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C3BE9-4836-41AA-9A1D-813C34E7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3CF8E-4509-4092-9799-113F9FCD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69D1-1FCD-4D19-B04D-2D58754C8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BFC1B-7F6A-4D29-8F45-B187089D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9B57-2800-4947-B75A-78D290C2AD92}" type="datetimeFigureOut">
              <a:rPr lang="en-GB" smtClean="0"/>
              <a:t>08-Jul-2021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E3BD8-AAE6-492E-B639-D6F22747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A37E3-19F0-49AA-A856-938CBCB8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69D1-1FCD-4D19-B04D-2D58754C8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98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D42E-8DBA-4086-960F-F66AC889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F16B0-A41A-4ABB-832E-982CDB799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8784B-F9EB-4D3E-8988-C36EA8896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6F165-177C-4F92-A53F-CE818312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9B57-2800-4947-B75A-78D290C2AD92}" type="datetimeFigureOut">
              <a:rPr lang="en-GB" smtClean="0"/>
              <a:t>08-Jul-2021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EA99C-BF9C-4AAB-9841-32CCE18A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3E8FF-BA5F-4E6D-AB31-4CB03254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69D1-1FCD-4D19-B04D-2D58754C8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61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2246-16A9-4B18-8F03-E4BD8D0E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40619-8F47-4A2A-A88E-8ED3EEC12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3DCA1-BC5A-40F7-988F-B70021422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D0001-7E48-4300-92FB-E7C3C79A5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9B57-2800-4947-B75A-78D290C2AD92}" type="datetimeFigureOut">
              <a:rPr lang="en-GB" smtClean="0"/>
              <a:t>08-Jul-2021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E28FD-BA22-484B-98A5-1C22BD11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E3E89-8878-4B7B-97F0-774B2649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69D1-1FCD-4D19-B04D-2D58754C8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18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2FBC2-16BF-4BA6-A9B6-5180275C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52810-2896-494F-B949-9391F687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B16F7-9623-4BA9-A5F7-CE299A06D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F9B57-2800-4947-B75A-78D290C2AD92}" type="datetimeFigureOut">
              <a:rPr lang="en-GB" smtClean="0"/>
              <a:t>08-Jul-2021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AAB42-9B82-468D-890D-394324A7D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62E22-A0BB-40D2-A266-621FE0A68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69D1-1FCD-4D19-B04D-2D58754C8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15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3BE436-D4CB-4A8F-A7CB-F60BC745FAD3}"/>
              </a:ext>
            </a:extLst>
          </p:cNvPr>
          <p:cNvSpPr txBox="1"/>
          <p:nvPr/>
        </p:nvSpPr>
        <p:spPr>
          <a:xfrm>
            <a:off x="4552183" y="1974669"/>
            <a:ext cx="7033464" cy="3344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4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Tation" panose="020B0602020204020303" pitchFamily="34" charset="0"/>
              </a:rPr>
              <a:t>Cluster Analysis of popularity</a:t>
            </a:r>
          </a:p>
          <a:p>
            <a:pPr algn="r"/>
            <a:r>
              <a:rPr lang="en-GB" sz="4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Tation" panose="020B0602020204020303" pitchFamily="34" charset="0"/>
              </a:rPr>
              <a:t>of various car manufacturers</a:t>
            </a:r>
          </a:p>
          <a:p>
            <a:pPr algn="r"/>
            <a:r>
              <a:rPr lang="en-GB" sz="4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Tation" panose="020B0602020204020303" pitchFamily="34" charset="0"/>
              </a:rPr>
              <a:t>from around the world</a:t>
            </a:r>
          </a:p>
          <a:p>
            <a:pPr algn="r"/>
            <a:r>
              <a:rPr lang="en-GB" sz="4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Tation" panose="020B0602020204020303" pitchFamily="34" charset="0"/>
              </a:rPr>
              <a:t>using Python</a:t>
            </a:r>
          </a:p>
          <a:p>
            <a:pPr algn="r"/>
            <a:endParaRPr lang="en-GB" sz="1400" dirty="0">
              <a:solidFill>
                <a:schemeClr val="accent4">
                  <a:lumMod val="60000"/>
                  <a:lumOff val="40000"/>
                </a:schemeClr>
              </a:solidFill>
              <a:latin typeface="STation" panose="020B0602020204020303" pitchFamily="34" charset="0"/>
            </a:endParaRPr>
          </a:p>
          <a:p>
            <a:pPr algn="r"/>
            <a:r>
              <a:rPr lang="en-GB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STation" panose="020B0602020204020303" pitchFamily="34" charset="0"/>
              </a:rPr>
              <a:t>A Presentation by</a:t>
            </a:r>
          </a:p>
          <a:p>
            <a:pPr algn="r">
              <a:spcBef>
                <a:spcPts val="400"/>
              </a:spcBef>
            </a:pP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STation" panose="020B0602020204020303" pitchFamily="34" charset="0"/>
              </a:rPr>
              <a:t>Mohammed Abdullah (27830 – Group 14)</a:t>
            </a:r>
          </a:p>
        </p:txBody>
      </p:sp>
    </p:spTree>
    <p:extLst>
      <p:ext uri="{BB962C8B-B14F-4D97-AF65-F5344CB8AC3E}">
        <p14:creationId xmlns:p14="http://schemas.microsoft.com/office/powerpoint/2010/main" val="359585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4569-0503-45A4-B471-ABBB98F2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  <a:latin typeface="Dax-Regular" pitchFamily="2" charset="0"/>
              </a:rPr>
              <a:t>What is Cluster Analysis?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BEC9D-7149-4012-814E-A24E09EE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2565"/>
            <a:ext cx="10515600" cy="30943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>
                <a:solidFill>
                  <a:schemeClr val="bg1"/>
                </a:solidFill>
                <a:latin typeface="Bariol Regular" panose="02000506040000020003" pitchFamily="2" charset="0"/>
              </a:rPr>
              <a:t>Cluster analysis is a statistical method for processing data. It works by organising items into groups, or clusters, based on how closely associated they are.</a:t>
            </a:r>
          </a:p>
        </p:txBody>
      </p:sp>
    </p:spTree>
    <p:extLst>
      <p:ext uri="{BB962C8B-B14F-4D97-AF65-F5344CB8AC3E}">
        <p14:creationId xmlns:p14="http://schemas.microsoft.com/office/powerpoint/2010/main" val="310148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3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1D66-D5DA-46E9-9543-9E13CF30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  <a:latin typeface="Dax-Regular" pitchFamily="2" charset="0"/>
              </a:rPr>
              <a:t>Hierarchical Clustering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9D72E-52BD-49A5-816B-2601F985F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17669"/>
            <a:ext cx="10515600" cy="3059294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Bariol Regular" panose="02000506040000020003" pitchFamily="2" charset="0"/>
              </a:rPr>
              <a:t>An Unsupervised Method to group data.</a:t>
            </a:r>
          </a:p>
          <a:p>
            <a:r>
              <a:rPr lang="en-GB" sz="3200" dirty="0">
                <a:solidFill>
                  <a:schemeClr val="bg1"/>
                </a:solidFill>
                <a:latin typeface="Bariol Regular" panose="02000506040000020003" pitchFamily="2" charset="0"/>
              </a:rPr>
              <a:t>Resulting Clusters are displayed in a Dendrogram.</a:t>
            </a:r>
          </a:p>
          <a:p>
            <a:r>
              <a:rPr lang="en-GB" sz="3200" dirty="0">
                <a:solidFill>
                  <a:schemeClr val="bg1"/>
                </a:solidFill>
                <a:latin typeface="Bariol Regular" panose="02000506040000020003" pitchFamily="2" charset="0"/>
              </a:rPr>
              <a:t>Easily understood and interpretable.</a:t>
            </a:r>
          </a:p>
        </p:txBody>
      </p:sp>
    </p:spTree>
    <p:extLst>
      <p:ext uri="{BB962C8B-B14F-4D97-AF65-F5344CB8AC3E}">
        <p14:creationId xmlns:p14="http://schemas.microsoft.com/office/powerpoint/2010/main" val="314783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D251-25BA-46A7-BE39-67104686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  <a:latin typeface="Dax-Regular" pitchFamily="2" charset="0"/>
              </a:rPr>
              <a:t>Collected Data</a:t>
            </a:r>
            <a:endParaRPr lang="en-GB" dirty="0"/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71DFF967-3FA2-44E9-AB9C-8C9E56DB8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55" b="34460"/>
          <a:stretch/>
        </p:blipFill>
        <p:spPr>
          <a:xfrm>
            <a:off x="831652" y="1828681"/>
            <a:ext cx="2907384" cy="790397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7670A434-7AEB-4D0B-BBEB-99E7D265A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972" y="2223880"/>
            <a:ext cx="2374811" cy="1987717"/>
          </a:xfrm>
          <a:prstGeom prst="rect">
            <a:avLst/>
          </a:prstGeom>
        </p:spPr>
      </p:pic>
      <p:pic>
        <p:nvPicPr>
          <p:cNvPr id="14" name="Picture 13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CB261E06-7E4A-4614-B1A5-B61F50DFA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798" y="1717133"/>
            <a:ext cx="3911966" cy="1500606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9C4A2A64-E03B-4FFE-A9F2-5BF308C829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919" y="3764492"/>
            <a:ext cx="3764557" cy="2117563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181EB822-F2BB-4DAF-B86B-49E3D53F8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260" y="4355004"/>
            <a:ext cx="3800659" cy="2137871"/>
          </a:xfrm>
          <a:prstGeom prst="rect">
            <a:avLst/>
          </a:prstGeom>
        </p:spPr>
      </p:pic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F35831E8-8DB8-44F4-9B6D-EF68A146D4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01" y="3410475"/>
            <a:ext cx="2594598" cy="259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1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5631-10CC-4E95-9BB6-50B9E5AE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  <a:latin typeface="Dax-Regular" pitchFamily="2" charset="0"/>
              </a:rPr>
              <a:t>Peek at the CSV File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46AFF9A-FFB8-4FED-9A83-8C17059D1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855" r="33695" b="3032"/>
          <a:stretch/>
        </p:blipFill>
        <p:spPr>
          <a:xfrm>
            <a:off x="2125547" y="1386521"/>
            <a:ext cx="7940905" cy="5106354"/>
          </a:xfrm>
        </p:spPr>
      </p:pic>
    </p:spTree>
    <p:extLst>
      <p:ext uri="{BB962C8B-B14F-4D97-AF65-F5344CB8AC3E}">
        <p14:creationId xmlns:p14="http://schemas.microsoft.com/office/powerpoint/2010/main" val="23555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37E4-173B-4A5B-8282-EE8DEB41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  <a:latin typeface="Dax-Regular" pitchFamily="2" charset="0"/>
              </a:rPr>
              <a:t>Peek at the Python Code</a:t>
            </a:r>
            <a:endParaRPr lang="en-GB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47FF072-DDCD-4745-92E2-EA8A88F33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659" y="1512945"/>
            <a:ext cx="6902682" cy="4979930"/>
          </a:xfrm>
        </p:spPr>
      </p:pic>
    </p:spTree>
    <p:extLst>
      <p:ext uri="{BB962C8B-B14F-4D97-AF65-F5344CB8AC3E}">
        <p14:creationId xmlns:p14="http://schemas.microsoft.com/office/powerpoint/2010/main" val="277018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EB20-A3A1-4565-9AD5-1A41D10A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  <a:latin typeface="Dax-Regular" pitchFamily="2" charset="0"/>
              </a:rPr>
              <a:t>The Dendrogram</a:t>
            </a:r>
            <a:endParaRPr lang="en-GB" dirty="0"/>
          </a:p>
        </p:txBody>
      </p:sp>
      <p:pic>
        <p:nvPicPr>
          <p:cNvPr id="10" name="Content Placeholder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A365E3AC-E9D0-4BAF-81B4-AE0285387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625" y="1512060"/>
            <a:ext cx="6516749" cy="4980815"/>
          </a:xfrm>
        </p:spPr>
      </p:pic>
    </p:spTree>
    <p:extLst>
      <p:ext uri="{BB962C8B-B14F-4D97-AF65-F5344CB8AC3E}">
        <p14:creationId xmlns:p14="http://schemas.microsoft.com/office/powerpoint/2010/main" val="386911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3BE436-D4CB-4A8F-A7CB-F60BC745FAD3}"/>
              </a:ext>
            </a:extLst>
          </p:cNvPr>
          <p:cNvSpPr txBox="1"/>
          <p:nvPr/>
        </p:nvSpPr>
        <p:spPr>
          <a:xfrm>
            <a:off x="7843217" y="2967335"/>
            <a:ext cx="3646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Tation" panose="020B0602020204020303" pitchFamily="34" charset="0"/>
              </a:rPr>
              <a:t>Thank You!</a:t>
            </a:r>
            <a:endParaRPr lang="en-GB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53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98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Bariol Regular</vt:lpstr>
      <vt:lpstr>Calibri</vt:lpstr>
      <vt:lpstr>Calibri Light</vt:lpstr>
      <vt:lpstr>Dax-Regular</vt:lpstr>
      <vt:lpstr>STation</vt:lpstr>
      <vt:lpstr>Office Theme</vt:lpstr>
      <vt:lpstr>PowerPoint Presentation</vt:lpstr>
      <vt:lpstr>What is Cluster Analysis?</vt:lpstr>
      <vt:lpstr>Hierarchical Clustering</vt:lpstr>
      <vt:lpstr>Collected Data</vt:lpstr>
      <vt:lpstr>Peek at the CSV File</vt:lpstr>
      <vt:lpstr>Peek at the Python Code</vt:lpstr>
      <vt:lpstr>The Dendrogram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Sabbir</dc:creator>
  <cp:lastModifiedBy>Abdullah Sabbir</cp:lastModifiedBy>
  <cp:revision>21</cp:revision>
  <dcterms:created xsi:type="dcterms:W3CDTF">2021-01-27T14:58:55Z</dcterms:created>
  <dcterms:modified xsi:type="dcterms:W3CDTF">2021-07-08T17:46:33Z</dcterms:modified>
</cp:coreProperties>
</file>