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2" r:id="rId7"/>
    <p:sldId id="260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67C683-FE6A-4649-AE1A-6ED691789441}">
          <p14:sldIdLst>
            <p14:sldId id="256"/>
            <p14:sldId id="264"/>
            <p14:sldId id="265"/>
            <p14:sldId id="257"/>
            <p14:sldId id="258"/>
            <p14:sldId id="262"/>
            <p14:sldId id="260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5290-A989-484A-AA9D-4A276B5A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7D7F8-F06A-2B43-943C-B78311771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1AD3-F698-0844-A5DD-D1ADCE3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CFA8-900F-2449-88C1-E55DB2E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BD71-0E4B-BD40-A563-05AA718B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A48F-9898-F042-AD5C-DD51E1D8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432F6-69F0-2844-90F5-37945FD9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F09F-47ED-4A40-B4AC-9F06DD3C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69A9-1238-C041-BAC2-2A47ADBD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0E8A-A48A-C346-8686-61F65D86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CE428-951D-4847-939B-D4D42CC1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911D6-B79D-1F47-B5AA-785443DE7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1368-764D-E04A-B784-35D49913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ACC9-015E-C240-9250-B7064998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2628-3D27-A140-9182-C8FE91A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3D98-F93E-5B47-80C3-060B1D67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5C58-F60B-024A-BF2B-CD4C477C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356B-94B5-7B47-AD70-8F4836A6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2714-3ED1-9A45-A082-8F2B8C2C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6367-1ECF-F345-B032-9EA3A66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A0CD-4459-E14B-8FCD-FB852137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3051-6CE1-D441-814A-54D8F1F5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ACC9-EE7E-154A-9DFA-EEC909EA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9BE5-17A3-8E4F-8D7D-79E0560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31AE-0CD4-FF48-8BC5-1FB8DC49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C1BF-6DCE-7049-8D13-B4551B31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44EB-ACFC-7A4F-8711-3242FBC9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B060-3151-814E-942E-50EEF055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9B0A4-B964-4B45-9E50-25AA9DE6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40DE-AC49-9B4C-A0AF-E9B277B6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0FE9D-CCED-0449-8EBD-55AB490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57C4-C533-9C47-A673-7316B72F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89351-5677-A746-85EB-10FEDDD65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4316-CF12-CB4D-9365-93E5BED2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F1DEC-B964-4041-ADDD-CB2F23164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519A3-7D9B-9848-8AE4-D89D269E8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3B79F-E8E0-3445-94B5-FD8C68F2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EFD9-0CCC-9E4E-AE74-E8861426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0CCC1-E9FA-874C-9486-1D76E8E6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72C5-3816-F543-AADF-B87DB89F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E3DEC-73A3-0348-BC6C-365A0BA5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EC4E2-5E0B-B54B-9714-0D1F8EC2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E357C-93B5-9D4C-B253-0D09E88E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0DC25-91D3-064C-AEC1-5CB63368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88AA8-A310-5941-A76D-DE8A3954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862AE-FD07-2841-9ABC-FC48A587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99B7-DF35-774F-AE4E-05B2C9CD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8E27-8978-E84B-B6ED-0462C6D9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F13CA-083B-574D-93A3-FCB5FC0E1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01F2-16AE-6D46-9160-C8DE2557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62E90-FC02-3D4E-9548-D28DEED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AE45-513B-3648-B0DB-3E06025E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5D5E-E62F-0946-B7DB-96676DCF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D75D-BD32-7446-9940-CA51312D9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4632-7658-F74A-87D9-B95AA85C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4AA05-29AE-A44E-864A-2FCD4C0D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DE2F0-18A6-7D44-B89C-BBBF4376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65DB-C0D9-0940-AB1F-72648EE4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797E6-C6B5-0541-8222-D0C24F13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A4D2-A009-594C-BC31-71395671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7A74-A366-134B-B82B-D2BFD2B51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DB63-9410-5144-A677-E7178D9E51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5D7C-A7BB-3247-BFBE-C42ACB9B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FE46-A5D9-234C-B61E-FF82712D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FA24-09C1-3349-8707-EF44732E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ydney.instructuremedia.com/embed/026c691d-b312-4fdc-b7bc-1ff3a0e889f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842-8863-6F42-A5D5-66F38B012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Cycle 1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95E9E-CBD8-7F47-BE4D-36F969A2B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mark is posted to 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C30A5-E60C-4EC0-B509-964AEEE1B0DE}"/>
              </a:ext>
            </a:extLst>
          </p:cNvPr>
          <p:cNvSpPr txBox="1"/>
          <p:nvPr/>
        </p:nvSpPr>
        <p:spPr>
          <a:xfrm>
            <a:off x="2390313" y="524979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Verbal recording</a:t>
            </a:r>
          </a:p>
          <a:p>
            <a:r>
              <a:rPr lang="en-AU" dirty="0">
                <a:hlinkClick r:id="rId2"/>
              </a:rPr>
              <a:t>https://sydney.instructuremedia.com/embed/026c691d-b312-4fdc-b7bc-1ff3a0e889ff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20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3D7B-ED65-0448-810D-11F8A0F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AC67-85A8-884C-AC34-C6919B8F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67796" cy="4351338"/>
          </a:xfrm>
        </p:spPr>
        <p:txBody>
          <a:bodyPr/>
          <a:lstStyle/>
          <a:p>
            <a:r>
              <a:rPr lang="en-US" dirty="0"/>
              <a:t>Look at your Padlet opinions</a:t>
            </a:r>
          </a:p>
          <a:p>
            <a:pPr lvl="1"/>
            <a:r>
              <a:rPr lang="en-US" dirty="0"/>
              <a:t>Some </a:t>
            </a:r>
            <a:r>
              <a:rPr lang="en-US" dirty="0">
                <a:solidFill>
                  <a:srgbClr val="FF0000"/>
                </a:solidFill>
              </a:rPr>
              <a:t>excellent</a:t>
            </a:r>
            <a:r>
              <a:rPr lang="en-US" dirty="0"/>
              <a:t> insight and articulation</a:t>
            </a:r>
          </a:p>
          <a:p>
            <a:pPr lvl="1"/>
            <a:r>
              <a:rPr lang="en-US" dirty="0"/>
              <a:t>And that was before you discovered Blooms!</a:t>
            </a:r>
          </a:p>
          <a:p>
            <a:r>
              <a:rPr lang="en-US" dirty="0"/>
              <a:t>The PeerWise site for criticism of the seven questions</a:t>
            </a:r>
          </a:p>
          <a:p>
            <a:pPr lvl="1"/>
            <a:r>
              <a:rPr lang="en-US" dirty="0"/>
              <a:t>Again, some top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83940-00BA-4C81-8F37-580D6723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98" y="976202"/>
            <a:ext cx="5657920" cy="2501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54F1A-3951-4E27-A647-6612D401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03" y="3922622"/>
            <a:ext cx="5659390" cy="2254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08174-4E47-4D1B-9185-768BFA2A992D}"/>
              </a:ext>
            </a:extLst>
          </p:cNvPr>
          <p:cNvSpPr txBox="1"/>
          <p:nvPr/>
        </p:nvSpPr>
        <p:spPr>
          <a:xfrm>
            <a:off x="1400483" y="5534773"/>
            <a:ext cx="384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Both Available for Download in Week 5</a:t>
            </a:r>
          </a:p>
        </p:txBody>
      </p:sp>
    </p:spTree>
    <p:extLst>
      <p:ext uri="{BB962C8B-B14F-4D97-AF65-F5344CB8AC3E}">
        <p14:creationId xmlns:p14="http://schemas.microsoft.com/office/powerpoint/2010/main" val="181234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147B-EE81-44C3-B375-176BCFFB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Reviews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5670-81E9-43CA-8F17-705A775E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7555" cy="4351338"/>
          </a:xfrm>
        </p:spPr>
        <p:txBody>
          <a:bodyPr/>
          <a:lstStyle/>
          <a:p>
            <a:r>
              <a:rPr lang="en-US" dirty="0"/>
              <a:t>See our opinions on Canvas </a:t>
            </a:r>
          </a:p>
          <a:p>
            <a:pPr lvl="1"/>
            <a:r>
              <a:rPr lang="en-US" dirty="0"/>
              <a:t>Note that I also based my feelings on choice distribution</a:t>
            </a:r>
          </a:p>
          <a:p>
            <a:pPr lvl="1"/>
            <a:r>
              <a:rPr lang="en-US" dirty="0"/>
              <a:t>Extra layer of intel</a:t>
            </a:r>
          </a:p>
          <a:p>
            <a:pPr lvl="1"/>
            <a:r>
              <a:rPr lang="en-US" dirty="0"/>
              <a:t>I’m also thinking of potential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B75B0-7B50-4032-AEBF-E3F0112C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08" y="1281857"/>
            <a:ext cx="5305380" cy="3843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830C5-06D3-4904-849D-48F868B5D791}"/>
              </a:ext>
            </a:extLst>
          </p:cNvPr>
          <p:cNvSpPr txBox="1"/>
          <p:nvPr/>
        </p:nvSpPr>
        <p:spPr>
          <a:xfrm>
            <a:off x="1407601" y="4719115"/>
            <a:ext cx="364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one rated best by quality and rough discrimination factor (DI) was by one of last year’s students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6ABD-3237-9C45-A9C1-C255E5C5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Submission (0.5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CB8B-DA23-1B49-9F05-2BE34AF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9429" cy="4351338"/>
          </a:xfrm>
        </p:spPr>
        <p:txBody>
          <a:bodyPr/>
          <a:lstStyle/>
          <a:p>
            <a:r>
              <a:rPr lang="en-US" dirty="0"/>
              <a:t>On time</a:t>
            </a:r>
          </a:p>
          <a:p>
            <a:r>
              <a:rPr lang="en-US" dirty="0"/>
              <a:t>Properly structured</a:t>
            </a:r>
          </a:p>
          <a:p>
            <a:pPr lvl="1"/>
            <a:r>
              <a:rPr lang="en-US" dirty="0"/>
              <a:t>Stem</a:t>
            </a:r>
          </a:p>
          <a:p>
            <a:pPr lvl="1"/>
            <a:r>
              <a:rPr lang="en-US" dirty="0"/>
              <a:t>Options</a:t>
            </a:r>
          </a:p>
          <a:p>
            <a:pPr lvl="1"/>
            <a:r>
              <a:rPr lang="en-US" dirty="0"/>
              <a:t>Explanation</a:t>
            </a:r>
          </a:p>
          <a:p>
            <a:pPr lvl="1"/>
            <a:r>
              <a:rPr lang="en-US" dirty="0"/>
              <a:t>Reference (source)</a:t>
            </a:r>
          </a:p>
          <a:p>
            <a:pPr lvl="1"/>
            <a:r>
              <a:rPr lang="en-US" dirty="0"/>
              <a:t>Table Tag (grace!)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2DE50-5191-4AFF-8D1C-F18B3820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58" y="1734692"/>
            <a:ext cx="5129778" cy="423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4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FCC0-F2F6-1543-9B92-8418220C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(0.5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CFA6-7D88-6E46-924B-BDDB4E02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/>
          <a:lstStyle/>
          <a:p>
            <a:r>
              <a:rPr lang="en-US" dirty="0"/>
              <a:t>9 or more ON TIME comments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GOOD</a:t>
            </a:r>
          </a:p>
          <a:p>
            <a:pPr lvl="2"/>
            <a:r>
              <a:rPr lang="en-US" dirty="0"/>
              <a:t>Thoughtful, specific, constructive, insightful, suggestions, expansive, articulate, alignment to syllabus, reference to Blooms &amp; granularity</a:t>
            </a:r>
          </a:p>
          <a:p>
            <a:pPr lvl="1"/>
            <a:r>
              <a:rPr lang="en-US" dirty="0"/>
              <a:t>POOR</a:t>
            </a:r>
          </a:p>
          <a:p>
            <a:pPr lvl="2"/>
            <a:r>
              <a:rPr lang="en-US" dirty="0"/>
              <a:t>Platitudes, perfunctory, general, repeat aspects of question</a:t>
            </a:r>
          </a:p>
          <a:p>
            <a:r>
              <a:rPr lang="en-US" dirty="0"/>
              <a:t>Judgement was holistic – the whole package</a:t>
            </a:r>
          </a:p>
          <a:p>
            <a:pPr lvl="1"/>
            <a:r>
              <a:rPr lang="en-US" dirty="0"/>
              <a:t>Also allows copy/paste to go unrewarded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E2A60-9392-4166-BA14-C173F7BB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22" y="864704"/>
            <a:ext cx="3289853" cy="2922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BF96F-840B-43A4-98EA-3083BED0E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286" y="4001294"/>
            <a:ext cx="3361724" cy="24609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0186D3-1A09-47C0-98C6-DDA15AED827D}"/>
              </a:ext>
            </a:extLst>
          </p:cNvPr>
          <p:cNvSpPr/>
          <p:nvPr/>
        </p:nvSpPr>
        <p:spPr>
          <a:xfrm>
            <a:off x="9738804" y="1950662"/>
            <a:ext cx="16149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030A0"/>
                </a:solidFill>
              </a:rPr>
              <a:t>GOOD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17CE5-AD09-42E0-BCAE-F10BCCFF88A4}"/>
              </a:ext>
            </a:extLst>
          </p:cNvPr>
          <p:cNvSpPr/>
          <p:nvPr/>
        </p:nvSpPr>
        <p:spPr>
          <a:xfrm>
            <a:off x="9722296" y="5047115"/>
            <a:ext cx="155651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030A0"/>
                </a:solidFill>
              </a:rPr>
              <a:t>POOR, LATE</a:t>
            </a:r>
          </a:p>
        </p:txBody>
      </p:sp>
    </p:spTree>
    <p:extLst>
      <p:ext uri="{BB962C8B-B14F-4D97-AF65-F5344CB8AC3E}">
        <p14:creationId xmlns:p14="http://schemas.microsoft.com/office/powerpoint/2010/main" val="381804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E789-84DE-A449-BF7D-F640B2D4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D88D-18C6-A347-B015-74F2646B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7178" cy="4372584"/>
          </a:xfrm>
        </p:spPr>
        <p:txBody>
          <a:bodyPr/>
          <a:lstStyle/>
          <a:p>
            <a:r>
              <a:rPr lang="en-US" altLang="zh-CN" dirty="0"/>
              <a:t>Authoring consistent</a:t>
            </a:r>
          </a:p>
          <a:p>
            <a:pPr lvl="1"/>
            <a:r>
              <a:rPr lang="zh-CN" altLang="en-US" dirty="0"/>
              <a:t>我觉得用英语比较好！</a:t>
            </a:r>
            <a:endParaRPr lang="en-US" altLang="zh-CN" dirty="0"/>
          </a:p>
          <a:p>
            <a:r>
              <a:rPr lang="en-US" dirty="0"/>
              <a:t>Commenting</a:t>
            </a:r>
          </a:p>
          <a:p>
            <a:pPr lvl="1"/>
            <a:r>
              <a:rPr lang="en-US" dirty="0"/>
              <a:t>Most people limited themselves to 10 questions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About 30% uniformly good</a:t>
            </a:r>
          </a:p>
          <a:p>
            <a:pPr lvl="2"/>
            <a:r>
              <a:rPr lang="en-US" dirty="0"/>
              <a:t>30 % wholly poor</a:t>
            </a:r>
          </a:p>
          <a:p>
            <a:pPr lvl="2"/>
            <a:r>
              <a:rPr lang="en-US" dirty="0"/>
              <a:t>Rest were a mix</a:t>
            </a:r>
          </a:p>
          <a:p>
            <a:pPr lvl="1"/>
            <a:r>
              <a:rPr lang="en-US" dirty="0"/>
              <a:t>Choosing ‘easy’ questions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More answering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 but…..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CA031-C20C-47F8-96B5-DA2DAFCF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5941"/>
            <a:ext cx="5702122" cy="42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2D78-9371-6A43-B3CA-61E38085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Quality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2E42-70D7-1946-AB97-75C71E42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Stating the obvious, repeating the question</a:t>
            </a:r>
          </a:p>
          <a:p>
            <a:pPr lvl="1"/>
            <a:r>
              <a:rPr lang="en-US" i="1" dirty="0"/>
              <a:t>“This question tests knowledge on DNA replication”</a:t>
            </a:r>
          </a:p>
          <a:p>
            <a:pPr lvl="1"/>
            <a:r>
              <a:rPr lang="en-US" i="1" dirty="0"/>
              <a:t>“Need to know that phosphates makes DNA negatively charged”</a:t>
            </a:r>
          </a:p>
          <a:p>
            <a:r>
              <a:rPr lang="en-US" dirty="0"/>
              <a:t>Platitudes</a:t>
            </a:r>
          </a:p>
          <a:p>
            <a:pPr lvl="1"/>
            <a:r>
              <a:rPr lang="en-US" i="1" dirty="0"/>
              <a:t>“Good question”, “Solid question”, “Well Done!”</a:t>
            </a:r>
          </a:p>
          <a:p>
            <a:pPr lvl="1"/>
            <a:r>
              <a:rPr lang="en-US" i="1" dirty="0"/>
              <a:t>“I like the way you made the options”</a:t>
            </a:r>
          </a:p>
          <a:p>
            <a:r>
              <a:rPr lang="en-US" dirty="0"/>
              <a:t>General</a:t>
            </a:r>
          </a:p>
          <a:p>
            <a:pPr lvl="1"/>
            <a:r>
              <a:rPr lang="en-US" i="1" dirty="0"/>
              <a:t>“Needs rewriting”, “Not clear”, “Options confusing”</a:t>
            </a:r>
          </a:p>
          <a:p>
            <a:pPr lvl="1"/>
            <a:r>
              <a:rPr lang="en-US" i="1" dirty="0"/>
              <a:t>“Grammar poor”</a:t>
            </a:r>
          </a:p>
          <a:p>
            <a:pPr lvl="1"/>
            <a:r>
              <a:rPr lang="en-US" i="1" dirty="0"/>
              <a:t>“Content worth knowing”</a:t>
            </a:r>
          </a:p>
        </p:txBody>
      </p:sp>
    </p:spTree>
    <p:extLst>
      <p:ext uri="{BB962C8B-B14F-4D97-AF65-F5344CB8AC3E}">
        <p14:creationId xmlns:p14="http://schemas.microsoft.com/office/powerpoint/2010/main" val="429015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3D80-AF8F-9D48-932B-0B7A6B09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Quality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3012-46A7-8041-B648-71D946B4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291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.. on that basis, I recommend that…</a:t>
            </a:r>
          </a:p>
          <a:p>
            <a:r>
              <a:rPr lang="en-US" dirty="0"/>
              <a:t>I think you are mistaken in saying…</a:t>
            </a:r>
          </a:p>
          <a:p>
            <a:r>
              <a:rPr lang="en-US" dirty="0"/>
              <a:t>Try rewording this to emphasize…</a:t>
            </a:r>
          </a:p>
          <a:p>
            <a:r>
              <a:rPr lang="en-US" dirty="0"/>
              <a:t>Watch out for the ambiguity between ….</a:t>
            </a:r>
          </a:p>
          <a:p>
            <a:r>
              <a:rPr lang="en-US" dirty="0"/>
              <a:t>Rephrase [like this] to take away the negative…</a:t>
            </a:r>
          </a:p>
          <a:p>
            <a:r>
              <a:rPr lang="en-US" dirty="0"/>
              <a:t>Shorten the option so that only one concept is in it – this can be done as []</a:t>
            </a:r>
          </a:p>
          <a:p>
            <a:r>
              <a:rPr lang="en-US" dirty="0"/>
              <a:t>This tricked me because I thought…</a:t>
            </a:r>
          </a:p>
          <a:p>
            <a:r>
              <a:rPr lang="en-US" dirty="0"/>
              <a:t>The background is not needed, just start by saying…</a:t>
            </a:r>
          </a:p>
          <a:p>
            <a:r>
              <a:rPr lang="en-US" dirty="0"/>
              <a:t>I think the concept [] is too granular, try this…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A831-80C8-456C-9736-4B16A5006A25}"/>
              </a:ext>
            </a:extLst>
          </p:cNvPr>
          <p:cNvSpPr txBox="1"/>
          <p:nvPr/>
        </p:nvSpPr>
        <p:spPr>
          <a:xfrm>
            <a:off x="7989904" y="3167815"/>
            <a:ext cx="2858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All are specific and actionable</a:t>
            </a:r>
          </a:p>
        </p:txBody>
      </p:sp>
    </p:spTree>
    <p:extLst>
      <p:ext uri="{BB962C8B-B14F-4D97-AF65-F5344CB8AC3E}">
        <p14:creationId xmlns:p14="http://schemas.microsoft.com/office/powerpoint/2010/main" val="46199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B208-8DE5-234B-A2D2-E60B73EA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Best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C91F-49A0-EF4C-A3C8-5A2D71C4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483" cy="4351338"/>
          </a:xfrm>
        </p:spPr>
        <p:txBody>
          <a:bodyPr/>
          <a:lstStyle/>
          <a:p>
            <a:r>
              <a:rPr lang="en-US" dirty="0"/>
              <a:t>For your revision….</a:t>
            </a:r>
          </a:p>
          <a:p>
            <a:r>
              <a:rPr lang="en-US" dirty="0"/>
              <a:t>Thought Leader Strategy</a:t>
            </a:r>
          </a:p>
          <a:p>
            <a:pPr lvl="1"/>
            <a:r>
              <a:rPr lang="en-US" dirty="0"/>
              <a:t>Find the students who gave the most thoughtful feedback</a:t>
            </a:r>
          </a:p>
          <a:p>
            <a:pPr lvl="1"/>
            <a:r>
              <a:rPr lang="en-US" dirty="0"/>
              <a:t>Find which questions they rated best</a:t>
            </a:r>
          </a:p>
          <a:p>
            <a:pPr lvl="1"/>
            <a:r>
              <a:rPr lang="en-US" dirty="0"/>
              <a:t>BUT not enough overlap</a:t>
            </a:r>
          </a:p>
          <a:p>
            <a:r>
              <a:rPr lang="en-US" dirty="0"/>
              <a:t>General ratings</a:t>
            </a:r>
          </a:p>
          <a:p>
            <a:pPr lvl="1"/>
            <a:r>
              <a:rPr lang="en-US" dirty="0"/>
              <a:t>Sort by rating</a:t>
            </a:r>
          </a:p>
          <a:p>
            <a:pPr lvl="1"/>
            <a:r>
              <a:rPr lang="en-US" dirty="0"/>
              <a:t>Sort by author reputation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E3BDA-C89B-4A87-AAD6-8EB89EC6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11" y="1657409"/>
            <a:ext cx="5142234" cy="2323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01CE3-D434-4BB8-B146-5AFFB984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83" y="4176645"/>
            <a:ext cx="4960500" cy="2214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CF93D-6395-488D-81E1-B1167408EBEA}"/>
              </a:ext>
            </a:extLst>
          </p:cNvPr>
          <p:cNvSpPr txBox="1"/>
          <p:nvPr/>
        </p:nvSpPr>
        <p:spPr>
          <a:xfrm>
            <a:off x="8187219" y="1640959"/>
            <a:ext cx="19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by Reputation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87B8A-244E-41AB-92C8-6D17A1AF6AD9}"/>
              </a:ext>
            </a:extLst>
          </p:cNvPr>
          <p:cNvSpPr txBox="1"/>
          <p:nvPr/>
        </p:nvSpPr>
        <p:spPr>
          <a:xfrm>
            <a:off x="10690306" y="4013732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by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0E08A-D3FF-4BE0-A593-B8FC53FC9F46}"/>
              </a:ext>
            </a:extLst>
          </p:cNvPr>
          <p:cNvSpPr txBox="1"/>
          <p:nvPr/>
        </p:nvSpPr>
        <p:spPr>
          <a:xfrm>
            <a:off x="680471" y="5992297"/>
            <a:ext cx="590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We’ll take the top 10 from each and pool once Cycle 1 is over.</a:t>
            </a:r>
          </a:p>
          <a:p>
            <a:r>
              <a:rPr lang="en-US" dirty="0">
                <a:solidFill>
                  <a:srgbClr val="7030A0"/>
                </a:solidFill>
              </a:rPr>
              <a:t>So do go in and rate, still.</a:t>
            </a:r>
          </a:p>
        </p:txBody>
      </p:sp>
    </p:spTree>
    <p:extLst>
      <p:ext uri="{BB962C8B-B14F-4D97-AF65-F5344CB8AC3E}">
        <p14:creationId xmlns:p14="http://schemas.microsoft.com/office/powerpoint/2010/main" val="22579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485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Cycle 1 Feedback</vt:lpstr>
      <vt:lpstr>Your Reviews</vt:lpstr>
      <vt:lpstr>Our Reviews</vt:lpstr>
      <vt:lpstr>Question Submission (0.5 marks)</vt:lpstr>
      <vt:lpstr>Comments (0.5 marks)</vt:lpstr>
      <vt:lpstr>Overall</vt:lpstr>
      <vt:lpstr>Poor Quality Comments</vt:lpstr>
      <vt:lpstr>Good Quality Comments</vt:lpstr>
      <vt:lpstr>Picking the Best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Denyer</dc:creator>
  <cp:lastModifiedBy>Gareth Denyer</cp:lastModifiedBy>
  <cp:revision>21</cp:revision>
  <dcterms:created xsi:type="dcterms:W3CDTF">2020-03-19T07:28:05Z</dcterms:created>
  <dcterms:modified xsi:type="dcterms:W3CDTF">2020-10-28T03:35:36Z</dcterms:modified>
</cp:coreProperties>
</file>