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7"/>
  </p:notesMasterIdLst>
  <p:sldIdLst>
    <p:sldId id="256" r:id="rId2"/>
    <p:sldId id="258" r:id="rId3"/>
    <p:sldId id="259" r:id="rId4"/>
    <p:sldId id="260" r:id="rId5"/>
    <p:sldId id="261" r:id="rId6"/>
    <p:sldId id="263" r:id="rId7"/>
    <p:sldId id="270" r:id="rId8"/>
    <p:sldId id="273" r:id="rId9"/>
    <p:sldId id="316" r:id="rId10"/>
    <p:sldId id="274" r:id="rId11"/>
    <p:sldId id="277" r:id="rId12"/>
    <p:sldId id="278" r:id="rId13"/>
    <p:sldId id="312" r:id="rId14"/>
    <p:sldId id="324" r:id="rId15"/>
    <p:sldId id="313" r:id="rId16"/>
    <p:sldId id="323" r:id="rId17"/>
    <p:sldId id="325" r:id="rId18"/>
    <p:sldId id="326" r:id="rId19"/>
    <p:sldId id="320" r:id="rId20"/>
    <p:sldId id="321" r:id="rId21"/>
    <p:sldId id="285" r:id="rId22"/>
    <p:sldId id="283" r:id="rId23"/>
    <p:sldId id="322" r:id="rId24"/>
    <p:sldId id="288" r:id="rId25"/>
    <p:sldId id="289" r:id="rId26"/>
  </p:sldIdLst>
  <p:sldSz cx="9144000" cy="5143500" type="screen16x9"/>
  <p:notesSz cx="6858000" cy="9144000"/>
  <p:embeddedFontLst>
    <p:embeddedFont>
      <p:font typeface="Arimo" panose="020B0604020202020204" charset="0"/>
      <p:regular r:id="rId28"/>
      <p:bold r:id="rId29"/>
      <p:italic r:id="rId30"/>
      <p:boldItalic r:id="rId31"/>
    </p:embeddedFont>
    <p:embeddedFont>
      <p:font typeface="Calisto MT" panose="02040603050505030304" pitchFamily="18" charset="0"/>
      <p:regular r:id="rId32"/>
      <p:bold r:id="rId33"/>
      <p:italic r:id="rId34"/>
      <p:boldItalic r:id="rId35"/>
    </p:embeddedFont>
    <p:embeddedFont>
      <p:font typeface="Calistoga" panose="020B0604020202020204" charset="0"/>
      <p:regular r:id="rId36"/>
    </p:embeddedFont>
    <p:embeddedFont>
      <p:font typeface="DM Sans"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BDBE3C-889E-481B-9C31-84327C583DAC}">
  <a:tblStyle styleId="{15BDBE3C-889E-481B-9C31-84327C583D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F2797C5-6869-4CF8-8F3B-2D47E0A5E51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94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'Form Responses 1 (2)'!$K$1</c:f>
              <c:strCache>
                <c:ptCount val="1"/>
                <c:pt idx="0">
                  <c:v>What time did you usually rise in the morning over the past month?</c:v>
                </c:pt>
              </c:strCache>
            </c:strRef>
          </c:tx>
          <c:spPr>
            <a:solidFill>
              <a:schemeClr val="accent5"/>
            </a:solidFill>
            <a:ln>
              <a:solidFill>
                <a:srgbClr val="CCDBED">
                  <a:lumMod val="10000"/>
                </a:srgbClr>
              </a:solidFill>
            </a:ln>
            <a:effectLst/>
          </c:spPr>
          <c:invertIfNegative val="0"/>
          <c:val>
            <c:numRef>
              <c:f>'Form Responses 1 (2)'!$K$2:$K$45</c:f>
              <c:numCache>
                <c:formatCode>General</c:formatCode>
                <c:ptCount val="44"/>
                <c:pt idx="0">
                  <c:v>6.5</c:v>
                </c:pt>
                <c:pt idx="1">
                  <c:v>5.5</c:v>
                </c:pt>
                <c:pt idx="2">
                  <c:v>5.5</c:v>
                </c:pt>
                <c:pt idx="3">
                  <c:v>6.5</c:v>
                </c:pt>
                <c:pt idx="4">
                  <c:v>7.5</c:v>
                </c:pt>
                <c:pt idx="5">
                  <c:v>5.5</c:v>
                </c:pt>
                <c:pt idx="6">
                  <c:v>5.5</c:v>
                </c:pt>
                <c:pt idx="7">
                  <c:v>7.5</c:v>
                </c:pt>
                <c:pt idx="8">
                  <c:v>7.5</c:v>
                </c:pt>
                <c:pt idx="9">
                  <c:v>5.5</c:v>
                </c:pt>
                <c:pt idx="10">
                  <c:v>5.5</c:v>
                </c:pt>
                <c:pt idx="11">
                  <c:v>6.5</c:v>
                </c:pt>
                <c:pt idx="12">
                  <c:v>6.5</c:v>
                </c:pt>
                <c:pt idx="13">
                  <c:v>6.5</c:v>
                </c:pt>
                <c:pt idx="14">
                  <c:v>6.5</c:v>
                </c:pt>
                <c:pt idx="15">
                  <c:v>6.5</c:v>
                </c:pt>
                <c:pt idx="16">
                  <c:v>5.5</c:v>
                </c:pt>
                <c:pt idx="17">
                  <c:v>6.5</c:v>
                </c:pt>
                <c:pt idx="18">
                  <c:v>5.5</c:v>
                </c:pt>
                <c:pt idx="19">
                  <c:v>6.5</c:v>
                </c:pt>
                <c:pt idx="20">
                  <c:v>7.5</c:v>
                </c:pt>
                <c:pt idx="21">
                  <c:v>6.5</c:v>
                </c:pt>
                <c:pt idx="22">
                  <c:v>6.5</c:v>
                </c:pt>
                <c:pt idx="23">
                  <c:v>5.5</c:v>
                </c:pt>
                <c:pt idx="24">
                  <c:v>7.5</c:v>
                </c:pt>
                <c:pt idx="25">
                  <c:v>7.5</c:v>
                </c:pt>
                <c:pt idx="26">
                  <c:v>5.5</c:v>
                </c:pt>
                <c:pt idx="27">
                  <c:v>7.5</c:v>
                </c:pt>
                <c:pt idx="28">
                  <c:v>4.5</c:v>
                </c:pt>
                <c:pt idx="29">
                  <c:v>6.5</c:v>
                </c:pt>
                <c:pt idx="30">
                  <c:v>5.5</c:v>
                </c:pt>
                <c:pt idx="31">
                  <c:v>7.5</c:v>
                </c:pt>
                <c:pt idx="32">
                  <c:v>6.5</c:v>
                </c:pt>
                <c:pt idx="33">
                  <c:v>6.5</c:v>
                </c:pt>
                <c:pt idx="34">
                  <c:v>6.5</c:v>
                </c:pt>
                <c:pt idx="35">
                  <c:v>5.5</c:v>
                </c:pt>
                <c:pt idx="36">
                  <c:v>6.5</c:v>
                </c:pt>
                <c:pt idx="37">
                  <c:v>6.5</c:v>
                </c:pt>
                <c:pt idx="38">
                  <c:v>7.5</c:v>
                </c:pt>
                <c:pt idx="39">
                  <c:v>7.5</c:v>
                </c:pt>
                <c:pt idx="40">
                  <c:v>7.5</c:v>
                </c:pt>
                <c:pt idx="41">
                  <c:v>7.5</c:v>
                </c:pt>
                <c:pt idx="42">
                  <c:v>6.5</c:v>
                </c:pt>
                <c:pt idx="43">
                  <c:v>6.5</c:v>
                </c:pt>
              </c:numCache>
            </c:numRef>
          </c:val>
          <c:extLst>
            <c:ext xmlns:c16="http://schemas.microsoft.com/office/drawing/2014/chart" uri="{C3380CC4-5D6E-409C-BE32-E72D297353CC}">
              <c16:uniqueId val="{00000000-14A0-4C8E-BCAC-C3A2D6D888C6}"/>
            </c:ext>
          </c:extLst>
        </c:ser>
        <c:dLbls>
          <c:showLegendKey val="0"/>
          <c:showVal val="0"/>
          <c:showCatName val="0"/>
          <c:showSerName val="0"/>
          <c:showPercent val="0"/>
          <c:showBubbleSize val="0"/>
        </c:dLbls>
        <c:gapWidth val="219"/>
        <c:overlap val="-27"/>
        <c:axId val="903820847"/>
        <c:axId val="837901359"/>
      </c:barChart>
      <c:catAx>
        <c:axId val="90382084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7901359"/>
        <c:crosses val="autoZero"/>
        <c:auto val="1"/>
        <c:lblAlgn val="ctr"/>
        <c:lblOffset val="100"/>
        <c:tickLblSkip val="1"/>
        <c:noMultiLvlLbl val="0"/>
      </c:catAx>
      <c:valAx>
        <c:axId val="83790135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3820847"/>
        <c:crossesAt val="1"/>
        <c:crossBetween val="midCat"/>
      </c:valAx>
      <c:spPr>
        <a:noFill/>
        <a:ln>
          <a:solidFill>
            <a:srgbClr val="181413"/>
          </a:solid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5D901A-BF17-43EA-9100-BBBDCE7D351B}" type="doc">
      <dgm:prSet loTypeId="urn:microsoft.com/office/officeart/2005/8/layout/cycle7" loCatId="cycle" qsTypeId="urn:microsoft.com/office/officeart/2005/8/quickstyle/simple1" qsCatId="simple" csTypeId="urn:microsoft.com/office/officeart/2005/8/colors/accent3_2" csCatId="accent3" phldr="1"/>
      <dgm:spPr/>
      <dgm:t>
        <a:bodyPr/>
        <a:lstStyle/>
        <a:p>
          <a:endParaRPr lang="en-US"/>
        </a:p>
      </dgm:t>
    </dgm:pt>
    <dgm:pt modelId="{C3B595C5-497C-4237-9A31-EC7DBF4489AB}">
      <dgm:prSet phldrT="[Text]" custT="1"/>
      <dgm:spPr/>
      <dgm:t>
        <a:bodyPr/>
        <a:lstStyle/>
        <a:p>
          <a:r>
            <a:rPr lang="en-US" sz="1400" b="0" i="0" dirty="0">
              <a:solidFill>
                <a:schemeClr val="tx1"/>
              </a:solidFill>
              <a:latin typeface="Calisto MT" panose="02040603050505030304" pitchFamily="18" charset="0"/>
            </a:rPr>
            <a:t>Balancing academic pressures often leads to irregular sleep patterns and potential sleep deprivation.</a:t>
          </a:r>
          <a:endParaRPr lang="en-US" sz="1400" dirty="0">
            <a:solidFill>
              <a:schemeClr val="tx1"/>
            </a:solidFill>
            <a:latin typeface="Calisto MT" panose="02040603050505030304" pitchFamily="18" charset="0"/>
          </a:endParaRPr>
        </a:p>
      </dgm:t>
    </dgm:pt>
    <dgm:pt modelId="{103AB5D0-8C76-4E27-8288-24F2A30EA42D}" type="parTrans" cxnId="{E2D3DC96-1E16-434A-B404-36FB9BE913D4}">
      <dgm:prSet/>
      <dgm:spPr/>
      <dgm:t>
        <a:bodyPr/>
        <a:lstStyle/>
        <a:p>
          <a:endParaRPr lang="en-US"/>
        </a:p>
      </dgm:t>
    </dgm:pt>
    <dgm:pt modelId="{F9A3100C-892C-4404-A622-1325B7A4E895}" type="sibTrans" cxnId="{E2D3DC96-1E16-434A-B404-36FB9BE913D4}">
      <dgm:prSet/>
      <dgm:spPr/>
      <dgm:t>
        <a:bodyPr/>
        <a:lstStyle/>
        <a:p>
          <a:endParaRPr lang="en-US"/>
        </a:p>
      </dgm:t>
    </dgm:pt>
    <dgm:pt modelId="{70A1554F-74D0-4C29-9D4E-E33AB4D0B83C}">
      <dgm:prSet phldrT="[Text]"/>
      <dgm:spPr/>
      <dgm:t>
        <a:bodyPr/>
        <a:lstStyle/>
        <a:p>
          <a:r>
            <a:rPr lang="en-US" b="0" i="0" dirty="0">
              <a:solidFill>
                <a:schemeClr val="tx1"/>
              </a:solidFill>
              <a:latin typeface="Calisto MT" panose="02040603050505030304" pitchFamily="18" charset="0"/>
            </a:rPr>
            <a:t>Elevated stress levels can disrupt sleep, creating a cyclical relationship that challenges a student's mental and physical health.</a:t>
          </a:r>
          <a:endParaRPr lang="en-US" dirty="0">
            <a:solidFill>
              <a:schemeClr val="tx1"/>
            </a:solidFill>
            <a:latin typeface="Calisto MT" panose="02040603050505030304" pitchFamily="18" charset="0"/>
          </a:endParaRPr>
        </a:p>
      </dgm:t>
    </dgm:pt>
    <dgm:pt modelId="{1D8AB92B-E023-4CD7-8F46-704F6D992634}" type="parTrans" cxnId="{413F73BB-1749-41EE-908A-FE5C8394C4F3}">
      <dgm:prSet/>
      <dgm:spPr/>
      <dgm:t>
        <a:bodyPr/>
        <a:lstStyle/>
        <a:p>
          <a:endParaRPr lang="en-US"/>
        </a:p>
      </dgm:t>
    </dgm:pt>
    <dgm:pt modelId="{52221DC2-A529-4EAC-9389-C14DB499A707}" type="sibTrans" cxnId="{413F73BB-1749-41EE-908A-FE5C8394C4F3}">
      <dgm:prSet/>
      <dgm:spPr/>
      <dgm:t>
        <a:bodyPr/>
        <a:lstStyle/>
        <a:p>
          <a:endParaRPr lang="en-US"/>
        </a:p>
      </dgm:t>
    </dgm:pt>
    <dgm:pt modelId="{2EFAAA22-DA1D-4B16-980C-329B3F0E7F4C}">
      <dgm:prSet phldrT="[Text]"/>
      <dgm:spPr/>
      <dgm:t>
        <a:bodyPr/>
        <a:lstStyle/>
        <a:p>
          <a:r>
            <a:rPr lang="en-US" b="0" i="0" dirty="0">
              <a:solidFill>
                <a:schemeClr val="tx1"/>
              </a:solidFill>
              <a:latin typeface="Calisto MT" panose="02040603050505030304" pitchFamily="18" charset="0"/>
            </a:rPr>
            <a:t>Inadequate sleep contributes to heightened stress levels, impacting academic performance and overall well-being.</a:t>
          </a:r>
          <a:endParaRPr lang="en-US" dirty="0">
            <a:solidFill>
              <a:schemeClr val="tx1"/>
            </a:solidFill>
            <a:latin typeface="Calisto MT" panose="02040603050505030304" pitchFamily="18" charset="0"/>
          </a:endParaRPr>
        </a:p>
      </dgm:t>
    </dgm:pt>
    <dgm:pt modelId="{C5A354AC-49A5-499D-B560-CBD32DC1B901}" type="parTrans" cxnId="{B3E08B83-A6EE-4CC5-9BF3-94A33AD434AA}">
      <dgm:prSet/>
      <dgm:spPr/>
      <dgm:t>
        <a:bodyPr/>
        <a:lstStyle/>
        <a:p>
          <a:endParaRPr lang="en-US"/>
        </a:p>
      </dgm:t>
    </dgm:pt>
    <dgm:pt modelId="{0105160B-DE23-42A0-AE6E-B198B3B5D7C1}" type="sibTrans" cxnId="{B3E08B83-A6EE-4CC5-9BF3-94A33AD434AA}">
      <dgm:prSet/>
      <dgm:spPr/>
      <dgm:t>
        <a:bodyPr/>
        <a:lstStyle/>
        <a:p>
          <a:endParaRPr lang="en-US"/>
        </a:p>
      </dgm:t>
    </dgm:pt>
    <dgm:pt modelId="{268E4321-586F-40A8-8A47-E9CEC108324C}" type="pres">
      <dgm:prSet presAssocID="{2E5D901A-BF17-43EA-9100-BBBDCE7D351B}" presName="Name0" presStyleCnt="0">
        <dgm:presLayoutVars>
          <dgm:dir/>
          <dgm:resizeHandles val="exact"/>
        </dgm:presLayoutVars>
      </dgm:prSet>
      <dgm:spPr/>
    </dgm:pt>
    <dgm:pt modelId="{55CF684A-07C6-407B-B73F-7B69E2971EEF}" type="pres">
      <dgm:prSet presAssocID="{C3B595C5-497C-4237-9A31-EC7DBF4489AB}" presName="node" presStyleLbl="node1" presStyleIdx="0" presStyleCnt="3" custScaleX="145208" custRadScaleRad="65040" custRadScaleInc="1088">
        <dgm:presLayoutVars>
          <dgm:bulletEnabled val="1"/>
        </dgm:presLayoutVars>
      </dgm:prSet>
      <dgm:spPr/>
    </dgm:pt>
    <dgm:pt modelId="{18B49F9E-72D4-413D-84EC-A6A20FE71C3C}" type="pres">
      <dgm:prSet presAssocID="{F9A3100C-892C-4404-A622-1325B7A4E895}" presName="sibTrans" presStyleLbl="sibTrans2D1" presStyleIdx="0" presStyleCnt="3" custLinFactNeighborX="-32134" custLinFactNeighborY="5929"/>
      <dgm:spPr/>
    </dgm:pt>
    <dgm:pt modelId="{D1E43946-C252-40E1-9B30-E053248A661D}" type="pres">
      <dgm:prSet presAssocID="{F9A3100C-892C-4404-A622-1325B7A4E895}" presName="connectorText" presStyleLbl="sibTrans2D1" presStyleIdx="0" presStyleCnt="3"/>
      <dgm:spPr/>
    </dgm:pt>
    <dgm:pt modelId="{3774ED6E-49A2-44FA-99EF-8797CC4218F1}" type="pres">
      <dgm:prSet presAssocID="{70A1554F-74D0-4C29-9D4E-E33AB4D0B83C}" presName="node" presStyleLbl="node1" presStyleIdx="1" presStyleCnt="3" custScaleX="132556" custRadScaleRad="100651" custRadScaleInc="-13208">
        <dgm:presLayoutVars>
          <dgm:bulletEnabled val="1"/>
        </dgm:presLayoutVars>
      </dgm:prSet>
      <dgm:spPr/>
    </dgm:pt>
    <dgm:pt modelId="{44411EFA-E4BB-4418-BD82-9150B60099D8}" type="pres">
      <dgm:prSet presAssocID="{52221DC2-A529-4EAC-9389-C14DB499A707}" presName="sibTrans" presStyleLbl="sibTrans2D1" presStyleIdx="1" presStyleCnt="3"/>
      <dgm:spPr/>
    </dgm:pt>
    <dgm:pt modelId="{B34FF2DA-243B-4077-8145-3B85437270B7}" type="pres">
      <dgm:prSet presAssocID="{52221DC2-A529-4EAC-9389-C14DB499A707}" presName="connectorText" presStyleLbl="sibTrans2D1" presStyleIdx="1" presStyleCnt="3"/>
      <dgm:spPr/>
    </dgm:pt>
    <dgm:pt modelId="{C725CEC4-F164-4D5A-BA93-8AEEE964A62B}" type="pres">
      <dgm:prSet presAssocID="{2EFAAA22-DA1D-4B16-980C-329B3F0E7F4C}" presName="node" presStyleLbl="node1" presStyleIdx="2" presStyleCnt="3" custScaleX="128989" custRadScaleRad="94503" custRadScaleInc="10675">
        <dgm:presLayoutVars>
          <dgm:bulletEnabled val="1"/>
        </dgm:presLayoutVars>
      </dgm:prSet>
      <dgm:spPr/>
    </dgm:pt>
    <dgm:pt modelId="{AF42B73A-C408-4E74-8944-AD21B9F43C53}" type="pres">
      <dgm:prSet presAssocID="{0105160B-DE23-42A0-AE6E-B198B3B5D7C1}" presName="sibTrans" presStyleLbl="sibTrans2D1" presStyleIdx="2" presStyleCnt="3" custAng="221869" custLinFactNeighborX="28277" custLinFactNeighborY="8249"/>
      <dgm:spPr/>
    </dgm:pt>
    <dgm:pt modelId="{A9203724-7637-4083-BE0D-155BA7A1F46E}" type="pres">
      <dgm:prSet presAssocID="{0105160B-DE23-42A0-AE6E-B198B3B5D7C1}" presName="connectorText" presStyleLbl="sibTrans2D1" presStyleIdx="2" presStyleCnt="3"/>
      <dgm:spPr/>
    </dgm:pt>
  </dgm:ptLst>
  <dgm:cxnLst>
    <dgm:cxn modelId="{2BFEEA0F-57F1-4AC4-9244-E0F07563C8E3}" type="presOf" srcId="{2E5D901A-BF17-43EA-9100-BBBDCE7D351B}" destId="{268E4321-586F-40A8-8A47-E9CEC108324C}" srcOrd="0" destOrd="0" presId="urn:microsoft.com/office/officeart/2005/8/layout/cycle7"/>
    <dgm:cxn modelId="{10CF2140-B2B5-4C09-B74D-5533F157C881}" type="presOf" srcId="{C3B595C5-497C-4237-9A31-EC7DBF4489AB}" destId="{55CF684A-07C6-407B-B73F-7B69E2971EEF}" srcOrd="0" destOrd="0" presId="urn:microsoft.com/office/officeart/2005/8/layout/cycle7"/>
    <dgm:cxn modelId="{ADDE4045-D01A-4596-BEE3-79E397766F99}" type="presOf" srcId="{0105160B-DE23-42A0-AE6E-B198B3B5D7C1}" destId="{AF42B73A-C408-4E74-8944-AD21B9F43C53}" srcOrd="0" destOrd="0" presId="urn:microsoft.com/office/officeart/2005/8/layout/cycle7"/>
    <dgm:cxn modelId="{79754880-475B-4BC7-8DEA-4A84424602ED}" type="presOf" srcId="{F9A3100C-892C-4404-A622-1325B7A4E895}" destId="{18B49F9E-72D4-413D-84EC-A6A20FE71C3C}" srcOrd="0" destOrd="0" presId="urn:microsoft.com/office/officeart/2005/8/layout/cycle7"/>
    <dgm:cxn modelId="{B3E08B83-A6EE-4CC5-9BF3-94A33AD434AA}" srcId="{2E5D901A-BF17-43EA-9100-BBBDCE7D351B}" destId="{2EFAAA22-DA1D-4B16-980C-329B3F0E7F4C}" srcOrd="2" destOrd="0" parTransId="{C5A354AC-49A5-499D-B560-CBD32DC1B901}" sibTransId="{0105160B-DE23-42A0-AE6E-B198B3B5D7C1}"/>
    <dgm:cxn modelId="{7FD1868A-D422-424B-80BC-7B9F40D04E6B}" type="presOf" srcId="{F9A3100C-892C-4404-A622-1325B7A4E895}" destId="{D1E43946-C252-40E1-9B30-E053248A661D}" srcOrd="1" destOrd="0" presId="urn:microsoft.com/office/officeart/2005/8/layout/cycle7"/>
    <dgm:cxn modelId="{21D6A18D-6BA6-47EE-BFF5-FBAAAD55AC49}" type="presOf" srcId="{52221DC2-A529-4EAC-9389-C14DB499A707}" destId="{B34FF2DA-243B-4077-8145-3B85437270B7}" srcOrd="1" destOrd="0" presId="urn:microsoft.com/office/officeart/2005/8/layout/cycle7"/>
    <dgm:cxn modelId="{EA6C3592-1D61-43F7-9744-FBFD1030C1BA}" type="presOf" srcId="{2EFAAA22-DA1D-4B16-980C-329B3F0E7F4C}" destId="{C725CEC4-F164-4D5A-BA93-8AEEE964A62B}" srcOrd="0" destOrd="0" presId="urn:microsoft.com/office/officeart/2005/8/layout/cycle7"/>
    <dgm:cxn modelId="{E2D3DC96-1E16-434A-B404-36FB9BE913D4}" srcId="{2E5D901A-BF17-43EA-9100-BBBDCE7D351B}" destId="{C3B595C5-497C-4237-9A31-EC7DBF4489AB}" srcOrd="0" destOrd="0" parTransId="{103AB5D0-8C76-4E27-8288-24F2A30EA42D}" sibTransId="{F9A3100C-892C-4404-A622-1325B7A4E895}"/>
    <dgm:cxn modelId="{44A926A6-3836-47AD-B93D-B5A03BB0062D}" type="presOf" srcId="{0105160B-DE23-42A0-AE6E-B198B3B5D7C1}" destId="{A9203724-7637-4083-BE0D-155BA7A1F46E}" srcOrd="1" destOrd="0" presId="urn:microsoft.com/office/officeart/2005/8/layout/cycle7"/>
    <dgm:cxn modelId="{413F73BB-1749-41EE-908A-FE5C8394C4F3}" srcId="{2E5D901A-BF17-43EA-9100-BBBDCE7D351B}" destId="{70A1554F-74D0-4C29-9D4E-E33AB4D0B83C}" srcOrd="1" destOrd="0" parTransId="{1D8AB92B-E023-4CD7-8F46-704F6D992634}" sibTransId="{52221DC2-A529-4EAC-9389-C14DB499A707}"/>
    <dgm:cxn modelId="{B1BDC0C4-963C-4877-A073-92D0760E3EB7}" type="presOf" srcId="{52221DC2-A529-4EAC-9389-C14DB499A707}" destId="{44411EFA-E4BB-4418-BD82-9150B60099D8}" srcOrd="0" destOrd="0" presId="urn:microsoft.com/office/officeart/2005/8/layout/cycle7"/>
    <dgm:cxn modelId="{FC49AAE5-C9C6-4C01-BE87-1552EB38B4A4}" type="presOf" srcId="{70A1554F-74D0-4C29-9D4E-E33AB4D0B83C}" destId="{3774ED6E-49A2-44FA-99EF-8797CC4218F1}" srcOrd="0" destOrd="0" presId="urn:microsoft.com/office/officeart/2005/8/layout/cycle7"/>
    <dgm:cxn modelId="{5769AAD5-E735-4057-B719-DB5810F359E6}" type="presParOf" srcId="{268E4321-586F-40A8-8A47-E9CEC108324C}" destId="{55CF684A-07C6-407B-B73F-7B69E2971EEF}" srcOrd="0" destOrd="0" presId="urn:microsoft.com/office/officeart/2005/8/layout/cycle7"/>
    <dgm:cxn modelId="{D0CE34AB-B9FB-4511-AA7C-CB55C6952158}" type="presParOf" srcId="{268E4321-586F-40A8-8A47-E9CEC108324C}" destId="{18B49F9E-72D4-413D-84EC-A6A20FE71C3C}" srcOrd="1" destOrd="0" presId="urn:microsoft.com/office/officeart/2005/8/layout/cycle7"/>
    <dgm:cxn modelId="{B12E3B71-CFAA-402F-807A-DE61AA4B03A2}" type="presParOf" srcId="{18B49F9E-72D4-413D-84EC-A6A20FE71C3C}" destId="{D1E43946-C252-40E1-9B30-E053248A661D}" srcOrd="0" destOrd="0" presId="urn:microsoft.com/office/officeart/2005/8/layout/cycle7"/>
    <dgm:cxn modelId="{1D29830E-C8F6-4190-B510-CB1091F36AEA}" type="presParOf" srcId="{268E4321-586F-40A8-8A47-E9CEC108324C}" destId="{3774ED6E-49A2-44FA-99EF-8797CC4218F1}" srcOrd="2" destOrd="0" presId="urn:microsoft.com/office/officeart/2005/8/layout/cycle7"/>
    <dgm:cxn modelId="{6C35D48D-5637-4647-9CB7-57CD3B55BDC9}" type="presParOf" srcId="{268E4321-586F-40A8-8A47-E9CEC108324C}" destId="{44411EFA-E4BB-4418-BD82-9150B60099D8}" srcOrd="3" destOrd="0" presId="urn:microsoft.com/office/officeart/2005/8/layout/cycle7"/>
    <dgm:cxn modelId="{4BE5F3CE-9D75-46D6-8154-F9F7CF5EC316}" type="presParOf" srcId="{44411EFA-E4BB-4418-BD82-9150B60099D8}" destId="{B34FF2DA-243B-4077-8145-3B85437270B7}" srcOrd="0" destOrd="0" presId="urn:microsoft.com/office/officeart/2005/8/layout/cycle7"/>
    <dgm:cxn modelId="{3F9BAFDF-A5DA-49E3-8D20-C4CD5B4C089E}" type="presParOf" srcId="{268E4321-586F-40A8-8A47-E9CEC108324C}" destId="{C725CEC4-F164-4D5A-BA93-8AEEE964A62B}" srcOrd="4" destOrd="0" presId="urn:microsoft.com/office/officeart/2005/8/layout/cycle7"/>
    <dgm:cxn modelId="{C7A74E77-F33C-4C84-868B-FE3678258DAD}" type="presParOf" srcId="{268E4321-586F-40A8-8A47-E9CEC108324C}" destId="{AF42B73A-C408-4E74-8944-AD21B9F43C53}" srcOrd="5" destOrd="0" presId="urn:microsoft.com/office/officeart/2005/8/layout/cycle7"/>
    <dgm:cxn modelId="{B7B873FD-0355-4F29-8E4A-D8CB36AA7B1E}" type="presParOf" srcId="{AF42B73A-C408-4E74-8944-AD21B9F43C53}" destId="{A9203724-7637-4083-BE0D-155BA7A1F46E}"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CF684A-07C6-407B-B73F-7B69E2971EEF}">
      <dsp:nvSpPr>
        <dsp:cNvPr id="0" name=""/>
        <dsp:cNvSpPr/>
      </dsp:nvSpPr>
      <dsp:spPr>
        <a:xfrm>
          <a:off x="1516200" y="702660"/>
          <a:ext cx="3055800" cy="105221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solidFill>
                <a:schemeClr val="tx1"/>
              </a:solidFill>
              <a:latin typeface="Calisto MT" panose="02040603050505030304" pitchFamily="18" charset="0"/>
            </a:rPr>
            <a:t>Balancing academic pressures often leads to irregular sleep patterns and potential sleep deprivation.</a:t>
          </a:r>
          <a:endParaRPr lang="en-US" sz="1400" kern="1200" dirty="0">
            <a:solidFill>
              <a:schemeClr val="tx1"/>
            </a:solidFill>
            <a:latin typeface="Calisto MT" panose="02040603050505030304" pitchFamily="18" charset="0"/>
          </a:endParaRPr>
        </a:p>
      </dsp:txBody>
      <dsp:txXfrm>
        <a:off x="1547018" y="733478"/>
        <a:ext cx="2994164" cy="990578"/>
      </dsp:txXfrm>
    </dsp:sp>
    <dsp:sp modelId="{18B49F9E-72D4-413D-84EC-A6A20FE71C3C}">
      <dsp:nvSpPr>
        <dsp:cNvPr id="0" name=""/>
        <dsp:cNvSpPr/>
      </dsp:nvSpPr>
      <dsp:spPr>
        <a:xfrm rot="3008856">
          <a:off x="3430372" y="2098325"/>
          <a:ext cx="578373" cy="368275"/>
        </a:xfrm>
        <a:prstGeom prst="lef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540855" y="2171980"/>
        <a:ext cx="357408" cy="220965"/>
      </dsp:txXfrm>
    </dsp:sp>
    <dsp:sp modelId="{3774ED6E-49A2-44FA-99EF-8797CC4218F1}">
      <dsp:nvSpPr>
        <dsp:cNvPr id="0" name=""/>
        <dsp:cNvSpPr/>
      </dsp:nvSpPr>
      <dsp:spPr>
        <a:xfrm>
          <a:off x="3371953" y="2766380"/>
          <a:ext cx="2789547" cy="105221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solidFill>
                <a:schemeClr val="tx1"/>
              </a:solidFill>
              <a:latin typeface="Calisto MT" panose="02040603050505030304" pitchFamily="18" charset="0"/>
            </a:rPr>
            <a:t>Elevated stress levels can disrupt sleep, creating a cyclical relationship that challenges a student's mental and physical health.</a:t>
          </a:r>
          <a:endParaRPr lang="en-US" sz="1300" kern="1200" dirty="0">
            <a:solidFill>
              <a:schemeClr val="tx1"/>
            </a:solidFill>
            <a:latin typeface="Calisto MT" panose="02040603050505030304" pitchFamily="18" charset="0"/>
          </a:endParaRPr>
        </a:p>
      </dsp:txBody>
      <dsp:txXfrm>
        <a:off x="3402771" y="2797198"/>
        <a:ext cx="2727911" cy="990578"/>
      </dsp:txXfrm>
    </dsp:sp>
    <dsp:sp modelId="{44411EFA-E4BB-4418-BD82-9150B60099D8}">
      <dsp:nvSpPr>
        <dsp:cNvPr id="0" name=""/>
        <dsp:cNvSpPr/>
      </dsp:nvSpPr>
      <dsp:spPr>
        <a:xfrm rot="10800007">
          <a:off x="2721282" y="3108346"/>
          <a:ext cx="578373" cy="368275"/>
        </a:xfrm>
        <a:prstGeom prst="lef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831764" y="3182001"/>
        <a:ext cx="357408" cy="220965"/>
      </dsp:txXfrm>
    </dsp:sp>
    <dsp:sp modelId="{C725CEC4-F164-4D5A-BA93-8AEEE964A62B}">
      <dsp:nvSpPr>
        <dsp:cNvPr id="0" name=""/>
        <dsp:cNvSpPr/>
      </dsp:nvSpPr>
      <dsp:spPr>
        <a:xfrm>
          <a:off x="-65496" y="2766373"/>
          <a:ext cx="2714482" cy="105221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solidFill>
                <a:schemeClr val="tx1"/>
              </a:solidFill>
              <a:latin typeface="Calisto MT" panose="02040603050505030304" pitchFamily="18" charset="0"/>
            </a:rPr>
            <a:t>Inadequate sleep contributes to heightened stress levels, impacting academic performance and overall well-being.</a:t>
          </a:r>
          <a:endParaRPr lang="en-US" sz="1300" kern="1200" dirty="0">
            <a:solidFill>
              <a:schemeClr val="tx1"/>
            </a:solidFill>
            <a:latin typeface="Calisto MT" panose="02040603050505030304" pitchFamily="18" charset="0"/>
          </a:endParaRPr>
        </a:p>
      </dsp:txBody>
      <dsp:txXfrm>
        <a:off x="-34678" y="2797191"/>
        <a:ext cx="2652846" cy="990578"/>
      </dsp:txXfrm>
    </dsp:sp>
    <dsp:sp modelId="{AF42B73A-C408-4E74-8944-AD21B9F43C53}">
      <dsp:nvSpPr>
        <dsp:cNvPr id="0" name=""/>
        <dsp:cNvSpPr/>
      </dsp:nvSpPr>
      <dsp:spPr>
        <a:xfrm rot="18842000">
          <a:off x="2042282" y="2106866"/>
          <a:ext cx="578373" cy="368275"/>
        </a:xfrm>
        <a:prstGeom prst="lef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152765" y="2180521"/>
        <a:ext cx="357408" cy="220965"/>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462578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513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9854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243dcc08b71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243dcc08b71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354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243dcc08b71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243dcc08b71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1704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243dcc08b71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243dcc08b71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8514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243dcc08b71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243dcc08b71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749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243dcc08b71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243dcc08b71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944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619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6926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243dcc08b71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243dcc08b71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061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7881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289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243dcc08b71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243dcc08b71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8289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8685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5528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553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d5260bdd8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d5260bdd8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1574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217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243dcc08b71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243dcc08b71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0645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49912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957300" y="1419775"/>
            <a:ext cx="5473500" cy="22164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294475" y="3901388"/>
            <a:ext cx="2136300" cy="714300"/>
          </a:xfrm>
          <a:prstGeom prst="rect">
            <a:avLst/>
          </a:prstGeom>
        </p:spPr>
        <p:txBody>
          <a:bodyPr spcFirstLastPara="1" wrap="square" lIns="91425" tIns="91425" rIns="91425" bIns="91425" anchor="t" anchorCtr="0">
            <a:noAutofit/>
          </a:bodyPr>
          <a:lstStyle>
            <a:lvl1pPr lvl="0" algn="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225" y="-1"/>
            <a:ext cx="5550764" cy="3556550"/>
            <a:chOff x="1225" y="-1"/>
            <a:chExt cx="5550764" cy="3556550"/>
          </a:xfrm>
        </p:grpSpPr>
        <p:pic>
          <p:nvPicPr>
            <p:cNvPr id="12" name="Google Shape;12;p2"/>
            <p:cNvPicPr preferRelativeResize="0"/>
            <p:nvPr/>
          </p:nvPicPr>
          <p:blipFill>
            <a:blip r:embed="rId2">
              <a:alphaModFix/>
            </a:blip>
            <a:stretch>
              <a:fillRect/>
            </a:stretch>
          </p:blipFill>
          <p:spPr>
            <a:xfrm>
              <a:off x="1225" y="-1"/>
              <a:ext cx="3731776" cy="3556550"/>
            </a:xfrm>
            <a:prstGeom prst="rect">
              <a:avLst/>
            </a:prstGeom>
            <a:noFill/>
            <a:ln>
              <a:noFill/>
            </a:ln>
          </p:spPr>
        </p:pic>
        <p:pic>
          <p:nvPicPr>
            <p:cNvPr id="13" name="Google Shape;13;p2"/>
            <p:cNvPicPr preferRelativeResize="0"/>
            <p:nvPr/>
          </p:nvPicPr>
          <p:blipFill>
            <a:blip r:embed="rId3">
              <a:alphaModFix/>
            </a:blip>
            <a:stretch>
              <a:fillRect/>
            </a:stretch>
          </p:blipFill>
          <p:spPr>
            <a:xfrm>
              <a:off x="3865186" y="144003"/>
              <a:ext cx="1686803" cy="350500"/>
            </a:xfrm>
            <a:prstGeom prst="rect">
              <a:avLst/>
            </a:prstGeom>
            <a:noFill/>
            <a:ln>
              <a:noFill/>
            </a:ln>
          </p:spPr>
        </p:pic>
      </p:grpSp>
      <p:grpSp>
        <p:nvGrpSpPr>
          <p:cNvPr id="14" name="Google Shape;14;p2"/>
          <p:cNvGrpSpPr/>
          <p:nvPr/>
        </p:nvGrpSpPr>
        <p:grpSpPr>
          <a:xfrm>
            <a:off x="92001" y="-188297"/>
            <a:ext cx="3369807" cy="1452120"/>
            <a:chOff x="92001" y="-188297"/>
            <a:chExt cx="3369807" cy="1452120"/>
          </a:xfrm>
        </p:grpSpPr>
        <p:pic>
          <p:nvPicPr>
            <p:cNvPr id="15" name="Google Shape;15;p2"/>
            <p:cNvPicPr preferRelativeResize="0"/>
            <p:nvPr/>
          </p:nvPicPr>
          <p:blipFill>
            <a:blip r:embed="rId4">
              <a:alphaModFix/>
            </a:blip>
            <a:stretch>
              <a:fillRect/>
            </a:stretch>
          </p:blipFill>
          <p:spPr>
            <a:xfrm>
              <a:off x="92001" y="1006699"/>
              <a:ext cx="257099" cy="257124"/>
            </a:xfrm>
            <a:prstGeom prst="rect">
              <a:avLst/>
            </a:prstGeom>
            <a:noFill/>
            <a:ln>
              <a:noFill/>
            </a:ln>
          </p:spPr>
        </p:pic>
        <p:pic>
          <p:nvPicPr>
            <p:cNvPr id="16" name="Google Shape;16;p2"/>
            <p:cNvPicPr preferRelativeResize="0"/>
            <p:nvPr/>
          </p:nvPicPr>
          <p:blipFill>
            <a:blip r:embed="rId4">
              <a:alphaModFix/>
            </a:blip>
            <a:stretch>
              <a:fillRect/>
            </a:stretch>
          </p:blipFill>
          <p:spPr>
            <a:xfrm>
              <a:off x="3088608" y="217093"/>
              <a:ext cx="373200" cy="373200"/>
            </a:xfrm>
            <a:prstGeom prst="rect">
              <a:avLst/>
            </a:prstGeom>
            <a:noFill/>
            <a:ln>
              <a:noFill/>
            </a:ln>
          </p:spPr>
        </p:pic>
        <p:pic>
          <p:nvPicPr>
            <p:cNvPr id="17" name="Google Shape;17;p2"/>
            <p:cNvPicPr preferRelativeResize="0"/>
            <p:nvPr/>
          </p:nvPicPr>
          <p:blipFill>
            <a:blip r:embed="rId5">
              <a:alphaModFix/>
            </a:blip>
            <a:stretch>
              <a:fillRect/>
            </a:stretch>
          </p:blipFill>
          <p:spPr>
            <a:xfrm rot="1368774">
              <a:off x="1680513" y="-129825"/>
              <a:ext cx="373200" cy="354807"/>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94"/>
        <p:cNvGrpSpPr/>
        <p:nvPr/>
      </p:nvGrpSpPr>
      <p:grpSpPr>
        <a:xfrm>
          <a:off x="0" y="0"/>
          <a:ext cx="0" cy="0"/>
          <a:chOff x="0" y="0"/>
          <a:chExt cx="0" cy="0"/>
        </a:xfrm>
      </p:grpSpPr>
      <p:grpSp>
        <p:nvGrpSpPr>
          <p:cNvPr id="195" name="Google Shape;195;p17"/>
          <p:cNvGrpSpPr/>
          <p:nvPr/>
        </p:nvGrpSpPr>
        <p:grpSpPr>
          <a:xfrm>
            <a:off x="-1572575" y="-812800"/>
            <a:ext cx="10723350" cy="5956300"/>
            <a:chOff x="-1572575" y="-812800"/>
            <a:chExt cx="10723350" cy="5956300"/>
          </a:xfrm>
        </p:grpSpPr>
        <p:pic>
          <p:nvPicPr>
            <p:cNvPr id="196" name="Google Shape;196;p17"/>
            <p:cNvPicPr preferRelativeResize="0"/>
            <p:nvPr/>
          </p:nvPicPr>
          <p:blipFill>
            <a:blip r:embed="rId2">
              <a:alphaModFix/>
            </a:blip>
            <a:stretch>
              <a:fillRect/>
            </a:stretch>
          </p:blipFill>
          <p:spPr>
            <a:xfrm flipH="1">
              <a:off x="4874210" y="1067700"/>
              <a:ext cx="4276565" cy="4075800"/>
            </a:xfrm>
            <a:prstGeom prst="rect">
              <a:avLst/>
            </a:prstGeom>
            <a:noFill/>
            <a:ln>
              <a:noFill/>
            </a:ln>
          </p:spPr>
        </p:pic>
        <p:pic>
          <p:nvPicPr>
            <p:cNvPr id="197" name="Google Shape;197;p17"/>
            <p:cNvPicPr preferRelativeResize="0"/>
            <p:nvPr/>
          </p:nvPicPr>
          <p:blipFill>
            <a:blip r:embed="rId3">
              <a:alphaModFix/>
            </a:blip>
            <a:stretch>
              <a:fillRect/>
            </a:stretch>
          </p:blipFill>
          <p:spPr>
            <a:xfrm>
              <a:off x="-1572575" y="-812800"/>
              <a:ext cx="4571625" cy="3316951"/>
            </a:xfrm>
            <a:prstGeom prst="rect">
              <a:avLst/>
            </a:prstGeom>
            <a:noFill/>
            <a:ln>
              <a:noFill/>
            </a:ln>
          </p:spPr>
        </p:pic>
      </p:grpSp>
      <p:grpSp>
        <p:nvGrpSpPr>
          <p:cNvPr id="198" name="Google Shape;198;p17"/>
          <p:cNvGrpSpPr/>
          <p:nvPr/>
        </p:nvGrpSpPr>
        <p:grpSpPr>
          <a:xfrm>
            <a:off x="-1116464" y="159902"/>
            <a:ext cx="10075369" cy="4794155"/>
            <a:chOff x="-1116464" y="159902"/>
            <a:chExt cx="10075369" cy="4794155"/>
          </a:xfrm>
        </p:grpSpPr>
        <p:pic>
          <p:nvPicPr>
            <p:cNvPr id="199" name="Google Shape;199;p17"/>
            <p:cNvPicPr preferRelativeResize="0"/>
            <p:nvPr/>
          </p:nvPicPr>
          <p:blipFill>
            <a:blip r:embed="rId4">
              <a:alphaModFix/>
            </a:blip>
            <a:stretch>
              <a:fillRect/>
            </a:stretch>
          </p:blipFill>
          <p:spPr>
            <a:xfrm flipH="1">
              <a:off x="7690936" y="159902"/>
              <a:ext cx="1109226" cy="230496"/>
            </a:xfrm>
            <a:prstGeom prst="rect">
              <a:avLst/>
            </a:prstGeom>
            <a:noFill/>
            <a:ln>
              <a:noFill/>
            </a:ln>
          </p:spPr>
        </p:pic>
        <p:pic>
          <p:nvPicPr>
            <p:cNvPr id="200" name="Google Shape;200;p17"/>
            <p:cNvPicPr preferRelativeResize="0"/>
            <p:nvPr/>
          </p:nvPicPr>
          <p:blipFill>
            <a:blip r:embed="rId4">
              <a:alphaModFix/>
            </a:blip>
            <a:stretch>
              <a:fillRect/>
            </a:stretch>
          </p:blipFill>
          <p:spPr>
            <a:xfrm>
              <a:off x="-1116464" y="2396490"/>
              <a:ext cx="1686803" cy="350500"/>
            </a:xfrm>
            <a:prstGeom prst="rect">
              <a:avLst/>
            </a:prstGeom>
            <a:noFill/>
            <a:ln>
              <a:noFill/>
            </a:ln>
          </p:spPr>
        </p:pic>
        <p:pic>
          <p:nvPicPr>
            <p:cNvPr id="201" name="Google Shape;201;p17"/>
            <p:cNvPicPr preferRelativeResize="0"/>
            <p:nvPr/>
          </p:nvPicPr>
          <p:blipFill>
            <a:blip r:embed="rId5">
              <a:alphaModFix/>
            </a:blip>
            <a:stretch>
              <a:fillRect/>
            </a:stretch>
          </p:blipFill>
          <p:spPr>
            <a:xfrm rot="-1340910">
              <a:off x="-70188" y="3550368"/>
              <a:ext cx="367226" cy="280015"/>
            </a:xfrm>
            <a:prstGeom prst="rect">
              <a:avLst/>
            </a:prstGeom>
            <a:noFill/>
            <a:ln>
              <a:noFill/>
            </a:ln>
          </p:spPr>
        </p:pic>
        <p:pic>
          <p:nvPicPr>
            <p:cNvPr id="202" name="Google Shape;202;p17"/>
            <p:cNvPicPr preferRelativeResize="0"/>
            <p:nvPr/>
          </p:nvPicPr>
          <p:blipFill>
            <a:blip r:embed="rId5">
              <a:alphaModFix/>
            </a:blip>
            <a:stretch>
              <a:fillRect/>
            </a:stretch>
          </p:blipFill>
          <p:spPr>
            <a:xfrm rot="2140156">
              <a:off x="8682529" y="752308"/>
              <a:ext cx="244900" cy="186738"/>
            </a:xfrm>
            <a:prstGeom prst="rect">
              <a:avLst/>
            </a:prstGeom>
            <a:noFill/>
            <a:ln>
              <a:noFill/>
            </a:ln>
          </p:spPr>
        </p:pic>
        <p:pic>
          <p:nvPicPr>
            <p:cNvPr id="203" name="Google Shape;203;p17"/>
            <p:cNvPicPr preferRelativeResize="0"/>
            <p:nvPr/>
          </p:nvPicPr>
          <p:blipFill>
            <a:blip r:embed="rId6">
              <a:alphaModFix/>
            </a:blip>
            <a:stretch>
              <a:fillRect/>
            </a:stretch>
          </p:blipFill>
          <p:spPr>
            <a:xfrm>
              <a:off x="4168571" y="241955"/>
              <a:ext cx="373200" cy="373200"/>
            </a:xfrm>
            <a:prstGeom prst="rect">
              <a:avLst/>
            </a:prstGeom>
            <a:noFill/>
            <a:ln>
              <a:noFill/>
            </a:ln>
          </p:spPr>
        </p:pic>
        <p:pic>
          <p:nvPicPr>
            <p:cNvPr id="204" name="Google Shape;204;p17"/>
            <p:cNvPicPr preferRelativeResize="0"/>
            <p:nvPr/>
          </p:nvPicPr>
          <p:blipFill>
            <a:blip r:embed="rId7">
              <a:alphaModFix/>
            </a:blip>
            <a:stretch>
              <a:fillRect/>
            </a:stretch>
          </p:blipFill>
          <p:spPr>
            <a:xfrm rot="-7424697">
              <a:off x="1890907" y="4656643"/>
              <a:ext cx="257461" cy="244763"/>
            </a:xfrm>
            <a:prstGeom prst="rect">
              <a:avLst/>
            </a:prstGeom>
            <a:noFill/>
            <a:ln>
              <a:noFill/>
            </a:ln>
          </p:spPr>
        </p:pic>
      </p:grpSp>
      <p:sp>
        <p:nvSpPr>
          <p:cNvPr id="205" name="Google Shape;205;p17"/>
          <p:cNvSpPr txBox="1">
            <a:spLocks noGrp="1"/>
          </p:cNvSpPr>
          <p:nvPr>
            <p:ph type="title"/>
          </p:nvPr>
        </p:nvSpPr>
        <p:spPr>
          <a:xfrm>
            <a:off x="967150" y="1142550"/>
            <a:ext cx="3519600" cy="19626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6" name="Google Shape;206;p17"/>
          <p:cNvSpPr txBox="1">
            <a:spLocks noGrp="1"/>
          </p:cNvSpPr>
          <p:nvPr>
            <p:ph type="subTitle" idx="1"/>
          </p:nvPr>
        </p:nvSpPr>
        <p:spPr>
          <a:xfrm>
            <a:off x="967150" y="3105150"/>
            <a:ext cx="3519600" cy="895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7" name="Google Shape;207;p17"/>
          <p:cNvSpPr>
            <a:spLocks noGrp="1"/>
          </p:cNvSpPr>
          <p:nvPr>
            <p:ph type="pic" idx="2"/>
          </p:nvPr>
        </p:nvSpPr>
        <p:spPr>
          <a:xfrm>
            <a:off x="5520775" y="533863"/>
            <a:ext cx="2910000" cy="4075800"/>
          </a:xfrm>
          <a:prstGeom prst="roundRect">
            <a:avLst>
              <a:gd name="adj" fmla="val 16667"/>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70"/>
        <p:cNvGrpSpPr/>
        <p:nvPr/>
      </p:nvGrpSpPr>
      <p:grpSpPr>
        <a:xfrm>
          <a:off x="0" y="0"/>
          <a:ext cx="0" cy="0"/>
          <a:chOff x="0" y="0"/>
          <a:chExt cx="0" cy="0"/>
        </a:xfrm>
      </p:grpSpPr>
      <p:sp>
        <p:nvSpPr>
          <p:cNvPr id="271" name="Google Shape;271;p24"/>
          <p:cNvSpPr txBox="1">
            <a:spLocks noGrp="1"/>
          </p:cNvSpPr>
          <p:nvPr>
            <p:ph type="title"/>
          </p:nvPr>
        </p:nvSpPr>
        <p:spPr>
          <a:xfrm>
            <a:off x="720000" y="445025"/>
            <a:ext cx="7704000" cy="72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2" name="Google Shape;272;p24"/>
          <p:cNvSpPr txBox="1">
            <a:spLocks noGrp="1"/>
          </p:cNvSpPr>
          <p:nvPr>
            <p:ph type="subTitle" idx="1"/>
          </p:nvPr>
        </p:nvSpPr>
        <p:spPr>
          <a:xfrm>
            <a:off x="4832078" y="2093750"/>
            <a:ext cx="3254100" cy="190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24"/>
          <p:cNvSpPr txBox="1">
            <a:spLocks noGrp="1"/>
          </p:cNvSpPr>
          <p:nvPr>
            <p:ph type="subTitle" idx="2"/>
          </p:nvPr>
        </p:nvSpPr>
        <p:spPr>
          <a:xfrm>
            <a:off x="1057900" y="2093750"/>
            <a:ext cx="3254100" cy="190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4" name="Google Shape;274;p24"/>
          <p:cNvGrpSpPr/>
          <p:nvPr/>
        </p:nvGrpSpPr>
        <p:grpSpPr>
          <a:xfrm>
            <a:off x="-241526" y="-1834217"/>
            <a:ext cx="10826423" cy="3592566"/>
            <a:chOff x="-241526" y="-1834217"/>
            <a:chExt cx="10826423" cy="3592566"/>
          </a:xfrm>
        </p:grpSpPr>
        <p:pic>
          <p:nvPicPr>
            <p:cNvPr id="275" name="Google Shape;275;p24"/>
            <p:cNvPicPr preferRelativeResize="0"/>
            <p:nvPr/>
          </p:nvPicPr>
          <p:blipFill>
            <a:blip r:embed="rId2">
              <a:alphaModFix/>
            </a:blip>
            <a:stretch>
              <a:fillRect/>
            </a:stretch>
          </p:blipFill>
          <p:spPr>
            <a:xfrm>
              <a:off x="4740153" y="-1834217"/>
              <a:ext cx="5844744" cy="2994408"/>
            </a:xfrm>
            <a:prstGeom prst="rect">
              <a:avLst/>
            </a:prstGeom>
            <a:noFill/>
            <a:ln>
              <a:noFill/>
            </a:ln>
          </p:spPr>
        </p:pic>
        <p:pic>
          <p:nvPicPr>
            <p:cNvPr id="276" name="Google Shape;276;p24"/>
            <p:cNvPicPr preferRelativeResize="0"/>
            <p:nvPr/>
          </p:nvPicPr>
          <p:blipFill>
            <a:blip r:embed="rId3">
              <a:alphaModFix/>
            </a:blip>
            <a:stretch>
              <a:fillRect/>
            </a:stretch>
          </p:blipFill>
          <p:spPr>
            <a:xfrm flipH="1">
              <a:off x="8657936" y="1527852"/>
              <a:ext cx="1109226" cy="230496"/>
            </a:xfrm>
            <a:prstGeom prst="rect">
              <a:avLst/>
            </a:prstGeom>
            <a:noFill/>
            <a:ln>
              <a:noFill/>
            </a:ln>
          </p:spPr>
        </p:pic>
        <p:pic>
          <p:nvPicPr>
            <p:cNvPr id="277" name="Google Shape;277;p24"/>
            <p:cNvPicPr preferRelativeResize="0"/>
            <p:nvPr/>
          </p:nvPicPr>
          <p:blipFill>
            <a:blip r:embed="rId3">
              <a:alphaModFix/>
            </a:blip>
            <a:stretch>
              <a:fillRect/>
            </a:stretch>
          </p:blipFill>
          <p:spPr>
            <a:xfrm>
              <a:off x="-241526" y="115090"/>
              <a:ext cx="1686803" cy="350500"/>
            </a:xfrm>
            <a:prstGeom prst="rect">
              <a:avLst/>
            </a:prstGeom>
            <a:noFill/>
            <a:ln>
              <a:noFill/>
            </a:ln>
          </p:spPr>
        </p:pic>
      </p:grpSp>
      <p:grpSp>
        <p:nvGrpSpPr>
          <p:cNvPr id="278" name="Google Shape;278;p24"/>
          <p:cNvGrpSpPr/>
          <p:nvPr/>
        </p:nvGrpSpPr>
        <p:grpSpPr>
          <a:xfrm>
            <a:off x="-87022" y="229030"/>
            <a:ext cx="7979332" cy="5123920"/>
            <a:chOff x="-87022" y="229030"/>
            <a:chExt cx="7979332" cy="5123920"/>
          </a:xfrm>
        </p:grpSpPr>
        <p:pic>
          <p:nvPicPr>
            <p:cNvPr id="279" name="Google Shape;279;p24"/>
            <p:cNvPicPr preferRelativeResize="0"/>
            <p:nvPr/>
          </p:nvPicPr>
          <p:blipFill>
            <a:blip r:embed="rId4">
              <a:alphaModFix/>
            </a:blip>
            <a:stretch>
              <a:fillRect/>
            </a:stretch>
          </p:blipFill>
          <p:spPr>
            <a:xfrm rot="43">
              <a:off x="-87022" y="3357138"/>
              <a:ext cx="828645" cy="1384773"/>
            </a:xfrm>
            <a:prstGeom prst="rect">
              <a:avLst/>
            </a:prstGeom>
            <a:noFill/>
            <a:ln>
              <a:noFill/>
            </a:ln>
          </p:spPr>
        </p:pic>
        <p:pic>
          <p:nvPicPr>
            <p:cNvPr id="280" name="Google Shape;280;p24"/>
            <p:cNvPicPr preferRelativeResize="0"/>
            <p:nvPr/>
          </p:nvPicPr>
          <p:blipFill>
            <a:blip r:embed="rId5">
              <a:alphaModFix/>
            </a:blip>
            <a:stretch>
              <a:fillRect/>
            </a:stretch>
          </p:blipFill>
          <p:spPr>
            <a:xfrm flipH="1">
              <a:off x="-1" y="4369800"/>
              <a:ext cx="2913200" cy="983150"/>
            </a:xfrm>
            <a:prstGeom prst="rect">
              <a:avLst/>
            </a:prstGeom>
            <a:noFill/>
            <a:ln>
              <a:noFill/>
            </a:ln>
          </p:spPr>
        </p:pic>
        <p:pic>
          <p:nvPicPr>
            <p:cNvPr id="281" name="Google Shape;281;p24"/>
            <p:cNvPicPr preferRelativeResize="0"/>
            <p:nvPr/>
          </p:nvPicPr>
          <p:blipFill>
            <a:blip r:embed="rId6">
              <a:alphaModFix/>
            </a:blip>
            <a:stretch>
              <a:fillRect/>
            </a:stretch>
          </p:blipFill>
          <p:spPr>
            <a:xfrm rot="771746">
              <a:off x="7629692" y="253945"/>
              <a:ext cx="244901" cy="186737"/>
            </a:xfrm>
            <a:prstGeom prst="rect">
              <a:avLst/>
            </a:prstGeom>
            <a:noFill/>
            <a:ln>
              <a:noFill/>
            </a:ln>
          </p:spPr>
        </p:pic>
        <p:pic>
          <p:nvPicPr>
            <p:cNvPr id="282" name="Google Shape;282;p24"/>
            <p:cNvPicPr preferRelativeResize="0"/>
            <p:nvPr/>
          </p:nvPicPr>
          <p:blipFill>
            <a:blip r:embed="rId7">
              <a:alphaModFix/>
            </a:blip>
            <a:stretch>
              <a:fillRect/>
            </a:stretch>
          </p:blipFill>
          <p:spPr>
            <a:xfrm rot="1368774">
              <a:off x="6610788" y="4897900"/>
              <a:ext cx="373200" cy="354807"/>
            </a:xfrm>
            <a:prstGeom prst="rect">
              <a:avLst/>
            </a:prstGeom>
            <a:noFill/>
            <a:ln>
              <a:noFill/>
            </a:ln>
          </p:spPr>
        </p:pic>
        <p:pic>
          <p:nvPicPr>
            <p:cNvPr id="283" name="Google Shape;283;p24"/>
            <p:cNvPicPr preferRelativeResize="0"/>
            <p:nvPr/>
          </p:nvPicPr>
          <p:blipFill>
            <a:blip r:embed="rId7">
              <a:alphaModFix/>
            </a:blip>
            <a:stretch>
              <a:fillRect/>
            </a:stretch>
          </p:blipFill>
          <p:spPr>
            <a:xfrm rot="-561570">
              <a:off x="278895" y="2793832"/>
              <a:ext cx="257459" cy="244763"/>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713225" y="2030525"/>
            <a:ext cx="4080000" cy="858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title" idx="2" hasCustomPrompt="1"/>
          </p:nvPr>
        </p:nvSpPr>
        <p:spPr>
          <a:xfrm>
            <a:off x="713225" y="1060313"/>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5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 name="Google Shape;21;p3"/>
          <p:cNvSpPr txBox="1">
            <a:spLocks noGrp="1"/>
          </p:cNvSpPr>
          <p:nvPr>
            <p:ph type="subTitle" idx="1"/>
          </p:nvPr>
        </p:nvSpPr>
        <p:spPr>
          <a:xfrm>
            <a:off x="713225" y="2889113"/>
            <a:ext cx="2415600" cy="735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2" name="Google Shape;22;p3"/>
          <p:cNvGrpSpPr/>
          <p:nvPr/>
        </p:nvGrpSpPr>
        <p:grpSpPr>
          <a:xfrm>
            <a:off x="3016048" y="115090"/>
            <a:ext cx="6383453" cy="5028410"/>
            <a:chOff x="3016048" y="115090"/>
            <a:chExt cx="6383453" cy="5028410"/>
          </a:xfrm>
        </p:grpSpPr>
        <p:pic>
          <p:nvPicPr>
            <p:cNvPr id="23" name="Google Shape;23;p3"/>
            <p:cNvPicPr preferRelativeResize="0"/>
            <p:nvPr/>
          </p:nvPicPr>
          <p:blipFill>
            <a:blip r:embed="rId2">
              <a:alphaModFix/>
            </a:blip>
            <a:stretch>
              <a:fillRect/>
            </a:stretch>
          </p:blipFill>
          <p:spPr>
            <a:xfrm flipH="1">
              <a:off x="3016048" y="687300"/>
              <a:ext cx="6127952" cy="4456201"/>
            </a:xfrm>
            <a:prstGeom prst="rect">
              <a:avLst/>
            </a:prstGeom>
            <a:noFill/>
            <a:ln>
              <a:noFill/>
            </a:ln>
          </p:spPr>
        </p:pic>
        <p:pic>
          <p:nvPicPr>
            <p:cNvPr id="24" name="Google Shape;24;p3"/>
            <p:cNvPicPr preferRelativeResize="0"/>
            <p:nvPr/>
          </p:nvPicPr>
          <p:blipFill>
            <a:blip r:embed="rId3">
              <a:alphaModFix/>
            </a:blip>
            <a:stretch>
              <a:fillRect/>
            </a:stretch>
          </p:blipFill>
          <p:spPr>
            <a:xfrm flipH="1">
              <a:off x="5291386" y="465602"/>
              <a:ext cx="1109226" cy="230496"/>
            </a:xfrm>
            <a:prstGeom prst="rect">
              <a:avLst/>
            </a:prstGeom>
            <a:noFill/>
            <a:ln>
              <a:noFill/>
            </a:ln>
          </p:spPr>
        </p:pic>
        <p:pic>
          <p:nvPicPr>
            <p:cNvPr id="25" name="Google Shape;25;p3"/>
            <p:cNvPicPr preferRelativeResize="0"/>
            <p:nvPr/>
          </p:nvPicPr>
          <p:blipFill>
            <a:blip r:embed="rId3">
              <a:alphaModFix/>
            </a:blip>
            <a:stretch>
              <a:fillRect/>
            </a:stretch>
          </p:blipFill>
          <p:spPr>
            <a:xfrm>
              <a:off x="7712699" y="115090"/>
              <a:ext cx="1686803" cy="350500"/>
            </a:xfrm>
            <a:prstGeom prst="rect">
              <a:avLst/>
            </a:prstGeom>
            <a:noFill/>
            <a:ln>
              <a:noFill/>
            </a:ln>
          </p:spPr>
        </p:pic>
      </p:grpSp>
      <p:grpSp>
        <p:nvGrpSpPr>
          <p:cNvPr id="26" name="Google Shape;26;p3"/>
          <p:cNvGrpSpPr/>
          <p:nvPr/>
        </p:nvGrpSpPr>
        <p:grpSpPr>
          <a:xfrm>
            <a:off x="-161592" y="-164247"/>
            <a:ext cx="7554476" cy="4943960"/>
            <a:chOff x="-161592" y="-164247"/>
            <a:chExt cx="7554476" cy="4943960"/>
          </a:xfrm>
        </p:grpSpPr>
        <p:pic>
          <p:nvPicPr>
            <p:cNvPr id="27" name="Google Shape;27;p3"/>
            <p:cNvPicPr preferRelativeResize="0"/>
            <p:nvPr/>
          </p:nvPicPr>
          <p:blipFill>
            <a:blip r:embed="rId4">
              <a:alphaModFix/>
            </a:blip>
            <a:stretch>
              <a:fillRect/>
            </a:stretch>
          </p:blipFill>
          <p:spPr>
            <a:xfrm rot="771746">
              <a:off x="7130267" y="253945"/>
              <a:ext cx="244901" cy="186737"/>
            </a:xfrm>
            <a:prstGeom prst="rect">
              <a:avLst/>
            </a:prstGeom>
            <a:noFill/>
            <a:ln>
              <a:noFill/>
            </a:ln>
          </p:spPr>
        </p:pic>
        <p:pic>
          <p:nvPicPr>
            <p:cNvPr id="28" name="Google Shape;28;p3"/>
            <p:cNvPicPr preferRelativeResize="0"/>
            <p:nvPr/>
          </p:nvPicPr>
          <p:blipFill>
            <a:blip r:embed="rId5">
              <a:alphaModFix/>
            </a:blip>
            <a:stretch>
              <a:fillRect/>
            </a:stretch>
          </p:blipFill>
          <p:spPr>
            <a:xfrm>
              <a:off x="-161592" y="1603030"/>
              <a:ext cx="373200" cy="373200"/>
            </a:xfrm>
            <a:prstGeom prst="rect">
              <a:avLst/>
            </a:prstGeom>
            <a:noFill/>
            <a:ln>
              <a:noFill/>
            </a:ln>
          </p:spPr>
        </p:pic>
        <p:pic>
          <p:nvPicPr>
            <p:cNvPr id="29" name="Google Shape;29;p3"/>
            <p:cNvPicPr preferRelativeResize="0"/>
            <p:nvPr/>
          </p:nvPicPr>
          <p:blipFill>
            <a:blip r:embed="rId6">
              <a:alphaModFix/>
            </a:blip>
            <a:stretch>
              <a:fillRect/>
            </a:stretch>
          </p:blipFill>
          <p:spPr>
            <a:xfrm rot="1368774">
              <a:off x="1079588" y="-105775"/>
              <a:ext cx="373200" cy="354807"/>
            </a:xfrm>
            <a:prstGeom prst="rect">
              <a:avLst/>
            </a:prstGeom>
            <a:noFill/>
            <a:ln>
              <a:noFill/>
            </a:ln>
          </p:spPr>
        </p:pic>
        <p:pic>
          <p:nvPicPr>
            <p:cNvPr id="30" name="Google Shape;30;p3"/>
            <p:cNvPicPr preferRelativeResize="0"/>
            <p:nvPr/>
          </p:nvPicPr>
          <p:blipFill>
            <a:blip r:embed="rId6">
              <a:alphaModFix/>
            </a:blip>
            <a:stretch>
              <a:fillRect/>
            </a:stretch>
          </p:blipFill>
          <p:spPr>
            <a:xfrm rot="3290615">
              <a:off x="3873370" y="4481607"/>
              <a:ext cx="257459" cy="244763"/>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4296492" y="-85716"/>
            <a:ext cx="15027854" cy="9536283"/>
            <a:chOff x="-4296492" y="-85716"/>
            <a:chExt cx="15027854" cy="9536283"/>
          </a:xfrm>
        </p:grpSpPr>
        <p:pic>
          <p:nvPicPr>
            <p:cNvPr id="50" name="Google Shape;50;p5"/>
            <p:cNvPicPr preferRelativeResize="0"/>
            <p:nvPr/>
          </p:nvPicPr>
          <p:blipFill>
            <a:blip r:embed="rId2">
              <a:alphaModFix/>
            </a:blip>
            <a:stretch>
              <a:fillRect/>
            </a:stretch>
          </p:blipFill>
          <p:spPr>
            <a:xfrm rot="-7181717" flipH="1">
              <a:off x="-4092228" y="2110675"/>
              <a:ext cx="8044758" cy="5143501"/>
            </a:xfrm>
            <a:prstGeom prst="rect">
              <a:avLst/>
            </a:prstGeom>
            <a:noFill/>
            <a:ln>
              <a:noFill/>
            </a:ln>
          </p:spPr>
        </p:pic>
        <p:pic>
          <p:nvPicPr>
            <p:cNvPr id="51" name="Google Shape;51;p5"/>
            <p:cNvPicPr preferRelativeResize="0"/>
            <p:nvPr/>
          </p:nvPicPr>
          <p:blipFill>
            <a:blip r:embed="rId3">
              <a:alphaModFix/>
            </a:blip>
            <a:stretch>
              <a:fillRect/>
            </a:stretch>
          </p:blipFill>
          <p:spPr>
            <a:xfrm rot="9645924">
              <a:off x="5740975" y="2707399"/>
              <a:ext cx="4571624" cy="3316951"/>
            </a:xfrm>
            <a:prstGeom prst="rect">
              <a:avLst/>
            </a:prstGeom>
            <a:noFill/>
            <a:ln>
              <a:noFill/>
            </a:ln>
          </p:spPr>
        </p:pic>
      </p:grpSp>
      <p:sp>
        <p:nvSpPr>
          <p:cNvPr id="52" name="Google Shape;52;p5"/>
          <p:cNvSpPr txBox="1">
            <a:spLocks noGrp="1"/>
          </p:cNvSpPr>
          <p:nvPr>
            <p:ph type="title"/>
          </p:nvPr>
        </p:nvSpPr>
        <p:spPr>
          <a:xfrm>
            <a:off x="720000" y="445025"/>
            <a:ext cx="7704000" cy="72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5"/>
          <p:cNvSpPr txBox="1">
            <a:spLocks noGrp="1"/>
          </p:cNvSpPr>
          <p:nvPr>
            <p:ph type="subTitle" idx="1"/>
          </p:nvPr>
        </p:nvSpPr>
        <p:spPr>
          <a:xfrm>
            <a:off x="4847971" y="3803849"/>
            <a:ext cx="2505600" cy="64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Google Shape;54;p5"/>
          <p:cNvSpPr txBox="1">
            <a:spLocks noGrp="1"/>
          </p:cNvSpPr>
          <p:nvPr>
            <p:ph type="subTitle" idx="2"/>
          </p:nvPr>
        </p:nvSpPr>
        <p:spPr>
          <a:xfrm>
            <a:off x="1790429" y="3803849"/>
            <a:ext cx="2505600" cy="64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5" name="Google Shape;55;p5"/>
          <p:cNvSpPr txBox="1">
            <a:spLocks noGrp="1"/>
          </p:cNvSpPr>
          <p:nvPr>
            <p:ph type="subTitle" idx="3"/>
          </p:nvPr>
        </p:nvSpPr>
        <p:spPr>
          <a:xfrm>
            <a:off x="4847971" y="3249750"/>
            <a:ext cx="25056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Calistoga"/>
                <a:ea typeface="Calistoga"/>
                <a:cs typeface="Calistoga"/>
                <a:sym typeface="Calistoga"/>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56" name="Google Shape;56;p5"/>
          <p:cNvSpPr txBox="1">
            <a:spLocks noGrp="1"/>
          </p:cNvSpPr>
          <p:nvPr>
            <p:ph type="subTitle" idx="4"/>
          </p:nvPr>
        </p:nvSpPr>
        <p:spPr>
          <a:xfrm>
            <a:off x="1790429" y="3249750"/>
            <a:ext cx="25056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Calistoga"/>
                <a:ea typeface="Calistoga"/>
                <a:cs typeface="Calistoga"/>
                <a:sym typeface="Calistoga"/>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57" name="Google Shape;57;p5"/>
          <p:cNvGrpSpPr/>
          <p:nvPr/>
        </p:nvGrpSpPr>
        <p:grpSpPr>
          <a:xfrm>
            <a:off x="-1025497" y="228644"/>
            <a:ext cx="11194994" cy="5469802"/>
            <a:chOff x="-1025497" y="228644"/>
            <a:chExt cx="11194994" cy="5469802"/>
          </a:xfrm>
        </p:grpSpPr>
        <p:pic>
          <p:nvPicPr>
            <p:cNvPr id="58" name="Google Shape;58;p5"/>
            <p:cNvPicPr preferRelativeResize="0"/>
            <p:nvPr/>
          </p:nvPicPr>
          <p:blipFill>
            <a:blip r:embed="rId4">
              <a:alphaModFix/>
            </a:blip>
            <a:stretch>
              <a:fillRect/>
            </a:stretch>
          </p:blipFill>
          <p:spPr>
            <a:xfrm>
              <a:off x="4682071" y="4943955"/>
              <a:ext cx="373200" cy="373200"/>
            </a:xfrm>
            <a:prstGeom prst="rect">
              <a:avLst/>
            </a:prstGeom>
            <a:noFill/>
            <a:ln>
              <a:noFill/>
            </a:ln>
          </p:spPr>
        </p:pic>
        <p:pic>
          <p:nvPicPr>
            <p:cNvPr id="59" name="Google Shape;59;p5"/>
            <p:cNvPicPr preferRelativeResize="0"/>
            <p:nvPr/>
          </p:nvPicPr>
          <p:blipFill>
            <a:blip r:embed="rId5">
              <a:alphaModFix/>
            </a:blip>
            <a:stretch>
              <a:fillRect/>
            </a:stretch>
          </p:blipFill>
          <p:spPr>
            <a:xfrm rot="2561649">
              <a:off x="8302044" y="283507"/>
              <a:ext cx="257459" cy="244764"/>
            </a:xfrm>
            <a:prstGeom prst="rect">
              <a:avLst/>
            </a:prstGeom>
            <a:noFill/>
            <a:ln>
              <a:noFill/>
            </a:ln>
          </p:spPr>
        </p:pic>
        <p:pic>
          <p:nvPicPr>
            <p:cNvPr id="60" name="Google Shape;60;p5"/>
            <p:cNvPicPr preferRelativeResize="0"/>
            <p:nvPr/>
          </p:nvPicPr>
          <p:blipFill>
            <a:blip r:embed="rId6">
              <a:alphaModFix/>
            </a:blip>
            <a:stretch>
              <a:fillRect/>
            </a:stretch>
          </p:blipFill>
          <p:spPr>
            <a:xfrm rot="-677045">
              <a:off x="-733138" y="2367012"/>
              <a:ext cx="1900627" cy="3176178"/>
            </a:xfrm>
            <a:prstGeom prst="rect">
              <a:avLst/>
            </a:prstGeom>
            <a:noFill/>
            <a:ln>
              <a:noFill/>
            </a:ln>
          </p:spPr>
        </p:pic>
        <p:pic>
          <p:nvPicPr>
            <p:cNvPr id="61" name="Google Shape;61;p5"/>
            <p:cNvPicPr preferRelativeResize="0"/>
            <p:nvPr/>
          </p:nvPicPr>
          <p:blipFill>
            <a:blip r:embed="rId6">
              <a:alphaModFix/>
            </a:blip>
            <a:stretch>
              <a:fillRect/>
            </a:stretch>
          </p:blipFill>
          <p:spPr>
            <a:xfrm rot="677045" flipH="1">
              <a:off x="7976512" y="2367012"/>
              <a:ext cx="1900627" cy="3176178"/>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6"/>
          <p:cNvSpPr txBox="1">
            <a:spLocks noGrp="1"/>
          </p:cNvSpPr>
          <p:nvPr>
            <p:ph type="title"/>
          </p:nvPr>
        </p:nvSpPr>
        <p:spPr>
          <a:xfrm>
            <a:off x="720000" y="445025"/>
            <a:ext cx="7704000" cy="72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4" name="Google Shape;64;p6"/>
          <p:cNvGrpSpPr/>
          <p:nvPr/>
        </p:nvGrpSpPr>
        <p:grpSpPr>
          <a:xfrm>
            <a:off x="-584225" y="-135972"/>
            <a:ext cx="11253187" cy="6322248"/>
            <a:chOff x="-584225" y="-135972"/>
            <a:chExt cx="11253187" cy="6322248"/>
          </a:xfrm>
        </p:grpSpPr>
        <p:pic>
          <p:nvPicPr>
            <p:cNvPr id="65" name="Google Shape;65;p6"/>
            <p:cNvPicPr preferRelativeResize="0"/>
            <p:nvPr/>
          </p:nvPicPr>
          <p:blipFill>
            <a:blip r:embed="rId2">
              <a:alphaModFix/>
            </a:blip>
            <a:stretch>
              <a:fillRect/>
            </a:stretch>
          </p:blipFill>
          <p:spPr>
            <a:xfrm rot="1711554">
              <a:off x="8692054" y="1064870"/>
              <a:ext cx="244900" cy="186738"/>
            </a:xfrm>
            <a:prstGeom prst="rect">
              <a:avLst/>
            </a:prstGeom>
            <a:noFill/>
            <a:ln>
              <a:noFill/>
            </a:ln>
          </p:spPr>
        </p:pic>
        <p:grpSp>
          <p:nvGrpSpPr>
            <p:cNvPr id="66" name="Google Shape;66;p6"/>
            <p:cNvGrpSpPr/>
            <p:nvPr/>
          </p:nvGrpSpPr>
          <p:grpSpPr>
            <a:xfrm>
              <a:off x="-584225" y="-135972"/>
              <a:ext cx="11253187" cy="6322248"/>
              <a:chOff x="-584225" y="-135972"/>
              <a:chExt cx="11253187" cy="6322248"/>
            </a:xfrm>
          </p:grpSpPr>
          <p:pic>
            <p:nvPicPr>
              <p:cNvPr id="67" name="Google Shape;67;p6"/>
              <p:cNvPicPr preferRelativeResize="0"/>
              <p:nvPr/>
            </p:nvPicPr>
            <p:blipFill>
              <a:blip r:embed="rId3">
                <a:alphaModFix/>
              </a:blip>
              <a:stretch>
                <a:fillRect/>
              </a:stretch>
            </p:blipFill>
            <p:spPr>
              <a:xfrm flipH="1">
                <a:off x="6645925" y="-135972"/>
                <a:ext cx="1686803" cy="350500"/>
              </a:xfrm>
              <a:prstGeom prst="rect">
                <a:avLst/>
              </a:prstGeom>
              <a:noFill/>
              <a:ln>
                <a:noFill/>
              </a:ln>
            </p:spPr>
          </p:pic>
          <p:pic>
            <p:nvPicPr>
              <p:cNvPr id="68" name="Google Shape;68;p6"/>
              <p:cNvPicPr preferRelativeResize="0"/>
              <p:nvPr/>
            </p:nvPicPr>
            <p:blipFill>
              <a:blip r:embed="rId3">
                <a:alphaModFix/>
              </a:blip>
              <a:stretch>
                <a:fillRect/>
              </a:stretch>
            </p:blipFill>
            <p:spPr>
              <a:xfrm flipH="1">
                <a:off x="8509200" y="214527"/>
                <a:ext cx="1109226" cy="230496"/>
              </a:xfrm>
              <a:prstGeom prst="rect">
                <a:avLst/>
              </a:prstGeom>
              <a:noFill/>
              <a:ln>
                <a:noFill/>
              </a:ln>
            </p:spPr>
          </p:pic>
          <p:pic>
            <p:nvPicPr>
              <p:cNvPr id="69" name="Google Shape;69;p6"/>
              <p:cNvPicPr preferRelativeResize="0"/>
              <p:nvPr/>
            </p:nvPicPr>
            <p:blipFill>
              <a:blip r:embed="rId2">
                <a:alphaModFix/>
              </a:blip>
              <a:stretch>
                <a:fillRect/>
              </a:stretch>
            </p:blipFill>
            <p:spPr>
              <a:xfrm rot="-1351634">
                <a:off x="-36287" y="1077393"/>
                <a:ext cx="367225" cy="280015"/>
              </a:xfrm>
              <a:prstGeom prst="rect">
                <a:avLst/>
              </a:prstGeom>
              <a:noFill/>
              <a:ln>
                <a:noFill/>
              </a:ln>
            </p:spPr>
          </p:pic>
          <p:pic>
            <p:nvPicPr>
              <p:cNvPr id="70" name="Google Shape;70;p6"/>
              <p:cNvPicPr preferRelativeResize="0"/>
              <p:nvPr/>
            </p:nvPicPr>
            <p:blipFill>
              <a:blip r:embed="rId3">
                <a:alphaModFix/>
              </a:blip>
              <a:stretch>
                <a:fillRect/>
              </a:stretch>
            </p:blipFill>
            <p:spPr>
              <a:xfrm flipH="1">
                <a:off x="-356625" y="94528"/>
                <a:ext cx="1686803" cy="350500"/>
              </a:xfrm>
              <a:prstGeom prst="rect">
                <a:avLst/>
              </a:prstGeom>
              <a:noFill/>
              <a:ln>
                <a:noFill/>
              </a:ln>
            </p:spPr>
          </p:pic>
          <p:pic>
            <p:nvPicPr>
              <p:cNvPr id="71" name="Google Shape;71;p6"/>
              <p:cNvPicPr preferRelativeResize="0"/>
              <p:nvPr/>
            </p:nvPicPr>
            <p:blipFill>
              <a:blip r:embed="rId3">
                <a:alphaModFix/>
              </a:blip>
              <a:stretch>
                <a:fillRect/>
              </a:stretch>
            </p:blipFill>
            <p:spPr>
              <a:xfrm>
                <a:off x="-584225" y="3328752"/>
                <a:ext cx="1109226" cy="230496"/>
              </a:xfrm>
              <a:prstGeom prst="rect">
                <a:avLst/>
              </a:prstGeom>
              <a:noFill/>
              <a:ln>
                <a:noFill/>
              </a:ln>
            </p:spPr>
          </p:pic>
          <p:pic>
            <p:nvPicPr>
              <p:cNvPr id="72" name="Google Shape;72;p6"/>
              <p:cNvPicPr preferRelativeResize="0"/>
              <p:nvPr/>
            </p:nvPicPr>
            <p:blipFill>
              <a:blip r:embed="rId4">
                <a:alphaModFix/>
              </a:blip>
              <a:stretch>
                <a:fillRect/>
              </a:stretch>
            </p:blipFill>
            <p:spPr>
              <a:xfrm rot="10800000">
                <a:off x="6097337" y="2869325"/>
                <a:ext cx="4571625" cy="3316951"/>
              </a:xfrm>
              <a:prstGeom prst="rect">
                <a:avLst/>
              </a:prstGeom>
              <a:noFill/>
              <a:ln>
                <a:noFill/>
              </a:ln>
            </p:spPr>
          </p:pic>
          <p:pic>
            <p:nvPicPr>
              <p:cNvPr id="73" name="Google Shape;73;p6"/>
              <p:cNvPicPr preferRelativeResize="0"/>
              <p:nvPr/>
            </p:nvPicPr>
            <p:blipFill>
              <a:blip r:embed="rId5">
                <a:alphaModFix/>
              </a:blip>
              <a:stretch>
                <a:fillRect/>
              </a:stretch>
            </p:blipFill>
            <p:spPr>
              <a:xfrm rot="-228464">
                <a:off x="8637245" y="3151553"/>
                <a:ext cx="853149" cy="1425690"/>
              </a:xfrm>
              <a:prstGeom prst="rect">
                <a:avLst/>
              </a:prstGeom>
              <a:noFill/>
              <a:ln>
                <a:noFill/>
              </a:ln>
            </p:spPr>
          </p:pic>
          <p:pic>
            <p:nvPicPr>
              <p:cNvPr id="74" name="Google Shape;74;p6"/>
              <p:cNvPicPr preferRelativeResize="0"/>
              <p:nvPr/>
            </p:nvPicPr>
            <p:blipFill>
              <a:blip r:embed="rId6">
                <a:alphaModFix/>
              </a:blip>
              <a:stretch>
                <a:fillRect/>
              </a:stretch>
            </p:blipFill>
            <p:spPr>
              <a:xfrm>
                <a:off x="2569271" y="4912705"/>
                <a:ext cx="373200" cy="373200"/>
              </a:xfrm>
              <a:prstGeom prst="rect">
                <a:avLst/>
              </a:prstGeom>
              <a:noFill/>
              <a:ln>
                <a:noFill/>
              </a:ln>
            </p:spPr>
          </p:pic>
        </p:grpSp>
        <p:pic>
          <p:nvPicPr>
            <p:cNvPr id="75" name="Google Shape;75;p6"/>
            <p:cNvPicPr preferRelativeResize="0"/>
            <p:nvPr/>
          </p:nvPicPr>
          <p:blipFill>
            <a:blip r:embed="rId7">
              <a:alphaModFix/>
            </a:blip>
            <a:stretch>
              <a:fillRect/>
            </a:stretch>
          </p:blipFill>
          <p:spPr>
            <a:xfrm rot="2974993">
              <a:off x="5791956" y="207394"/>
              <a:ext cx="257459" cy="244764"/>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9"/>
        <p:cNvGrpSpPr/>
        <p:nvPr/>
      </p:nvGrpSpPr>
      <p:grpSpPr>
        <a:xfrm>
          <a:off x="0" y="0"/>
          <a:ext cx="0" cy="0"/>
          <a:chOff x="0" y="0"/>
          <a:chExt cx="0" cy="0"/>
        </a:xfrm>
      </p:grpSpPr>
      <p:sp>
        <p:nvSpPr>
          <p:cNvPr id="90" name="Google Shape;90;p8"/>
          <p:cNvSpPr txBox="1">
            <a:spLocks noGrp="1"/>
          </p:cNvSpPr>
          <p:nvPr>
            <p:ph type="title"/>
          </p:nvPr>
        </p:nvSpPr>
        <p:spPr>
          <a:xfrm>
            <a:off x="2000350" y="1376600"/>
            <a:ext cx="5143500" cy="2170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91" name="Google Shape;91;p8"/>
          <p:cNvGrpSpPr/>
          <p:nvPr/>
        </p:nvGrpSpPr>
        <p:grpSpPr>
          <a:xfrm>
            <a:off x="5366437" y="1863200"/>
            <a:ext cx="5441627" cy="4682306"/>
            <a:chOff x="5088412" y="1863200"/>
            <a:chExt cx="5441627" cy="4682306"/>
          </a:xfrm>
        </p:grpSpPr>
        <p:grpSp>
          <p:nvGrpSpPr>
            <p:cNvPr id="92" name="Google Shape;92;p8"/>
            <p:cNvGrpSpPr/>
            <p:nvPr/>
          </p:nvGrpSpPr>
          <p:grpSpPr>
            <a:xfrm>
              <a:off x="7182810" y="1863200"/>
              <a:ext cx="2507816" cy="2830176"/>
              <a:chOff x="7171038" y="1863200"/>
              <a:chExt cx="2507816" cy="2830176"/>
            </a:xfrm>
          </p:grpSpPr>
          <p:pic>
            <p:nvPicPr>
              <p:cNvPr id="93" name="Google Shape;93;p8"/>
              <p:cNvPicPr preferRelativeResize="0"/>
              <p:nvPr/>
            </p:nvPicPr>
            <p:blipFill>
              <a:blip r:embed="rId2">
                <a:alphaModFix/>
              </a:blip>
              <a:stretch>
                <a:fillRect/>
              </a:stretch>
            </p:blipFill>
            <p:spPr>
              <a:xfrm rot="793233">
                <a:off x="8006334" y="1994130"/>
                <a:ext cx="1419987" cy="2372975"/>
              </a:xfrm>
              <a:prstGeom prst="rect">
                <a:avLst/>
              </a:prstGeom>
              <a:noFill/>
              <a:ln>
                <a:noFill/>
              </a:ln>
            </p:spPr>
          </p:pic>
          <p:pic>
            <p:nvPicPr>
              <p:cNvPr id="94" name="Google Shape;94;p8"/>
              <p:cNvPicPr preferRelativeResize="0"/>
              <p:nvPr/>
            </p:nvPicPr>
            <p:blipFill>
              <a:blip r:embed="rId2">
                <a:alphaModFix/>
              </a:blip>
              <a:stretch>
                <a:fillRect/>
              </a:stretch>
            </p:blipFill>
            <p:spPr>
              <a:xfrm rot="-1282118">
                <a:off x="7440582" y="2901117"/>
                <a:ext cx="997991" cy="1667770"/>
              </a:xfrm>
              <a:prstGeom prst="rect">
                <a:avLst/>
              </a:prstGeom>
              <a:noFill/>
              <a:ln>
                <a:noFill/>
              </a:ln>
            </p:spPr>
          </p:pic>
        </p:grpSp>
        <p:pic>
          <p:nvPicPr>
            <p:cNvPr id="95" name="Google Shape;95;p8"/>
            <p:cNvPicPr preferRelativeResize="0"/>
            <p:nvPr/>
          </p:nvPicPr>
          <p:blipFill>
            <a:blip r:embed="rId3">
              <a:alphaModFix/>
            </a:blip>
            <a:stretch>
              <a:fillRect/>
            </a:stretch>
          </p:blipFill>
          <p:spPr>
            <a:xfrm rot="566415">
              <a:off x="5339825" y="2690550"/>
              <a:ext cx="4938800" cy="3473449"/>
            </a:xfrm>
            <a:prstGeom prst="rect">
              <a:avLst/>
            </a:prstGeom>
            <a:noFill/>
            <a:ln>
              <a:noFill/>
            </a:ln>
          </p:spPr>
        </p:pic>
      </p:grpSp>
      <p:grpSp>
        <p:nvGrpSpPr>
          <p:cNvPr id="96" name="Google Shape;96;p8"/>
          <p:cNvGrpSpPr/>
          <p:nvPr/>
        </p:nvGrpSpPr>
        <p:grpSpPr>
          <a:xfrm>
            <a:off x="-4041917" y="1863190"/>
            <a:ext cx="7275687" cy="7074477"/>
            <a:chOff x="-3872017" y="1863190"/>
            <a:chExt cx="7275687" cy="7074477"/>
          </a:xfrm>
        </p:grpSpPr>
        <p:grpSp>
          <p:nvGrpSpPr>
            <p:cNvPr id="97" name="Google Shape;97;p8"/>
            <p:cNvGrpSpPr/>
            <p:nvPr/>
          </p:nvGrpSpPr>
          <p:grpSpPr>
            <a:xfrm flipH="1">
              <a:off x="-546625" y="1863190"/>
              <a:ext cx="2507825" cy="2830186"/>
              <a:chOff x="7171029" y="1863190"/>
              <a:chExt cx="2507825" cy="2830186"/>
            </a:xfrm>
          </p:grpSpPr>
          <p:pic>
            <p:nvPicPr>
              <p:cNvPr id="98" name="Google Shape;98;p8"/>
              <p:cNvPicPr preferRelativeResize="0"/>
              <p:nvPr/>
            </p:nvPicPr>
            <p:blipFill>
              <a:blip r:embed="rId2">
                <a:alphaModFix/>
              </a:blip>
              <a:stretch>
                <a:fillRect/>
              </a:stretch>
            </p:blipFill>
            <p:spPr>
              <a:xfrm rot="793234">
                <a:off x="8006327" y="1994120"/>
                <a:ext cx="1419991" cy="2372985"/>
              </a:xfrm>
              <a:prstGeom prst="rect">
                <a:avLst/>
              </a:prstGeom>
              <a:noFill/>
              <a:ln>
                <a:noFill/>
              </a:ln>
            </p:spPr>
          </p:pic>
          <p:pic>
            <p:nvPicPr>
              <p:cNvPr id="99" name="Google Shape;99;p8"/>
              <p:cNvPicPr preferRelativeResize="0"/>
              <p:nvPr/>
            </p:nvPicPr>
            <p:blipFill>
              <a:blip r:embed="rId2">
                <a:alphaModFix/>
              </a:blip>
              <a:stretch>
                <a:fillRect/>
              </a:stretch>
            </p:blipFill>
            <p:spPr>
              <a:xfrm rot="-1282119">
                <a:off x="7440574" y="2901110"/>
                <a:ext cx="997994" cy="1667775"/>
              </a:xfrm>
              <a:prstGeom prst="rect">
                <a:avLst/>
              </a:prstGeom>
              <a:noFill/>
              <a:ln>
                <a:noFill/>
              </a:ln>
            </p:spPr>
          </p:pic>
        </p:grpSp>
        <p:pic>
          <p:nvPicPr>
            <p:cNvPr id="100" name="Google Shape;100;p8"/>
            <p:cNvPicPr preferRelativeResize="0"/>
            <p:nvPr/>
          </p:nvPicPr>
          <p:blipFill>
            <a:blip r:embed="rId4">
              <a:alphaModFix/>
            </a:blip>
            <a:stretch>
              <a:fillRect/>
            </a:stretch>
          </p:blipFill>
          <p:spPr>
            <a:xfrm rot="-527128" flipH="1">
              <a:off x="-3517746" y="3322825"/>
              <a:ext cx="6567145" cy="5143498"/>
            </a:xfrm>
            <a:prstGeom prst="rect">
              <a:avLst/>
            </a:prstGeom>
            <a:noFill/>
            <a:ln>
              <a:noFill/>
            </a:ln>
          </p:spPr>
        </p:pic>
      </p:grpSp>
      <p:grpSp>
        <p:nvGrpSpPr>
          <p:cNvPr id="101" name="Google Shape;101;p8"/>
          <p:cNvGrpSpPr/>
          <p:nvPr/>
        </p:nvGrpSpPr>
        <p:grpSpPr>
          <a:xfrm>
            <a:off x="-973589" y="-76895"/>
            <a:ext cx="9790760" cy="4938018"/>
            <a:chOff x="-973589" y="-76895"/>
            <a:chExt cx="9790760" cy="4938018"/>
          </a:xfrm>
        </p:grpSpPr>
        <p:pic>
          <p:nvPicPr>
            <p:cNvPr id="102" name="Google Shape;102;p8"/>
            <p:cNvPicPr preferRelativeResize="0"/>
            <p:nvPr/>
          </p:nvPicPr>
          <p:blipFill>
            <a:blip r:embed="rId5">
              <a:alphaModFix/>
            </a:blip>
            <a:stretch>
              <a:fillRect/>
            </a:stretch>
          </p:blipFill>
          <p:spPr>
            <a:xfrm flipH="1">
              <a:off x="-973589" y="644615"/>
              <a:ext cx="1686803" cy="350500"/>
            </a:xfrm>
            <a:prstGeom prst="rect">
              <a:avLst/>
            </a:prstGeom>
            <a:noFill/>
            <a:ln>
              <a:noFill/>
            </a:ln>
          </p:spPr>
        </p:pic>
        <p:pic>
          <p:nvPicPr>
            <p:cNvPr id="103" name="Google Shape;103;p8"/>
            <p:cNvPicPr preferRelativeResize="0"/>
            <p:nvPr/>
          </p:nvPicPr>
          <p:blipFill>
            <a:blip r:embed="rId5">
              <a:alphaModFix/>
            </a:blip>
            <a:stretch>
              <a:fillRect/>
            </a:stretch>
          </p:blipFill>
          <p:spPr>
            <a:xfrm>
              <a:off x="851986" y="139052"/>
              <a:ext cx="1109226" cy="230496"/>
            </a:xfrm>
            <a:prstGeom prst="rect">
              <a:avLst/>
            </a:prstGeom>
            <a:noFill/>
            <a:ln>
              <a:noFill/>
            </a:ln>
          </p:spPr>
        </p:pic>
        <p:pic>
          <p:nvPicPr>
            <p:cNvPr id="104" name="Google Shape;104;p8"/>
            <p:cNvPicPr preferRelativeResize="0"/>
            <p:nvPr/>
          </p:nvPicPr>
          <p:blipFill>
            <a:blip r:embed="rId6">
              <a:alphaModFix/>
            </a:blip>
            <a:stretch>
              <a:fillRect/>
            </a:stretch>
          </p:blipFill>
          <p:spPr>
            <a:xfrm>
              <a:off x="4445908" y="-76895"/>
              <a:ext cx="373200" cy="373200"/>
            </a:xfrm>
            <a:prstGeom prst="rect">
              <a:avLst/>
            </a:prstGeom>
            <a:noFill/>
            <a:ln>
              <a:noFill/>
            </a:ln>
          </p:spPr>
        </p:pic>
        <p:pic>
          <p:nvPicPr>
            <p:cNvPr id="105" name="Google Shape;105;p8"/>
            <p:cNvPicPr preferRelativeResize="0"/>
            <p:nvPr/>
          </p:nvPicPr>
          <p:blipFill>
            <a:blip r:embed="rId6">
              <a:alphaModFix/>
            </a:blip>
            <a:stretch>
              <a:fillRect/>
            </a:stretch>
          </p:blipFill>
          <p:spPr>
            <a:xfrm>
              <a:off x="5501801" y="4603999"/>
              <a:ext cx="257099" cy="257124"/>
            </a:xfrm>
            <a:prstGeom prst="rect">
              <a:avLst/>
            </a:prstGeom>
            <a:noFill/>
            <a:ln>
              <a:noFill/>
            </a:ln>
          </p:spPr>
        </p:pic>
        <p:pic>
          <p:nvPicPr>
            <p:cNvPr id="106" name="Google Shape;106;p8"/>
            <p:cNvPicPr preferRelativeResize="0"/>
            <p:nvPr/>
          </p:nvPicPr>
          <p:blipFill>
            <a:blip r:embed="rId7">
              <a:alphaModFix/>
            </a:blip>
            <a:stretch>
              <a:fillRect/>
            </a:stretch>
          </p:blipFill>
          <p:spPr>
            <a:xfrm rot="3056844">
              <a:off x="8512307" y="417119"/>
              <a:ext cx="257459" cy="244764"/>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
        <p:cNvGrpSpPr/>
        <p:nvPr/>
      </p:nvGrpSpPr>
      <p:grpSpPr>
        <a:xfrm>
          <a:off x="0" y="0"/>
          <a:ext cx="0" cy="0"/>
          <a:chOff x="0" y="0"/>
          <a:chExt cx="0" cy="0"/>
        </a:xfrm>
      </p:grpSpPr>
      <p:sp>
        <p:nvSpPr>
          <p:cNvPr id="108" name="Google Shape;108;p9"/>
          <p:cNvSpPr txBox="1">
            <a:spLocks noGrp="1"/>
          </p:cNvSpPr>
          <p:nvPr>
            <p:ph type="title"/>
          </p:nvPr>
        </p:nvSpPr>
        <p:spPr>
          <a:xfrm>
            <a:off x="2774725" y="1492288"/>
            <a:ext cx="35946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09" name="Google Shape;109;p9"/>
          <p:cNvSpPr txBox="1">
            <a:spLocks noGrp="1"/>
          </p:cNvSpPr>
          <p:nvPr>
            <p:ph type="subTitle" idx="1"/>
          </p:nvPr>
        </p:nvSpPr>
        <p:spPr>
          <a:xfrm>
            <a:off x="2774725" y="2653713"/>
            <a:ext cx="3594600" cy="99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10" name="Google Shape;110;p9"/>
          <p:cNvGrpSpPr/>
          <p:nvPr/>
        </p:nvGrpSpPr>
        <p:grpSpPr>
          <a:xfrm>
            <a:off x="-718500" y="-2774241"/>
            <a:ext cx="13293040" cy="8187516"/>
            <a:chOff x="-718500" y="-2774241"/>
            <a:chExt cx="13293040" cy="8187516"/>
          </a:xfrm>
        </p:grpSpPr>
        <p:pic>
          <p:nvPicPr>
            <p:cNvPr id="111" name="Google Shape;111;p9"/>
            <p:cNvPicPr preferRelativeResize="0"/>
            <p:nvPr/>
          </p:nvPicPr>
          <p:blipFill>
            <a:blip r:embed="rId2">
              <a:alphaModFix/>
            </a:blip>
            <a:stretch>
              <a:fillRect/>
            </a:stretch>
          </p:blipFill>
          <p:spPr>
            <a:xfrm>
              <a:off x="-718500" y="2594450"/>
              <a:ext cx="4450501" cy="2818824"/>
            </a:xfrm>
            <a:prstGeom prst="rect">
              <a:avLst/>
            </a:prstGeom>
            <a:noFill/>
            <a:ln>
              <a:noFill/>
            </a:ln>
          </p:spPr>
        </p:pic>
        <p:pic>
          <p:nvPicPr>
            <p:cNvPr id="112" name="Google Shape;112;p9"/>
            <p:cNvPicPr preferRelativeResize="0"/>
            <p:nvPr/>
          </p:nvPicPr>
          <p:blipFill>
            <a:blip r:embed="rId3">
              <a:alphaModFix/>
            </a:blip>
            <a:stretch>
              <a:fillRect/>
            </a:stretch>
          </p:blipFill>
          <p:spPr>
            <a:xfrm rot="1213672">
              <a:off x="5482550" y="-1768200"/>
              <a:ext cx="6568523" cy="4199648"/>
            </a:xfrm>
            <a:prstGeom prst="rect">
              <a:avLst/>
            </a:prstGeom>
            <a:noFill/>
            <a:ln>
              <a:noFill/>
            </a:ln>
          </p:spPr>
        </p:pic>
        <p:pic>
          <p:nvPicPr>
            <p:cNvPr id="113" name="Google Shape;113;p9"/>
            <p:cNvPicPr preferRelativeResize="0"/>
            <p:nvPr/>
          </p:nvPicPr>
          <p:blipFill>
            <a:blip r:embed="rId4">
              <a:alphaModFix/>
            </a:blip>
            <a:stretch>
              <a:fillRect/>
            </a:stretch>
          </p:blipFill>
          <p:spPr>
            <a:xfrm flipH="1">
              <a:off x="4469023" y="468527"/>
              <a:ext cx="1109226" cy="230496"/>
            </a:xfrm>
            <a:prstGeom prst="rect">
              <a:avLst/>
            </a:prstGeom>
            <a:noFill/>
            <a:ln>
              <a:noFill/>
            </a:ln>
          </p:spPr>
        </p:pic>
        <p:pic>
          <p:nvPicPr>
            <p:cNvPr id="114" name="Google Shape;114;p9"/>
            <p:cNvPicPr preferRelativeResize="0"/>
            <p:nvPr/>
          </p:nvPicPr>
          <p:blipFill>
            <a:blip r:embed="rId4">
              <a:alphaModFix/>
            </a:blip>
            <a:stretch>
              <a:fillRect/>
            </a:stretch>
          </p:blipFill>
          <p:spPr>
            <a:xfrm>
              <a:off x="-189789" y="2072752"/>
              <a:ext cx="1109226" cy="230496"/>
            </a:xfrm>
            <a:prstGeom prst="rect">
              <a:avLst/>
            </a:prstGeom>
            <a:noFill/>
            <a:ln>
              <a:noFill/>
            </a:ln>
          </p:spPr>
        </p:pic>
        <p:pic>
          <p:nvPicPr>
            <p:cNvPr id="115" name="Google Shape;115;p9"/>
            <p:cNvPicPr preferRelativeResize="0"/>
            <p:nvPr/>
          </p:nvPicPr>
          <p:blipFill>
            <a:blip r:embed="rId4">
              <a:alphaModFix/>
            </a:blip>
            <a:stretch>
              <a:fillRect/>
            </a:stretch>
          </p:blipFill>
          <p:spPr>
            <a:xfrm flipH="1">
              <a:off x="7530895" y="3905780"/>
              <a:ext cx="2471824" cy="513625"/>
            </a:xfrm>
            <a:prstGeom prst="rect">
              <a:avLst/>
            </a:prstGeom>
            <a:noFill/>
            <a:ln>
              <a:noFill/>
            </a:ln>
          </p:spPr>
        </p:pic>
      </p:grpSp>
      <p:grpSp>
        <p:nvGrpSpPr>
          <p:cNvPr id="116" name="Google Shape;116;p9"/>
          <p:cNvGrpSpPr/>
          <p:nvPr/>
        </p:nvGrpSpPr>
        <p:grpSpPr>
          <a:xfrm>
            <a:off x="231651" y="217093"/>
            <a:ext cx="3363832" cy="558287"/>
            <a:chOff x="231651" y="217093"/>
            <a:chExt cx="3363832" cy="558287"/>
          </a:xfrm>
        </p:grpSpPr>
        <p:pic>
          <p:nvPicPr>
            <p:cNvPr id="117" name="Google Shape;117;p9"/>
            <p:cNvPicPr preferRelativeResize="0"/>
            <p:nvPr/>
          </p:nvPicPr>
          <p:blipFill>
            <a:blip r:embed="rId5">
              <a:alphaModFix/>
            </a:blip>
            <a:stretch>
              <a:fillRect/>
            </a:stretch>
          </p:blipFill>
          <p:spPr>
            <a:xfrm>
              <a:off x="3222283" y="217093"/>
              <a:ext cx="373200" cy="373200"/>
            </a:xfrm>
            <a:prstGeom prst="rect">
              <a:avLst/>
            </a:prstGeom>
            <a:noFill/>
            <a:ln>
              <a:noFill/>
            </a:ln>
          </p:spPr>
        </p:pic>
        <p:pic>
          <p:nvPicPr>
            <p:cNvPr id="118" name="Google Shape;118;p9"/>
            <p:cNvPicPr preferRelativeResize="0"/>
            <p:nvPr/>
          </p:nvPicPr>
          <p:blipFill>
            <a:blip r:embed="rId6">
              <a:alphaModFix/>
            </a:blip>
            <a:stretch>
              <a:fillRect/>
            </a:stretch>
          </p:blipFill>
          <p:spPr>
            <a:xfrm rot="1368774">
              <a:off x="285838" y="362100"/>
              <a:ext cx="373200" cy="354807"/>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38"/>
        <p:cNvGrpSpPr/>
        <p:nvPr/>
      </p:nvGrpSpPr>
      <p:grpSpPr>
        <a:xfrm>
          <a:off x="0" y="0"/>
          <a:ext cx="0" cy="0"/>
          <a:chOff x="0" y="0"/>
          <a:chExt cx="0" cy="0"/>
        </a:xfrm>
      </p:grpSpPr>
      <p:grpSp>
        <p:nvGrpSpPr>
          <p:cNvPr id="139" name="Google Shape;139;p13"/>
          <p:cNvGrpSpPr/>
          <p:nvPr/>
        </p:nvGrpSpPr>
        <p:grpSpPr>
          <a:xfrm>
            <a:off x="-1976825" y="-1902625"/>
            <a:ext cx="12094414" cy="5279025"/>
            <a:chOff x="-1976825" y="-1902625"/>
            <a:chExt cx="12094414" cy="5279025"/>
          </a:xfrm>
        </p:grpSpPr>
        <p:pic>
          <p:nvPicPr>
            <p:cNvPr id="140" name="Google Shape;140;p13"/>
            <p:cNvPicPr preferRelativeResize="0"/>
            <p:nvPr/>
          </p:nvPicPr>
          <p:blipFill>
            <a:blip r:embed="rId2">
              <a:alphaModFix/>
            </a:blip>
            <a:stretch>
              <a:fillRect/>
            </a:stretch>
          </p:blipFill>
          <p:spPr>
            <a:xfrm rot="-1953765">
              <a:off x="-1352894" y="-1041389"/>
              <a:ext cx="4239064" cy="3556553"/>
            </a:xfrm>
            <a:prstGeom prst="rect">
              <a:avLst/>
            </a:prstGeom>
            <a:noFill/>
            <a:ln>
              <a:noFill/>
            </a:ln>
          </p:spPr>
        </p:pic>
        <p:pic>
          <p:nvPicPr>
            <p:cNvPr id="141" name="Google Shape;141;p13"/>
            <p:cNvPicPr preferRelativeResize="0"/>
            <p:nvPr/>
          </p:nvPicPr>
          <p:blipFill>
            <a:blip r:embed="rId3">
              <a:alphaModFix/>
            </a:blip>
            <a:stretch>
              <a:fillRect/>
            </a:stretch>
          </p:blipFill>
          <p:spPr>
            <a:xfrm flipH="1">
              <a:off x="8430786" y="1178465"/>
              <a:ext cx="1686803" cy="350500"/>
            </a:xfrm>
            <a:prstGeom prst="rect">
              <a:avLst/>
            </a:prstGeom>
            <a:noFill/>
            <a:ln>
              <a:noFill/>
            </a:ln>
          </p:spPr>
        </p:pic>
        <p:pic>
          <p:nvPicPr>
            <p:cNvPr id="142" name="Google Shape;142;p13"/>
            <p:cNvPicPr preferRelativeResize="0"/>
            <p:nvPr/>
          </p:nvPicPr>
          <p:blipFill>
            <a:blip r:embed="rId3">
              <a:alphaModFix/>
            </a:blip>
            <a:stretch>
              <a:fillRect/>
            </a:stretch>
          </p:blipFill>
          <p:spPr>
            <a:xfrm flipH="1">
              <a:off x="6290573" y="214527"/>
              <a:ext cx="1109226" cy="230496"/>
            </a:xfrm>
            <a:prstGeom prst="rect">
              <a:avLst/>
            </a:prstGeom>
            <a:noFill/>
            <a:ln>
              <a:noFill/>
            </a:ln>
          </p:spPr>
        </p:pic>
        <p:pic>
          <p:nvPicPr>
            <p:cNvPr id="143" name="Google Shape;143;p13"/>
            <p:cNvPicPr preferRelativeResize="0"/>
            <p:nvPr/>
          </p:nvPicPr>
          <p:blipFill>
            <a:blip r:embed="rId3">
              <a:alphaModFix/>
            </a:blip>
            <a:stretch>
              <a:fillRect/>
            </a:stretch>
          </p:blipFill>
          <p:spPr>
            <a:xfrm flipH="1">
              <a:off x="8855623" y="1846477"/>
              <a:ext cx="1109226" cy="230496"/>
            </a:xfrm>
            <a:prstGeom prst="rect">
              <a:avLst/>
            </a:prstGeom>
            <a:noFill/>
            <a:ln>
              <a:noFill/>
            </a:ln>
          </p:spPr>
        </p:pic>
      </p:grpSp>
      <p:sp>
        <p:nvSpPr>
          <p:cNvPr id="144" name="Google Shape;144;p13"/>
          <p:cNvSpPr txBox="1">
            <a:spLocks noGrp="1"/>
          </p:cNvSpPr>
          <p:nvPr>
            <p:ph type="title"/>
          </p:nvPr>
        </p:nvSpPr>
        <p:spPr>
          <a:xfrm>
            <a:off x="720000" y="445025"/>
            <a:ext cx="7704000" cy="72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5" name="Google Shape;145;p13"/>
          <p:cNvSpPr txBox="1">
            <a:spLocks noGrp="1"/>
          </p:cNvSpPr>
          <p:nvPr>
            <p:ph type="subTitle" idx="1"/>
          </p:nvPr>
        </p:nvSpPr>
        <p:spPr>
          <a:xfrm>
            <a:off x="720000" y="228539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6" name="Google Shape;146;p13"/>
          <p:cNvSpPr txBox="1">
            <a:spLocks noGrp="1"/>
          </p:cNvSpPr>
          <p:nvPr>
            <p:ph type="subTitle" idx="2"/>
          </p:nvPr>
        </p:nvSpPr>
        <p:spPr>
          <a:xfrm>
            <a:off x="3419271" y="228539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13"/>
          <p:cNvSpPr txBox="1">
            <a:spLocks noGrp="1"/>
          </p:cNvSpPr>
          <p:nvPr>
            <p:ph type="subTitle" idx="3"/>
          </p:nvPr>
        </p:nvSpPr>
        <p:spPr>
          <a:xfrm>
            <a:off x="720000" y="40185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 name="Google Shape;148;p13"/>
          <p:cNvSpPr txBox="1">
            <a:spLocks noGrp="1"/>
          </p:cNvSpPr>
          <p:nvPr>
            <p:ph type="subTitle" idx="4"/>
          </p:nvPr>
        </p:nvSpPr>
        <p:spPr>
          <a:xfrm>
            <a:off x="3419271" y="40185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13"/>
          <p:cNvSpPr txBox="1">
            <a:spLocks noGrp="1"/>
          </p:cNvSpPr>
          <p:nvPr>
            <p:ph type="subTitle" idx="5"/>
          </p:nvPr>
        </p:nvSpPr>
        <p:spPr>
          <a:xfrm>
            <a:off x="6118549" y="228539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13"/>
          <p:cNvSpPr txBox="1">
            <a:spLocks noGrp="1"/>
          </p:cNvSpPr>
          <p:nvPr>
            <p:ph type="subTitle" idx="6"/>
          </p:nvPr>
        </p:nvSpPr>
        <p:spPr>
          <a:xfrm>
            <a:off x="6118549" y="40185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13"/>
          <p:cNvSpPr txBox="1">
            <a:spLocks noGrp="1"/>
          </p:cNvSpPr>
          <p:nvPr>
            <p:ph type="title" idx="7" hasCustomPrompt="1"/>
          </p:nvPr>
        </p:nvSpPr>
        <p:spPr>
          <a:xfrm>
            <a:off x="720000" y="1332020"/>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2" name="Google Shape;152;p13"/>
          <p:cNvSpPr txBox="1">
            <a:spLocks noGrp="1"/>
          </p:cNvSpPr>
          <p:nvPr>
            <p:ph type="title" idx="8" hasCustomPrompt="1"/>
          </p:nvPr>
        </p:nvSpPr>
        <p:spPr>
          <a:xfrm>
            <a:off x="720000" y="306461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3" name="Google Shape;153;p13"/>
          <p:cNvSpPr txBox="1">
            <a:spLocks noGrp="1"/>
          </p:cNvSpPr>
          <p:nvPr>
            <p:ph type="title" idx="9" hasCustomPrompt="1"/>
          </p:nvPr>
        </p:nvSpPr>
        <p:spPr>
          <a:xfrm>
            <a:off x="3419271" y="1332020"/>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4" name="Google Shape;154;p13"/>
          <p:cNvSpPr txBox="1">
            <a:spLocks noGrp="1"/>
          </p:cNvSpPr>
          <p:nvPr>
            <p:ph type="title" idx="13" hasCustomPrompt="1"/>
          </p:nvPr>
        </p:nvSpPr>
        <p:spPr>
          <a:xfrm>
            <a:off x="3419271" y="306461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5" name="Google Shape;155;p13"/>
          <p:cNvSpPr txBox="1">
            <a:spLocks noGrp="1"/>
          </p:cNvSpPr>
          <p:nvPr>
            <p:ph type="title" idx="14" hasCustomPrompt="1"/>
          </p:nvPr>
        </p:nvSpPr>
        <p:spPr>
          <a:xfrm>
            <a:off x="6118549" y="1332020"/>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6" name="Google Shape;156;p13"/>
          <p:cNvSpPr txBox="1">
            <a:spLocks noGrp="1"/>
          </p:cNvSpPr>
          <p:nvPr>
            <p:ph type="title" idx="15" hasCustomPrompt="1"/>
          </p:nvPr>
        </p:nvSpPr>
        <p:spPr>
          <a:xfrm>
            <a:off x="6118549" y="306461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7" name="Google Shape;157;p13"/>
          <p:cNvSpPr txBox="1">
            <a:spLocks noGrp="1"/>
          </p:cNvSpPr>
          <p:nvPr>
            <p:ph type="subTitle" idx="16"/>
          </p:nvPr>
        </p:nvSpPr>
        <p:spPr>
          <a:xfrm>
            <a:off x="720000" y="1801112"/>
            <a:ext cx="23055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a:solidFill>
                  <a:schemeClr val="dk1"/>
                </a:solidFill>
                <a:latin typeface="Calistoga"/>
                <a:ea typeface="Calistoga"/>
                <a:cs typeface="Calistoga"/>
                <a:sym typeface="Calistoga"/>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58" name="Google Shape;158;p13"/>
          <p:cNvSpPr txBox="1">
            <a:spLocks noGrp="1"/>
          </p:cNvSpPr>
          <p:nvPr>
            <p:ph type="subTitle" idx="17"/>
          </p:nvPr>
        </p:nvSpPr>
        <p:spPr>
          <a:xfrm>
            <a:off x="3419271" y="1801112"/>
            <a:ext cx="23055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a:solidFill>
                  <a:schemeClr val="dk1"/>
                </a:solidFill>
                <a:latin typeface="Calistoga"/>
                <a:ea typeface="Calistoga"/>
                <a:cs typeface="Calistoga"/>
                <a:sym typeface="Calistoga"/>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59" name="Google Shape;159;p13"/>
          <p:cNvSpPr txBox="1">
            <a:spLocks noGrp="1"/>
          </p:cNvSpPr>
          <p:nvPr>
            <p:ph type="subTitle" idx="18"/>
          </p:nvPr>
        </p:nvSpPr>
        <p:spPr>
          <a:xfrm>
            <a:off x="6118549" y="1801112"/>
            <a:ext cx="23055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a:solidFill>
                  <a:schemeClr val="dk1"/>
                </a:solidFill>
                <a:latin typeface="Calistoga"/>
                <a:ea typeface="Calistoga"/>
                <a:cs typeface="Calistoga"/>
                <a:sym typeface="Calistoga"/>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0" name="Google Shape;160;p13"/>
          <p:cNvSpPr txBox="1">
            <a:spLocks noGrp="1"/>
          </p:cNvSpPr>
          <p:nvPr>
            <p:ph type="subTitle" idx="19"/>
          </p:nvPr>
        </p:nvSpPr>
        <p:spPr>
          <a:xfrm>
            <a:off x="720000" y="3533775"/>
            <a:ext cx="23055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a:solidFill>
                  <a:schemeClr val="dk1"/>
                </a:solidFill>
                <a:latin typeface="Calistoga"/>
                <a:ea typeface="Calistoga"/>
                <a:cs typeface="Calistoga"/>
                <a:sym typeface="Calistoga"/>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1" name="Google Shape;161;p13"/>
          <p:cNvSpPr txBox="1">
            <a:spLocks noGrp="1"/>
          </p:cNvSpPr>
          <p:nvPr>
            <p:ph type="subTitle" idx="20"/>
          </p:nvPr>
        </p:nvSpPr>
        <p:spPr>
          <a:xfrm>
            <a:off x="3419271" y="3533775"/>
            <a:ext cx="23055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a:solidFill>
                  <a:schemeClr val="dk1"/>
                </a:solidFill>
                <a:latin typeface="Calistoga"/>
                <a:ea typeface="Calistoga"/>
                <a:cs typeface="Calistoga"/>
                <a:sym typeface="Calistoga"/>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2" name="Google Shape;162;p13"/>
          <p:cNvSpPr txBox="1">
            <a:spLocks noGrp="1"/>
          </p:cNvSpPr>
          <p:nvPr>
            <p:ph type="subTitle" idx="21"/>
          </p:nvPr>
        </p:nvSpPr>
        <p:spPr>
          <a:xfrm>
            <a:off x="6118549" y="3533775"/>
            <a:ext cx="23055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a:solidFill>
                  <a:schemeClr val="dk1"/>
                </a:solidFill>
                <a:latin typeface="Calistoga"/>
                <a:ea typeface="Calistoga"/>
                <a:cs typeface="Calistoga"/>
                <a:sym typeface="Calistoga"/>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63" name="Google Shape;163;p13"/>
          <p:cNvGrpSpPr/>
          <p:nvPr/>
        </p:nvGrpSpPr>
        <p:grpSpPr>
          <a:xfrm>
            <a:off x="190624" y="-294850"/>
            <a:ext cx="9140951" cy="4559956"/>
            <a:chOff x="190624" y="-294850"/>
            <a:chExt cx="9140951" cy="4559956"/>
          </a:xfrm>
        </p:grpSpPr>
        <p:pic>
          <p:nvPicPr>
            <p:cNvPr id="164" name="Google Shape;164;p13"/>
            <p:cNvPicPr preferRelativeResize="0"/>
            <p:nvPr/>
          </p:nvPicPr>
          <p:blipFill rotWithShape="1">
            <a:blip r:embed="rId4">
              <a:alphaModFix/>
            </a:blip>
            <a:srcRect l="19458"/>
            <a:stretch/>
          </p:blipFill>
          <p:spPr>
            <a:xfrm rot="774015" flipH="1">
              <a:off x="7699072" y="-139638"/>
              <a:ext cx="1521905" cy="1162901"/>
            </a:xfrm>
            <a:prstGeom prst="rect">
              <a:avLst/>
            </a:prstGeom>
            <a:noFill/>
            <a:ln>
              <a:noFill/>
            </a:ln>
          </p:spPr>
        </p:pic>
        <p:pic>
          <p:nvPicPr>
            <p:cNvPr id="165" name="Google Shape;165;p13"/>
            <p:cNvPicPr preferRelativeResize="0"/>
            <p:nvPr/>
          </p:nvPicPr>
          <p:blipFill>
            <a:blip r:embed="rId5">
              <a:alphaModFix/>
            </a:blip>
            <a:stretch>
              <a:fillRect/>
            </a:stretch>
          </p:blipFill>
          <p:spPr>
            <a:xfrm rot="610340">
              <a:off x="8839675" y="2888330"/>
              <a:ext cx="367226" cy="280015"/>
            </a:xfrm>
            <a:prstGeom prst="rect">
              <a:avLst/>
            </a:prstGeom>
            <a:noFill/>
            <a:ln>
              <a:noFill/>
            </a:ln>
          </p:spPr>
        </p:pic>
        <p:pic>
          <p:nvPicPr>
            <p:cNvPr id="166" name="Google Shape;166;p13"/>
            <p:cNvPicPr preferRelativeResize="0"/>
            <p:nvPr/>
          </p:nvPicPr>
          <p:blipFill>
            <a:blip r:embed="rId6">
              <a:alphaModFix/>
            </a:blip>
            <a:stretch>
              <a:fillRect/>
            </a:stretch>
          </p:blipFill>
          <p:spPr>
            <a:xfrm rot="3290615">
              <a:off x="2722607" y="146919"/>
              <a:ext cx="257459" cy="244763"/>
            </a:xfrm>
            <a:prstGeom prst="rect">
              <a:avLst/>
            </a:prstGeom>
            <a:noFill/>
            <a:ln>
              <a:noFill/>
            </a:ln>
          </p:spPr>
        </p:pic>
        <p:pic>
          <p:nvPicPr>
            <p:cNvPr id="167" name="Google Shape;167;p13"/>
            <p:cNvPicPr preferRelativeResize="0"/>
            <p:nvPr/>
          </p:nvPicPr>
          <p:blipFill>
            <a:blip r:embed="rId7">
              <a:alphaModFix/>
            </a:blip>
            <a:stretch>
              <a:fillRect/>
            </a:stretch>
          </p:blipFill>
          <p:spPr>
            <a:xfrm>
              <a:off x="3865658" y="-188307"/>
              <a:ext cx="373200" cy="373200"/>
            </a:xfrm>
            <a:prstGeom prst="rect">
              <a:avLst/>
            </a:prstGeom>
            <a:noFill/>
            <a:ln>
              <a:noFill/>
            </a:ln>
          </p:spPr>
        </p:pic>
        <p:pic>
          <p:nvPicPr>
            <p:cNvPr id="168" name="Google Shape;168;p13"/>
            <p:cNvPicPr preferRelativeResize="0"/>
            <p:nvPr/>
          </p:nvPicPr>
          <p:blipFill>
            <a:blip r:embed="rId5">
              <a:alphaModFix/>
            </a:blip>
            <a:stretch>
              <a:fillRect/>
            </a:stretch>
          </p:blipFill>
          <p:spPr>
            <a:xfrm rot="-951131">
              <a:off x="211467" y="4048470"/>
              <a:ext cx="244900" cy="186737"/>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69"/>
        <p:cNvGrpSpPr/>
        <p:nvPr/>
      </p:nvGrpSpPr>
      <p:grpSpPr>
        <a:xfrm>
          <a:off x="0" y="0"/>
          <a:ext cx="0" cy="0"/>
          <a:chOff x="0" y="0"/>
          <a:chExt cx="0" cy="0"/>
        </a:xfrm>
      </p:grpSpPr>
      <p:sp>
        <p:nvSpPr>
          <p:cNvPr id="170" name="Google Shape;170;p14"/>
          <p:cNvSpPr txBox="1">
            <a:spLocks noGrp="1"/>
          </p:cNvSpPr>
          <p:nvPr>
            <p:ph type="title"/>
          </p:nvPr>
        </p:nvSpPr>
        <p:spPr>
          <a:xfrm>
            <a:off x="720000" y="445025"/>
            <a:ext cx="7704000" cy="72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71" name="Google Shape;171;p14"/>
          <p:cNvGrpSpPr/>
          <p:nvPr/>
        </p:nvGrpSpPr>
        <p:grpSpPr>
          <a:xfrm>
            <a:off x="-638464" y="94515"/>
            <a:ext cx="10869428" cy="4870083"/>
            <a:chOff x="-638464" y="94515"/>
            <a:chExt cx="10869428" cy="4870083"/>
          </a:xfrm>
        </p:grpSpPr>
        <p:pic>
          <p:nvPicPr>
            <p:cNvPr id="172" name="Google Shape;172;p14"/>
            <p:cNvPicPr preferRelativeResize="0"/>
            <p:nvPr/>
          </p:nvPicPr>
          <p:blipFill>
            <a:blip r:embed="rId2">
              <a:alphaModFix/>
            </a:blip>
            <a:stretch>
              <a:fillRect/>
            </a:stretch>
          </p:blipFill>
          <p:spPr>
            <a:xfrm flipH="1">
              <a:off x="-638464" y="94515"/>
              <a:ext cx="1686803" cy="350500"/>
            </a:xfrm>
            <a:prstGeom prst="rect">
              <a:avLst/>
            </a:prstGeom>
            <a:noFill/>
            <a:ln>
              <a:noFill/>
            </a:ln>
          </p:spPr>
        </p:pic>
        <p:pic>
          <p:nvPicPr>
            <p:cNvPr id="173" name="Google Shape;173;p14"/>
            <p:cNvPicPr preferRelativeResize="0"/>
            <p:nvPr/>
          </p:nvPicPr>
          <p:blipFill>
            <a:blip r:embed="rId2">
              <a:alphaModFix/>
            </a:blip>
            <a:stretch>
              <a:fillRect/>
            </a:stretch>
          </p:blipFill>
          <p:spPr>
            <a:xfrm flipH="1">
              <a:off x="7783486" y="4734102"/>
              <a:ext cx="1109226" cy="230496"/>
            </a:xfrm>
            <a:prstGeom prst="rect">
              <a:avLst/>
            </a:prstGeom>
            <a:noFill/>
            <a:ln>
              <a:noFill/>
            </a:ln>
          </p:spPr>
        </p:pic>
        <p:pic>
          <p:nvPicPr>
            <p:cNvPr id="174" name="Google Shape;174;p14"/>
            <p:cNvPicPr preferRelativeResize="0"/>
            <p:nvPr/>
          </p:nvPicPr>
          <p:blipFill>
            <a:blip r:embed="rId3">
              <a:alphaModFix/>
            </a:blip>
            <a:stretch>
              <a:fillRect/>
            </a:stretch>
          </p:blipFill>
          <p:spPr>
            <a:xfrm rot="3929300">
              <a:off x="8888812" y="4151125"/>
              <a:ext cx="373200" cy="354807"/>
            </a:xfrm>
            <a:prstGeom prst="rect">
              <a:avLst/>
            </a:prstGeom>
            <a:noFill/>
            <a:ln>
              <a:noFill/>
            </a:ln>
          </p:spPr>
        </p:pic>
        <p:pic>
          <p:nvPicPr>
            <p:cNvPr id="175" name="Google Shape;175;p14"/>
            <p:cNvPicPr preferRelativeResize="0"/>
            <p:nvPr/>
          </p:nvPicPr>
          <p:blipFill>
            <a:blip r:embed="rId2">
              <a:alphaModFix/>
            </a:blip>
            <a:stretch>
              <a:fillRect/>
            </a:stretch>
          </p:blipFill>
          <p:spPr>
            <a:xfrm flipH="1">
              <a:off x="8544161" y="3572465"/>
              <a:ext cx="1686803" cy="350500"/>
            </a:xfrm>
            <a:prstGeom prst="rect">
              <a:avLst/>
            </a:prstGeom>
            <a:noFill/>
            <a:ln>
              <a:noFill/>
            </a:ln>
          </p:spPr>
        </p:pic>
        <p:pic>
          <p:nvPicPr>
            <p:cNvPr id="176" name="Google Shape;176;p14"/>
            <p:cNvPicPr preferRelativeResize="0"/>
            <p:nvPr/>
          </p:nvPicPr>
          <p:blipFill>
            <a:blip r:embed="rId3">
              <a:alphaModFix/>
            </a:blip>
            <a:stretch>
              <a:fillRect/>
            </a:stretch>
          </p:blipFill>
          <p:spPr>
            <a:xfrm rot="3929300">
              <a:off x="52237" y="430025"/>
              <a:ext cx="373200" cy="354807"/>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20000" y="445025"/>
            <a:ext cx="7704000" cy="72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79" name="Google Shape;179;p15"/>
          <p:cNvGrpSpPr/>
          <p:nvPr/>
        </p:nvGrpSpPr>
        <p:grpSpPr>
          <a:xfrm>
            <a:off x="-912172" y="180427"/>
            <a:ext cx="11431347" cy="6062598"/>
            <a:chOff x="-912172" y="180427"/>
            <a:chExt cx="11431347" cy="6062598"/>
          </a:xfrm>
        </p:grpSpPr>
        <p:pic>
          <p:nvPicPr>
            <p:cNvPr id="180" name="Google Shape;180;p15"/>
            <p:cNvPicPr preferRelativeResize="0"/>
            <p:nvPr/>
          </p:nvPicPr>
          <p:blipFill>
            <a:blip r:embed="rId2">
              <a:alphaModFix/>
            </a:blip>
            <a:stretch>
              <a:fillRect/>
            </a:stretch>
          </p:blipFill>
          <p:spPr>
            <a:xfrm rot="-1347389" flipH="1">
              <a:off x="-533818" y="3823358"/>
              <a:ext cx="1345200" cy="2247984"/>
            </a:xfrm>
            <a:prstGeom prst="rect">
              <a:avLst/>
            </a:prstGeom>
            <a:noFill/>
            <a:ln>
              <a:noFill/>
            </a:ln>
          </p:spPr>
        </p:pic>
        <p:pic>
          <p:nvPicPr>
            <p:cNvPr id="181" name="Google Shape;181;p15"/>
            <p:cNvPicPr preferRelativeResize="0"/>
            <p:nvPr/>
          </p:nvPicPr>
          <p:blipFill>
            <a:blip r:embed="rId3">
              <a:alphaModFix/>
            </a:blip>
            <a:stretch>
              <a:fillRect/>
            </a:stretch>
          </p:blipFill>
          <p:spPr>
            <a:xfrm>
              <a:off x="219100" y="3064996"/>
              <a:ext cx="352400" cy="352425"/>
            </a:xfrm>
            <a:prstGeom prst="rect">
              <a:avLst/>
            </a:prstGeom>
            <a:noFill/>
            <a:ln>
              <a:noFill/>
            </a:ln>
          </p:spPr>
        </p:pic>
        <p:pic>
          <p:nvPicPr>
            <p:cNvPr id="182" name="Google Shape;182;p15"/>
            <p:cNvPicPr preferRelativeResize="0"/>
            <p:nvPr/>
          </p:nvPicPr>
          <p:blipFill>
            <a:blip r:embed="rId4">
              <a:alphaModFix/>
            </a:blip>
            <a:stretch>
              <a:fillRect/>
            </a:stretch>
          </p:blipFill>
          <p:spPr>
            <a:xfrm rot="564640">
              <a:off x="8545538" y="439068"/>
              <a:ext cx="367225" cy="280015"/>
            </a:xfrm>
            <a:prstGeom prst="rect">
              <a:avLst/>
            </a:prstGeom>
            <a:noFill/>
            <a:ln>
              <a:noFill/>
            </a:ln>
          </p:spPr>
        </p:pic>
        <p:pic>
          <p:nvPicPr>
            <p:cNvPr id="183" name="Google Shape;183;p15"/>
            <p:cNvPicPr preferRelativeResize="0"/>
            <p:nvPr/>
          </p:nvPicPr>
          <p:blipFill>
            <a:blip r:embed="rId5">
              <a:alphaModFix/>
            </a:blip>
            <a:stretch>
              <a:fillRect/>
            </a:stretch>
          </p:blipFill>
          <p:spPr>
            <a:xfrm flipH="1">
              <a:off x="559400" y="180427"/>
              <a:ext cx="1109226" cy="230496"/>
            </a:xfrm>
            <a:prstGeom prst="rect">
              <a:avLst/>
            </a:prstGeom>
            <a:noFill/>
            <a:ln>
              <a:noFill/>
            </a:ln>
          </p:spPr>
        </p:pic>
        <p:pic>
          <p:nvPicPr>
            <p:cNvPr id="184" name="Google Shape;184;p15"/>
            <p:cNvPicPr preferRelativeResize="0"/>
            <p:nvPr/>
          </p:nvPicPr>
          <p:blipFill>
            <a:blip r:embed="rId5">
              <a:alphaModFix/>
            </a:blip>
            <a:stretch>
              <a:fillRect/>
            </a:stretch>
          </p:blipFill>
          <p:spPr>
            <a:xfrm flipH="1">
              <a:off x="8634274" y="2467450"/>
              <a:ext cx="1884901" cy="391675"/>
            </a:xfrm>
            <a:prstGeom prst="rect">
              <a:avLst/>
            </a:prstGeom>
            <a:noFill/>
            <a:ln>
              <a:noFill/>
            </a:ln>
          </p:spPr>
        </p:pic>
        <p:pic>
          <p:nvPicPr>
            <p:cNvPr id="185" name="Google Shape;185;p15"/>
            <p:cNvPicPr preferRelativeResize="0"/>
            <p:nvPr/>
          </p:nvPicPr>
          <p:blipFill>
            <a:blip r:embed="rId5">
              <a:alphaModFix/>
            </a:blip>
            <a:stretch>
              <a:fillRect/>
            </a:stretch>
          </p:blipFill>
          <p:spPr>
            <a:xfrm flipH="1">
              <a:off x="2455899" y="4961975"/>
              <a:ext cx="1884901" cy="391675"/>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7224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500"/>
              <a:buFont typeface="Calistoga"/>
              <a:buNone/>
              <a:defRPr sz="3500">
                <a:solidFill>
                  <a:schemeClr val="dk1"/>
                </a:solidFill>
                <a:latin typeface="Calistoga"/>
                <a:ea typeface="Calistoga"/>
                <a:cs typeface="Calistoga"/>
                <a:sym typeface="Calistoga"/>
              </a:defRPr>
            </a:lvl1pPr>
            <a:lvl2pPr lvl="1" rtl="0">
              <a:lnSpc>
                <a:spcPct val="115000"/>
              </a:lnSpc>
              <a:spcBef>
                <a:spcPts val="0"/>
              </a:spcBef>
              <a:spcAft>
                <a:spcPts val="0"/>
              </a:spcAft>
              <a:buClr>
                <a:schemeClr val="dk1"/>
              </a:buClr>
              <a:buSzPts val="3500"/>
              <a:buFont typeface="Calistoga"/>
              <a:buNone/>
              <a:defRPr sz="3500">
                <a:solidFill>
                  <a:schemeClr val="dk1"/>
                </a:solidFill>
                <a:latin typeface="Calistoga"/>
                <a:ea typeface="Calistoga"/>
                <a:cs typeface="Calistoga"/>
                <a:sym typeface="Calistoga"/>
              </a:defRPr>
            </a:lvl2pPr>
            <a:lvl3pPr lvl="2" rtl="0">
              <a:lnSpc>
                <a:spcPct val="115000"/>
              </a:lnSpc>
              <a:spcBef>
                <a:spcPts val="0"/>
              </a:spcBef>
              <a:spcAft>
                <a:spcPts val="0"/>
              </a:spcAft>
              <a:buClr>
                <a:schemeClr val="dk1"/>
              </a:buClr>
              <a:buSzPts val="3500"/>
              <a:buFont typeface="Calistoga"/>
              <a:buNone/>
              <a:defRPr sz="3500">
                <a:solidFill>
                  <a:schemeClr val="dk1"/>
                </a:solidFill>
                <a:latin typeface="Calistoga"/>
                <a:ea typeface="Calistoga"/>
                <a:cs typeface="Calistoga"/>
                <a:sym typeface="Calistoga"/>
              </a:defRPr>
            </a:lvl3pPr>
            <a:lvl4pPr lvl="3" rtl="0">
              <a:lnSpc>
                <a:spcPct val="115000"/>
              </a:lnSpc>
              <a:spcBef>
                <a:spcPts val="0"/>
              </a:spcBef>
              <a:spcAft>
                <a:spcPts val="0"/>
              </a:spcAft>
              <a:buClr>
                <a:schemeClr val="dk1"/>
              </a:buClr>
              <a:buSzPts val="3500"/>
              <a:buFont typeface="Calistoga"/>
              <a:buNone/>
              <a:defRPr sz="3500">
                <a:solidFill>
                  <a:schemeClr val="dk1"/>
                </a:solidFill>
                <a:latin typeface="Calistoga"/>
                <a:ea typeface="Calistoga"/>
                <a:cs typeface="Calistoga"/>
                <a:sym typeface="Calistoga"/>
              </a:defRPr>
            </a:lvl4pPr>
            <a:lvl5pPr lvl="4" rtl="0">
              <a:lnSpc>
                <a:spcPct val="115000"/>
              </a:lnSpc>
              <a:spcBef>
                <a:spcPts val="0"/>
              </a:spcBef>
              <a:spcAft>
                <a:spcPts val="0"/>
              </a:spcAft>
              <a:buClr>
                <a:schemeClr val="dk1"/>
              </a:buClr>
              <a:buSzPts val="3500"/>
              <a:buFont typeface="Calistoga"/>
              <a:buNone/>
              <a:defRPr sz="3500">
                <a:solidFill>
                  <a:schemeClr val="dk1"/>
                </a:solidFill>
                <a:latin typeface="Calistoga"/>
                <a:ea typeface="Calistoga"/>
                <a:cs typeface="Calistoga"/>
                <a:sym typeface="Calistoga"/>
              </a:defRPr>
            </a:lvl5pPr>
            <a:lvl6pPr lvl="5" rtl="0">
              <a:lnSpc>
                <a:spcPct val="115000"/>
              </a:lnSpc>
              <a:spcBef>
                <a:spcPts val="0"/>
              </a:spcBef>
              <a:spcAft>
                <a:spcPts val="0"/>
              </a:spcAft>
              <a:buClr>
                <a:schemeClr val="dk1"/>
              </a:buClr>
              <a:buSzPts val="3500"/>
              <a:buFont typeface="Calistoga"/>
              <a:buNone/>
              <a:defRPr sz="3500">
                <a:solidFill>
                  <a:schemeClr val="dk1"/>
                </a:solidFill>
                <a:latin typeface="Calistoga"/>
                <a:ea typeface="Calistoga"/>
                <a:cs typeface="Calistoga"/>
                <a:sym typeface="Calistoga"/>
              </a:defRPr>
            </a:lvl6pPr>
            <a:lvl7pPr lvl="6" rtl="0">
              <a:lnSpc>
                <a:spcPct val="115000"/>
              </a:lnSpc>
              <a:spcBef>
                <a:spcPts val="0"/>
              </a:spcBef>
              <a:spcAft>
                <a:spcPts val="0"/>
              </a:spcAft>
              <a:buClr>
                <a:schemeClr val="dk1"/>
              </a:buClr>
              <a:buSzPts val="3500"/>
              <a:buFont typeface="Calistoga"/>
              <a:buNone/>
              <a:defRPr sz="3500">
                <a:solidFill>
                  <a:schemeClr val="dk1"/>
                </a:solidFill>
                <a:latin typeface="Calistoga"/>
                <a:ea typeface="Calistoga"/>
                <a:cs typeface="Calistoga"/>
                <a:sym typeface="Calistoga"/>
              </a:defRPr>
            </a:lvl7pPr>
            <a:lvl8pPr lvl="7" rtl="0">
              <a:lnSpc>
                <a:spcPct val="115000"/>
              </a:lnSpc>
              <a:spcBef>
                <a:spcPts val="0"/>
              </a:spcBef>
              <a:spcAft>
                <a:spcPts val="0"/>
              </a:spcAft>
              <a:buClr>
                <a:schemeClr val="dk1"/>
              </a:buClr>
              <a:buSzPts val="3500"/>
              <a:buFont typeface="Calistoga"/>
              <a:buNone/>
              <a:defRPr sz="3500">
                <a:solidFill>
                  <a:schemeClr val="dk1"/>
                </a:solidFill>
                <a:latin typeface="Calistoga"/>
                <a:ea typeface="Calistoga"/>
                <a:cs typeface="Calistoga"/>
                <a:sym typeface="Calistoga"/>
              </a:defRPr>
            </a:lvl8pPr>
            <a:lvl9pPr lvl="8" rtl="0">
              <a:lnSpc>
                <a:spcPct val="115000"/>
              </a:lnSpc>
              <a:spcBef>
                <a:spcPts val="0"/>
              </a:spcBef>
              <a:spcAft>
                <a:spcPts val="0"/>
              </a:spcAft>
              <a:buClr>
                <a:schemeClr val="dk1"/>
              </a:buClr>
              <a:buSzPts val="3500"/>
              <a:buFont typeface="Calistoga"/>
              <a:buNone/>
              <a:defRPr sz="3500">
                <a:solidFill>
                  <a:schemeClr val="dk1"/>
                </a:solidFill>
                <a:latin typeface="Calistoga"/>
                <a:ea typeface="Calistoga"/>
                <a:cs typeface="Calistoga"/>
                <a:sym typeface="Calistog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1pPr>
            <a:lvl2pPr marL="914400" lvl="1" indent="-31750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9" r:id="rId7"/>
    <p:sldLayoutId id="2147483660" r:id="rId8"/>
    <p:sldLayoutId id="2147483661" r:id="rId9"/>
    <p:sldLayoutId id="2147483663" r:id="rId10"/>
    <p:sldLayoutId id="214748367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3.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5"/>
          <p:cNvSpPr txBox="1">
            <a:spLocks noGrp="1"/>
          </p:cNvSpPr>
          <p:nvPr>
            <p:ph type="ctrTitle"/>
          </p:nvPr>
        </p:nvSpPr>
        <p:spPr>
          <a:xfrm>
            <a:off x="3460500" y="1419775"/>
            <a:ext cx="4970400" cy="2216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Mental Health and Sleep Patterns</a:t>
            </a:r>
            <a:r>
              <a:rPr lang="en" dirty="0"/>
              <a:t> </a:t>
            </a:r>
            <a:br>
              <a:rPr lang="en" dirty="0"/>
            </a:br>
            <a:r>
              <a:rPr lang="en" dirty="0">
                <a:solidFill>
                  <a:schemeClr val="lt2"/>
                </a:solidFill>
              </a:rPr>
              <a:t>-</a:t>
            </a:r>
            <a:r>
              <a:rPr lang="en" dirty="0"/>
              <a:t> </a:t>
            </a:r>
            <a:r>
              <a:rPr lang="en" dirty="0">
                <a:solidFill>
                  <a:schemeClr val="lt2"/>
                </a:solidFill>
              </a:rPr>
              <a:t>Health</a:t>
            </a:r>
            <a:endParaRPr dirty="0">
              <a:solidFill>
                <a:schemeClr val="lt2"/>
              </a:solidFill>
            </a:endParaRPr>
          </a:p>
        </p:txBody>
      </p:sp>
      <p:grpSp>
        <p:nvGrpSpPr>
          <p:cNvPr id="406" name="Google Shape;406;p35"/>
          <p:cNvGrpSpPr/>
          <p:nvPr/>
        </p:nvGrpSpPr>
        <p:grpSpPr>
          <a:xfrm>
            <a:off x="-301552" y="404520"/>
            <a:ext cx="5133816" cy="5015255"/>
            <a:chOff x="-301552" y="404520"/>
            <a:chExt cx="5133816" cy="5015255"/>
          </a:xfrm>
        </p:grpSpPr>
        <p:pic>
          <p:nvPicPr>
            <p:cNvPr id="407" name="Google Shape;407;p35"/>
            <p:cNvPicPr preferRelativeResize="0"/>
            <p:nvPr/>
          </p:nvPicPr>
          <p:blipFill>
            <a:blip r:embed="rId3">
              <a:alphaModFix/>
            </a:blip>
            <a:stretch>
              <a:fillRect/>
            </a:stretch>
          </p:blipFill>
          <p:spPr>
            <a:xfrm>
              <a:off x="3145461" y="4109615"/>
              <a:ext cx="1686803" cy="350500"/>
            </a:xfrm>
            <a:prstGeom prst="rect">
              <a:avLst/>
            </a:prstGeom>
            <a:noFill/>
            <a:ln>
              <a:noFill/>
            </a:ln>
          </p:spPr>
        </p:pic>
        <p:pic>
          <p:nvPicPr>
            <p:cNvPr id="408" name="Google Shape;408;p35"/>
            <p:cNvPicPr preferRelativeResize="0"/>
            <p:nvPr/>
          </p:nvPicPr>
          <p:blipFill>
            <a:blip r:embed="rId3">
              <a:alphaModFix/>
            </a:blip>
            <a:stretch>
              <a:fillRect/>
            </a:stretch>
          </p:blipFill>
          <p:spPr>
            <a:xfrm flipH="1">
              <a:off x="2793361" y="3279302"/>
              <a:ext cx="1109226" cy="230496"/>
            </a:xfrm>
            <a:prstGeom prst="rect">
              <a:avLst/>
            </a:prstGeom>
            <a:noFill/>
            <a:ln>
              <a:noFill/>
            </a:ln>
          </p:spPr>
        </p:pic>
        <p:grpSp>
          <p:nvGrpSpPr>
            <p:cNvPr id="409" name="Google Shape;409;p35"/>
            <p:cNvGrpSpPr/>
            <p:nvPr/>
          </p:nvGrpSpPr>
          <p:grpSpPr>
            <a:xfrm>
              <a:off x="-229226" y="1525477"/>
              <a:ext cx="2950282" cy="2017860"/>
              <a:chOff x="-68925" y="1734575"/>
              <a:chExt cx="3230000" cy="2209174"/>
            </a:xfrm>
          </p:grpSpPr>
          <p:pic>
            <p:nvPicPr>
              <p:cNvPr id="410" name="Google Shape;410;p35"/>
              <p:cNvPicPr preferRelativeResize="0"/>
              <p:nvPr/>
            </p:nvPicPr>
            <p:blipFill>
              <a:blip r:embed="rId4">
                <a:alphaModFix/>
              </a:blip>
              <a:stretch>
                <a:fillRect/>
              </a:stretch>
            </p:blipFill>
            <p:spPr>
              <a:xfrm flipH="1">
                <a:off x="1839100" y="1734575"/>
                <a:ext cx="1321975" cy="2209174"/>
              </a:xfrm>
              <a:prstGeom prst="rect">
                <a:avLst/>
              </a:prstGeom>
              <a:noFill/>
              <a:ln>
                <a:noFill/>
              </a:ln>
            </p:spPr>
          </p:pic>
          <p:pic>
            <p:nvPicPr>
              <p:cNvPr id="411" name="Google Shape;411;p35"/>
              <p:cNvPicPr preferRelativeResize="0"/>
              <p:nvPr/>
            </p:nvPicPr>
            <p:blipFill>
              <a:blip r:embed="rId4">
                <a:alphaModFix/>
              </a:blip>
              <a:stretch>
                <a:fillRect/>
              </a:stretch>
            </p:blipFill>
            <p:spPr>
              <a:xfrm>
                <a:off x="-68925" y="1734575"/>
                <a:ext cx="1321975" cy="2209174"/>
              </a:xfrm>
              <a:prstGeom prst="rect">
                <a:avLst/>
              </a:prstGeom>
              <a:noFill/>
              <a:ln>
                <a:noFill/>
              </a:ln>
            </p:spPr>
          </p:pic>
        </p:grpSp>
        <p:pic>
          <p:nvPicPr>
            <p:cNvPr id="412" name="Google Shape;412;p35"/>
            <p:cNvPicPr preferRelativeResize="0"/>
            <p:nvPr/>
          </p:nvPicPr>
          <p:blipFill>
            <a:blip r:embed="rId5">
              <a:alphaModFix/>
            </a:blip>
            <a:stretch>
              <a:fillRect/>
            </a:stretch>
          </p:blipFill>
          <p:spPr>
            <a:xfrm>
              <a:off x="-301552" y="494500"/>
              <a:ext cx="3094900" cy="4925275"/>
            </a:xfrm>
            <a:prstGeom prst="rect">
              <a:avLst/>
            </a:prstGeom>
            <a:noFill/>
            <a:ln>
              <a:noFill/>
            </a:ln>
          </p:spPr>
        </p:pic>
        <p:pic>
          <p:nvPicPr>
            <p:cNvPr id="413" name="Google Shape;413;p35"/>
            <p:cNvPicPr preferRelativeResize="0"/>
            <p:nvPr/>
          </p:nvPicPr>
          <p:blipFill>
            <a:blip r:embed="rId6">
              <a:alphaModFix/>
            </a:blip>
            <a:stretch>
              <a:fillRect/>
            </a:stretch>
          </p:blipFill>
          <p:spPr>
            <a:xfrm flipH="1">
              <a:off x="1" y="3426250"/>
              <a:ext cx="3997749" cy="1717250"/>
            </a:xfrm>
            <a:prstGeom prst="rect">
              <a:avLst/>
            </a:prstGeom>
            <a:noFill/>
            <a:ln>
              <a:noFill/>
            </a:ln>
          </p:spPr>
        </p:pic>
        <p:pic>
          <p:nvPicPr>
            <p:cNvPr id="414" name="Google Shape;414;p35"/>
            <p:cNvPicPr preferRelativeResize="0"/>
            <p:nvPr/>
          </p:nvPicPr>
          <p:blipFill>
            <a:blip r:embed="rId7">
              <a:alphaModFix/>
            </a:blip>
            <a:stretch>
              <a:fillRect/>
            </a:stretch>
          </p:blipFill>
          <p:spPr>
            <a:xfrm rot="-727271">
              <a:off x="757975" y="439955"/>
              <a:ext cx="367226" cy="280015"/>
            </a:xfrm>
            <a:prstGeom prst="rect">
              <a:avLst/>
            </a:prstGeom>
            <a:noFill/>
            <a:ln>
              <a:noFill/>
            </a:ln>
          </p:spPr>
        </p:pic>
        <p:pic>
          <p:nvPicPr>
            <p:cNvPr id="415" name="Google Shape;415;p35"/>
            <p:cNvPicPr preferRelativeResize="0"/>
            <p:nvPr/>
          </p:nvPicPr>
          <p:blipFill>
            <a:blip r:embed="rId7">
              <a:alphaModFix/>
            </a:blip>
            <a:stretch>
              <a:fillRect/>
            </a:stretch>
          </p:blipFill>
          <p:spPr>
            <a:xfrm rot="771746">
              <a:off x="2275867" y="657895"/>
              <a:ext cx="244901" cy="186737"/>
            </a:xfrm>
            <a:prstGeom prst="rect">
              <a:avLst/>
            </a:prstGeom>
            <a:noFill/>
            <a:ln>
              <a:noFill/>
            </a:ln>
          </p:spPr>
        </p:pic>
        <p:pic>
          <p:nvPicPr>
            <p:cNvPr id="416" name="Google Shape;416;p35"/>
            <p:cNvPicPr preferRelativeResize="0"/>
            <p:nvPr/>
          </p:nvPicPr>
          <p:blipFill>
            <a:blip r:embed="rId8">
              <a:alphaModFix/>
            </a:blip>
            <a:stretch>
              <a:fillRect/>
            </a:stretch>
          </p:blipFill>
          <p:spPr>
            <a:xfrm>
              <a:off x="4443451" y="3556549"/>
              <a:ext cx="257099" cy="257124"/>
            </a:xfrm>
            <a:prstGeom prst="rect">
              <a:avLst/>
            </a:prstGeom>
            <a:noFill/>
            <a:ln>
              <a:noFill/>
            </a:ln>
          </p:spPr>
        </p:pic>
        <p:pic>
          <p:nvPicPr>
            <p:cNvPr id="417" name="Google Shape;417;p35"/>
            <p:cNvPicPr preferRelativeResize="0"/>
            <p:nvPr/>
          </p:nvPicPr>
          <p:blipFill>
            <a:blip r:embed="rId9">
              <a:alphaModFix/>
            </a:blip>
            <a:stretch>
              <a:fillRect/>
            </a:stretch>
          </p:blipFill>
          <p:spPr>
            <a:xfrm rot="3290615">
              <a:off x="2703645" y="2834757"/>
              <a:ext cx="257459" cy="244763"/>
            </a:xfrm>
            <a:prstGeom prst="rect">
              <a:avLst/>
            </a:prstGeom>
            <a:noFill/>
            <a:ln>
              <a:noFill/>
            </a:ln>
          </p:spPr>
        </p:pic>
      </p:grpSp>
      <p:pic>
        <p:nvPicPr>
          <p:cNvPr id="3" name="Picture 2">
            <a:extLst>
              <a:ext uri="{FF2B5EF4-FFF2-40B4-BE49-F238E27FC236}">
                <a16:creationId xmlns:a16="http://schemas.microsoft.com/office/drawing/2014/main" id="{384043B9-CCA2-46EF-2D9B-3EED95A241F0}"/>
              </a:ext>
            </a:extLst>
          </p:cNvPr>
          <p:cNvPicPr>
            <a:picLocks noChangeAspect="1"/>
          </p:cNvPicPr>
          <p:nvPr/>
        </p:nvPicPr>
        <p:blipFill>
          <a:blip r:embed="rId10"/>
          <a:stretch>
            <a:fillRect/>
          </a:stretch>
        </p:blipFill>
        <p:spPr>
          <a:xfrm>
            <a:off x="7362625" y="357398"/>
            <a:ext cx="1026353" cy="10243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pic>
        <p:nvPicPr>
          <p:cNvPr id="695" name="Google Shape;695;p53"/>
          <p:cNvPicPr preferRelativeResize="0"/>
          <p:nvPr/>
        </p:nvPicPr>
        <p:blipFill>
          <a:blip r:embed="rId3">
            <a:alphaModFix/>
          </a:blip>
          <a:stretch>
            <a:fillRect/>
          </a:stretch>
        </p:blipFill>
        <p:spPr>
          <a:xfrm flipH="1">
            <a:off x="4693786" y="768440"/>
            <a:ext cx="1686803" cy="350500"/>
          </a:xfrm>
          <a:prstGeom prst="rect">
            <a:avLst/>
          </a:prstGeom>
          <a:noFill/>
          <a:ln>
            <a:noFill/>
          </a:ln>
        </p:spPr>
      </p:pic>
      <p:sp>
        <p:nvSpPr>
          <p:cNvPr id="697" name="Google Shape;697;p53"/>
          <p:cNvSpPr txBox="1">
            <a:spLocks noGrp="1"/>
          </p:cNvSpPr>
          <p:nvPr>
            <p:ph type="title"/>
          </p:nvPr>
        </p:nvSpPr>
        <p:spPr>
          <a:xfrm>
            <a:off x="416312" y="1427731"/>
            <a:ext cx="4277474" cy="196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PSQI analysis and results of students of FAST-NUCES</a:t>
            </a:r>
            <a:endParaRPr sz="3200" dirty="0"/>
          </a:p>
        </p:txBody>
      </p:sp>
      <p:pic>
        <p:nvPicPr>
          <p:cNvPr id="11" name="Picture Placeholder 10">
            <a:extLst>
              <a:ext uri="{FF2B5EF4-FFF2-40B4-BE49-F238E27FC236}">
                <a16:creationId xmlns:a16="http://schemas.microsoft.com/office/drawing/2014/main" id="{15E0D165-FCE9-8D8C-CA65-8B720C221725}"/>
              </a:ext>
            </a:extLst>
          </p:cNvPr>
          <p:cNvPicPr>
            <a:picLocks noGrp="1" noChangeAspect="1"/>
          </p:cNvPicPr>
          <p:nvPr>
            <p:ph type="pic" idx="2"/>
          </p:nvPr>
        </p:nvPicPr>
        <p:blipFill>
          <a:blip r:embed="rId4"/>
          <a:srcRect l="20631" r="20631"/>
          <a:stretch>
            <a:fillRect/>
          </a:stretch>
        </p:blipFill>
        <p:spPr>
          <a:xfrm>
            <a:off x="4891088" y="165100"/>
            <a:ext cx="3951287" cy="4487863"/>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34" name="Google Shape;734;p56"/>
          <p:cNvSpPr/>
          <p:nvPr/>
        </p:nvSpPr>
        <p:spPr>
          <a:xfrm>
            <a:off x="4072825" y="1703025"/>
            <a:ext cx="998400" cy="9984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7E1"/>
              </a:solidFill>
            </a:endParaRPr>
          </a:p>
        </p:txBody>
      </p:sp>
      <p:pic>
        <p:nvPicPr>
          <p:cNvPr id="1028" name="Picture 4" descr="Forms response chart. Question title: At what time did you generally go to bed during the last month?&#10;. Number of responses: 44 responses.">
            <a:extLst>
              <a:ext uri="{FF2B5EF4-FFF2-40B4-BE49-F238E27FC236}">
                <a16:creationId xmlns:a16="http://schemas.microsoft.com/office/drawing/2014/main" id="{667DBA11-7493-488E-0A19-91BE3E7C49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60" r="11976" b="8243"/>
          <a:stretch/>
        </p:blipFill>
        <p:spPr bwMode="auto">
          <a:xfrm>
            <a:off x="714412" y="1069792"/>
            <a:ext cx="7878726" cy="353089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760;p57">
            <a:extLst>
              <a:ext uri="{FF2B5EF4-FFF2-40B4-BE49-F238E27FC236}">
                <a16:creationId xmlns:a16="http://schemas.microsoft.com/office/drawing/2014/main" id="{A1015A66-43C3-C076-189F-7014190B2332}"/>
              </a:ext>
            </a:extLst>
          </p:cNvPr>
          <p:cNvSpPr/>
          <p:nvPr/>
        </p:nvSpPr>
        <p:spPr>
          <a:xfrm>
            <a:off x="447423" y="854692"/>
            <a:ext cx="429900" cy="4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Calistoga"/>
                <a:ea typeface="Calistoga"/>
                <a:cs typeface="Calistoga"/>
                <a:sym typeface="Calistoga"/>
              </a:rPr>
              <a:t>1</a:t>
            </a:r>
            <a:endParaRPr sz="2000" dirty="0">
              <a:solidFill>
                <a:schemeClr val="lt1"/>
              </a:solidFill>
              <a:latin typeface="Calistoga"/>
              <a:ea typeface="Calistoga"/>
              <a:cs typeface="Calistoga"/>
              <a:sym typeface="Calistog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pic>
        <p:nvPicPr>
          <p:cNvPr id="2052" name="Picture 4" descr="Forms response chart. Question title: How long did it typically take you to doze off each night in the past month? (in minutes). Number of responses: 44 responses.">
            <a:extLst>
              <a:ext uri="{FF2B5EF4-FFF2-40B4-BE49-F238E27FC236}">
                <a16:creationId xmlns:a16="http://schemas.microsoft.com/office/drawing/2014/main" id="{6E98C236-126A-861E-BB0E-6ECC7C7A4E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640" r="7027" b="7569"/>
          <a:stretch/>
        </p:blipFill>
        <p:spPr bwMode="auto">
          <a:xfrm>
            <a:off x="616147" y="999757"/>
            <a:ext cx="7911705" cy="3143985"/>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760;p57">
            <a:extLst>
              <a:ext uri="{FF2B5EF4-FFF2-40B4-BE49-F238E27FC236}">
                <a16:creationId xmlns:a16="http://schemas.microsoft.com/office/drawing/2014/main" id="{5563D2A5-FC63-15E8-5F86-03E7DEA231A2}"/>
              </a:ext>
            </a:extLst>
          </p:cNvPr>
          <p:cNvSpPr/>
          <p:nvPr/>
        </p:nvSpPr>
        <p:spPr>
          <a:xfrm>
            <a:off x="401197" y="784657"/>
            <a:ext cx="429900" cy="4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Calistoga"/>
                <a:ea typeface="Calistoga"/>
                <a:cs typeface="Calistoga"/>
                <a:sym typeface="Calistoga"/>
              </a:rPr>
              <a:t>2</a:t>
            </a:r>
            <a:endParaRPr sz="2000" dirty="0">
              <a:solidFill>
                <a:schemeClr val="lt1"/>
              </a:solidFill>
              <a:latin typeface="Calistoga"/>
              <a:ea typeface="Calistoga"/>
              <a:cs typeface="Calistoga"/>
              <a:sym typeface="Calistog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pic>
        <p:nvPicPr>
          <p:cNvPr id="3074" name="Picture 2" descr="Forms response chart. Question title: What time did you usually rise in the morning over the past month?&#10;. Number of responses: 44 responses.">
            <a:extLst>
              <a:ext uri="{FF2B5EF4-FFF2-40B4-BE49-F238E27FC236}">
                <a16:creationId xmlns:a16="http://schemas.microsoft.com/office/drawing/2014/main" id="{4975E44C-AD76-C401-0E77-BF5043CCF5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654" r="23489" b="7138"/>
          <a:stretch/>
        </p:blipFill>
        <p:spPr bwMode="auto">
          <a:xfrm>
            <a:off x="978705" y="1124112"/>
            <a:ext cx="7072475" cy="3353517"/>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760;p57">
            <a:extLst>
              <a:ext uri="{FF2B5EF4-FFF2-40B4-BE49-F238E27FC236}">
                <a16:creationId xmlns:a16="http://schemas.microsoft.com/office/drawing/2014/main" id="{0EFEFFF5-E77B-DBA1-3EA9-A05AB8B0D8E1}"/>
              </a:ext>
            </a:extLst>
          </p:cNvPr>
          <p:cNvSpPr/>
          <p:nvPr/>
        </p:nvSpPr>
        <p:spPr>
          <a:xfrm>
            <a:off x="696388" y="909013"/>
            <a:ext cx="429900" cy="4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Calistoga"/>
                <a:ea typeface="Calistoga"/>
                <a:cs typeface="Calistoga"/>
                <a:sym typeface="Calistoga"/>
              </a:rPr>
              <a:t>3</a:t>
            </a:r>
            <a:endParaRPr sz="2000" dirty="0">
              <a:solidFill>
                <a:schemeClr val="lt1"/>
              </a:solidFill>
              <a:latin typeface="Calistoga"/>
              <a:ea typeface="Calistoga"/>
              <a:cs typeface="Calistoga"/>
              <a:sym typeface="Calistoga"/>
            </a:endParaRPr>
          </a:p>
        </p:txBody>
      </p:sp>
    </p:spTree>
    <p:extLst>
      <p:ext uri="{BB962C8B-B14F-4D97-AF65-F5344CB8AC3E}">
        <p14:creationId xmlns:p14="http://schemas.microsoft.com/office/powerpoint/2010/main" val="170482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pic>
        <p:nvPicPr>
          <p:cNvPr id="3" name="Picture 2" descr="Forms response chart. Question title: How frequently did you resort to medication (sleeping pills) to aid your sleep in the past month?&#10;. Number of responses: 44 responses.">
            <a:extLst>
              <a:ext uri="{FF2B5EF4-FFF2-40B4-BE49-F238E27FC236}">
                <a16:creationId xmlns:a16="http://schemas.microsoft.com/office/drawing/2014/main" id="{9A7685C7-6464-4A83-D733-4099A838A8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654" r="3256" b="9072"/>
          <a:stretch/>
        </p:blipFill>
        <p:spPr bwMode="auto">
          <a:xfrm>
            <a:off x="911338" y="1124113"/>
            <a:ext cx="7608194" cy="3373546"/>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760;p57">
            <a:extLst>
              <a:ext uri="{FF2B5EF4-FFF2-40B4-BE49-F238E27FC236}">
                <a16:creationId xmlns:a16="http://schemas.microsoft.com/office/drawing/2014/main" id="{0EFEFFF5-E77B-DBA1-3EA9-A05AB8B0D8E1}"/>
              </a:ext>
            </a:extLst>
          </p:cNvPr>
          <p:cNvSpPr/>
          <p:nvPr/>
        </p:nvSpPr>
        <p:spPr>
          <a:xfrm>
            <a:off x="696388" y="909013"/>
            <a:ext cx="429900" cy="4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Calistoga"/>
                <a:ea typeface="Calistoga"/>
                <a:cs typeface="Calistoga"/>
                <a:sym typeface="Calistoga"/>
              </a:rPr>
              <a:t>4</a:t>
            </a:r>
            <a:endParaRPr sz="2000" dirty="0">
              <a:solidFill>
                <a:schemeClr val="lt1"/>
              </a:solidFill>
              <a:latin typeface="Calistoga"/>
              <a:ea typeface="Calistoga"/>
              <a:cs typeface="Calistoga"/>
              <a:sym typeface="Calistoga"/>
            </a:endParaRPr>
          </a:p>
        </p:txBody>
      </p:sp>
    </p:spTree>
    <p:extLst>
      <p:ext uri="{BB962C8B-B14F-4D97-AF65-F5344CB8AC3E}">
        <p14:creationId xmlns:p14="http://schemas.microsoft.com/office/powerpoint/2010/main" val="164707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pic>
        <p:nvPicPr>
          <p:cNvPr id="5122" name="Picture 2" descr="Forms response chart. Question title: How often did you struggle to stay alert while taking class, studying, or participating in social activities in the past month?&#10;. Number of responses: 44 responses.">
            <a:extLst>
              <a:ext uri="{FF2B5EF4-FFF2-40B4-BE49-F238E27FC236}">
                <a16:creationId xmlns:a16="http://schemas.microsoft.com/office/drawing/2014/main" id="{4C52FC9F-DEBB-7253-394B-B0D6910A28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954" r="5215" b="6890"/>
          <a:stretch/>
        </p:blipFill>
        <p:spPr bwMode="auto">
          <a:xfrm>
            <a:off x="902829" y="1133913"/>
            <a:ext cx="7763762" cy="320019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760;p57">
            <a:extLst>
              <a:ext uri="{FF2B5EF4-FFF2-40B4-BE49-F238E27FC236}">
                <a16:creationId xmlns:a16="http://schemas.microsoft.com/office/drawing/2014/main" id="{44FCCBCC-2E13-0D40-A18C-FCE91AEA203B}"/>
              </a:ext>
            </a:extLst>
          </p:cNvPr>
          <p:cNvSpPr/>
          <p:nvPr/>
        </p:nvSpPr>
        <p:spPr>
          <a:xfrm>
            <a:off x="687879" y="918813"/>
            <a:ext cx="429900" cy="4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Calistoga"/>
                <a:ea typeface="Calistoga"/>
                <a:cs typeface="Calistoga"/>
                <a:sym typeface="Calistoga"/>
              </a:rPr>
              <a:t>5</a:t>
            </a:r>
            <a:endParaRPr sz="2000" dirty="0">
              <a:solidFill>
                <a:schemeClr val="lt1"/>
              </a:solidFill>
              <a:latin typeface="Calistoga"/>
              <a:ea typeface="Calistoga"/>
              <a:cs typeface="Calistoga"/>
              <a:sym typeface="Calistoga"/>
            </a:endParaRPr>
          </a:p>
        </p:txBody>
      </p:sp>
    </p:spTree>
    <p:extLst>
      <p:ext uri="{BB962C8B-B14F-4D97-AF65-F5344CB8AC3E}">
        <p14:creationId xmlns:p14="http://schemas.microsoft.com/office/powerpoint/2010/main" val="34758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885DD-6501-7498-FBD0-71595AF2D2A0}"/>
              </a:ext>
            </a:extLst>
          </p:cNvPr>
          <p:cNvSpPr>
            <a:spLocks noGrp="1"/>
          </p:cNvSpPr>
          <p:nvPr>
            <p:ph type="title"/>
          </p:nvPr>
        </p:nvSpPr>
        <p:spPr/>
        <p:txBody>
          <a:bodyPr/>
          <a:lstStyle/>
          <a:p>
            <a:r>
              <a:rPr lang="en-US" sz="2400" dirty="0"/>
              <a:t>Amount of Total Bedtime of Each Participant</a:t>
            </a:r>
          </a:p>
        </p:txBody>
      </p:sp>
      <p:graphicFrame>
        <p:nvGraphicFramePr>
          <p:cNvPr id="3" name="Chart 2">
            <a:extLst>
              <a:ext uri="{FF2B5EF4-FFF2-40B4-BE49-F238E27FC236}">
                <a16:creationId xmlns:a16="http://schemas.microsoft.com/office/drawing/2014/main" id="{67055EE7-0097-AC1C-E057-759C2DB94484}"/>
              </a:ext>
            </a:extLst>
          </p:cNvPr>
          <p:cNvGraphicFramePr>
            <a:graphicFrameLocks/>
          </p:cNvGraphicFramePr>
          <p:nvPr>
            <p:extLst>
              <p:ext uri="{D42A27DB-BD31-4B8C-83A1-F6EECF244321}">
                <p14:modId xmlns:p14="http://schemas.microsoft.com/office/powerpoint/2010/main" val="658942901"/>
              </p:ext>
            </p:extLst>
          </p:nvPr>
        </p:nvGraphicFramePr>
        <p:xfrm>
          <a:off x="680597" y="1167425"/>
          <a:ext cx="7782805" cy="37022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87001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pic>
        <p:nvPicPr>
          <p:cNvPr id="2" name="Picture 4" descr="Forms response chart. Question title: On a scale of 1-10 how would you describe the overall quality of your sleep in the past month?&#10;. Number of responses: 44 responses.">
            <a:extLst>
              <a:ext uri="{FF2B5EF4-FFF2-40B4-BE49-F238E27FC236}">
                <a16:creationId xmlns:a16="http://schemas.microsoft.com/office/drawing/2014/main" id="{07FE9057-1F13-D9FB-333D-EA73DCEB82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488" b="12788"/>
          <a:stretch/>
        </p:blipFill>
        <p:spPr bwMode="auto">
          <a:xfrm>
            <a:off x="823122" y="1074439"/>
            <a:ext cx="7497755" cy="3267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990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pic>
        <p:nvPicPr>
          <p:cNvPr id="695" name="Google Shape;695;p53"/>
          <p:cNvPicPr preferRelativeResize="0"/>
          <p:nvPr/>
        </p:nvPicPr>
        <p:blipFill>
          <a:blip r:embed="rId3">
            <a:alphaModFix/>
          </a:blip>
          <a:stretch>
            <a:fillRect/>
          </a:stretch>
        </p:blipFill>
        <p:spPr>
          <a:xfrm flipH="1">
            <a:off x="4693786" y="768440"/>
            <a:ext cx="1686803" cy="350500"/>
          </a:xfrm>
          <a:prstGeom prst="rect">
            <a:avLst/>
          </a:prstGeom>
          <a:noFill/>
          <a:ln>
            <a:noFill/>
          </a:ln>
        </p:spPr>
      </p:pic>
      <p:sp>
        <p:nvSpPr>
          <p:cNvPr id="697" name="Google Shape;697;p53"/>
          <p:cNvSpPr txBox="1">
            <a:spLocks noGrp="1"/>
          </p:cNvSpPr>
          <p:nvPr>
            <p:ph type="title"/>
          </p:nvPr>
        </p:nvSpPr>
        <p:spPr>
          <a:xfrm>
            <a:off x="416312" y="1427731"/>
            <a:ext cx="4277474" cy="167230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Results and Solutions</a:t>
            </a:r>
            <a:endParaRPr sz="3200" dirty="0"/>
          </a:p>
        </p:txBody>
      </p:sp>
      <p:pic>
        <p:nvPicPr>
          <p:cNvPr id="11" name="Picture Placeholder 10">
            <a:extLst>
              <a:ext uri="{FF2B5EF4-FFF2-40B4-BE49-F238E27FC236}">
                <a16:creationId xmlns:a16="http://schemas.microsoft.com/office/drawing/2014/main" id="{15E0D165-FCE9-8D8C-CA65-8B720C221725}"/>
              </a:ext>
            </a:extLst>
          </p:cNvPr>
          <p:cNvPicPr>
            <a:picLocks noGrp="1" noChangeAspect="1"/>
          </p:cNvPicPr>
          <p:nvPr>
            <p:ph type="pic" idx="2"/>
          </p:nvPr>
        </p:nvPicPr>
        <p:blipFill>
          <a:blip r:embed="rId4"/>
          <a:srcRect l="20631" r="20631"/>
          <a:stretch>
            <a:fillRect/>
          </a:stretch>
        </p:blipFill>
        <p:spPr>
          <a:xfrm>
            <a:off x="4891088" y="165100"/>
            <a:ext cx="3951287" cy="4487863"/>
          </a:xfrm>
        </p:spPr>
      </p:pic>
    </p:spTree>
    <p:extLst>
      <p:ext uri="{BB962C8B-B14F-4D97-AF65-F5344CB8AC3E}">
        <p14:creationId xmlns:p14="http://schemas.microsoft.com/office/powerpoint/2010/main" val="200842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645" y="1196622"/>
            <a:ext cx="7518400" cy="3038800"/>
          </a:xfrm>
          <a:ln>
            <a:solidFill>
              <a:schemeClr val="bg1"/>
            </a:solidFill>
          </a:ln>
        </p:spPr>
        <p:txBody>
          <a:bodyPr/>
          <a:lstStyle/>
          <a:p>
            <a:pPr algn="l"/>
            <a:r>
              <a:rPr lang="en-US" sz="1600" b="1" dirty="0">
                <a:latin typeface="Calisto MT" panose="02040603050505030304" pitchFamily="18" charset="0"/>
                <a:ea typeface="Arimo" panose="020B0604020202020204" charset="0"/>
                <a:cs typeface="Arimo" panose="020B0604020202020204" charset="0"/>
              </a:rPr>
              <a:t>Interconnected Sleep: </a:t>
            </a:r>
            <a:r>
              <a:rPr lang="en-US" sz="1600" dirty="0">
                <a:latin typeface="Calisto MT" panose="02040603050505030304" pitchFamily="18" charset="0"/>
                <a:ea typeface="Arimo" panose="020B0604020202020204" charset="0"/>
                <a:cs typeface="Arimo" panose="020B0604020202020204" charset="0"/>
              </a:rPr>
              <a:t>Factors such as stress, lifestyle choices, and overall health can also play significant roles in influencing both sleep patterns and academic/physical performance.</a:t>
            </a:r>
            <a:br>
              <a:rPr lang="en-US" sz="1600" dirty="0">
                <a:latin typeface="Calisto MT" panose="02040603050505030304" pitchFamily="18" charset="0"/>
                <a:ea typeface="Arimo" panose="020B0604020202020204" charset="0"/>
                <a:cs typeface="Arimo" panose="020B0604020202020204" charset="0"/>
              </a:rPr>
            </a:br>
            <a:br>
              <a:rPr lang="en-US" sz="1600" dirty="0">
                <a:latin typeface="Calisto MT" panose="02040603050505030304" pitchFamily="18" charset="0"/>
                <a:ea typeface="Arimo" panose="020B0604020202020204" charset="0"/>
                <a:cs typeface="Arimo" panose="020B0604020202020204" charset="0"/>
              </a:rPr>
            </a:br>
            <a:r>
              <a:rPr lang="en-US" sz="1600" b="1" dirty="0">
                <a:latin typeface="Calisto MT" panose="02040603050505030304" pitchFamily="18" charset="0"/>
                <a:ea typeface="Arimo" panose="020B0604020202020204" charset="0"/>
                <a:cs typeface="Arimo" panose="020B0604020202020204" charset="0"/>
              </a:rPr>
              <a:t>Extended Sleep Onset (more than 60 minutes):</a:t>
            </a:r>
            <a:br>
              <a:rPr lang="en-US" sz="1600" dirty="0">
                <a:latin typeface="Calisto MT" panose="02040603050505030304" pitchFamily="18" charset="0"/>
                <a:ea typeface="Arimo" panose="020B0604020202020204" charset="0"/>
                <a:cs typeface="Arimo" panose="020B0604020202020204" charset="0"/>
              </a:rPr>
            </a:br>
            <a:r>
              <a:rPr lang="en-US" sz="1600" dirty="0">
                <a:latin typeface="Calisto MT" panose="02040603050505030304" pitchFamily="18" charset="0"/>
                <a:ea typeface="Arimo" panose="020B0604020202020204" charset="0"/>
                <a:cs typeface="Arimo" panose="020B0604020202020204" charset="0"/>
              </a:rPr>
              <a:t>1. Likely experiencing sleep onset insomnia, leading to increased stress and anxiety.</a:t>
            </a:r>
            <a:br>
              <a:rPr lang="en-US" sz="1600" dirty="0">
                <a:latin typeface="Calisto MT" panose="02040603050505030304" pitchFamily="18" charset="0"/>
                <a:ea typeface="Arimo" panose="020B0604020202020204" charset="0"/>
                <a:cs typeface="Arimo" panose="020B0604020202020204" charset="0"/>
              </a:rPr>
            </a:br>
            <a:r>
              <a:rPr lang="en-US" sz="1600" dirty="0">
                <a:latin typeface="Calisto MT" panose="02040603050505030304" pitchFamily="18" charset="0"/>
                <a:ea typeface="Arimo" panose="020B0604020202020204" charset="0"/>
                <a:cs typeface="Arimo" panose="020B0604020202020204" charset="0"/>
              </a:rPr>
              <a:t>2. Impact on concentration and physical performance.</a:t>
            </a:r>
            <a:br>
              <a:rPr lang="en-US" sz="1600" dirty="0">
                <a:latin typeface="Calisto MT" panose="02040603050505030304" pitchFamily="18" charset="0"/>
                <a:ea typeface="Arimo" panose="020B0604020202020204" charset="0"/>
                <a:cs typeface="Arimo" panose="020B0604020202020204" charset="0"/>
              </a:rPr>
            </a:br>
            <a:r>
              <a:rPr lang="en-US" sz="1600" b="1" dirty="0">
                <a:latin typeface="Calisto MT" panose="02040603050505030304" pitchFamily="18" charset="0"/>
                <a:ea typeface="Arimo" panose="020B0604020202020204" charset="0"/>
                <a:cs typeface="Arimo" panose="020B0604020202020204" charset="0"/>
              </a:rPr>
              <a:t>Healthy Sleep Onset (15 to 30 minutes):</a:t>
            </a:r>
            <a:br>
              <a:rPr lang="en-US" sz="1600" dirty="0">
                <a:latin typeface="Calisto MT" panose="02040603050505030304" pitchFamily="18" charset="0"/>
                <a:ea typeface="Arimo" panose="020B0604020202020204" charset="0"/>
                <a:cs typeface="Arimo" panose="020B0604020202020204" charset="0"/>
              </a:rPr>
            </a:br>
            <a:r>
              <a:rPr lang="en-US" sz="1600" dirty="0">
                <a:latin typeface="Calisto MT" panose="02040603050505030304" pitchFamily="18" charset="0"/>
                <a:ea typeface="Arimo" panose="020B0604020202020204" charset="0"/>
                <a:cs typeface="Arimo" panose="020B0604020202020204" charset="0"/>
              </a:rPr>
              <a:t>1. Indicates a more consistent and healthier sleep pattern.</a:t>
            </a:r>
            <a:br>
              <a:rPr lang="en-US" sz="1600" dirty="0">
                <a:latin typeface="Calisto MT" panose="02040603050505030304" pitchFamily="18" charset="0"/>
                <a:ea typeface="Arimo" panose="020B0604020202020204" charset="0"/>
                <a:cs typeface="Arimo" panose="020B0604020202020204" charset="0"/>
              </a:rPr>
            </a:br>
            <a:r>
              <a:rPr lang="en-US" sz="1600" dirty="0">
                <a:latin typeface="Calisto MT" panose="02040603050505030304" pitchFamily="18" charset="0"/>
                <a:ea typeface="Arimo" panose="020B0604020202020204" charset="0"/>
                <a:cs typeface="Arimo" panose="020B0604020202020204" charset="0"/>
              </a:rPr>
              <a:t>2. Positive impact on cognitive function and physical well-being, resulting in fewer struggles.</a:t>
            </a:r>
            <a:br>
              <a:rPr lang="en-US" sz="1600" dirty="0">
                <a:latin typeface="Calisto MT" panose="02040603050505030304" pitchFamily="18" charset="0"/>
                <a:ea typeface="Arimo" panose="020B0604020202020204" charset="0"/>
                <a:cs typeface="Arimo" panose="020B0604020202020204" charset="0"/>
              </a:rPr>
            </a:br>
            <a:br>
              <a:rPr lang="en-US" sz="1600" dirty="0">
                <a:latin typeface="Calisto MT" panose="02040603050505030304" pitchFamily="18" charset="0"/>
                <a:ea typeface="Arimo" panose="020B0604020202020204" charset="0"/>
                <a:cs typeface="Arimo" panose="020B0604020202020204" charset="0"/>
              </a:rPr>
            </a:br>
            <a:br>
              <a:rPr lang="en-US" sz="1600" dirty="0">
                <a:latin typeface="Calisto MT" panose="02040603050505030304" pitchFamily="18" charset="0"/>
                <a:ea typeface="Arimo" panose="020B0604020202020204" charset="0"/>
                <a:cs typeface="Arimo" panose="020B0604020202020204" charset="0"/>
              </a:rPr>
            </a:br>
            <a:br>
              <a:rPr lang="en-US" sz="1600" dirty="0">
                <a:latin typeface="Calisto MT" panose="02040603050505030304" pitchFamily="18" charset="0"/>
                <a:ea typeface="Arimo" panose="020B0604020202020204" charset="0"/>
                <a:cs typeface="Arimo" panose="020B0604020202020204" charset="0"/>
              </a:rPr>
            </a:br>
            <a:endParaRPr lang="en-US" sz="1600" dirty="0">
              <a:latin typeface="Calisto MT" panose="02040603050505030304" pitchFamily="18" charset="0"/>
            </a:endParaRPr>
          </a:p>
        </p:txBody>
      </p:sp>
    </p:spTree>
    <p:extLst>
      <p:ext uri="{BB962C8B-B14F-4D97-AF65-F5344CB8AC3E}">
        <p14:creationId xmlns:p14="http://schemas.microsoft.com/office/powerpoint/2010/main" val="2143822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7"/>
          <p:cNvSpPr txBox="1">
            <a:spLocks noGrp="1"/>
          </p:cNvSpPr>
          <p:nvPr>
            <p:ph type="title"/>
          </p:nvPr>
        </p:nvSpPr>
        <p:spPr>
          <a:xfrm>
            <a:off x="720000" y="445025"/>
            <a:ext cx="7704000" cy="7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438" name="Google Shape;438;p37"/>
          <p:cNvSpPr txBox="1">
            <a:spLocks noGrp="1"/>
          </p:cNvSpPr>
          <p:nvPr>
            <p:ph type="title" idx="7"/>
          </p:nvPr>
        </p:nvSpPr>
        <p:spPr>
          <a:xfrm>
            <a:off x="720000" y="1332020"/>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40" name="Google Shape;440;p37"/>
          <p:cNvSpPr txBox="1">
            <a:spLocks noGrp="1"/>
          </p:cNvSpPr>
          <p:nvPr>
            <p:ph type="title" idx="9"/>
          </p:nvPr>
        </p:nvSpPr>
        <p:spPr>
          <a:xfrm>
            <a:off x="720000" y="2412407"/>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42" name="Google Shape;442;p37"/>
          <p:cNvSpPr txBox="1">
            <a:spLocks noGrp="1"/>
          </p:cNvSpPr>
          <p:nvPr>
            <p:ph type="title" idx="14"/>
          </p:nvPr>
        </p:nvSpPr>
        <p:spPr>
          <a:xfrm>
            <a:off x="720000" y="3527017"/>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44" name="Google Shape;444;p37"/>
          <p:cNvSpPr txBox="1">
            <a:spLocks noGrp="1"/>
          </p:cNvSpPr>
          <p:nvPr>
            <p:ph type="subTitle" idx="16"/>
          </p:nvPr>
        </p:nvSpPr>
        <p:spPr>
          <a:xfrm>
            <a:off x="720000" y="1801112"/>
            <a:ext cx="2305500" cy="5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445" name="Google Shape;445;p37"/>
          <p:cNvSpPr txBox="1">
            <a:spLocks noGrp="1"/>
          </p:cNvSpPr>
          <p:nvPr>
            <p:ph type="subTitle" idx="17"/>
          </p:nvPr>
        </p:nvSpPr>
        <p:spPr>
          <a:xfrm>
            <a:off x="720000" y="2917202"/>
            <a:ext cx="2305500" cy="5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Identification </a:t>
            </a:r>
            <a:endParaRPr dirty="0"/>
          </a:p>
        </p:txBody>
      </p:sp>
      <p:sp>
        <p:nvSpPr>
          <p:cNvPr id="446" name="Google Shape;446;p37"/>
          <p:cNvSpPr txBox="1">
            <a:spLocks noGrp="1"/>
          </p:cNvSpPr>
          <p:nvPr>
            <p:ph type="subTitle" idx="18"/>
          </p:nvPr>
        </p:nvSpPr>
        <p:spPr>
          <a:xfrm>
            <a:off x="720000" y="4033124"/>
            <a:ext cx="2562743" cy="5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Cause &amp; Results</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8844" y="1230489"/>
            <a:ext cx="6287911" cy="2259867"/>
          </a:xfrm>
        </p:spPr>
        <p:txBody>
          <a:bodyPr/>
          <a:lstStyle/>
          <a:p>
            <a:pPr algn="l"/>
            <a:r>
              <a:rPr lang="en-US" sz="1600" b="1" dirty="0">
                <a:latin typeface="Arimo" panose="020B0604020202020204" charset="0"/>
                <a:ea typeface="Arimo" panose="020B0604020202020204" charset="0"/>
                <a:cs typeface="Arimo" panose="020B0604020202020204" charset="0"/>
              </a:rPr>
              <a:t>Sporadic Sleep Onset (rarely struggling):</a:t>
            </a:r>
            <a:br>
              <a:rPr lang="en-US" sz="1600" dirty="0">
                <a:latin typeface="Arimo" panose="020B0604020202020204" charset="0"/>
                <a:ea typeface="Arimo" panose="020B0604020202020204" charset="0"/>
                <a:cs typeface="Arimo" panose="020B0604020202020204" charset="0"/>
              </a:rPr>
            </a:br>
            <a:r>
              <a:rPr lang="en-US" sz="1600" dirty="0">
                <a:latin typeface="+mn-lt"/>
                <a:ea typeface="Arimo" panose="020B0604020202020204" charset="0"/>
                <a:cs typeface="Arimo" panose="020B0604020202020204" charset="0"/>
              </a:rPr>
              <a:t>1. Suggests an erratic sleep pattern with varying influencing factors.</a:t>
            </a:r>
            <a:br>
              <a:rPr lang="en-US" sz="1600" dirty="0">
                <a:latin typeface="+mn-lt"/>
                <a:ea typeface="Arimo" panose="020B0604020202020204" charset="0"/>
                <a:cs typeface="Arimo" panose="020B0604020202020204" charset="0"/>
              </a:rPr>
            </a:br>
            <a:r>
              <a:rPr lang="en-US" sz="1600" dirty="0">
                <a:latin typeface="+mn-lt"/>
                <a:ea typeface="Arimo" panose="020B0604020202020204" charset="0"/>
                <a:cs typeface="Arimo" panose="020B0604020202020204" charset="0"/>
              </a:rPr>
              <a:t>2. Occasional challenges in concentration and engagement during studies and physical activities</a:t>
            </a:r>
            <a:r>
              <a:rPr lang="en-US" sz="1600" dirty="0">
                <a:latin typeface="Arimo" panose="020B0604020202020204" charset="0"/>
                <a:ea typeface="Arimo" panose="020B0604020202020204" charset="0"/>
                <a:cs typeface="Arimo" panose="020B0604020202020204" charset="0"/>
              </a:rPr>
              <a:t>.</a:t>
            </a:r>
          </a:p>
        </p:txBody>
      </p:sp>
    </p:spTree>
    <p:extLst>
      <p:ext uri="{BB962C8B-B14F-4D97-AF65-F5344CB8AC3E}">
        <p14:creationId xmlns:p14="http://schemas.microsoft.com/office/powerpoint/2010/main" val="3205965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64"/>
          <p:cNvSpPr txBox="1">
            <a:spLocks noGrp="1"/>
          </p:cNvSpPr>
          <p:nvPr>
            <p:ph type="title"/>
          </p:nvPr>
        </p:nvSpPr>
        <p:spPr>
          <a:xfrm>
            <a:off x="720000" y="445025"/>
            <a:ext cx="7704000" cy="72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Results</a:t>
            </a:r>
            <a:endParaRPr dirty="0"/>
          </a:p>
        </p:txBody>
      </p:sp>
      <p:sp>
        <p:nvSpPr>
          <p:cNvPr id="924" name="Google Shape;924;p64"/>
          <p:cNvSpPr txBox="1"/>
          <p:nvPr/>
        </p:nvSpPr>
        <p:spPr>
          <a:xfrm>
            <a:off x="6005939" y="1979527"/>
            <a:ext cx="2008800" cy="527700"/>
          </a:xfrm>
          <a:prstGeom prst="rect">
            <a:avLst/>
          </a:prstGeom>
          <a:noFill/>
          <a:ln>
            <a:noFill/>
          </a:ln>
        </p:spPr>
        <p:txBody>
          <a:bodyPr spcFirstLastPara="1" wrap="square" lIns="91425" tIns="91425" rIns="91425" bIns="91425" anchor="b" anchorCtr="0">
            <a:noAutofit/>
          </a:bodyPr>
          <a:lstStyle/>
          <a:p>
            <a:pPr>
              <a:lnSpc>
                <a:spcPct val="115000"/>
              </a:lnSpc>
            </a:pPr>
            <a:r>
              <a:rPr lang="en-US" sz="2400" dirty="0">
                <a:solidFill>
                  <a:schemeClr val="dk1"/>
                </a:solidFill>
                <a:latin typeface="Calistoga"/>
                <a:ea typeface="Calistoga"/>
                <a:cs typeface="Calistoga"/>
                <a:sym typeface="Calistoga"/>
              </a:rPr>
              <a:t>Stress</a:t>
            </a:r>
          </a:p>
          <a:p>
            <a:pPr marL="0" lvl="0" indent="0" algn="l" rtl="0">
              <a:lnSpc>
                <a:spcPct val="115000"/>
              </a:lnSpc>
              <a:spcBef>
                <a:spcPts val="0"/>
              </a:spcBef>
              <a:spcAft>
                <a:spcPts val="0"/>
              </a:spcAft>
              <a:buNone/>
            </a:pPr>
            <a:endParaRPr sz="2400" dirty="0">
              <a:solidFill>
                <a:schemeClr val="dk1"/>
              </a:solidFill>
              <a:latin typeface="Calistoga"/>
              <a:ea typeface="Calistoga"/>
              <a:cs typeface="Calistoga"/>
              <a:sym typeface="Calistoga"/>
            </a:endParaRPr>
          </a:p>
        </p:txBody>
      </p:sp>
      <p:sp>
        <p:nvSpPr>
          <p:cNvPr id="925" name="Google Shape;925;p64"/>
          <p:cNvSpPr txBox="1"/>
          <p:nvPr/>
        </p:nvSpPr>
        <p:spPr>
          <a:xfrm>
            <a:off x="5957400" y="1661738"/>
            <a:ext cx="2008800" cy="48682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solidFill>
                <a:schemeClr val="dk1"/>
              </a:solidFill>
              <a:latin typeface="Arimo"/>
              <a:ea typeface="Arimo"/>
              <a:cs typeface="Arimo"/>
              <a:sym typeface="Arimo"/>
            </a:endParaRPr>
          </a:p>
        </p:txBody>
      </p:sp>
      <p:sp>
        <p:nvSpPr>
          <p:cNvPr id="926" name="Google Shape;926;p64"/>
          <p:cNvSpPr txBox="1"/>
          <p:nvPr/>
        </p:nvSpPr>
        <p:spPr>
          <a:xfrm>
            <a:off x="6085637" y="2966575"/>
            <a:ext cx="2718121" cy="5277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2400" dirty="0">
                <a:solidFill>
                  <a:schemeClr val="dk1"/>
                </a:solidFill>
                <a:latin typeface="Calistoga"/>
                <a:ea typeface="Calistoga"/>
                <a:cs typeface="Calistoga"/>
                <a:sym typeface="Calistoga"/>
              </a:rPr>
              <a:t>Poor Physical Health </a:t>
            </a:r>
            <a:endParaRPr sz="2400" dirty="0">
              <a:solidFill>
                <a:schemeClr val="dk1"/>
              </a:solidFill>
              <a:latin typeface="Calistoga"/>
              <a:ea typeface="Calistoga"/>
              <a:cs typeface="Calistoga"/>
              <a:sym typeface="Calistoga"/>
            </a:endParaRPr>
          </a:p>
        </p:txBody>
      </p:sp>
      <p:sp>
        <p:nvSpPr>
          <p:cNvPr id="928" name="Google Shape;928;p64"/>
          <p:cNvSpPr txBox="1"/>
          <p:nvPr/>
        </p:nvSpPr>
        <p:spPr>
          <a:xfrm>
            <a:off x="6007175" y="3731268"/>
            <a:ext cx="2907388" cy="5277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dirty="0">
                <a:solidFill>
                  <a:schemeClr val="dk1"/>
                </a:solidFill>
                <a:latin typeface="Calistoga"/>
                <a:ea typeface="Calistoga"/>
                <a:cs typeface="Calistoga"/>
                <a:sym typeface="Calistoga"/>
              </a:rPr>
              <a:t>Abnormal Sleeping</a:t>
            </a:r>
            <a:endParaRPr sz="2400" dirty="0">
              <a:solidFill>
                <a:schemeClr val="dk1"/>
              </a:solidFill>
              <a:latin typeface="Calistoga"/>
              <a:ea typeface="Calistoga"/>
              <a:cs typeface="Calistoga"/>
              <a:sym typeface="Calistoga"/>
            </a:endParaRPr>
          </a:p>
        </p:txBody>
      </p:sp>
      <p:cxnSp>
        <p:nvCxnSpPr>
          <p:cNvPr id="930" name="Google Shape;930;p64"/>
          <p:cNvCxnSpPr/>
          <p:nvPr/>
        </p:nvCxnSpPr>
        <p:spPr>
          <a:xfrm rot="10800000" flipH="1">
            <a:off x="4134550" y="2028150"/>
            <a:ext cx="1552200" cy="924300"/>
          </a:xfrm>
          <a:prstGeom prst="straightConnector1">
            <a:avLst/>
          </a:prstGeom>
          <a:noFill/>
          <a:ln w="9525" cap="flat" cmpd="sng">
            <a:solidFill>
              <a:schemeClr val="dk1"/>
            </a:solidFill>
            <a:prstDash val="solid"/>
            <a:round/>
            <a:headEnd type="none" w="med" len="med"/>
            <a:tailEnd type="none" w="med" len="med"/>
          </a:ln>
        </p:spPr>
      </p:cxnSp>
      <p:cxnSp>
        <p:nvCxnSpPr>
          <p:cNvPr id="931" name="Google Shape;931;p64"/>
          <p:cNvCxnSpPr/>
          <p:nvPr/>
        </p:nvCxnSpPr>
        <p:spPr>
          <a:xfrm>
            <a:off x="4162775" y="2966575"/>
            <a:ext cx="1615500" cy="112800"/>
          </a:xfrm>
          <a:prstGeom prst="straightConnector1">
            <a:avLst/>
          </a:prstGeom>
          <a:noFill/>
          <a:ln w="9525" cap="flat" cmpd="sng">
            <a:solidFill>
              <a:schemeClr val="dk1"/>
            </a:solidFill>
            <a:prstDash val="solid"/>
            <a:round/>
            <a:headEnd type="none" w="med" len="med"/>
            <a:tailEnd type="none" w="med" len="med"/>
          </a:ln>
        </p:spPr>
      </p:cxnSp>
      <p:cxnSp>
        <p:nvCxnSpPr>
          <p:cNvPr id="932" name="Google Shape;932;p64"/>
          <p:cNvCxnSpPr/>
          <p:nvPr/>
        </p:nvCxnSpPr>
        <p:spPr>
          <a:xfrm>
            <a:off x="4148675" y="2966575"/>
            <a:ext cx="1615800" cy="1157100"/>
          </a:xfrm>
          <a:prstGeom prst="straightConnector1">
            <a:avLst/>
          </a:prstGeom>
          <a:noFill/>
          <a:ln w="9525" cap="flat" cmpd="sng">
            <a:solidFill>
              <a:schemeClr val="dk1"/>
            </a:solidFill>
            <a:prstDash val="solid"/>
            <a:round/>
            <a:headEnd type="none" w="med" len="med"/>
            <a:tailEnd type="none" w="med" len="med"/>
          </a:ln>
        </p:spPr>
      </p:cxnSp>
      <p:sp>
        <p:nvSpPr>
          <p:cNvPr id="933" name="Google Shape;933;p64"/>
          <p:cNvSpPr/>
          <p:nvPr/>
        </p:nvSpPr>
        <p:spPr>
          <a:xfrm>
            <a:off x="5362500" y="1709449"/>
            <a:ext cx="594900" cy="59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64"/>
          <p:cNvSpPr/>
          <p:nvPr/>
        </p:nvSpPr>
        <p:spPr>
          <a:xfrm>
            <a:off x="5391850" y="2764174"/>
            <a:ext cx="594900" cy="594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4"/>
          <p:cNvSpPr/>
          <p:nvPr/>
        </p:nvSpPr>
        <p:spPr>
          <a:xfrm>
            <a:off x="5391850" y="3818874"/>
            <a:ext cx="594900" cy="59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4"/>
          <p:cNvSpPr/>
          <p:nvPr/>
        </p:nvSpPr>
        <p:spPr>
          <a:xfrm>
            <a:off x="3212188" y="2006325"/>
            <a:ext cx="1858500" cy="1858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37" name="Google Shape;937;p64"/>
          <p:cNvPicPr preferRelativeResize="0"/>
          <p:nvPr/>
        </p:nvPicPr>
        <p:blipFill>
          <a:blip r:embed="rId3">
            <a:alphaModFix/>
          </a:blip>
          <a:stretch>
            <a:fillRect/>
          </a:stretch>
        </p:blipFill>
        <p:spPr>
          <a:xfrm>
            <a:off x="3538438" y="2564500"/>
            <a:ext cx="1206000" cy="742151"/>
          </a:xfrm>
          <a:prstGeom prst="rect">
            <a:avLst/>
          </a:prstGeom>
          <a:noFill/>
          <a:ln>
            <a:noFill/>
          </a:ln>
        </p:spPr>
      </p:pic>
      <p:sp>
        <p:nvSpPr>
          <p:cNvPr id="938" name="Google Shape;938;p64"/>
          <p:cNvSpPr/>
          <p:nvPr/>
        </p:nvSpPr>
        <p:spPr>
          <a:xfrm>
            <a:off x="5518756" y="1865237"/>
            <a:ext cx="282388" cy="283325"/>
          </a:xfrm>
          <a:custGeom>
            <a:avLst/>
            <a:gdLst/>
            <a:ahLst/>
            <a:cxnLst/>
            <a:rect l="l" t="t" r="r" b="b"/>
            <a:pathLst>
              <a:path w="12666" h="12708" extrusionOk="0">
                <a:moveTo>
                  <a:pt x="6347" y="841"/>
                </a:moveTo>
                <a:cubicBezTo>
                  <a:pt x="6876" y="841"/>
                  <a:pt x="7350" y="1172"/>
                  <a:pt x="7530" y="1712"/>
                </a:cubicBezTo>
                <a:cubicBezTo>
                  <a:pt x="7719" y="2405"/>
                  <a:pt x="7372" y="3067"/>
                  <a:pt x="6679" y="3256"/>
                </a:cubicBezTo>
                <a:cubicBezTo>
                  <a:pt x="6569" y="3289"/>
                  <a:pt x="6457" y="3305"/>
                  <a:pt x="6345" y="3305"/>
                </a:cubicBezTo>
                <a:cubicBezTo>
                  <a:pt x="5822" y="3305"/>
                  <a:pt x="5323" y="2956"/>
                  <a:pt x="5167" y="2437"/>
                </a:cubicBezTo>
                <a:cubicBezTo>
                  <a:pt x="4947" y="1775"/>
                  <a:pt x="5325" y="1082"/>
                  <a:pt x="5986" y="893"/>
                </a:cubicBezTo>
                <a:cubicBezTo>
                  <a:pt x="6108" y="858"/>
                  <a:pt x="6229" y="841"/>
                  <a:pt x="6347" y="841"/>
                </a:cubicBezTo>
                <a:close/>
                <a:moveTo>
                  <a:pt x="6353" y="5919"/>
                </a:moveTo>
                <a:cubicBezTo>
                  <a:pt x="7021" y="5919"/>
                  <a:pt x="7624" y="6459"/>
                  <a:pt x="7624" y="7162"/>
                </a:cubicBezTo>
                <a:cubicBezTo>
                  <a:pt x="7593" y="7698"/>
                  <a:pt x="7215" y="8170"/>
                  <a:pt x="6742" y="8328"/>
                </a:cubicBezTo>
                <a:cubicBezTo>
                  <a:pt x="6608" y="8371"/>
                  <a:pt x="6474" y="8391"/>
                  <a:pt x="6345" y="8391"/>
                </a:cubicBezTo>
                <a:cubicBezTo>
                  <a:pt x="5810" y="8391"/>
                  <a:pt x="5351" y="8042"/>
                  <a:pt x="5199" y="7509"/>
                </a:cubicBezTo>
                <a:cubicBezTo>
                  <a:pt x="5010" y="6847"/>
                  <a:pt x="5356" y="6186"/>
                  <a:pt x="6018" y="5965"/>
                </a:cubicBezTo>
                <a:cubicBezTo>
                  <a:pt x="6130" y="5934"/>
                  <a:pt x="6242" y="5919"/>
                  <a:pt x="6353" y="5919"/>
                </a:cubicBezTo>
                <a:close/>
                <a:moveTo>
                  <a:pt x="2079" y="9351"/>
                </a:moveTo>
                <a:cubicBezTo>
                  <a:pt x="2744" y="9351"/>
                  <a:pt x="3340" y="9871"/>
                  <a:pt x="3340" y="10596"/>
                </a:cubicBezTo>
                <a:cubicBezTo>
                  <a:pt x="3308" y="11163"/>
                  <a:pt x="2962" y="11604"/>
                  <a:pt x="2426" y="11762"/>
                </a:cubicBezTo>
                <a:cubicBezTo>
                  <a:pt x="2305" y="11797"/>
                  <a:pt x="2183" y="11813"/>
                  <a:pt x="2065" y="11813"/>
                </a:cubicBezTo>
                <a:cubicBezTo>
                  <a:pt x="1538" y="11813"/>
                  <a:pt x="1068" y="11483"/>
                  <a:pt x="914" y="10943"/>
                </a:cubicBezTo>
                <a:cubicBezTo>
                  <a:pt x="693" y="10281"/>
                  <a:pt x="1071" y="9588"/>
                  <a:pt x="1733" y="9399"/>
                </a:cubicBezTo>
                <a:cubicBezTo>
                  <a:pt x="1849" y="9367"/>
                  <a:pt x="1965" y="9351"/>
                  <a:pt x="2079" y="9351"/>
                </a:cubicBezTo>
                <a:close/>
                <a:moveTo>
                  <a:pt x="10617" y="9351"/>
                </a:moveTo>
                <a:cubicBezTo>
                  <a:pt x="11281" y="9351"/>
                  <a:pt x="11878" y="9871"/>
                  <a:pt x="11878" y="10596"/>
                </a:cubicBezTo>
                <a:cubicBezTo>
                  <a:pt x="11846" y="11163"/>
                  <a:pt x="11500" y="11604"/>
                  <a:pt x="10995" y="11762"/>
                </a:cubicBezTo>
                <a:cubicBezTo>
                  <a:pt x="10868" y="11797"/>
                  <a:pt x="10742" y="11813"/>
                  <a:pt x="10620" y="11813"/>
                </a:cubicBezTo>
                <a:cubicBezTo>
                  <a:pt x="10076" y="11813"/>
                  <a:pt x="9606" y="11483"/>
                  <a:pt x="9452" y="10943"/>
                </a:cubicBezTo>
                <a:cubicBezTo>
                  <a:pt x="9263" y="10281"/>
                  <a:pt x="9609" y="9588"/>
                  <a:pt x="10271" y="9399"/>
                </a:cubicBezTo>
                <a:cubicBezTo>
                  <a:pt x="10387" y="9367"/>
                  <a:pt x="10503" y="9351"/>
                  <a:pt x="10617" y="9351"/>
                </a:cubicBezTo>
                <a:close/>
                <a:moveTo>
                  <a:pt x="6344" y="0"/>
                </a:moveTo>
                <a:cubicBezTo>
                  <a:pt x="5677" y="0"/>
                  <a:pt x="5021" y="308"/>
                  <a:pt x="4631" y="893"/>
                </a:cubicBezTo>
                <a:cubicBezTo>
                  <a:pt x="3812" y="2122"/>
                  <a:pt x="4474" y="3760"/>
                  <a:pt x="5955" y="4075"/>
                </a:cubicBezTo>
                <a:lnTo>
                  <a:pt x="5955" y="5146"/>
                </a:lnTo>
                <a:cubicBezTo>
                  <a:pt x="4600" y="5430"/>
                  <a:pt x="3907" y="6910"/>
                  <a:pt x="4537" y="8107"/>
                </a:cubicBezTo>
                <a:lnTo>
                  <a:pt x="3434" y="9021"/>
                </a:lnTo>
                <a:cubicBezTo>
                  <a:pt x="3025" y="8706"/>
                  <a:pt x="2584" y="8548"/>
                  <a:pt x="2080" y="8548"/>
                </a:cubicBezTo>
                <a:cubicBezTo>
                  <a:pt x="945" y="8548"/>
                  <a:pt x="0" y="9494"/>
                  <a:pt x="0" y="10628"/>
                </a:cubicBezTo>
                <a:cubicBezTo>
                  <a:pt x="0" y="11762"/>
                  <a:pt x="945" y="12707"/>
                  <a:pt x="2080" y="12707"/>
                </a:cubicBezTo>
                <a:cubicBezTo>
                  <a:pt x="3214" y="12707"/>
                  <a:pt x="4159" y="11793"/>
                  <a:pt x="4159" y="10628"/>
                </a:cubicBezTo>
                <a:cubicBezTo>
                  <a:pt x="4159" y="10281"/>
                  <a:pt x="4096" y="9966"/>
                  <a:pt x="3938" y="9683"/>
                </a:cubicBezTo>
                <a:lnTo>
                  <a:pt x="5041" y="8769"/>
                </a:lnTo>
                <a:cubicBezTo>
                  <a:pt x="5435" y="9084"/>
                  <a:pt x="5907" y="9242"/>
                  <a:pt x="6376" y="9242"/>
                </a:cubicBezTo>
                <a:cubicBezTo>
                  <a:pt x="6845" y="9242"/>
                  <a:pt x="7309" y="9084"/>
                  <a:pt x="7687" y="8769"/>
                </a:cubicBezTo>
                <a:lnTo>
                  <a:pt x="8790" y="9683"/>
                </a:lnTo>
                <a:cubicBezTo>
                  <a:pt x="8318" y="10596"/>
                  <a:pt x="8570" y="11730"/>
                  <a:pt x="9452" y="12361"/>
                </a:cubicBezTo>
                <a:cubicBezTo>
                  <a:pt x="9803" y="12595"/>
                  <a:pt x="10203" y="12707"/>
                  <a:pt x="10598" y="12707"/>
                </a:cubicBezTo>
                <a:cubicBezTo>
                  <a:pt x="11266" y="12707"/>
                  <a:pt x="11923" y="12387"/>
                  <a:pt x="12319" y="11793"/>
                </a:cubicBezTo>
                <a:cubicBezTo>
                  <a:pt x="12571" y="11478"/>
                  <a:pt x="12665" y="11069"/>
                  <a:pt x="12665" y="10659"/>
                </a:cubicBezTo>
                <a:cubicBezTo>
                  <a:pt x="12665" y="9431"/>
                  <a:pt x="11783" y="8548"/>
                  <a:pt x="10617" y="8548"/>
                </a:cubicBezTo>
                <a:cubicBezTo>
                  <a:pt x="10113" y="8548"/>
                  <a:pt x="9672" y="8706"/>
                  <a:pt x="9294" y="9021"/>
                </a:cubicBezTo>
                <a:lnTo>
                  <a:pt x="8192" y="8107"/>
                </a:lnTo>
                <a:cubicBezTo>
                  <a:pt x="8822" y="6879"/>
                  <a:pt x="8097" y="5398"/>
                  <a:pt x="6774" y="5146"/>
                </a:cubicBezTo>
                <a:lnTo>
                  <a:pt x="6774" y="4075"/>
                </a:lnTo>
                <a:cubicBezTo>
                  <a:pt x="7530" y="3917"/>
                  <a:pt x="8097" y="3382"/>
                  <a:pt x="8349" y="2657"/>
                </a:cubicBezTo>
                <a:cubicBezTo>
                  <a:pt x="8633" y="1806"/>
                  <a:pt x="8318" y="861"/>
                  <a:pt x="7530" y="357"/>
                </a:cubicBezTo>
                <a:cubicBezTo>
                  <a:pt x="7170" y="117"/>
                  <a:pt x="6755" y="0"/>
                  <a:pt x="6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9" name="Google Shape;939;p64"/>
          <p:cNvGrpSpPr/>
          <p:nvPr/>
        </p:nvGrpSpPr>
        <p:grpSpPr>
          <a:xfrm>
            <a:off x="5541083" y="3973681"/>
            <a:ext cx="296434" cy="285287"/>
            <a:chOff x="-37534750" y="2668075"/>
            <a:chExt cx="332400" cy="319900"/>
          </a:xfrm>
        </p:grpSpPr>
        <p:sp>
          <p:nvSpPr>
            <p:cNvPr id="940" name="Google Shape;940;p64"/>
            <p:cNvSpPr/>
            <p:nvPr/>
          </p:nvSpPr>
          <p:spPr>
            <a:xfrm>
              <a:off x="-37534750" y="2668075"/>
              <a:ext cx="332400" cy="319900"/>
            </a:xfrm>
            <a:custGeom>
              <a:avLst/>
              <a:gdLst/>
              <a:ahLst/>
              <a:cxnLst/>
              <a:rect l="l" t="t" r="r" b="b"/>
              <a:pathLst>
                <a:path w="13296" h="12796" extrusionOk="0">
                  <a:moveTo>
                    <a:pt x="5258" y="834"/>
                  </a:moveTo>
                  <a:cubicBezTo>
                    <a:pt x="5799" y="834"/>
                    <a:pt x="6338" y="935"/>
                    <a:pt x="6837" y="1134"/>
                  </a:cubicBezTo>
                  <a:cubicBezTo>
                    <a:pt x="9105" y="2142"/>
                    <a:pt x="10019" y="4852"/>
                    <a:pt x="8822" y="6963"/>
                  </a:cubicBezTo>
                  <a:cubicBezTo>
                    <a:pt x="8790" y="7026"/>
                    <a:pt x="8790" y="7026"/>
                    <a:pt x="8790" y="7057"/>
                  </a:cubicBezTo>
                  <a:cubicBezTo>
                    <a:pt x="8632" y="7372"/>
                    <a:pt x="8412" y="7656"/>
                    <a:pt x="8160" y="7876"/>
                  </a:cubicBezTo>
                  <a:cubicBezTo>
                    <a:pt x="8002" y="8002"/>
                    <a:pt x="7876" y="8128"/>
                    <a:pt x="7782" y="8191"/>
                  </a:cubicBezTo>
                  <a:cubicBezTo>
                    <a:pt x="7687" y="8223"/>
                    <a:pt x="7719" y="8223"/>
                    <a:pt x="7687" y="8286"/>
                  </a:cubicBezTo>
                  <a:cubicBezTo>
                    <a:pt x="7152" y="8664"/>
                    <a:pt x="6585" y="8947"/>
                    <a:pt x="5923" y="9073"/>
                  </a:cubicBezTo>
                  <a:cubicBezTo>
                    <a:pt x="5694" y="9110"/>
                    <a:pt x="5468" y="9128"/>
                    <a:pt x="5245" y="9128"/>
                  </a:cubicBezTo>
                  <a:cubicBezTo>
                    <a:pt x="2977" y="9128"/>
                    <a:pt x="1071" y="7298"/>
                    <a:pt x="1071" y="4946"/>
                  </a:cubicBezTo>
                  <a:cubicBezTo>
                    <a:pt x="1071" y="3592"/>
                    <a:pt x="1796" y="2268"/>
                    <a:pt x="2899" y="1544"/>
                  </a:cubicBezTo>
                  <a:cubicBezTo>
                    <a:pt x="3603" y="1068"/>
                    <a:pt x="4433" y="834"/>
                    <a:pt x="5258" y="834"/>
                  </a:cubicBezTo>
                  <a:close/>
                  <a:moveTo>
                    <a:pt x="9200" y="7876"/>
                  </a:moveTo>
                  <a:lnTo>
                    <a:pt x="11909" y="10586"/>
                  </a:lnTo>
                  <a:cubicBezTo>
                    <a:pt x="12067" y="10743"/>
                    <a:pt x="12130" y="10901"/>
                    <a:pt x="12130" y="11153"/>
                  </a:cubicBezTo>
                  <a:cubicBezTo>
                    <a:pt x="12130" y="11594"/>
                    <a:pt x="11783" y="11909"/>
                    <a:pt x="11405" y="11909"/>
                  </a:cubicBezTo>
                  <a:cubicBezTo>
                    <a:pt x="11184" y="11909"/>
                    <a:pt x="10995" y="11814"/>
                    <a:pt x="10838" y="11657"/>
                  </a:cubicBezTo>
                  <a:lnTo>
                    <a:pt x="8128" y="8947"/>
                  </a:lnTo>
                  <a:cubicBezTo>
                    <a:pt x="8160" y="8916"/>
                    <a:pt x="8759" y="8506"/>
                    <a:pt x="9200" y="7876"/>
                  </a:cubicBezTo>
                  <a:close/>
                  <a:moveTo>
                    <a:pt x="5198" y="0"/>
                  </a:moveTo>
                  <a:cubicBezTo>
                    <a:pt x="3529" y="0"/>
                    <a:pt x="1985" y="882"/>
                    <a:pt x="1103" y="2205"/>
                  </a:cubicBezTo>
                  <a:cubicBezTo>
                    <a:pt x="158" y="3623"/>
                    <a:pt x="0" y="5387"/>
                    <a:pt x="630" y="6931"/>
                  </a:cubicBezTo>
                  <a:cubicBezTo>
                    <a:pt x="1470" y="8860"/>
                    <a:pt x="3356" y="9972"/>
                    <a:pt x="5251" y="9972"/>
                  </a:cubicBezTo>
                  <a:cubicBezTo>
                    <a:pt x="5988" y="9972"/>
                    <a:pt x="6725" y="9804"/>
                    <a:pt x="7404" y="9452"/>
                  </a:cubicBezTo>
                  <a:lnTo>
                    <a:pt x="10302" y="12318"/>
                  </a:lnTo>
                  <a:cubicBezTo>
                    <a:pt x="10588" y="12626"/>
                    <a:pt x="11026" y="12796"/>
                    <a:pt x="11468" y="12796"/>
                  </a:cubicBezTo>
                  <a:cubicBezTo>
                    <a:pt x="11661" y="12796"/>
                    <a:pt x="11854" y="12763"/>
                    <a:pt x="12035" y="12697"/>
                  </a:cubicBezTo>
                  <a:cubicBezTo>
                    <a:pt x="13043" y="12161"/>
                    <a:pt x="13295" y="10806"/>
                    <a:pt x="12539" y="10050"/>
                  </a:cubicBezTo>
                  <a:lnTo>
                    <a:pt x="9672" y="7183"/>
                  </a:lnTo>
                  <a:cubicBezTo>
                    <a:pt x="10334" y="5860"/>
                    <a:pt x="10334" y="4348"/>
                    <a:pt x="9767" y="3025"/>
                  </a:cubicBezTo>
                  <a:cubicBezTo>
                    <a:pt x="9042" y="1229"/>
                    <a:pt x="7215" y="0"/>
                    <a:pt x="5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4"/>
            <p:cNvSpPr/>
            <p:nvPr/>
          </p:nvSpPr>
          <p:spPr>
            <a:xfrm>
              <a:off x="-37487500" y="2709475"/>
              <a:ext cx="165425" cy="164450"/>
            </a:xfrm>
            <a:custGeom>
              <a:avLst/>
              <a:gdLst/>
              <a:ahLst/>
              <a:cxnLst/>
              <a:rect l="l" t="t" r="r" b="b"/>
              <a:pathLst>
                <a:path w="6617" h="6578" extrusionOk="0">
                  <a:moveTo>
                    <a:pt x="3308" y="833"/>
                  </a:moveTo>
                  <a:cubicBezTo>
                    <a:pt x="4695" y="833"/>
                    <a:pt x="5797" y="1936"/>
                    <a:pt x="5797" y="3290"/>
                  </a:cubicBezTo>
                  <a:cubicBezTo>
                    <a:pt x="5797" y="4614"/>
                    <a:pt x="4726" y="5779"/>
                    <a:pt x="3308" y="5779"/>
                  </a:cubicBezTo>
                  <a:cubicBezTo>
                    <a:pt x="1954" y="5779"/>
                    <a:pt x="851" y="4677"/>
                    <a:pt x="851" y="3290"/>
                  </a:cubicBezTo>
                  <a:cubicBezTo>
                    <a:pt x="851" y="1936"/>
                    <a:pt x="1954" y="833"/>
                    <a:pt x="3308" y="833"/>
                  </a:cubicBezTo>
                  <a:close/>
                  <a:moveTo>
                    <a:pt x="3319" y="0"/>
                  </a:moveTo>
                  <a:cubicBezTo>
                    <a:pt x="2880" y="0"/>
                    <a:pt x="2438" y="81"/>
                    <a:pt x="2017" y="234"/>
                  </a:cubicBezTo>
                  <a:cubicBezTo>
                    <a:pt x="851" y="738"/>
                    <a:pt x="0" y="1936"/>
                    <a:pt x="0" y="3259"/>
                  </a:cubicBezTo>
                  <a:cubicBezTo>
                    <a:pt x="0" y="4362"/>
                    <a:pt x="568" y="5401"/>
                    <a:pt x="1481" y="6031"/>
                  </a:cubicBezTo>
                  <a:cubicBezTo>
                    <a:pt x="2033" y="6405"/>
                    <a:pt x="2645" y="6578"/>
                    <a:pt x="3255" y="6578"/>
                  </a:cubicBezTo>
                  <a:cubicBezTo>
                    <a:pt x="3725" y="6578"/>
                    <a:pt x="4193" y="6475"/>
                    <a:pt x="4632" y="6283"/>
                  </a:cubicBezTo>
                  <a:cubicBezTo>
                    <a:pt x="5829" y="5748"/>
                    <a:pt x="6585" y="4551"/>
                    <a:pt x="6585" y="3259"/>
                  </a:cubicBezTo>
                  <a:cubicBezTo>
                    <a:pt x="6616" y="2219"/>
                    <a:pt x="6081" y="1180"/>
                    <a:pt x="5167" y="549"/>
                  </a:cubicBezTo>
                  <a:cubicBezTo>
                    <a:pt x="4605" y="175"/>
                    <a:pt x="3965" y="0"/>
                    <a:pt x="3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2" name="Google Shape;942;p64"/>
          <p:cNvSpPr/>
          <p:nvPr/>
        </p:nvSpPr>
        <p:spPr>
          <a:xfrm>
            <a:off x="5587434" y="2920074"/>
            <a:ext cx="203732" cy="283102"/>
          </a:xfrm>
          <a:custGeom>
            <a:avLst/>
            <a:gdLst/>
            <a:ahLst/>
            <a:cxnLst/>
            <a:rect l="l" t="t" r="r" b="b"/>
            <a:pathLst>
              <a:path w="9138" h="12698" extrusionOk="0">
                <a:moveTo>
                  <a:pt x="7467" y="851"/>
                </a:moveTo>
                <a:lnTo>
                  <a:pt x="7467" y="1765"/>
                </a:lnTo>
                <a:cubicBezTo>
                  <a:pt x="7467" y="2363"/>
                  <a:pt x="7373" y="2931"/>
                  <a:pt x="7152" y="3466"/>
                </a:cubicBezTo>
                <a:cubicBezTo>
                  <a:pt x="6849" y="3390"/>
                  <a:pt x="6530" y="3352"/>
                  <a:pt x="6209" y="3352"/>
                </a:cubicBezTo>
                <a:cubicBezTo>
                  <a:pt x="5595" y="3352"/>
                  <a:pt x="4969" y="3492"/>
                  <a:pt x="4411" y="3781"/>
                </a:cubicBezTo>
                <a:cubicBezTo>
                  <a:pt x="3936" y="4019"/>
                  <a:pt x="3406" y="4131"/>
                  <a:pt x="2877" y="4131"/>
                </a:cubicBezTo>
                <a:cubicBezTo>
                  <a:pt x="2705" y="4131"/>
                  <a:pt x="2533" y="4119"/>
                  <a:pt x="2364" y="4096"/>
                </a:cubicBezTo>
                <a:cubicBezTo>
                  <a:pt x="1891" y="3403"/>
                  <a:pt x="1702" y="2584"/>
                  <a:pt x="1702" y="1765"/>
                </a:cubicBezTo>
                <a:lnTo>
                  <a:pt x="1702" y="851"/>
                </a:lnTo>
                <a:close/>
                <a:moveTo>
                  <a:pt x="6278" y="4137"/>
                </a:moveTo>
                <a:cubicBezTo>
                  <a:pt x="6425" y="4137"/>
                  <a:pt x="6570" y="4145"/>
                  <a:pt x="6711" y="4159"/>
                </a:cubicBezTo>
                <a:cubicBezTo>
                  <a:pt x="6428" y="4506"/>
                  <a:pt x="6081" y="4789"/>
                  <a:pt x="5672" y="4978"/>
                </a:cubicBezTo>
                <a:cubicBezTo>
                  <a:pt x="5168" y="5230"/>
                  <a:pt x="4916" y="5829"/>
                  <a:pt x="4947" y="6365"/>
                </a:cubicBezTo>
                <a:lnTo>
                  <a:pt x="4569" y="7152"/>
                </a:lnTo>
                <a:lnTo>
                  <a:pt x="4159" y="6365"/>
                </a:lnTo>
                <a:cubicBezTo>
                  <a:pt x="4222" y="5829"/>
                  <a:pt x="3970" y="5230"/>
                  <a:pt x="3466" y="4978"/>
                </a:cubicBezTo>
                <a:cubicBezTo>
                  <a:pt x="3372" y="4978"/>
                  <a:pt x="3340" y="4947"/>
                  <a:pt x="3277" y="4915"/>
                </a:cubicBezTo>
                <a:cubicBezTo>
                  <a:pt x="3781" y="4884"/>
                  <a:pt x="4285" y="4726"/>
                  <a:pt x="4758" y="4474"/>
                </a:cubicBezTo>
                <a:cubicBezTo>
                  <a:pt x="5246" y="4230"/>
                  <a:pt x="5773" y="4137"/>
                  <a:pt x="6278" y="4137"/>
                </a:cubicBezTo>
                <a:close/>
                <a:moveTo>
                  <a:pt x="5388" y="7436"/>
                </a:moveTo>
                <a:cubicBezTo>
                  <a:pt x="5483" y="7499"/>
                  <a:pt x="5577" y="7593"/>
                  <a:pt x="5703" y="7656"/>
                </a:cubicBezTo>
                <a:cubicBezTo>
                  <a:pt x="6932" y="8255"/>
                  <a:pt x="7499" y="9610"/>
                  <a:pt x="7499" y="10933"/>
                </a:cubicBezTo>
                <a:lnTo>
                  <a:pt x="7499" y="11437"/>
                </a:lnTo>
                <a:lnTo>
                  <a:pt x="7467" y="11437"/>
                </a:lnTo>
                <a:lnTo>
                  <a:pt x="4853" y="9484"/>
                </a:lnTo>
                <a:cubicBezTo>
                  <a:pt x="4774" y="9421"/>
                  <a:pt x="4679" y="9389"/>
                  <a:pt x="4585" y="9389"/>
                </a:cubicBezTo>
                <a:cubicBezTo>
                  <a:pt x="4490" y="9389"/>
                  <a:pt x="4396" y="9421"/>
                  <a:pt x="4317" y="9484"/>
                </a:cubicBezTo>
                <a:lnTo>
                  <a:pt x="1702" y="11437"/>
                </a:lnTo>
                <a:lnTo>
                  <a:pt x="1702" y="10933"/>
                </a:lnTo>
                <a:cubicBezTo>
                  <a:pt x="1702" y="9547"/>
                  <a:pt x="2269" y="8255"/>
                  <a:pt x="3466" y="7656"/>
                </a:cubicBezTo>
                <a:cubicBezTo>
                  <a:pt x="3592" y="7625"/>
                  <a:pt x="3655" y="7530"/>
                  <a:pt x="3781" y="7436"/>
                </a:cubicBezTo>
                <a:lnTo>
                  <a:pt x="4222" y="8286"/>
                </a:lnTo>
                <a:cubicBezTo>
                  <a:pt x="4301" y="8444"/>
                  <a:pt x="4443" y="8523"/>
                  <a:pt x="4585" y="8523"/>
                </a:cubicBezTo>
                <a:cubicBezTo>
                  <a:pt x="4726" y="8523"/>
                  <a:pt x="4868" y="8444"/>
                  <a:pt x="4947" y="8286"/>
                </a:cubicBezTo>
                <a:lnTo>
                  <a:pt x="5388" y="7436"/>
                </a:lnTo>
                <a:close/>
                <a:moveTo>
                  <a:pt x="4600" y="10303"/>
                </a:moveTo>
                <a:lnTo>
                  <a:pt x="6711" y="11846"/>
                </a:lnTo>
                <a:lnTo>
                  <a:pt x="2521" y="11846"/>
                </a:lnTo>
                <a:lnTo>
                  <a:pt x="4600" y="10303"/>
                </a:lnTo>
                <a:close/>
                <a:moveTo>
                  <a:pt x="442" y="1"/>
                </a:moveTo>
                <a:cubicBezTo>
                  <a:pt x="190" y="1"/>
                  <a:pt x="1" y="190"/>
                  <a:pt x="1" y="410"/>
                </a:cubicBezTo>
                <a:cubicBezTo>
                  <a:pt x="1" y="662"/>
                  <a:pt x="190" y="851"/>
                  <a:pt x="442" y="851"/>
                </a:cubicBezTo>
                <a:lnTo>
                  <a:pt x="851" y="851"/>
                </a:lnTo>
                <a:lnTo>
                  <a:pt x="851" y="1765"/>
                </a:lnTo>
                <a:cubicBezTo>
                  <a:pt x="851" y="3466"/>
                  <a:pt x="1607" y="5041"/>
                  <a:pt x="3120" y="5766"/>
                </a:cubicBezTo>
                <a:cubicBezTo>
                  <a:pt x="3309" y="5860"/>
                  <a:pt x="3340" y="6144"/>
                  <a:pt x="3340" y="6365"/>
                </a:cubicBezTo>
                <a:cubicBezTo>
                  <a:pt x="3340" y="6396"/>
                  <a:pt x="3309" y="6491"/>
                  <a:pt x="3340" y="6522"/>
                </a:cubicBezTo>
                <a:cubicBezTo>
                  <a:pt x="3309" y="6680"/>
                  <a:pt x="3214" y="6869"/>
                  <a:pt x="3120" y="6932"/>
                </a:cubicBezTo>
                <a:cubicBezTo>
                  <a:pt x="1607" y="7656"/>
                  <a:pt x="851" y="9232"/>
                  <a:pt x="851" y="10933"/>
                </a:cubicBezTo>
                <a:lnTo>
                  <a:pt x="851" y="11846"/>
                </a:lnTo>
                <a:lnTo>
                  <a:pt x="442" y="11846"/>
                </a:lnTo>
                <a:cubicBezTo>
                  <a:pt x="190" y="11846"/>
                  <a:pt x="1" y="12035"/>
                  <a:pt x="1" y="12287"/>
                </a:cubicBezTo>
                <a:cubicBezTo>
                  <a:pt x="1" y="12508"/>
                  <a:pt x="190" y="12697"/>
                  <a:pt x="442" y="12697"/>
                </a:cubicBezTo>
                <a:lnTo>
                  <a:pt x="8696" y="12697"/>
                </a:lnTo>
                <a:cubicBezTo>
                  <a:pt x="8948" y="12697"/>
                  <a:pt x="9137" y="12508"/>
                  <a:pt x="9137" y="12287"/>
                </a:cubicBezTo>
                <a:cubicBezTo>
                  <a:pt x="9137" y="12035"/>
                  <a:pt x="8948" y="11846"/>
                  <a:pt x="8696" y="11846"/>
                </a:cubicBezTo>
                <a:lnTo>
                  <a:pt x="8255" y="11846"/>
                </a:lnTo>
                <a:lnTo>
                  <a:pt x="8255" y="10933"/>
                </a:lnTo>
                <a:cubicBezTo>
                  <a:pt x="8255" y="9232"/>
                  <a:pt x="7530" y="7656"/>
                  <a:pt x="6018" y="6932"/>
                </a:cubicBezTo>
                <a:cubicBezTo>
                  <a:pt x="5892" y="6837"/>
                  <a:pt x="5829" y="6680"/>
                  <a:pt x="5798" y="6522"/>
                </a:cubicBezTo>
                <a:lnTo>
                  <a:pt x="5798" y="6365"/>
                </a:lnTo>
                <a:cubicBezTo>
                  <a:pt x="5798" y="6144"/>
                  <a:pt x="5861" y="5860"/>
                  <a:pt x="6018" y="5766"/>
                </a:cubicBezTo>
                <a:cubicBezTo>
                  <a:pt x="7530" y="5041"/>
                  <a:pt x="8255" y="3435"/>
                  <a:pt x="8255" y="1765"/>
                </a:cubicBezTo>
                <a:lnTo>
                  <a:pt x="8255" y="851"/>
                </a:lnTo>
                <a:lnTo>
                  <a:pt x="8696" y="851"/>
                </a:lnTo>
                <a:cubicBezTo>
                  <a:pt x="8948" y="851"/>
                  <a:pt x="9137" y="662"/>
                  <a:pt x="9137" y="410"/>
                </a:cubicBezTo>
                <a:cubicBezTo>
                  <a:pt x="9137" y="190"/>
                  <a:pt x="8948" y="1"/>
                  <a:pt x="86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62"/>
          <p:cNvSpPr txBox="1">
            <a:spLocks noGrp="1"/>
          </p:cNvSpPr>
          <p:nvPr>
            <p:ph type="title"/>
          </p:nvPr>
        </p:nvSpPr>
        <p:spPr>
          <a:xfrm>
            <a:off x="720000" y="445025"/>
            <a:ext cx="7704000" cy="7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Stress, Physical Health, Abnormal Sleeping Effects to Students</a:t>
            </a:r>
            <a:br>
              <a:rPr lang="en" dirty="0"/>
            </a:br>
            <a:r>
              <a:rPr lang="en" dirty="0"/>
              <a:t>  </a:t>
            </a:r>
            <a:endParaRPr dirty="0"/>
          </a:p>
        </p:txBody>
      </p:sp>
      <p:pic>
        <p:nvPicPr>
          <p:cNvPr id="6148" name="Picture 4" descr="Forms response chart. Question title: Do you engage in regular physical activity?. Number of responses: 44 responses.">
            <a:extLst>
              <a:ext uri="{FF2B5EF4-FFF2-40B4-BE49-F238E27FC236}">
                <a16:creationId xmlns:a16="http://schemas.microsoft.com/office/drawing/2014/main" id="{C0A4CE26-643E-28E1-2A80-DEFA775588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483" r="23372" b="8519"/>
          <a:stretch/>
        </p:blipFill>
        <p:spPr bwMode="auto">
          <a:xfrm>
            <a:off x="86358" y="2222204"/>
            <a:ext cx="4572000" cy="210908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152" name="Picture 8" descr="Forms response chart. Question title: Do you have a regular sleep schedule (e.g., consistent bedtime and wake time)?&#10;. Number of responses: 44 responses.">
            <a:extLst>
              <a:ext uri="{FF2B5EF4-FFF2-40B4-BE49-F238E27FC236}">
                <a16:creationId xmlns:a16="http://schemas.microsoft.com/office/drawing/2014/main" id="{B7AA9C03-A3BF-CBF6-6ACB-6DA4FB6F33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24" t="7503" r="18920" b="10730"/>
          <a:stretch/>
        </p:blipFill>
        <p:spPr bwMode="auto">
          <a:xfrm>
            <a:off x="4752753" y="2222204"/>
            <a:ext cx="4391247" cy="210908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1778" y="1975555"/>
            <a:ext cx="7281334" cy="1559956"/>
          </a:xfrm>
        </p:spPr>
        <p:txBody>
          <a:bodyPr/>
          <a:lstStyle/>
          <a:p>
            <a:pPr algn="l"/>
            <a:r>
              <a:rPr lang="en-US" sz="1400" dirty="0">
                <a:latin typeface="+mn-lt"/>
                <a:ea typeface="Arimo" panose="020B0604020202020204" charset="0"/>
                <a:cs typeface="Arimo" panose="020B0604020202020204" charset="0"/>
              </a:rPr>
              <a:t>1. </a:t>
            </a:r>
            <a:r>
              <a:rPr lang="en-US" sz="1400" b="1" dirty="0">
                <a:latin typeface="+mn-lt"/>
                <a:ea typeface="Arimo" panose="020B0604020202020204" charset="0"/>
                <a:cs typeface="Arimo" panose="020B0604020202020204" charset="0"/>
              </a:rPr>
              <a:t>Sleep Onset and Regular Sleep Schedule: </a:t>
            </a:r>
            <a:r>
              <a:rPr lang="en-US" sz="1400" dirty="0">
                <a:latin typeface="+mn-lt"/>
                <a:ea typeface="Arimo" panose="020B0604020202020204" charset="0"/>
                <a:cs typeface="Arimo" panose="020B0604020202020204" charset="0"/>
              </a:rPr>
              <a:t>The majority experiencing longer sleep onset times (Students take doze off sleep each night) results in not having regular sleep (Students Planning Sleeping Schedule). This creates hindrance in falling asleep and causes irregular sleep pattern.</a:t>
            </a:r>
            <a:br>
              <a:rPr lang="en-US" sz="1400" dirty="0">
                <a:latin typeface="+mn-lt"/>
                <a:ea typeface="Arimo" panose="020B0604020202020204" charset="0"/>
                <a:cs typeface="Arimo" panose="020B0604020202020204" charset="0"/>
              </a:rPr>
            </a:br>
            <a:r>
              <a:rPr lang="en-US" sz="1400" b="1" dirty="0">
                <a:latin typeface="+mn-lt"/>
                <a:ea typeface="Arimo" panose="020B0604020202020204" charset="0"/>
                <a:cs typeface="Arimo" panose="020B0604020202020204" charset="0"/>
              </a:rPr>
              <a:t>2. Morning Routine and Sleep Quality: </a:t>
            </a:r>
            <a:r>
              <a:rPr lang="en-US" sz="1400" dirty="0">
                <a:latin typeface="+mn-lt"/>
                <a:ea typeface="Arimo" panose="020B0604020202020204" charset="0"/>
                <a:cs typeface="Arimo" panose="020B0604020202020204" charset="0"/>
              </a:rPr>
              <a:t>Those rising after 7 am (Students rise early in the morning) may be correlated with a lack of a sleep schedule (Students Planning Sleeping Schedule). Late waking times impact the consistency of sleep schedules.</a:t>
            </a:r>
            <a:br>
              <a:rPr lang="en-US" sz="1400" dirty="0">
                <a:latin typeface="+mn-lt"/>
                <a:ea typeface="Arimo" panose="020B0604020202020204" charset="0"/>
                <a:cs typeface="Arimo" panose="020B0604020202020204" charset="0"/>
              </a:rPr>
            </a:br>
            <a:r>
              <a:rPr lang="en-US" sz="1400" b="1" dirty="0">
                <a:latin typeface="+mn-lt"/>
                <a:ea typeface="Arimo" panose="020B0604020202020204" charset="0"/>
                <a:cs typeface="Arimo" panose="020B0604020202020204" charset="0"/>
              </a:rPr>
              <a:t>3. Sleep Aid Usage and Sleep Quality: </a:t>
            </a:r>
            <a:r>
              <a:rPr lang="en-US" sz="1400" dirty="0">
                <a:latin typeface="+mn-lt"/>
                <a:ea typeface="Arimo" panose="020B0604020202020204" charset="0"/>
                <a:cs typeface="Arimo" panose="020B0604020202020204" charset="0"/>
              </a:rPr>
              <a:t>The majority (Students take sleeping pills) not resorting to sleeping pills aligns with those who report longer sleep onset times (Students take doze off sleep each night) , indicating a preference for natural sleep.</a:t>
            </a:r>
            <a:br>
              <a:rPr lang="en-US" sz="1400" dirty="0">
                <a:latin typeface="+mn-lt"/>
                <a:ea typeface="Arimo" panose="020B0604020202020204" charset="0"/>
                <a:cs typeface="Arimo" panose="020B0604020202020204" charset="0"/>
              </a:rPr>
            </a:br>
            <a:r>
              <a:rPr lang="en-US" sz="1400" b="1" dirty="0">
                <a:latin typeface="+mn-lt"/>
                <a:ea typeface="Arimo" panose="020B0604020202020204" charset="0"/>
                <a:cs typeface="Arimo" panose="020B0604020202020204" charset="0"/>
              </a:rPr>
              <a:t>4. Struggles and Sleep Quality: </a:t>
            </a:r>
            <a:r>
              <a:rPr lang="en-US" sz="1400" dirty="0">
                <a:latin typeface="+mn-lt"/>
                <a:ea typeface="Arimo" panose="020B0604020202020204" charset="0"/>
                <a:cs typeface="Arimo" panose="020B0604020202020204" charset="0"/>
              </a:rPr>
              <a:t>Those who struggle with studying and  (Students struggle with studying and participating in physical activities ) might be related to longer sleep onset times (Students take doze off sleep each night) , suggesting a potential impact on daily functioning.</a:t>
            </a:r>
          </a:p>
        </p:txBody>
      </p:sp>
      <p:sp>
        <p:nvSpPr>
          <p:cNvPr id="3" name="Rectangle 2"/>
          <p:cNvSpPr/>
          <p:nvPr/>
        </p:nvSpPr>
        <p:spPr>
          <a:xfrm>
            <a:off x="1241778" y="383822"/>
            <a:ext cx="6694311" cy="5531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ysClr val="windowText" lastClr="000000"/>
                </a:solidFill>
                <a:latin typeface="Calistoga" panose="020B0604020202020204" charset="0"/>
              </a:rPr>
              <a:t>Conclusion</a:t>
            </a:r>
          </a:p>
        </p:txBody>
      </p:sp>
    </p:spTree>
    <p:extLst>
      <p:ext uri="{BB962C8B-B14F-4D97-AF65-F5344CB8AC3E}">
        <p14:creationId xmlns:p14="http://schemas.microsoft.com/office/powerpoint/2010/main" val="2767866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pic>
        <p:nvPicPr>
          <p:cNvPr id="979" name="Google Shape;979;p67"/>
          <p:cNvPicPr preferRelativeResize="0"/>
          <p:nvPr/>
        </p:nvPicPr>
        <p:blipFill>
          <a:blip r:embed="rId3">
            <a:alphaModFix/>
          </a:blip>
          <a:stretch>
            <a:fillRect/>
          </a:stretch>
        </p:blipFill>
        <p:spPr>
          <a:xfrm>
            <a:off x="4474766" y="2211752"/>
            <a:ext cx="1109226" cy="230496"/>
          </a:xfrm>
          <a:prstGeom prst="rect">
            <a:avLst/>
          </a:prstGeom>
          <a:noFill/>
          <a:ln>
            <a:noFill/>
          </a:ln>
        </p:spPr>
      </p:pic>
      <p:pic>
        <p:nvPicPr>
          <p:cNvPr id="980" name="Google Shape;980;p67"/>
          <p:cNvPicPr preferRelativeResize="0"/>
          <p:nvPr/>
        </p:nvPicPr>
        <p:blipFill>
          <a:blip r:embed="rId3">
            <a:alphaModFix/>
          </a:blip>
          <a:stretch>
            <a:fillRect/>
          </a:stretch>
        </p:blipFill>
        <p:spPr>
          <a:xfrm>
            <a:off x="6360500" y="1512652"/>
            <a:ext cx="1109226" cy="230496"/>
          </a:xfrm>
          <a:prstGeom prst="rect">
            <a:avLst/>
          </a:prstGeom>
          <a:noFill/>
          <a:ln>
            <a:noFill/>
          </a:ln>
        </p:spPr>
      </p:pic>
      <p:pic>
        <p:nvPicPr>
          <p:cNvPr id="981" name="Google Shape;981;p67"/>
          <p:cNvPicPr preferRelativeResize="0"/>
          <p:nvPr/>
        </p:nvPicPr>
        <p:blipFill>
          <a:blip r:embed="rId3">
            <a:alphaModFix/>
          </a:blip>
          <a:stretch>
            <a:fillRect/>
          </a:stretch>
        </p:blipFill>
        <p:spPr>
          <a:xfrm>
            <a:off x="1638575" y="2497827"/>
            <a:ext cx="1109226" cy="230496"/>
          </a:xfrm>
          <a:prstGeom prst="rect">
            <a:avLst/>
          </a:prstGeom>
          <a:noFill/>
          <a:ln>
            <a:noFill/>
          </a:ln>
        </p:spPr>
      </p:pic>
      <p:sp>
        <p:nvSpPr>
          <p:cNvPr id="983" name="Google Shape;983;p67"/>
          <p:cNvSpPr txBox="1">
            <a:spLocks noGrp="1"/>
          </p:cNvSpPr>
          <p:nvPr>
            <p:ph type="subTitle" idx="4"/>
          </p:nvPr>
        </p:nvSpPr>
        <p:spPr>
          <a:xfrm>
            <a:off x="3319200" y="1710225"/>
            <a:ext cx="2505600" cy="55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Aqsa Fayyaz</a:t>
            </a:r>
            <a:endParaRPr dirty="0"/>
          </a:p>
        </p:txBody>
      </p:sp>
      <p:sp>
        <p:nvSpPr>
          <p:cNvPr id="984" name="Google Shape;984;p67"/>
          <p:cNvSpPr txBox="1">
            <a:spLocks noGrp="1"/>
          </p:cNvSpPr>
          <p:nvPr>
            <p:ph type="title"/>
          </p:nvPr>
        </p:nvSpPr>
        <p:spPr>
          <a:xfrm>
            <a:off x="720000" y="445025"/>
            <a:ext cx="7704000" cy="72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lecturer</a:t>
            </a:r>
            <a:endParaRPr/>
          </a:p>
        </p:txBody>
      </p:sp>
      <p:sp>
        <p:nvSpPr>
          <p:cNvPr id="986" name="Google Shape;986;p67"/>
          <p:cNvSpPr txBox="1">
            <a:spLocks noGrp="1"/>
          </p:cNvSpPr>
          <p:nvPr>
            <p:ph type="subTitle" idx="2"/>
          </p:nvPr>
        </p:nvSpPr>
        <p:spPr>
          <a:xfrm>
            <a:off x="3319200" y="2029287"/>
            <a:ext cx="2505600" cy="64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i="1" dirty="0"/>
              <a:t>Psychologist</a:t>
            </a:r>
            <a:endParaRPr i="1" dirty="0"/>
          </a:p>
        </p:txBody>
      </p:sp>
      <p:pic>
        <p:nvPicPr>
          <p:cNvPr id="989" name="Google Shape;989;p67"/>
          <p:cNvPicPr preferRelativeResize="0"/>
          <p:nvPr/>
        </p:nvPicPr>
        <p:blipFill>
          <a:blip r:embed="rId4">
            <a:alphaModFix/>
          </a:blip>
          <a:stretch>
            <a:fillRect/>
          </a:stretch>
        </p:blipFill>
        <p:spPr>
          <a:xfrm rot="-1486564">
            <a:off x="605487" y="900818"/>
            <a:ext cx="367227" cy="280014"/>
          </a:xfrm>
          <a:prstGeom prst="rect">
            <a:avLst/>
          </a:prstGeom>
          <a:noFill/>
          <a:ln>
            <a:noFill/>
          </a:ln>
        </p:spPr>
      </p:pic>
      <p:pic>
        <p:nvPicPr>
          <p:cNvPr id="990" name="Google Shape;990;p67"/>
          <p:cNvPicPr preferRelativeResize="0"/>
          <p:nvPr/>
        </p:nvPicPr>
        <p:blipFill>
          <a:blip r:embed="rId4">
            <a:alphaModFix/>
          </a:blip>
          <a:stretch>
            <a:fillRect/>
          </a:stretch>
        </p:blipFill>
        <p:spPr>
          <a:xfrm rot="1104246">
            <a:off x="7724254" y="2170956"/>
            <a:ext cx="244901" cy="18673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7" name="Google Shape;997;p68"/>
          <p:cNvSpPr/>
          <p:nvPr/>
        </p:nvSpPr>
        <p:spPr>
          <a:xfrm>
            <a:off x="921399" y="1515275"/>
            <a:ext cx="551289" cy="548389"/>
          </a:xfrm>
          <a:custGeom>
            <a:avLst/>
            <a:gdLst/>
            <a:ahLst/>
            <a:cxnLst/>
            <a:rect l="l" t="t" r="r" b="b"/>
            <a:pathLst>
              <a:path w="23765" h="23640" extrusionOk="0">
                <a:moveTo>
                  <a:pt x="11882" y="5853"/>
                </a:moveTo>
                <a:cubicBezTo>
                  <a:pt x="14697" y="5853"/>
                  <a:pt x="17203" y="7851"/>
                  <a:pt x="17740" y="10707"/>
                </a:cubicBezTo>
                <a:cubicBezTo>
                  <a:pt x="18359" y="13945"/>
                  <a:pt x="16228" y="17065"/>
                  <a:pt x="12990" y="17684"/>
                </a:cubicBezTo>
                <a:cubicBezTo>
                  <a:pt x="12618" y="17754"/>
                  <a:pt x="12248" y="17787"/>
                  <a:pt x="11883" y="17787"/>
                </a:cubicBezTo>
                <a:cubicBezTo>
                  <a:pt x="9068" y="17787"/>
                  <a:pt x="6562" y="15790"/>
                  <a:pt x="6025" y="12933"/>
                </a:cubicBezTo>
                <a:cubicBezTo>
                  <a:pt x="5405" y="9695"/>
                  <a:pt x="7537" y="6576"/>
                  <a:pt x="10775" y="5956"/>
                </a:cubicBezTo>
                <a:cubicBezTo>
                  <a:pt x="11147" y="5887"/>
                  <a:pt x="11517" y="5853"/>
                  <a:pt x="11882" y="5853"/>
                </a:cubicBezTo>
                <a:close/>
                <a:moveTo>
                  <a:pt x="11759" y="0"/>
                </a:moveTo>
                <a:cubicBezTo>
                  <a:pt x="11709" y="0"/>
                  <a:pt x="11659" y="5"/>
                  <a:pt x="11609" y="15"/>
                </a:cubicBezTo>
                <a:lnTo>
                  <a:pt x="7834" y="730"/>
                </a:lnTo>
                <a:cubicBezTo>
                  <a:pt x="7406" y="813"/>
                  <a:pt x="7132" y="1218"/>
                  <a:pt x="7215" y="1634"/>
                </a:cubicBezTo>
                <a:lnTo>
                  <a:pt x="7358" y="2385"/>
                </a:lnTo>
                <a:cubicBezTo>
                  <a:pt x="7418" y="2718"/>
                  <a:pt x="7263" y="3051"/>
                  <a:pt x="6965" y="3206"/>
                </a:cubicBezTo>
                <a:cubicBezTo>
                  <a:pt x="6620" y="3408"/>
                  <a:pt x="6275" y="3635"/>
                  <a:pt x="5953" y="3873"/>
                </a:cubicBezTo>
                <a:cubicBezTo>
                  <a:pt x="5816" y="3979"/>
                  <a:pt x="5650" y="4032"/>
                  <a:pt x="5483" y="4032"/>
                </a:cubicBezTo>
                <a:cubicBezTo>
                  <a:pt x="5331" y="4032"/>
                  <a:pt x="5179" y="3988"/>
                  <a:pt x="5048" y="3897"/>
                </a:cubicBezTo>
                <a:lnTo>
                  <a:pt x="4417" y="3468"/>
                </a:lnTo>
                <a:cubicBezTo>
                  <a:pt x="4282" y="3373"/>
                  <a:pt x="4129" y="3328"/>
                  <a:pt x="3978" y="3328"/>
                </a:cubicBezTo>
                <a:cubicBezTo>
                  <a:pt x="3731" y="3328"/>
                  <a:pt x="3489" y="3449"/>
                  <a:pt x="3334" y="3670"/>
                </a:cubicBezTo>
                <a:lnTo>
                  <a:pt x="1179" y="6837"/>
                </a:lnTo>
                <a:cubicBezTo>
                  <a:pt x="929" y="7195"/>
                  <a:pt x="1024" y="7683"/>
                  <a:pt x="1381" y="7921"/>
                </a:cubicBezTo>
                <a:lnTo>
                  <a:pt x="2012" y="8350"/>
                </a:lnTo>
                <a:cubicBezTo>
                  <a:pt x="2286" y="8540"/>
                  <a:pt x="2405" y="8885"/>
                  <a:pt x="2322" y="9207"/>
                </a:cubicBezTo>
                <a:cubicBezTo>
                  <a:pt x="2215" y="9588"/>
                  <a:pt x="2131" y="9993"/>
                  <a:pt x="2072" y="10386"/>
                </a:cubicBezTo>
                <a:cubicBezTo>
                  <a:pt x="2024" y="10719"/>
                  <a:pt x="1774" y="10981"/>
                  <a:pt x="1453" y="11052"/>
                </a:cubicBezTo>
                <a:lnTo>
                  <a:pt x="691" y="11195"/>
                </a:lnTo>
                <a:cubicBezTo>
                  <a:pt x="274" y="11267"/>
                  <a:pt x="0" y="11671"/>
                  <a:pt x="71" y="12100"/>
                </a:cubicBezTo>
                <a:lnTo>
                  <a:pt x="786" y="15874"/>
                </a:lnTo>
                <a:cubicBezTo>
                  <a:pt x="859" y="16242"/>
                  <a:pt x="1183" y="16508"/>
                  <a:pt x="1553" y="16508"/>
                </a:cubicBezTo>
                <a:cubicBezTo>
                  <a:pt x="1602" y="16508"/>
                  <a:pt x="1652" y="16503"/>
                  <a:pt x="1703" y="16493"/>
                </a:cubicBezTo>
                <a:lnTo>
                  <a:pt x="2453" y="16351"/>
                </a:lnTo>
                <a:cubicBezTo>
                  <a:pt x="2499" y="16342"/>
                  <a:pt x="2545" y="16338"/>
                  <a:pt x="2591" y="16338"/>
                </a:cubicBezTo>
                <a:cubicBezTo>
                  <a:pt x="2866" y="16338"/>
                  <a:pt x="3131" y="16487"/>
                  <a:pt x="3274" y="16732"/>
                </a:cubicBezTo>
                <a:cubicBezTo>
                  <a:pt x="3477" y="17089"/>
                  <a:pt x="3691" y="17422"/>
                  <a:pt x="3941" y="17744"/>
                </a:cubicBezTo>
                <a:cubicBezTo>
                  <a:pt x="4132" y="18017"/>
                  <a:pt x="4143" y="18375"/>
                  <a:pt x="3953" y="18648"/>
                </a:cubicBezTo>
                <a:lnTo>
                  <a:pt x="3524" y="19279"/>
                </a:lnTo>
                <a:cubicBezTo>
                  <a:pt x="3286" y="19637"/>
                  <a:pt x="3370" y="20125"/>
                  <a:pt x="3727" y="20363"/>
                </a:cubicBezTo>
                <a:lnTo>
                  <a:pt x="6906" y="22530"/>
                </a:lnTo>
                <a:cubicBezTo>
                  <a:pt x="7037" y="22621"/>
                  <a:pt x="7190" y="22665"/>
                  <a:pt x="7341" y="22665"/>
                </a:cubicBezTo>
                <a:cubicBezTo>
                  <a:pt x="7587" y="22665"/>
                  <a:pt x="7830" y="22549"/>
                  <a:pt x="7977" y="22327"/>
                </a:cubicBezTo>
                <a:lnTo>
                  <a:pt x="8418" y="21696"/>
                </a:lnTo>
                <a:cubicBezTo>
                  <a:pt x="8565" y="21476"/>
                  <a:pt x="8797" y="21355"/>
                  <a:pt x="9043" y="21355"/>
                </a:cubicBezTo>
                <a:cubicBezTo>
                  <a:pt x="9116" y="21355"/>
                  <a:pt x="9190" y="21365"/>
                  <a:pt x="9263" y="21387"/>
                </a:cubicBezTo>
                <a:cubicBezTo>
                  <a:pt x="9656" y="21482"/>
                  <a:pt x="10049" y="21565"/>
                  <a:pt x="10454" y="21625"/>
                </a:cubicBezTo>
                <a:cubicBezTo>
                  <a:pt x="10787" y="21673"/>
                  <a:pt x="11049" y="21923"/>
                  <a:pt x="11109" y="22256"/>
                </a:cubicBezTo>
                <a:lnTo>
                  <a:pt x="11251" y="23006"/>
                </a:lnTo>
                <a:cubicBezTo>
                  <a:pt x="11325" y="23374"/>
                  <a:pt x="11649" y="23640"/>
                  <a:pt x="12011" y="23640"/>
                </a:cubicBezTo>
                <a:cubicBezTo>
                  <a:pt x="12059" y="23640"/>
                  <a:pt x="12107" y="23635"/>
                  <a:pt x="12156" y="23625"/>
                </a:cubicBezTo>
                <a:lnTo>
                  <a:pt x="15931" y="22911"/>
                </a:lnTo>
                <a:cubicBezTo>
                  <a:pt x="16359" y="22828"/>
                  <a:pt x="16633" y="22423"/>
                  <a:pt x="16550" y="22006"/>
                </a:cubicBezTo>
                <a:lnTo>
                  <a:pt x="16407" y="21244"/>
                </a:lnTo>
                <a:cubicBezTo>
                  <a:pt x="16347" y="20923"/>
                  <a:pt x="16502" y="20589"/>
                  <a:pt x="16800" y="20434"/>
                </a:cubicBezTo>
                <a:cubicBezTo>
                  <a:pt x="17145" y="20232"/>
                  <a:pt x="17490" y="20006"/>
                  <a:pt x="17812" y="19768"/>
                </a:cubicBezTo>
                <a:cubicBezTo>
                  <a:pt x="17949" y="19662"/>
                  <a:pt x="18115" y="19608"/>
                  <a:pt x="18281" y="19608"/>
                </a:cubicBezTo>
                <a:cubicBezTo>
                  <a:pt x="18434" y="19608"/>
                  <a:pt x="18586" y="19653"/>
                  <a:pt x="18717" y="19744"/>
                </a:cubicBezTo>
                <a:lnTo>
                  <a:pt x="19348" y="20172"/>
                </a:lnTo>
                <a:cubicBezTo>
                  <a:pt x="19483" y="20267"/>
                  <a:pt x="19636" y="20312"/>
                  <a:pt x="19787" y="20312"/>
                </a:cubicBezTo>
                <a:cubicBezTo>
                  <a:pt x="20034" y="20312"/>
                  <a:pt x="20276" y="20192"/>
                  <a:pt x="20431" y="19970"/>
                </a:cubicBezTo>
                <a:lnTo>
                  <a:pt x="22598" y="16803"/>
                </a:lnTo>
                <a:cubicBezTo>
                  <a:pt x="22836" y="16446"/>
                  <a:pt x="22741" y="15958"/>
                  <a:pt x="22384" y="15720"/>
                </a:cubicBezTo>
                <a:lnTo>
                  <a:pt x="21753" y="15291"/>
                </a:lnTo>
                <a:cubicBezTo>
                  <a:pt x="21479" y="15100"/>
                  <a:pt x="21360" y="14755"/>
                  <a:pt x="21443" y="14434"/>
                </a:cubicBezTo>
                <a:cubicBezTo>
                  <a:pt x="21550" y="14041"/>
                  <a:pt x="21634" y="13648"/>
                  <a:pt x="21693" y="13243"/>
                </a:cubicBezTo>
                <a:cubicBezTo>
                  <a:pt x="21741" y="12922"/>
                  <a:pt x="21991" y="12660"/>
                  <a:pt x="22312" y="12588"/>
                </a:cubicBezTo>
                <a:lnTo>
                  <a:pt x="23074" y="12445"/>
                </a:lnTo>
                <a:cubicBezTo>
                  <a:pt x="23491" y="12374"/>
                  <a:pt x="23765" y="11957"/>
                  <a:pt x="23693" y="11540"/>
                </a:cubicBezTo>
                <a:lnTo>
                  <a:pt x="22979" y="7766"/>
                </a:lnTo>
                <a:cubicBezTo>
                  <a:pt x="22906" y="7398"/>
                  <a:pt x="22582" y="7133"/>
                  <a:pt x="22212" y="7133"/>
                </a:cubicBezTo>
                <a:cubicBezTo>
                  <a:pt x="22163" y="7133"/>
                  <a:pt x="22113" y="7137"/>
                  <a:pt x="22062" y="7147"/>
                </a:cubicBezTo>
                <a:lnTo>
                  <a:pt x="21312" y="7290"/>
                </a:lnTo>
                <a:cubicBezTo>
                  <a:pt x="21266" y="7298"/>
                  <a:pt x="21220" y="7303"/>
                  <a:pt x="21174" y="7303"/>
                </a:cubicBezTo>
                <a:cubicBezTo>
                  <a:pt x="20899" y="7303"/>
                  <a:pt x="20634" y="7154"/>
                  <a:pt x="20491" y="6909"/>
                </a:cubicBezTo>
                <a:cubicBezTo>
                  <a:pt x="20288" y="6552"/>
                  <a:pt x="20074" y="6218"/>
                  <a:pt x="19824" y="5897"/>
                </a:cubicBezTo>
                <a:cubicBezTo>
                  <a:pt x="19633" y="5623"/>
                  <a:pt x="19622" y="5266"/>
                  <a:pt x="19812" y="4992"/>
                </a:cubicBezTo>
                <a:lnTo>
                  <a:pt x="20241" y="4349"/>
                </a:lnTo>
                <a:cubicBezTo>
                  <a:pt x="20479" y="4004"/>
                  <a:pt x="20395" y="3516"/>
                  <a:pt x="20038" y="3278"/>
                </a:cubicBezTo>
                <a:lnTo>
                  <a:pt x="16859" y="1111"/>
                </a:lnTo>
                <a:cubicBezTo>
                  <a:pt x="16728" y="1020"/>
                  <a:pt x="16575" y="976"/>
                  <a:pt x="16424" y="976"/>
                </a:cubicBezTo>
                <a:cubicBezTo>
                  <a:pt x="16178" y="976"/>
                  <a:pt x="15935" y="1092"/>
                  <a:pt x="15788" y="1313"/>
                </a:cubicBezTo>
                <a:lnTo>
                  <a:pt x="15347" y="1944"/>
                </a:lnTo>
                <a:cubicBezTo>
                  <a:pt x="15198" y="2158"/>
                  <a:pt x="14963" y="2284"/>
                  <a:pt x="14714" y="2284"/>
                </a:cubicBezTo>
                <a:cubicBezTo>
                  <a:pt x="14643" y="2284"/>
                  <a:pt x="14572" y="2274"/>
                  <a:pt x="14502" y="2254"/>
                </a:cubicBezTo>
                <a:cubicBezTo>
                  <a:pt x="14109" y="2146"/>
                  <a:pt x="13716" y="2063"/>
                  <a:pt x="13311" y="2015"/>
                </a:cubicBezTo>
                <a:cubicBezTo>
                  <a:pt x="12978" y="1968"/>
                  <a:pt x="12716" y="1718"/>
                  <a:pt x="12656" y="1384"/>
                </a:cubicBezTo>
                <a:lnTo>
                  <a:pt x="12514" y="634"/>
                </a:lnTo>
                <a:cubicBezTo>
                  <a:pt x="12440" y="257"/>
                  <a:pt x="12118" y="0"/>
                  <a:pt x="11759" y="0"/>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8"/>
          <p:cNvSpPr/>
          <p:nvPr/>
        </p:nvSpPr>
        <p:spPr>
          <a:xfrm>
            <a:off x="2904002" y="2979444"/>
            <a:ext cx="973344" cy="850096"/>
          </a:xfrm>
          <a:custGeom>
            <a:avLst/>
            <a:gdLst/>
            <a:ahLst/>
            <a:cxnLst/>
            <a:rect l="l" t="t" r="r" b="b"/>
            <a:pathLst>
              <a:path w="41959" h="36646" extrusionOk="0">
                <a:moveTo>
                  <a:pt x="37360" y="0"/>
                </a:moveTo>
                <a:cubicBezTo>
                  <a:pt x="37195" y="0"/>
                  <a:pt x="37032" y="111"/>
                  <a:pt x="36981" y="273"/>
                </a:cubicBezTo>
                <a:cubicBezTo>
                  <a:pt x="35612" y="4452"/>
                  <a:pt x="34148" y="8679"/>
                  <a:pt x="32600" y="12965"/>
                </a:cubicBezTo>
                <a:cubicBezTo>
                  <a:pt x="32350" y="13227"/>
                  <a:pt x="32088" y="13501"/>
                  <a:pt x="31826" y="13786"/>
                </a:cubicBezTo>
                <a:cubicBezTo>
                  <a:pt x="25897" y="20013"/>
                  <a:pt x="15455" y="29324"/>
                  <a:pt x="298" y="35896"/>
                </a:cubicBezTo>
                <a:cubicBezTo>
                  <a:pt x="96" y="35980"/>
                  <a:pt x="1" y="36218"/>
                  <a:pt x="96" y="36408"/>
                </a:cubicBezTo>
                <a:cubicBezTo>
                  <a:pt x="96" y="36420"/>
                  <a:pt x="108" y="36432"/>
                  <a:pt x="108" y="36444"/>
                </a:cubicBezTo>
                <a:cubicBezTo>
                  <a:pt x="176" y="36572"/>
                  <a:pt x="306" y="36645"/>
                  <a:pt x="440" y="36645"/>
                </a:cubicBezTo>
                <a:cubicBezTo>
                  <a:pt x="493" y="36645"/>
                  <a:pt x="546" y="36634"/>
                  <a:pt x="596" y="36611"/>
                </a:cubicBezTo>
                <a:cubicBezTo>
                  <a:pt x="11931" y="31693"/>
                  <a:pt x="20670" y="25204"/>
                  <a:pt x="26837" y="19644"/>
                </a:cubicBezTo>
                <a:cubicBezTo>
                  <a:pt x="26849" y="19644"/>
                  <a:pt x="26873" y="19632"/>
                  <a:pt x="26885" y="19632"/>
                </a:cubicBezTo>
                <a:cubicBezTo>
                  <a:pt x="31612" y="17608"/>
                  <a:pt x="36291" y="15418"/>
                  <a:pt x="40911" y="13072"/>
                </a:cubicBezTo>
                <a:cubicBezTo>
                  <a:pt x="41101" y="12965"/>
                  <a:pt x="41184" y="12751"/>
                  <a:pt x="41113" y="12572"/>
                </a:cubicBezTo>
                <a:cubicBezTo>
                  <a:pt x="41055" y="12447"/>
                  <a:pt x="40933" y="12375"/>
                  <a:pt x="40800" y="12375"/>
                </a:cubicBezTo>
                <a:cubicBezTo>
                  <a:pt x="40742" y="12375"/>
                  <a:pt x="40682" y="12388"/>
                  <a:pt x="40625" y="12417"/>
                </a:cubicBezTo>
                <a:cubicBezTo>
                  <a:pt x="36600" y="14465"/>
                  <a:pt x="32540" y="16382"/>
                  <a:pt x="28445" y="18168"/>
                </a:cubicBezTo>
                <a:cubicBezTo>
                  <a:pt x="29921" y="16775"/>
                  <a:pt x="31231" y="15453"/>
                  <a:pt x="32374" y="14239"/>
                </a:cubicBezTo>
                <a:cubicBezTo>
                  <a:pt x="32660" y="13953"/>
                  <a:pt x="32921" y="13655"/>
                  <a:pt x="33195" y="13370"/>
                </a:cubicBezTo>
                <a:cubicBezTo>
                  <a:pt x="33195" y="13370"/>
                  <a:pt x="33195" y="13370"/>
                  <a:pt x="33195" y="13358"/>
                </a:cubicBezTo>
                <a:cubicBezTo>
                  <a:pt x="39125" y="6905"/>
                  <a:pt x="41804" y="2321"/>
                  <a:pt x="41851" y="2285"/>
                </a:cubicBezTo>
                <a:cubicBezTo>
                  <a:pt x="41958" y="2106"/>
                  <a:pt x="41899" y="1892"/>
                  <a:pt x="41732" y="1797"/>
                </a:cubicBezTo>
                <a:cubicBezTo>
                  <a:pt x="41682" y="1773"/>
                  <a:pt x="41628" y="1762"/>
                  <a:pt x="41574" y="1762"/>
                </a:cubicBezTo>
                <a:cubicBezTo>
                  <a:pt x="41436" y="1762"/>
                  <a:pt x="41297" y="1835"/>
                  <a:pt x="41220" y="1964"/>
                </a:cubicBezTo>
                <a:cubicBezTo>
                  <a:pt x="41184" y="1999"/>
                  <a:pt x="38898" y="5893"/>
                  <a:pt x="33874" y="11548"/>
                </a:cubicBezTo>
                <a:cubicBezTo>
                  <a:pt x="35207" y="7809"/>
                  <a:pt x="36470" y="4107"/>
                  <a:pt x="37684" y="440"/>
                </a:cubicBezTo>
                <a:cubicBezTo>
                  <a:pt x="37743" y="249"/>
                  <a:pt x="37636" y="59"/>
                  <a:pt x="37446" y="11"/>
                </a:cubicBezTo>
                <a:cubicBezTo>
                  <a:pt x="37417" y="4"/>
                  <a:pt x="37388" y="0"/>
                  <a:pt x="37360" y="0"/>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8"/>
          <p:cNvSpPr/>
          <p:nvPr/>
        </p:nvSpPr>
        <p:spPr>
          <a:xfrm>
            <a:off x="3514119" y="3383822"/>
            <a:ext cx="567318" cy="132898"/>
          </a:xfrm>
          <a:custGeom>
            <a:avLst/>
            <a:gdLst/>
            <a:ahLst/>
            <a:cxnLst/>
            <a:rect l="l" t="t" r="r" b="b"/>
            <a:pathLst>
              <a:path w="24456" h="5729" extrusionOk="0">
                <a:moveTo>
                  <a:pt x="1" y="2022"/>
                </a:moveTo>
                <a:cubicBezTo>
                  <a:pt x="1" y="2022"/>
                  <a:pt x="1" y="2022"/>
                  <a:pt x="1" y="2022"/>
                </a:cubicBezTo>
                <a:cubicBezTo>
                  <a:pt x="1" y="2022"/>
                  <a:pt x="1" y="2022"/>
                  <a:pt x="1" y="2022"/>
                </a:cubicBezTo>
                <a:lnTo>
                  <a:pt x="1" y="2022"/>
                </a:lnTo>
                <a:cubicBezTo>
                  <a:pt x="1" y="2022"/>
                  <a:pt x="1" y="2022"/>
                  <a:pt x="1" y="2022"/>
                </a:cubicBezTo>
                <a:close/>
                <a:moveTo>
                  <a:pt x="17019" y="0"/>
                </a:moveTo>
                <a:cubicBezTo>
                  <a:pt x="7710" y="0"/>
                  <a:pt x="55" y="2022"/>
                  <a:pt x="1" y="2022"/>
                </a:cubicBezTo>
                <a:cubicBezTo>
                  <a:pt x="1" y="2022"/>
                  <a:pt x="1" y="2022"/>
                  <a:pt x="1" y="2022"/>
                </a:cubicBezTo>
                <a:lnTo>
                  <a:pt x="1" y="2022"/>
                </a:lnTo>
                <a:cubicBezTo>
                  <a:pt x="38" y="2046"/>
                  <a:pt x="3988" y="5728"/>
                  <a:pt x="9802" y="5728"/>
                </a:cubicBezTo>
                <a:cubicBezTo>
                  <a:pt x="10798" y="5728"/>
                  <a:pt x="11848" y="5620"/>
                  <a:pt x="12943" y="5367"/>
                </a:cubicBezTo>
                <a:cubicBezTo>
                  <a:pt x="19682" y="3784"/>
                  <a:pt x="24408" y="498"/>
                  <a:pt x="24456" y="474"/>
                </a:cubicBezTo>
                <a:cubicBezTo>
                  <a:pt x="21935" y="135"/>
                  <a:pt x="19422" y="0"/>
                  <a:pt x="17019" y="0"/>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8"/>
          <p:cNvSpPr/>
          <p:nvPr/>
        </p:nvSpPr>
        <p:spPr>
          <a:xfrm>
            <a:off x="3283768" y="3609140"/>
            <a:ext cx="512085" cy="175489"/>
          </a:xfrm>
          <a:custGeom>
            <a:avLst/>
            <a:gdLst/>
            <a:ahLst/>
            <a:cxnLst/>
            <a:rect l="l" t="t" r="r" b="b"/>
            <a:pathLst>
              <a:path w="22075" h="7565" extrusionOk="0">
                <a:moveTo>
                  <a:pt x="1" y="0"/>
                </a:moveTo>
                <a:cubicBezTo>
                  <a:pt x="1" y="0"/>
                  <a:pt x="1" y="0"/>
                  <a:pt x="1" y="0"/>
                </a:cubicBezTo>
                <a:cubicBezTo>
                  <a:pt x="1" y="1"/>
                  <a:pt x="1" y="1"/>
                  <a:pt x="2" y="1"/>
                </a:cubicBezTo>
                <a:lnTo>
                  <a:pt x="2" y="1"/>
                </a:lnTo>
                <a:cubicBezTo>
                  <a:pt x="1" y="0"/>
                  <a:pt x="1" y="0"/>
                  <a:pt x="1" y="0"/>
                </a:cubicBezTo>
                <a:close/>
                <a:moveTo>
                  <a:pt x="2" y="1"/>
                </a:moveTo>
                <a:lnTo>
                  <a:pt x="2" y="1"/>
                </a:lnTo>
                <a:cubicBezTo>
                  <a:pt x="71" y="102"/>
                  <a:pt x="3363" y="6475"/>
                  <a:pt x="10431" y="7346"/>
                </a:cubicBezTo>
                <a:cubicBezTo>
                  <a:pt x="11723" y="7502"/>
                  <a:pt x="12965" y="7564"/>
                  <a:pt x="14124" y="7564"/>
                </a:cubicBezTo>
                <a:cubicBezTo>
                  <a:pt x="18727" y="7564"/>
                  <a:pt x="22027" y="6582"/>
                  <a:pt x="22075" y="6572"/>
                </a:cubicBezTo>
                <a:cubicBezTo>
                  <a:pt x="11940" y="807"/>
                  <a:pt x="134" y="68"/>
                  <a:pt x="2" y="1"/>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8"/>
          <p:cNvSpPr/>
          <p:nvPr/>
        </p:nvSpPr>
        <p:spPr>
          <a:xfrm>
            <a:off x="3549820" y="2768671"/>
            <a:ext cx="194117" cy="528393"/>
          </a:xfrm>
          <a:custGeom>
            <a:avLst/>
            <a:gdLst/>
            <a:ahLst/>
            <a:cxnLst/>
            <a:rect l="l" t="t" r="r" b="b"/>
            <a:pathLst>
              <a:path w="8368" h="22778" extrusionOk="0">
                <a:moveTo>
                  <a:pt x="4843" y="1"/>
                </a:moveTo>
                <a:cubicBezTo>
                  <a:pt x="4820" y="72"/>
                  <a:pt x="2426" y="4334"/>
                  <a:pt x="1283" y="10514"/>
                </a:cubicBezTo>
                <a:cubicBezTo>
                  <a:pt x="0" y="17392"/>
                  <a:pt x="4703" y="22777"/>
                  <a:pt x="4736" y="22777"/>
                </a:cubicBezTo>
                <a:cubicBezTo>
                  <a:pt x="4736" y="22777"/>
                  <a:pt x="4736" y="22777"/>
                  <a:pt x="4736" y="22777"/>
                </a:cubicBezTo>
                <a:cubicBezTo>
                  <a:pt x="4772" y="22777"/>
                  <a:pt x="8368" y="11014"/>
                  <a:pt x="4843" y="1"/>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8"/>
          <p:cNvSpPr/>
          <p:nvPr/>
        </p:nvSpPr>
        <p:spPr>
          <a:xfrm>
            <a:off x="3279430" y="3005378"/>
            <a:ext cx="202677" cy="542195"/>
          </a:xfrm>
          <a:custGeom>
            <a:avLst/>
            <a:gdLst/>
            <a:ahLst/>
            <a:cxnLst/>
            <a:rect l="l" t="t" r="r" b="b"/>
            <a:pathLst>
              <a:path w="8737" h="23373" extrusionOk="0">
                <a:moveTo>
                  <a:pt x="5617" y="0"/>
                </a:moveTo>
                <a:cubicBezTo>
                  <a:pt x="5581" y="60"/>
                  <a:pt x="2998" y="4286"/>
                  <a:pt x="1581" y="10549"/>
                </a:cubicBezTo>
                <a:cubicBezTo>
                  <a:pt x="0" y="17536"/>
                  <a:pt x="4539" y="23372"/>
                  <a:pt x="4581" y="23372"/>
                </a:cubicBezTo>
                <a:cubicBezTo>
                  <a:pt x="4581" y="23372"/>
                  <a:pt x="4581" y="23372"/>
                  <a:pt x="4581" y="23372"/>
                </a:cubicBezTo>
                <a:cubicBezTo>
                  <a:pt x="4617" y="23372"/>
                  <a:pt x="8736" y="11537"/>
                  <a:pt x="5617" y="0"/>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8"/>
          <p:cNvSpPr/>
          <p:nvPr/>
        </p:nvSpPr>
        <p:spPr>
          <a:xfrm>
            <a:off x="3827889" y="3227262"/>
            <a:ext cx="87014" cy="75531"/>
          </a:xfrm>
          <a:custGeom>
            <a:avLst/>
            <a:gdLst/>
            <a:ahLst/>
            <a:cxnLst/>
            <a:rect l="l" t="t" r="r" b="b"/>
            <a:pathLst>
              <a:path w="3751" h="3256" extrusionOk="0">
                <a:moveTo>
                  <a:pt x="2052" y="0"/>
                </a:moveTo>
                <a:cubicBezTo>
                  <a:pt x="1668" y="0"/>
                  <a:pt x="1268" y="133"/>
                  <a:pt x="929" y="401"/>
                </a:cubicBezTo>
                <a:cubicBezTo>
                  <a:pt x="179" y="984"/>
                  <a:pt x="0" y="2020"/>
                  <a:pt x="524" y="2699"/>
                </a:cubicBezTo>
                <a:cubicBezTo>
                  <a:pt x="808" y="3066"/>
                  <a:pt x="1238" y="3256"/>
                  <a:pt x="1692" y="3256"/>
                </a:cubicBezTo>
                <a:cubicBezTo>
                  <a:pt x="2077" y="3256"/>
                  <a:pt x="2478" y="3120"/>
                  <a:pt x="2822" y="2841"/>
                </a:cubicBezTo>
                <a:cubicBezTo>
                  <a:pt x="3572" y="2246"/>
                  <a:pt x="3751" y="1210"/>
                  <a:pt x="3227" y="544"/>
                </a:cubicBezTo>
                <a:cubicBezTo>
                  <a:pt x="2937" y="183"/>
                  <a:pt x="2505" y="0"/>
                  <a:pt x="2052" y="0"/>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8"/>
          <p:cNvSpPr/>
          <p:nvPr/>
        </p:nvSpPr>
        <p:spPr>
          <a:xfrm>
            <a:off x="3199259" y="3375309"/>
            <a:ext cx="237264" cy="298668"/>
          </a:xfrm>
          <a:custGeom>
            <a:avLst/>
            <a:gdLst/>
            <a:ahLst/>
            <a:cxnLst/>
            <a:rect l="l" t="t" r="r" b="b"/>
            <a:pathLst>
              <a:path w="10228" h="12875" extrusionOk="0">
                <a:moveTo>
                  <a:pt x="9820" y="1"/>
                </a:moveTo>
                <a:cubicBezTo>
                  <a:pt x="9702" y="1"/>
                  <a:pt x="9583" y="59"/>
                  <a:pt x="9502" y="162"/>
                </a:cubicBezTo>
                <a:cubicBezTo>
                  <a:pt x="6477" y="4210"/>
                  <a:pt x="3358" y="8247"/>
                  <a:pt x="120" y="12271"/>
                </a:cubicBezTo>
                <a:cubicBezTo>
                  <a:pt x="12" y="12402"/>
                  <a:pt x="0" y="12569"/>
                  <a:pt x="84" y="12700"/>
                </a:cubicBezTo>
                <a:cubicBezTo>
                  <a:pt x="108" y="12735"/>
                  <a:pt x="143" y="12771"/>
                  <a:pt x="179" y="12795"/>
                </a:cubicBezTo>
                <a:cubicBezTo>
                  <a:pt x="243" y="12849"/>
                  <a:pt x="322" y="12874"/>
                  <a:pt x="403" y="12874"/>
                </a:cubicBezTo>
                <a:cubicBezTo>
                  <a:pt x="519" y="12874"/>
                  <a:pt x="638" y="12822"/>
                  <a:pt x="715" y="12723"/>
                </a:cubicBezTo>
                <a:cubicBezTo>
                  <a:pt x="3953" y="8687"/>
                  <a:pt x="7085" y="4639"/>
                  <a:pt x="10109" y="579"/>
                </a:cubicBezTo>
                <a:cubicBezTo>
                  <a:pt x="10228" y="412"/>
                  <a:pt x="10192" y="186"/>
                  <a:pt x="10026" y="67"/>
                </a:cubicBezTo>
                <a:cubicBezTo>
                  <a:pt x="9963" y="22"/>
                  <a:pt x="9891" y="1"/>
                  <a:pt x="9820" y="1"/>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8"/>
          <p:cNvSpPr/>
          <p:nvPr/>
        </p:nvSpPr>
        <p:spPr>
          <a:xfrm>
            <a:off x="3396740" y="3326780"/>
            <a:ext cx="86202" cy="75647"/>
          </a:xfrm>
          <a:custGeom>
            <a:avLst/>
            <a:gdLst/>
            <a:ahLst/>
            <a:cxnLst/>
            <a:rect l="l" t="t" r="r" b="b"/>
            <a:pathLst>
              <a:path w="3716" h="3261" extrusionOk="0">
                <a:moveTo>
                  <a:pt x="1918" y="0"/>
                </a:moveTo>
                <a:cubicBezTo>
                  <a:pt x="1513" y="0"/>
                  <a:pt x="1103" y="143"/>
                  <a:pt x="774" y="433"/>
                </a:cubicBezTo>
                <a:cubicBezTo>
                  <a:pt x="84" y="1040"/>
                  <a:pt x="0" y="2076"/>
                  <a:pt x="596" y="2731"/>
                </a:cubicBezTo>
                <a:cubicBezTo>
                  <a:pt x="908" y="3081"/>
                  <a:pt x="1346" y="3260"/>
                  <a:pt x="1793" y="3260"/>
                </a:cubicBezTo>
                <a:cubicBezTo>
                  <a:pt x="2196" y="3260"/>
                  <a:pt x="2608" y="3114"/>
                  <a:pt x="2941" y="2814"/>
                </a:cubicBezTo>
                <a:cubicBezTo>
                  <a:pt x="3644" y="2195"/>
                  <a:pt x="3715" y="1171"/>
                  <a:pt x="3120" y="516"/>
                </a:cubicBezTo>
                <a:cubicBezTo>
                  <a:pt x="2802" y="173"/>
                  <a:pt x="2363" y="0"/>
                  <a:pt x="1918" y="0"/>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8"/>
          <p:cNvSpPr/>
          <p:nvPr/>
        </p:nvSpPr>
        <p:spPr>
          <a:xfrm>
            <a:off x="3740318" y="2931889"/>
            <a:ext cx="82885" cy="72724"/>
          </a:xfrm>
          <a:custGeom>
            <a:avLst/>
            <a:gdLst/>
            <a:ahLst/>
            <a:cxnLst/>
            <a:rect l="l" t="t" r="r" b="b"/>
            <a:pathLst>
              <a:path w="3573" h="3135" extrusionOk="0">
                <a:moveTo>
                  <a:pt x="1911" y="0"/>
                </a:moveTo>
                <a:cubicBezTo>
                  <a:pt x="1468" y="0"/>
                  <a:pt x="1013" y="174"/>
                  <a:pt x="668" y="513"/>
                </a:cubicBezTo>
                <a:cubicBezTo>
                  <a:pt x="25" y="1156"/>
                  <a:pt x="1" y="2144"/>
                  <a:pt x="620" y="2728"/>
                </a:cubicBezTo>
                <a:cubicBezTo>
                  <a:pt x="909" y="3000"/>
                  <a:pt x="1285" y="3135"/>
                  <a:pt x="1671" y="3135"/>
                </a:cubicBezTo>
                <a:cubicBezTo>
                  <a:pt x="2111" y="3135"/>
                  <a:pt x="2563" y="2958"/>
                  <a:pt x="2906" y="2609"/>
                </a:cubicBezTo>
                <a:cubicBezTo>
                  <a:pt x="3561" y="1966"/>
                  <a:pt x="3573" y="966"/>
                  <a:pt x="2954" y="394"/>
                </a:cubicBezTo>
                <a:cubicBezTo>
                  <a:pt x="2667" y="129"/>
                  <a:pt x="2294" y="0"/>
                  <a:pt x="1911" y="0"/>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8"/>
          <p:cNvSpPr/>
          <p:nvPr/>
        </p:nvSpPr>
        <p:spPr>
          <a:xfrm>
            <a:off x="3824293" y="2593576"/>
            <a:ext cx="238934" cy="499651"/>
          </a:xfrm>
          <a:custGeom>
            <a:avLst/>
            <a:gdLst/>
            <a:ahLst/>
            <a:cxnLst/>
            <a:rect l="l" t="t" r="r" b="b"/>
            <a:pathLst>
              <a:path w="10300" h="21539" extrusionOk="0">
                <a:moveTo>
                  <a:pt x="9656" y="0"/>
                </a:moveTo>
                <a:cubicBezTo>
                  <a:pt x="2203" y="9811"/>
                  <a:pt x="0" y="21467"/>
                  <a:pt x="0" y="21538"/>
                </a:cubicBezTo>
                <a:cubicBezTo>
                  <a:pt x="0" y="21539"/>
                  <a:pt x="0" y="21539"/>
                  <a:pt x="1" y="21539"/>
                </a:cubicBezTo>
                <a:cubicBezTo>
                  <a:pt x="80" y="21539"/>
                  <a:pt x="6941" y="17980"/>
                  <a:pt x="8704" y="11013"/>
                </a:cubicBezTo>
                <a:cubicBezTo>
                  <a:pt x="10299" y="4763"/>
                  <a:pt x="9656" y="48"/>
                  <a:pt x="9656" y="0"/>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8"/>
          <p:cNvSpPr/>
          <p:nvPr/>
        </p:nvSpPr>
        <p:spPr>
          <a:xfrm>
            <a:off x="3770521" y="3024145"/>
            <a:ext cx="455112" cy="164772"/>
          </a:xfrm>
          <a:custGeom>
            <a:avLst/>
            <a:gdLst/>
            <a:ahLst/>
            <a:cxnLst/>
            <a:rect l="l" t="t" r="r" b="b"/>
            <a:pathLst>
              <a:path w="19619" h="7103" extrusionOk="0">
                <a:moveTo>
                  <a:pt x="19618" y="1"/>
                </a:moveTo>
                <a:lnTo>
                  <a:pt x="19618" y="1"/>
                </a:lnTo>
                <a:cubicBezTo>
                  <a:pt x="9224" y="989"/>
                  <a:pt x="20" y="5799"/>
                  <a:pt x="8" y="5811"/>
                </a:cubicBezTo>
                <a:cubicBezTo>
                  <a:pt x="0" y="5811"/>
                  <a:pt x="2403" y="7102"/>
                  <a:pt x="5741" y="7102"/>
                </a:cubicBezTo>
                <a:cubicBezTo>
                  <a:pt x="7368" y="7102"/>
                  <a:pt x="9217" y="6796"/>
                  <a:pt x="11117" y="5882"/>
                </a:cubicBezTo>
                <a:cubicBezTo>
                  <a:pt x="16296" y="3382"/>
                  <a:pt x="19582" y="25"/>
                  <a:pt x="19618" y="1"/>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8"/>
          <p:cNvSpPr/>
          <p:nvPr/>
        </p:nvSpPr>
        <p:spPr>
          <a:xfrm>
            <a:off x="1965779" y="2957058"/>
            <a:ext cx="973042" cy="849817"/>
          </a:xfrm>
          <a:custGeom>
            <a:avLst/>
            <a:gdLst/>
            <a:ahLst/>
            <a:cxnLst/>
            <a:rect l="l" t="t" r="r" b="b"/>
            <a:pathLst>
              <a:path w="41946" h="36634" extrusionOk="0">
                <a:moveTo>
                  <a:pt x="4604" y="0"/>
                </a:moveTo>
                <a:cubicBezTo>
                  <a:pt x="4574" y="0"/>
                  <a:pt x="4543" y="4"/>
                  <a:pt x="4513" y="12"/>
                </a:cubicBezTo>
                <a:cubicBezTo>
                  <a:pt x="4310" y="59"/>
                  <a:pt x="4215" y="250"/>
                  <a:pt x="4274" y="440"/>
                </a:cubicBezTo>
                <a:cubicBezTo>
                  <a:pt x="5477" y="4095"/>
                  <a:pt x="6751" y="7798"/>
                  <a:pt x="8073" y="11549"/>
                </a:cubicBezTo>
                <a:cubicBezTo>
                  <a:pt x="3060" y="5881"/>
                  <a:pt x="762" y="1988"/>
                  <a:pt x="726" y="1952"/>
                </a:cubicBezTo>
                <a:cubicBezTo>
                  <a:pt x="660" y="1828"/>
                  <a:pt x="530" y="1755"/>
                  <a:pt x="396" y="1755"/>
                </a:cubicBezTo>
                <a:cubicBezTo>
                  <a:pt x="339" y="1755"/>
                  <a:pt x="280" y="1769"/>
                  <a:pt x="226" y="1797"/>
                </a:cubicBezTo>
                <a:cubicBezTo>
                  <a:pt x="48" y="1881"/>
                  <a:pt x="0" y="2095"/>
                  <a:pt x="107" y="2274"/>
                </a:cubicBezTo>
                <a:cubicBezTo>
                  <a:pt x="143" y="2309"/>
                  <a:pt x="2822" y="6905"/>
                  <a:pt x="8751" y="13358"/>
                </a:cubicBezTo>
                <a:cubicBezTo>
                  <a:pt x="8751" y="13358"/>
                  <a:pt x="8763" y="13358"/>
                  <a:pt x="8763" y="13370"/>
                </a:cubicBezTo>
                <a:cubicBezTo>
                  <a:pt x="9025" y="13656"/>
                  <a:pt x="9299" y="13942"/>
                  <a:pt x="9573" y="14239"/>
                </a:cubicBezTo>
                <a:cubicBezTo>
                  <a:pt x="10728" y="15454"/>
                  <a:pt x="12037" y="16764"/>
                  <a:pt x="13514" y="18157"/>
                </a:cubicBezTo>
                <a:cubicBezTo>
                  <a:pt x="9406" y="16371"/>
                  <a:pt x="5346" y="14454"/>
                  <a:pt x="1334" y="12406"/>
                </a:cubicBezTo>
                <a:cubicBezTo>
                  <a:pt x="1276" y="12377"/>
                  <a:pt x="1215" y="12364"/>
                  <a:pt x="1157" y="12364"/>
                </a:cubicBezTo>
                <a:cubicBezTo>
                  <a:pt x="1021" y="12364"/>
                  <a:pt x="895" y="12436"/>
                  <a:pt x="845" y="12561"/>
                </a:cubicBezTo>
                <a:cubicBezTo>
                  <a:pt x="762" y="12739"/>
                  <a:pt x="857" y="12965"/>
                  <a:pt x="1048" y="13061"/>
                </a:cubicBezTo>
                <a:cubicBezTo>
                  <a:pt x="5656" y="15406"/>
                  <a:pt x="10335" y="17597"/>
                  <a:pt x="15062" y="19621"/>
                </a:cubicBezTo>
                <a:cubicBezTo>
                  <a:pt x="15085" y="19633"/>
                  <a:pt x="15097" y="19633"/>
                  <a:pt x="15121" y="19645"/>
                </a:cubicBezTo>
                <a:cubicBezTo>
                  <a:pt x="21277" y="25193"/>
                  <a:pt x="30028" y="31694"/>
                  <a:pt x="41351" y="36599"/>
                </a:cubicBezTo>
                <a:cubicBezTo>
                  <a:pt x="41404" y="36623"/>
                  <a:pt x="41459" y="36634"/>
                  <a:pt x="41512" y="36634"/>
                </a:cubicBezTo>
                <a:cubicBezTo>
                  <a:pt x="41646" y="36634"/>
                  <a:pt x="41770" y="36561"/>
                  <a:pt x="41839" y="36433"/>
                </a:cubicBezTo>
                <a:cubicBezTo>
                  <a:pt x="41851" y="36421"/>
                  <a:pt x="41851" y="36409"/>
                  <a:pt x="41863" y="36397"/>
                </a:cubicBezTo>
                <a:cubicBezTo>
                  <a:pt x="41946" y="36206"/>
                  <a:pt x="41851" y="35980"/>
                  <a:pt x="41660" y="35897"/>
                </a:cubicBezTo>
                <a:cubicBezTo>
                  <a:pt x="26492" y="29325"/>
                  <a:pt x="16062" y="20014"/>
                  <a:pt x="10120" y="13775"/>
                </a:cubicBezTo>
                <a:cubicBezTo>
                  <a:pt x="9859" y="13501"/>
                  <a:pt x="9608" y="13227"/>
                  <a:pt x="9358" y="12954"/>
                </a:cubicBezTo>
                <a:cubicBezTo>
                  <a:pt x="7811" y="8667"/>
                  <a:pt x="6346" y="4441"/>
                  <a:pt x="4965" y="262"/>
                </a:cubicBezTo>
                <a:cubicBezTo>
                  <a:pt x="4915" y="101"/>
                  <a:pt x="4764" y="0"/>
                  <a:pt x="4604" y="0"/>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8"/>
          <p:cNvSpPr/>
          <p:nvPr/>
        </p:nvSpPr>
        <p:spPr>
          <a:xfrm>
            <a:off x="1761386" y="3361205"/>
            <a:ext cx="567596" cy="132945"/>
          </a:xfrm>
          <a:custGeom>
            <a:avLst/>
            <a:gdLst/>
            <a:ahLst/>
            <a:cxnLst/>
            <a:rect l="l" t="t" r="r" b="b"/>
            <a:pathLst>
              <a:path w="24468" h="5731" extrusionOk="0">
                <a:moveTo>
                  <a:pt x="24468" y="2020"/>
                </a:moveTo>
                <a:cubicBezTo>
                  <a:pt x="24468" y="2020"/>
                  <a:pt x="24468" y="2020"/>
                  <a:pt x="24467" y="2021"/>
                </a:cubicBezTo>
                <a:lnTo>
                  <a:pt x="24467" y="2021"/>
                </a:lnTo>
                <a:cubicBezTo>
                  <a:pt x="24468" y="2021"/>
                  <a:pt x="24468" y="2021"/>
                  <a:pt x="24468" y="2020"/>
                </a:cubicBezTo>
                <a:cubicBezTo>
                  <a:pt x="24468" y="2020"/>
                  <a:pt x="24468" y="2020"/>
                  <a:pt x="24468" y="2020"/>
                </a:cubicBezTo>
                <a:close/>
                <a:moveTo>
                  <a:pt x="7421" y="0"/>
                </a:moveTo>
                <a:cubicBezTo>
                  <a:pt x="5023" y="0"/>
                  <a:pt x="2515" y="135"/>
                  <a:pt x="1" y="473"/>
                </a:cubicBezTo>
                <a:cubicBezTo>
                  <a:pt x="60" y="496"/>
                  <a:pt x="4775" y="3783"/>
                  <a:pt x="11514" y="5366"/>
                </a:cubicBezTo>
                <a:cubicBezTo>
                  <a:pt x="12613" y="5622"/>
                  <a:pt x="13667" y="5731"/>
                  <a:pt x="14667" y="5731"/>
                </a:cubicBezTo>
                <a:cubicBezTo>
                  <a:pt x="20471" y="5731"/>
                  <a:pt x="24423" y="2051"/>
                  <a:pt x="24467" y="2021"/>
                </a:cubicBezTo>
                <a:lnTo>
                  <a:pt x="24467" y="2021"/>
                </a:lnTo>
                <a:cubicBezTo>
                  <a:pt x="24467" y="2021"/>
                  <a:pt x="24467" y="2021"/>
                  <a:pt x="24467" y="2021"/>
                </a:cubicBezTo>
                <a:cubicBezTo>
                  <a:pt x="24378" y="2021"/>
                  <a:pt x="16720" y="0"/>
                  <a:pt x="7421" y="0"/>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8"/>
          <p:cNvSpPr/>
          <p:nvPr/>
        </p:nvSpPr>
        <p:spPr>
          <a:xfrm>
            <a:off x="2047248" y="3586476"/>
            <a:ext cx="512085" cy="175651"/>
          </a:xfrm>
          <a:custGeom>
            <a:avLst/>
            <a:gdLst/>
            <a:ahLst/>
            <a:cxnLst/>
            <a:rect l="l" t="t" r="r" b="b"/>
            <a:pathLst>
              <a:path w="22075" h="7572" extrusionOk="0">
                <a:moveTo>
                  <a:pt x="22074" y="1"/>
                </a:moveTo>
                <a:cubicBezTo>
                  <a:pt x="22074" y="1"/>
                  <a:pt x="22074" y="1"/>
                  <a:pt x="22073" y="2"/>
                </a:cubicBezTo>
                <a:lnTo>
                  <a:pt x="22073" y="2"/>
                </a:lnTo>
                <a:cubicBezTo>
                  <a:pt x="22074" y="2"/>
                  <a:pt x="22075" y="1"/>
                  <a:pt x="22075" y="1"/>
                </a:cubicBezTo>
                <a:cubicBezTo>
                  <a:pt x="22075" y="1"/>
                  <a:pt x="22075" y="1"/>
                  <a:pt x="22074" y="1"/>
                </a:cubicBezTo>
                <a:close/>
                <a:moveTo>
                  <a:pt x="22073" y="2"/>
                </a:moveTo>
                <a:lnTo>
                  <a:pt x="22073" y="2"/>
                </a:lnTo>
                <a:cubicBezTo>
                  <a:pt x="21915" y="69"/>
                  <a:pt x="10117" y="811"/>
                  <a:pt x="0" y="6585"/>
                </a:cubicBezTo>
                <a:cubicBezTo>
                  <a:pt x="48" y="6585"/>
                  <a:pt x="3367" y="7571"/>
                  <a:pt x="7986" y="7571"/>
                </a:cubicBezTo>
                <a:cubicBezTo>
                  <a:pt x="9132" y="7571"/>
                  <a:pt x="10357" y="7510"/>
                  <a:pt x="11633" y="7359"/>
                </a:cubicBezTo>
                <a:cubicBezTo>
                  <a:pt x="18698" y="6476"/>
                  <a:pt x="21990" y="108"/>
                  <a:pt x="22073" y="2"/>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8"/>
          <p:cNvSpPr/>
          <p:nvPr/>
        </p:nvSpPr>
        <p:spPr>
          <a:xfrm>
            <a:off x="2099164" y="2746309"/>
            <a:ext cx="194140" cy="528091"/>
          </a:xfrm>
          <a:custGeom>
            <a:avLst/>
            <a:gdLst/>
            <a:ahLst/>
            <a:cxnLst/>
            <a:rect l="l" t="t" r="r" b="b"/>
            <a:pathLst>
              <a:path w="8369" h="22765" extrusionOk="0">
                <a:moveTo>
                  <a:pt x="3513" y="0"/>
                </a:moveTo>
                <a:lnTo>
                  <a:pt x="3513" y="0"/>
                </a:lnTo>
                <a:cubicBezTo>
                  <a:pt x="1" y="11002"/>
                  <a:pt x="3585" y="22765"/>
                  <a:pt x="3620" y="22765"/>
                </a:cubicBezTo>
                <a:cubicBezTo>
                  <a:pt x="3620" y="22765"/>
                  <a:pt x="3620" y="22765"/>
                  <a:pt x="3621" y="22765"/>
                </a:cubicBezTo>
                <a:cubicBezTo>
                  <a:pt x="3665" y="22765"/>
                  <a:pt x="8368" y="17380"/>
                  <a:pt x="7073" y="10501"/>
                </a:cubicBezTo>
                <a:cubicBezTo>
                  <a:pt x="5930" y="4322"/>
                  <a:pt x="3549" y="60"/>
                  <a:pt x="3513" y="0"/>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8"/>
          <p:cNvSpPr/>
          <p:nvPr/>
        </p:nvSpPr>
        <p:spPr>
          <a:xfrm>
            <a:off x="2360763" y="2982714"/>
            <a:ext cx="202653" cy="542195"/>
          </a:xfrm>
          <a:custGeom>
            <a:avLst/>
            <a:gdLst/>
            <a:ahLst/>
            <a:cxnLst/>
            <a:rect l="l" t="t" r="r" b="b"/>
            <a:pathLst>
              <a:path w="8736" h="23373" extrusionOk="0">
                <a:moveTo>
                  <a:pt x="3130" y="1"/>
                </a:moveTo>
                <a:cubicBezTo>
                  <a:pt x="1" y="11532"/>
                  <a:pt x="4114" y="23373"/>
                  <a:pt x="4166" y="23373"/>
                </a:cubicBezTo>
                <a:cubicBezTo>
                  <a:pt x="4166" y="23373"/>
                  <a:pt x="4166" y="23373"/>
                  <a:pt x="4166" y="23373"/>
                </a:cubicBezTo>
                <a:cubicBezTo>
                  <a:pt x="4166" y="23373"/>
                  <a:pt x="4166" y="23373"/>
                  <a:pt x="4166" y="23373"/>
                </a:cubicBezTo>
                <a:cubicBezTo>
                  <a:pt x="4197" y="23373"/>
                  <a:pt x="8735" y="17536"/>
                  <a:pt x="7155" y="10562"/>
                </a:cubicBezTo>
                <a:cubicBezTo>
                  <a:pt x="5750" y="4287"/>
                  <a:pt x="3166" y="60"/>
                  <a:pt x="3130" y="1"/>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8"/>
          <p:cNvSpPr/>
          <p:nvPr/>
        </p:nvSpPr>
        <p:spPr>
          <a:xfrm>
            <a:off x="1928199" y="3204598"/>
            <a:ext cx="87037" cy="75601"/>
          </a:xfrm>
          <a:custGeom>
            <a:avLst/>
            <a:gdLst/>
            <a:ahLst/>
            <a:cxnLst/>
            <a:rect l="l" t="t" r="r" b="b"/>
            <a:pathLst>
              <a:path w="3752" h="3259" extrusionOk="0">
                <a:moveTo>
                  <a:pt x="1690" y="1"/>
                </a:moveTo>
                <a:cubicBezTo>
                  <a:pt x="1237" y="1"/>
                  <a:pt x="808" y="184"/>
                  <a:pt x="525" y="544"/>
                </a:cubicBezTo>
                <a:cubicBezTo>
                  <a:pt x="1" y="1211"/>
                  <a:pt x="168" y="2247"/>
                  <a:pt x="918" y="2854"/>
                </a:cubicBezTo>
                <a:cubicBezTo>
                  <a:pt x="1259" y="3125"/>
                  <a:pt x="1661" y="3258"/>
                  <a:pt x="2046" y="3258"/>
                </a:cubicBezTo>
                <a:cubicBezTo>
                  <a:pt x="2506" y="3258"/>
                  <a:pt x="2942" y="3069"/>
                  <a:pt x="3227" y="2699"/>
                </a:cubicBezTo>
                <a:cubicBezTo>
                  <a:pt x="3751" y="2021"/>
                  <a:pt x="3561" y="997"/>
                  <a:pt x="2823" y="401"/>
                </a:cubicBezTo>
                <a:cubicBezTo>
                  <a:pt x="2478" y="133"/>
                  <a:pt x="2075" y="1"/>
                  <a:pt x="1690" y="1"/>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8"/>
          <p:cNvSpPr/>
          <p:nvPr/>
        </p:nvSpPr>
        <p:spPr>
          <a:xfrm>
            <a:off x="2406578" y="3352784"/>
            <a:ext cx="237009" cy="298691"/>
          </a:xfrm>
          <a:custGeom>
            <a:avLst/>
            <a:gdLst/>
            <a:ahLst/>
            <a:cxnLst/>
            <a:rect l="l" t="t" r="r" b="b"/>
            <a:pathLst>
              <a:path w="10217" h="12876" extrusionOk="0">
                <a:moveTo>
                  <a:pt x="403" y="1"/>
                </a:moveTo>
                <a:cubicBezTo>
                  <a:pt x="328" y="1"/>
                  <a:pt x="255" y="21"/>
                  <a:pt x="191" y="62"/>
                </a:cubicBezTo>
                <a:cubicBezTo>
                  <a:pt x="24" y="181"/>
                  <a:pt x="1" y="407"/>
                  <a:pt x="120" y="586"/>
                </a:cubicBezTo>
                <a:cubicBezTo>
                  <a:pt x="3144" y="4634"/>
                  <a:pt x="6275" y="8694"/>
                  <a:pt x="9514" y="12730"/>
                </a:cubicBezTo>
                <a:cubicBezTo>
                  <a:pt x="9590" y="12827"/>
                  <a:pt x="9703" y="12876"/>
                  <a:pt x="9817" y="12876"/>
                </a:cubicBezTo>
                <a:cubicBezTo>
                  <a:pt x="9898" y="12876"/>
                  <a:pt x="9980" y="12851"/>
                  <a:pt x="10049" y="12801"/>
                </a:cubicBezTo>
                <a:cubicBezTo>
                  <a:pt x="10085" y="12766"/>
                  <a:pt x="10121" y="12730"/>
                  <a:pt x="10133" y="12694"/>
                </a:cubicBezTo>
                <a:cubicBezTo>
                  <a:pt x="10216" y="12563"/>
                  <a:pt x="10204" y="12397"/>
                  <a:pt x="10097" y="12266"/>
                </a:cubicBezTo>
                <a:cubicBezTo>
                  <a:pt x="6870" y="8241"/>
                  <a:pt x="3739" y="4205"/>
                  <a:pt x="727" y="157"/>
                </a:cubicBezTo>
                <a:cubicBezTo>
                  <a:pt x="646" y="54"/>
                  <a:pt x="524" y="1"/>
                  <a:pt x="403" y="1"/>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8"/>
          <p:cNvSpPr/>
          <p:nvPr/>
        </p:nvSpPr>
        <p:spPr>
          <a:xfrm>
            <a:off x="2360183" y="3304116"/>
            <a:ext cx="86179" cy="75717"/>
          </a:xfrm>
          <a:custGeom>
            <a:avLst/>
            <a:gdLst/>
            <a:ahLst/>
            <a:cxnLst/>
            <a:rect l="l" t="t" r="r" b="b"/>
            <a:pathLst>
              <a:path w="3715" h="3264" extrusionOk="0">
                <a:moveTo>
                  <a:pt x="1788" y="1"/>
                </a:moveTo>
                <a:cubicBezTo>
                  <a:pt x="1343" y="1"/>
                  <a:pt x="907" y="174"/>
                  <a:pt x="596" y="517"/>
                </a:cubicBezTo>
                <a:cubicBezTo>
                  <a:pt x="0" y="1172"/>
                  <a:pt x="72" y="2207"/>
                  <a:pt x="774" y="2827"/>
                </a:cubicBezTo>
                <a:cubicBezTo>
                  <a:pt x="1102" y="3120"/>
                  <a:pt x="1512" y="3264"/>
                  <a:pt x="1917" y="3264"/>
                </a:cubicBezTo>
                <a:cubicBezTo>
                  <a:pt x="2366" y="3264"/>
                  <a:pt x="2807" y="3087"/>
                  <a:pt x="3120" y="2743"/>
                </a:cubicBezTo>
                <a:cubicBezTo>
                  <a:pt x="3715" y="2076"/>
                  <a:pt x="3632" y="1041"/>
                  <a:pt x="2941" y="433"/>
                </a:cubicBezTo>
                <a:cubicBezTo>
                  <a:pt x="2606" y="144"/>
                  <a:pt x="2193" y="1"/>
                  <a:pt x="1788" y="1"/>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8"/>
          <p:cNvSpPr/>
          <p:nvPr/>
        </p:nvSpPr>
        <p:spPr>
          <a:xfrm>
            <a:off x="2019620" y="2909271"/>
            <a:ext cx="83163" cy="72701"/>
          </a:xfrm>
          <a:custGeom>
            <a:avLst/>
            <a:gdLst/>
            <a:ahLst/>
            <a:cxnLst/>
            <a:rect l="l" t="t" r="r" b="b"/>
            <a:pathLst>
              <a:path w="3585" h="3134" extrusionOk="0">
                <a:moveTo>
                  <a:pt x="1681" y="1"/>
                </a:moveTo>
                <a:cubicBezTo>
                  <a:pt x="1296" y="1"/>
                  <a:pt x="920" y="133"/>
                  <a:pt x="632" y="405"/>
                </a:cubicBezTo>
                <a:cubicBezTo>
                  <a:pt x="1" y="976"/>
                  <a:pt x="25" y="1964"/>
                  <a:pt x="668" y="2607"/>
                </a:cubicBezTo>
                <a:cubicBezTo>
                  <a:pt x="1011" y="2957"/>
                  <a:pt x="1466" y="3133"/>
                  <a:pt x="1910" y="3133"/>
                </a:cubicBezTo>
                <a:cubicBezTo>
                  <a:pt x="2297" y="3133"/>
                  <a:pt x="2677" y="2998"/>
                  <a:pt x="2966" y="2726"/>
                </a:cubicBezTo>
                <a:cubicBezTo>
                  <a:pt x="3585" y="2143"/>
                  <a:pt x="3561" y="1155"/>
                  <a:pt x="2918" y="512"/>
                </a:cubicBezTo>
                <a:cubicBezTo>
                  <a:pt x="2574" y="175"/>
                  <a:pt x="2122" y="1"/>
                  <a:pt x="1681" y="1"/>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8"/>
          <p:cNvSpPr/>
          <p:nvPr/>
        </p:nvSpPr>
        <p:spPr>
          <a:xfrm>
            <a:off x="1779897" y="2570912"/>
            <a:ext cx="238934" cy="499674"/>
          </a:xfrm>
          <a:custGeom>
            <a:avLst/>
            <a:gdLst/>
            <a:ahLst/>
            <a:cxnLst/>
            <a:rect l="l" t="t" r="r" b="b"/>
            <a:pathLst>
              <a:path w="10300" h="21540" extrusionOk="0">
                <a:moveTo>
                  <a:pt x="631" y="1"/>
                </a:moveTo>
                <a:cubicBezTo>
                  <a:pt x="631" y="48"/>
                  <a:pt x="0" y="4763"/>
                  <a:pt x="1596" y="11014"/>
                </a:cubicBezTo>
                <a:cubicBezTo>
                  <a:pt x="3358" y="17980"/>
                  <a:pt x="10208" y="21540"/>
                  <a:pt x="10298" y="21540"/>
                </a:cubicBezTo>
                <a:cubicBezTo>
                  <a:pt x="10299" y="21540"/>
                  <a:pt x="10299" y="21539"/>
                  <a:pt x="10299" y="21539"/>
                </a:cubicBezTo>
                <a:cubicBezTo>
                  <a:pt x="10299" y="21480"/>
                  <a:pt x="8096" y="9811"/>
                  <a:pt x="631" y="1"/>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8"/>
          <p:cNvSpPr/>
          <p:nvPr/>
        </p:nvSpPr>
        <p:spPr>
          <a:xfrm>
            <a:off x="1617492" y="3001504"/>
            <a:ext cx="455089" cy="164772"/>
          </a:xfrm>
          <a:custGeom>
            <a:avLst/>
            <a:gdLst/>
            <a:ahLst/>
            <a:cxnLst/>
            <a:rect l="l" t="t" r="r" b="b"/>
            <a:pathLst>
              <a:path w="19618" h="7103" extrusionOk="0">
                <a:moveTo>
                  <a:pt x="0" y="1"/>
                </a:moveTo>
                <a:lnTo>
                  <a:pt x="0" y="1"/>
                </a:lnTo>
                <a:cubicBezTo>
                  <a:pt x="36" y="24"/>
                  <a:pt x="3310" y="3382"/>
                  <a:pt x="8501" y="5882"/>
                </a:cubicBezTo>
                <a:cubicBezTo>
                  <a:pt x="10398" y="6795"/>
                  <a:pt x="12246" y="7102"/>
                  <a:pt x="13873" y="7102"/>
                </a:cubicBezTo>
                <a:cubicBezTo>
                  <a:pt x="17210" y="7102"/>
                  <a:pt x="19618" y="5811"/>
                  <a:pt x="19610" y="5811"/>
                </a:cubicBezTo>
                <a:cubicBezTo>
                  <a:pt x="19586" y="5799"/>
                  <a:pt x="10383" y="989"/>
                  <a:pt x="0" y="1"/>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8"/>
          <p:cNvSpPr/>
          <p:nvPr/>
        </p:nvSpPr>
        <p:spPr>
          <a:xfrm>
            <a:off x="2600741" y="3265538"/>
            <a:ext cx="380903" cy="160132"/>
          </a:xfrm>
          <a:custGeom>
            <a:avLst/>
            <a:gdLst/>
            <a:ahLst/>
            <a:cxnLst/>
            <a:rect l="l" t="t" r="r" b="b"/>
            <a:pathLst>
              <a:path w="16420" h="6903" extrusionOk="0">
                <a:moveTo>
                  <a:pt x="1" y="1"/>
                </a:moveTo>
                <a:lnTo>
                  <a:pt x="1" y="1"/>
                </a:lnTo>
                <a:lnTo>
                  <a:pt x="1" y="1"/>
                </a:lnTo>
                <a:cubicBezTo>
                  <a:pt x="1" y="1"/>
                  <a:pt x="1" y="1"/>
                  <a:pt x="1" y="1"/>
                </a:cubicBezTo>
                <a:close/>
                <a:moveTo>
                  <a:pt x="1" y="1"/>
                </a:moveTo>
                <a:cubicBezTo>
                  <a:pt x="13" y="8"/>
                  <a:pt x="3182" y="6902"/>
                  <a:pt x="10041" y="6902"/>
                </a:cubicBezTo>
                <a:cubicBezTo>
                  <a:pt x="11894" y="6902"/>
                  <a:pt x="14017" y="6399"/>
                  <a:pt x="16419" y="5121"/>
                </a:cubicBezTo>
                <a:lnTo>
                  <a:pt x="1" y="1"/>
                </a:ln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8"/>
          <p:cNvSpPr/>
          <p:nvPr/>
        </p:nvSpPr>
        <p:spPr>
          <a:xfrm>
            <a:off x="2601019" y="3253081"/>
            <a:ext cx="380625" cy="131251"/>
          </a:xfrm>
          <a:custGeom>
            <a:avLst/>
            <a:gdLst/>
            <a:ahLst/>
            <a:cxnLst/>
            <a:rect l="l" t="t" r="r" b="b"/>
            <a:pathLst>
              <a:path w="16408" h="5658" extrusionOk="0">
                <a:moveTo>
                  <a:pt x="4910" y="0"/>
                </a:moveTo>
                <a:cubicBezTo>
                  <a:pt x="3446" y="0"/>
                  <a:pt x="1814" y="161"/>
                  <a:pt x="1" y="538"/>
                </a:cubicBezTo>
                <a:lnTo>
                  <a:pt x="16407" y="5658"/>
                </a:lnTo>
                <a:cubicBezTo>
                  <a:pt x="16407" y="5658"/>
                  <a:pt x="13592" y="0"/>
                  <a:pt x="4910" y="0"/>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8"/>
          <p:cNvSpPr/>
          <p:nvPr/>
        </p:nvSpPr>
        <p:spPr>
          <a:xfrm>
            <a:off x="3040171" y="3265538"/>
            <a:ext cx="282290" cy="326226"/>
          </a:xfrm>
          <a:custGeom>
            <a:avLst/>
            <a:gdLst/>
            <a:ahLst/>
            <a:cxnLst/>
            <a:rect l="l" t="t" r="r" b="b"/>
            <a:pathLst>
              <a:path w="12169" h="14063" extrusionOk="0">
                <a:moveTo>
                  <a:pt x="9895" y="1"/>
                </a:moveTo>
                <a:lnTo>
                  <a:pt x="0" y="14062"/>
                </a:lnTo>
                <a:cubicBezTo>
                  <a:pt x="0" y="14062"/>
                  <a:pt x="12169" y="12598"/>
                  <a:pt x="9895" y="1"/>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8"/>
          <p:cNvSpPr/>
          <p:nvPr/>
        </p:nvSpPr>
        <p:spPr>
          <a:xfrm>
            <a:off x="3040171" y="3265538"/>
            <a:ext cx="229539" cy="326226"/>
          </a:xfrm>
          <a:custGeom>
            <a:avLst/>
            <a:gdLst/>
            <a:ahLst/>
            <a:cxnLst/>
            <a:rect l="l" t="t" r="r" b="b"/>
            <a:pathLst>
              <a:path w="9895" h="14063" extrusionOk="0">
                <a:moveTo>
                  <a:pt x="9895" y="1"/>
                </a:moveTo>
                <a:lnTo>
                  <a:pt x="9895" y="1"/>
                </a:lnTo>
                <a:cubicBezTo>
                  <a:pt x="9894" y="1"/>
                  <a:pt x="1358" y="1299"/>
                  <a:pt x="0" y="14062"/>
                </a:cubicBezTo>
                <a:lnTo>
                  <a:pt x="9895" y="1"/>
                </a:ln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8"/>
          <p:cNvSpPr/>
          <p:nvPr/>
        </p:nvSpPr>
        <p:spPr>
          <a:xfrm>
            <a:off x="2908154" y="2683884"/>
            <a:ext cx="678898" cy="507074"/>
          </a:xfrm>
          <a:custGeom>
            <a:avLst/>
            <a:gdLst/>
            <a:ahLst/>
            <a:cxnLst/>
            <a:rect l="l" t="t" r="r" b="b"/>
            <a:pathLst>
              <a:path w="29266" h="21859" extrusionOk="0">
                <a:moveTo>
                  <a:pt x="0" y="0"/>
                </a:moveTo>
                <a:lnTo>
                  <a:pt x="0" y="19491"/>
                </a:lnTo>
                <a:cubicBezTo>
                  <a:pt x="4210" y="21185"/>
                  <a:pt x="7885" y="21859"/>
                  <a:pt x="11076" y="21859"/>
                </a:cubicBezTo>
                <a:cubicBezTo>
                  <a:pt x="23338" y="21859"/>
                  <a:pt x="28453" y="11909"/>
                  <a:pt x="29266" y="11645"/>
                </a:cubicBezTo>
                <a:lnTo>
                  <a:pt x="0" y="0"/>
                </a:ln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8"/>
          <p:cNvSpPr/>
          <p:nvPr/>
        </p:nvSpPr>
        <p:spPr>
          <a:xfrm>
            <a:off x="2706800" y="2784422"/>
            <a:ext cx="551869" cy="939916"/>
          </a:xfrm>
          <a:custGeom>
            <a:avLst/>
            <a:gdLst/>
            <a:ahLst/>
            <a:cxnLst/>
            <a:rect l="l" t="t" r="r" b="b"/>
            <a:pathLst>
              <a:path w="23790" h="40518" extrusionOk="0">
                <a:moveTo>
                  <a:pt x="23789" y="0"/>
                </a:moveTo>
                <a:cubicBezTo>
                  <a:pt x="23789" y="0"/>
                  <a:pt x="5656" y="941"/>
                  <a:pt x="4954" y="941"/>
                </a:cubicBezTo>
                <a:cubicBezTo>
                  <a:pt x="4239" y="941"/>
                  <a:pt x="1" y="6822"/>
                  <a:pt x="1" y="6822"/>
                </a:cubicBezTo>
                <a:cubicBezTo>
                  <a:pt x="703" y="6822"/>
                  <a:pt x="10835" y="15312"/>
                  <a:pt x="12955" y="40517"/>
                </a:cubicBezTo>
                <a:lnTo>
                  <a:pt x="15550" y="40517"/>
                </a:lnTo>
                <a:cubicBezTo>
                  <a:pt x="15550" y="40517"/>
                  <a:pt x="15074" y="23098"/>
                  <a:pt x="12252" y="15073"/>
                </a:cubicBezTo>
                <a:cubicBezTo>
                  <a:pt x="9418" y="7049"/>
                  <a:pt x="23789" y="0"/>
                  <a:pt x="23789" y="0"/>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8"/>
          <p:cNvSpPr/>
          <p:nvPr/>
        </p:nvSpPr>
        <p:spPr>
          <a:xfrm>
            <a:off x="1893403" y="1700357"/>
            <a:ext cx="2011826" cy="1345362"/>
          </a:xfrm>
          <a:custGeom>
            <a:avLst/>
            <a:gdLst/>
            <a:ahLst/>
            <a:cxnLst/>
            <a:rect l="l" t="t" r="r" b="b"/>
            <a:pathLst>
              <a:path w="86726" h="57996" extrusionOk="0">
                <a:moveTo>
                  <a:pt x="29862" y="0"/>
                </a:moveTo>
                <a:cubicBezTo>
                  <a:pt x="25992" y="0"/>
                  <a:pt x="22706" y="1965"/>
                  <a:pt x="21468" y="4715"/>
                </a:cubicBezTo>
                <a:cubicBezTo>
                  <a:pt x="20503" y="4267"/>
                  <a:pt x="19403" y="4039"/>
                  <a:pt x="18249" y="4039"/>
                </a:cubicBezTo>
                <a:cubicBezTo>
                  <a:pt x="16371" y="4039"/>
                  <a:pt x="14348" y="4643"/>
                  <a:pt x="12526" y="5882"/>
                </a:cubicBezTo>
                <a:cubicBezTo>
                  <a:pt x="10240" y="7442"/>
                  <a:pt x="8764" y="9656"/>
                  <a:pt x="8287" y="11871"/>
                </a:cubicBezTo>
                <a:cubicBezTo>
                  <a:pt x="6406" y="12395"/>
                  <a:pt x="4537" y="13585"/>
                  <a:pt x="3096" y="15383"/>
                </a:cubicBezTo>
                <a:cubicBezTo>
                  <a:pt x="13" y="19229"/>
                  <a:pt x="1" y="24349"/>
                  <a:pt x="3061" y="26801"/>
                </a:cubicBezTo>
                <a:cubicBezTo>
                  <a:pt x="3501" y="27158"/>
                  <a:pt x="3989" y="27432"/>
                  <a:pt x="4489" y="27635"/>
                </a:cubicBezTo>
                <a:cubicBezTo>
                  <a:pt x="3287" y="29730"/>
                  <a:pt x="3096" y="32492"/>
                  <a:pt x="4239" y="35040"/>
                </a:cubicBezTo>
                <a:cubicBezTo>
                  <a:pt x="5592" y="38096"/>
                  <a:pt x="8448" y="39940"/>
                  <a:pt x="11321" y="39940"/>
                </a:cubicBezTo>
                <a:cubicBezTo>
                  <a:pt x="11684" y="39940"/>
                  <a:pt x="12047" y="39910"/>
                  <a:pt x="12407" y="39850"/>
                </a:cubicBezTo>
                <a:cubicBezTo>
                  <a:pt x="13741" y="41624"/>
                  <a:pt x="15729" y="42720"/>
                  <a:pt x="17872" y="42958"/>
                </a:cubicBezTo>
                <a:cubicBezTo>
                  <a:pt x="17074" y="44899"/>
                  <a:pt x="17027" y="47149"/>
                  <a:pt x="17955" y="49209"/>
                </a:cubicBezTo>
                <a:cubicBezTo>
                  <a:pt x="19269" y="52160"/>
                  <a:pt x="22157" y="53908"/>
                  <a:pt x="25190" y="53908"/>
                </a:cubicBezTo>
                <a:cubicBezTo>
                  <a:pt x="25841" y="53908"/>
                  <a:pt x="26497" y="53828"/>
                  <a:pt x="27147" y="53662"/>
                </a:cubicBezTo>
                <a:cubicBezTo>
                  <a:pt x="28782" y="55474"/>
                  <a:pt x="31289" y="56650"/>
                  <a:pt x="34117" y="56650"/>
                </a:cubicBezTo>
                <a:cubicBezTo>
                  <a:pt x="34131" y="56650"/>
                  <a:pt x="34145" y="56650"/>
                  <a:pt x="34160" y="56650"/>
                </a:cubicBezTo>
                <a:cubicBezTo>
                  <a:pt x="37422" y="56650"/>
                  <a:pt x="40280" y="55090"/>
                  <a:pt x="41839" y="52769"/>
                </a:cubicBezTo>
                <a:cubicBezTo>
                  <a:pt x="43399" y="53997"/>
                  <a:pt x="45450" y="54745"/>
                  <a:pt x="47703" y="54745"/>
                </a:cubicBezTo>
                <a:cubicBezTo>
                  <a:pt x="47721" y="54745"/>
                  <a:pt x="47739" y="54745"/>
                  <a:pt x="47757" y="54745"/>
                </a:cubicBezTo>
                <a:cubicBezTo>
                  <a:pt x="49912" y="54745"/>
                  <a:pt x="51888" y="54055"/>
                  <a:pt x="53436" y="52923"/>
                </a:cubicBezTo>
                <a:cubicBezTo>
                  <a:pt x="55496" y="55162"/>
                  <a:pt x="58437" y="56579"/>
                  <a:pt x="61723" y="56579"/>
                </a:cubicBezTo>
                <a:cubicBezTo>
                  <a:pt x="63913" y="56579"/>
                  <a:pt x="65949" y="55948"/>
                  <a:pt x="67676" y="54876"/>
                </a:cubicBezTo>
                <a:cubicBezTo>
                  <a:pt x="69700" y="56805"/>
                  <a:pt x="72438" y="57996"/>
                  <a:pt x="75451" y="57996"/>
                </a:cubicBezTo>
                <a:cubicBezTo>
                  <a:pt x="81678" y="57996"/>
                  <a:pt x="86726" y="52947"/>
                  <a:pt x="86726" y="46720"/>
                </a:cubicBezTo>
                <a:cubicBezTo>
                  <a:pt x="86726" y="44958"/>
                  <a:pt x="86297" y="43279"/>
                  <a:pt x="85571" y="41791"/>
                </a:cubicBezTo>
                <a:cubicBezTo>
                  <a:pt x="85345" y="40672"/>
                  <a:pt x="84880" y="39684"/>
                  <a:pt x="84226" y="38886"/>
                </a:cubicBezTo>
                <a:cubicBezTo>
                  <a:pt x="85142" y="37767"/>
                  <a:pt x="85714" y="36231"/>
                  <a:pt x="85714" y="34552"/>
                </a:cubicBezTo>
                <a:cubicBezTo>
                  <a:pt x="85714" y="31599"/>
                  <a:pt x="83975" y="29135"/>
                  <a:pt x="81642" y="28480"/>
                </a:cubicBezTo>
                <a:cubicBezTo>
                  <a:pt x="82630" y="26801"/>
                  <a:pt x="83202" y="24860"/>
                  <a:pt x="83202" y="22777"/>
                </a:cubicBezTo>
                <a:cubicBezTo>
                  <a:pt x="83202" y="16633"/>
                  <a:pt x="78284" y="11645"/>
                  <a:pt x="72164" y="11526"/>
                </a:cubicBezTo>
                <a:cubicBezTo>
                  <a:pt x="71581" y="8204"/>
                  <a:pt x="68688" y="5668"/>
                  <a:pt x="65187" y="5668"/>
                </a:cubicBezTo>
                <a:cubicBezTo>
                  <a:pt x="64628" y="5668"/>
                  <a:pt x="64068" y="5739"/>
                  <a:pt x="63544" y="5870"/>
                </a:cubicBezTo>
                <a:cubicBezTo>
                  <a:pt x="62378" y="3679"/>
                  <a:pt x="60080" y="2179"/>
                  <a:pt x="57413" y="2179"/>
                </a:cubicBezTo>
                <a:cubicBezTo>
                  <a:pt x="56222" y="2179"/>
                  <a:pt x="55091" y="2477"/>
                  <a:pt x="54115" y="3013"/>
                </a:cubicBezTo>
                <a:cubicBezTo>
                  <a:pt x="52698" y="1417"/>
                  <a:pt x="50519" y="381"/>
                  <a:pt x="48066" y="381"/>
                </a:cubicBezTo>
                <a:cubicBezTo>
                  <a:pt x="46792" y="381"/>
                  <a:pt x="45602" y="655"/>
                  <a:pt x="44542" y="1143"/>
                </a:cubicBezTo>
                <a:cubicBezTo>
                  <a:pt x="43578" y="655"/>
                  <a:pt x="42470" y="381"/>
                  <a:pt x="41292" y="381"/>
                </a:cubicBezTo>
                <a:cubicBezTo>
                  <a:pt x="39363" y="381"/>
                  <a:pt x="37636" y="1119"/>
                  <a:pt x="36434" y="2310"/>
                </a:cubicBezTo>
                <a:cubicBezTo>
                  <a:pt x="34791" y="893"/>
                  <a:pt x="32457" y="0"/>
                  <a:pt x="29862" y="0"/>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8"/>
          <p:cNvSpPr/>
          <p:nvPr/>
        </p:nvSpPr>
        <p:spPr>
          <a:xfrm>
            <a:off x="2345823" y="3378232"/>
            <a:ext cx="756517" cy="580030"/>
          </a:xfrm>
          <a:custGeom>
            <a:avLst/>
            <a:gdLst/>
            <a:ahLst/>
            <a:cxnLst/>
            <a:rect l="l" t="t" r="r" b="b"/>
            <a:pathLst>
              <a:path w="32612" h="25004" extrusionOk="0">
                <a:moveTo>
                  <a:pt x="11597" y="1"/>
                </a:moveTo>
                <a:lnTo>
                  <a:pt x="0" y="16086"/>
                </a:lnTo>
                <a:lnTo>
                  <a:pt x="18693" y="25004"/>
                </a:lnTo>
                <a:cubicBezTo>
                  <a:pt x="18693" y="25004"/>
                  <a:pt x="18467" y="24158"/>
                  <a:pt x="18229" y="22884"/>
                </a:cubicBezTo>
                <a:cubicBezTo>
                  <a:pt x="20919" y="22622"/>
                  <a:pt x="24610" y="22206"/>
                  <a:pt x="24706" y="21920"/>
                </a:cubicBezTo>
                <a:cubicBezTo>
                  <a:pt x="24860" y="21479"/>
                  <a:pt x="25372" y="15300"/>
                  <a:pt x="27718" y="14193"/>
                </a:cubicBezTo>
                <a:cubicBezTo>
                  <a:pt x="30075" y="13074"/>
                  <a:pt x="32611" y="10026"/>
                  <a:pt x="25599" y="9907"/>
                </a:cubicBezTo>
                <a:cubicBezTo>
                  <a:pt x="25500" y="9905"/>
                  <a:pt x="25401" y="9904"/>
                  <a:pt x="25304" y="9904"/>
                </a:cubicBezTo>
                <a:cubicBezTo>
                  <a:pt x="23869" y="9904"/>
                  <a:pt x="22620" y="10066"/>
                  <a:pt x="21539" y="10311"/>
                </a:cubicBezTo>
                <a:cubicBezTo>
                  <a:pt x="24837" y="7966"/>
                  <a:pt x="22705" y="4537"/>
                  <a:pt x="22705" y="4537"/>
                </a:cubicBezTo>
                <a:lnTo>
                  <a:pt x="22705" y="4537"/>
                </a:lnTo>
                <a:lnTo>
                  <a:pt x="12776" y="8240"/>
                </a:lnTo>
                <a:cubicBezTo>
                  <a:pt x="16062" y="3191"/>
                  <a:pt x="11597" y="1"/>
                  <a:pt x="11597" y="1"/>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8"/>
          <p:cNvSpPr/>
          <p:nvPr/>
        </p:nvSpPr>
        <p:spPr>
          <a:xfrm>
            <a:off x="2177340" y="3304765"/>
            <a:ext cx="2048293" cy="1299246"/>
          </a:xfrm>
          <a:custGeom>
            <a:avLst/>
            <a:gdLst/>
            <a:ahLst/>
            <a:cxnLst/>
            <a:rect l="l" t="t" r="r" b="b"/>
            <a:pathLst>
              <a:path w="88298" h="56008" extrusionOk="0">
                <a:moveTo>
                  <a:pt x="1501" y="1"/>
                </a:moveTo>
                <a:lnTo>
                  <a:pt x="0" y="21920"/>
                </a:lnTo>
                <a:cubicBezTo>
                  <a:pt x="96" y="23587"/>
                  <a:pt x="1000" y="25111"/>
                  <a:pt x="2417" y="25992"/>
                </a:cubicBezTo>
                <a:cubicBezTo>
                  <a:pt x="8359" y="29730"/>
                  <a:pt x="30933" y="42149"/>
                  <a:pt x="40613" y="47447"/>
                </a:cubicBezTo>
                <a:cubicBezTo>
                  <a:pt x="43541" y="49054"/>
                  <a:pt x="46816" y="49935"/>
                  <a:pt x="50149" y="50019"/>
                </a:cubicBezTo>
                <a:lnTo>
                  <a:pt x="88297" y="56007"/>
                </a:lnTo>
                <a:lnTo>
                  <a:pt x="88297" y="27099"/>
                </a:lnTo>
                <a:lnTo>
                  <a:pt x="57936" y="25968"/>
                </a:lnTo>
                <a:cubicBezTo>
                  <a:pt x="51185" y="17479"/>
                  <a:pt x="37957" y="16395"/>
                  <a:pt x="31171" y="13967"/>
                </a:cubicBezTo>
                <a:cubicBezTo>
                  <a:pt x="24384" y="11538"/>
                  <a:pt x="11943" y="7097"/>
                  <a:pt x="11942" y="7097"/>
                </a:cubicBezTo>
                <a:lnTo>
                  <a:pt x="11942" y="7097"/>
                </a:lnTo>
                <a:cubicBezTo>
                  <a:pt x="8573" y="16526"/>
                  <a:pt x="29873" y="23206"/>
                  <a:pt x="29873" y="23206"/>
                </a:cubicBezTo>
                <a:cubicBezTo>
                  <a:pt x="29091" y="23309"/>
                  <a:pt x="28290" y="23357"/>
                  <a:pt x="27476" y="23357"/>
                </a:cubicBezTo>
                <a:cubicBezTo>
                  <a:pt x="18666" y="23357"/>
                  <a:pt x="8537" y="17788"/>
                  <a:pt x="8537" y="17788"/>
                </a:cubicBezTo>
                <a:cubicBezTo>
                  <a:pt x="9275" y="1656"/>
                  <a:pt x="1501" y="1"/>
                  <a:pt x="1501" y="1"/>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8"/>
          <p:cNvSpPr/>
          <p:nvPr/>
        </p:nvSpPr>
        <p:spPr>
          <a:xfrm>
            <a:off x="2413769" y="3460536"/>
            <a:ext cx="201633" cy="125452"/>
          </a:xfrm>
          <a:custGeom>
            <a:avLst/>
            <a:gdLst/>
            <a:ahLst/>
            <a:cxnLst/>
            <a:rect l="l" t="t" r="r" b="b"/>
            <a:pathLst>
              <a:path w="8692" h="5408" extrusionOk="0">
                <a:moveTo>
                  <a:pt x="1548" y="1"/>
                </a:moveTo>
                <a:cubicBezTo>
                  <a:pt x="1548" y="1"/>
                  <a:pt x="0" y="1465"/>
                  <a:pt x="786" y="3132"/>
                </a:cubicBezTo>
                <a:cubicBezTo>
                  <a:pt x="1508" y="4640"/>
                  <a:pt x="5057" y="5408"/>
                  <a:pt x="6661" y="5408"/>
                </a:cubicBezTo>
                <a:cubicBezTo>
                  <a:pt x="6829" y="5408"/>
                  <a:pt x="6976" y="5399"/>
                  <a:pt x="7096" y="5382"/>
                </a:cubicBezTo>
                <a:cubicBezTo>
                  <a:pt x="8358" y="5204"/>
                  <a:pt x="8692" y="2858"/>
                  <a:pt x="8692" y="2858"/>
                </a:cubicBezTo>
                <a:lnTo>
                  <a:pt x="1548" y="1"/>
                </a:ln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8"/>
          <p:cNvSpPr/>
          <p:nvPr/>
        </p:nvSpPr>
        <p:spPr>
          <a:xfrm>
            <a:off x="2202185" y="3279364"/>
            <a:ext cx="46163" cy="170154"/>
          </a:xfrm>
          <a:custGeom>
            <a:avLst/>
            <a:gdLst/>
            <a:ahLst/>
            <a:cxnLst/>
            <a:rect l="l" t="t" r="r" b="b"/>
            <a:pathLst>
              <a:path w="1990" h="7335" extrusionOk="0">
                <a:moveTo>
                  <a:pt x="549" y="0"/>
                </a:moveTo>
                <a:cubicBezTo>
                  <a:pt x="72" y="1631"/>
                  <a:pt x="1" y="7334"/>
                  <a:pt x="1" y="7334"/>
                </a:cubicBezTo>
                <a:cubicBezTo>
                  <a:pt x="1263" y="7299"/>
                  <a:pt x="1989" y="3763"/>
                  <a:pt x="1692" y="2203"/>
                </a:cubicBezTo>
                <a:cubicBezTo>
                  <a:pt x="1394" y="643"/>
                  <a:pt x="549" y="0"/>
                  <a:pt x="549" y="0"/>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8"/>
          <p:cNvSpPr/>
          <p:nvPr/>
        </p:nvSpPr>
        <p:spPr>
          <a:xfrm>
            <a:off x="2483083" y="3679011"/>
            <a:ext cx="62726" cy="88962"/>
          </a:xfrm>
          <a:custGeom>
            <a:avLst/>
            <a:gdLst/>
            <a:ahLst/>
            <a:cxnLst/>
            <a:rect l="l" t="t" r="r" b="b"/>
            <a:pathLst>
              <a:path w="2704" h="3835" extrusionOk="0">
                <a:moveTo>
                  <a:pt x="2703" y="0"/>
                </a:moveTo>
                <a:lnTo>
                  <a:pt x="1" y="3834"/>
                </a:lnTo>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8"/>
          <p:cNvSpPr/>
          <p:nvPr/>
        </p:nvSpPr>
        <p:spPr>
          <a:xfrm>
            <a:off x="2483083" y="3679011"/>
            <a:ext cx="62726" cy="88962"/>
          </a:xfrm>
          <a:custGeom>
            <a:avLst/>
            <a:gdLst/>
            <a:ahLst/>
            <a:cxnLst/>
            <a:rect l="l" t="t" r="r" b="b"/>
            <a:pathLst>
              <a:path w="2704" h="3835" fill="none" extrusionOk="0">
                <a:moveTo>
                  <a:pt x="2703" y="0"/>
                </a:moveTo>
                <a:lnTo>
                  <a:pt x="1" y="3834"/>
                </a:lnTo>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8"/>
          <p:cNvSpPr/>
          <p:nvPr/>
        </p:nvSpPr>
        <p:spPr>
          <a:xfrm>
            <a:off x="2589420" y="3754124"/>
            <a:ext cx="72376" cy="52798"/>
          </a:xfrm>
          <a:custGeom>
            <a:avLst/>
            <a:gdLst/>
            <a:ahLst/>
            <a:cxnLst/>
            <a:rect l="l" t="t" r="r" b="b"/>
            <a:pathLst>
              <a:path w="3120" h="2276" extrusionOk="0">
                <a:moveTo>
                  <a:pt x="3120" y="1"/>
                </a:moveTo>
                <a:lnTo>
                  <a:pt x="0" y="2275"/>
                </a:lnTo>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8"/>
          <p:cNvSpPr/>
          <p:nvPr/>
        </p:nvSpPr>
        <p:spPr>
          <a:xfrm>
            <a:off x="2589420" y="3754124"/>
            <a:ext cx="72376" cy="52798"/>
          </a:xfrm>
          <a:custGeom>
            <a:avLst/>
            <a:gdLst/>
            <a:ahLst/>
            <a:cxnLst/>
            <a:rect l="l" t="t" r="r" b="b"/>
            <a:pathLst>
              <a:path w="3120" h="2276" fill="none" extrusionOk="0">
                <a:moveTo>
                  <a:pt x="3120" y="1"/>
                </a:moveTo>
                <a:lnTo>
                  <a:pt x="0" y="2275"/>
                </a:lnTo>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8"/>
          <p:cNvSpPr/>
          <p:nvPr/>
        </p:nvSpPr>
        <p:spPr>
          <a:xfrm>
            <a:off x="4175617" y="1963404"/>
            <a:ext cx="325925" cy="264776"/>
          </a:xfrm>
          <a:custGeom>
            <a:avLst/>
            <a:gdLst/>
            <a:ahLst/>
            <a:cxnLst/>
            <a:rect l="l" t="t" r="r" b="b"/>
            <a:pathLst>
              <a:path w="14050" h="11414" extrusionOk="0">
                <a:moveTo>
                  <a:pt x="3400" y="0"/>
                </a:moveTo>
                <a:cubicBezTo>
                  <a:pt x="2373" y="0"/>
                  <a:pt x="1501" y="563"/>
                  <a:pt x="977" y="1165"/>
                </a:cubicBezTo>
                <a:cubicBezTo>
                  <a:pt x="143" y="2105"/>
                  <a:pt x="0" y="3296"/>
                  <a:pt x="310" y="4522"/>
                </a:cubicBezTo>
                <a:cubicBezTo>
                  <a:pt x="834" y="6594"/>
                  <a:pt x="2120" y="8677"/>
                  <a:pt x="3251" y="10630"/>
                </a:cubicBezTo>
                <a:cubicBezTo>
                  <a:pt x="3394" y="10880"/>
                  <a:pt x="3537" y="11130"/>
                  <a:pt x="3691" y="11368"/>
                </a:cubicBezTo>
                <a:cubicBezTo>
                  <a:pt x="3714" y="11401"/>
                  <a:pt x="3816" y="11413"/>
                  <a:pt x="3952" y="11413"/>
                </a:cubicBezTo>
                <a:cubicBezTo>
                  <a:pt x="4308" y="11413"/>
                  <a:pt x="4903" y="11333"/>
                  <a:pt x="4989" y="11333"/>
                </a:cubicBezTo>
                <a:cubicBezTo>
                  <a:pt x="6001" y="11273"/>
                  <a:pt x="7013" y="11154"/>
                  <a:pt x="8049" y="10952"/>
                </a:cubicBezTo>
                <a:cubicBezTo>
                  <a:pt x="9680" y="10630"/>
                  <a:pt x="11526" y="10082"/>
                  <a:pt x="12764" y="8785"/>
                </a:cubicBezTo>
                <a:cubicBezTo>
                  <a:pt x="13597" y="7892"/>
                  <a:pt x="14050" y="6415"/>
                  <a:pt x="13669" y="5165"/>
                </a:cubicBezTo>
                <a:cubicBezTo>
                  <a:pt x="13621" y="4998"/>
                  <a:pt x="13550" y="4844"/>
                  <a:pt x="13478" y="4689"/>
                </a:cubicBezTo>
                <a:cubicBezTo>
                  <a:pt x="13145" y="4034"/>
                  <a:pt x="12454" y="3486"/>
                  <a:pt x="11657" y="3320"/>
                </a:cubicBezTo>
                <a:cubicBezTo>
                  <a:pt x="11302" y="3249"/>
                  <a:pt x="10945" y="3218"/>
                  <a:pt x="10590" y="3218"/>
                </a:cubicBezTo>
                <a:cubicBezTo>
                  <a:pt x="9694" y="3218"/>
                  <a:pt x="8813" y="3414"/>
                  <a:pt x="8037" y="3653"/>
                </a:cubicBezTo>
                <a:cubicBezTo>
                  <a:pt x="7823" y="3713"/>
                  <a:pt x="7620" y="3784"/>
                  <a:pt x="7418" y="3855"/>
                </a:cubicBezTo>
                <a:cubicBezTo>
                  <a:pt x="7549" y="3808"/>
                  <a:pt x="6704" y="2284"/>
                  <a:pt x="6632" y="2189"/>
                </a:cubicBezTo>
                <a:cubicBezTo>
                  <a:pt x="6096" y="1331"/>
                  <a:pt x="5275" y="379"/>
                  <a:pt x="4120" y="93"/>
                </a:cubicBezTo>
                <a:cubicBezTo>
                  <a:pt x="3874" y="29"/>
                  <a:pt x="3633" y="0"/>
                  <a:pt x="3400" y="0"/>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8"/>
          <p:cNvSpPr/>
          <p:nvPr/>
        </p:nvSpPr>
        <p:spPr>
          <a:xfrm>
            <a:off x="3538430" y="1340378"/>
            <a:ext cx="374825" cy="296394"/>
          </a:xfrm>
          <a:custGeom>
            <a:avLst/>
            <a:gdLst/>
            <a:ahLst/>
            <a:cxnLst/>
            <a:rect l="l" t="t" r="r" b="b"/>
            <a:pathLst>
              <a:path w="16158" h="12777" extrusionOk="0">
                <a:moveTo>
                  <a:pt x="9831" y="0"/>
                </a:moveTo>
                <a:cubicBezTo>
                  <a:pt x="9628" y="0"/>
                  <a:pt x="9416" y="53"/>
                  <a:pt x="9204" y="159"/>
                </a:cubicBezTo>
                <a:cubicBezTo>
                  <a:pt x="8501" y="516"/>
                  <a:pt x="7787" y="1421"/>
                  <a:pt x="7370" y="2564"/>
                </a:cubicBezTo>
                <a:cubicBezTo>
                  <a:pt x="7216" y="2993"/>
                  <a:pt x="7108" y="3422"/>
                  <a:pt x="7049" y="3826"/>
                </a:cubicBezTo>
                <a:cubicBezTo>
                  <a:pt x="6763" y="3493"/>
                  <a:pt x="6442" y="3160"/>
                  <a:pt x="6096" y="2826"/>
                </a:cubicBezTo>
                <a:cubicBezTo>
                  <a:pt x="5108" y="1886"/>
                  <a:pt x="4048" y="1195"/>
                  <a:pt x="3167" y="1028"/>
                </a:cubicBezTo>
                <a:cubicBezTo>
                  <a:pt x="3054" y="1008"/>
                  <a:pt x="2945" y="999"/>
                  <a:pt x="2839" y="999"/>
                </a:cubicBezTo>
                <a:cubicBezTo>
                  <a:pt x="2569" y="999"/>
                  <a:pt x="2329" y="1063"/>
                  <a:pt x="2132" y="1183"/>
                </a:cubicBezTo>
                <a:cubicBezTo>
                  <a:pt x="1858" y="1362"/>
                  <a:pt x="1691" y="1648"/>
                  <a:pt x="1679" y="2017"/>
                </a:cubicBezTo>
                <a:cubicBezTo>
                  <a:pt x="1620" y="2814"/>
                  <a:pt x="2239" y="3993"/>
                  <a:pt x="3417" y="4969"/>
                </a:cubicBezTo>
                <a:cubicBezTo>
                  <a:pt x="3846" y="5338"/>
                  <a:pt x="4310" y="5660"/>
                  <a:pt x="4787" y="5922"/>
                </a:cubicBezTo>
                <a:cubicBezTo>
                  <a:pt x="4251" y="5981"/>
                  <a:pt x="3691" y="6077"/>
                  <a:pt x="3132" y="6196"/>
                </a:cubicBezTo>
                <a:cubicBezTo>
                  <a:pt x="1703" y="6517"/>
                  <a:pt x="536" y="7065"/>
                  <a:pt x="167" y="7755"/>
                </a:cubicBezTo>
                <a:cubicBezTo>
                  <a:pt x="0" y="8077"/>
                  <a:pt x="24" y="8434"/>
                  <a:pt x="238" y="8767"/>
                </a:cubicBezTo>
                <a:cubicBezTo>
                  <a:pt x="453" y="9101"/>
                  <a:pt x="834" y="9387"/>
                  <a:pt x="1358" y="9589"/>
                </a:cubicBezTo>
                <a:cubicBezTo>
                  <a:pt x="1839" y="9775"/>
                  <a:pt x="2419" y="9869"/>
                  <a:pt x="3034" y="9869"/>
                </a:cubicBezTo>
                <a:cubicBezTo>
                  <a:pt x="3835" y="9869"/>
                  <a:pt x="4696" y="9710"/>
                  <a:pt x="5477" y="9387"/>
                </a:cubicBezTo>
                <a:cubicBezTo>
                  <a:pt x="6084" y="9137"/>
                  <a:pt x="6608" y="8839"/>
                  <a:pt x="7025" y="8517"/>
                </a:cubicBezTo>
                <a:cubicBezTo>
                  <a:pt x="7073" y="8994"/>
                  <a:pt x="7227" y="9529"/>
                  <a:pt x="7477" y="10065"/>
                </a:cubicBezTo>
                <a:cubicBezTo>
                  <a:pt x="8037" y="11280"/>
                  <a:pt x="9132" y="12292"/>
                  <a:pt x="10264" y="12637"/>
                </a:cubicBezTo>
                <a:cubicBezTo>
                  <a:pt x="10478" y="12708"/>
                  <a:pt x="10692" y="12744"/>
                  <a:pt x="10895" y="12768"/>
                </a:cubicBezTo>
                <a:cubicBezTo>
                  <a:pt x="10969" y="12774"/>
                  <a:pt x="11043" y="12777"/>
                  <a:pt x="11115" y="12777"/>
                </a:cubicBezTo>
                <a:cubicBezTo>
                  <a:pt x="11334" y="12777"/>
                  <a:pt x="11543" y="12750"/>
                  <a:pt x="11740" y="12697"/>
                </a:cubicBezTo>
                <a:cubicBezTo>
                  <a:pt x="12169" y="12566"/>
                  <a:pt x="12466" y="12316"/>
                  <a:pt x="12621" y="11958"/>
                </a:cubicBezTo>
                <a:cubicBezTo>
                  <a:pt x="12942" y="11220"/>
                  <a:pt x="12526" y="10101"/>
                  <a:pt x="11692" y="9017"/>
                </a:cubicBezTo>
                <a:cubicBezTo>
                  <a:pt x="11371" y="8589"/>
                  <a:pt x="11014" y="8184"/>
                  <a:pt x="10656" y="7827"/>
                </a:cubicBezTo>
                <a:lnTo>
                  <a:pt x="10656" y="7827"/>
                </a:lnTo>
                <a:cubicBezTo>
                  <a:pt x="11045" y="7871"/>
                  <a:pt x="11453" y="7896"/>
                  <a:pt x="11871" y="7896"/>
                </a:cubicBezTo>
                <a:cubicBezTo>
                  <a:pt x="12017" y="7896"/>
                  <a:pt x="12164" y="7893"/>
                  <a:pt x="12311" y="7886"/>
                </a:cubicBezTo>
                <a:cubicBezTo>
                  <a:pt x="13931" y="7791"/>
                  <a:pt x="15288" y="7220"/>
                  <a:pt x="15824" y="6553"/>
                </a:cubicBezTo>
                <a:cubicBezTo>
                  <a:pt x="16086" y="6231"/>
                  <a:pt x="16157" y="5910"/>
                  <a:pt x="16062" y="5612"/>
                </a:cubicBezTo>
                <a:cubicBezTo>
                  <a:pt x="15955" y="5303"/>
                  <a:pt x="15705" y="5065"/>
                  <a:pt x="15324" y="4886"/>
                </a:cubicBezTo>
                <a:cubicBezTo>
                  <a:pt x="14785" y="4640"/>
                  <a:pt x="14036" y="4528"/>
                  <a:pt x="13188" y="4528"/>
                </a:cubicBezTo>
                <a:cubicBezTo>
                  <a:pt x="12725" y="4528"/>
                  <a:pt x="12233" y="4561"/>
                  <a:pt x="11728" y="4624"/>
                </a:cubicBezTo>
                <a:cubicBezTo>
                  <a:pt x="11264" y="4684"/>
                  <a:pt x="10823" y="4755"/>
                  <a:pt x="10394" y="4850"/>
                </a:cubicBezTo>
                <a:cubicBezTo>
                  <a:pt x="10621" y="4493"/>
                  <a:pt x="10811" y="4088"/>
                  <a:pt x="10954" y="3672"/>
                </a:cubicBezTo>
                <a:cubicBezTo>
                  <a:pt x="11347" y="2517"/>
                  <a:pt x="11287" y="1362"/>
                  <a:pt x="10906" y="683"/>
                </a:cubicBezTo>
                <a:cubicBezTo>
                  <a:pt x="10716" y="362"/>
                  <a:pt x="10466" y="135"/>
                  <a:pt x="10168" y="52"/>
                </a:cubicBezTo>
                <a:cubicBezTo>
                  <a:pt x="10060" y="17"/>
                  <a:pt x="9947" y="0"/>
                  <a:pt x="9831" y="0"/>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8"/>
          <p:cNvSpPr/>
          <p:nvPr/>
        </p:nvSpPr>
        <p:spPr>
          <a:xfrm>
            <a:off x="3670447" y="1449128"/>
            <a:ext cx="103600" cy="73559"/>
          </a:xfrm>
          <a:custGeom>
            <a:avLst/>
            <a:gdLst/>
            <a:ahLst/>
            <a:cxnLst/>
            <a:rect l="l" t="t" r="r" b="b"/>
            <a:pathLst>
              <a:path w="4466" h="3171" extrusionOk="0">
                <a:moveTo>
                  <a:pt x="2062" y="0"/>
                </a:moveTo>
                <a:cubicBezTo>
                  <a:pt x="1314" y="0"/>
                  <a:pt x="637" y="335"/>
                  <a:pt x="370" y="924"/>
                </a:cubicBezTo>
                <a:cubicBezTo>
                  <a:pt x="1" y="1710"/>
                  <a:pt x="560" y="2686"/>
                  <a:pt x="1679" y="3044"/>
                </a:cubicBezTo>
                <a:cubicBezTo>
                  <a:pt x="1947" y="3130"/>
                  <a:pt x="2216" y="3170"/>
                  <a:pt x="2475" y="3170"/>
                </a:cubicBezTo>
                <a:cubicBezTo>
                  <a:pt x="3288" y="3170"/>
                  <a:pt x="3996" y="2771"/>
                  <a:pt x="4203" y="2139"/>
                </a:cubicBezTo>
                <a:cubicBezTo>
                  <a:pt x="4465" y="1317"/>
                  <a:pt x="3834" y="436"/>
                  <a:pt x="2822" y="115"/>
                </a:cubicBezTo>
                <a:cubicBezTo>
                  <a:pt x="2569" y="37"/>
                  <a:pt x="2312" y="0"/>
                  <a:pt x="2062" y="0"/>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8"/>
          <p:cNvSpPr/>
          <p:nvPr/>
        </p:nvSpPr>
        <p:spPr>
          <a:xfrm>
            <a:off x="4342185" y="3494161"/>
            <a:ext cx="337524" cy="267212"/>
          </a:xfrm>
          <a:custGeom>
            <a:avLst/>
            <a:gdLst/>
            <a:ahLst/>
            <a:cxnLst/>
            <a:rect l="l" t="t" r="r" b="b"/>
            <a:pathLst>
              <a:path w="14550" h="11519" extrusionOk="0">
                <a:moveTo>
                  <a:pt x="8864" y="0"/>
                </a:moveTo>
                <a:cubicBezTo>
                  <a:pt x="8681" y="0"/>
                  <a:pt x="8492" y="50"/>
                  <a:pt x="8299" y="151"/>
                </a:cubicBezTo>
                <a:cubicBezTo>
                  <a:pt x="7656" y="472"/>
                  <a:pt x="7013" y="1282"/>
                  <a:pt x="6632" y="2318"/>
                </a:cubicBezTo>
                <a:cubicBezTo>
                  <a:pt x="6501" y="2699"/>
                  <a:pt x="6394" y="3080"/>
                  <a:pt x="6346" y="3449"/>
                </a:cubicBezTo>
                <a:cubicBezTo>
                  <a:pt x="6084" y="3151"/>
                  <a:pt x="5799" y="2842"/>
                  <a:pt x="5489" y="2556"/>
                </a:cubicBezTo>
                <a:cubicBezTo>
                  <a:pt x="4596" y="1699"/>
                  <a:pt x="3644" y="1080"/>
                  <a:pt x="2846" y="937"/>
                </a:cubicBezTo>
                <a:cubicBezTo>
                  <a:pt x="2737" y="915"/>
                  <a:pt x="2631" y="904"/>
                  <a:pt x="2528" y="904"/>
                </a:cubicBezTo>
                <a:cubicBezTo>
                  <a:pt x="2294" y="904"/>
                  <a:pt x="2083" y="960"/>
                  <a:pt x="1917" y="1068"/>
                </a:cubicBezTo>
                <a:cubicBezTo>
                  <a:pt x="1667" y="1223"/>
                  <a:pt x="1524" y="1485"/>
                  <a:pt x="1501" y="1818"/>
                </a:cubicBezTo>
                <a:cubicBezTo>
                  <a:pt x="1453" y="2532"/>
                  <a:pt x="2013" y="3592"/>
                  <a:pt x="3072" y="4485"/>
                </a:cubicBezTo>
                <a:cubicBezTo>
                  <a:pt x="3453" y="4806"/>
                  <a:pt x="3882" y="5104"/>
                  <a:pt x="4310" y="5330"/>
                </a:cubicBezTo>
                <a:cubicBezTo>
                  <a:pt x="3822" y="5390"/>
                  <a:pt x="3322" y="5473"/>
                  <a:pt x="2822" y="5580"/>
                </a:cubicBezTo>
                <a:cubicBezTo>
                  <a:pt x="1524" y="5878"/>
                  <a:pt x="477" y="6366"/>
                  <a:pt x="143" y="6985"/>
                </a:cubicBezTo>
                <a:cubicBezTo>
                  <a:pt x="0" y="7283"/>
                  <a:pt x="12" y="7592"/>
                  <a:pt x="203" y="7902"/>
                </a:cubicBezTo>
                <a:cubicBezTo>
                  <a:pt x="393" y="8200"/>
                  <a:pt x="750" y="8462"/>
                  <a:pt x="1215" y="8640"/>
                </a:cubicBezTo>
                <a:cubicBezTo>
                  <a:pt x="1651" y="8806"/>
                  <a:pt x="2176" y="8891"/>
                  <a:pt x="2733" y="8891"/>
                </a:cubicBezTo>
                <a:cubicBezTo>
                  <a:pt x="3453" y="8891"/>
                  <a:pt x="4225" y="8750"/>
                  <a:pt x="4930" y="8462"/>
                </a:cubicBezTo>
                <a:cubicBezTo>
                  <a:pt x="5477" y="8235"/>
                  <a:pt x="5942" y="7962"/>
                  <a:pt x="6323" y="7676"/>
                </a:cubicBezTo>
                <a:cubicBezTo>
                  <a:pt x="6370" y="8104"/>
                  <a:pt x="6501" y="8581"/>
                  <a:pt x="6727" y="9069"/>
                </a:cubicBezTo>
                <a:cubicBezTo>
                  <a:pt x="7227" y="10164"/>
                  <a:pt x="8216" y="11081"/>
                  <a:pt x="9240" y="11391"/>
                </a:cubicBezTo>
                <a:cubicBezTo>
                  <a:pt x="9442" y="11450"/>
                  <a:pt x="9633" y="11486"/>
                  <a:pt x="9811" y="11510"/>
                </a:cubicBezTo>
                <a:cubicBezTo>
                  <a:pt x="9880" y="11516"/>
                  <a:pt x="9947" y="11518"/>
                  <a:pt x="10012" y="11518"/>
                </a:cubicBezTo>
                <a:cubicBezTo>
                  <a:pt x="10209" y="11518"/>
                  <a:pt x="10395" y="11492"/>
                  <a:pt x="10573" y="11438"/>
                </a:cubicBezTo>
                <a:cubicBezTo>
                  <a:pt x="10954" y="11331"/>
                  <a:pt x="11228" y="11093"/>
                  <a:pt x="11371" y="10783"/>
                </a:cubicBezTo>
                <a:cubicBezTo>
                  <a:pt x="11657" y="10105"/>
                  <a:pt x="11287" y="9105"/>
                  <a:pt x="10537" y="8128"/>
                </a:cubicBezTo>
                <a:cubicBezTo>
                  <a:pt x="10240" y="7735"/>
                  <a:pt x="9918" y="7378"/>
                  <a:pt x="9597" y="7057"/>
                </a:cubicBezTo>
                <a:lnTo>
                  <a:pt x="9597" y="7057"/>
                </a:lnTo>
                <a:cubicBezTo>
                  <a:pt x="9922" y="7097"/>
                  <a:pt x="10259" y="7116"/>
                  <a:pt x="10603" y="7116"/>
                </a:cubicBezTo>
                <a:cubicBezTo>
                  <a:pt x="10762" y="7116"/>
                  <a:pt x="10923" y="7112"/>
                  <a:pt x="11085" y="7104"/>
                </a:cubicBezTo>
                <a:cubicBezTo>
                  <a:pt x="12550" y="7033"/>
                  <a:pt x="13776" y="6509"/>
                  <a:pt x="14264" y="5902"/>
                </a:cubicBezTo>
                <a:cubicBezTo>
                  <a:pt x="14490" y="5616"/>
                  <a:pt x="14550" y="5330"/>
                  <a:pt x="14466" y="5056"/>
                </a:cubicBezTo>
                <a:cubicBezTo>
                  <a:pt x="14383" y="4783"/>
                  <a:pt x="14145" y="4556"/>
                  <a:pt x="13800" y="4402"/>
                </a:cubicBezTo>
                <a:cubicBezTo>
                  <a:pt x="13324" y="4187"/>
                  <a:pt x="12650" y="4085"/>
                  <a:pt x="11886" y="4085"/>
                </a:cubicBezTo>
                <a:cubicBezTo>
                  <a:pt x="11466" y="4085"/>
                  <a:pt x="11018" y="4116"/>
                  <a:pt x="10561" y="4175"/>
                </a:cubicBezTo>
                <a:cubicBezTo>
                  <a:pt x="10144" y="4223"/>
                  <a:pt x="9752" y="4294"/>
                  <a:pt x="9371" y="4366"/>
                </a:cubicBezTo>
                <a:cubicBezTo>
                  <a:pt x="9561" y="4056"/>
                  <a:pt x="9740" y="3687"/>
                  <a:pt x="9859" y="3306"/>
                </a:cubicBezTo>
                <a:cubicBezTo>
                  <a:pt x="10216" y="2270"/>
                  <a:pt x="10168" y="1234"/>
                  <a:pt x="9823" y="615"/>
                </a:cubicBezTo>
                <a:cubicBezTo>
                  <a:pt x="9656" y="330"/>
                  <a:pt x="9430" y="127"/>
                  <a:pt x="9156" y="44"/>
                </a:cubicBezTo>
                <a:cubicBezTo>
                  <a:pt x="9060" y="15"/>
                  <a:pt x="8963" y="0"/>
                  <a:pt x="8864" y="0"/>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8"/>
          <p:cNvSpPr/>
          <p:nvPr/>
        </p:nvSpPr>
        <p:spPr>
          <a:xfrm>
            <a:off x="4460957" y="3592147"/>
            <a:ext cx="93370" cy="66414"/>
          </a:xfrm>
          <a:custGeom>
            <a:avLst/>
            <a:gdLst/>
            <a:ahLst/>
            <a:cxnLst/>
            <a:rect l="l" t="t" r="r" b="b"/>
            <a:pathLst>
              <a:path w="4025" h="2863" extrusionOk="0">
                <a:moveTo>
                  <a:pt x="1867" y="0"/>
                </a:moveTo>
                <a:cubicBezTo>
                  <a:pt x="1195" y="0"/>
                  <a:pt x="583" y="309"/>
                  <a:pt x="333" y="844"/>
                </a:cubicBezTo>
                <a:cubicBezTo>
                  <a:pt x="0" y="1547"/>
                  <a:pt x="512" y="2428"/>
                  <a:pt x="1512" y="2749"/>
                </a:cubicBezTo>
                <a:cubicBezTo>
                  <a:pt x="1751" y="2826"/>
                  <a:pt x="1993" y="2862"/>
                  <a:pt x="2225" y="2862"/>
                </a:cubicBezTo>
                <a:cubicBezTo>
                  <a:pt x="2962" y="2862"/>
                  <a:pt x="3605" y="2498"/>
                  <a:pt x="3786" y="1928"/>
                </a:cubicBezTo>
                <a:cubicBezTo>
                  <a:pt x="4024" y="1190"/>
                  <a:pt x="3453" y="392"/>
                  <a:pt x="2548" y="106"/>
                </a:cubicBezTo>
                <a:cubicBezTo>
                  <a:pt x="2322" y="35"/>
                  <a:pt x="2091" y="0"/>
                  <a:pt x="1867" y="0"/>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8"/>
          <p:cNvSpPr/>
          <p:nvPr/>
        </p:nvSpPr>
        <p:spPr>
          <a:xfrm>
            <a:off x="2070446" y="1382922"/>
            <a:ext cx="272362" cy="215203"/>
          </a:xfrm>
          <a:custGeom>
            <a:avLst/>
            <a:gdLst/>
            <a:ahLst/>
            <a:cxnLst/>
            <a:rect l="l" t="t" r="r" b="b"/>
            <a:pathLst>
              <a:path w="11741" h="9277" extrusionOk="0">
                <a:moveTo>
                  <a:pt x="7144" y="0"/>
                </a:moveTo>
                <a:cubicBezTo>
                  <a:pt x="6999" y="0"/>
                  <a:pt x="6850" y="40"/>
                  <a:pt x="6692" y="123"/>
                </a:cubicBezTo>
                <a:cubicBezTo>
                  <a:pt x="6180" y="373"/>
                  <a:pt x="5668" y="1040"/>
                  <a:pt x="5358" y="1861"/>
                </a:cubicBezTo>
                <a:cubicBezTo>
                  <a:pt x="5251" y="2171"/>
                  <a:pt x="5168" y="2481"/>
                  <a:pt x="5132" y="2778"/>
                </a:cubicBezTo>
                <a:cubicBezTo>
                  <a:pt x="4918" y="2540"/>
                  <a:pt x="4692" y="2290"/>
                  <a:pt x="4442" y="2052"/>
                </a:cubicBezTo>
                <a:cubicBezTo>
                  <a:pt x="3715" y="1373"/>
                  <a:pt x="2941" y="873"/>
                  <a:pt x="2310" y="754"/>
                </a:cubicBezTo>
                <a:cubicBezTo>
                  <a:pt x="2217" y="736"/>
                  <a:pt x="2129" y="726"/>
                  <a:pt x="2045" y="726"/>
                </a:cubicBezTo>
                <a:cubicBezTo>
                  <a:pt x="1861" y="726"/>
                  <a:pt x="1699" y="771"/>
                  <a:pt x="1560" y="861"/>
                </a:cubicBezTo>
                <a:cubicBezTo>
                  <a:pt x="1358" y="992"/>
                  <a:pt x="1239" y="1195"/>
                  <a:pt x="1215" y="1468"/>
                </a:cubicBezTo>
                <a:cubicBezTo>
                  <a:pt x="1179" y="2040"/>
                  <a:pt x="1632" y="2897"/>
                  <a:pt x="2477" y="3612"/>
                </a:cubicBezTo>
                <a:cubicBezTo>
                  <a:pt x="2799" y="3874"/>
                  <a:pt x="3132" y="4112"/>
                  <a:pt x="3477" y="4302"/>
                </a:cubicBezTo>
                <a:cubicBezTo>
                  <a:pt x="3096" y="4338"/>
                  <a:pt x="2680" y="4409"/>
                  <a:pt x="2275" y="4505"/>
                </a:cubicBezTo>
                <a:cubicBezTo>
                  <a:pt x="1239" y="4731"/>
                  <a:pt x="394" y="5124"/>
                  <a:pt x="132" y="5636"/>
                </a:cubicBezTo>
                <a:cubicBezTo>
                  <a:pt x="1" y="5874"/>
                  <a:pt x="13" y="6124"/>
                  <a:pt x="167" y="6362"/>
                </a:cubicBezTo>
                <a:cubicBezTo>
                  <a:pt x="322" y="6612"/>
                  <a:pt x="608" y="6814"/>
                  <a:pt x="989" y="6957"/>
                </a:cubicBezTo>
                <a:cubicBezTo>
                  <a:pt x="1341" y="7097"/>
                  <a:pt x="1764" y="7167"/>
                  <a:pt x="2211" y="7167"/>
                </a:cubicBezTo>
                <a:cubicBezTo>
                  <a:pt x="2791" y="7167"/>
                  <a:pt x="3413" y="7050"/>
                  <a:pt x="3977" y="6814"/>
                </a:cubicBezTo>
                <a:cubicBezTo>
                  <a:pt x="4418" y="6636"/>
                  <a:pt x="4799" y="6421"/>
                  <a:pt x="5096" y="6183"/>
                </a:cubicBezTo>
                <a:cubicBezTo>
                  <a:pt x="5144" y="6529"/>
                  <a:pt x="5251" y="6922"/>
                  <a:pt x="5430" y="7303"/>
                </a:cubicBezTo>
                <a:cubicBezTo>
                  <a:pt x="5835" y="8196"/>
                  <a:pt x="6632" y="8934"/>
                  <a:pt x="7454" y="9184"/>
                </a:cubicBezTo>
                <a:cubicBezTo>
                  <a:pt x="7609" y="9231"/>
                  <a:pt x="7763" y="9255"/>
                  <a:pt x="7918" y="9267"/>
                </a:cubicBezTo>
                <a:cubicBezTo>
                  <a:pt x="7976" y="9273"/>
                  <a:pt x="8033" y="9276"/>
                  <a:pt x="8090" y="9276"/>
                </a:cubicBezTo>
                <a:cubicBezTo>
                  <a:pt x="8245" y="9276"/>
                  <a:pt x="8395" y="9254"/>
                  <a:pt x="8525" y="9219"/>
                </a:cubicBezTo>
                <a:cubicBezTo>
                  <a:pt x="8835" y="9124"/>
                  <a:pt x="9061" y="8946"/>
                  <a:pt x="9168" y="8684"/>
                </a:cubicBezTo>
                <a:cubicBezTo>
                  <a:pt x="9407" y="8148"/>
                  <a:pt x="9097" y="7338"/>
                  <a:pt x="8502" y="6541"/>
                </a:cubicBezTo>
                <a:cubicBezTo>
                  <a:pt x="8264" y="6231"/>
                  <a:pt x="8002" y="5945"/>
                  <a:pt x="7740" y="5683"/>
                </a:cubicBezTo>
                <a:lnTo>
                  <a:pt x="7740" y="5683"/>
                </a:lnTo>
                <a:cubicBezTo>
                  <a:pt x="7994" y="5715"/>
                  <a:pt x="8264" y="5731"/>
                  <a:pt x="8535" y="5731"/>
                </a:cubicBezTo>
                <a:cubicBezTo>
                  <a:pt x="8671" y="5731"/>
                  <a:pt x="8807" y="5727"/>
                  <a:pt x="8942" y="5719"/>
                </a:cubicBezTo>
                <a:cubicBezTo>
                  <a:pt x="10121" y="5659"/>
                  <a:pt x="11109" y="5243"/>
                  <a:pt x="11502" y="4755"/>
                </a:cubicBezTo>
                <a:cubicBezTo>
                  <a:pt x="11681" y="4528"/>
                  <a:pt x="11740" y="4290"/>
                  <a:pt x="11669" y="4076"/>
                </a:cubicBezTo>
                <a:cubicBezTo>
                  <a:pt x="11597" y="3850"/>
                  <a:pt x="11407" y="3671"/>
                  <a:pt x="11133" y="3552"/>
                </a:cubicBezTo>
                <a:cubicBezTo>
                  <a:pt x="10746" y="3374"/>
                  <a:pt x="10199" y="3292"/>
                  <a:pt x="9578" y="3292"/>
                </a:cubicBezTo>
                <a:cubicBezTo>
                  <a:pt x="9244" y="3292"/>
                  <a:pt x="8888" y="3316"/>
                  <a:pt x="8525" y="3362"/>
                </a:cubicBezTo>
                <a:cubicBezTo>
                  <a:pt x="8192" y="3397"/>
                  <a:pt x="7859" y="3457"/>
                  <a:pt x="7561" y="3516"/>
                </a:cubicBezTo>
                <a:cubicBezTo>
                  <a:pt x="7716" y="3266"/>
                  <a:pt x="7859" y="2969"/>
                  <a:pt x="7954" y="2671"/>
                </a:cubicBezTo>
                <a:cubicBezTo>
                  <a:pt x="8240" y="1826"/>
                  <a:pt x="8204" y="992"/>
                  <a:pt x="7918" y="492"/>
                </a:cubicBezTo>
                <a:cubicBezTo>
                  <a:pt x="7787" y="266"/>
                  <a:pt x="7609" y="99"/>
                  <a:pt x="7394" y="40"/>
                </a:cubicBezTo>
                <a:cubicBezTo>
                  <a:pt x="7311" y="14"/>
                  <a:pt x="7229" y="0"/>
                  <a:pt x="7144" y="0"/>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8"/>
          <p:cNvSpPr/>
          <p:nvPr/>
        </p:nvSpPr>
        <p:spPr>
          <a:xfrm>
            <a:off x="2166553" y="1461956"/>
            <a:ext cx="75160" cy="53331"/>
          </a:xfrm>
          <a:custGeom>
            <a:avLst/>
            <a:gdLst/>
            <a:ahLst/>
            <a:cxnLst/>
            <a:rect l="l" t="t" r="r" b="b"/>
            <a:pathLst>
              <a:path w="3240" h="2299" extrusionOk="0">
                <a:moveTo>
                  <a:pt x="1496" y="1"/>
                </a:moveTo>
                <a:cubicBezTo>
                  <a:pt x="958" y="1"/>
                  <a:pt x="468" y="242"/>
                  <a:pt x="263" y="669"/>
                </a:cubicBezTo>
                <a:cubicBezTo>
                  <a:pt x="1" y="1240"/>
                  <a:pt x="406" y="1955"/>
                  <a:pt x="1215" y="2205"/>
                </a:cubicBezTo>
                <a:cubicBezTo>
                  <a:pt x="1412" y="2269"/>
                  <a:pt x="1611" y="2299"/>
                  <a:pt x="1801" y="2299"/>
                </a:cubicBezTo>
                <a:cubicBezTo>
                  <a:pt x="2393" y="2299"/>
                  <a:pt x="2905" y="2009"/>
                  <a:pt x="3049" y="1550"/>
                </a:cubicBezTo>
                <a:cubicBezTo>
                  <a:pt x="3239" y="955"/>
                  <a:pt x="2787" y="312"/>
                  <a:pt x="2049" y="86"/>
                </a:cubicBezTo>
                <a:cubicBezTo>
                  <a:pt x="1865" y="28"/>
                  <a:pt x="1678" y="1"/>
                  <a:pt x="1496" y="1"/>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8"/>
          <p:cNvSpPr/>
          <p:nvPr/>
        </p:nvSpPr>
        <p:spPr>
          <a:xfrm>
            <a:off x="1383401" y="4125168"/>
            <a:ext cx="337802" cy="266957"/>
          </a:xfrm>
          <a:custGeom>
            <a:avLst/>
            <a:gdLst/>
            <a:ahLst/>
            <a:cxnLst/>
            <a:rect l="l" t="t" r="r" b="b"/>
            <a:pathLst>
              <a:path w="14562" h="11508" extrusionOk="0">
                <a:moveTo>
                  <a:pt x="5703" y="0"/>
                </a:moveTo>
                <a:cubicBezTo>
                  <a:pt x="5603" y="0"/>
                  <a:pt x="5504" y="15"/>
                  <a:pt x="5406" y="44"/>
                </a:cubicBezTo>
                <a:cubicBezTo>
                  <a:pt x="5132" y="128"/>
                  <a:pt x="4906" y="318"/>
                  <a:pt x="4739" y="604"/>
                </a:cubicBezTo>
                <a:cubicBezTo>
                  <a:pt x="4394" y="1223"/>
                  <a:pt x="4346" y="2259"/>
                  <a:pt x="4692" y="3307"/>
                </a:cubicBezTo>
                <a:cubicBezTo>
                  <a:pt x="4823" y="3676"/>
                  <a:pt x="4989" y="4045"/>
                  <a:pt x="5192" y="4366"/>
                </a:cubicBezTo>
                <a:cubicBezTo>
                  <a:pt x="4811" y="4283"/>
                  <a:pt x="4418" y="4212"/>
                  <a:pt x="4001" y="4164"/>
                </a:cubicBezTo>
                <a:cubicBezTo>
                  <a:pt x="3540" y="4105"/>
                  <a:pt x="3091" y="4074"/>
                  <a:pt x="2671" y="4074"/>
                </a:cubicBezTo>
                <a:cubicBezTo>
                  <a:pt x="1908" y="4074"/>
                  <a:pt x="1239" y="4175"/>
                  <a:pt x="763" y="4390"/>
                </a:cubicBezTo>
                <a:cubicBezTo>
                  <a:pt x="417" y="4557"/>
                  <a:pt x="179" y="4771"/>
                  <a:pt x="96" y="5045"/>
                </a:cubicBezTo>
                <a:cubicBezTo>
                  <a:pt x="1" y="5319"/>
                  <a:pt x="72" y="5617"/>
                  <a:pt x="298" y="5890"/>
                </a:cubicBezTo>
                <a:cubicBezTo>
                  <a:pt x="786" y="6509"/>
                  <a:pt x="2013" y="7021"/>
                  <a:pt x="3477" y="7093"/>
                </a:cubicBezTo>
                <a:cubicBezTo>
                  <a:pt x="3635" y="7100"/>
                  <a:pt x="3795" y="7104"/>
                  <a:pt x="3954" y="7104"/>
                </a:cubicBezTo>
                <a:cubicBezTo>
                  <a:pt x="4298" y="7104"/>
                  <a:pt x="4640" y="7086"/>
                  <a:pt x="4965" y="7045"/>
                </a:cubicBezTo>
                <a:lnTo>
                  <a:pt x="4965" y="7045"/>
                </a:lnTo>
                <a:cubicBezTo>
                  <a:pt x="4644" y="7367"/>
                  <a:pt x="4323" y="7736"/>
                  <a:pt x="4025" y="8117"/>
                </a:cubicBezTo>
                <a:cubicBezTo>
                  <a:pt x="3275" y="9093"/>
                  <a:pt x="2906" y="10093"/>
                  <a:pt x="3191" y="10772"/>
                </a:cubicBezTo>
                <a:cubicBezTo>
                  <a:pt x="3322" y="11093"/>
                  <a:pt x="3608" y="11320"/>
                  <a:pt x="3989" y="11427"/>
                </a:cubicBezTo>
                <a:cubicBezTo>
                  <a:pt x="4159" y="11480"/>
                  <a:pt x="4349" y="11507"/>
                  <a:pt x="4543" y="11507"/>
                </a:cubicBezTo>
                <a:cubicBezTo>
                  <a:pt x="4608" y="11507"/>
                  <a:pt x="4674" y="11504"/>
                  <a:pt x="4739" y="11498"/>
                </a:cubicBezTo>
                <a:cubicBezTo>
                  <a:pt x="4930" y="11486"/>
                  <a:pt x="5120" y="11439"/>
                  <a:pt x="5323" y="11379"/>
                </a:cubicBezTo>
                <a:cubicBezTo>
                  <a:pt x="6335" y="11070"/>
                  <a:pt x="7323" y="10153"/>
                  <a:pt x="7835" y="9057"/>
                </a:cubicBezTo>
                <a:cubicBezTo>
                  <a:pt x="8049" y="8569"/>
                  <a:pt x="8192" y="8093"/>
                  <a:pt x="8240" y="7664"/>
                </a:cubicBezTo>
                <a:cubicBezTo>
                  <a:pt x="8609" y="7962"/>
                  <a:pt x="9085" y="8236"/>
                  <a:pt x="9633" y="8450"/>
                </a:cubicBezTo>
                <a:cubicBezTo>
                  <a:pt x="10330" y="8739"/>
                  <a:pt x="11104" y="8880"/>
                  <a:pt x="11825" y="8880"/>
                </a:cubicBezTo>
                <a:cubicBezTo>
                  <a:pt x="12384" y="8880"/>
                  <a:pt x="12911" y="8795"/>
                  <a:pt x="13347" y="8629"/>
                </a:cubicBezTo>
                <a:cubicBezTo>
                  <a:pt x="13812" y="8450"/>
                  <a:pt x="14169" y="8200"/>
                  <a:pt x="14359" y="7891"/>
                </a:cubicBezTo>
                <a:cubicBezTo>
                  <a:pt x="14550" y="7593"/>
                  <a:pt x="14562" y="7271"/>
                  <a:pt x="14419" y="6986"/>
                </a:cubicBezTo>
                <a:cubicBezTo>
                  <a:pt x="14086" y="6355"/>
                  <a:pt x="13038" y="5867"/>
                  <a:pt x="11740" y="5581"/>
                </a:cubicBezTo>
                <a:cubicBezTo>
                  <a:pt x="11240" y="5462"/>
                  <a:pt x="10740" y="5378"/>
                  <a:pt x="10252" y="5319"/>
                </a:cubicBezTo>
                <a:cubicBezTo>
                  <a:pt x="10680" y="5093"/>
                  <a:pt x="11109" y="4807"/>
                  <a:pt x="11490" y="4474"/>
                </a:cubicBezTo>
                <a:cubicBezTo>
                  <a:pt x="12550" y="3592"/>
                  <a:pt x="13109" y="2533"/>
                  <a:pt x="13062" y="1807"/>
                </a:cubicBezTo>
                <a:cubicBezTo>
                  <a:pt x="13038" y="1473"/>
                  <a:pt x="12895" y="1223"/>
                  <a:pt x="12645" y="1056"/>
                </a:cubicBezTo>
                <a:cubicBezTo>
                  <a:pt x="12470" y="948"/>
                  <a:pt x="12261" y="898"/>
                  <a:pt x="12024" y="898"/>
                </a:cubicBezTo>
                <a:cubicBezTo>
                  <a:pt x="11922" y="898"/>
                  <a:pt x="11816" y="908"/>
                  <a:pt x="11704" y="925"/>
                </a:cubicBezTo>
                <a:cubicBezTo>
                  <a:pt x="10919" y="1068"/>
                  <a:pt x="9966" y="1699"/>
                  <a:pt x="9073" y="2545"/>
                </a:cubicBezTo>
                <a:cubicBezTo>
                  <a:pt x="8764" y="2842"/>
                  <a:pt x="8478" y="3140"/>
                  <a:pt x="8216" y="3450"/>
                </a:cubicBezTo>
                <a:cubicBezTo>
                  <a:pt x="8168" y="3080"/>
                  <a:pt x="8061" y="2688"/>
                  <a:pt x="7930" y="2307"/>
                </a:cubicBezTo>
                <a:cubicBezTo>
                  <a:pt x="7549" y="1283"/>
                  <a:pt x="6906" y="461"/>
                  <a:pt x="6263" y="140"/>
                </a:cubicBezTo>
                <a:cubicBezTo>
                  <a:pt x="6072" y="48"/>
                  <a:pt x="5885" y="0"/>
                  <a:pt x="5703" y="0"/>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8"/>
          <p:cNvSpPr/>
          <p:nvPr/>
        </p:nvSpPr>
        <p:spPr>
          <a:xfrm>
            <a:off x="1509061" y="4223015"/>
            <a:ext cx="93393" cy="66298"/>
          </a:xfrm>
          <a:custGeom>
            <a:avLst/>
            <a:gdLst/>
            <a:ahLst/>
            <a:cxnLst/>
            <a:rect l="l" t="t" r="r" b="b"/>
            <a:pathLst>
              <a:path w="4026" h="2858" extrusionOk="0">
                <a:moveTo>
                  <a:pt x="2153" y="0"/>
                </a:moveTo>
                <a:cubicBezTo>
                  <a:pt x="1930" y="0"/>
                  <a:pt x="1702" y="33"/>
                  <a:pt x="1477" y="101"/>
                </a:cubicBezTo>
                <a:cubicBezTo>
                  <a:pt x="572" y="386"/>
                  <a:pt x="1" y="1184"/>
                  <a:pt x="239" y="1934"/>
                </a:cubicBezTo>
                <a:cubicBezTo>
                  <a:pt x="420" y="2495"/>
                  <a:pt x="1062" y="2857"/>
                  <a:pt x="1799" y="2857"/>
                </a:cubicBezTo>
                <a:cubicBezTo>
                  <a:pt x="2031" y="2857"/>
                  <a:pt x="2273" y="2821"/>
                  <a:pt x="2513" y="2744"/>
                </a:cubicBezTo>
                <a:cubicBezTo>
                  <a:pt x="3513" y="2422"/>
                  <a:pt x="4025" y="1541"/>
                  <a:pt x="3692" y="839"/>
                </a:cubicBezTo>
                <a:cubicBezTo>
                  <a:pt x="3441" y="302"/>
                  <a:pt x="2827" y="0"/>
                  <a:pt x="2153" y="0"/>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8"/>
          <p:cNvSpPr/>
          <p:nvPr/>
        </p:nvSpPr>
        <p:spPr>
          <a:xfrm>
            <a:off x="1031307" y="2561738"/>
            <a:ext cx="331469" cy="262271"/>
          </a:xfrm>
          <a:custGeom>
            <a:avLst/>
            <a:gdLst/>
            <a:ahLst/>
            <a:cxnLst/>
            <a:rect l="l" t="t" r="r" b="b"/>
            <a:pathLst>
              <a:path w="14289" h="11306" extrusionOk="0">
                <a:moveTo>
                  <a:pt x="5591" y="0"/>
                </a:moveTo>
                <a:cubicBezTo>
                  <a:pt x="5490" y="0"/>
                  <a:pt x="5393" y="15"/>
                  <a:pt x="5299" y="45"/>
                </a:cubicBezTo>
                <a:cubicBezTo>
                  <a:pt x="5025" y="128"/>
                  <a:pt x="4811" y="318"/>
                  <a:pt x="4644" y="604"/>
                </a:cubicBezTo>
                <a:cubicBezTo>
                  <a:pt x="4311" y="1211"/>
                  <a:pt x="4251" y="2223"/>
                  <a:pt x="4609" y="3247"/>
                </a:cubicBezTo>
                <a:cubicBezTo>
                  <a:pt x="4728" y="3616"/>
                  <a:pt x="4894" y="3974"/>
                  <a:pt x="5097" y="4295"/>
                </a:cubicBezTo>
                <a:cubicBezTo>
                  <a:pt x="4716" y="4212"/>
                  <a:pt x="4323" y="4152"/>
                  <a:pt x="3918" y="4093"/>
                </a:cubicBezTo>
                <a:cubicBezTo>
                  <a:pt x="3469" y="4038"/>
                  <a:pt x="3028" y="4008"/>
                  <a:pt x="2614" y="4008"/>
                </a:cubicBezTo>
                <a:cubicBezTo>
                  <a:pt x="1867" y="4008"/>
                  <a:pt x="1207" y="4104"/>
                  <a:pt x="739" y="4319"/>
                </a:cubicBezTo>
                <a:cubicBezTo>
                  <a:pt x="394" y="4474"/>
                  <a:pt x="168" y="4700"/>
                  <a:pt x="84" y="4962"/>
                </a:cubicBezTo>
                <a:cubicBezTo>
                  <a:pt x="1" y="5224"/>
                  <a:pt x="60" y="5521"/>
                  <a:pt x="287" y="5795"/>
                </a:cubicBezTo>
                <a:cubicBezTo>
                  <a:pt x="763" y="6391"/>
                  <a:pt x="1965" y="6903"/>
                  <a:pt x="3406" y="6974"/>
                </a:cubicBezTo>
                <a:cubicBezTo>
                  <a:pt x="3564" y="6982"/>
                  <a:pt x="3723" y="6986"/>
                  <a:pt x="3880" y="6986"/>
                </a:cubicBezTo>
                <a:cubicBezTo>
                  <a:pt x="4219" y="6986"/>
                  <a:pt x="4553" y="6967"/>
                  <a:pt x="4871" y="6926"/>
                </a:cubicBezTo>
                <a:lnTo>
                  <a:pt x="4871" y="6926"/>
                </a:lnTo>
                <a:cubicBezTo>
                  <a:pt x="4549" y="7236"/>
                  <a:pt x="4228" y="7593"/>
                  <a:pt x="3942" y="7974"/>
                </a:cubicBezTo>
                <a:cubicBezTo>
                  <a:pt x="3204" y="8939"/>
                  <a:pt x="2847" y="9927"/>
                  <a:pt x="3120" y="10582"/>
                </a:cubicBezTo>
                <a:cubicBezTo>
                  <a:pt x="3251" y="10891"/>
                  <a:pt x="3525" y="11117"/>
                  <a:pt x="3906" y="11236"/>
                </a:cubicBezTo>
                <a:cubicBezTo>
                  <a:pt x="4074" y="11281"/>
                  <a:pt x="4255" y="11305"/>
                  <a:pt x="4444" y="11305"/>
                </a:cubicBezTo>
                <a:cubicBezTo>
                  <a:pt x="4510" y="11305"/>
                  <a:pt x="4577" y="11302"/>
                  <a:pt x="4644" y="11296"/>
                </a:cubicBezTo>
                <a:cubicBezTo>
                  <a:pt x="4835" y="11284"/>
                  <a:pt x="5025" y="11248"/>
                  <a:pt x="5216" y="11189"/>
                </a:cubicBezTo>
                <a:cubicBezTo>
                  <a:pt x="6216" y="10879"/>
                  <a:pt x="7180" y="9986"/>
                  <a:pt x="7680" y="8903"/>
                </a:cubicBezTo>
                <a:cubicBezTo>
                  <a:pt x="7895" y="8427"/>
                  <a:pt x="8026" y="7962"/>
                  <a:pt x="8085" y="7534"/>
                </a:cubicBezTo>
                <a:cubicBezTo>
                  <a:pt x="8442" y="7819"/>
                  <a:pt x="8907" y="8093"/>
                  <a:pt x="9443" y="8308"/>
                </a:cubicBezTo>
                <a:cubicBezTo>
                  <a:pt x="10136" y="8590"/>
                  <a:pt x="10897" y="8728"/>
                  <a:pt x="11607" y="8728"/>
                </a:cubicBezTo>
                <a:cubicBezTo>
                  <a:pt x="12153" y="8728"/>
                  <a:pt x="12668" y="8647"/>
                  <a:pt x="13098" y="8486"/>
                </a:cubicBezTo>
                <a:cubicBezTo>
                  <a:pt x="13550" y="8308"/>
                  <a:pt x="13896" y="8058"/>
                  <a:pt x="14086" y="7760"/>
                </a:cubicBezTo>
                <a:cubicBezTo>
                  <a:pt x="14277" y="7462"/>
                  <a:pt x="14288" y="7153"/>
                  <a:pt x="14146" y="6867"/>
                </a:cubicBezTo>
                <a:cubicBezTo>
                  <a:pt x="13824" y="6248"/>
                  <a:pt x="12788" y="5772"/>
                  <a:pt x="11514" y="5486"/>
                </a:cubicBezTo>
                <a:cubicBezTo>
                  <a:pt x="11026" y="5379"/>
                  <a:pt x="10526" y="5283"/>
                  <a:pt x="10062" y="5236"/>
                </a:cubicBezTo>
                <a:cubicBezTo>
                  <a:pt x="10478" y="5010"/>
                  <a:pt x="10895" y="4724"/>
                  <a:pt x="11276" y="4402"/>
                </a:cubicBezTo>
                <a:cubicBezTo>
                  <a:pt x="12312" y="3533"/>
                  <a:pt x="12860" y="2485"/>
                  <a:pt x="12812" y="1783"/>
                </a:cubicBezTo>
                <a:cubicBezTo>
                  <a:pt x="12800" y="1450"/>
                  <a:pt x="12657" y="1200"/>
                  <a:pt x="12407" y="1045"/>
                </a:cubicBezTo>
                <a:cubicBezTo>
                  <a:pt x="12241" y="937"/>
                  <a:pt x="12034" y="887"/>
                  <a:pt x="11802" y="887"/>
                </a:cubicBezTo>
                <a:cubicBezTo>
                  <a:pt x="11702" y="887"/>
                  <a:pt x="11598" y="896"/>
                  <a:pt x="11490" y="914"/>
                </a:cubicBezTo>
                <a:cubicBezTo>
                  <a:pt x="10717" y="1057"/>
                  <a:pt x="9776" y="1664"/>
                  <a:pt x="8895" y="2509"/>
                </a:cubicBezTo>
                <a:cubicBezTo>
                  <a:pt x="8597" y="2795"/>
                  <a:pt x="8312" y="3093"/>
                  <a:pt x="8061" y="3390"/>
                </a:cubicBezTo>
                <a:cubicBezTo>
                  <a:pt x="8014" y="3021"/>
                  <a:pt x="7907" y="2640"/>
                  <a:pt x="7776" y="2271"/>
                </a:cubicBezTo>
                <a:cubicBezTo>
                  <a:pt x="7407" y="1259"/>
                  <a:pt x="6776" y="461"/>
                  <a:pt x="6145" y="140"/>
                </a:cubicBezTo>
                <a:cubicBezTo>
                  <a:pt x="5961" y="48"/>
                  <a:pt x="5772" y="0"/>
                  <a:pt x="5591" y="0"/>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8"/>
          <p:cNvSpPr/>
          <p:nvPr/>
        </p:nvSpPr>
        <p:spPr>
          <a:xfrm>
            <a:off x="1154509" y="2657914"/>
            <a:ext cx="91700" cy="65092"/>
          </a:xfrm>
          <a:custGeom>
            <a:avLst/>
            <a:gdLst/>
            <a:ahLst/>
            <a:cxnLst/>
            <a:rect l="l" t="t" r="r" b="b"/>
            <a:pathLst>
              <a:path w="3953" h="2806" extrusionOk="0">
                <a:moveTo>
                  <a:pt x="2121" y="0"/>
                </a:moveTo>
                <a:cubicBezTo>
                  <a:pt x="1902" y="0"/>
                  <a:pt x="1675" y="33"/>
                  <a:pt x="1453" y="102"/>
                </a:cubicBezTo>
                <a:cubicBezTo>
                  <a:pt x="560" y="387"/>
                  <a:pt x="0" y="1161"/>
                  <a:pt x="238" y="1899"/>
                </a:cubicBezTo>
                <a:cubicBezTo>
                  <a:pt x="411" y="2453"/>
                  <a:pt x="1046" y="2805"/>
                  <a:pt x="1770" y="2805"/>
                </a:cubicBezTo>
                <a:cubicBezTo>
                  <a:pt x="1997" y="2805"/>
                  <a:pt x="2232" y="2771"/>
                  <a:pt x="2465" y="2697"/>
                </a:cubicBezTo>
                <a:cubicBezTo>
                  <a:pt x="3453" y="2376"/>
                  <a:pt x="3953" y="1518"/>
                  <a:pt x="3632" y="816"/>
                </a:cubicBezTo>
                <a:cubicBezTo>
                  <a:pt x="3381" y="297"/>
                  <a:pt x="2782" y="0"/>
                  <a:pt x="2121" y="0"/>
                </a:cubicBezTo>
                <a:close/>
              </a:path>
            </a:pathLst>
          </a:custGeom>
          <a:solidFill>
            <a:srgbClr val="FFFFFF"/>
          </a:solid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8"/>
          <p:cNvSpPr/>
          <p:nvPr/>
        </p:nvSpPr>
        <p:spPr>
          <a:xfrm>
            <a:off x="1997536" y="2239211"/>
            <a:ext cx="176510" cy="102487"/>
          </a:xfrm>
          <a:custGeom>
            <a:avLst/>
            <a:gdLst/>
            <a:ahLst/>
            <a:cxnLst/>
            <a:rect l="l" t="t" r="r" b="b"/>
            <a:pathLst>
              <a:path w="7609" h="4418" fill="none" extrusionOk="0">
                <a:moveTo>
                  <a:pt x="0" y="4418"/>
                </a:moveTo>
                <a:cubicBezTo>
                  <a:pt x="0" y="4418"/>
                  <a:pt x="1596" y="1977"/>
                  <a:pt x="4096" y="989"/>
                </a:cubicBezTo>
                <a:cubicBezTo>
                  <a:pt x="6585" y="0"/>
                  <a:pt x="7608" y="227"/>
                  <a:pt x="7608" y="227"/>
                </a:cubicBezTo>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8"/>
          <p:cNvSpPr/>
          <p:nvPr/>
        </p:nvSpPr>
        <p:spPr>
          <a:xfrm>
            <a:off x="2213528" y="2137838"/>
            <a:ext cx="187830" cy="220979"/>
          </a:xfrm>
          <a:custGeom>
            <a:avLst/>
            <a:gdLst/>
            <a:ahLst/>
            <a:cxnLst/>
            <a:rect l="l" t="t" r="r" b="b"/>
            <a:pathLst>
              <a:path w="8097" h="9526" fill="none" extrusionOk="0">
                <a:moveTo>
                  <a:pt x="0" y="9526"/>
                </a:moveTo>
                <a:cubicBezTo>
                  <a:pt x="0" y="9526"/>
                  <a:pt x="0" y="5049"/>
                  <a:pt x="2727" y="2525"/>
                </a:cubicBezTo>
                <a:cubicBezTo>
                  <a:pt x="5465" y="1"/>
                  <a:pt x="8096" y="108"/>
                  <a:pt x="8096" y="108"/>
                </a:cubicBezTo>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8"/>
          <p:cNvSpPr/>
          <p:nvPr/>
        </p:nvSpPr>
        <p:spPr>
          <a:xfrm>
            <a:off x="2361551" y="1952513"/>
            <a:ext cx="204973" cy="369026"/>
          </a:xfrm>
          <a:custGeom>
            <a:avLst/>
            <a:gdLst/>
            <a:ahLst/>
            <a:cxnLst/>
            <a:rect l="l" t="t" r="r" b="b"/>
            <a:pathLst>
              <a:path w="8836" h="15908" fill="none" extrusionOk="0">
                <a:moveTo>
                  <a:pt x="3751" y="15907"/>
                </a:moveTo>
                <a:cubicBezTo>
                  <a:pt x="3751" y="15907"/>
                  <a:pt x="1" y="9704"/>
                  <a:pt x="2561" y="5501"/>
                </a:cubicBezTo>
                <a:cubicBezTo>
                  <a:pt x="5120" y="1298"/>
                  <a:pt x="8835" y="1"/>
                  <a:pt x="8835" y="1"/>
                </a:cubicBezTo>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8"/>
          <p:cNvSpPr/>
          <p:nvPr/>
        </p:nvSpPr>
        <p:spPr>
          <a:xfrm>
            <a:off x="2744635" y="1832930"/>
            <a:ext cx="373178" cy="411547"/>
          </a:xfrm>
          <a:custGeom>
            <a:avLst/>
            <a:gdLst/>
            <a:ahLst/>
            <a:cxnLst/>
            <a:rect l="l" t="t" r="r" b="b"/>
            <a:pathLst>
              <a:path w="16087" h="17741" fill="none" extrusionOk="0">
                <a:moveTo>
                  <a:pt x="882" y="17741"/>
                </a:moveTo>
                <a:cubicBezTo>
                  <a:pt x="882" y="17741"/>
                  <a:pt x="1" y="9144"/>
                  <a:pt x="4739" y="4953"/>
                </a:cubicBezTo>
                <a:cubicBezTo>
                  <a:pt x="9919" y="357"/>
                  <a:pt x="16086" y="0"/>
                  <a:pt x="16086" y="0"/>
                </a:cubicBezTo>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8"/>
          <p:cNvSpPr/>
          <p:nvPr/>
        </p:nvSpPr>
        <p:spPr>
          <a:xfrm>
            <a:off x="2307710" y="2234502"/>
            <a:ext cx="904007" cy="462651"/>
          </a:xfrm>
          <a:custGeom>
            <a:avLst/>
            <a:gdLst/>
            <a:ahLst/>
            <a:cxnLst/>
            <a:rect l="l" t="t" r="r" b="b"/>
            <a:pathLst>
              <a:path w="38970" h="19944" fill="none" extrusionOk="0">
                <a:moveTo>
                  <a:pt x="0" y="19944"/>
                </a:moveTo>
                <a:cubicBezTo>
                  <a:pt x="0" y="19944"/>
                  <a:pt x="1810" y="14991"/>
                  <a:pt x="6239" y="13312"/>
                </a:cubicBezTo>
                <a:cubicBezTo>
                  <a:pt x="10656" y="11633"/>
                  <a:pt x="16859" y="13657"/>
                  <a:pt x="16859" y="13657"/>
                </a:cubicBezTo>
                <a:cubicBezTo>
                  <a:pt x="16859" y="13657"/>
                  <a:pt x="16859" y="6002"/>
                  <a:pt x="25396" y="3001"/>
                </a:cubicBezTo>
                <a:cubicBezTo>
                  <a:pt x="33921" y="1"/>
                  <a:pt x="38969" y="5049"/>
                  <a:pt x="38969" y="5049"/>
                </a:cubicBezTo>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8"/>
          <p:cNvSpPr/>
          <p:nvPr/>
        </p:nvSpPr>
        <p:spPr>
          <a:xfrm>
            <a:off x="2553232" y="2304396"/>
            <a:ext cx="1071655" cy="488052"/>
          </a:xfrm>
          <a:custGeom>
            <a:avLst/>
            <a:gdLst/>
            <a:ahLst/>
            <a:cxnLst/>
            <a:rect l="l" t="t" r="r" b="b"/>
            <a:pathLst>
              <a:path w="46197" h="21039" fill="none" extrusionOk="0">
                <a:moveTo>
                  <a:pt x="1" y="21038"/>
                </a:moveTo>
                <a:cubicBezTo>
                  <a:pt x="1" y="21038"/>
                  <a:pt x="25" y="16883"/>
                  <a:pt x="6144" y="16359"/>
                </a:cubicBezTo>
                <a:cubicBezTo>
                  <a:pt x="12252" y="15824"/>
                  <a:pt x="14741" y="17991"/>
                  <a:pt x="14741" y="17991"/>
                </a:cubicBezTo>
                <a:cubicBezTo>
                  <a:pt x="14741" y="17991"/>
                  <a:pt x="18479" y="19253"/>
                  <a:pt x="22646" y="18252"/>
                </a:cubicBezTo>
                <a:cubicBezTo>
                  <a:pt x="26814" y="17240"/>
                  <a:pt x="30409" y="15073"/>
                  <a:pt x="30409" y="15073"/>
                </a:cubicBezTo>
                <a:cubicBezTo>
                  <a:pt x="30409" y="15073"/>
                  <a:pt x="35243" y="16597"/>
                  <a:pt x="40720" y="12454"/>
                </a:cubicBezTo>
                <a:cubicBezTo>
                  <a:pt x="46197" y="8311"/>
                  <a:pt x="44435" y="0"/>
                  <a:pt x="44435" y="0"/>
                </a:cubicBezTo>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8"/>
          <p:cNvSpPr/>
          <p:nvPr/>
        </p:nvSpPr>
        <p:spPr>
          <a:xfrm>
            <a:off x="3567984" y="2612900"/>
            <a:ext cx="265727" cy="159947"/>
          </a:xfrm>
          <a:custGeom>
            <a:avLst/>
            <a:gdLst/>
            <a:ahLst/>
            <a:cxnLst/>
            <a:rect l="l" t="t" r="r" b="b"/>
            <a:pathLst>
              <a:path w="11455" h="6895" fill="none" extrusionOk="0">
                <a:moveTo>
                  <a:pt x="0" y="6215"/>
                </a:moveTo>
                <a:cubicBezTo>
                  <a:pt x="0" y="6215"/>
                  <a:pt x="2655" y="6894"/>
                  <a:pt x="5584" y="5394"/>
                </a:cubicBezTo>
                <a:cubicBezTo>
                  <a:pt x="8513" y="3894"/>
                  <a:pt x="11454" y="0"/>
                  <a:pt x="11454" y="0"/>
                </a:cubicBezTo>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8"/>
          <p:cNvSpPr/>
          <p:nvPr/>
        </p:nvSpPr>
        <p:spPr>
          <a:xfrm>
            <a:off x="3498113" y="2750159"/>
            <a:ext cx="185070" cy="189500"/>
          </a:xfrm>
          <a:custGeom>
            <a:avLst/>
            <a:gdLst/>
            <a:ahLst/>
            <a:cxnLst/>
            <a:rect l="l" t="t" r="r" b="b"/>
            <a:pathLst>
              <a:path w="7978" h="8169" fill="none" extrusionOk="0">
                <a:moveTo>
                  <a:pt x="0" y="8169"/>
                </a:moveTo>
                <a:cubicBezTo>
                  <a:pt x="0" y="8169"/>
                  <a:pt x="5239" y="6930"/>
                  <a:pt x="6608" y="4418"/>
                </a:cubicBezTo>
                <a:cubicBezTo>
                  <a:pt x="7977" y="1906"/>
                  <a:pt x="7346" y="1"/>
                  <a:pt x="7346" y="1"/>
                </a:cubicBezTo>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69772263-0679-50CC-6DF4-847B106C4A80}"/>
              </a:ext>
            </a:extLst>
          </p:cNvPr>
          <p:cNvSpPr txBox="1"/>
          <p:nvPr/>
        </p:nvSpPr>
        <p:spPr>
          <a:xfrm>
            <a:off x="5245066" y="2030056"/>
            <a:ext cx="3054153" cy="1015663"/>
          </a:xfrm>
          <a:prstGeom prst="rect">
            <a:avLst/>
          </a:prstGeom>
          <a:noFill/>
        </p:spPr>
        <p:txBody>
          <a:bodyPr wrap="square">
            <a:spAutoFit/>
          </a:bodyPr>
          <a:lstStyle/>
          <a:p>
            <a:r>
              <a:rPr kumimoji="0" lang="en" sz="6000" b="0" i="0" u="none" strike="noStrike" kern="0" cap="none" spc="0" normalizeH="0" baseline="0" noProof="0" dirty="0">
                <a:ln>
                  <a:noFill/>
                </a:ln>
                <a:solidFill>
                  <a:srgbClr val="181413"/>
                </a:solidFill>
                <a:effectLst/>
                <a:uLnTx/>
                <a:uFillTx/>
                <a:latin typeface="Calistoga"/>
                <a:sym typeface="Calistoga"/>
              </a:rPr>
              <a:t>Thanks!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grpSp>
        <p:nvGrpSpPr>
          <p:cNvPr id="454" name="Google Shape;454;p38"/>
          <p:cNvGrpSpPr/>
          <p:nvPr/>
        </p:nvGrpSpPr>
        <p:grpSpPr>
          <a:xfrm>
            <a:off x="745628" y="663930"/>
            <a:ext cx="7558161" cy="4100598"/>
            <a:chOff x="919420" y="625830"/>
            <a:chExt cx="7558161" cy="4100598"/>
          </a:xfrm>
        </p:grpSpPr>
        <p:pic>
          <p:nvPicPr>
            <p:cNvPr id="455" name="Google Shape;455;p38"/>
            <p:cNvPicPr preferRelativeResize="0"/>
            <p:nvPr/>
          </p:nvPicPr>
          <p:blipFill>
            <a:blip r:embed="rId3">
              <a:alphaModFix/>
            </a:blip>
            <a:stretch>
              <a:fillRect/>
            </a:stretch>
          </p:blipFill>
          <p:spPr>
            <a:xfrm flipH="1">
              <a:off x="919420" y="625830"/>
              <a:ext cx="2471824" cy="513625"/>
            </a:xfrm>
            <a:prstGeom prst="rect">
              <a:avLst/>
            </a:prstGeom>
            <a:noFill/>
            <a:ln>
              <a:noFill/>
            </a:ln>
          </p:spPr>
        </p:pic>
        <p:pic>
          <p:nvPicPr>
            <p:cNvPr id="456" name="Google Shape;456;p38"/>
            <p:cNvPicPr preferRelativeResize="0"/>
            <p:nvPr/>
          </p:nvPicPr>
          <p:blipFill>
            <a:blip r:embed="rId3">
              <a:alphaModFix/>
            </a:blip>
            <a:stretch>
              <a:fillRect/>
            </a:stretch>
          </p:blipFill>
          <p:spPr>
            <a:xfrm flipH="1">
              <a:off x="3116836" y="4375928"/>
              <a:ext cx="1686803" cy="350500"/>
            </a:xfrm>
            <a:prstGeom prst="rect">
              <a:avLst/>
            </a:prstGeom>
            <a:noFill/>
            <a:ln>
              <a:noFill/>
            </a:ln>
          </p:spPr>
        </p:pic>
        <p:pic>
          <p:nvPicPr>
            <p:cNvPr id="457" name="Google Shape;457;p38"/>
            <p:cNvPicPr preferRelativeResize="0"/>
            <p:nvPr/>
          </p:nvPicPr>
          <p:blipFill>
            <a:blip r:embed="rId4">
              <a:alphaModFix/>
            </a:blip>
            <a:stretch>
              <a:fillRect/>
            </a:stretch>
          </p:blipFill>
          <p:spPr>
            <a:xfrm rot="-727271">
              <a:off x="1189750" y="1640330"/>
              <a:ext cx="367226" cy="280015"/>
            </a:xfrm>
            <a:prstGeom prst="rect">
              <a:avLst/>
            </a:prstGeom>
            <a:noFill/>
            <a:ln>
              <a:noFill/>
            </a:ln>
          </p:spPr>
        </p:pic>
        <p:pic>
          <p:nvPicPr>
            <p:cNvPr id="458" name="Google Shape;458;p38"/>
            <p:cNvPicPr preferRelativeResize="0"/>
            <p:nvPr/>
          </p:nvPicPr>
          <p:blipFill>
            <a:blip r:embed="rId4">
              <a:alphaModFix/>
            </a:blip>
            <a:stretch>
              <a:fillRect/>
            </a:stretch>
          </p:blipFill>
          <p:spPr>
            <a:xfrm rot="771746">
              <a:off x="6294717" y="860970"/>
              <a:ext cx="244901" cy="186737"/>
            </a:xfrm>
            <a:prstGeom prst="rect">
              <a:avLst/>
            </a:prstGeom>
            <a:noFill/>
            <a:ln>
              <a:noFill/>
            </a:ln>
          </p:spPr>
        </p:pic>
        <p:pic>
          <p:nvPicPr>
            <p:cNvPr id="461" name="Google Shape;461;p38"/>
            <p:cNvPicPr preferRelativeResize="0"/>
            <p:nvPr/>
          </p:nvPicPr>
          <p:blipFill>
            <a:blip r:embed="rId5">
              <a:alphaModFix/>
            </a:blip>
            <a:stretch>
              <a:fillRect/>
            </a:stretch>
          </p:blipFill>
          <p:spPr>
            <a:xfrm>
              <a:off x="8115226" y="2886012"/>
              <a:ext cx="257099" cy="257124"/>
            </a:xfrm>
            <a:prstGeom prst="rect">
              <a:avLst/>
            </a:prstGeom>
            <a:noFill/>
            <a:ln>
              <a:noFill/>
            </a:ln>
          </p:spPr>
        </p:pic>
        <p:pic>
          <p:nvPicPr>
            <p:cNvPr id="462" name="Google Shape;462;p38"/>
            <p:cNvPicPr preferRelativeResize="0"/>
            <p:nvPr/>
          </p:nvPicPr>
          <p:blipFill>
            <a:blip r:embed="rId6">
              <a:alphaModFix/>
            </a:blip>
            <a:stretch>
              <a:fillRect/>
            </a:stretch>
          </p:blipFill>
          <p:spPr>
            <a:xfrm rot="3290615">
              <a:off x="8226470" y="1557907"/>
              <a:ext cx="257459" cy="244763"/>
            </a:xfrm>
            <a:prstGeom prst="rect">
              <a:avLst/>
            </a:prstGeom>
            <a:noFill/>
            <a:ln>
              <a:noFill/>
            </a:ln>
          </p:spPr>
        </p:pic>
        <p:pic>
          <p:nvPicPr>
            <p:cNvPr id="463" name="Google Shape;463;p38"/>
            <p:cNvPicPr preferRelativeResize="0"/>
            <p:nvPr/>
          </p:nvPicPr>
          <p:blipFill>
            <a:blip r:embed="rId6">
              <a:alphaModFix/>
            </a:blip>
            <a:stretch>
              <a:fillRect/>
            </a:stretch>
          </p:blipFill>
          <p:spPr>
            <a:xfrm rot="299">
              <a:off x="1525545" y="4306356"/>
              <a:ext cx="257459" cy="244764"/>
            </a:xfrm>
            <a:prstGeom prst="rect">
              <a:avLst/>
            </a:prstGeom>
            <a:noFill/>
            <a:ln>
              <a:noFill/>
            </a:ln>
          </p:spPr>
        </p:pic>
      </p:grpSp>
      <p:sp>
        <p:nvSpPr>
          <p:cNvPr id="464" name="Google Shape;464;p38"/>
          <p:cNvSpPr txBox="1">
            <a:spLocks noGrp="1"/>
          </p:cNvSpPr>
          <p:nvPr>
            <p:ph type="title"/>
          </p:nvPr>
        </p:nvSpPr>
        <p:spPr>
          <a:xfrm>
            <a:off x="1211092" y="1425581"/>
            <a:ext cx="6721815" cy="116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Team of Project</a:t>
            </a:r>
            <a:endParaRPr dirty="0"/>
          </a:p>
        </p:txBody>
      </p:sp>
      <p:graphicFrame>
        <p:nvGraphicFramePr>
          <p:cNvPr id="2" name="Table 1">
            <a:extLst>
              <a:ext uri="{FF2B5EF4-FFF2-40B4-BE49-F238E27FC236}">
                <a16:creationId xmlns:a16="http://schemas.microsoft.com/office/drawing/2014/main" id="{86C7EEEE-0063-5A76-ED6F-705AA89AF191}"/>
              </a:ext>
            </a:extLst>
          </p:cNvPr>
          <p:cNvGraphicFramePr>
            <a:graphicFrameLocks noGrp="1"/>
          </p:cNvGraphicFramePr>
          <p:nvPr>
            <p:extLst>
              <p:ext uri="{D42A27DB-BD31-4B8C-83A1-F6EECF244321}">
                <p14:modId xmlns:p14="http://schemas.microsoft.com/office/powerpoint/2010/main" val="3184771379"/>
              </p:ext>
            </p:extLst>
          </p:nvPr>
        </p:nvGraphicFramePr>
        <p:xfrm>
          <a:off x="460710" y="2433090"/>
          <a:ext cx="4064000" cy="1427365"/>
        </p:xfrm>
        <a:graphic>
          <a:graphicData uri="http://schemas.openxmlformats.org/drawingml/2006/table">
            <a:tbl>
              <a:tblPr firstRow="1" bandRow="1">
                <a:tableStyleId>{15BDBE3C-889E-481B-9C31-84327C583DAC}</a:tableStyleId>
              </a:tblPr>
              <a:tblGrid>
                <a:gridCol w="2032000">
                  <a:extLst>
                    <a:ext uri="{9D8B030D-6E8A-4147-A177-3AD203B41FA5}">
                      <a16:colId xmlns:a16="http://schemas.microsoft.com/office/drawing/2014/main" val="470488695"/>
                    </a:ext>
                  </a:extLst>
                </a:gridCol>
                <a:gridCol w="2032000">
                  <a:extLst>
                    <a:ext uri="{9D8B030D-6E8A-4147-A177-3AD203B41FA5}">
                      <a16:colId xmlns:a16="http://schemas.microsoft.com/office/drawing/2014/main" val="3116628267"/>
                    </a:ext>
                  </a:extLst>
                </a:gridCol>
              </a:tblGrid>
              <a:tr h="379759">
                <a:tc>
                  <a:txBody>
                    <a:bodyPr/>
                    <a:lstStyle/>
                    <a:p>
                      <a:r>
                        <a:rPr kumimoji="0" lang="en" sz="1400" b="0" i="0" u="none" strike="noStrike" kern="0" cap="none" spc="0" normalizeH="0" baseline="0" noProof="0" dirty="0">
                          <a:ln>
                            <a:noFill/>
                          </a:ln>
                          <a:solidFill>
                            <a:srgbClr val="181413"/>
                          </a:solidFill>
                          <a:effectLst/>
                          <a:uLnTx/>
                          <a:uFillTx/>
                          <a:latin typeface="Arimo"/>
                          <a:ea typeface="Arimo"/>
                          <a:cs typeface="Arimo"/>
                          <a:sym typeface="Arimo"/>
                        </a:rPr>
                        <a:t>Asghar Ali (22K-4415)</a:t>
                      </a:r>
                      <a:endParaRPr lang="en-US" dirty="0"/>
                    </a:p>
                  </a:txBody>
                  <a:tcPr/>
                </a:tc>
                <a:tc rowSpan="3">
                  <a:txBody>
                    <a:bodyPr/>
                    <a:lstStyle/>
                    <a:p>
                      <a:pPr algn="ctr"/>
                      <a:endParaRPr lang="en-US" dirty="0"/>
                    </a:p>
                    <a:p>
                      <a:pPr algn="ctr"/>
                      <a:endParaRPr lang="en-US" dirty="0"/>
                    </a:p>
                    <a:p>
                      <a:pPr algn="ctr"/>
                      <a:r>
                        <a:rPr kumimoji="0" lang="en" sz="1400" b="0" i="0" u="none" strike="noStrike" kern="0" cap="none" spc="0" normalizeH="0" baseline="0" noProof="0" dirty="0">
                          <a:ln>
                            <a:noFill/>
                          </a:ln>
                          <a:solidFill>
                            <a:srgbClr val="181413"/>
                          </a:solidFill>
                          <a:effectLst/>
                          <a:uLnTx/>
                          <a:uFillTx/>
                          <a:latin typeface="Arimo"/>
                          <a:ea typeface="Arimo"/>
                          <a:cs typeface="Arimo"/>
                          <a:sym typeface="Arimo"/>
                        </a:rPr>
                        <a:t>Web Development</a:t>
                      </a:r>
                      <a:endParaRPr lang="en-US" dirty="0"/>
                    </a:p>
                  </a:txBody>
                  <a:tcPr/>
                </a:tc>
                <a:extLst>
                  <a:ext uri="{0D108BD9-81ED-4DB2-BD59-A6C34878D82A}">
                    <a16:rowId xmlns:a16="http://schemas.microsoft.com/office/drawing/2014/main" val="3961984426"/>
                  </a:ext>
                </a:extLst>
              </a:tr>
              <a:tr h="523803">
                <a:tc>
                  <a:txBody>
                    <a:bodyPr/>
                    <a:lstStyle/>
                    <a:p>
                      <a:r>
                        <a:rPr kumimoji="0" lang="en" sz="1400" b="0" i="0" u="none" strike="noStrike" kern="0" cap="none" spc="0" normalizeH="0" baseline="0" noProof="0" dirty="0">
                          <a:ln>
                            <a:noFill/>
                          </a:ln>
                          <a:solidFill>
                            <a:srgbClr val="181413"/>
                          </a:solidFill>
                          <a:effectLst/>
                          <a:uLnTx/>
                          <a:uFillTx/>
                          <a:latin typeface="Arimo"/>
                          <a:ea typeface="Arimo"/>
                          <a:cs typeface="Arimo"/>
                          <a:sym typeface="Arimo"/>
                        </a:rPr>
                        <a:t>Abdullah Shafique (22K-4489)</a:t>
                      </a:r>
                      <a:endParaRPr lang="en-US" dirty="0"/>
                    </a:p>
                  </a:txBody>
                  <a:tcPr/>
                </a:tc>
                <a:tc vMerge="1">
                  <a:txBody>
                    <a:bodyPr/>
                    <a:lstStyle/>
                    <a:p>
                      <a:endParaRPr lang="en-US" dirty="0"/>
                    </a:p>
                  </a:txBody>
                  <a:tcPr/>
                </a:tc>
                <a:extLst>
                  <a:ext uri="{0D108BD9-81ED-4DB2-BD59-A6C34878D82A}">
                    <a16:rowId xmlns:a16="http://schemas.microsoft.com/office/drawing/2014/main" val="564525224"/>
                  </a:ext>
                </a:extLst>
              </a:tr>
              <a:tr h="523803">
                <a:tc>
                  <a:txBody>
                    <a:bodyPr/>
                    <a:lstStyle/>
                    <a:p>
                      <a:r>
                        <a:rPr kumimoji="0" lang="en" sz="1400" b="0" i="0" u="none" strike="noStrike" kern="0" cap="none" spc="0" normalizeH="0" baseline="0" noProof="0" dirty="0">
                          <a:ln>
                            <a:noFill/>
                          </a:ln>
                          <a:solidFill>
                            <a:srgbClr val="181413"/>
                          </a:solidFill>
                          <a:effectLst/>
                          <a:uLnTx/>
                          <a:uFillTx/>
                          <a:latin typeface="Arimo"/>
                          <a:ea typeface="Arimo"/>
                          <a:cs typeface="Arimo"/>
                          <a:sym typeface="Arimo"/>
                        </a:rPr>
                        <a:t>Muhammad Bilal (22K-4242)</a:t>
                      </a:r>
                      <a:endParaRPr lang="en-US" dirty="0"/>
                    </a:p>
                  </a:txBody>
                  <a:tcPr/>
                </a:tc>
                <a:tc vMerge="1">
                  <a:txBody>
                    <a:bodyPr/>
                    <a:lstStyle/>
                    <a:p>
                      <a:endParaRPr lang="en-US" dirty="0"/>
                    </a:p>
                  </a:txBody>
                  <a:tcPr/>
                </a:tc>
                <a:extLst>
                  <a:ext uri="{0D108BD9-81ED-4DB2-BD59-A6C34878D82A}">
                    <a16:rowId xmlns:a16="http://schemas.microsoft.com/office/drawing/2014/main" val="1418043067"/>
                  </a:ext>
                </a:extLst>
              </a:tr>
            </a:tbl>
          </a:graphicData>
        </a:graphic>
      </p:graphicFrame>
      <p:graphicFrame>
        <p:nvGraphicFramePr>
          <p:cNvPr id="5" name="Table 4">
            <a:extLst>
              <a:ext uri="{FF2B5EF4-FFF2-40B4-BE49-F238E27FC236}">
                <a16:creationId xmlns:a16="http://schemas.microsoft.com/office/drawing/2014/main" id="{4687E910-3928-EE3E-72FD-E54FBCEF73A6}"/>
              </a:ext>
            </a:extLst>
          </p:cNvPr>
          <p:cNvGraphicFramePr>
            <a:graphicFrameLocks noGrp="1"/>
          </p:cNvGraphicFramePr>
          <p:nvPr>
            <p:extLst>
              <p:ext uri="{D42A27DB-BD31-4B8C-83A1-F6EECF244321}">
                <p14:modId xmlns:p14="http://schemas.microsoft.com/office/powerpoint/2010/main" val="896668177"/>
              </p:ext>
            </p:extLst>
          </p:nvPr>
        </p:nvGraphicFramePr>
        <p:xfrm>
          <a:off x="4619292" y="2429453"/>
          <a:ext cx="4064000" cy="1427365"/>
        </p:xfrm>
        <a:graphic>
          <a:graphicData uri="http://schemas.openxmlformats.org/drawingml/2006/table">
            <a:tbl>
              <a:tblPr firstRow="1" bandRow="1">
                <a:tableStyleId>{15BDBE3C-889E-481B-9C31-84327C583DAC}</a:tableStyleId>
              </a:tblPr>
              <a:tblGrid>
                <a:gridCol w="2032000">
                  <a:extLst>
                    <a:ext uri="{9D8B030D-6E8A-4147-A177-3AD203B41FA5}">
                      <a16:colId xmlns:a16="http://schemas.microsoft.com/office/drawing/2014/main" val="470488695"/>
                    </a:ext>
                  </a:extLst>
                </a:gridCol>
                <a:gridCol w="2032000">
                  <a:extLst>
                    <a:ext uri="{9D8B030D-6E8A-4147-A177-3AD203B41FA5}">
                      <a16:colId xmlns:a16="http://schemas.microsoft.com/office/drawing/2014/main" val="2850538256"/>
                    </a:ext>
                  </a:extLst>
                </a:gridCol>
              </a:tblGrid>
              <a:tr h="41327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srgbClr val="181413"/>
                          </a:solidFill>
                          <a:effectLst/>
                          <a:uLnTx/>
                          <a:uFillTx/>
                          <a:latin typeface="Arimo"/>
                          <a:ea typeface="Arimo"/>
                          <a:cs typeface="Arimo"/>
                          <a:sym typeface="Arimo"/>
                        </a:rPr>
                        <a:t>Muhammad Bilal (22K-4242)</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srgbClr val="181413"/>
                          </a:solidFill>
                          <a:effectLst/>
                          <a:uLnTx/>
                          <a:uFillTx/>
                          <a:latin typeface="Arimo"/>
                          <a:ea typeface="Arimo"/>
                          <a:cs typeface="Arimo"/>
                          <a:sym typeface="Arimo"/>
                        </a:rPr>
                        <a:t>Report Writting</a:t>
                      </a:r>
                      <a:endParaRPr lang="en-US" dirty="0"/>
                    </a:p>
                  </a:txBody>
                  <a:tcPr/>
                </a:tc>
                <a:extLst>
                  <a:ext uri="{0D108BD9-81ED-4DB2-BD59-A6C34878D82A}">
                    <a16:rowId xmlns:a16="http://schemas.microsoft.com/office/drawing/2014/main" val="3961984426"/>
                  </a:ext>
                </a:extLst>
              </a:tr>
              <a:tr h="413273">
                <a:tc>
                  <a:txBody>
                    <a:bodyPr/>
                    <a:lstStyle/>
                    <a:p>
                      <a:r>
                        <a:rPr kumimoji="0" lang="en" sz="1400" b="0" i="0" u="none" strike="noStrike" kern="0" cap="none" spc="0" normalizeH="0" baseline="0" noProof="0" dirty="0">
                          <a:ln>
                            <a:noFill/>
                          </a:ln>
                          <a:solidFill>
                            <a:srgbClr val="181413"/>
                          </a:solidFill>
                          <a:effectLst/>
                          <a:uLnTx/>
                          <a:uFillTx/>
                          <a:latin typeface="Arimo"/>
                          <a:ea typeface="Arimo"/>
                          <a:cs typeface="Arimo"/>
                          <a:sym typeface="Arimo"/>
                        </a:rPr>
                        <a:t>Ali Kahful Wara (19K1066)</a:t>
                      </a:r>
                      <a:endParaRPr lang="en-US" dirty="0"/>
                    </a:p>
                  </a:txBody>
                  <a:tcPr/>
                </a:tc>
                <a:tc rowSpan="2">
                  <a:txBody>
                    <a:bodyPr/>
                    <a:lstStyle/>
                    <a:p>
                      <a:pPr algn="ctr"/>
                      <a:endParaRPr lang="en-US"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srgbClr val="181413"/>
                          </a:solidFill>
                          <a:effectLst/>
                          <a:uLnTx/>
                          <a:uFillTx/>
                          <a:latin typeface="Arimo"/>
                          <a:ea typeface="Arimo"/>
                          <a:cs typeface="Arimo"/>
                          <a:sym typeface="Arimo"/>
                        </a:rPr>
                        <a:t>PPT Desgining</a:t>
                      </a:r>
                      <a:endParaRPr lang="en-US" dirty="0"/>
                    </a:p>
                  </a:txBody>
                  <a:tcPr/>
                </a:tc>
                <a:extLst>
                  <a:ext uri="{0D108BD9-81ED-4DB2-BD59-A6C34878D82A}">
                    <a16:rowId xmlns:a16="http://schemas.microsoft.com/office/drawing/2014/main" val="564525224"/>
                  </a:ext>
                </a:extLst>
              </a:tr>
              <a:tr h="391045">
                <a:tc>
                  <a:txBody>
                    <a:bodyPr/>
                    <a:lstStyle/>
                    <a:p>
                      <a:r>
                        <a:rPr kumimoji="0" lang="en" sz="1400" b="0" i="0" u="none" strike="noStrike" kern="0" cap="none" spc="0" normalizeH="0" baseline="0" noProof="0" dirty="0">
                          <a:ln>
                            <a:noFill/>
                          </a:ln>
                          <a:solidFill>
                            <a:srgbClr val="181413"/>
                          </a:solidFill>
                          <a:effectLst/>
                          <a:uLnTx/>
                          <a:uFillTx/>
                          <a:latin typeface="Arimo"/>
                          <a:ea typeface="Arimo"/>
                          <a:cs typeface="Arimo"/>
                          <a:sym typeface="Arimo"/>
                        </a:rPr>
                        <a:t>Asad Irfan (22k-4276)</a:t>
                      </a:r>
                      <a:endParaRPr lang="en-US" dirty="0"/>
                    </a:p>
                  </a:txBody>
                  <a:tcPr/>
                </a:tc>
                <a:tc vMerge="1">
                  <a:txBody>
                    <a:bodyPr/>
                    <a:lstStyle/>
                    <a:p>
                      <a:endParaRPr lang="en-US" dirty="0"/>
                    </a:p>
                  </a:txBody>
                  <a:tcPr/>
                </a:tc>
                <a:extLst>
                  <a:ext uri="{0D108BD9-81ED-4DB2-BD59-A6C34878D82A}">
                    <a16:rowId xmlns:a16="http://schemas.microsoft.com/office/drawing/2014/main" val="1418043067"/>
                  </a:ext>
                </a:extLst>
              </a:tr>
            </a:tbl>
          </a:graphicData>
        </a:graphic>
      </p:graphicFrame>
      <p:graphicFrame>
        <p:nvGraphicFramePr>
          <p:cNvPr id="6" name="Table 5">
            <a:extLst>
              <a:ext uri="{FF2B5EF4-FFF2-40B4-BE49-F238E27FC236}">
                <a16:creationId xmlns:a16="http://schemas.microsoft.com/office/drawing/2014/main" id="{04942223-9BD1-2A33-C2D5-496CAE2CA9CF}"/>
              </a:ext>
            </a:extLst>
          </p:cNvPr>
          <p:cNvGraphicFramePr>
            <a:graphicFrameLocks noGrp="1"/>
          </p:cNvGraphicFramePr>
          <p:nvPr>
            <p:extLst>
              <p:ext uri="{D42A27DB-BD31-4B8C-83A1-F6EECF244321}">
                <p14:modId xmlns:p14="http://schemas.microsoft.com/office/powerpoint/2010/main" val="3727754990"/>
              </p:ext>
            </p:extLst>
          </p:nvPr>
        </p:nvGraphicFramePr>
        <p:xfrm>
          <a:off x="1525534" y="4001451"/>
          <a:ext cx="6096000" cy="370840"/>
        </p:xfrm>
        <a:graphic>
          <a:graphicData uri="http://schemas.openxmlformats.org/drawingml/2006/table">
            <a:tbl>
              <a:tblPr firstRow="1" bandRow="1">
                <a:tableStyleId>{15BDBE3C-889E-481B-9C31-84327C583DAC}</a:tableStyleId>
              </a:tblPr>
              <a:tblGrid>
                <a:gridCol w="3048000">
                  <a:extLst>
                    <a:ext uri="{9D8B030D-6E8A-4147-A177-3AD203B41FA5}">
                      <a16:colId xmlns:a16="http://schemas.microsoft.com/office/drawing/2014/main" val="2586152722"/>
                    </a:ext>
                  </a:extLst>
                </a:gridCol>
                <a:gridCol w="3048000">
                  <a:extLst>
                    <a:ext uri="{9D8B030D-6E8A-4147-A177-3AD203B41FA5}">
                      <a16:colId xmlns:a16="http://schemas.microsoft.com/office/drawing/2014/main" val="3803745254"/>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srgbClr val="181413"/>
                          </a:solidFill>
                          <a:effectLst/>
                          <a:uLnTx/>
                          <a:uFillTx/>
                          <a:latin typeface="Arimo"/>
                          <a:ea typeface="Arimo"/>
                          <a:cs typeface="Arimo"/>
                          <a:sym typeface="Arimo"/>
                        </a:rPr>
                        <a:t>Zain Baig (22k-4593</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srgbClr val="181413"/>
                          </a:solidFill>
                          <a:effectLst/>
                          <a:uLnTx/>
                          <a:uFillTx/>
                          <a:latin typeface="Arimo"/>
                          <a:ea typeface="Arimo"/>
                          <a:cs typeface="Arimo"/>
                          <a:sym typeface="Arimo"/>
                        </a:rPr>
                        <a:t>Population Survey </a:t>
                      </a:r>
                      <a:endParaRPr lang="en-US" dirty="0"/>
                    </a:p>
                  </a:txBody>
                  <a:tcPr/>
                </a:tc>
                <a:extLst>
                  <a:ext uri="{0D108BD9-81ED-4DB2-BD59-A6C34878D82A}">
                    <a16:rowId xmlns:a16="http://schemas.microsoft.com/office/drawing/2014/main" val="398052953"/>
                  </a:ext>
                </a:extLst>
              </a:tr>
            </a:tbl>
          </a:graphicData>
        </a:graphic>
      </p:graphicFrame>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grpSp>
        <p:nvGrpSpPr>
          <p:cNvPr id="470" name="Google Shape;470;p39"/>
          <p:cNvGrpSpPr/>
          <p:nvPr/>
        </p:nvGrpSpPr>
        <p:grpSpPr>
          <a:xfrm>
            <a:off x="3684012" y="687300"/>
            <a:ext cx="5459988" cy="4456200"/>
            <a:chOff x="3684011" y="687300"/>
            <a:chExt cx="5459988" cy="4456200"/>
          </a:xfrm>
        </p:grpSpPr>
        <p:grpSp>
          <p:nvGrpSpPr>
            <p:cNvPr id="471" name="Google Shape;471;p39"/>
            <p:cNvGrpSpPr/>
            <p:nvPr/>
          </p:nvGrpSpPr>
          <p:grpSpPr>
            <a:xfrm>
              <a:off x="5079436" y="2081069"/>
              <a:ext cx="4007865" cy="2250112"/>
              <a:chOff x="4582907" y="2021475"/>
              <a:chExt cx="5035006" cy="2826774"/>
            </a:xfrm>
          </p:grpSpPr>
          <p:grpSp>
            <p:nvGrpSpPr>
              <p:cNvPr id="472" name="Google Shape;472;p39"/>
              <p:cNvGrpSpPr/>
              <p:nvPr/>
            </p:nvGrpSpPr>
            <p:grpSpPr>
              <a:xfrm>
                <a:off x="4582907" y="2021475"/>
                <a:ext cx="2374269" cy="2826774"/>
                <a:chOff x="4474282" y="2021475"/>
                <a:chExt cx="2374269" cy="2826774"/>
              </a:xfrm>
            </p:grpSpPr>
            <p:pic>
              <p:nvPicPr>
                <p:cNvPr id="473" name="Google Shape;473;p39"/>
                <p:cNvPicPr preferRelativeResize="0"/>
                <p:nvPr/>
              </p:nvPicPr>
              <p:blipFill>
                <a:blip r:embed="rId3">
                  <a:alphaModFix/>
                </a:blip>
                <a:stretch>
                  <a:fillRect/>
                </a:stretch>
              </p:blipFill>
              <p:spPr>
                <a:xfrm rot="3">
                  <a:off x="5361351" y="2021476"/>
                  <a:ext cx="1487200" cy="2485300"/>
                </a:xfrm>
                <a:prstGeom prst="rect">
                  <a:avLst/>
                </a:prstGeom>
                <a:noFill/>
                <a:ln>
                  <a:noFill/>
                </a:ln>
              </p:spPr>
            </p:pic>
            <p:pic>
              <p:nvPicPr>
                <p:cNvPr id="474" name="Google Shape;474;p39"/>
                <p:cNvPicPr preferRelativeResize="0"/>
                <p:nvPr/>
              </p:nvPicPr>
              <p:blipFill>
                <a:blip r:embed="rId3">
                  <a:alphaModFix/>
                </a:blip>
                <a:stretch>
                  <a:fillRect/>
                </a:stretch>
              </p:blipFill>
              <p:spPr>
                <a:xfrm rot="-1180187">
                  <a:off x="4781701" y="2664438"/>
                  <a:ext cx="1219551" cy="2038024"/>
                </a:xfrm>
                <a:prstGeom prst="rect">
                  <a:avLst/>
                </a:prstGeom>
                <a:noFill/>
                <a:ln>
                  <a:noFill/>
                </a:ln>
              </p:spPr>
            </p:pic>
          </p:grpSp>
          <p:grpSp>
            <p:nvGrpSpPr>
              <p:cNvPr id="475" name="Google Shape;475;p39"/>
              <p:cNvGrpSpPr/>
              <p:nvPr/>
            </p:nvGrpSpPr>
            <p:grpSpPr>
              <a:xfrm flipH="1">
                <a:off x="7243644" y="2021475"/>
                <a:ext cx="2374269" cy="2826774"/>
                <a:chOff x="4474282" y="2021475"/>
                <a:chExt cx="2374269" cy="2826774"/>
              </a:xfrm>
            </p:grpSpPr>
            <p:pic>
              <p:nvPicPr>
                <p:cNvPr id="476" name="Google Shape;476;p39"/>
                <p:cNvPicPr preferRelativeResize="0"/>
                <p:nvPr/>
              </p:nvPicPr>
              <p:blipFill>
                <a:blip r:embed="rId3">
                  <a:alphaModFix/>
                </a:blip>
                <a:stretch>
                  <a:fillRect/>
                </a:stretch>
              </p:blipFill>
              <p:spPr>
                <a:xfrm rot="3">
                  <a:off x="5361351" y="2021476"/>
                  <a:ext cx="1487200" cy="2485300"/>
                </a:xfrm>
                <a:prstGeom prst="rect">
                  <a:avLst/>
                </a:prstGeom>
                <a:noFill/>
                <a:ln>
                  <a:noFill/>
                </a:ln>
              </p:spPr>
            </p:pic>
            <p:pic>
              <p:nvPicPr>
                <p:cNvPr id="477" name="Google Shape;477;p39"/>
                <p:cNvPicPr preferRelativeResize="0"/>
                <p:nvPr/>
              </p:nvPicPr>
              <p:blipFill>
                <a:blip r:embed="rId3">
                  <a:alphaModFix/>
                </a:blip>
                <a:stretch>
                  <a:fillRect/>
                </a:stretch>
              </p:blipFill>
              <p:spPr>
                <a:xfrm rot="-1180187">
                  <a:off x="4781701" y="2664438"/>
                  <a:ext cx="1219551" cy="2038024"/>
                </a:xfrm>
                <a:prstGeom prst="rect">
                  <a:avLst/>
                </a:prstGeom>
                <a:noFill/>
                <a:ln>
                  <a:noFill/>
                </a:ln>
              </p:spPr>
            </p:pic>
          </p:grpSp>
        </p:grpSp>
        <p:pic>
          <p:nvPicPr>
            <p:cNvPr id="478" name="Google Shape;478;p39"/>
            <p:cNvPicPr preferRelativeResize="0"/>
            <p:nvPr/>
          </p:nvPicPr>
          <p:blipFill>
            <a:blip r:embed="rId4">
              <a:alphaModFix/>
            </a:blip>
            <a:stretch>
              <a:fillRect/>
            </a:stretch>
          </p:blipFill>
          <p:spPr>
            <a:xfrm flipH="1">
              <a:off x="6400600" y="687300"/>
              <a:ext cx="1946025" cy="4348149"/>
            </a:xfrm>
            <a:prstGeom prst="rect">
              <a:avLst/>
            </a:prstGeom>
            <a:noFill/>
            <a:ln>
              <a:noFill/>
            </a:ln>
          </p:spPr>
        </p:pic>
        <p:pic>
          <p:nvPicPr>
            <p:cNvPr id="479" name="Google Shape;479;p39"/>
            <p:cNvPicPr preferRelativeResize="0"/>
            <p:nvPr/>
          </p:nvPicPr>
          <p:blipFill>
            <a:blip r:embed="rId5">
              <a:alphaModFix/>
            </a:blip>
            <a:stretch>
              <a:fillRect/>
            </a:stretch>
          </p:blipFill>
          <p:spPr>
            <a:xfrm>
              <a:off x="4097400" y="2658000"/>
              <a:ext cx="5046599" cy="2485500"/>
            </a:xfrm>
            <a:prstGeom prst="rect">
              <a:avLst/>
            </a:prstGeom>
            <a:noFill/>
            <a:ln>
              <a:noFill/>
            </a:ln>
          </p:spPr>
        </p:pic>
        <p:pic>
          <p:nvPicPr>
            <p:cNvPr id="480" name="Google Shape;480;p39"/>
            <p:cNvPicPr preferRelativeResize="0"/>
            <p:nvPr/>
          </p:nvPicPr>
          <p:blipFill>
            <a:blip r:embed="rId6">
              <a:alphaModFix/>
            </a:blip>
            <a:stretch>
              <a:fillRect/>
            </a:stretch>
          </p:blipFill>
          <p:spPr>
            <a:xfrm flipH="1">
              <a:off x="3684011" y="3481665"/>
              <a:ext cx="1109226" cy="230496"/>
            </a:xfrm>
            <a:prstGeom prst="rect">
              <a:avLst/>
            </a:prstGeom>
            <a:noFill/>
            <a:ln>
              <a:noFill/>
            </a:ln>
          </p:spPr>
        </p:pic>
        <p:pic>
          <p:nvPicPr>
            <p:cNvPr id="481" name="Google Shape;481;p39"/>
            <p:cNvPicPr preferRelativeResize="0"/>
            <p:nvPr/>
          </p:nvPicPr>
          <p:blipFill>
            <a:blip r:embed="rId7">
              <a:alphaModFix/>
            </a:blip>
            <a:stretch>
              <a:fillRect/>
            </a:stretch>
          </p:blipFill>
          <p:spPr>
            <a:xfrm rot="-727271">
              <a:off x="5104725" y="1440755"/>
              <a:ext cx="367226" cy="280015"/>
            </a:xfrm>
            <a:prstGeom prst="rect">
              <a:avLst/>
            </a:prstGeom>
            <a:noFill/>
            <a:ln>
              <a:noFill/>
            </a:ln>
          </p:spPr>
        </p:pic>
        <p:pic>
          <p:nvPicPr>
            <p:cNvPr id="482" name="Google Shape;482;p39"/>
            <p:cNvPicPr preferRelativeResize="0"/>
            <p:nvPr/>
          </p:nvPicPr>
          <p:blipFill>
            <a:blip r:embed="rId8">
              <a:alphaModFix/>
            </a:blip>
            <a:stretch>
              <a:fillRect/>
            </a:stretch>
          </p:blipFill>
          <p:spPr>
            <a:xfrm>
              <a:off x="8574776" y="1603024"/>
              <a:ext cx="257099" cy="257124"/>
            </a:xfrm>
            <a:prstGeom prst="rect">
              <a:avLst/>
            </a:prstGeom>
            <a:noFill/>
            <a:ln>
              <a:noFill/>
            </a:ln>
          </p:spPr>
        </p:pic>
      </p:grpSp>
      <p:sp>
        <p:nvSpPr>
          <p:cNvPr id="483" name="Google Shape;483;p39"/>
          <p:cNvSpPr txBox="1">
            <a:spLocks noGrp="1"/>
          </p:cNvSpPr>
          <p:nvPr>
            <p:ph type="title"/>
          </p:nvPr>
        </p:nvSpPr>
        <p:spPr>
          <a:xfrm>
            <a:off x="674314" y="2370578"/>
            <a:ext cx="4080000" cy="85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484" name="Google Shape;484;p39"/>
          <p:cNvSpPr txBox="1">
            <a:spLocks noGrp="1"/>
          </p:cNvSpPr>
          <p:nvPr>
            <p:ph type="title" idx="2"/>
          </p:nvPr>
        </p:nvSpPr>
        <p:spPr>
          <a:xfrm>
            <a:off x="674314" y="151828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pic>
        <p:nvPicPr>
          <p:cNvPr id="486" name="Google Shape;486;p39"/>
          <p:cNvPicPr preferRelativeResize="0"/>
          <p:nvPr/>
        </p:nvPicPr>
        <p:blipFill>
          <a:blip r:embed="rId8">
            <a:alphaModFix/>
          </a:blip>
          <a:stretch>
            <a:fillRect/>
          </a:stretch>
        </p:blipFill>
        <p:spPr>
          <a:xfrm>
            <a:off x="-161592" y="1603030"/>
            <a:ext cx="373200" cy="373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0"/>
          <p:cNvSpPr txBox="1">
            <a:spLocks noGrp="1"/>
          </p:cNvSpPr>
          <p:nvPr>
            <p:ph type="title"/>
          </p:nvPr>
        </p:nvSpPr>
        <p:spPr>
          <a:xfrm>
            <a:off x="720000" y="445025"/>
            <a:ext cx="7704000" cy="7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dirty="0"/>
              <a:t>Learning about Mental Health, Sleeping Patterns and their Relation</a:t>
            </a:r>
            <a:endParaRPr sz="2500" dirty="0"/>
          </a:p>
        </p:txBody>
      </p:sp>
      <p:sp>
        <p:nvSpPr>
          <p:cNvPr id="493" name="Google Shape;493;p40"/>
          <p:cNvSpPr txBox="1">
            <a:spLocks noGrp="1"/>
          </p:cNvSpPr>
          <p:nvPr>
            <p:ph type="subTitle" idx="2"/>
          </p:nvPr>
        </p:nvSpPr>
        <p:spPr>
          <a:xfrm>
            <a:off x="449383" y="1544607"/>
            <a:ext cx="8245234" cy="3079525"/>
          </a:xfrm>
          <a:prstGeom prst="rect">
            <a:avLst/>
          </a:prstGeom>
        </p:spPr>
        <p:txBody>
          <a:bodyPr spcFirstLastPara="1" wrap="square" lIns="91425" tIns="91425" rIns="91425" bIns="91425" anchor="t" anchorCtr="0">
            <a:noAutofit/>
          </a:bodyPr>
          <a:lstStyle/>
          <a:p>
            <a:pPr marL="482600" indent="-342900" algn="l">
              <a:buFont typeface="Wingdings" panose="05000000000000000000" pitchFamily="2" charset="2"/>
              <a:buChar char="q"/>
            </a:pPr>
            <a:r>
              <a:rPr lang="en-US" b="1" i="0" dirty="0">
                <a:effectLst/>
                <a:latin typeface="Calisto MT" panose="02040603050505030304" pitchFamily="18" charset="0"/>
              </a:rPr>
              <a:t>Interconnected Nature:</a:t>
            </a:r>
            <a:r>
              <a:rPr lang="en-US" b="0" i="0" dirty="0">
                <a:solidFill>
                  <a:srgbClr val="ECECF1"/>
                </a:solidFill>
                <a:effectLst/>
                <a:latin typeface="Calisto MT" panose="02040603050505030304" pitchFamily="18" charset="0"/>
              </a:rPr>
              <a:t> </a:t>
            </a:r>
            <a:r>
              <a:rPr lang="en-US" b="0" i="0" dirty="0">
                <a:effectLst/>
                <a:latin typeface="Calisto MT" panose="02040603050505030304" pitchFamily="18" charset="0"/>
                <a:ea typeface="Arimo" panose="020B0604020202020204" charset="0"/>
                <a:cs typeface="Arimo" panose="020B0604020202020204" charset="0"/>
              </a:rPr>
              <a:t> Mental health and sleep are integral components of our overall well-being. A disruption in one can adversely affect the other, forming a bidirectional relationship.</a:t>
            </a:r>
          </a:p>
          <a:p>
            <a:pPr marL="482600" indent="-342900" algn="l">
              <a:buFont typeface="Wingdings" panose="05000000000000000000" pitchFamily="2" charset="2"/>
              <a:buChar char="q"/>
            </a:pPr>
            <a:endParaRPr lang="en-US" b="1" i="0" dirty="0">
              <a:effectLst/>
              <a:latin typeface="Calisto MT" panose="02040603050505030304" pitchFamily="18" charset="0"/>
              <a:ea typeface="Arimo" panose="020B0604020202020204" charset="0"/>
              <a:cs typeface="Arimo" panose="020B0604020202020204" charset="0"/>
            </a:endParaRPr>
          </a:p>
          <a:p>
            <a:pPr algn="l">
              <a:buFont typeface="Wingdings" panose="05000000000000000000" pitchFamily="2" charset="2"/>
              <a:buChar char="q"/>
            </a:pPr>
            <a:r>
              <a:rPr lang="en-US" b="1" i="0" dirty="0">
                <a:effectLst/>
                <a:latin typeface="Calisto MT" panose="02040603050505030304" pitchFamily="18" charset="0"/>
              </a:rPr>
              <a:t>Epidemic of Mental Health Issues:</a:t>
            </a:r>
            <a:r>
              <a:rPr lang="en-US" b="0" i="0" dirty="0">
                <a:effectLst/>
                <a:latin typeface="Calisto MT" panose="02040603050505030304" pitchFamily="18" charset="0"/>
              </a:rPr>
              <a:t> In contemporary society, there is a growing prevalence of mental health issues, ranging from stress and anxiety to more severe conditions like depression and PTSD.</a:t>
            </a:r>
          </a:p>
          <a:p>
            <a:pPr algn="l">
              <a:buFont typeface="Wingdings" panose="05000000000000000000" pitchFamily="2" charset="2"/>
              <a:buChar char="q"/>
            </a:pPr>
            <a:r>
              <a:rPr lang="en-US" b="1" i="0" dirty="0">
                <a:effectLst/>
                <a:latin typeface="Calisto MT" panose="02040603050505030304" pitchFamily="18" charset="0"/>
              </a:rPr>
              <a:t>Rising Sleep Disorders:</a:t>
            </a:r>
            <a:r>
              <a:rPr lang="en-US" b="0" i="0" dirty="0">
                <a:effectLst/>
                <a:latin typeface="Calisto MT" panose="02040603050505030304" pitchFamily="18" charset="0"/>
              </a:rPr>
              <a:t> Concurrently, sleep disorders are on the rise, with a significant portion of the population experiencing disruptions in their sleep patterns, contributing to a cycle of mental health challenges.</a:t>
            </a:r>
          </a:p>
          <a:p>
            <a:pPr algn="l">
              <a:buFont typeface="Wingdings" panose="05000000000000000000" pitchFamily="2" charset="2"/>
              <a:buChar char="q"/>
            </a:pPr>
            <a:r>
              <a:rPr lang="en-US" b="1" i="0" dirty="0">
                <a:effectLst/>
                <a:latin typeface="Calisto MT" panose="02040603050505030304" pitchFamily="18" charset="0"/>
              </a:rPr>
              <a:t>Public Health Concern:</a:t>
            </a:r>
            <a:r>
              <a:rPr lang="en-US" b="0" i="0" dirty="0">
                <a:effectLst/>
                <a:latin typeface="Calisto MT" panose="02040603050505030304" pitchFamily="18" charset="0"/>
              </a:rPr>
              <a:t> Recognizing the coexistence of mental health issues and sleep disorders is crucial in addressing a public health concern, demanding comprehensive approaches to develop effective strategies for overall well-being.</a:t>
            </a:r>
          </a:p>
          <a:p>
            <a:pPr marL="0" lvl="0" indent="0" algn="l" rtl="0">
              <a:spcBef>
                <a:spcPts val="0"/>
              </a:spcBef>
              <a:spcAft>
                <a:spcPts val="0"/>
              </a:spcAft>
              <a:buNone/>
            </a:pPr>
            <a:endParaRPr dirty="0">
              <a:latin typeface="Calisto MT" panose="02040603050505030304" pitchFamily="18" charset="0"/>
              <a:ea typeface="Arimo" panose="020B0604020202020204" charset="0"/>
              <a:cs typeface="Arimo" panose="020B0604020202020204" charset="0"/>
            </a:endParaRPr>
          </a:p>
        </p:txBody>
      </p:sp>
      <p:pic>
        <p:nvPicPr>
          <p:cNvPr id="495" name="Google Shape;495;p40"/>
          <p:cNvPicPr preferRelativeResize="0"/>
          <p:nvPr/>
        </p:nvPicPr>
        <p:blipFill>
          <a:blip r:embed="rId3">
            <a:alphaModFix/>
          </a:blip>
          <a:stretch>
            <a:fillRect/>
          </a:stretch>
        </p:blipFill>
        <p:spPr>
          <a:xfrm>
            <a:off x="8837598" y="1964742"/>
            <a:ext cx="373200" cy="373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42"/>
          <p:cNvSpPr txBox="1">
            <a:spLocks noGrp="1"/>
          </p:cNvSpPr>
          <p:nvPr>
            <p:ph type="title"/>
          </p:nvPr>
        </p:nvSpPr>
        <p:spPr>
          <a:xfrm>
            <a:off x="720000" y="472209"/>
            <a:ext cx="7704000" cy="72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500" dirty="0"/>
              <a:t>Relationship Between Students, stress and sleep.</a:t>
            </a:r>
            <a:endParaRPr sz="2500" dirty="0"/>
          </a:p>
        </p:txBody>
      </p:sp>
      <p:sp>
        <p:nvSpPr>
          <p:cNvPr id="514" name="Google Shape;514;p42"/>
          <p:cNvSpPr txBox="1"/>
          <p:nvPr/>
        </p:nvSpPr>
        <p:spPr>
          <a:xfrm>
            <a:off x="224700" y="3720338"/>
            <a:ext cx="990600" cy="80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solidFill>
                  <a:schemeClr val="dk1"/>
                </a:solidFill>
                <a:latin typeface="Calistoga"/>
                <a:sym typeface="Calistoga"/>
              </a:rPr>
              <a:t>1</a:t>
            </a:r>
            <a:endParaRPr sz="4000" dirty="0"/>
          </a:p>
        </p:txBody>
      </p:sp>
      <p:graphicFrame>
        <p:nvGraphicFramePr>
          <p:cNvPr id="3" name="Diagram 2">
            <a:extLst>
              <a:ext uri="{FF2B5EF4-FFF2-40B4-BE49-F238E27FC236}">
                <a16:creationId xmlns:a16="http://schemas.microsoft.com/office/drawing/2014/main" id="{4298BF2F-9908-75A5-C043-69CE8383ECB7}"/>
              </a:ext>
            </a:extLst>
          </p:cNvPr>
          <p:cNvGraphicFramePr/>
          <p:nvPr>
            <p:extLst>
              <p:ext uri="{D42A27DB-BD31-4B8C-83A1-F6EECF244321}">
                <p14:modId xmlns:p14="http://schemas.microsoft.com/office/powerpoint/2010/main" val="4034822576"/>
              </p:ext>
            </p:extLst>
          </p:nvPr>
        </p:nvGraphicFramePr>
        <p:xfrm>
          <a:off x="1524000" y="70214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49"/>
          <p:cNvSpPr txBox="1">
            <a:spLocks noGrp="1"/>
          </p:cNvSpPr>
          <p:nvPr>
            <p:ph type="title"/>
          </p:nvPr>
        </p:nvSpPr>
        <p:spPr>
          <a:xfrm>
            <a:off x="1882991" y="1376600"/>
            <a:ext cx="5954349" cy="2170200"/>
          </a:xfrm>
          <a:prstGeom prst="rect">
            <a:avLst/>
          </a:prstGeom>
        </p:spPr>
        <p:txBody>
          <a:bodyPr spcFirstLastPara="1" wrap="square" lIns="91425" tIns="91425" rIns="91425" bIns="91425" anchor="ctr" anchorCtr="0">
            <a:noAutofit/>
          </a:bodyPr>
          <a:lstStyle/>
          <a:p>
            <a:pPr algn="l"/>
            <a:br>
              <a:rPr lang="en" sz="4000" dirty="0"/>
            </a:br>
            <a:r>
              <a:rPr lang="en" sz="4000" dirty="0"/>
              <a:t>Pittsburg Sleep Quality index and its results</a:t>
            </a:r>
          </a:p>
        </p:txBody>
      </p:sp>
      <p:grpSp>
        <p:nvGrpSpPr>
          <p:cNvPr id="649" name="Google Shape;649;p49"/>
          <p:cNvGrpSpPr/>
          <p:nvPr/>
        </p:nvGrpSpPr>
        <p:grpSpPr>
          <a:xfrm>
            <a:off x="1189409" y="481505"/>
            <a:ext cx="7041311" cy="4211871"/>
            <a:chOff x="1189409" y="481505"/>
            <a:chExt cx="7041311" cy="4211871"/>
          </a:xfrm>
        </p:grpSpPr>
        <p:pic>
          <p:nvPicPr>
            <p:cNvPr id="650" name="Google Shape;650;p49"/>
            <p:cNvPicPr preferRelativeResize="0"/>
            <p:nvPr/>
          </p:nvPicPr>
          <p:blipFill>
            <a:blip r:embed="rId3">
              <a:alphaModFix/>
            </a:blip>
            <a:stretch>
              <a:fillRect/>
            </a:stretch>
          </p:blipFill>
          <p:spPr>
            <a:xfrm rot="775372">
              <a:off x="6565216" y="4481620"/>
              <a:ext cx="244901" cy="186737"/>
            </a:xfrm>
            <a:prstGeom prst="rect">
              <a:avLst/>
            </a:prstGeom>
            <a:noFill/>
            <a:ln>
              <a:noFill/>
            </a:ln>
          </p:spPr>
        </p:pic>
        <p:grpSp>
          <p:nvGrpSpPr>
            <p:cNvPr id="651" name="Google Shape;651;p49"/>
            <p:cNvGrpSpPr/>
            <p:nvPr/>
          </p:nvGrpSpPr>
          <p:grpSpPr>
            <a:xfrm>
              <a:off x="1189409" y="481505"/>
              <a:ext cx="7041311" cy="3785917"/>
              <a:chOff x="1189409" y="481505"/>
              <a:chExt cx="7041311" cy="3785917"/>
            </a:xfrm>
          </p:grpSpPr>
          <p:pic>
            <p:nvPicPr>
              <p:cNvPr id="652" name="Google Shape;652;p49"/>
              <p:cNvPicPr preferRelativeResize="0"/>
              <p:nvPr/>
            </p:nvPicPr>
            <p:blipFill>
              <a:blip r:embed="rId4">
                <a:alphaModFix/>
              </a:blip>
              <a:stretch>
                <a:fillRect/>
              </a:stretch>
            </p:blipFill>
            <p:spPr>
              <a:xfrm>
                <a:off x="5758895" y="481505"/>
                <a:ext cx="2471824" cy="513625"/>
              </a:xfrm>
              <a:prstGeom prst="rect">
                <a:avLst/>
              </a:prstGeom>
              <a:noFill/>
              <a:ln>
                <a:noFill/>
              </a:ln>
            </p:spPr>
          </p:pic>
          <p:pic>
            <p:nvPicPr>
              <p:cNvPr id="653" name="Google Shape;653;p49"/>
              <p:cNvPicPr preferRelativeResize="0"/>
              <p:nvPr/>
            </p:nvPicPr>
            <p:blipFill>
              <a:blip r:embed="rId3">
                <a:alphaModFix/>
              </a:blip>
              <a:stretch>
                <a:fillRect/>
              </a:stretch>
            </p:blipFill>
            <p:spPr>
              <a:xfrm rot="-851579">
                <a:off x="1218125" y="888956"/>
                <a:ext cx="367226" cy="280015"/>
              </a:xfrm>
              <a:prstGeom prst="rect">
                <a:avLst/>
              </a:prstGeom>
              <a:noFill/>
              <a:ln>
                <a:noFill/>
              </a:ln>
            </p:spPr>
          </p:pic>
          <p:pic>
            <p:nvPicPr>
              <p:cNvPr id="654" name="Google Shape;654;p49"/>
              <p:cNvPicPr preferRelativeResize="0"/>
              <p:nvPr/>
            </p:nvPicPr>
            <p:blipFill>
              <a:blip r:embed="rId5">
                <a:alphaModFix/>
              </a:blip>
              <a:stretch>
                <a:fillRect/>
              </a:stretch>
            </p:blipFill>
            <p:spPr>
              <a:xfrm rot="1275511">
                <a:off x="2537532" y="3984307"/>
                <a:ext cx="257460" cy="244764"/>
              </a:xfrm>
              <a:prstGeom prst="rect">
                <a:avLst/>
              </a:prstGeom>
              <a:noFill/>
              <a:ln>
                <a:noFill/>
              </a:ln>
            </p:spPr>
          </p:pic>
        </p:grpSp>
      </p:grpSp>
      <p:pic>
        <p:nvPicPr>
          <p:cNvPr id="5" name="Picture 4">
            <a:extLst>
              <a:ext uri="{FF2B5EF4-FFF2-40B4-BE49-F238E27FC236}">
                <a16:creationId xmlns:a16="http://schemas.microsoft.com/office/drawing/2014/main" id="{2E5FFB10-2076-E583-F2FF-1D169259918C}"/>
              </a:ext>
            </a:extLst>
          </p:cNvPr>
          <p:cNvPicPr>
            <a:picLocks noChangeAspect="1"/>
          </p:cNvPicPr>
          <p:nvPr/>
        </p:nvPicPr>
        <p:blipFill>
          <a:blip r:embed="rId6"/>
          <a:stretch>
            <a:fillRect/>
          </a:stretch>
        </p:blipFill>
        <p:spPr>
          <a:xfrm>
            <a:off x="1614075" y="1149082"/>
            <a:ext cx="1944793" cy="13412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52"/>
          <p:cNvSpPr txBox="1">
            <a:spLocks noGrp="1"/>
          </p:cNvSpPr>
          <p:nvPr>
            <p:ph type="title"/>
          </p:nvPr>
        </p:nvSpPr>
        <p:spPr>
          <a:xfrm>
            <a:off x="720000" y="445025"/>
            <a:ext cx="7704000" cy="72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PSQI (Pittsburgh Sleep Quality Index)</a:t>
            </a:r>
            <a:endParaRPr sz="3200" dirty="0"/>
          </a:p>
        </p:txBody>
      </p:sp>
      <p:sp>
        <p:nvSpPr>
          <p:cNvPr id="684" name="Google Shape;684;p52"/>
          <p:cNvSpPr/>
          <p:nvPr/>
        </p:nvSpPr>
        <p:spPr>
          <a:xfrm>
            <a:off x="1962329" y="2525738"/>
            <a:ext cx="2471100" cy="999300"/>
          </a:xfrm>
          <a:prstGeom prst="roundRect">
            <a:avLst>
              <a:gd name="adj" fmla="val 16667"/>
            </a:avLst>
          </a:pr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400" dirty="0">
                <a:solidFill>
                  <a:schemeClr val="lt1"/>
                </a:solidFill>
                <a:latin typeface="Calistoga"/>
                <a:ea typeface="Calistoga"/>
                <a:cs typeface="Calistoga"/>
                <a:sym typeface="Calistoga"/>
              </a:rPr>
              <a:t> Sleep Quality </a:t>
            </a:r>
            <a:endParaRPr sz="2400" dirty="0">
              <a:solidFill>
                <a:schemeClr val="lt1"/>
              </a:solidFill>
              <a:latin typeface="Calistoga"/>
              <a:ea typeface="Calistoga"/>
              <a:cs typeface="Calistoga"/>
              <a:sym typeface="Calistoga"/>
            </a:endParaRPr>
          </a:p>
        </p:txBody>
      </p:sp>
      <p:sp>
        <p:nvSpPr>
          <p:cNvPr id="685" name="Google Shape;685;p52"/>
          <p:cNvSpPr/>
          <p:nvPr/>
        </p:nvSpPr>
        <p:spPr>
          <a:xfrm>
            <a:off x="1962329" y="3699175"/>
            <a:ext cx="2471100" cy="999300"/>
          </a:xfrm>
          <a:prstGeom prst="roundRect">
            <a:avLst>
              <a:gd name="adj" fmla="val 16667"/>
            </a:avLst>
          </a:prstGeom>
          <a:solidFill>
            <a:schemeClr val="accent2">
              <a:lumMod val="25000"/>
            </a:schemeClr>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400" dirty="0">
                <a:solidFill>
                  <a:schemeClr val="lt1"/>
                </a:solidFill>
                <a:latin typeface="Calistoga"/>
                <a:ea typeface="Calistoga"/>
                <a:cs typeface="Calistoga"/>
                <a:sym typeface="Calistoga"/>
              </a:rPr>
              <a:t>Sleep Latency</a:t>
            </a:r>
            <a:endParaRPr sz="2400" dirty="0">
              <a:solidFill>
                <a:schemeClr val="lt1"/>
              </a:solidFill>
              <a:latin typeface="Calistoga"/>
              <a:ea typeface="Calistoga"/>
              <a:cs typeface="Calistoga"/>
              <a:sym typeface="Calistoga"/>
            </a:endParaRPr>
          </a:p>
        </p:txBody>
      </p:sp>
      <p:sp>
        <p:nvSpPr>
          <p:cNvPr id="686" name="Google Shape;686;p52"/>
          <p:cNvSpPr/>
          <p:nvPr/>
        </p:nvSpPr>
        <p:spPr>
          <a:xfrm>
            <a:off x="4710571" y="2525738"/>
            <a:ext cx="2471100" cy="9993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400" dirty="0">
                <a:solidFill>
                  <a:schemeClr val="dk1"/>
                </a:solidFill>
                <a:latin typeface="Calistoga"/>
                <a:ea typeface="Calistoga"/>
                <a:cs typeface="Calistoga"/>
                <a:sym typeface="Calistoga"/>
              </a:rPr>
              <a:t>Sleep Duration</a:t>
            </a:r>
            <a:endParaRPr sz="2400" dirty="0">
              <a:solidFill>
                <a:schemeClr val="dk1"/>
              </a:solidFill>
              <a:latin typeface="Calistoga"/>
              <a:ea typeface="Calistoga"/>
              <a:cs typeface="Calistoga"/>
              <a:sym typeface="Calistoga"/>
            </a:endParaRPr>
          </a:p>
        </p:txBody>
      </p:sp>
      <p:sp>
        <p:nvSpPr>
          <p:cNvPr id="688" name="Google Shape;688;p52"/>
          <p:cNvSpPr/>
          <p:nvPr/>
        </p:nvSpPr>
        <p:spPr>
          <a:xfrm>
            <a:off x="4710571" y="3699175"/>
            <a:ext cx="2471100" cy="9993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400" dirty="0">
                <a:solidFill>
                  <a:schemeClr val="dk1"/>
                </a:solidFill>
                <a:latin typeface="Calistoga"/>
                <a:ea typeface="Calistoga"/>
                <a:cs typeface="Calistoga"/>
                <a:sym typeface="Calistoga"/>
              </a:rPr>
              <a:t>Overall Sleep Quality</a:t>
            </a:r>
            <a:endParaRPr sz="2400" dirty="0">
              <a:solidFill>
                <a:schemeClr val="dk1"/>
              </a:solidFill>
              <a:latin typeface="Calistoga"/>
              <a:ea typeface="Calistoga"/>
              <a:cs typeface="Calistoga"/>
              <a:sym typeface="Calistoga"/>
            </a:endParaRPr>
          </a:p>
        </p:txBody>
      </p:sp>
      <p:sp>
        <p:nvSpPr>
          <p:cNvPr id="690" name="Google Shape;690;p52"/>
          <p:cNvSpPr txBox="1">
            <a:spLocks noGrp="1"/>
          </p:cNvSpPr>
          <p:nvPr>
            <p:ph type="subTitle" idx="4294967295"/>
          </p:nvPr>
        </p:nvSpPr>
        <p:spPr>
          <a:xfrm>
            <a:off x="720000" y="1167425"/>
            <a:ext cx="7704000" cy="64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Calisto MT" panose="02040603050505030304" pitchFamily="18" charset="0"/>
              </a:rPr>
              <a:t>The Pittsburgh Sleep Quality Index (PSQI) is a self-report questionnaire that assesses sleep quality over a one-month period, encompassing seven components, including sleep duration, latency, disturbances, efficiency, and overall satisfaction, providing a comprehensive evaluation of an individual's sleep quality.</a:t>
            </a:r>
            <a:endParaRPr lang="en-US" dirty="0">
              <a:solidFill>
                <a:schemeClr val="tx1"/>
              </a:solidFill>
              <a:latin typeface="Calisto MT" panose="020406030505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797" y="1210250"/>
            <a:ext cx="5258406" cy="3606880"/>
          </a:xfrm>
        </p:spPr>
        <p:txBody>
          <a:bodyPr/>
          <a:lstStyle/>
          <a:p>
            <a:pPr algn="l"/>
            <a:r>
              <a:rPr lang="en-US" sz="1600" b="1" dirty="0">
                <a:latin typeface="Calisto MT" panose="02040603050505030304" pitchFamily="18" charset="0"/>
              </a:rPr>
              <a:t>1. Subjective Sleep Quality</a:t>
            </a:r>
            <a:r>
              <a:rPr lang="en-US" sz="1600" dirty="0">
                <a:latin typeface="Calisto MT" panose="02040603050505030304" pitchFamily="18" charset="0"/>
              </a:rPr>
              <a:t>: </a:t>
            </a:r>
            <a:br>
              <a:rPr lang="en-US" sz="1600" dirty="0">
                <a:latin typeface="Calisto MT" panose="02040603050505030304" pitchFamily="18" charset="0"/>
              </a:rPr>
            </a:br>
            <a:r>
              <a:rPr lang="en-US" sz="1400" dirty="0">
                <a:latin typeface="Calisto MT" panose="02040603050505030304" pitchFamily="18" charset="0"/>
              </a:rPr>
              <a:t>This category evaluates overall sleep satisfaction, with higher scores indicating poorer sleep quality.</a:t>
            </a:r>
            <a:br>
              <a:rPr lang="en-US" sz="1400" dirty="0">
                <a:latin typeface="Calisto MT" panose="02040603050505030304" pitchFamily="18" charset="0"/>
              </a:rPr>
            </a:br>
            <a:r>
              <a:rPr lang="en-US" sz="1600" b="1" dirty="0">
                <a:latin typeface="Calisto MT" panose="02040603050505030304" pitchFamily="18" charset="0"/>
              </a:rPr>
              <a:t>2. Sleep Latency</a:t>
            </a:r>
            <a:r>
              <a:rPr lang="en-US" sz="1600" dirty="0">
                <a:latin typeface="Calisto MT" panose="02040603050505030304" pitchFamily="18" charset="0"/>
              </a:rPr>
              <a:t>: </a:t>
            </a:r>
            <a:br>
              <a:rPr lang="en-US" sz="1600" dirty="0">
                <a:latin typeface="Calisto MT" panose="02040603050505030304" pitchFamily="18" charset="0"/>
              </a:rPr>
            </a:br>
            <a:r>
              <a:rPr lang="en-US" sz="1400" dirty="0">
                <a:latin typeface="Calisto MT" panose="02040603050505030304" pitchFamily="18" charset="0"/>
              </a:rPr>
              <a:t>It assesses how long it takes for an individual to fall asleep after going to bed. Longer sleep latency contributes to a higher score.</a:t>
            </a:r>
            <a:br>
              <a:rPr lang="en-US" sz="1400" dirty="0">
                <a:latin typeface="Calisto MT" panose="02040603050505030304" pitchFamily="18" charset="0"/>
              </a:rPr>
            </a:br>
            <a:r>
              <a:rPr lang="en-US" sz="1600" b="1" dirty="0">
                <a:latin typeface="Calisto MT" panose="02040603050505030304" pitchFamily="18" charset="0"/>
              </a:rPr>
              <a:t>3. Sleep Duration</a:t>
            </a:r>
            <a:r>
              <a:rPr lang="en-US" sz="1600" dirty="0">
                <a:latin typeface="Calisto MT" panose="02040603050505030304" pitchFamily="18" charset="0"/>
              </a:rPr>
              <a:t>: </a:t>
            </a:r>
            <a:br>
              <a:rPr lang="en-US" sz="1600" dirty="0">
                <a:latin typeface="Calisto MT" panose="02040603050505030304" pitchFamily="18" charset="0"/>
              </a:rPr>
            </a:br>
            <a:r>
              <a:rPr lang="en-US" sz="1400" dirty="0">
                <a:latin typeface="Calisto MT" panose="02040603050505030304" pitchFamily="18" charset="0"/>
              </a:rPr>
              <a:t>This category considers the total time spent asleep. Shorter sleep duration contributes to a higher score.</a:t>
            </a:r>
            <a:br>
              <a:rPr lang="en-US" sz="1400" dirty="0">
                <a:latin typeface="Calisto MT" panose="02040603050505030304" pitchFamily="18" charset="0"/>
              </a:rPr>
            </a:br>
            <a:r>
              <a:rPr lang="en-US" sz="1600" b="1" dirty="0">
                <a:latin typeface="Calisto MT" panose="02040603050505030304" pitchFamily="18" charset="0"/>
              </a:rPr>
              <a:t>4. Sleep Efficiency</a:t>
            </a:r>
            <a:r>
              <a:rPr lang="en-US" sz="1600" dirty="0">
                <a:latin typeface="Calisto MT" panose="02040603050505030304" pitchFamily="18" charset="0"/>
              </a:rPr>
              <a:t>:</a:t>
            </a:r>
            <a:r>
              <a:rPr lang="en-US" sz="1600" dirty="0">
                <a:latin typeface="Calistoga" panose="020B0604020202020204" charset="0"/>
              </a:rPr>
              <a:t> </a:t>
            </a:r>
            <a:br>
              <a:rPr lang="en-US" sz="1600" dirty="0">
                <a:latin typeface="Calistoga" panose="020B0604020202020204" charset="0"/>
              </a:rPr>
            </a:br>
            <a:r>
              <a:rPr lang="en-US" sz="1400" dirty="0">
                <a:latin typeface="Calisto MT" panose="02040603050505030304" pitchFamily="18" charset="0"/>
              </a:rPr>
              <a:t>It calculates the percentage of time spent asleep while in bed. Lower efficiency, indicating more time awake in bed, leads to a higher score.</a:t>
            </a:r>
            <a:br>
              <a:rPr lang="en-US" sz="1400" dirty="0">
                <a:latin typeface="Calisto MT" panose="02040603050505030304" pitchFamily="18" charset="0"/>
              </a:rPr>
            </a:br>
            <a:endParaRPr lang="en-US" sz="1400" dirty="0">
              <a:latin typeface="Calisto MT" panose="02040603050505030304" pitchFamily="18" charset="0"/>
            </a:endParaRPr>
          </a:p>
        </p:txBody>
      </p:sp>
      <p:sp>
        <p:nvSpPr>
          <p:cNvPr id="3" name="Rectangle 2"/>
          <p:cNvSpPr/>
          <p:nvPr/>
        </p:nvSpPr>
        <p:spPr>
          <a:xfrm>
            <a:off x="1591734" y="326370"/>
            <a:ext cx="5667022" cy="922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latin typeface="Calistoga" panose="020B0604020202020204" charset="0"/>
              </a:rPr>
              <a:t>Categories of PSQI</a:t>
            </a:r>
          </a:p>
        </p:txBody>
      </p:sp>
    </p:spTree>
    <p:extLst>
      <p:ext uri="{BB962C8B-B14F-4D97-AF65-F5344CB8AC3E}">
        <p14:creationId xmlns:p14="http://schemas.microsoft.com/office/powerpoint/2010/main" val="375728675"/>
      </p:ext>
    </p:extLst>
  </p:cSld>
  <p:clrMapOvr>
    <a:masterClrMapping/>
  </p:clrMapOvr>
</p:sld>
</file>

<file path=ppt/theme/theme1.xml><?xml version="1.0" encoding="utf-8"?>
<a:theme xmlns:a="http://schemas.openxmlformats.org/drawingml/2006/main" name="Mental Health and Stress Management - Health - 6th Grade by Slidesgo">
  <a:themeElements>
    <a:clrScheme name="Simple Light">
      <a:dk1>
        <a:srgbClr val="181413"/>
      </a:dk1>
      <a:lt1>
        <a:srgbClr val="FBF9F7"/>
      </a:lt1>
      <a:dk2>
        <a:srgbClr val="FEAF9F"/>
      </a:dk2>
      <a:lt2>
        <a:srgbClr val="AD3C15"/>
      </a:lt2>
      <a:accent1>
        <a:srgbClr val="EEBF65"/>
      </a:accent1>
      <a:accent2>
        <a:srgbClr val="CCDBED"/>
      </a:accent2>
      <a:accent3>
        <a:srgbClr val="9EAFA7"/>
      </a:accent3>
      <a:accent4>
        <a:srgbClr val="EEE5DD"/>
      </a:accent4>
      <a:accent5>
        <a:srgbClr val="FFFFFF"/>
      </a:accent5>
      <a:accent6>
        <a:srgbClr val="FFFFFF"/>
      </a:accent6>
      <a:hlink>
        <a:srgbClr val="2F28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388</TotalTime>
  <Words>854</Words>
  <Application>Microsoft Office PowerPoint</Application>
  <PresentationFormat>On-screen Show (16:9)</PresentationFormat>
  <Paragraphs>66</Paragraphs>
  <Slides>25</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Arimo</vt:lpstr>
      <vt:lpstr>Calistoga</vt:lpstr>
      <vt:lpstr>Wingdings</vt:lpstr>
      <vt:lpstr>DM Sans</vt:lpstr>
      <vt:lpstr>Calisto MT</vt:lpstr>
      <vt:lpstr>Arial</vt:lpstr>
      <vt:lpstr>Mental Health and Stress Management - Health - 6th Grade by Slidesgo</vt:lpstr>
      <vt:lpstr>Mental Health and Sleep Patterns  - Health</vt:lpstr>
      <vt:lpstr>Table of contents</vt:lpstr>
      <vt:lpstr>Team of Project</vt:lpstr>
      <vt:lpstr>Introduction</vt:lpstr>
      <vt:lpstr>Learning about Mental Health, Sleeping Patterns and their Relation</vt:lpstr>
      <vt:lpstr>Relationship Between Students, stress and sleep.</vt:lpstr>
      <vt:lpstr> Pittsburg Sleep Quality index and its results</vt:lpstr>
      <vt:lpstr>PSQI (Pittsburgh Sleep Quality Index)</vt:lpstr>
      <vt:lpstr>1. Subjective Sleep Quality:  This category evaluates overall sleep satisfaction, with higher scores indicating poorer sleep quality. 2. Sleep Latency:  It assesses how long it takes for an individual to fall asleep after going to bed. Longer sleep latency contributes to a higher score. 3. Sleep Duration:  This category considers the total time spent asleep. Shorter sleep duration contributes to a higher score. 4. Sleep Efficiency:  It calculates the percentage of time spent asleep while in bed. Lower efficiency, indicating more time awake in bed, leads to a higher score. </vt:lpstr>
      <vt:lpstr>PSQI analysis and results of students of FAST-NUCES</vt:lpstr>
      <vt:lpstr>PowerPoint Presentation</vt:lpstr>
      <vt:lpstr>PowerPoint Presentation</vt:lpstr>
      <vt:lpstr>PowerPoint Presentation</vt:lpstr>
      <vt:lpstr>PowerPoint Presentation</vt:lpstr>
      <vt:lpstr>PowerPoint Presentation</vt:lpstr>
      <vt:lpstr>Amount of Total Bedtime of Each Participant</vt:lpstr>
      <vt:lpstr>PowerPoint Presentation</vt:lpstr>
      <vt:lpstr>Results and Solutions</vt:lpstr>
      <vt:lpstr>Interconnected Sleep: Factors such as stress, lifestyle choices, and overall health can also play significant roles in influencing both sleep patterns and academic/physical performance.  Extended Sleep Onset (more than 60 minutes): 1. Likely experiencing sleep onset insomnia, leading to increased stress and anxiety. 2. Impact on concentration and physical performance. Healthy Sleep Onset (15 to 30 minutes): 1. Indicates a more consistent and healthier sleep pattern. 2. Positive impact on cognitive function and physical well-being, resulting in fewer struggles.    </vt:lpstr>
      <vt:lpstr>Sporadic Sleep Onset (rarely struggling): 1. Suggests an erratic sleep pattern with varying influencing factors. 2. Occasional challenges in concentration and engagement during studies and physical activities.</vt:lpstr>
      <vt:lpstr>Results</vt:lpstr>
      <vt:lpstr>Stress, Physical Health, Abnormal Sleeping Effects to Students   </vt:lpstr>
      <vt:lpstr>1. Sleep Onset and Regular Sleep Schedule: The majority experiencing longer sleep onset times (Students take doze off sleep each night) results in not having regular sleep (Students Planning Sleeping Schedule). This creates hindrance in falling asleep and causes irregular sleep pattern. 2. Morning Routine and Sleep Quality: Those rising after 7 am (Students rise early in the morning) may be correlated with a lack of a sleep schedule (Students Planning Sleeping Schedule). Late waking times impact the consistency of sleep schedules. 3. Sleep Aid Usage and Sleep Quality: The majority (Students take sleeping pills) not resorting to sleeping pills aligns with those who report longer sleep onset times (Students take doze off sleep each night) , indicating a preference for natural sleep. 4. Struggles and Sleep Quality: Those who struggle with studying and  (Students struggle with studying and participating in physical activities ) might be related to longer sleep onset times (Students take doze off sleep each night) , suggesting a potential impact on daily functioning.</vt:lpstr>
      <vt:lpstr>The lecturer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and Sleep Patterns  - Health</dc:title>
  <dc:creator>WINDOWS 10</dc:creator>
  <cp:lastModifiedBy>ZEHRA MUBASHIR-16834</cp:lastModifiedBy>
  <cp:revision>19</cp:revision>
  <dcterms:modified xsi:type="dcterms:W3CDTF">2023-11-20T15:52:34Z</dcterms:modified>
</cp:coreProperties>
</file>