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74" r:id="rId9"/>
    <p:sldId id="272" r:id="rId10"/>
    <p:sldId id="273" r:id="rId11"/>
    <p:sldId id="275" r:id="rId12"/>
    <p:sldId id="262" r:id="rId13"/>
    <p:sldId id="263" r:id="rId14"/>
    <p:sldId id="269" r:id="rId15"/>
    <p:sldId id="277" r:id="rId16"/>
    <p:sldId id="278" r:id="rId17"/>
    <p:sldId id="270" r:id="rId18"/>
    <p:sldId id="271" r:id="rId19"/>
    <p:sldId id="264" r:id="rId20"/>
    <p:sldId id="265" r:id="rId21"/>
    <p:sldId id="266" r:id="rId22"/>
    <p:sldId id="267" r:id="rId23"/>
    <p:sldId id="26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E256"/>
            </a:gs>
            <a:gs pos="100000">
              <a:srgbClr val="52762D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Iris Flower Classification with Interactive GUI</a:t>
            </a:r>
            <a:endParaRPr lang="en-US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47833"/>
            <a:ext cx="9144000" cy="1655762"/>
          </a:xfrm>
        </p:spPr>
        <p:txBody>
          <a:bodyPr>
            <a:normAutofit lnSpcReduction="20000"/>
          </a:bodyPr>
          <a:lstStyle/>
          <a:p>
            <a:r>
              <a:rPr lang="en-US" b="1" dirty="0">
                <a:sym typeface="+mn-ea"/>
              </a:rPr>
              <a:t>Name – ABDULLAH MD SHAMIM</a:t>
            </a:r>
            <a:endParaRPr lang="en-US" b="1" dirty="0">
              <a:sym typeface="+mn-ea"/>
            </a:endParaRPr>
          </a:p>
          <a:p>
            <a:r>
              <a:rPr lang="en-US" b="1" dirty="0">
                <a:sym typeface="+mn-ea"/>
              </a:rPr>
              <a:t>UNID: UMID17052536986</a:t>
            </a:r>
            <a:endParaRPr lang="en-US" b="1" dirty="0">
              <a:sym typeface="+mn-ea"/>
            </a:endParaRPr>
          </a:p>
          <a:p>
            <a:r>
              <a:rPr lang="en-US" b="1" dirty="0">
                <a:sym typeface="+mn-ea"/>
              </a:rPr>
              <a:t>DATA SCIENCE INTERN</a:t>
            </a:r>
            <a:endParaRPr lang="en-US" b="1" dirty="0">
              <a:sym typeface="+mn-ea"/>
            </a:endParaRPr>
          </a:p>
          <a:p>
            <a:r>
              <a:rPr lang="en-US" b="1" dirty="0">
                <a:sym typeface="+mn-ea"/>
              </a:rPr>
              <a:t>UNIFIED MENTORS 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35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8070" y="290195"/>
            <a:ext cx="7515225" cy="6276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Data Preprocessing Steps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en-US" b="1"/>
              <a:t>Label Encoding</a:t>
            </a:r>
            <a:r>
              <a:rPr lang="en-US" altLang="en-US"/>
              <a:t>: Converted class labels into numeric values</a:t>
            </a:r>
            <a:endParaRPr lang="en-US" altLang="en-US"/>
          </a:p>
          <a:p>
            <a:r>
              <a:rPr lang="en-US" altLang="en-US"/>
              <a:t>Setosa → 0</a:t>
            </a:r>
            <a:endParaRPr lang="en-US" altLang="en-US"/>
          </a:p>
          <a:p>
            <a:r>
              <a:rPr lang="en-US" altLang="en-US"/>
              <a:t>Versicolor → 1</a:t>
            </a:r>
            <a:endParaRPr lang="en-US" altLang="en-US"/>
          </a:p>
          <a:p>
            <a:r>
              <a:rPr lang="en-US" altLang="en-US"/>
              <a:t>Virginica → 2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Train-Test Split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80% training, 20% testing (stratified sampling)</a:t>
            </a:r>
            <a:endParaRPr lang="en-US" altLang="en-US"/>
          </a:p>
          <a:p>
            <a:r>
              <a:rPr lang="en-US" altLang="en-US"/>
              <a:t>Standard Scaling:</a:t>
            </a:r>
            <a:endParaRPr lang="en-US" altLang="en-US"/>
          </a:p>
          <a:p>
            <a:r>
              <a:rPr lang="en-US" altLang="en-US"/>
              <a:t>Applied StandardScaler to normalize feature values</a:t>
            </a:r>
            <a:endParaRPr lang="en-US" altLang="en-US"/>
          </a:p>
          <a:p>
            <a:r>
              <a:rPr lang="en-US" altLang="en-US"/>
              <a:t>Ensures better model convergence and comparability across features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Model Training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Chose K-Nearest Neighbors (K=3) as the classification model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Reasons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Simple and intuitive</a:t>
            </a:r>
            <a:endParaRPr lang="en-US" altLang="en-US"/>
          </a:p>
          <a:p>
            <a:r>
              <a:rPr lang="en-US" altLang="en-US"/>
              <a:t>Non-parametric and good for small datasets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Training process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Fit the model using the training set</a:t>
            </a:r>
            <a:endParaRPr lang="en-US" altLang="en-US"/>
          </a:p>
          <a:p>
            <a:r>
              <a:rPr lang="en-US" altLang="en-US"/>
              <a:t>Saved the trained model and scaler using joblib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</a:t>
            </a:r>
            <a:r>
              <a:rPr lang="en-US" altLang="en-US" b="1"/>
              <a:t>Error Analysis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Only 2 misclassifications, both between Versicolor and Virginica.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Likely caused by overlapping petal measurements.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Error analysis helps identify areas for potential feature engineering.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5-08-25 2135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651000"/>
            <a:ext cx="4540885" cy="3424555"/>
          </a:xfrm>
          <a:prstGeom prst="rect">
            <a:avLst/>
          </a:prstGeom>
        </p:spPr>
      </p:pic>
      <p:pic>
        <p:nvPicPr>
          <p:cNvPr id="6" name="Picture 5" descr="Screenshot 2025-08-25 2135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95" y="1640205"/>
            <a:ext cx="4529455" cy="3491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3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1436370"/>
            <a:ext cx="4836795" cy="3820160"/>
          </a:xfrm>
          <a:prstGeom prst="rect">
            <a:avLst/>
          </a:prstGeom>
        </p:spPr>
      </p:pic>
      <p:pic>
        <p:nvPicPr>
          <p:cNvPr id="3" name="Picture 2" descr="Screenshot 2025-08-25 2135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25" y="1461770"/>
            <a:ext cx="5332095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Visualization – Decision Boundaries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2D plot using Petal Length and Petal Width.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Shows how KNN separates different species in feature space.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Color-coded regions make boundaries between classes clear.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Visualization – 3D Scatter Plot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Uses Sepal Length, Petal Length, and Petal Width.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3D view highlights separability of classes.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Enhances interpretability for non-technical audiences.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Model Evaluation and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 b="1"/>
              <a:t>Accuracy on Test Set</a:t>
            </a:r>
            <a:r>
              <a:rPr lang="en-US" altLang="en-US"/>
              <a:t>: 93.3%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Confusion Matrix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2 minor misclassifications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Classification Report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Precision and recall above 89% for all classes</a:t>
            </a:r>
            <a:endParaRPr lang="en-US" altLang="en-US"/>
          </a:p>
          <a:p>
            <a:r>
              <a:rPr lang="en-US" altLang="en-US"/>
              <a:t>Setosa class: 100% precision and recall</a:t>
            </a:r>
            <a:endParaRPr lang="en-US" altLang="en-US"/>
          </a:p>
          <a:p>
            <a:r>
              <a:rPr lang="en-US" altLang="en-US"/>
              <a:t>Model is interpretable, stable, and efficient for this use case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GUI Design and Implementation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595"/>
            <a:ext cx="10515600" cy="4996180"/>
          </a:xfrm>
        </p:spPr>
        <p:txBody>
          <a:bodyPr>
            <a:normAutofit fontScale="75000"/>
          </a:bodyPr>
          <a:p>
            <a:r>
              <a:rPr lang="en-US" altLang="en-US"/>
              <a:t>Built using Python's standard Tkinter library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Components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4 input fields for user to enter sepal and petal dimensions</a:t>
            </a:r>
            <a:endParaRPr lang="en-US" altLang="en-US"/>
          </a:p>
          <a:p>
            <a:r>
              <a:rPr lang="en-US" altLang="en-US"/>
              <a:t>A 'Predict' button to trigger model inference</a:t>
            </a:r>
            <a:endParaRPr lang="en-US" altLang="en-US"/>
          </a:p>
          <a:p>
            <a:r>
              <a:rPr lang="en-US" altLang="en-US"/>
              <a:t>Display area to show predicted species name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Workflow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User inputs measurements</a:t>
            </a:r>
            <a:endParaRPr lang="en-US" altLang="en-US"/>
          </a:p>
          <a:p>
            <a:r>
              <a:rPr lang="en-US" altLang="en-US"/>
              <a:t>GUI scales data using saved scaler</a:t>
            </a:r>
            <a:endParaRPr lang="en-US" altLang="en-US"/>
          </a:p>
          <a:p>
            <a:r>
              <a:rPr lang="en-US" altLang="en-US"/>
              <a:t>Model makes prediction</a:t>
            </a:r>
            <a:endParaRPr lang="en-US" altLang="en-US"/>
          </a:p>
          <a:p>
            <a:r>
              <a:rPr lang="en-US" altLang="en-US"/>
              <a:t>Predicted class is shown on the interface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Introduction to the Project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The Iris dataset is one of the most well-known datasets in the machine learning community, originally introduced by Ronald A. Fisher.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dataset contains measurements of iris flowers from three different species: Setosa, Versicolor, and Virginica.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project aims to build a machine learning classifier to identify the species of an iris flower using four numerical features.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Additionally, it includes the development of a desktop application with a Graphical User Interface (GUI) using Tkinter to make predictions more user-friendly and interactive.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Benefits of GUI Integration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No need for users to understand code or use Jupyter</a:t>
            </a:r>
            <a:endParaRPr lang="en-US" altLang="en-US"/>
          </a:p>
          <a:p>
            <a:r>
              <a:rPr lang="en-US" altLang="en-US"/>
              <a:t>Real-time prediction from user input</a:t>
            </a:r>
            <a:endParaRPr lang="en-US" altLang="en-US"/>
          </a:p>
          <a:p>
            <a:r>
              <a:rPr lang="en-US" altLang="en-US"/>
              <a:t>Easy for faculty, evaluators, and non-technical users</a:t>
            </a:r>
            <a:endParaRPr lang="en-US" altLang="en-US"/>
          </a:p>
          <a:p>
            <a:r>
              <a:rPr lang="en-US" altLang="en-US"/>
              <a:t>Shows practical deployment of ML models</a:t>
            </a:r>
            <a:endParaRPr lang="en-US" altLang="en-US"/>
          </a:p>
          <a:p>
            <a:r>
              <a:rPr lang="en-US" altLang="en-US"/>
              <a:t>Lightweight and requires no internet or web hosting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Challenges and Solutions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Multiple Python versions: Used consistent environment with Python 3.11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Package issues: Installed missing packages (joblib, scikit-learn) using pip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 not loading initially: Fixed by aligning versions and using correct .pkl structure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GUI crashes or freezes: Handled user input errors with proper validation and error messages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Conclusion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Completed a full ML pipeline:</a:t>
            </a:r>
            <a:endParaRPr lang="en-US" altLang="en-US"/>
          </a:p>
          <a:p>
            <a:r>
              <a:rPr lang="en-US" altLang="en-US"/>
              <a:t>Data loading → EDA → Preprocessing → Modeling → GUI Deployment</a:t>
            </a:r>
            <a:endParaRPr lang="en-US" altLang="en-US"/>
          </a:p>
          <a:p>
            <a:r>
              <a:rPr lang="en-US" altLang="en-US"/>
              <a:t>Achieved strong classification performance (93.3%)</a:t>
            </a:r>
            <a:endParaRPr lang="en-US" altLang="en-US"/>
          </a:p>
          <a:p>
            <a:r>
              <a:rPr lang="en-US" altLang="en-US"/>
              <a:t>GUI ensures accessibility and usability</a:t>
            </a:r>
            <a:endParaRPr lang="en-US" altLang="en-US"/>
          </a:p>
          <a:p>
            <a:r>
              <a:rPr lang="en-US" altLang="en-US"/>
              <a:t>Project is practical, intuitive, and industry-relevant</a:t>
            </a:r>
            <a:endParaRPr lang="en-US" altLang="en-US"/>
          </a:p>
          <a:p>
            <a:r>
              <a:rPr lang="en-US" altLang="en-US"/>
              <a:t>A solid addition to academic portfolio and internship experience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Arial Rounded MT Bold" panose="020F0704030504030204" charset="0"/>
                <a:cs typeface="Arial Rounded MT Bold" panose="020F0704030504030204" charset="0"/>
              </a:rPr>
              <a:t>Contact Info:</a:t>
            </a:r>
            <a:endParaRPr lang="en-US" b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43860"/>
            <a:ext cx="10515600" cy="3233420"/>
          </a:xfrm>
        </p:spPr>
        <p:txBody>
          <a:bodyPr/>
          <a:p>
            <a:r>
              <a:rPr lang="en-US">
                <a:sym typeface="+mn-ea"/>
              </a:rPr>
              <a:t>Name: Abdullah Md Shamim</a:t>
            </a:r>
            <a:endParaRPr lang="en-US"/>
          </a:p>
          <a:p>
            <a:r>
              <a:rPr lang="en-US">
                <a:sym typeface="+mn-ea"/>
              </a:rPr>
              <a:t>Email: abdullahshamim7584@gmail.com</a:t>
            </a:r>
            <a:endParaRPr lang="en-US"/>
          </a:p>
          <a:p>
            <a:r>
              <a:rPr lang="en-US">
                <a:sym typeface="+mn-ea"/>
              </a:rPr>
              <a:t>LinkedIn: </a:t>
            </a:r>
            <a:r>
              <a:rPr lang="en-US" altLang="en-US">
                <a:sym typeface="+mn-ea"/>
              </a:rPr>
              <a:t>https://www.linkedin.com/in/abdullah-shamim-497ba434a/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Problem Statement and Objective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Problem Statement</a:t>
            </a:r>
            <a:r>
              <a:rPr lang="en-US" altLang="en-US"/>
              <a:t>: Given the sepal and petal measurements of an iris flower, predict its species accurately.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Objectives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Load and explore the dataset</a:t>
            </a:r>
            <a:endParaRPr lang="en-US" altLang="en-US"/>
          </a:p>
          <a:p>
            <a:r>
              <a:rPr lang="en-US" altLang="en-US"/>
              <a:t>Perform data cleaning and preprocessing</a:t>
            </a:r>
            <a:endParaRPr lang="en-US" altLang="en-US"/>
          </a:p>
          <a:p>
            <a:r>
              <a:rPr lang="en-US" altLang="en-US"/>
              <a:t>Train and evaluate a classification model</a:t>
            </a:r>
            <a:endParaRPr lang="en-US" altLang="en-US"/>
          </a:p>
          <a:p>
            <a:r>
              <a:rPr lang="en-US" altLang="en-US"/>
              <a:t>Build an intuitive GUI for real-time predictions</a:t>
            </a:r>
            <a:endParaRPr lang="en-US" altLang="en-US"/>
          </a:p>
          <a:p>
            <a:r>
              <a:rPr lang="en-US" altLang="en-US"/>
              <a:t>Ensure accuracy and usability of the final solution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Dataset Description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415" y="1509395"/>
            <a:ext cx="10573385" cy="5121275"/>
          </a:xfrm>
        </p:spPr>
        <p:txBody>
          <a:bodyPr>
            <a:normAutofit fontScale="75000"/>
          </a:bodyPr>
          <a:p>
            <a:r>
              <a:rPr lang="en-US" altLang="en-US" b="1"/>
              <a:t>Source</a:t>
            </a:r>
            <a:r>
              <a:rPr lang="en-US" altLang="en-US"/>
              <a:t>: UNIFIED MENTORS</a:t>
            </a:r>
            <a:endParaRPr lang="en-US" altLang="en-US"/>
          </a:p>
          <a:p>
            <a:r>
              <a:rPr lang="en-US" altLang="en-US" b="1"/>
              <a:t>Total Records</a:t>
            </a:r>
            <a:r>
              <a:rPr lang="en-US" altLang="en-US"/>
              <a:t>: 150 (147 after removing duplicates)</a:t>
            </a:r>
            <a:endParaRPr lang="en-US" altLang="en-US"/>
          </a:p>
          <a:p>
            <a:r>
              <a:rPr lang="en-US" altLang="en-US" b="1"/>
              <a:t>Features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Sepal Length (cm)</a:t>
            </a:r>
            <a:endParaRPr lang="en-US" altLang="en-US"/>
          </a:p>
          <a:p>
            <a:r>
              <a:rPr lang="en-US" altLang="en-US"/>
              <a:t>Sepal Width (cm)</a:t>
            </a:r>
            <a:endParaRPr lang="en-US" altLang="en-US"/>
          </a:p>
          <a:p>
            <a:r>
              <a:rPr lang="en-US" altLang="en-US"/>
              <a:t>Petal Length (cm)</a:t>
            </a:r>
            <a:endParaRPr lang="en-US" altLang="en-US"/>
          </a:p>
          <a:p>
            <a:r>
              <a:rPr lang="en-US" altLang="en-US"/>
              <a:t>Petal Width (cm)</a:t>
            </a:r>
            <a:endParaRPr lang="en-US" altLang="en-US"/>
          </a:p>
          <a:p>
            <a:r>
              <a:rPr lang="en-US" altLang="en-US" b="1"/>
              <a:t>Classes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Iris-setosa</a:t>
            </a:r>
            <a:endParaRPr lang="en-US" altLang="en-US"/>
          </a:p>
          <a:p>
            <a:r>
              <a:rPr lang="en-US" altLang="en-US"/>
              <a:t>Iris-versicolor</a:t>
            </a:r>
            <a:endParaRPr lang="en-US" altLang="en-US"/>
          </a:p>
          <a:p>
            <a:r>
              <a:rPr lang="en-US" altLang="en-US"/>
              <a:t>Iris-virginica</a:t>
            </a:r>
            <a:endParaRPr lang="en-US" altLang="en-US"/>
          </a:p>
          <a:p>
            <a:r>
              <a:rPr lang="en-US" altLang="en-US"/>
              <a:t>All features are continuous numerical values and the target is categorical.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Tools and Technologies Used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 b="1"/>
              <a:t>Programming Language</a:t>
            </a:r>
            <a:r>
              <a:rPr lang="en-US" altLang="en-US"/>
              <a:t>: Python 3.11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Libraries &amp; Frameworks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Pandas, NumPy – for data handling and manipulation</a:t>
            </a:r>
            <a:endParaRPr lang="en-US" altLang="en-US"/>
          </a:p>
          <a:p>
            <a:r>
              <a:rPr lang="en-US" altLang="en-US"/>
              <a:t>Matplotlib, Seaborn – for data visualization</a:t>
            </a:r>
            <a:endParaRPr lang="en-US" altLang="en-US"/>
          </a:p>
          <a:p>
            <a:r>
              <a:rPr lang="en-US" altLang="en-US"/>
              <a:t>Scikit-learn – for model building and evaluation</a:t>
            </a:r>
            <a:endParaRPr lang="en-US" altLang="en-US"/>
          </a:p>
          <a:p>
            <a:r>
              <a:rPr lang="en-US" altLang="en-US"/>
              <a:t>Joblib – for model serialization</a:t>
            </a:r>
            <a:endParaRPr lang="en-US" altLang="en-US"/>
          </a:p>
          <a:p>
            <a:r>
              <a:rPr lang="en-US" altLang="en-US"/>
              <a:t>Tkinter – for GUI development</a:t>
            </a:r>
            <a:endParaRPr lang="en-US" altLang="en-US"/>
          </a:p>
          <a:p>
            <a:r>
              <a:rPr lang="en-US" altLang="en-US"/>
              <a:t>IDE: Jupyter Notebook (for ML pipeline), VS Code (for GUI application)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Exploratory Data Analysis (EDA)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Checked for null values (None found)</a:t>
            </a:r>
            <a:endParaRPr lang="en-US" altLang="en-US"/>
          </a:p>
          <a:p>
            <a:r>
              <a:rPr lang="en-US" altLang="en-US"/>
              <a:t>Identified and removed 3 duplicate entries</a:t>
            </a:r>
            <a:endParaRPr lang="en-US" altLang="en-US"/>
          </a:p>
          <a:p>
            <a:r>
              <a:rPr lang="en-US" altLang="en-US"/>
              <a:t>Visualized class distribution using count plots</a:t>
            </a:r>
            <a:endParaRPr lang="en-US" altLang="en-US"/>
          </a:p>
          <a:p>
            <a:r>
              <a:rPr lang="en-US" altLang="en-US"/>
              <a:t>Used pair plots to explore relationships between features</a:t>
            </a:r>
            <a:endParaRPr lang="en-US" altLang="en-US"/>
          </a:p>
          <a:p>
            <a:r>
              <a:rPr lang="en-US" altLang="en-US"/>
              <a:t>Created correlation heatmaps and boxplots to examine feature patterns across classes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 b="1"/>
              <a:t>Insights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Petal length and width are most discriminative between classes</a:t>
            </a:r>
            <a:endParaRPr lang="en-US" altLang="en-US"/>
          </a:p>
          <a:p>
            <a:r>
              <a:rPr lang="en-US" altLang="en-US"/>
              <a:t>Setosa class is linearly separable from the others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3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718820"/>
            <a:ext cx="7448550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5-08-25 2134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510" y="3648075"/>
            <a:ext cx="8779510" cy="3094990"/>
          </a:xfrm>
          <a:prstGeom prst="rect">
            <a:avLst/>
          </a:prstGeom>
        </p:spPr>
      </p:pic>
      <p:pic>
        <p:nvPicPr>
          <p:cNvPr id="6" name="Picture 5" descr="Screenshot 2025-08-25 2134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145" y="107315"/>
            <a:ext cx="8778875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35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0"/>
            <a:ext cx="1197546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4934</Words>
  <Application>WPS Presentation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Agency FB</vt:lpstr>
      <vt:lpstr>Lucida Bright</vt:lpstr>
      <vt:lpstr>Arial Rounded MT Bold</vt:lpstr>
      <vt:lpstr>Office Theme</vt:lpstr>
      <vt:lpstr>Iris Flower Classification with Interactive GUI</vt:lpstr>
      <vt:lpstr>Introduction to the Project</vt:lpstr>
      <vt:lpstr>Problem Statement and Objective</vt:lpstr>
      <vt:lpstr>Dataset Description</vt:lpstr>
      <vt:lpstr>Tools and Technologies Used</vt:lpstr>
      <vt:lpstr>Exploratory Data Analysis (EDA)</vt:lpstr>
      <vt:lpstr>PowerPoint 演示文稿</vt:lpstr>
      <vt:lpstr>PowerPoint 演示文稿</vt:lpstr>
      <vt:lpstr>PowerPoint 演示文稿</vt:lpstr>
      <vt:lpstr>PowerPoint 演示文稿</vt:lpstr>
      <vt:lpstr>Data Preprocessing Steps</vt:lpstr>
      <vt:lpstr>Model Training</vt:lpstr>
      <vt:lpstr> Error Analysis</vt:lpstr>
      <vt:lpstr>PowerPoint 演示文稿</vt:lpstr>
      <vt:lpstr>PowerPoint 演示文稿</vt:lpstr>
      <vt:lpstr>Visualization – Decision Boundaries</vt:lpstr>
      <vt:lpstr>Visualization – 3D Scatter Plot</vt:lpstr>
      <vt:lpstr>Model Evaluation and Results</vt:lpstr>
      <vt:lpstr>GUI Design and Implementation</vt:lpstr>
      <vt:lpstr>Benefits of GUI Integration</vt:lpstr>
      <vt:lpstr>Challenges and Solutions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Flower Classification with Interactive GUI</dc:title>
  <dc:creator/>
  <cp:lastModifiedBy>Abdullah Shamim</cp:lastModifiedBy>
  <cp:revision>4</cp:revision>
  <dcterms:created xsi:type="dcterms:W3CDTF">2025-08-02T18:24:00Z</dcterms:created>
  <dcterms:modified xsi:type="dcterms:W3CDTF">2025-08-25T16:14:20Z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5DA0205ABDF44808A2536E620D3FE768_11</vt:lpwstr>
  </property>
  <property fmtid="{D5CDD505-2E9C-101B-9397-08002B2CF9AE}" pid="3" name="KSOProductBuildVer">
    <vt:lpwstr>1033-12.2.0.21931</vt:lpwstr>
  </property>
</Properties>
</file>