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25694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Overview of the HDFS File System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2566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Hadoop Distributed File System (HDFS) is a distributed file system designed to store and manage large volumes of data across clusters of computers.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572720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19" y="5580340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86086" y="5578197"/>
            <a:ext cx="2209086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Abdullah Siraj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533174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Importance of Transferring Files from HDFS to Local Disk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44287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06554" y="4470440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45050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Accessibility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4985504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Transferring files allows easy access to data for local processing.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44287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47385" y="4470440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450508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Backup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4985504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Local disk storage provides an extra layer of data redundancy and backup.</a:t>
            </a:r>
            <a:endParaRPr lang="en-US" sz="1750" dirty="0"/>
          </a:p>
        </p:txBody>
      </p:sp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40268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HDFS Command for Copying Files to Local File System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3468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Command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916210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command "hdfs dfs -copyToLocal" is used to copy files from HDFS to the local file system.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43468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Usage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593806" y="4916210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is used with the syntax "hdfs dfs -copyToLocal ".</a:t>
            </a:r>
            <a:endParaRPr lang="en-US" sz="1750" dirty="0"/>
          </a:p>
        </p:txBody>
      </p:sp>
      <p:pic>
        <p:nvPicPr>
          <p:cNvPr id="9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355533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Syntax and Usage of the HDFS Command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42511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64154" y="4292798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43274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Syntax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4807863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syntax follows the pattern: "hdfs dfs -copyToLocal ".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42511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04985" y="4292798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432744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Usage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4807863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can be used to copy files or entire directories from HDFS to the local file system.</a:t>
            </a:r>
            <a:endParaRPr lang="en-US" sz="1750" dirty="0"/>
          </a:p>
        </p:txBody>
      </p:sp>
      <p:pic>
        <p:nvPicPr>
          <p:cNvPr id="1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9726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Examples of Using the HDFS Command to Copy Files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41433"/>
            <a:ext cx="5110520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b="1" spc="-157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5249" dirty="0"/>
          </a:p>
        </p:txBody>
      </p:sp>
      <p:sp>
        <p:nvSpPr>
          <p:cNvPr id="6" name="Text 4"/>
          <p:cNvSpPr/>
          <p:nvPr/>
        </p:nvSpPr>
        <p:spPr>
          <a:xfrm>
            <a:off x="3204448" y="47855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 1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037993" y="5266015"/>
            <a:ext cx="51105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Copying a single file: "hdfs dfs -copyToLocal /path/to/HDFS/file /path/to/local/destination".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481768" y="3841433"/>
            <a:ext cx="5110639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5249"/>
              </a:lnSpc>
              <a:buNone/>
            </a:pPr>
            <a:r>
              <a:rPr lang="en-US" sz="5249" b="1" spc="-157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5249" dirty="0"/>
          </a:p>
        </p:txBody>
      </p:sp>
      <p:sp>
        <p:nvSpPr>
          <p:cNvPr id="9" name="Text 7"/>
          <p:cNvSpPr/>
          <p:nvPr/>
        </p:nvSpPr>
        <p:spPr>
          <a:xfrm>
            <a:off x="8648343" y="47855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 2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481768" y="5266015"/>
            <a:ext cx="511063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Copying entire directory: "hdfs dfs -copyToLocal /path/to/HDFS/directory /path/to/local/destination".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428399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Benefits of Transferring Files from HDFS to Local Disk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4150400"/>
            <a:ext cx="4542115" cy="1650802"/>
          </a:xfrm>
          <a:prstGeom prst="roundRect">
            <a:avLst>
              <a:gd name="adj" fmla="val 6057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2990" y="438019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Processing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62990" y="4860608"/>
            <a:ext cx="40825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Enables efficient local processing of HDFS data.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4150400"/>
            <a:ext cx="4542115" cy="1650802"/>
          </a:xfrm>
          <a:prstGeom prst="roundRect">
            <a:avLst>
              <a:gd name="adj" fmla="val 6057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27276" y="438019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Security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27276" y="4860608"/>
            <a:ext cx="40825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Provides an isolated and secure environment for data analysis.</a:t>
            </a:r>
            <a:endParaRPr lang="en-US" sz="1750" dirty="0"/>
          </a:p>
        </p:txBody>
      </p:sp>
      <p:pic>
        <p:nvPicPr>
          <p:cNvPr id="1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34760"/>
            <a:ext cx="806422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 and Key Takeaways</a:t>
            </a:r>
            <a:endParaRPr lang="en-US" sz="437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77428" y="2184559"/>
            <a:ext cx="299001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Enhanced Accessibility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277428" y="2664976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Transferring files enhances data accessibility and utilization.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774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Redundancy</a:t>
            </a:r>
            <a:endParaRPr lang="en-US" sz="2187" dirty="0"/>
          </a:p>
        </p:txBody>
      </p:sp>
      <p:sp>
        <p:nvSpPr>
          <p:cNvPr id="11" name="Text 6"/>
          <p:cNvSpPr/>
          <p:nvPr/>
        </p:nvSpPr>
        <p:spPr>
          <a:xfrm>
            <a:off x="2277428" y="4442460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Local storage ensures additional redundancy and data backup.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774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 &amp; Flexibility</a:t>
            </a:r>
            <a:endParaRPr lang="en-US" sz="2187" dirty="0"/>
          </a:p>
        </p:txBody>
      </p:sp>
      <p:sp>
        <p:nvSpPr>
          <p:cNvPr id="14" name="Text 8"/>
          <p:cNvSpPr/>
          <p:nvPr/>
        </p:nvSpPr>
        <p:spPr>
          <a:xfrm>
            <a:off x="2277428" y="6219944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Allows for secure and flexible data processing and analysis.</a:t>
            </a:r>
            <a:endParaRPr lang="en-US" sz="1750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2024-03-03T18:02:43Z</dcterms:created>
  <dcterms:modified xsi:type="dcterms:W3CDTF">2024-03-03T18:02:43Z</dcterms:modified>
</cp:coreProperties>
</file>