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0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129ADE-5DB5-4766-ACE9-8F00AB69DE54}" type="datetimeFigureOut">
              <a:rPr lang="en-US" smtClean="0"/>
              <a:t>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5076F-6805-4F67-9DEB-07BCC5725A92}" type="slidenum">
              <a:rPr lang="en-US" smtClean="0"/>
              <a:t>‹#›</a:t>
            </a:fld>
            <a:endParaRPr lang="en-US"/>
          </a:p>
        </p:txBody>
      </p:sp>
    </p:spTree>
    <p:extLst>
      <p:ext uri="{BB962C8B-B14F-4D97-AF65-F5344CB8AC3E}">
        <p14:creationId xmlns:p14="http://schemas.microsoft.com/office/powerpoint/2010/main" val="1556845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1631C1-CE80-4EE7-968E-C4DF9A670F1C}"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3086424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631C1-CE80-4EE7-968E-C4DF9A670F1C}"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354438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631C1-CE80-4EE7-968E-C4DF9A670F1C}"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261496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1631C1-CE80-4EE7-968E-C4DF9A670F1C}"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143592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1631C1-CE80-4EE7-968E-C4DF9A670F1C}" type="datetimeFigureOut">
              <a:rPr lang="en-US" smtClean="0"/>
              <a:t>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17735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1631C1-CE80-4EE7-968E-C4DF9A670F1C}"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413418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1631C1-CE80-4EE7-968E-C4DF9A670F1C}" type="datetimeFigureOut">
              <a:rPr lang="en-US" smtClean="0"/>
              <a:t>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427936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1631C1-CE80-4EE7-968E-C4DF9A670F1C}" type="datetimeFigureOut">
              <a:rPr lang="en-US" smtClean="0"/>
              <a:t>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206100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631C1-CE80-4EE7-968E-C4DF9A670F1C}" type="datetimeFigureOut">
              <a:rPr lang="en-US" smtClean="0"/>
              <a:t>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101969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631C1-CE80-4EE7-968E-C4DF9A670F1C}"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4021467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1631C1-CE80-4EE7-968E-C4DF9A670F1C}" type="datetimeFigureOut">
              <a:rPr lang="en-US" smtClean="0"/>
              <a:t>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3E066-79D5-4E79-B3DA-62CA1F44164F}" type="slidenum">
              <a:rPr lang="en-US" smtClean="0"/>
              <a:t>‹#›</a:t>
            </a:fld>
            <a:endParaRPr lang="en-US"/>
          </a:p>
        </p:txBody>
      </p:sp>
    </p:spTree>
    <p:extLst>
      <p:ext uri="{BB962C8B-B14F-4D97-AF65-F5344CB8AC3E}">
        <p14:creationId xmlns:p14="http://schemas.microsoft.com/office/powerpoint/2010/main" val="102569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631C1-CE80-4EE7-968E-C4DF9A670F1C}" type="datetimeFigureOut">
              <a:rPr lang="en-US" smtClean="0"/>
              <a:t>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3E066-79D5-4E79-B3DA-62CA1F44164F}" type="slidenum">
              <a:rPr lang="en-US" smtClean="0"/>
              <a:t>‹#›</a:t>
            </a:fld>
            <a:endParaRPr lang="en-US"/>
          </a:p>
        </p:txBody>
      </p:sp>
    </p:spTree>
    <p:extLst>
      <p:ext uri="{BB962C8B-B14F-4D97-AF65-F5344CB8AC3E}">
        <p14:creationId xmlns:p14="http://schemas.microsoft.com/office/powerpoint/2010/main" val="3147731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83" y="613969"/>
            <a:ext cx="8478433" cy="5630061"/>
          </a:xfrm>
          <a:prstGeom prst="rect">
            <a:avLst/>
          </a:prstGeom>
        </p:spPr>
      </p:pic>
    </p:spTree>
    <p:extLst>
      <p:ext uri="{BB962C8B-B14F-4D97-AF65-F5344CB8AC3E}">
        <p14:creationId xmlns:p14="http://schemas.microsoft.com/office/powerpoint/2010/main" val="1258907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66800"/>
            <a:ext cx="8242519" cy="4717006"/>
          </a:xfrm>
          <a:prstGeom prst="rect">
            <a:avLst/>
          </a:prstGeom>
        </p:spPr>
      </p:pic>
    </p:spTree>
    <p:extLst>
      <p:ext uri="{BB962C8B-B14F-4D97-AF65-F5344CB8AC3E}">
        <p14:creationId xmlns:p14="http://schemas.microsoft.com/office/powerpoint/2010/main" val="3864223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934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Box 5"/>
          <p:cNvSpPr txBox="1"/>
          <p:nvPr/>
        </p:nvSpPr>
        <p:spPr>
          <a:xfrm>
            <a:off x="457200" y="533400"/>
            <a:ext cx="8001000" cy="584775"/>
          </a:xfrm>
          <a:prstGeom prst="rect">
            <a:avLst/>
          </a:prstGeom>
          <a:noFill/>
        </p:spPr>
        <p:txBody>
          <a:bodyPr wrap="square" rtlCol="0">
            <a:spAutoFit/>
          </a:bodyPr>
          <a:lstStyle/>
          <a:p>
            <a:pPr algn="ctr"/>
            <a:r>
              <a:rPr lang="en-US" sz="3200" b="1" dirty="0" smtClean="0">
                <a:solidFill>
                  <a:schemeClr val="bg1"/>
                </a:solidFill>
              </a:rPr>
              <a:t>WHAT IS HOTEL MANAGEMENT SYSTEM?</a:t>
            </a:r>
            <a:endParaRPr lang="en-US" sz="3200" b="1" dirty="0">
              <a:solidFill>
                <a:schemeClr val="bg1"/>
              </a:solidFill>
            </a:endParaRPr>
          </a:p>
        </p:txBody>
      </p:sp>
      <p:sp>
        <p:nvSpPr>
          <p:cNvPr id="7" name="TextBox 6"/>
          <p:cNvSpPr txBox="1"/>
          <p:nvPr/>
        </p:nvSpPr>
        <p:spPr>
          <a:xfrm>
            <a:off x="606224" y="2514600"/>
            <a:ext cx="8001000" cy="3785652"/>
          </a:xfrm>
          <a:prstGeom prst="rect">
            <a:avLst/>
          </a:prstGeom>
          <a:noFill/>
        </p:spPr>
        <p:txBody>
          <a:bodyPr wrap="square" rtlCol="0">
            <a:spAutoFit/>
          </a:bodyPr>
          <a:lstStyle/>
          <a:p>
            <a:pPr algn="ctr"/>
            <a:r>
              <a:rPr lang="en-US" sz="2400" dirty="0">
                <a:solidFill>
                  <a:schemeClr val="bg1"/>
                </a:solidFill>
              </a:rPr>
              <a:t>The Hotel Management System aims to make simpler a staff’s interaction with the various modules of the Hotel and ease the process of acquiring information and providing services.. It will also allow cutting the operational costs of the </a:t>
            </a:r>
            <a:r>
              <a:rPr lang="en-US" sz="2400" dirty="0" smtClean="0">
                <a:solidFill>
                  <a:schemeClr val="bg1"/>
                </a:solidFill>
              </a:rPr>
              <a:t>hotel</a:t>
            </a:r>
          </a:p>
          <a:p>
            <a:pPr algn="ctr"/>
            <a:endParaRPr lang="en-US" sz="2400" dirty="0" smtClean="0">
              <a:solidFill>
                <a:schemeClr val="bg1"/>
              </a:solidFill>
            </a:endParaRPr>
          </a:p>
          <a:p>
            <a:pPr algn="ctr"/>
            <a:endParaRPr lang="en-US" sz="2400" dirty="0" smtClean="0">
              <a:solidFill>
                <a:schemeClr val="bg1"/>
              </a:solidFill>
            </a:endParaRPr>
          </a:p>
          <a:p>
            <a:pPr algn="ctr"/>
            <a:endParaRPr lang="en-US" sz="2400" dirty="0">
              <a:solidFill>
                <a:schemeClr val="bg1"/>
              </a:solidFill>
            </a:endParaRPr>
          </a:p>
          <a:p>
            <a:pPr algn="ctr"/>
            <a:endParaRPr lang="en-US" sz="2400" dirty="0" smtClean="0">
              <a:solidFill>
                <a:schemeClr val="bg1"/>
              </a:solidFill>
            </a:endParaRPr>
          </a:p>
          <a:p>
            <a:pPr algn="ctr"/>
            <a:endParaRPr lang="en-US" sz="2400" dirty="0">
              <a:solidFill>
                <a:schemeClr val="bg1"/>
              </a:solidFill>
            </a:endParaRPr>
          </a:p>
          <a:p>
            <a:pPr algn="ctr"/>
            <a:endParaRPr lang="en-US" sz="2400" dirty="0">
              <a:solidFill>
                <a:schemeClr val="bg1"/>
              </a:solidFill>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4225877"/>
            <a:ext cx="2413724" cy="2423379"/>
          </a:xfrm>
          <a:prstGeom prst="rect">
            <a:avLst/>
          </a:prstGeom>
        </p:spPr>
      </p:pic>
    </p:spTree>
    <p:extLst>
      <p:ext uri="{BB962C8B-B14F-4D97-AF65-F5344CB8AC3E}">
        <p14:creationId xmlns:p14="http://schemas.microsoft.com/office/powerpoint/2010/main" val="433352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527613" y="2514600"/>
            <a:ext cx="7924800" cy="2308324"/>
          </a:xfrm>
          <a:prstGeom prst="rect">
            <a:avLst/>
          </a:prstGeom>
          <a:noFill/>
        </p:spPr>
        <p:txBody>
          <a:bodyPr wrap="square" rtlCol="0">
            <a:spAutoFit/>
          </a:bodyPr>
          <a:lstStyle/>
          <a:p>
            <a:pPr algn="ctr"/>
            <a:r>
              <a:rPr lang="en-US" dirty="0" smtClean="0">
                <a:solidFill>
                  <a:schemeClr val="bg1"/>
                </a:solidFill>
              </a:rPr>
              <a:t>This hotel management system is developed for hotels those are using a manual system to handle hotel processes. Our project has Employee system that can store the details of staff and managers. It also has food serving system in which we can edit our order without canceling our previous order and Room Management </a:t>
            </a:r>
            <a:r>
              <a:rPr lang="en-US" dirty="0">
                <a:solidFill>
                  <a:schemeClr val="bg1"/>
                </a:solidFill>
              </a:rPr>
              <a:t>S</a:t>
            </a:r>
            <a:r>
              <a:rPr lang="en-US" dirty="0" smtClean="0">
                <a:solidFill>
                  <a:schemeClr val="bg1"/>
                </a:solidFill>
              </a:rPr>
              <a:t>ystem. The program cannot be executed without the authorized person’s Password. He can further change the password if he wants. The main aim of the entire activity is to automate the process of day to day activities of Hotel.</a:t>
            </a:r>
          </a:p>
          <a:p>
            <a:endParaRPr lang="en-US" dirty="0"/>
          </a:p>
        </p:txBody>
      </p:sp>
      <p:sp>
        <p:nvSpPr>
          <p:cNvPr id="5" name="TextBox 4"/>
          <p:cNvSpPr txBox="1"/>
          <p:nvPr/>
        </p:nvSpPr>
        <p:spPr>
          <a:xfrm>
            <a:off x="1099113" y="867043"/>
            <a:ext cx="6781800" cy="646331"/>
          </a:xfrm>
          <a:prstGeom prst="rect">
            <a:avLst/>
          </a:prstGeom>
          <a:noFill/>
          <a:ln>
            <a:solidFill>
              <a:schemeClr val="bg1"/>
            </a:solidFill>
          </a:ln>
        </p:spPr>
        <p:txBody>
          <a:bodyPr wrap="square" rtlCol="0">
            <a:spAutoFit/>
          </a:bodyPr>
          <a:lstStyle/>
          <a:p>
            <a:pPr algn="ctr"/>
            <a:r>
              <a:rPr lang="en-US" sz="3600" b="1" dirty="0" smtClean="0">
                <a:solidFill>
                  <a:schemeClr val="bg1"/>
                </a:solidFill>
              </a:rPr>
              <a:t>OUR PROJECT</a:t>
            </a:r>
            <a:endParaRPr lang="en-US" sz="3600" b="1" dirty="0">
              <a:solidFill>
                <a:schemeClr val="bg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2375" y="4722469"/>
            <a:ext cx="2115275" cy="2115275"/>
          </a:xfrm>
          <a:prstGeom prst="rect">
            <a:avLst/>
          </a:prstGeom>
        </p:spPr>
      </p:pic>
    </p:spTree>
    <p:extLst>
      <p:ext uri="{BB962C8B-B14F-4D97-AF65-F5344CB8AC3E}">
        <p14:creationId xmlns:p14="http://schemas.microsoft.com/office/powerpoint/2010/main" val="882761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838200" y="381000"/>
            <a:ext cx="7239000" cy="584775"/>
          </a:xfrm>
          <a:prstGeom prst="rect">
            <a:avLst/>
          </a:prstGeom>
          <a:noFill/>
          <a:ln>
            <a:solidFill>
              <a:schemeClr val="bg1"/>
            </a:solidFill>
          </a:ln>
        </p:spPr>
        <p:txBody>
          <a:bodyPr wrap="square" rtlCol="0">
            <a:spAutoFit/>
          </a:bodyPr>
          <a:lstStyle/>
          <a:p>
            <a:pPr algn="ctr"/>
            <a:r>
              <a:rPr lang="en-US" sz="3200" b="1" dirty="0" smtClean="0">
                <a:solidFill>
                  <a:schemeClr val="bg1"/>
                </a:solidFill>
              </a:rPr>
              <a:t>OUTLINE</a:t>
            </a:r>
            <a:endParaRPr lang="en-US" sz="3200" b="1" dirty="0">
              <a:solidFill>
                <a:schemeClr val="bg1"/>
              </a:solidFill>
            </a:endParaRPr>
          </a:p>
        </p:txBody>
      </p:sp>
      <p:sp>
        <p:nvSpPr>
          <p:cNvPr id="4" name="TextBox 3"/>
          <p:cNvSpPr txBox="1"/>
          <p:nvPr/>
        </p:nvSpPr>
        <p:spPr>
          <a:xfrm>
            <a:off x="838200" y="1447800"/>
            <a:ext cx="7162800" cy="461665"/>
          </a:xfrm>
          <a:prstGeom prst="rect">
            <a:avLst/>
          </a:prstGeom>
          <a:noFill/>
        </p:spPr>
        <p:txBody>
          <a:bodyPr wrap="square" rtlCol="0">
            <a:spAutoFit/>
          </a:bodyPr>
          <a:lstStyle/>
          <a:p>
            <a:pPr algn="ctr"/>
            <a:r>
              <a:rPr lang="en-US" sz="2400" dirty="0" smtClean="0">
                <a:solidFill>
                  <a:schemeClr val="bg1"/>
                </a:solidFill>
              </a:rPr>
              <a:t>--INTRODUCTION--</a:t>
            </a:r>
            <a:endParaRPr lang="en-US" sz="2400" dirty="0">
              <a:solidFill>
                <a:schemeClr val="bg1"/>
              </a:solidFill>
            </a:endParaRPr>
          </a:p>
        </p:txBody>
      </p:sp>
      <p:sp>
        <p:nvSpPr>
          <p:cNvPr id="5" name="TextBox 4"/>
          <p:cNvSpPr txBox="1"/>
          <p:nvPr/>
        </p:nvSpPr>
        <p:spPr>
          <a:xfrm>
            <a:off x="2514600" y="2286000"/>
            <a:ext cx="3886200" cy="369332"/>
          </a:xfrm>
          <a:prstGeom prst="rect">
            <a:avLst/>
          </a:prstGeom>
          <a:noFill/>
        </p:spPr>
        <p:txBody>
          <a:bodyPr wrap="square" rtlCol="0">
            <a:spAutoFit/>
          </a:bodyPr>
          <a:lstStyle/>
          <a:p>
            <a:pPr algn="ctr"/>
            <a:r>
              <a:rPr lang="en-US" dirty="0" smtClean="0">
                <a:solidFill>
                  <a:schemeClr val="bg1"/>
                </a:solidFill>
              </a:rPr>
              <a:t>-PROJECTS OVERVIEW-</a:t>
            </a:r>
            <a:endParaRPr lang="en-US" dirty="0">
              <a:solidFill>
                <a:schemeClr val="bg1"/>
              </a:solidFill>
            </a:endParaRPr>
          </a:p>
        </p:txBody>
      </p:sp>
      <p:sp>
        <p:nvSpPr>
          <p:cNvPr id="7" name="TextBox 6"/>
          <p:cNvSpPr txBox="1"/>
          <p:nvPr/>
        </p:nvSpPr>
        <p:spPr>
          <a:xfrm>
            <a:off x="825661" y="3368669"/>
            <a:ext cx="3200400" cy="369332"/>
          </a:xfrm>
          <a:prstGeom prst="rect">
            <a:avLst/>
          </a:prstGeom>
          <a:noFill/>
        </p:spPr>
        <p:txBody>
          <a:bodyPr wrap="square" rtlCol="0">
            <a:spAutoFit/>
          </a:bodyPr>
          <a:lstStyle/>
          <a:p>
            <a:r>
              <a:rPr lang="en-US" b="1" dirty="0" smtClean="0">
                <a:solidFill>
                  <a:schemeClr val="bg1"/>
                </a:solidFill>
              </a:rPr>
              <a:t>CLASSES</a:t>
            </a:r>
            <a:r>
              <a:rPr lang="en-US" dirty="0" smtClean="0">
                <a:solidFill>
                  <a:schemeClr val="bg1"/>
                </a:solidFill>
              </a:rPr>
              <a:t>:</a:t>
            </a:r>
            <a:endParaRPr lang="en-US" dirty="0">
              <a:solidFill>
                <a:schemeClr val="bg1"/>
              </a:solidFill>
            </a:endParaRPr>
          </a:p>
        </p:txBody>
      </p:sp>
      <p:sp>
        <p:nvSpPr>
          <p:cNvPr id="8" name="TextBox 7"/>
          <p:cNvSpPr txBox="1"/>
          <p:nvPr/>
        </p:nvSpPr>
        <p:spPr>
          <a:xfrm>
            <a:off x="825661" y="4024738"/>
            <a:ext cx="1981200" cy="1200329"/>
          </a:xfrm>
          <a:prstGeom prst="rect">
            <a:avLst/>
          </a:prstGeom>
          <a:noFill/>
        </p:spPr>
        <p:txBody>
          <a:bodyPr wrap="square" rtlCol="0">
            <a:spAutoFit/>
          </a:bodyPr>
          <a:lstStyle/>
          <a:p>
            <a:r>
              <a:rPr lang="en-US" b="1" dirty="0" smtClean="0">
                <a:solidFill>
                  <a:schemeClr val="bg1"/>
                </a:solidFill>
              </a:rPr>
              <a:t>Manager</a:t>
            </a:r>
          </a:p>
          <a:p>
            <a:r>
              <a:rPr lang="en-US" b="1" dirty="0" smtClean="0">
                <a:solidFill>
                  <a:schemeClr val="bg1"/>
                </a:solidFill>
              </a:rPr>
              <a:t>Staff</a:t>
            </a:r>
          </a:p>
          <a:p>
            <a:r>
              <a:rPr lang="en-US" b="1" dirty="0" smtClean="0">
                <a:solidFill>
                  <a:schemeClr val="bg1"/>
                </a:solidFill>
              </a:rPr>
              <a:t>Room</a:t>
            </a:r>
          </a:p>
          <a:p>
            <a:r>
              <a:rPr lang="en-US" b="1" dirty="0" smtClean="0">
                <a:solidFill>
                  <a:schemeClr val="bg1"/>
                </a:solidFill>
              </a:rPr>
              <a:t>Bill</a:t>
            </a:r>
            <a:endParaRPr lang="en-US" b="1" dirty="0">
              <a:solidFill>
                <a:schemeClr val="bg1"/>
              </a:solidFill>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3411638"/>
            <a:ext cx="2667000" cy="1777822"/>
          </a:xfrm>
          <a:prstGeom prst="rect">
            <a:avLst/>
          </a:prstGeom>
        </p:spPr>
      </p:pic>
    </p:spTree>
    <p:extLst>
      <p:ext uri="{BB962C8B-B14F-4D97-AF65-F5344CB8AC3E}">
        <p14:creationId xmlns:p14="http://schemas.microsoft.com/office/powerpoint/2010/main" val="373245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2552700" y="457199"/>
            <a:ext cx="4191000" cy="584775"/>
          </a:xfrm>
          <a:prstGeom prst="rect">
            <a:avLst/>
          </a:prstGeom>
          <a:noFill/>
          <a:ln>
            <a:solidFill>
              <a:schemeClr val="bg1"/>
            </a:solidFill>
          </a:ln>
        </p:spPr>
        <p:txBody>
          <a:bodyPr wrap="square" rtlCol="0">
            <a:spAutoFit/>
          </a:bodyPr>
          <a:lstStyle/>
          <a:p>
            <a:pPr algn="ctr"/>
            <a:r>
              <a:rPr lang="en-US" sz="3200" b="1" dirty="0" smtClean="0">
                <a:solidFill>
                  <a:schemeClr val="bg1"/>
                </a:solidFill>
              </a:rPr>
              <a:t>CONCLUSION</a:t>
            </a:r>
            <a:endParaRPr lang="en-US" sz="3200" b="1" dirty="0">
              <a:solidFill>
                <a:schemeClr val="bg1"/>
              </a:solidFill>
            </a:endParaRPr>
          </a:p>
        </p:txBody>
      </p:sp>
      <p:sp>
        <p:nvSpPr>
          <p:cNvPr id="5" name="TextBox 4"/>
          <p:cNvSpPr txBox="1"/>
          <p:nvPr/>
        </p:nvSpPr>
        <p:spPr>
          <a:xfrm>
            <a:off x="990600" y="1295400"/>
            <a:ext cx="7315200" cy="400110"/>
          </a:xfrm>
          <a:prstGeom prst="rect">
            <a:avLst/>
          </a:prstGeom>
          <a:noFill/>
        </p:spPr>
        <p:txBody>
          <a:bodyPr wrap="square" rtlCol="0">
            <a:spAutoFit/>
          </a:bodyPr>
          <a:lstStyle/>
          <a:p>
            <a:pPr algn="ctr"/>
            <a:r>
              <a:rPr lang="en-US" sz="2000" b="1" dirty="0" smtClean="0">
                <a:solidFill>
                  <a:schemeClr val="bg1"/>
                </a:solidFill>
              </a:rPr>
              <a:t>The Main Features  of Hotel Management System  (Project)</a:t>
            </a:r>
            <a:endParaRPr lang="en-US" sz="2000" b="1" dirty="0">
              <a:solidFill>
                <a:schemeClr val="bg1"/>
              </a:solidFill>
            </a:endParaRPr>
          </a:p>
        </p:txBody>
      </p:sp>
      <p:sp>
        <p:nvSpPr>
          <p:cNvPr id="6" name="TextBox 5"/>
          <p:cNvSpPr txBox="1"/>
          <p:nvPr/>
        </p:nvSpPr>
        <p:spPr>
          <a:xfrm>
            <a:off x="609600" y="2287400"/>
            <a:ext cx="6134100" cy="369332"/>
          </a:xfrm>
          <a:prstGeom prst="rect">
            <a:avLst/>
          </a:prstGeom>
          <a:noFill/>
        </p:spPr>
        <p:txBody>
          <a:bodyPr wrap="square" rtlCol="0">
            <a:spAutoFit/>
          </a:bodyPr>
          <a:lstStyle/>
          <a:p>
            <a:r>
              <a:rPr lang="en-US" dirty="0" smtClean="0">
                <a:solidFill>
                  <a:schemeClr val="bg1"/>
                </a:solidFill>
              </a:rPr>
              <a:t>- Store </a:t>
            </a:r>
            <a:r>
              <a:rPr lang="en-US" dirty="0">
                <a:solidFill>
                  <a:schemeClr val="bg1"/>
                </a:solidFill>
              </a:rPr>
              <a:t>the details of managers and staff</a:t>
            </a:r>
          </a:p>
        </p:txBody>
      </p:sp>
      <p:sp>
        <p:nvSpPr>
          <p:cNvPr id="7" name="TextBox 6"/>
          <p:cNvSpPr txBox="1"/>
          <p:nvPr/>
        </p:nvSpPr>
        <p:spPr>
          <a:xfrm>
            <a:off x="609600" y="2750745"/>
            <a:ext cx="7239000" cy="646331"/>
          </a:xfrm>
          <a:prstGeom prst="rect">
            <a:avLst/>
          </a:prstGeom>
          <a:noFill/>
        </p:spPr>
        <p:txBody>
          <a:bodyPr wrap="square" rtlCol="0">
            <a:spAutoFit/>
          </a:bodyPr>
          <a:lstStyle/>
          <a:p>
            <a:r>
              <a:rPr lang="en-US" dirty="0" smtClean="0">
                <a:solidFill>
                  <a:schemeClr val="bg1"/>
                </a:solidFill>
              </a:rPr>
              <a:t>- Online </a:t>
            </a:r>
            <a:r>
              <a:rPr lang="en-US" dirty="0">
                <a:solidFill>
                  <a:schemeClr val="bg1"/>
                </a:solidFill>
              </a:rPr>
              <a:t>food ordering system with additional option of canceling specific </a:t>
            </a:r>
            <a:r>
              <a:rPr lang="en-US" dirty="0" smtClean="0">
                <a:solidFill>
                  <a:schemeClr val="bg1"/>
                </a:solidFill>
              </a:rPr>
              <a:t>          item from the order</a:t>
            </a:r>
            <a:endParaRPr lang="en-US" dirty="0">
              <a:solidFill>
                <a:schemeClr val="bg1"/>
              </a:solidFill>
            </a:endParaRPr>
          </a:p>
        </p:txBody>
      </p:sp>
      <p:sp>
        <p:nvSpPr>
          <p:cNvPr id="8" name="TextBox 7"/>
          <p:cNvSpPr txBox="1"/>
          <p:nvPr/>
        </p:nvSpPr>
        <p:spPr>
          <a:xfrm>
            <a:off x="626962" y="3429000"/>
            <a:ext cx="7010400" cy="646331"/>
          </a:xfrm>
          <a:prstGeom prst="rect">
            <a:avLst/>
          </a:prstGeom>
          <a:noFill/>
        </p:spPr>
        <p:txBody>
          <a:bodyPr wrap="square" rtlCol="0">
            <a:spAutoFit/>
          </a:bodyPr>
          <a:lstStyle/>
          <a:p>
            <a:r>
              <a:rPr lang="en-US" dirty="0" smtClean="0">
                <a:solidFill>
                  <a:schemeClr val="bg1"/>
                </a:solidFill>
              </a:rPr>
              <a:t>- Room </a:t>
            </a:r>
            <a:r>
              <a:rPr lang="en-US" dirty="0">
                <a:solidFill>
                  <a:schemeClr val="bg1"/>
                </a:solidFill>
              </a:rPr>
              <a:t>booking system with </a:t>
            </a:r>
            <a:r>
              <a:rPr lang="en-US" dirty="0" smtClean="0">
                <a:solidFill>
                  <a:schemeClr val="bg1"/>
                </a:solidFill>
              </a:rPr>
              <a:t>the </a:t>
            </a:r>
            <a:r>
              <a:rPr lang="en-US" dirty="0">
                <a:solidFill>
                  <a:schemeClr val="bg1"/>
                </a:solidFill>
              </a:rPr>
              <a:t>option of updating details of room through Room number</a:t>
            </a:r>
          </a:p>
        </p:txBody>
      </p:sp>
      <p:sp>
        <p:nvSpPr>
          <p:cNvPr id="9" name="TextBox 8"/>
          <p:cNvSpPr txBox="1"/>
          <p:nvPr/>
        </p:nvSpPr>
        <p:spPr>
          <a:xfrm>
            <a:off x="626962" y="4130334"/>
            <a:ext cx="7086600" cy="923330"/>
          </a:xfrm>
          <a:prstGeom prst="rect">
            <a:avLst/>
          </a:prstGeom>
          <a:noFill/>
        </p:spPr>
        <p:txBody>
          <a:bodyPr wrap="square" rtlCol="0">
            <a:spAutoFit/>
          </a:bodyPr>
          <a:lstStyle/>
          <a:p>
            <a:r>
              <a:rPr lang="en-US" dirty="0" smtClean="0">
                <a:solidFill>
                  <a:schemeClr val="bg1"/>
                </a:solidFill>
              </a:rPr>
              <a:t>- This project uses file handling to store the data of  Employees in a   project.</a:t>
            </a:r>
          </a:p>
          <a:p>
            <a:endParaRPr lang="en-US"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5053663"/>
            <a:ext cx="5181600" cy="1295555"/>
          </a:xfrm>
          <a:prstGeom prst="rect">
            <a:avLst/>
          </a:prstGeom>
        </p:spPr>
      </p:pic>
    </p:spTree>
    <p:extLst>
      <p:ext uri="{BB962C8B-B14F-4D97-AF65-F5344CB8AC3E}">
        <p14:creationId xmlns:p14="http://schemas.microsoft.com/office/powerpoint/2010/main" val="1714973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627927" y="2209800"/>
            <a:ext cx="1429473" cy="400110"/>
          </a:xfrm>
          <a:prstGeom prst="rect">
            <a:avLst/>
          </a:prstGeom>
          <a:noFill/>
          <a:ln>
            <a:solidFill>
              <a:schemeClr val="bg1"/>
            </a:solidFill>
          </a:ln>
        </p:spPr>
        <p:txBody>
          <a:bodyPr wrap="square" rtlCol="0">
            <a:spAutoFit/>
          </a:bodyPr>
          <a:lstStyle/>
          <a:p>
            <a:r>
              <a:rPr lang="en-US" sz="2000" b="1" dirty="0" smtClean="0">
                <a:solidFill>
                  <a:schemeClr val="bg1"/>
                </a:solidFill>
              </a:rPr>
              <a:t>MANAGER:</a:t>
            </a:r>
            <a:endParaRPr lang="en-US" sz="2000" b="1" dirty="0">
              <a:solidFill>
                <a:schemeClr val="bg1"/>
              </a:solidFill>
            </a:endParaRPr>
          </a:p>
        </p:txBody>
      </p:sp>
      <p:sp>
        <p:nvSpPr>
          <p:cNvPr id="4" name="TextBox 3"/>
          <p:cNvSpPr txBox="1"/>
          <p:nvPr/>
        </p:nvSpPr>
        <p:spPr>
          <a:xfrm>
            <a:off x="914400" y="2819401"/>
            <a:ext cx="3505200" cy="2585323"/>
          </a:xfrm>
          <a:prstGeom prst="rect">
            <a:avLst/>
          </a:prstGeom>
          <a:noFill/>
        </p:spPr>
        <p:txBody>
          <a:bodyPr wrap="square" rtlCol="0">
            <a:spAutoFit/>
          </a:bodyPr>
          <a:lstStyle/>
          <a:p>
            <a:r>
              <a:rPr lang="en-US" dirty="0" smtClean="0">
                <a:solidFill>
                  <a:schemeClr val="bg1"/>
                </a:solidFill>
              </a:rPr>
              <a:t>RECORD MANAGER()</a:t>
            </a:r>
          </a:p>
          <a:p>
            <a:endParaRPr lang="en-US" dirty="0">
              <a:solidFill>
                <a:schemeClr val="bg1"/>
              </a:solidFill>
            </a:endParaRPr>
          </a:p>
          <a:p>
            <a:r>
              <a:rPr lang="en-US" dirty="0" smtClean="0">
                <a:solidFill>
                  <a:schemeClr val="bg1"/>
                </a:solidFill>
              </a:rPr>
              <a:t>INSERT MANAGER()</a:t>
            </a:r>
          </a:p>
          <a:p>
            <a:endParaRPr lang="en-US" dirty="0">
              <a:solidFill>
                <a:schemeClr val="bg1"/>
              </a:solidFill>
            </a:endParaRPr>
          </a:p>
          <a:p>
            <a:r>
              <a:rPr lang="en-US" dirty="0" smtClean="0">
                <a:solidFill>
                  <a:schemeClr val="bg1"/>
                </a:solidFill>
              </a:rPr>
              <a:t>DISPLAY MANAGER()</a:t>
            </a:r>
          </a:p>
          <a:p>
            <a:endParaRPr lang="en-US" dirty="0">
              <a:solidFill>
                <a:schemeClr val="bg1"/>
              </a:solidFill>
            </a:endParaRPr>
          </a:p>
          <a:p>
            <a:r>
              <a:rPr lang="en-US" dirty="0" smtClean="0">
                <a:solidFill>
                  <a:schemeClr val="bg1"/>
                </a:solidFill>
              </a:rPr>
              <a:t>UPDATE MANAGER()</a:t>
            </a:r>
          </a:p>
          <a:p>
            <a:endParaRPr lang="en-US" dirty="0">
              <a:solidFill>
                <a:schemeClr val="bg1"/>
              </a:solidFill>
            </a:endParaRPr>
          </a:p>
          <a:p>
            <a:r>
              <a:rPr lang="en-US" dirty="0" smtClean="0">
                <a:solidFill>
                  <a:schemeClr val="bg1"/>
                </a:solidFill>
              </a:rPr>
              <a:t>DELETE MANAGER()</a:t>
            </a:r>
            <a:endParaRPr lang="en-US" dirty="0">
              <a:solidFill>
                <a:schemeClr val="bg1"/>
              </a:solidFill>
            </a:endParaRPr>
          </a:p>
        </p:txBody>
      </p:sp>
      <p:sp>
        <p:nvSpPr>
          <p:cNvPr id="5" name="TextBox 4"/>
          <p:cNvSpPr txBox="1"/>
          <p:nvPr/>
        </p:nvSpPr>
        <p:spPr>
          <a:xfrm>
            <a:off x="609600" y="1143000"/>
            <a:ext cx="1066800" cy="400110"/>
          </a:xfrm>
          <a:prstGeom prst="rect">
            <a:avLst/>
          </a:prstGeom>
          <a:noFill/>
          <a:ln>
            <a:solidFill>
              <a:schemeClr val="bg1"/>
            </a:solidFill>
          </a:ln>
        </p:spPr>
        <p:txBody>
          <a:bodyPr wrap="square" rtlCol="0">
            <a:spAutoFit/>
          </a:bodyPr>
          <a:lstStyle/>
          <a:p>
            <a:r>
              <a:rPr lang="en-US" sz="2000" b="1" dirty="0" smtClean="0">
                <a:solidFill>
                  <a:schemeClr val="bg1"/>
                </a:solidFill>
              </a:rPr>
              <a:t>ADMIN:</a:t>
            </a:r>
            <a:endParaRPr lang="en-US" sz="2000" b="1" dirty="0">
              <a:solidFill>
                <a:schemeClr val="bg1"/>
              </a:solidFill>
            </a:endParaRPr>
          </a:p>
        </p:txBody>
      </p:sp>
      <p:sp>
        <p:nvSpPr>
          <p:cNvPr id="6" name="TextBox 5"/>
          <p:cNvSpPr txBox="1"/>
          <p:nvPr/>
        </p:nvSpPr>
        <p:spPr>
          <a:xfrm>
            <a:off x="893180" y="1664732"/>
            <a:ext cx="2819400" cy="369332"/>
          </a:xfrm>
          <a:prstGeom prst="rect">
            <a:avLst/>
          </a:prstGeom>
          <a:noFill/>
        </p:spPr>
        <p:txBody>
          <a:bodyPr wrap="square" rtlCol="0">
            <a:spAutoFit/>
          </a:bodyPr>
          <a:lstStyle/>
          <a:p>
            <a:r>
              <a:rPr lang="en-US" dirty="0" smtClean="0">
                <a:solidFill>
                  <a:schemeClr val="bg1"/>
                </a:solidFill>
              </a:rPr>
              <a:t>LOGIN()</a:t>
            </a:r>
            <a:endParaRPr lang="en-US" dirty="0">
              <a:solidFill>
                <a:schemeClr val="bg1"/>
              </a:solidFill>
            </a:endParaRPr>
          </a:p>
        </p:txBody>
      </p:sp>
      <p:sp>
        <p:nvSpPr>
          <p:cNvPr id="7" name="TextBox 6"/>
          <p:cNvSpPr txBox="1"/>
          <p:nvPr/>
        </p:nvSpPr>
        <p:spPr>
          <a:xfrm>
            <a:off x="1321925" y="381000"/>
            <a:ext cx="6477000" cy="461665"/>
          </a:xfrm>
          <a:prstGeom prst="rect">
            <a:avLst/>
          </a:prstGeom>
          <a:noFill/>
          <a:ln>
            <a:solidFill>
              <a:schemeClr val="bg1"/>
            </a:solidFill>
          </a:ln>
        </p:spPr>
        <p:txBody>
          <a:bodyPr wrap="square" rtlCol="0">
            <a:spAutoFit/>
          </a:bodyPr>
          <a:lstStyle/>
          <a:p>
            <a:pPr algn="ctr"/>
            <a:r>
              <a:rPr lang="en-US" sz="2400" b="1" dirty="0" smtClean="0">
                <a:solidFill>
                  <a:schemeClr val="bg1"/>
                </a:solidFill>
              </a:rPr>
              <a:t>CLASSES IN INHERITED ORDER</a:t>
            </a:r>
            <a:endParaRPr lang="en-US" sz="2400" b="1" dirty="0">
              <a:solidFill>
                <a:schemeClr val="bg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1200" y="2034064"/>
            <a:ext cx="2845925" cy="2845925"/>
          </a:xfrm>
          <a:prstGeom prst="rect">
            <a:avLst/>
          </a:prstGeom>
        </p:spPr>
      </p:pic>
    </p:spTree>
    <p:extLst>
      <p:ext uri="{BB962C8B-B14F-4D97-AF65-F5344CB8AC3E}">
        <p14:creationId xmlns:p14="http://schemas.microsoft.com/office/powerpoint/2010/main" val="3895648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extBox 3"/>
          <p:cNvSpPr txBox="1"/>
          <p:nvPr/>
        </p:nvSpPr>
        <p:spPr>
          <a:xfrm>
            <a:off x="533400" y="577334"/>
            <a:ext cx="879193" cy="369332"/>
          </a:xfrm>
          <a:prstGeom prst="rect">
            <a:avLst/>
          </a:prstGeom>
          <a:noFill/>
          <a:ln>
            <a:solidFill>
              <a:schemeClr val="bg1"/>
            </a:solidFill>
          </a:ln>
        </p:spPr>
        <p:txBody>
          <a:bodyPr wrap="square" rtlCol="0">
            <a:spAutoFit/>
          </a:bodyPr>
          <a:lstStyle/>
          <a:p>
            <a:r>
              <a:rPr lang="en-US" b="1" dirty="0" smtClean="0">
                <a:solidFill>
                  <a:schemeClr val="bg1"/>
                </a:solidFill>
              </a:rPr>
              <a:t>STAFF:</a:t>
            </a:r>
            <a:endParaRPr lang="en-US" b="1" dirty="0">
              <a:solidFill>
                <a:schemeClr val="bg1"/>
              </a:solidFill>
            </a:endParaRPr>
          </a:p>
        </p:txBody>
      </p:sp>
      <p:sp>
        <p:nvSpPr>
          <p:cNvPr id="5" name="TextBox 4"/>
          <p:cNvSpPr txBox="1"/>
          <p:nvPr/>
        </p:nvSpPr>
        <p:spPr>
          <a:xfrm>
            <a:off x="691587" y="1143000"/>
            <a:ext cx="4267200" cy="2585323"/>
          </a:xfrm>
          <a:prstGeom prst="rect">
            <a:avLst/>
          </a:prstGeom>
          <a:noFill/>
        </p:spPr>
        <p:txBody>
          <a:bodyPr wrap="square" rtlCol="0">
            <a:spAutoFit/>
          </a:bodyPr>
          <a:lstStyle/>
          <a:p>
            <a:r>
              <a:rPr lang="en-US" dirty="0" smtClean="0">
                <a:solidFill>
                  <a:schemeClr val="bg1"/>
                </a:solidFill>
              </a:rPr>
              <a:t>RECORD STAFF()</a:t>
            </a:r>
          </a:p>
          <a:p>
            <a:endParaRPr lang="en-US" dirty="0">
              <a:solidFill>
                <a:schemeClr val="bg1"/>
              </a:solidFill>
            </a:endParaRPr>
          </a:p>
          <a:p>
            <a:r>
              <a:rPr lang="en-US" dirty="0" smtClean="0">
                <a:solidFill>
                  <a:schemeClr val="bg1"/>
                </a:solidFill>
              </a:rPr>
              <a:t>INSERT STAFF()</a:t>
            </a:r>
          </a:p>
          <a:p>
            <a:endParaRPr lang="en-US" dirty="0">
              <a:solidFill>
                <a:schemeClr val="bg1"/>
              </a:solidFill>
            </a:endParaRPr>
          </a:p>
          <a:p>
            <a:r>
              <a:rPr lang="en-US" dirty="0" smtClean="0">
                <a:solidFill>
                  <a:schemeClr val="bg1"/>
                </a:solidFill>
              </a:rPr>
              <a:t>DISPLAY SATFF()</a:t>
            </a:r>
          </a:p>
          <a:p>
            <a:endParaRPr lang="en-US" dirty="0">
              <a:solidFill>
                <a:schemeClr val="bg1"/>
              </a:solidFill>
            </a:endParaRPr>
          </a:p>
          <a:p>
            <a:r>
              <a:rPr lang="en-US" dirty="0" smtClean="0">
                <a:solidFill>
                  <a:schemeClr val="bg1"/>
                </a:solidFill>
              </a:rPr>
              <a:t>UPDATE STAFF()</a:t>
            </a:r>
          </a:p>
          <a:p>
            <a:endParaRPr lang="en-US" dirty="0">
              <a:solidFill>
                <a:schemeClr val="bg1"/>
              </a:solidFill>
            </a:endParaRPr>
          </a:p>
          <a:p>
            <a:r>
              <a:rPr lang="en-US" dirty="0" smtClean="0">
                <a:solidFill>
                  <a:schemeClr val="bg1"/>
                </a:solidFill>
              </a:rPr>
              <a:t>DELETE STAFF()</a:t>
            </a:r>
            <a:endParaRPr lang="en-US" dirty="0">
              <a:solidFill>
                <a:schemeClr val="bg1"/>
              </a:solidFill>
            </a:endParaRPr>
          </a:p>
        </p:txBody>
      </p:sp>
      <p:sp>
        <p:nvSpPr>
          <p:cNvPr id="7" name="TextBox 6"/>
          <p:cNvSpPr txBox="1"/>
          <p:nvPr/>
        </p:nvSpPr>
        <p:spPr>
          <a:xfrm>
            <a:off x="691587" y="3984149"/>
            <a:ext cx="1061013" cy="369332"/>
          </a:xfrm>
          <a:prstGeom prst="rect">
            <a:avLst/>
          </a:prstGeom>
          <a:noFill/>
          <a:ln>
            <a:solidFill>
              <a:schemeClr val="bg1"/>
            </a:solidFill>
          </a:ln>
        </p:spPr>
        <p:txBody>
          <a:bodyPr wrap="square" rtlCol="0">
            <a:spAutoFit/>
          </a:bodyPr>
          <a:lstStyle/>
          <a:p>
            <a:r>
              <a:rPr lang="en-US" b="1" dirty="0" smtClean="0">
                <a:solidFill>
                  <a:schemeClr val="bg1"/>
                </a:solidFill>
              </a:rPr>
              <a:t>ROOM:</a:t>
            </a:r>
            <a:endParaRPr lang="en-US" b="1" dirty="0">
              <a:solidFill>
                <a:schemeClr val="bg1"/>
              </a:solidFill>
            </a:endParaRPr>
          </a:p>
        </p:txBody>
      </p:sp>
      <p:sp>
        <p:nvSpPr>
          <p:cNvPr id="8" name="TextBox 7"/>
          <p:cNvSpPr txBox="1"/>
          <p:nvPr/>
        </p:nvSpPr>
        <p:spPr>
          <a:xfrm>
            <a:off x="725346" y="4565109"/>
            <a:ext cx="1752600" cy="2308324"/>
          </a:xfrm>
          <a:prstGeom prst="rect">
            <a:avLst/>
          </a:prstGeom>
          <a:noFill/>
        </p:spPr>
        <p:txBody>
          <a:bodyPr wrap="square" rtlCol="0">
            <a:spAutoFit/>
          </a:bodyPr>
          <a:lstStyle/>
          <a:p>
            <a:r>
              <a:rPr lang="en-US" dirty="0" smtClean="0">
                <a:solidFill>
                  <a:schemeClr val="bg1"/>
                </a:solidFill>
              </a:rPr>
              <a:t>INSERT ROOM()</a:t>
            </a:r>
          </a:p>
          <a:p>
            <a:endParaRPr lang="en-US" dirty="0" smtClean="0">
              <a:solidFill>
                <a:schemeClr val="bg1"/>
              </a:solidFill>
            </a:endParaRPr>
          </a:p>
          <a:p>
            <a:r>
              <a:rPr lang="en-US" dirty="0" smtClean="0">
                <a:solidFill>
                  <a:schemeClr val="bg1"/>
                </a:solidFill>
              </a:rPr>
              <a:t>DISPLAY ROOM()</a:t>
            </a:r>
          </a:p>
          <a:p>
            <a:endParaRPr lang="en-US" dirty="0" smtClean="0">
              <a:solidFill>
                <a:schemeClr val="bg1"/>
              </a:solidFill>
            </a:endParaRPr>
          </a:p>
          <a:p>
            <a:r>
              <a:rPr lang="en-US" dirty="0" smtClean="0">
                <a:solidFill>
                  <a:schemeClr val="bg1"/>
                </a:solidFill>
              </a:rPr>
              <a:t>UPDATE ROOM()</a:t>
            </a:r>
          </a:p>
          <a:p>
            <a:endParaRPr lang="en-US" dirty="0" smtClean="0">
              <a:solidFill>
                <a:schemeClr val="bg1"/>
              </a:solidFill>
            </a:endParaRPr>
          </a:p>
          <a:p>
            <a:r>
              <a:rPr lang="en-US" dirty="0" smtClean="0">
                <a:solidFill>
                  <a:schemeClr val="bg1"/>
                </a:solidFill>
              </a:rPr>
              <a:t>DELETE ROOM()</a:t>
            </a: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299715"/>
            <a:ext cx="2857215" cy="2857215"/>
          </a:xfrm>
          <a:prstGeom prst="rect">
            <a:avLst/>
          </a:prstGeom>
        </p:spPr>
      </p:pic>
    </p:spTree>
    <p:extLst>
      <p:ext uri="{BB962C8B-B14F-4D97-AF65-F5344CB8AC3E}">
        <p14:creationId xmlns:p14="http://schemas.microsoft.com/office/powerpoint/2010/main" val="2175149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Box 2"/>
          <p:cNvSpPr txBox="1"/>
          <p:nvPr/>
        </p:nvSpPr>
        <p:spPr>
          <a:xfrm>
            <a:off x="457200" y="762000"/>
            <a:ext cx="685800" cy="369332"/>
          </a:xfrm>
          <a:prstGeom prst="rect">
            <a:avLst/>
          </a:prstGeom>
          <a:noFill/>
          <a:ln>
            <a:solidFill>
              <a:schemeClr val="bg1"/>
            </a:solidFill>
          </a:ln>
        </p:spPr>
        <p:txBody>
          <a:bodyPr wrap="square" rtlCol="0">
            <a:spAutoFit/>
          </a:bodyPr>
          <a:lstStyle/>
          <a:p>
            <a:r>
              <a:rPr lang="en-US" b="1" dirty="0" smtClean="0">
                <a:solidFill>
                  <a:schemeClr val="bg1"/>
                </a:solidFill>
              </a:rPr>
              <a:t>BILL:</a:t>
            </a:r>
            <a:endParaRPr lang="en-US" b="1" dirty="0">
              <a:solidFill>
                <a:schemeClr val="bg1"/>
              </a:solidFill>
            </a:endParaRPr>
          </a:p>
        </p:txBody>
      </p:sp>
      <p:sp>
        <p:nvSpPr>
          <p:cNvPr id="5" name="TextBox 4"/>
          <p:cNvSpPr txBox="1"/>
          <p:nvPr/>
        </p:nvSpPr>
        <p:spPr>
          <a:xfrm>
            <a:off x="609600" y="1447800"/>
            <a:ext cx="2514600" cy="1477328"/>
          </a:xfrm>
          <a:prstGeom prst="rect">
            <a:avLst/>
          </a:prstGeom>
          <a:noFill/>
        </p:spPr>
        <p:txBody>
          <a:bodyPr wrap="square" rtlCol="0">
            <a:spAutoFit/>
          </a:bodyPr>
          <a:lstStyle/>
          <a:p>
            <a:r>
              <a:rPr lang="en-US" dirty="0" smtClean="0">
                <a:solidFill>
                  <a:schemeClr val="bg1"/>
                </a:solidFill>
              </a:rPr>
              <a:t>INSERT BILL()</a:t>
            </a:r>
          </a:p>
          <a:p>
            <a:endParaRPr lang="en-US" dirty="0">
              <a:solidFill>
                <a:schemeClr val="bg1"/>
              </a:solidFill>
            </a:endParaRPr>
          </a:p>
          <a:p>
            <a:r>
              <a:rPr lang="en-US" dirty="0" smtClean="0">
                <a:solidFill>
                  <a:schemeClr val="bg1"/>
                </a:solidFill>
              </a:rPr>
              <a:t>DISPLAY BILL()</a:t>
            </a:r>
          </a:p>
          <a:p>
            <a:endParaRPr lang="en-US" dirty="0">
              <a:solidFill>
                <a:schemeClr val="bg1"/>
              </a:solidFill>
            </a:endParaRPr>
          </a:p>
          <a:p>
            <a:r>
              <a:rPr lang="en-US" dirty="0" smtClean="0">
                <a:solidFill>
                  <a:schemeClr val="bg1"/>
                </a:solidFill>
              </a:rPr>
              <a:t>DELETE BILL()</a:t>
            </a:r>
            <a:endParaRPr lang="en-US" dirty="0">
              <a:solidFill>
                <a:schemeClr val="bg1"/>
              </a:solidFill>
            </a:endParaRPr>
          </a:p>
        </p:txBody>
      </p:sp>
      <p:sp>
        <p:nvSpPr>
          <p:cNvPr id="6" name="TextBox 5"/>
          <p:cNvSpPr txBox="1"/>
          <p:nvPr/>
        </p:nvSpPr>
        <p:spPr>
          <a:xfrm>
            <a:off x="1752600" y="3167390"/>
            <a:ext cx="5562600" cy="523220"/>
          </a:xfrm>
          <a:prstGeom prst="rect">
            <a:avLst/>
          </a:prstGeom>
          <a:noFill/>
          <a:ln>
            <a:solidFill>
              <a:schemeClr val="bg1"/>
            </a:solidFill>
          </a:ln>
        </p:spPr>
        <p:txBody>
          <a:bodyPr wrap="square" rtlCol="0">
            <a:spAutoFit/>
          </a:bodyPr>
          <a:lstStyle/>
          <a:p>
            <a:pPr algn="ctr"/>
            <a:r>
              <a:rPr lang="en-US" sz="2800" b="1" dirty="0" smtClean="0">
                <a:solidFill>
                  <a:schemeClr val="bg1"/>
                </a:solidFill>
              </a:rPr>
              <a:t>CONCLUSION</a:t>
            </a:r>
            <a:endParaRPr lang="en-US" sz="2800" b="1" dirty="0">
              <a:solidFill>
                <a:schemeClr val="bg1"/>
              </a:solidFill>
            </a:endParaRPr>
          </a:p>
        </p:txBody>
      </p:sp>
      <p:sp>
        <p:nvSpPr>
          <p:cNvPr id="7" name="TextBox 6"/>
          <p:cNvSpPr txBox="1"/>
          <p:nvPr/>
        </p:nvSpPr>
        <p:spPr>
          <a:xfrm>
            <a:off x="609600" y="4191000"/>
            <a:ext cx="7772400" cy="2031325"/>
          </a:xfrm>
          <a:prstGeom prst="rect">
            <a:avLst/>
          </a:prstGeom>
          <a:noFill/>
        </p:spPr>
        <p:txBody>
          <a:bodyPr wrap="square" rtlCol="0">
            <a:spAutoFit/>
          </a:bodyPr>
          <a:lstStyle/>
          <a:p>
            <a:pPr marL="285750" indent="-285750">
              <a:buFontTx/>
              <a:buChar char="-"/>
            </a:pPr>
            <a:r>
              <a:rPr lang="en-US" dirty="0" smtClean="0">
                <a:solidFill>
                  <a:schemeClr val="bg1"/>
                </a:solidFill>
              </a:rPr>
              <a:t>Hotel </a:t>
            </a:r>
            <a:r>
              <a:rPr lang="en-US" dirty="0">
                <a:solidFill>
                  <a:schemeClr val="bg1"/>
                </a:solidFill>
              </a:rPr>
              <a:t>M</a:t>
            </a:r>
            <a:r>
              <a:rPr lang="en-US" dirty="0" smtClean="0">
                <a:solidFill>
                  <a:schemeClr val="bg1"/>
                </a:solidFill>
              </a:rPr>
              <a:t>anagement </a:t>
            </a:r>
            <a:r>
              <a:rPr lang="en-US" dirty="0">
                <a:solidFill>
                  <a:schemeClr val="bg1"/>
                </a:solidFill>
              </a:rPr>
              <a:t>S</a:t>
            </a:r>
            <a:r>
              <a:rPr lang="en-US" dirty="0" smtClean="0">
                <a:solidFill>
                  <a:schemeClr val="bg1"/>
                </a:solidFill>
              </a:rPr>
              <a:t>ystem is a project which aims in developing a computerized system to maintain all the daily work of a Hotel.</a:t>
            </a:r>
          </a:p>
          <a:p>
            <a:pPr marL="285750" indent="-285750">
              <a:buFontTx/>
              <a:buChar char="-"/>
            </a:pPr>
            <a:endParaRPr lang="en-US" dirty="0" smtClean="0">
              <a:solidFill>
                <a:schemeClr val="bg1"/>
              </a:solidFill>
            </a:endParaRPr>
          </a:p>
          <a:p>
            <a:pPr marL="285750" indent="-285750">
              <a:buFontTx/>
              <a:buChar char="-"/>
            </a:pPr>
            <a:r>
              <a:rPr lang="en-US" dirty="0" smtClean="0">
                <a:solidFill>
                  <a:schemeClr val="bg1"/>
                </a:solidFill>
              </a:rPr>
              <a:t>This project has many features which are generally not available in normal Hotel </a:t>
            </a:r>
            <a:r>
              <a:rPr lang="en-US" dirty="0">
                <a:solidFill>
                  <a:schemeClr val="bg1"/>
                </a:solidFill>
              </a:rPr>
              <a:t>M</a:t>
            </a:r>
            <a:r>
              <a:rPr lang="en-US" dirty="0" smtClean="0">
                <a:solidFill>
                  <a:schemeClr val="bg1"/>
                </a:solidFill>
              </a:rPr>
              <a:t>anagement </a:t>
            </a:r>
            <a:r>
              <a:rPr lang="en-US" dirty="0">
                <a:solidFill>
                  <a:schemeClr val="bg1"/>
                </a:solidFill>
              </a:rPr>
              <a:t>S</a:t>
            </a:r>
            <a:r>
              <a:rPr lang="en-US" dirty="0" smtClean="0">
                <a:solidFill>
                  <a:schemeClr val="bg1"/>
                </a:solidFill>
              </a:rPr>
              <a:t>ystems like order editable function.</a:t>
            </a:r>
          </a:p>
          <a:p>
            <a:pPr marL="285750" indent="-285750">
              <a:buFontTx/>
              <a:buChar char="-"/>
            </a:pPr>
            <a:endParaRPr lang="en-US" dirty="0" smtClean="0">
              <a:solidFill>
                <a:schemeClr val="bg1"/>
              </a:solidFill>
            </a:endParaRPr>
          </a:p>
          <a:p>
            <a:pPr marL="285750" indent="-285750">
              <a:buFontTx/>
              <a:buChar char="-"/>
            </a:pPr>
            <a:r>
              <a:rPr lang="en-US" dirty="0" smtClean="0">
                <a:solidFill>
                  <a:schemeClr val="bg1"/>
                </a:solidFill>
              </a:rPr>
              <a:t>The system can be easily extended by introducing new classes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964993"/>
            <a:ext cx="1764175" cy="176417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400" y="4800600"/>
            <a:ext cx="609604" cy="609604"/>
          </a:xfrm>
          <a:prstGeom prst="rect">
            <a:avLst/>
          </a:prstGeom>
        </p:spPr>
      </p:pic>
    </p:spTree>
    <p:extLst>
      <p:ext uri="{BB962C8B-B14F-4D97-AF65-F5344CB8AC3E}">
        <p14:creationId xmlns:p14="http://schemas.microsoft.com/office/powerpoint/2010/main" val="37201895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345</Words>
  <Application>Microsoft Office PowerPoint</Application>
  <PresentationFormat>On-screen Show (4:3)</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Cyber World</dc:creator>
  <cp:lastModifiedBy>Cyber World</cp:lastModifiedBy>
  <cp:revision>16</cp:revision>
  <dcterms:created xsi:type="dcterms:W3CDTF">2022-02-06T13:02:17Z</dcterms:created>
  <dcterms:modified xsi:type="dcterms:W3CDTF">2022-02-06T18:08:12Z</dcterms:modified>
</cp:coreProperties>
</file>