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Lst>
  <p:sldSz cx="762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42411-05DE-432D-8A2D-DA8B1C444962}" v="1" dt="2024-11-11T19:13:54.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25" d="100"/>
          <a:sy n="125"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ar  Masood" userId="f878776c-a9c3-4b43-9015-7bf1f281b50b" providerId="ADAL" clId="{D9942411-05DE-432D-8A2D-DA8B1C444962}"/>
    <pc:docChg chg="undo custSel addSld delSld modSld">
      <pc:chgData name="Salaar  Masood" userId="f878776c-a9c3-4b43-9015-7bf1f281b50b" providerId="ADAL" clId="{D9942411-05DE-432D-8A2D-DA8B1C444962}" dt="2024-11-12T14:26:48.409" v="509" actId="1076"/>
      <pc:docMkLst>
        <pc:docMk/>
      </pc:docMkLst>
      <pc:sldChg chg="addSp delSp modSp mod">
        <pc:chgData name="Salaar  Masood" userId="f878776c-a9c3-4b43-9015-7bf1f281b50b" providerId="ADAL" clId="{D9942411-05DE-432D-8A2D-DA8B1C444962}" dt="2024-11-11T21:09:42.450" v="305" actId="122"/>
        <pc:sldMkLst>
          <pc:docMk/>
          <pc:sldMk cId="2679790371" sldId="256"/>
        </pc:sldMkLst>
        <pc:spChg chg="del mod">
          <ac:chgData name="Salaar  Masood" userId="f878776c-a9c3-4b43-9015-7bf1f281b50b" providerId="ADAL" clId="{D9942411-05DE-432D-8A2D-DA8B1C444962}" dt="2024-11-11T19:13:26.676" v="44" actId="21"/>
          <ac:spMkLst>
            <pc:docMk/>
            <pc:sldMk cId="2679790371" sldId="256"/>
            <ac:spMk id="2" creationId="{2D0FDF59-C353-8962-95A3-F0112D076C0B}"/>
          </ac:spMkLst>
        </pc:spChg>
        <pc:spChg chg="del">
          <ac:chgData name="Salaar  Masood" userId="f878776c-a9c3-4b43-9015-7bf1f281b50b" providerId="ADAL" clId="{D9942411-05DE-432D-8A2D-DA8B1C444962}" dt="2024-11-10T16:37:46.598" v="10" actId="21"/>
          <ac:spMkLst>
            <pc:docMk/>
            <pc:sldMk cId="2679790371" sldId="256"/>
            <ac:spMk id="3" creationId="{9AEB4DCD-4F79-97AE-3B0D-C226BE88FDB5}"/>
          </ac:spMkLst>
        </pc:spChg>
        <pc:spChg chg="add del mod">
          <ac:chgData name="Salaar  Masood" userId="f878776c-a9c3-4b43-9015-7bf1f281b50b" providerId="ADAL" clId="{D9942411-05DE-432D-8A2D-DA8B1C444962}" dt="2024-11-11T17:11:53.570" v="28" actId="21"/>
          <ac:spMkLst>
            <pc:docMk/>
            <pc:sldMk cId="2679790371" sldId="256"/>
            <ac:spMk id="4" creationId="{40881A50-0B89-2F10-A11D-6C504603D47F}"/>
          </ac:spMkLst>
        </pc:spChg>
        <pc:spChg chg="add del mod">
          <ac:chgData name="Salaar  Masood" userId="f878776c-a9c3-4b43-9015-7bf1f281b50b" providerId="ADAL" clId="{D9942411-05DE-432D-8A2D-DA8B1C444962}" dt="2024-11-11T19:13:54.626" v="48"/>
          <ac:spMkLst>
            <pc:docMk/>
            <pc:sldMk cId="2679790371" sldId="256"/>
            <ac:spMk id="5" creationId="{2439D3AB-2353-ABAA-DFAF-9E316BCD0CCD}"/>
          </ac:spMkLst>
        </pc:spChg>
        <pc:spChg chg="add mod">
          <ac:chgData name="Salaar  Masood" userId="f878776c-a9c3-4b43-9015-7bf1f281b50b" providerId="ADAL" clId="{D9942411-05DE-432D-8A2D-DA8B1C444962}" dt="2024-11-11T21:09:42.450" v="305" actId="122"/>
          <ac:spMkLst>
            <pc:docMk/>
            <pc:sldMk cId="2679790371" sldId="256"/>
            <ac:spMk id="6" creationId="{2D0FDF59-C353-8962-95A3-F0112D076C0B}"/>
          </ac:spMkLst>
        </pc:spChg>
      </pc:sldChg>
      <pc:sldChg chg="new del">
        <pc:chgData name="Salaar  Masood" userId="f878776c-a9c3-4b43-9015-7bf1f281b50b" providerId="ADAL" clId="{D9942411-05DE-432D-8A2D-DA8B1C444962}" dt="2024-11-11T19:21:16.496" v="55" actId="2696"/>
        <pc:sldMkLst>
          <pc:docMk/>
          <pc:sldMk cId="316203763" sldId="257"/>
        </pc:sldMkLst>
      </pc:sldChg>
      <pc:sldChg chg="modSp add mod">
        <pc:chgData name="Salaar  Masood" userId="f878776c-a9c3-4b43-9015-7bf1f281b50b" providerId="ADAL" clId="{D9942411-05DE-432D-8A2D-DA8B1C444962}" dt="2024-11-12T14:09:30.897" v="426" actId="1076"/>
        <pc:sldMkLst>
          <pc:docMk/>
          <pc:sldMk cId="1914732068" sldId="257"/>
        </pc:sldMkLst>
        <pc:spChg chg="mod">
          <ac:chgData name="Salaar  Masood" userId="f878776c-a9c3-4b43-9015-7bf1f281b50b" providerId="ADAL" clId="{D9942411-05DE-432D-8A2D-DA8B1C444962}" dt="2024-11-12T14:09:30.897" v="426" actId="1076"/>
          <ac:spMkLst>
            <pc:docMk/>
            <pc:sldMk cId="1914732068" sldId="257"/>
            <ac:spMk id="6" creationId="{E3B0BE16-43F6-7CD8-D665-27DF092B6A6D}"/>
          </ac:spMkLst>
        </pc:spChg>
      </pc:sldChg>
      <pc:sldChg chg="modSp add mod">
        <pc:chgData name="Salaar  Masood" userId="f878776c-a9c3-4b43-9015-7bf1f281b50b" providerId="ADAL" clId="{D9942411-05DE-432D-8A2D-DA8B1C444962}" dt="2024-11-12T14:09:46.120" v="428" actId="1076"/>
        <pc:sldMkLst>
          <pc:docMk/>
          <pc:sldMk cId="2744602993" sldId="258"/>
        </pc:sldMkLst>
        <pc:spChg chg="mod">
          <ac:chgData name="Salaar  Masood" userId="f878776c-a9c3-4b43-9015-7bf1f281b50b" providerId="ADAL" clId="{D9942411-05DE-432D-8A2D-DA8B1C444962}" dt="2024-11-12T14:09:46.120" v="428" actId="1076"/>
          <ac:spMkLst>
            <pc:docMk/>
            <pc:sldMk cId="2744602993" sldId="258"/>
            <ac:spMk id="6" creationId="{9DF4E0C9-DE9D-80F0-DCBD-44D60E041CF3}"/>
          </ac:spMkLst>
        </pc:spChg>
      </pc:sldChg>
      <pc:sldChg chg="modSp add mod">
        <pc:chgData name="Salaar  Masood" userId="f878776c-a9c3-4b43-9015-7bf1f281b50b" providerId="ADAL" clId="{D9942411-05DE-432D-8A2D-DA8B1C444962}" dt="2024-11-11T21:09:46.951" v="306" actId="122"/>
        <pc:sldMkLst>
          <pc:docMk/>
          <pc:sldMk cId="518817180" sldId="259"/>
        </pc:sldMkLst>
        <pc:spChg chg="mod">
          <ac:chgData name="Salaar  Masood" userId="f878776c-a9c3-4b43-9015-7bf1f281b50b" providerId="ADAL" clId="{D9942411-05DE-432D-8A2D-DA8B1C444962}" dt="2024-11-11T21:09:46.951" v="306" actId="122"/>
          <ac:spMkLst>
            <pc:docMk/>
            <pc:sldMk cId="518817180" sldId="259"/>
            <ac:spMk id="6" creationId="{88CD964B-23F5-A0A8-7A66-A7ADB8C49829}"/>
          </ac:spMkLst>
        </pc:spChg>
      </pc:sldChg>
      <pc:sldChg chg="modSp add mod">
        <pc:chgData name="Salaar  Masood" userId="f878776c-a9c3-4b43-9015-7bf1f281b50b" providerId="ADAL" clId="{D9942411-05DE-432D-8A2D-DA8B1C444962}" dt="2024-11-11T21:09:50.119" v="307" actId="122"/>
        <pc:sldMkLst>
          <pc:docMk/>
          <pc:sldMk cId="2821613280" sldId="260"/>
        </pc:sldMkLst>
        <pc:spChg chg="mod">
          <ac:chgData name="Salaar  Masood" userId="f878776c-a9c3-4b43-9015-7bf1f281b50b" providerId="ADAL" clId="{D9942411-05DE-432D-8A2D-DA8B1C444962}" dt="2024-11-11T21:09:50.119" v="307" actId="122"/>
          <ac:spMkLst>
            <pc:docMk/>
            <pc:sldMk cId="2821613280" sldId="260"/>
            <ac:spMk id="6" creationId="{F242C617-930D-1E8A-8AD2-CD52E572AB4C}"/>
          </ac:spMkLst>
        </pc:spChg>
      </pc:sldChg>
      <pc:sldChg chg="modSp add mod">
        <pc:chgData name="Salaar  Masood" userId="f878776c-a9c3-4b43-9015-7bf1f281b50b" providerId="ADAL" clId="{D9942411-05DE-432D-8A2D-DA8B1C444962}" dt="2024-11-11T20:07:52.951" v="143"/>
        <pc:sldMkLst>
          <pc:docMk/>
          <pc:sldMk cId="371315458" sldId="261"/>
        </pc:sldMkLst>
        <pc:spChg chg="mod">
          <ac:chgData name="Salaar  Masood" userId="f878776c-a9c3-4b43-9015-7bf1f281b50b" providerId="ADAL" clId="{D9942411-05DE-432D-8A2D-DA8B1C444962}" dt="2024-11-11T20:07:52.951" v="143"/>
          <ac:spMkLst>
            <pc:docMk/>
            <pc:sldMk cId="371315458" sldId="261"/>
            <ac:spMk id="6" creationId="{6AF5C6F9-4D2A-67A8-1D35-01F1C949EA74}"/>
          </ac:spMkLst>
        </pc:spChg>
      </pc:sldChg>
      <pc:sldChg chg="modSp add del mod">
        <pc:chgData name="Salaar  Masood" userId="f878776c-a9c3-4b43-9015-7bf1f281b50b" providerId="ADAL" clId="{D9942411-05DE-432D-8A2D-DA8B1C444962}" dt="2024-11-11T19:34:51.291" v="81" actId="2696"/>
        <pc:sldMkLst>
          <pc:docMk/>
          <pc:sldMk cId="3233605848" sldId="261"/>
        </pc:sldMkLst>
        <pc:spChg chg="mod">
          <ac:chgData name="Salaar  Masood" userId="f878776c-a9c3-4b43-9015-7bf1f281b50b" providerId="ADAL" clId="{D9942411-05DE-432D-8A2D-DA8B1C444962}" dt="2024-11-11T19:34:40.877" v="80" actId="1076"/>
          <ac:spMkLst>
            <pc:docMk/>
            <pc:sldMk cId="3233605848" sldId="261"/>
            <ac:spMk id="6" creationId="{CA991FE6-4749-1F96-7609-CB72500F53F4}"/>
          </ac:spMkLst>
        </pc:spChg>
      </pc:sldChg>
      <pc:sldChg chg="modSp add del mod">
        <pc:chgData name="Salaar  Masood" userId="f878776c-a9c3-4b43-9015-7bf1f281b50b" providerId="ADAL" clId="{D9942411-05DE-432D-8A2D-DA8B1C444962}" dt="2024-11-11T19:37:38.143" v="97" actId="2696"/>
        <pc:sldMkLst>
          <pc:docMk/>
          <pc:sldMk cId="3387043771" sldId="261"/>
        </pc:sldMkLst>
        <pc:spChg chg="mod">
          <ac:chgData name="Salaar  Masood" userId="f878776c-a9c3-4b43-9015-7bf1f281b50b" providerId="ADAL" clId="{D9942411-05DE-432D-8A2D-DA8B1C444962}" dt="2024-11-11T19:37:24.300" v="96" actId="14100"/>
          <ac:spMkLst>
            <pc:docMk/>
            <pc:sldMk cId="3387043771" sldId="261"/>
            <ac:spMk id="6" creationId="{5B545B5C-350A-0367-1390-358931164B64}"/>
          </ac:spMkLst>
        </pc:spChg>
      </pc:sldChg>
      <pc:sldChg chg="modSp add del mod">
        <pc:chgData name="Salaar  Masood" userId="f878776c-a9c3-4b43-9015-7bf1f281b50b" providerId="ADAL" clId="{D9942411-05DE-432D-8A2D-DA8B1C444962}" dt="2024-11-11T19:41:07.545" v="113" actId="2696"/>
        <pc:sldMkLst>
          <pc:docMk/>
          <pc:sldMk cId="4117488052" sldId="261"/>
        </pc:sldMkLst>
        <pc:spChg chg="mod">
          <ac:chgData name="Salaar  Masood" userId="f878776c-a9c3-4b43-9015-7bf1f281b50b" providerId="ADAL" clId="{D9942411-05DE-432D-8A2D-DA8B1C444962}" dt="2024-11-11T19:41:00.805" v="112" actId="255"/>
          <ac:spMkLst>
            <pc:docMk/>
            <pc:sldMk cId="4117488052" sldId="261"/>
            <ac:spMk id="6" creationId="{D0DF9E77-26AD-E36F-B0C8-BE8A27D716B1}"/>
          </ac:spMkLst>
        </pc:spChg>
      </pc:sldChg>
      <pc:sldChg chg="modSp add mod">
        <pc:chgData name="Salaar  Masood" userId="f878776c-a9c3-4b43-9015-7bf1f281b50b" providerId="ADAL" clId="{D9942411-05DE-432D-8A2D-DA8B1C444962}" dt="2024-11-11T20:08:32.231" v="149" actId="1076"/>
        <pc:sldMkLst>
          <pc:docMk/>
          <pc:sldMk cId="2454104383" sldId="262"/>
        </pc:sldMkLst>
        <pc:spChg chg="mod">
          <ac:chgData name="Salaar  Masood" userId="f878776c-a9c3-4b43-9015-7bf1f281b50b" providerId="ADAL" clId="{D9942411-05DE-432D-8A2D-DA8B1C444962}" dt="2024-11-11T20:08:32.231" v="149" actId="1076"/>
          <ac:spMkLst>
            <pc:docMk/>
            <pc:sldMk cId="2454104383" sldId="262"/>
            <ac:spMk id="6" creationId="{88AE6448-E54B-70AE-50AA-820138C16951}"/>
          </ac:spMkLst>
        </pc:spChg>
      </pc:sldChg>
      <pc:sldChg chg="modSp add mod">
        <pc:chgData name="Salaar  Masood" userId="f878776c-a9c3-4b43-9015-7bf1f281b50b" providerId="ADAL" clId="{D9942411-05DE-432D-8A2D-DA8B1C444962}" dt="2024-11-11T20:08:42.671" v="151" actId="1076"/>
        <pc:sldMkLst>
          <pc:docMk/>
          <pc:sldMk cId="852688451" sldId="263"/>
        </pc:sldMkLst>
        <pc:spChg chg="mod">
          <ac:chgData name="Salaar  Masood" userId="f878776c-a9c3-4b43-9015-7bf1f281b50b" providerId="ADAL" clId="{D9942411-05DE-432D-8A2D-DA8B1C444962}" dt="2024-11-11T20:08:42.671" v="151" actId="1076"/>
          <ac:spMkLst>
            <pc:docMk/>
            <pc:sldMk cId="852688451" sldId="263"/>
            <ac:spMk id="6" creationId="{9CB63D40-9B3B-021E-E52C-398B92D5DDD9}"/>
          </ac:spMkLst>
        </pc:spChg>
      </pc:sldChg>
      <pc:sldChg chg="modSp add mod">
        <pc:chgData name="Salaar  Masood" userId="f878776c-a9c3-4b43-9015-7bf1f281b50b" providerId="ADAL" clId="{D9942411-05DE-432D-8A2D-DA8B1C444962}" dt="2024-11-12T14:10:05.849" v="430" actId="1076"/>
        <pc:sldMkLst>
          <pc:docMk/>
          <pc:sldMk cId="412198538" sldId="264"/>
        </pc:sldMkLst>
        <pc:spChg chg="mod">
          <ac:chgData name="Salaar  Masood" userId="f878776c-a9c3-4b43-9015-7bf1f281b50b" providerId="ADAL" clId="{D9942411-05DE-432D-8A2D-DA8B1C444962}" dt="2024-11-12T14:10:05.849" v="430" actId="1076"/>
          <ac:spMkLst>
            <pc:docMk/>
            <pc:sldMk cId="412198538" sldId="264"/>
            <ac:spMk id="6" creationId="{C92C112A-E3A1-38A8-7EC8-A9E16BD5FE97}"/>
          </ac:spMkLst>
        </pc:spChg>
      </pc:sldChg>
      <pc:sldChg chg="modSp add mod">
        <pc:chgData name="Salaar  Masood" userId="f878776c-a9c3-4b43-9015-7bf1f281b50b" providerId="ADAL" clId="{D9942411-05DE-432D-8A2D-DA8B1C444962}" dt="2024-11-12T14:10:16.364" v="432" actId="1076"/>
        <pc:sldMkLst>
          <pc:docMk/>
          <pc:sldMk cId="2713396624" sldId="265"/>
        </pc:sldMkLst>
        <pc:spChg chg="mod">
          <ac:chgData name="Salaar  Masood" userId="f878776c-a9c3-4b43-9015-7bf1f281b50b" providerId="ADAL" clId="{D9942411-05DE-432D-8A2D-DA8B1C444962}" dt="2024-11-12T14:10:16.364" v="432" actId="1076"/>
          <ac:spMkLst>
            <pc:docMk/>
            <pc:sldMk cId="2713396624" sldId="265"/>
            <ac:spMk id="6" creationId="{2A1942B5-4326-57A5-F6FA-7EF1EC25E12C}"/>
          </ac:spMkLst>
        </pc:spChg>
      </pc:sldChg>
      <pc:sldChg chg="modSp add mod">
        <pc:chgData name="Salaar  Masood" userId="f878776c-a9c3-4b43-9015-7bf1f281b50b" providerId="ADAL" clId="{D9942411-05DE-432D-8A2D-DA8B1C444962}" dt="2024-11-11T20:10:44.610" v="158"/>
        <pc:sldMkLst>
          <pc:docMk/>
          <pc:sldMk cId="1172215757" sldId="266"/>
        </pc:sldMkLst>
        <pc:spChg chg="mod">
          <ac:chgData name="Salaar  Masood" userId="f878776c-a9c3-4b43-9015-7bf1f281b50b" providerId="ADAL" clId="{D9942411-05DE-432D-8A2D-DA8B1C444962}" dt="2024-11-11T20:10:44.610" v="158"/>
          <ac:spMkLst>
            <pc:docMk/>
            <pc:sldMk cId="1172215757" sldId="266"/>
            <ac:spMk id="6" creationId="{BADDC47C-7BB4-8473-B9A0-859741041819}"/>
          </ac:spMkLst>
        </pc:spChg>
      </pc:sldChg>
      <pc:sldChg chg="modSp add mod">
        <pc:chgData name="Salaar  Masood" userId="f878776c-a9c3-4b43-9015-7bf1f281b50b" providerId="ADAL" clId="{D9942411-05DE-432D-8A2D-DA8B1C444962}" dt="2024-11-11T20:58:19.929" v="216" actId="1076"/>
        <pc:sldMkLst>
          <pc:docMk/>
          <pc:sldMk cId="423556682" sldId="267"/>
        </pc:sldMkLst>
        <pc:spChg chg="mod">
          <ac:chgData name="Salaar  Masood" userId="f878776c-a9c3-4b43-9015-7bf1f281b50b" providerId="ADAL" clId="{D9942411-05DE-432D-8A2D-DA8B1C444962}" dt="2024-11-11T20:58:19.929" v="216" actId="1076"/>
          <ac:spMkLst>
            <pc:docMk/>
            <pc:sldMk cId="423556682" sldId="267"/>
            <ac:spMk id="6" creationId="{877EF15F-FEF1-A066-397D-826764603C0A}"/>
          </ac:spMkLst>
        </pc:spChg>
      </pc:sldChg>
      <pc:sldChg chg="modSp add mod">
        <pc:chgData name="Salaar  Masood" userId="f878776c-a9c3-4b43-9015-7bf1f281b50b" providerId="ADAL" clId="{D9942411-05DE-432D-8A2D-DA8B1C444962}" dt="2024-11-11T20:49:57.030" v="166" actId="1076"/>
        <pc:sldMkLst>
          <pc:docMk/>
          <pc:sldMk cId="2062303381" sldId="268"/>
        </pc:sldMkLst>
        <pc:spChg chg="mod">
          <ac:chgData name="Salaar  Masood" userId="f878776c-a9c3-4b43-9015-7bf1f281b50b" providerId="ADAL" clId="{D9942411-05DE-432D-8A2D-DA8B1C444962}" dt="2024-11-11T20:49:57.030" v="166" actId="1076"/>
          <ac:spMkLst>
            <pc:docMk/>
            <pc:sldMk cId="2062303381" sldId="268"/>
            <ac:spMk id="6" creationId="{88C5D150-85E1-B437-0C9E-4B6F65D41B39}"/>
          </ac:spMkLst>
        </pc:spChg>
      </pc:sldChg>
      <pc:sldChg chg="modSp add mod">
        <pc:chgData name="Salaar  Masood" userId="f878776c-a9c3-4b43-9015-7bf1f281b50b" providerId="ADAL" clId="{D9942411-05DE-432D-8A2D-DA8B1C444962}" dt="2024-11-12T14:10:27.603" v="434" actId="1076"/>
        <pc:sldMkLst>
          <pc:docMk/>
          <pc:sldMk cId="3276523535" sldId="269"/>
        </pc:sldMkLst>
        <pc:spChg chg="mod">
          <ac:chgData name="Salaar  Masood" userId="f878776c-a9c3-4b43-9015-7bf1f281b50b" providerId="ADAL" clId="{D9942411-05DE-432D-8A2D-DA8B1C444962}" dt="2024-11-12T14:10:27.603" v="434" actId="1076"/>
          <ac:spMkLst>
            <pc:docMk/>
            <pc:sldMk cId="3276523535" sldId="269"/>
            <ac:spMk id="6" creationId="{12B28DC3-1273-593B-A221-E5470C7B2E51}"/>
          </ac:spMkLst>
        </pc:spChg>
      </pc:sldChg>
      <pc:sldChg chg="modSp add mod">
        <pc:chgData name="Salaar  Masood" userId="f878776c-a9c3-4b43-9015-7bf1f281b50b" providerId="ADAL" clId="{D9942411-05DE-432D-8A2D-DA8B1C444962}" dt="2024-11-12T14:10:38.267" v="436" actId="1076"/>
        <pc:sldMkLst>
          <pc:docMk/>
          <pc:sldMk cId="4281460216" sldId="270"/>
        </pc:sldMkLst>
        <pc:spChg chg="mod">
          <ac:chgData name="Salaar  Masood" userId="f878776c-a9c3-4b43-9015-7bf1f281b50b" providerId="ADAL" clId="{D9942411-05DE-432D-8A2D-DA8B1C444962}" dt="2024-11-12T14:10:38.267" v="436" actId="1076"/>
          <ac:spMkLst>
            <pc:docMk/>
            <pc:sldMk cId="4281460216" sldId="270"/>
            <ac:spMk id="6" creationId="{81303611-62FC-27EF-82A9-CCDE4C249196}"/>
          </ac:spMkLst>
        </pc:spChg>
      </pc:sldChg>
      <pc:sldChg chg="modSp add mod">
        <pc:chgData name="Salaar  Masood" userId="f878776c-a9c3-4b43-9015-7bf1f281b50b" providerId="ADAL" clId="{D9942411-05DE-432D-8A2D-DA8B1C444962}" dt="2024-11-11T20:51:32.588" v="171"/>
        <pc:sldMkLst>
          <pc:docMk/>
          <pc:sldMk cId="772644834" sldId="271"/>
        </pc:sldMkLst>
        <pc:spChg chg="mod">
          <ac:chgData name="Salaar  Masood" userId="f878776c-a9c3-4b43-9015-7bf1f281b50b" providerId="ADAL" clId="{D9942411-05DE-432D-8A2D-DA8B1C444962}" dt="2024-11-11T20:51:32.588" v="171"/>
          <ac:spMkLst>
            <pc:docMk/>
            <pc:sldMk cId="772644834" sldId="271"/>
            <ac:spMk id="6" creationId="{6C94F515-9176-299A-31C2-3A3C057076B7}"/>
          </ac:spMkLst>
        </pc:spChg>
      </pc:sldChg>
      <pc:sldChg chg="modSp add mod">
        <pc:chgData name="Salaar  Masood" userId="f878776c-a9c3-4b43-9015-7bf1f281b50b" providerId="ADAL" clId="{D9942411-05DE-432D-8A2D-DA8B1C444962}" dt="2024-11-11T20:51:54.947" v="177" actId="1076"/>
        <pc:sldMkLst>
          <pc:docMk/>
          <pc:sldMk cId="676476204" sldId="272"/>
        </pc:sldMkLst>
        <pc:spChg chg="mod">
          <ac:chgData name="Salaar  Masood" userId="f878776c-a9c3-4b43-9015-7bf1f281b50b" providerId="ADAL" clId="{D9942411-05DE-432D-8A2D-DA8B1C444962}" dt="2024-11-11T20:51:54.947" v="177" actId="1076"/>
          <ac:spMkLst>
            <pc:docMk/>
            <pc:sldMk cId="676476204" sldId="272"/>
            <ac:spMk id="6" creationId="{57FCD268-3962-8D89-5A1C-9D859EB37900}"/>
          </ac:spMkLst>
        </pc:spChg>
      </pc:sldChg>
      <pc:sldChg chg="modSp add mod">
        <pc:chgData name="Salaar  Masood" userId="f878776c-a9c3-4b43-9015-7bf1f281b50b" providerId="ADAL" clId="{D9942411-05DE-432D-8A2D-DA8B1C444962}" dt="2024-11-11T20:52:09.880" v="179" actId="1076"/>
        <pc:sldMkLst>
          <pc:docMk/>
          <pc:sldMk cId="2277950183" sldId="273"/>
        </pc:sldMkLst>
        <pc:spChg chg="mod">
          <ac:chgData name="Salaar  Masood" userId="f878776c-a9c3-4b43-9015-7bf1f281b50b" providerId="ADAL" clId="{D9942411-05DE-432D-8A2D-DA8B1C444962}" dt="2024-11-11T20:52:09.880" v="179" actId="1076"/>
          <ac:spMkLst>
            <pc:docMk/>
            <pc:sldMk cId="2277950183" sldId="273"/>
            <ac:spMk id="6" creationId="{49143A8D-AACC-B943-38A6-5FE2360B04EE}"/>
          </ac:spMkLst>
        </pc:spChg>
      </pc:sldChg>
      <pc:sldChg chg="modSp add mod">
        <pc:chgData name="Salaar  Masood" userId="f878776c-a9c3-4b43-9015-7bf1f281b50b" providerId="ADAL" clId="{D9942411-05DE-432D-8A2D-DA8B1C444962}" dt="2024-11-12T14:10:50.503" v="438" actId="1076"/>
        <pc:sldMkLst>
          <pc:docMk/>
          <pc:sldMk cId="4289500805" sldId="274"/>
        </pc:sldMkLst>
        <pc:spChg chg="mod">
          <ac:chgData name="Salaar  Masood" userId="f878776c-a9c3-4b43-9015-7bf1f281b50b" providerId="ADAL" clId="{D9942411-05DE-432D-8A2D-DA8B1C444962}" dt="2024-11-12T14:10:50.503" v="438" actId="1076"/>
          <ac:spMkLst>
            <pc:docMk/>
            <pc:sldMk cId="4289500805" sldId="274"/>
            <ac:spMk id="6" creationId="{4DD9A4AB-6B17-7063-4734-F0B67BD00437}"/>
          </ac:spMkLst>
        </pc:spChg>
      </pc:sldChg>
      <pc:sldChg chg="modSp add mod">
        <pc:chgData name="Salaar  Masood" userId="f878776c-a9c3-4b43-9015-7bf1f281b50b" providerId="ADAL" clId="{D9942411-05DE-432D-8A2D-DA8B1C444962}" dt="2024-11-12T14:11:01.679" v="440" actId="1076"/>
        <pc:sldMkLst>
          <pc:docMk/>
          <pc:sldMk cId="3832477164" sldId="275"/>
        </pc:sldMkLst>
        <pc:spChg chg="mod">
          <ac:chgData name="Salaar  Masood" userId="f878776c-a9c3-4b43-9015-7bf1f281b50b" providerId="ADAL" clId="{D9942411-05DE-432D-8A2D-DA8B1C444962}" dt="2024-11-12T14:11:01.679" v="440" actId="1076"/>
          <ac:spMkLst>
            <pc:docMk/>
            <pc:sldMk cId="3832477164" sldId="275"/>
            <ac:spMk id="6" creationId="{29505F4B-F607-8C58-3E2C-3994E8C76176}"/>
          </ac:spMkLst>
        </pc:spChg>
      </pc:sldChg>
      <pc:sldChg chg="modSp add mod">
        <pc:chgData name="Salaar  Masood" userId="f878776c-a9c3-4b43-9015-7bf1f281b50b" providerId="ADAL" clId="{D9942411-05DE-432D-8A2D-DA8B1C444962}" dt="2024-11-11T20:53:32.616" v="184"/>
        <pc:sldMkLst>
          <pc:docMk/>
          <pc:sldMk cId="3253138567" sldId="276"/>
        </pc:sldMkLst>
        <pc:spChg chg="mod">
          <ac:chgData name="Salaar  Masood" userId="f878776c-a9c3-4b43-9015-7bf1f281b50b" providerId="ADAL" clId="{D9942411-05DE-432D-8A2D-DA8B1C444962}" dt="2024-11-11T20:53:32.616" v="184"/>
          <ac:spMkLst>
            <pc:docMk/>
            <pc:sldMk cId="3253138567" sldId="276"/>
            <ac:spMk id="6" creationId="{4ED78FCA-627B-ECD5-53DE-C5F4A2F3BAFC}"/>
          </ac:spMkLst>
        </pc:spChg>
      </pc:sldChg>
      <pc:sldChg chg="modSp add mod">
        <pc:chgData name="Salaar  Masood" userId="f878776c-a9c3-4b43-9015-7bf1f281b50b" providerId="ADAL" clId="{D9942411-05DE-432D-8A2D-DA8B1C444962}" dt="2024-11-11T20:54:07.417" v="190" actId="1076"/>
        <pc:sldMkLst>
          <pc:docMk/>
          <pc:sldMk cId="727963623" sldId="277"/>
        </pc:sldMkLst>
        <pc:spChg chg="mod">
          <ac:chgData name="Salaar  Masood" userId="f878776c-a9c3-4b43-9015-7bf1f281b50b" providerId="ADAL" clId="{D9942411-05DE-432D-8A2D-DA8B1C444962}" dt="2024-11-11T20:54:07.417" v="190" actId="1076"/>
          <ac:spMkLst>
            <pc:docMk/>
            <pc:sldMk cId="727963623" sldId="277"/>
            <ac:spMk id="6" creationId="{23325790-9FA9-E53E-D1DD-D0C8CADFBE77}"/>
          </ac:spMkLst>
        </pc:spChg>
      </pc:sldChg>
      <pc:sldChg chg="modSp add mod">
        <pc:chgData name="Salaar  Masood" userId="f878776c-a9c3-4b43-9015-7bf1f281b50b" providerId="ADAL" clId="{D9942411-05DE-432D-8A2D-DA8B1C444962}" dt="2024-11-11T20:54:28.478" v="192" actId="1076"/>
        <pc:sldMkLst>
          <pc:docMk/>
          <pc:sldMk cId="4035443606" sldId="278"/>
        </pc:sldMkLst>
        <pc:spChg chg="mod">
          <ac:chgData name="Salaar  Masood" userId="f878776c-a9c3-4b43-9015-7bf1f281b50b" providerId="ADAL" clId="{D9942411-05DE-432D-8A2D-DA8B1C444962}" dt="2024-11-11T20:54:28.478" v="192" actId="1076"/>
          <ac:spMkLst>
            <pc:docMk/>
            <pc:sldMk cId="4035443606" sldId="278"/>
            <ac:spMk id="6" creationId="{3E1E1819-314C-CB1F-5D14-1CBBD01A1BC7}"/>
          </ac:spMkLst>
        </pc:spChg>
      </pc:sldChg>
      <pc:sldChg chg="modSp add mod">
        <pc:chgData name="Salaar  Masood" userId="f878776c-a9c3-4b43-9015-7bf1f281b50b" providerId="ADAL" clId="{D9942411-05DE-432D-8A2D-DA8B1C444962}" dt="2024-11-12T14:11:13.242" v="442" actId="1076"/>
        <pc:sldMkLst>
          <pc:docMk/>
          <pc:sldMk cId="3920749481" sldId="279"/>
        </pc:sldMkLst>
        <pc:spChg chg="mod">
          <ac:chgData name="Salaar  Masood" userId="f878776c-a9c3-4b43-9015-7bf1f281b50b" providerId="ADAL" clId="{D9942411-05DE-432D-8A2D-DA8B1C444962}" dt="2024-11-12T14:11:13.242" v="442" actId="1076"/>
          <ac:spMkLst>
            <pc:docMk/>
            <pc:sldMk cId="3920749481" sldId="279"/>
            <ac:spMk id="6" creationId="{E9935609-E3B8-21C8-DDBD-236B279E3866}"/>
          </ac:spMkLst>
        </pc:spChg>
      </pc:sldChg>
      <pc:sldChg chg="modSp add mod">
        <pc:chgData name="Salaar  Masood" userId="f878776c-a9c3-4b43-9015-7bf1f281b50b" providerId="ADAL" clId="{D9942411-05DE-432D-8A2D-DA8B1C444962}" dt="2024-11-12T14:11:23.811" v="444" actId="1076"/>
        <pc:sldMkLst>
          <pc:docMk/>
          <pc:sldMk cId="263295816" sldId="280"/>
        </pc:sldMkLst>
        <pc:spChg chg="mod">
          <ac:chgData name="Salaar  Masood" userId="f878776c-a9c3-4b43-9015-7bf1f281b50b" providerId="ADAL" clId="{D9942411-05DE-432D-8A2D-DA8B1C444962}" dt="2024-11-12T14:11:23.811" v="444" actId="1076"/>
          <ac:spMkLst>
            <pc:docMk/>
            <pc:sldMk cId="263295816" sldId="280"/>
            <ac:spMk id="6" creationId="{5E27F6AD-60FC-A410-2FC2-BBDD563880F8}"/>
          </ac:spMkLst>
        </pc:spChg>
      </pc:sldChg>
      <pc:sldChg chg="modSp add mod">
        <pc:chgData name="Salaar  Masood" userId="f878776c-a9c3-4b43-9015-7bf1f281b50b" providerId="ADAL" clId="{D9942411-05DE-432D-8A2D-DA8B1C444962}" dt="2024-11-11T20:55:47.617" v="197"/>
        <pc:sldMkLst>
          <pc:docMk/>
          <pc:sldMk cId="1618953645" sldId="281"/>
        </pc:sldMkLst>
        <pc:spChg chg="mod">
          <ac:chgData name="Salaar  Masood" userId="f878776c-a9c3-4b43-9015-7bf1f281b50b" providerId="ADAL" clId="{D9942411-05DE-432D-8A2D-DA8B1C444962}" dt="2024-11-11T20:55:47.617" v="197"/>
          <ac:spMkLst>
            <pc:docMk/>
            <pc:sldMk cId="1618953645" sldId="281"/>
            <ac:spMk id="6" creationId="{62FC4F95-7913-3D9A-8CB0-43FA2400EA31}"/>
          </ac:spMkLst>
        </pc:spChg>
      </pc:sldChg>
      <pc:sldChg chg="modSp add mod">
        <pc:chgData name="Salaar  Masood" userId="f878776c-a9c3-4b43-9015-7bf1f281b50b" providerId="ADAL" clId="{D9942411-05DE-432D-8A2D-DA8B1C444962}" dt="2024-11-11T20:56:07.634" v="203" actId="1076"/>
        <pc:sldMkLst>
          <pc:docMk/>
          <pc:sldMk cId="1443791249" sldId="282"/>
        </pc:sldMkLst>
        <pc:spChg chg="mod">
          <ac:chgData name="Salaar  Masood" userId="f878776c-a9c3-4b43-9015-7bf1f281b50b" providerId="ADAL" clId="{D9942411-05DE-432D-8A2D-DA8B1C444962}" dt="2024-11-11T20:56:07.634" v="203" actId="1076"/>
          <ac:spMkLst>
            <pc:docMk/>
            <pc:sldMk cId="1443791249" sldId="282"/>
            <ac:spMk id="6" creationId="{CC4972AA-BA8A-9996-078C-3AD6C21B0443}"/>
          </ac:spMkLst>
        </pc:spChg>
      </pc:sldChg>
      <pc:sldChg chg="modSp add mod">
        <pc:chgData name="Salaar  Masood" userId="f878776c-a9c3-4b43-9015-7bf1f281b50b" providerId="ADAL" clId="{D9942411-05DE-432D-8A2D-DA8B1C444962}" dt="2024-11-11T20:56:17.889" v="205" actId="1076"/>
        <pc:sldMkLst>
          <pc:docMk/>
          <pc:sldMk cId="3978754170" sldId="283"/>
        </pc:sldMkLst>
        <pc:spChg chg="mod">
          <ac:chgData name="Salaar  Masood" userId="f878776c-a9c3-4b43-9015-7bf1f281b50b" providerId="ADAL" clId="{D9942411-05DE-432D-8A2D-DA8B1C444962}" dt="2024-11-11T20:56:17.889" v="205" actId="1076"/>
          <ac:spMkLst>
            <pc:docMk/>
            <pc:sldMk cId="3978754170" sldId="283"/>
            <ac:spMk id="6" creationId="{17FEA698-8298-9A50-3838-29F2E9BAD08B}"/>
          </ac:spMkLst>
        </pc:spChg>
      </pc:sldChg>
      <pc:sldChg chg="modSp add mod">
        <pc:chgData name="Salaar  Masood" userId="f878776c-a9c3-4b43-9015-7bf1f281b50b" providerId="ADAL" clId="{D9942411-05DE-432D-8A2D-DA8B1C444962}" dt="2024-11-12T14:11:44.668" v="446" actId="1076"/>
        <pc:sldMkLst>
          <pc:docMk/>
          <pc:sldMk cId="2182333851" sldId="284"/>
        </pc:sldMkLst>
        <pc:spChg chg="mod">
          <ac:chgData name="Salaar  Masood" userId="f878776c-a9c3-4b43-9015-7bf1f281b50b" providerId="ADAL" clId="{D9942411-05DE-432D-8A2D-DA8B1C444962}" dt="2024-11-12T14:11:44.668" v="446" actId="1076"/>
          <ac:spMkLst>
            <pc:docMk/>
            <pc:sldMk cId="2182333851" sldId="284"/>
            <ac:spMk id="6" creationId="{715A95AE-9DC5-02B8-F6CB-63E5E10E2F10}"/>
          </ac:spMkLst>
        </pc:spChg>
      </pc:sldChg>
      <pc:sldChg chg="modSp add mod">
        <pc:chgData name="Salaar  Masood" userId="f878776c-a9c3-4b43-9015-7bf1f281b50b" providerId="ADAL" clId="{D9942411-05DE-432D-8A2D-DA8B1C444962}" dt="2024-11-12T14:11:57.222" v="448" actId="1076"/>
        <pc:sldMkLst>
          <pc:docMk/>
          <pc:sldMk cId="1424368227" sldId="285"/>
        </pc:sldMkLst>
        <pc:spChg chg="mod">
          <ac:chgData name="Salaar  Masood" userId="f878776c-a9c3-4b43-9015-7bf1f281b50b" providerId="ADAL" clId="{D9942411-05DE-432D-8A2D-DA8B1C444962}" dt="2024-11-12T14:11:57.222" v="448" actId="1076"/>
          <ac:spMkLst>
            <pc:docMk/>
            <pc:sldMk cId="1424368227" sldId="285"/>
            <ac:spMk id="6" creationId="{0E2E95A5-24B2-838E-D3FC-267EBEF2D25C}"/>
          </ac:spMkLst>
        </pc:spChg>
      </pc:sldChg>
      <pc:sldChg chg="modSp add mod">
        <pc:chgData name="Salaar  Masood" userId="f878776c-a9c3-4b43-9015-7bf1f281b50b" providerId="ADAL" clId="{D9942411-05DE-432D-8A2D-DA8B1C444962}" dt="2024-11-11T21:00:38.296" v="221"/>
        <pc:sldMkLst>
          <pc:docMk/>
          <pc:sldMk cId="2686680024" sldId="286"/>
        </pc:sldMkLst>
        <pc:spChg chg="mod">
          <ac:chgData name="Salaar  Masood" userId="f878776c-a9c3-4b43-9015-7bf1f281b50b" providerId="ADAL" clId="{D9942411-05DE-432D-8A2D-DA8B1C444962}" dt="2024-11-11T21:00:38.296" v="221"/>
          <ac:spMkLst>
            <pc:docMk/>
            <pc:sldMk cId="2686680024" sldId="286"/>
            <ac:spMk id="6" creationId="{3D473AA3-8C5C-ED75-BC38-4E3C72610B87}"/>
          </ac:spMkLst>
        </pc:spChg>
      </pc:sldChg>
      <pc:sldChg chg="modSp add mod">
        <pc:chgData name="Salaar  Masood" userId="f878776c-a9c3-4b43-9015-7bf1f281b50b" providerId="ADAL" clId="{D9942411-05DE-432D-8A2D-DA8B1C444962}" dt="2024-11-11T21:01:54.261" v="235" actId="1076"/>
        <pc:sldMkLst>
          <pc:docMk/>
          <pc:sldMk cId="2274116006" sldId="287"/>
        </pc:sldMkLst>
        <pc:spChg chg="mod">
          <ac:chgData name="Salaar  Masood" userId="f878776c-a9c3-4b43-9015-7bf1f281b50b" providerId="ADAL" clId="{D9942411-05DE-432D-8A2D-DA8B1C444962}" dt="2024-11-11T21:01:54.261" v="235" actId="1076"/>
          <ac:spMkLst>
            <pc:docMk/>
            <pc:sldMk cId="2274116006" sldId="287"/>
            <ac:spMk id="6" creationId="{4AC68C24-BE56-6D3E-1CB6-95957B4AF31F}"/>
          </ac:spMkLst>
        </pc:spChg>
      </pc:sldChg>
      <pc:sldChg chg="add del">
        <pc:chgData name="Salaar  Masood" userId="f878776c-a9c3-4b43-9015-7bf1f281b50b" providerId="ADAL" clId="{D9942411-05DE-432D-8A2D-DA8B1C444962}" dt="2024-11-11T21:00:10.468" v="220" actId="2696"/>
        <pc:sldMkLst>
          <pc:docMk/>
          <pc:sldMk cId="3004999920" sldId="287"/>
        </pc:sldMkLst>
      </pc:sldChg>
      <pc:sldChg chg="add del">
        <pc:chgData name="Salaar  Masood" userId="f878776c-a9c3-4b43-9015-7bf1f281b50b" providerId="ADAL" clId="{D9942411-05DE-432D-8A2D-DA8B1C444962}" dt="2024-11-11T21:00:08.240" v="219" actId="2696"/>
        <pc:sldMkLst>
          <pc:docMk/>
          <pc:sldMk cId="1300772561" sldId="288"/>
        </pc:sldMkLst>
      </pc:sldChg>
      <pc:sldChg chg="modSp add mod">
        <pc:chgData name="Salaar  Masood" userId="f878776c-a9c3-4b43-9015-7bf1f281b50b" providerId="ADAL" clId="{D9942411-05DE-432D-8A2D-DA8B1C444962}" dt="2024-11-11T21:02:08.155" v="237" actId="1076"/>
        <pc:sldMkLst>
          <pc:docMk/>
          <pc:sldMk cId="2795915692" sldId="288"/>
        </pc:sldMkLst>
        <pc:spChg chg="mod">
          <ac:chgData name="Salaar  Masood" userId="f878776c-a9c3-4b43-9015-7bf1f281b50b" providerId="ADAL" clId="{D9942411-05DE-432D-8A2D-DA8B1C444962}" dt="2024-11-11T21:02:08.155" v="237" actId="1076"/>
          <ac:spMkLst>
            <pc:docMk/>
            <pc:sldMk cId="2795915692" sldId="288"/>
            <ac:spMk id="6" creationId="{E811DF77-FF8F-5D6D-E3AB-246B20FEB8CB}"/>
          </ac:spMkLst>
        </pc:spChg>
      </pc:sldChg>
      <pc:sldChg chg="modSp add mod">
        <pc:chgData name="Salaar  Masood" userId="f878776c-a9c3-4b43-9015-7bf1f281b50b" providerId="ADAL" clId="{D9942411-05DE-432D-8A2D-DA8B1C444962}" dt="2024-11-12T14:12:09.873" v="450" actId="1076"/>
        <pc:sldMkLst>
          <pc:docMk/>
          <pc:sldMk cId="2521590201" sldId="289"/>
        </pc:sldMkLst>
        <pc:spChg chg="mod">
          <ac:chgData name="Salaar  Masood" userId="f878776c-a9c3-4b43-9015-7bf1f281b50b" providerId="ADAL" clId="{D9942411-05DE-432D-8A2D-DA8B1C444962}" dt="2024-11-12T14:12:09.873" v="450" actId="1076"/>
          <ac:spMkLst>
            <pc:docMk/>
            <pc:sldMk cId="2521590201" sldId="289"/>
            <ac:spMk id="6" creationId="{685018C2-6120-A96F-02E8-AEA4C5625A2F}"/>
          </ac:spMkLst>
        </pc:spChg>
      </pc:sldChg>
      <pc:sldChg chg="add del">
        <pc:chgData name="Salaar  Masood" userId="f878776c-a9c3-4b43-9015-7bf1f281b50b" providerId="ADAL" clId="{D9942411-05DE-432D-8A2D-DA8B1C444962}" dt="2024-11-11T21:00:06.032" v="218" actId="2696"/>
        <pc:sldMkLst>
          <pc:docMk/>
          <pc:sldMk cId="4272032387" sldId="289"/>
        </pc:sldMkLst>
      </pc:sldChg>
      <pc:sldChg chg="modSp add mod">
        <pc:chgData name="Salaar  Masood" userId="f878776c-a9c3-4b43-9015-7bf1f281b50b" providerId="ADAL" clId="{D9942411-05DE-432D-8A2D-DA8B1C444962}" dt="2024-11-12T14:12:19.870" v="452" actId="1076"/>
        <pc:sldMkLst>
          <pc:docMk/>
          <pc:sldMk cId="2228139775" sldId="290"/>
        </pc:sldMkLst>
        <pc:spChg chg="mod">
          <ac:chgData name="Salaar  Masood" userId="f878776c-a9c3-4b43-9015-7bf1f281b50b" providerId="ADAL" clId="{D9942411-05DE-432D-8A2D-DA8B1C444962}" dt="2024-11-12T14:12:19.870" v="452" actId="1076"/>
          <ac:spMkLst>
            <pc:docMk/>
            <pc:sldMk cId="2228139775" sldId="290"/>
            <ac:spMk id="6" creationId="{85EF63D7-127D-2A22-5EBF-D5B95AB9C093}"/>
          </ac:spMkLst>
        </pc:spChg>
      </pc:sldChg>
      <pc:sldChg chg="add del">
        <pc:chgData name="Salaar  Masood" userId="f878776c-a9c3-4b43-9015-7bf1f281b50b" providerId="ADAL" clId="{D9942411-05DE-432D-8A2D-DA8B1C444962}" dt="2024-11-11T20:57:49.475" v="214" actId="2696"/>
        <pc:sldMkLst>
          <pc:docMk/>
          <pc:sldMk cId="2745558089" sldId="290"/>
        </pc:sldMkLst>
      </pc:sldChg>
      <pc:sldChg chg="add del">
        <pc:chgData name="Salaar  Masood" userId="f878776c-a9c3-4b43-9015-7bf1f281b50b" providerId="ADAL" clId="{D9942411-05DE-432D-8A2D-DA8B1C444962}" dt="2024-11-11T21:00:03.683" v="217" actId="2696"/>
        <pc:sldMkLst>
          <pc:docMk/>
          <pc:sldMk cId="2960619171" sldId="290"/>
        </pc:sldMkLst>
      </pc:sldChg>
      <pc:sldChg chg="add del">
        <pc:chgData name="Salaar  Masood" userId="f878776c-a9c3-4b43-9015-7bf1f281b50b" providerId="ADAL" clId="{D9942411-05DE-432D-8A2D-DA8B1C444962}" dt="2024-11-11T21:01:43.752" v="233" actId="2696"/>
        <pc:sldMkLst>
          <pc:docMk/>
          <pc:sldMk cId="2517908988" sldId="291"/>
        </pc:sldMkLst>
      </pc:sldChg>
      <pc:sldChg chg="modSp add mod">
        <pc:chgData name="Salaar  Masood" userId="f878776c-a9c3-4b43-9015-7bf1f281b50b" providerId="ADAL" clId="{D9942411-05DE-432D-8A2D-DA8B1C444962}" dt="2024-11-11T21:03:05.381" v="242"/>
        <pc:sldMkLst>
          <pc:docMk/>
          <pc:sldMk cId="2673391511" sldId="291"/>
        </pc:sldMkLst>
        <pc:spChg chg="mod">
          <ac:chgData name="Salaar  Masood" userId="f878776c-a9c3-4b43-9015-7bf1f281b50b" providerId="ADAL" clId="{D9942411-05DE-432D-8A2D-DA8B1C444962}" dt="2024-11-11T21:03:05.381" v="242"/>
          <ac:spMkLst>
            <pc:docMk/>
            <pc:sldMk cId="2673391511" sldId="291"/>
            <ac:spMk id="6" creationId="{BD0E763E-F2F5-E1EB-2164-AB0BE78ACABB}"/>
          </ac:spMkLst>
        </pc:spChg>
      </pc:sldChg>
      <pc:sldChg chg="modSp add mod">
        <pc:chgData name="Salaar  Masood" userId="f878776c-a9c3-4b43-9015-7bf1f281b50b" providerId="ADAL" clId="{D9942411-05DE-432D-8A2D-DA8B1C444962}" dt="2024-11-11T21:03:25.955" v="248" actId="1076"/>
        <pc:sldMkLst>
          <pc:docMk/>
          <pc:sldMk cId="494892039" sldId="292"/>
        </pc:sldMkLst>
        <pc:spChg chg="mod">
          <ac:chgData name="Salaar  Masood" userId="f878776c-a9c3-4b43-9015-7bf1f281b50b" providerId="ADAL" clId="{D9942411-05DE-432D-8A2D-DA8B1C444962}" dt="2024-11-11T21:03:25.955" v="248" actId="1076"/>
          <ac:spMkLst>
            <pc:docMk/>
            <pc:sldMk cId="494892039" sldId="292"/>
            <ac:spMk id="6" creationId="{36EA4BB4-CB83-2BB1-FB5A-C900FDE6A010}"/>
          </ac:spMkLst>
        </pc:spChg>
      </pc:sldChg>
      <pc:sldChg chg="modSp add mod">
        <pc:chgData name="Salaar  Masood" userId="f878776c-a9c3-4b43-9015-7bf1f281b50b" providerId="ADAL" clId="{D9942411-05DE-432D-8A2D-DA8B1C444962}" dt="2024-11-11T21:03:40.134" v="251" actId="1076"/>
        <pc:sldMkLst>
          <pc:docMk/>
          <pc:sldMk cId="635334476" sldId="293"/>
        </pc:sldMkLst>
        <pc:spChg chg="mod">
          <ac:chgData name="Salaar  Masood" userId="f878776c-a9c3-4b43-9015-7bf1f281b50b" providerId="ADAL" clId="{D9942411-05DE-432D-8A2D-DA8B1C444962}" dt="2024-11-11T21:03:40.134" v="251" actId="1076"/>
          <ac:spMkLst>
            <pc:docMk/>
            <pc:sldMk cId="635334476" sldId="293"/>
            <ac:spMk id="6" creationId="{F8C0E205-7DA8-D562-27FA-74E3702303F2}"/>
          </ac:spMkLst>
        </pc:spChg>
      </pc:sldChg>
      <pc:sldChg chg="modSp add mod">
        <pc:chgData name="Salaar  Masood" userId="f878776c-a9c3-4b43-9015-7bf1f281b50b" providerId="ADAL" clId="{D9942411-05DE-432D-8A2D-DA8B1C444962}" dt="2024-11-12T14:12:32.048" v="454" actId="1076"/>
        <pc:sldMkLst>
          <pc:docMk/>
          <pc:sldMk cId="3409721379" sldId="294"/>
        </pc:sldMkLst>
        <pc:spChg chg="mod">
          <ac:chgData name="Salaar  Masood" userId="f878776c-a9c3-4b43-9015-7bf1f281b50b" providerId="ADAL" clId="{D9942411-05DE-432D-8A2D-DA8B1C444962}" dt="2024-11-12T14:12:32.048" v="454" actId="1076"/>
          <ac:spMkLst>
            <pc:docMk/>
            <pc:sldMk cId="3409721379" sldId="294"/>
            <ac:spMk id="6" creationId="{9CF89CDD-CB60-DB2D-BBA7-4A0A1546A2A7}"/>
          </ac:spMkLst>
        </pc:spChg>
      </pc:sldChg>
      <pc:sldChg chg="modSp add mod">
        <pc:chgData name="Salaar  Masood" userId="f878776c-a9c3-4b43-9015-7bf1f281b50b" providerId="ADAL" clId="{D9942411-05DE-432D-8A2D-DA8B1C444962}" dt="2024-11-12T14:12:41.673" v="456" actId="1076"/>
        <pc:sldMkLst>
          <pc:docMk/>
          <pc:sldMk cId="4171236459" sldId="295"/>
        </pc:sldMkLst>
        <pc:spChg chg="mod">
          <ac:chgData name="Salaar  Masood" userId="f878776c-a9c3-4b43-9015-7bf1f281b50b" providerId="ADAL" clId="{D9942411-05DE-432D-8A2D-DA8B1C444962}" dt="2024-11-12T14:12:41.673" v="456" actId="1076"/>
          <ac:spMkLst>
            <pc:docMk/>
            <pc:sldMk cId="4171236459" sldId="295"/>
            <ac:spMk id="6" creationId="{0773BFC0-D432-A0E3-4593-A797382B0B6F}"/>
          </ac:spMkLst>
        </pc:spChg>
      </pc:sldChg>
      <pc:sldChg chg="modSp add mod">
        <pc:chgData name="Salaar  Masood" userId="f878776c-a9c3-4b43-9015-7bf1f281b50b" providerId="ADAL" clId="{D9942411-05DE-432D-8A2D-DA8B1C444962}" dt="2024-11-11T21:04:23.112" v="256"/>
        <pc:sldMkLst>
          <pc:docMk/>
          <pc:sldMk cId="3718500370" sldId="296"/>
        </pc:sldMkLst>
        <pc:spChg chg="mod">
          <ac:chgData name="Salaar  Masood" userId="f878776c-a9c3-4b43-9015-7bf1f281b50b" providerId="ADAL" clId="{D9942411-05DE-432D-8A2D-DA8B1C444962}" dt="2024-11-11T21:04:23.112" v="256"/>
          <ac:spMkLst>
            <pc:docMk/>
            <pc:sldMk cId="3718500370" sldId="296"/>
            <ac:spMk id="6" creationId="{35A1BFE5-EA30-7112-34FA-446AA72001A1}"/>
          </ac:spMkLst>
        </pc:spChg>
      </pc:sldChg>
      <pc:sldChg chg="modSp add mod">
        <pc:chgData name="Salaar  Masood" userId="f878776c-a9c3-4b43-9015-7bf1f281b50b" providerId="ADAL" clId="{D9942411-05DE-432D-8A2D-DA8B1C444962}" dt="2024-11-11T21:04:40.849" v="262" actId="1076"/>
        <pc:sldMkLst>
          <pc:docMk/>
          <pc:sldMk cId="3119595420" sldId="297"/>
        </pc:sldMkLst>
        <pc:spChg chg="mod">
          <ac:chgData name="Salaar  Masood" userId="f878776c-a9c3-4b43-9015-7bf1f281b50b" providerId="ADAL" clId="{D9942411-05DE-432D-8A2D-DA8B1C444962}" dt="2024-11-11T21:04:40.849" v="262" actId="1076"/>
          <ac:spMkLst>
            <pc:docMk/>
            <pc:sldMk cId="3119595420" sldId="297"/>
            <ac:spMk id="6" creationId="{C08D8CE5-D7F9-9020-814D-D934E6F09899}"/>
          </ac:spMkLst>
        </pc:spChg>
      </pc:sldChg>
      <pc:sldChg chg="modSp add mod">
        <pc:chgData name="Salaar  Masood" userId="f878776c-a9c3-4b43-9015-7bf1f281b50b" providerId="ADAL" clId="{D9942411-05DE-432D-8A2D-DA8B1C444962}" dt="2024-11-11T21:04:55.545" v="265" actId="1076"/>
        <pc:sldMkLst>
          <pc:docMk/>
          <pc:sldMk cId="690862901" sldId="298"/>
        </pc:sldMkLst>
        <pc:spChg chg="mod">
          <ac:chgData name="Salaar  Masood" userId="f878776c-a9c3-4b43-9015-7bf1f281b50b" providerId="ADAL" clId="{D9942411-05DE-432D-8A2D-DA8B1C444962}" dt="2024-11-11T21:04:55.545" v="265" actId="1076"/>
          <ac:spMkLst>
            <pc:docMk/>
            <pc:sldMk cId="690862901" sldId="298"/>
            <ac:spMk id="6" creationId="{0FCE167C-DD00-57A4-22AE-46BECA544B8F}"/>
          </ac:spMkLst>
        </pc:spChg>
      </pc:sldChg>
      <pc:sldChg chg="modSp add mod">
        <pc:chgData name="Salaar  Masood" userId="f878776c-a9c3-4b43-9015-7bf1f281b50b" providerId="ADAL" clId="{D9942411-05DE-432D-8A2D-DA8B1C444962}" dt="2024-11-12T14:12:58.155" v="459" actId="1076"/>
        <pc:sldMkLst>
          <pc:docMk/>
          <pc:sldMk cId="1986000271" sldId="299"/>
        </pc:sldMkLst>
        <pc:spChg chg="mod">
          <ac:chgData name="Salaar  Masood" userId="f878776c-a9c3-4b43-9015-7bf1f281b50b" providerId="ADAL" clId="{D9942411-05DE-432D-8A2D-DA8B1C444962}" dt="2024-11-12T14:12:58.155" v="459" actId="1076"/>
          <ac:spMkLst>
            <pc:docMk/>
            <pc:sldMk cId="1986000271" sldId="299"/>
            <ac:spMk id="6" creationId="{F1B1C535-5200-E2CE-DB1E-7BDB4B3FBE1B}"/>
          </ac:spMkLst>
        </pc:spChg>
      </pc:sldChg>
      <pc:sldChg chg="modSp add mod">
        <pc:chgData name="Salaar  Masood" userId="f878776c-a9c3-4b43-9015-7bf1f281b50b" providerId="ADAL" clId="{D9942411-05DE-432D-8A2D-DA8B1C444962}" dt="2024-11-12T14:13:27.892" v="461" actId="1076"/>
        <pc:sldMkLst>
          <pc:docMk/>
          <pc:sldMk cId="1603007181" sldId="300"/>
        </pc:sldMkLst>
        <pc:spChg chg="mod">
          <ac:chgData name="Salaar  Masood" userId="f878776c-a9c3-4b43-9015-7bf1f281b50b" providerId="ADAL" clId="{D9942411-05DE-432D-8A2D-DA8B1C444962}" dt="2024-11-12T14:13:27.892" v="461" actId="1076"/>
          <ac:spMkLst>
            <pc:docMk/>
            <pc:sldMk cId="1603007181" sldId="300"/>
            <ac:spMk id="6" creationId="{150FED1C-0316-C7A9-9D65-D57A826615EE}"/>
          </ac:spMkLst>
        </pc:spChg>
      </pc:sldChg>
      <pc:sldChg chg="modSp add mod">
        <pc:chgData name="Salaar  Masood" userId="f878776c-a9c3-4b43-9015-7bf1f281b50b" providerId="ADAL" clId="{D9942411-05DE-432D-8A2D-DA8B1C444962}" dt="2024-11-11T21:06:12.606" v="276"/>
        <pc:sldMkLst>
          <pc:docMk/>
          <pc:sldMk cId="3633515312" sldId="301"/>
        </pc:sldMkLst>
        <pc:spChg chg="mod">
          <ac:chgData name="Salaar  Masood" userId="f878776c-a9c3-4b43-9015-7bf1f281b50b" providerId="ADAL" clId="{D9942411-05DE-432D-8A2D-DA8B1C444962}" dt="2024-11-11T21:06:12.606" v="276"/>
          <ac:spMkLst>
            <pc:docMk/>
            <pc:sldMk cId="3633515312" sldId="301"/>
            <ac:spMk id="6" creationId="{D3AE3410-1562-9663-0382-A44AE54763FC}"/>
          </ac:spMkLst>
        </pc:spChg>
      </pc:sldChg>
      <pc:sldChg chg="add del">
        <pc:chgData name="Salaar  Masood" userId="f878776c-a9c3-4b43-9015-7bf1f281b50b" providerId="ADAL" clId="{D9942411-05DE-432D-8A2D-DA8B1C444962}" dt="2024-11-11T21:05:25.350" v="274" actId="2696"/>
        <pc:sldMkLst>
          <pc:docMk/>
          <pc:sldMk cId="41391485" sldId="302"/>
        </pc:sldMkLst>
      </pc:sldChg>
      <pc:sldChg chg="modSp add mod">
        <pc:chgData name="Salaar  Masood" userId="f878776c-a9c3-4b43-9015-7bf1f281b50b" providerId="ADAL" clId="{D9942411-05DE-432D-8A2D-DA8B1C444962}" dt="2024-11-11T21:06:44.834" v="282" actId="1076"/>
        <pc:sldMkLst>
          <pc:docMk/>
          <pc:sldMk cId="2100781535" sldId="302"/>
        </pc:sldMkLst>
        <pc:spChg chg="mod">
          <ac:chgData name="Salaar  Masood" userId="f878776c-a9c3-4b43-9015-7bf1f281b50b" providerId="ADAL" clId="{D9942411-05DE-432D-8A2D-DA8B1C444962}" dt="2024-11-11T21:06:44.834" v="282" actId="1076"/>
          <ac:spMkLst>
            <pc:docMk/>
            <pc:sldMk cId="2100781535" sldId="302"/>
            <ac:spMk id="6" creationId="{146F1FAB-F40F-6356-9CAC-C083FB75E5B1}"/>
          </ac:spMkLst>
        </pc:spChg>
      </pc:sldChg>
      <pc:sldChg chg="add del">
        <pc:chgData name="Salaar  Masood" userId="f878776c-a9c3-4b43-9015-7bf1f281b50b" providerId="ADAL" clId="{D9942411-05DE-432D-8A2D-DA8B1C444962}" dt="2024-11-11T21:05:22.872" v="273" actId="2696"/>
        <pc:sldMkLst>
          <pc:docMk/>
          <pc:sldMk cId="1690510523" sldId="303"/>
        </pc:sldMkLst>
      </pc:sldChg>
      <pc:sldChg chg="modSp add mod">
        <pc:chgData name="Salaar  Masood" userId="f878776c-a9c3-4b43-9015-7bf1f281b50b" providerId="ADAL" clId="{D9942411-05DE-432D-8A2D-DA8B1C444962}" dt="2024-11-11T21:06:56.070" v="284" actId="1076"/>
        <pc:sldMkLst>
          <pc:docMk/>
          <pc:sldMk cId="2108430448" sldId="303"/>
        </pc:sldMkLst>
        <pc:spChg chg="mod">
          <ac:chgData name="Salaar  Masood" userId="f878776c-a9c3-4b43-9015-7bf1f281b50b" providerId="ADAL" clId="{D9942411-05DE-432D-8A2D-DA8B1C444962}" dt="2024-11-11T21:06:56.070" v="284" actId="1076"/>
          <ac:spMkLst>
            <pc:docMk/>
            <pc:sldMk cId="2108430448" sldId="303"/>
            <ac:spMk id="6" creationId="{48F34113-99D4-C1AC-E211-C75ADF0B7A2C}"/>
          </ac:spMkLst>
        </pc:spChg>
      </pc:sldChg>
      <pc:sldChg chg="modSp add mod">
        <pc:chgData name="Salaar  Masood" userId="f878776c-a9c3-4b43-9015-7bf1f281b50b" providerId="ADAL" clId="{D9942411-05DE-432D-8A2D-DA8B1C444962}" dt="2024-11-12T14:13:41.146" v="463" actId="1076"/>
        <pc:sldMkLst>
          <pc:docMk/>
          <pc:sldMk cId="753326768" sldId="304"/>
        </pc:sldMkLst>
        <pc:spChg chg="mod">
          <ac:chgData name="Salaar  Masood" userId="f878776c-a9c3-4b43-9015-7bf1f281b50b" providerId="ADAL" clId="{D9942411-05DE-432D-8A2D-DA8B1C444962}" dt="2024-11-12T14:13:41.146" v="463" actId="1076"/>
          <ac:spMkLst>
            <pc:docMk/>
            <pc:sldMk cId="753326768" sldId="304"/>
            <ac:spMk id="6" creationId="{C7AE5755-C695-50B3-5A2D-072BC77F8E95}"/>
          </ac:spMkLst>
        </pc:spChg>
      </pc:sldChg>
      <pc:sldChg chg="add del">
        <pc:chgData name="Salaar  Masood" userId="f878776c-a9c3-4b43-9015-7bf1f281b50b" providerId="ADAL" clId="{D9942411-05DE-432D-8A2D-DA8B1C444962}" dt="2024-11-11T21:05:20.316" v="272" actId="2696"/>
        <pc:sldMkLst>
          <pc:docMk/>
          <pc:sldMk cId="3777594642" sldId="304"/>
        </pc:sldMkLst>
      </pc:sldChg>
      <pc:sldChg chg="modSp add mod">
        <pc:chgData name="Salaar  Masood" userId="f878776c-a9c3-4b43-9015-7bf1f281b50b" providerId="ADAL" clId="{D9942411-05DE-432D-8A2D-DA8B1C444962}" dt="2024-11-12T14:14:01.182" v="466" actId="1076"/>
        <pc:sldMkLst>
          <pc:docMk/>
          <pc:sldMk cId="1524764459" sldId="305"/>
        </pc:sldMkLst>
        <pc:spChg chg="mod">
          <ac:chgData name="Salaar  Masood" userId="f878776c-a9c3-4b43-9015-7bf1f281b50b" providerId="ADAL" clId="{D9942411-05DE-432D-8A2D-DA8B1C444962}" dt="2024-11-12T14:14:01.182" v="466" actId="1076"/>
          <ac:spMkLst>
            <pc:docMk/>
            <pc:sldMk cId="1524764459" sldId="305"/>
            <ac:spMk id="6" creationId="{6A00B5D6-EF45-9C68-3F68-BB0C049E3DFC}"/>
          </ac:spMkLst>
        </pc:spChg>
      </pc:sldChg>
      <pc:sldChg chg="modSp add mod">
        <pc:chgData name="Salaar  Masood" userId="f878776c-a9c3-4b43-9015-7bf1f281b50b" providerId="ADAL" clId="{D9942411-05DE-432D-8A2D-DA8B1C444962}" dt="2024-11-11T21:07:47.219" v="289"/>
        <pc:sldMkLst>
          <pc:docMk/>
          <pc:sldMk cId="458614771" sldId="306"/>
        </pc:sldMkLst>
        <pc:spChg chg="mod">
          <ac:chgData name="Salaar  Masood" userId="f878776c-a9c3-4b43-9015-7bf1f281b50b" providerId="ADAL" clId="{D9942411-05DE-432D-8A2D-DA8B1C444962}" dt="2024-11-11T21:07:47.219" v="289"/>
          <ac:spMkLst>
            <pc:docMk/>
            <pc:sldMk cId="458614771" sldId="306"/>
            <ac:spMk id="6" creationId="{0342C61E-FDA7-857B-E805-3F5CFFE79459}"/>
          </ac:spMkLst>
        </pc:spChg>
      </pc:sldChg>
      <pc:sldChg chg="modSp add mod">
        <pc:chgData name="Salaar  Masood" userId="f878776c-a9c3-4b43-9015-7bf1f281b50b" providerId="ADAL" clId="{D9942411-05DE-432D-8A2D-DA8B1C444962}" dt="2024-11-11T21:08:10.397" v="296" actId="1076"/>
        <pc:sldMkLst>
          <pc:docMk/>
          <pc:sldMk cId="425835343" sldId="307"/>
        </pc:sldMkLst>
        <pc:spChg chg="mod">
          <ac:chgData name="Salaar  Masood" userId="f878776c-a9c3-4b43-9015-7bf1f281b50b" providerId="ADAL" clId="{D9942411-05DE-432D-8A2D-DA8B1C444962}" dt="2024-11-11T21:08:10.397" v="296" actId="1076"/>
          <ac:spMkLst>
            <pc:docMk/>
            <pc:sldMk cId="425835343" sldId="307"/>
            <ac:spMk id="6" creationId="{35ACCC3F-239E-7140-4DED-A5B35654E432}"/>
          </ac:spMkLst>
        </pc:spChg>
      </pc:sldChg>
      <pc:sldChg chg="modSp add mod">
        <pc:chgData name="Salaar  Masood" userId="f878776c-a9c3-4b43-9015-7bf1f281b50b" providerId="ADAL" clId="{D9942411-05DE-432D-8A2D-DA8B1C444962}" dt="2024-11-11T21:08:23.754" v="298" actId="1076"/>
        <pc:sldMkLst>
          <pc:docMk/>
          <pc:sldMk cId="2830061969" sldId="308"/>
        </pc:sldMkLst>
        <pc:spChg chg="mod">
          <ac:chgData name="Salaar  Masood" userId="f878776c-a9c3-4b43-9015-7bf1f281b50b" providerId="ADAL" clId="{D9942411-05DE-432D-8A2D-DA8B1C444962}" dt="2024-11-11T21:08:23.754" v="298" actId="1076"/>
          <ac:spMkLst>
            <pc:docMk/>
            <pc:sldMk cId="2830061969" sldId="308"/>
            <ac:spMk id="6" creationId="{5DFD550F-8DAD-3B7C-DBE8-B4FE7F847690}"/>
          </ac:spMkLst>
        </pc:spChg>
      </pc:sldChg>
      <pc:sldChg chg="modSp add mod">
        <pc:chgData name="Salaar  Masood" userId="f878776c-a9c3-4b43-9015-7bf1f281b50b" providerId="ADAL" clId="{D9942411-05DE-432D-8A2D-DA8B1C444962}" dt="2024-11-12T14:20:01.591" v="468" actId="1076"/>
        <pc:sldMkLst>
          <pc:docMk/>
          <pc:sldMk cId="337464501" sldId="309"/>
        </pc:sldMkLst>
        <pc:spChg chg="mod">
          <ac:chgData name="Salaar  Masood" userId="f878776c-a9c3-4b43-9015-7bf1f281b50b" providerId="ADAL" clId="{D9942411-05DE-432D-8A2D-DA8B1C444962}" dt="2024-11-12T14:20:01.591" v="468" actId="1076"/>
          <ac:spMkLst>
            <pc:docMk/>
            <pc:sldMk cId="337464501" sldId="309"/>
            <ac:spMk id="6" creationId="{BD2BA703-CB54-6922-CD6D-321A54D2A137}"/>
          </ac:spMkLst>
        </pc:spChg>
      </pc:sldChg>
      <pc:sldChg chg="modSp add mod">
        <pc:chgData name="Salaar  Masood" userId="f878776c-a9c3-4b43-9015-7bf1f281b50b" providerId="ADAL" clId="{D9942411-05DE-432D-8A2D-DA8B1C444962}" dt="2024-11-12T14:22:33.153" v="471" actId="1076"/>
        <pc:sldMkLst>
          <pc:docMk/>
          <pc:sldMk cId="2376905425" sldId="310"/>
        </pc:sldMkLst>
        <pc:spChg chg="mod">
          <ac:chgData name="Salaar  Masood" userId="f878776c-a9c3-4b43-9015-7bf1f281b50b" providerId="ADAL" clId="{D9942411-05DE-432D-8A2D-DA8B1C444962}" dt="2024-11-12T14:22:33.153" v="471" actId="1076"/>
          <ac:spMkLst>
            <pc:docMk/>
            <pc:sldMk cId="2376905425" sldId="310"/>
            <ac:spMk id="6" creationId="{F8CD18EC-623B-4226-09D0-1CF3B34C8855}"/>
          </ac:spMkLst>
        </pc:spChg>
      </pc:sldChg>
      <pc:sldChg chg="modSp add mod">
        <pc:chgData name="Salaar  Masood" userId="f878776c-a9c3-4b43-9015-7bf1f281b50b" providerId="ADAL" clId="{D9942411-05DE-432D-8A2D-DA8B1C444962}" dt="2024-11-11T21:08:58.729" v="303"/>
        <pc:sldMkLst>
          <pc:docMk/>
          <pc:sldMk cId="2625091966" sldId="311"/>
        </pc:sldMkLst>
        <pc:spChg chg="mod">
          <ac:chgData name="Salaar  Masood" userId="f878776c-a9c3-4b43-9015-7bf1f281b50b" providerId="ADAL" clId="{D9942411-05DE-432D-8A2D-DA8B1C444962}" dt="2024-11-11T21:08:58.729" v="303"/>
          <ac:spMkLst>
            <pc:docMk/>
            <pc:sldMk cId="2625091966" sldId="311"/>
            <ac:spMk id="6" creationId="{1560F14E-6EF1-F943-4427-CE930F4FE117}"/>
          </ac:spMkLst>
        </pc:spChg>
      </pc:sldChg>
      <pc:sldChg chg="modSp add mod">
        <pc:chgData name="Salaar  Masood" userId="f878776c-a9c3-4b43-9015-7bf1f281b50b" providerId="ADAL" clId="{D9942411-05DE-432D-8A2D-DA8B1C444962}" dt="2024-11-11T21:11:10.243" v="314" actId="1076"/>
        <pc:sldMkLst>
          <pc:docMk/>
          <pc:sldMk cId="2567117243" sldId="312"/>
        </pc:sldMkLst>
        <pc:spChg chg="mod">
          <ac:chgData name="Salaar  Masood" userId="f878776c-a9c3-4b43-9015-7bf1f281b50b" providerId="ADAL" clId="{D9942411-05DE-432D-8A2D-DA8B1C444962}" dt="2024-11-11T21:11:10.243" v="314" actId="1076"/>
          <ac:spMkLst>
            <pc:docMk/>
            <pc:sldMk cId="2567117243" sldId="312"/>
            <ac:spMk id="6" creationId="{ECE539A3-FD36-E072-F513-E10127A04E68}"/>
          </ac:spMkLst>
        </pc:spChg>
      </pc:sldChg>
      <pc:sldChg chg="modSp add mod">
        <pc:chgData name="Salaar  Masood" userId="f878776c-a9c3-4b43-9015-7bf1f281b50b" providerId="ADAL" clId="{D9942411-05DE-432D-8A2D-DA8B1C444962}" dt="2024-11-11T21:11:39.416" v="316" actId="1076"/>
        <pc:sldMkLst>
          <pc:docMk/>
          <pc:sldMk cId="857289126" sldId="313"/>
        </pc:sldMkLst>
        <pc:spChg chg="mod">
          <ac:chgData name="Salaar  Masood" userId="f878776c-a9c3-4b43-9015-7bf1f281b50b" providerId="ADAL" clId="{D9942411-05DE-432D-8A2D-DA8B1C444962}" dt="2024-11-11T21:11:39.416" v="316" actId="1076"/>
          <ac:spMkLst>
            <pc:docMk/>
            <pc:sldMk cId="857289126" sldId="313"/>
            <ac:spMk id="6" creationId="{CC282925-F7F7-3690-4D49-69BE1776F12A}"/>
          </ac:spMkLst>
        </pc:spChg>
      </pc:sldChg>
      <pc:sldChg chg="modSp add mod">
        <pc:chgData name="Salaar  Masood" userId="f878776c-a9c3-4b43-9015-7bf1f281b50b" providerId="ADAL" clId="{D9942411-05DE-432D-8A2D-DA8B1C444962}" dt="2024-11-12T14:22:45.500" v="473" actId="1076"/>
        <pc:sldMkLst>
          <pc:docMk/>
          <pc:sldMk cId="2332498836" sldId="314"/>
        </pc:sldMkLst>
        <pc:spChg chg="mod">
          <ac:chgData name="Salaar  Masood" userId="f878776c-a9c3-4b43-9015-7bf1f281b50b" providerId="ADAL" clId="{D9942411-05DE-432D-8A2D-DA8B1C444962}" dt="2024-11-12T14:22:45.500" v="473" actId="1076"/>
          <ac:spMkLst>
            <pc:docMk/>
            <pc:sldMk cId="2332498836" sldId="314"/>
            <ac:spMk id="6" creationId="{3A13FD1B-721A-8185-BBB7-8A51DACE3BBF}"/>
          </ac:spMkLst>
        </pc:spChg>
      </pc:sldChg>
      <pc:sldChg chg="modSp add mod">
        <pc:chgData name="Salaar  Masood" userId="f878776c-a9c3-4b43-9015-7bf1f281b50b" providerId="ADAL" clId="{D9942411-05DE-432D-8A2D-DA8B1C444962}" dt="2024-11-12T14:22:58.058" v="475" actId="1076"/>
        <pc:sldMkLst>
          <pc:docMk/>
          <pc:sldMk cId="2294873003" sldId="315"/>
        </pc:sldMkLst>
        <pc:spChg chg="mod">
          <ac:chgData name="Salaar  Masood" userId="f878776c-a9c3-4b43-9015-7bf1f281b50b" providerId="ADAL" clId="{D9942411-05DE-432D-8A2D-DA8B1C444962}" dt="2024-11-12T14:22:58.058" v="475" actId="1076"/>
          <ac:spMkLst>
            <pc:docMk/>
            <pc:sldMk cId="2294873003" sldId="315"/>
            <ac:spMk id="6" creationId="{6C1C8C92-F45E-19E3-BFF8-3A11CB157B97}"/>
          </ac:spMkLst>
        </pc:spChg>
      </pc:sldChg>
      <pc:sldChg chg="modSp add mod">
        <pc:chgData name="Salaar  Masood" userId="f878776c-a9c3-4b43-9015-7bf1f281b50b" providerId="ADAL" clId="{D9942411-05DE-432D-8A2D-DA8B1C444962}" dt="2024-11-11T21:19:50.661" v="321"/>
        <pc:sldMkLst>
          <pc:docMk/>
          <pc:sldMk cId="3061414145" sldId="316"/>
        </pc:sldMkLst>
        <pc:spChg chg="mod">
          <ac:chgData name="Salaar  Masood" userId="f878776c-a9c3-4b43-9015-7bf1f281b50b" providerId="ADAL" clId="{D9942411-05DE-432D-8A2D-DA8B1C444962}" dt="2024-11-11T21:19:50.661" v="321"/>
          <ac:spMkLst>
            <pc:docMk/>
            <pc:sldMk cId="3061414145" sldId="316"/>
            <ac:spMk id="6" creationId="{A1643A26-197A-EBAD-1573-3B7419C33FC6}"/>
          </ac:spMkLst>
        </pc:spChg>
      </pc:sldChg>
      <pc:sldChg chg="modSp add mod">
        <pc:chgData name="Salaar  Masood" userId="f878776c-a9c3-4b43-9015-7bf1f281b50b" providerId="ADAL" clId="{D9942411-05DE-432D-8A2D-DA8B1C444962}" dt="2024-11-11T21:20:26.209" v="327" actId="1076"/>
        <pc:sldMkLst>
          <pc:docMk/>
          <pc:sldMk cId="4211648814" sldId="317"/>
        </pc:sldMkLst>
        <pc:spChg chg="mod">
          <ac:chgData name="Salaar  Masood" userId="f878776c-a9c3-4b43-9015-7bf1f281b50b" providerId="ADAL" clId="{D9942411-05DE-432D-8A2D-DA8B1C444962}" dt="2024-11-11T21:20:26.209" v="327" actId="1076"/>
          <ac:spMkLst>
            <pc:docMk/>
            <pc:sldMk cId="4211648814" sldId="317"/>
            <ac:spMk id="6" creationId="{8F3151BD-8813-50CB-2216-5AAFA9DBAD10}"/>
          </ac:spMkLst>
        </pc:spChg>
      </pc:sldChg>
      <pc:sldChg chg="modSp add mod">
        <pc:chgData name="Salaar  Masood" userId="f878776c-a9c3-4b43-9015-7bf1f281b50b" providerId="ADAL" clId="{D9942411-05DE-432D-8A2D-DA8B1C444962}" dt="2024-11-11T21:20:41.716" v="329" actId="1076"/>
        <pc:sldMkLst>
          <pc:docMk/>
          <pc:sldMk cId="317353639" sldId="318"/>
        </pc:sldMkLst>
        <pc:spChg chg="mod">
          <ac:chgData name="Salaar  Masood" userId="f878776c-a9c3-4b43-9015-7bf1f281b50b" providerId="ADAL" clId="{D9942411-05DE-432D-8A2D-DA8B1C444962}" dt="2024-11-11T21:20:41.716" v="329" actId="1076"/>
          <ac:spMkLst>
            <pc:docMk/>
            <pc:sldMk cId="317353639" sldId="318"/>
            <ac:spMk id="6" creationId="{B80C3B74-2661-70CE-6DE0-99A3A75EC40C}"/>
          </ac:spMkLst>
        </pc:spChg>
      </pc:sldChg>
      <pc:sldChg chg="modSp add mod">
        <pc:chgData name="Salaar  Masood" userId="f878776c-a9c3-4b43-9015-7bf1f281b50b" providerId="ADAL" clId="{D9942411-05DE-432D-8A2D-DA8B1C444962}" dt="2024-11-12T14:23:23.348" v="477" actId="1076"/>
        <pc:sldMkLst>
          <pc:docMk/>
          <pc:sldMk cId="4265991942" sldId="319"/>
        </pc:sldMkLst>
        <pc:spChg chg="mod">
          <ac:chgData name="Salaar  Masood" userId="f878776c-a9c3-4b43-9015-7bf1f281b50b" providerId="ADAL" clId="{D9942411-05DE-432D-8A2D-DA8B1C444962}" dt="2024-11-12T14:23:23.348" v="477" actId="1076"/>
          <ac:spMkLst>
            <pc:docMk/>
            <pc:sldMk cId="4265991942" sldId="319"/>
            <ac:spMk id="6" creationId="{4CA764B9-12E6-5EAD-7609-4F54CBE1FF44}"/>
          </ac:spMkLst>
        </pc:spChg>
      </pc:sldChg>
      <pc:sldChg chg="modSp add mod">
        <pc:chgData name="Salaar  Masood" userId="f878776c-a9c3-4b43-9015-7bf1f281b50b" providerId="ADAL" clId="{D9942411-05DE-432D-8A2D-DA8B1C444962}" dt="2024-11-12T14:23:32.409" v="479" actId="1076"/>
        <pc:sldMkLst>
          <pc:docMk/>
          <pc:sldMk cId="3146179215" sldId="320"/>
        </pc:sldMkLst>
        <pc:spChg chg="mod">
          <ac:chgData name="Salaar  Masood" userId="f878776c-a9c3-4b43-9015-7bf1f281b50b" providerId="ADAL" clId="{D9942411-05DE-432D-8A2D-DA8B1C444962}" dt="2024-11-12T14:23:32.409" v="479" actId="1076"/>
          <ac:spMkLst>
            <pc:docMk/>
            <pc:sldMk cId="3146179215" sldId="320"/>
            <ac:spMk id="6" creationId="{87146322-249A-ED95-1D56-FAC5DF982D8F}"/>
          </ac:spMkLst>
        </pc:spChg>
      </pc:sldChg>
      <pc:sldChg chg="modSp add mod">
        <pc:chgData name="Salaar  Masood" userId="f878776c-a9c3-4b43-9015-7bf1f281b50b" providerId="ADAL" clId="{D9942411-05DE-432D-8A2D-DA8B1C444962}" dt="2024-11-11T21:21:32.080" v="334"/>
        <pc:sldMkLst>
          <pc:docMk/>
          <pc:sldMk cId="1946266066" sldId="321"/>
        </pc:sldMkLst>
        <pc:spChg chg="mod">
          <ac:chgData name="Salaar  Masood" userId="f878776c-a9c3-4b43-9015-7bf1f281b50b" providerId="ADAL" clId="{D9942411-05DE-432D-8A2D-DA8B1C444962}" dt="2024-11-11T21:21:32.080" v="334"/>
          <ac:spMkLst>
            <pc:docMk/>
            <pc:sldMk cId="1946266066" sldId="321"/>
            <ac:spMk id="6" creationId="{244CCE61-646D-C576-E9B7-89FA665B1412}"/>
          </ac:spMkLst>
        </pc:spChg>
      </pc:sldChg>
      <pc:sldChg chg="modSp add mod">
        <pc:chgData name="Salaar  Masood" userId="f878776c-a9c3-4b43-9015-7bf1f281b50b" providerId="ADAL" clId="{D9942411-05DE-432D-8A2D-DA8B1C444962}" dt="2024-11-11T21:21:51.650" v="340" actId="1076"/>
        <pc:sldMkLst>
          <pc:docMk/>
          <pc:sldMk cId="2431100663" sldId="322"/>
        </pc:sldMkLst>
        <pc:spChg chg="mod">
          <ac:chgData name="Salaar  Masood" userId="f878776c-a9c3-4b43-9015-7bf1f281b50b" providerId="ADAL" clId="{D9942411-05DE-432D-8A2D-DA8B1C444962}" dt="2024-11-11T21:21:51.650" v="340" actId="1076"/>
          <ac:spMkLst>
            <pc:docMk/>
            <pc:sldMk cId="2431100663" sldId="322"/>
            <ac:spMk id="6" creationId="{F20B2013-E1BF-B693-B80A-01CD35BECB47}"/>
          </ac:spMkLst>
        </pc:spChg>
      </pc:sldChg>
      <pc:sldChg chg="modSp add mod">
        <pc:chgData name="Salaar  Masood" userId="f878776c-a9c3-4b43-9015-7bf1f281b50b" providerId="ADAL" clId="{D9942411-05DE-432D-8A2D-DA8B1C444962}" dt="2024-11-11T21:22:02.624" v="342" actId="1076"/>
        <pc:sldMkLst>
          <pc:docMk/>
          <pc:sldMk cId="757532399" sldId="323"/>
        </pc:sldMkLst>
        <pc:spChg chg="mod">
          <ac:chgData name="Salaar  Masood" userId="f878776c-a9c3-4b43-9015-7bf1f281b50b" providerId="ADAL" clId="{D9942411-05DE-432D-8A2D-DA8B1C444962}" dt="2024-11-11T21:22:02.624" v="342" actId="1076"/>
          <ac:spMkLst>
            <pc:docMk/>
            <pc:sldMk cId="757532399" sldId="323"/>
            <ac:spMk id="6" creationId="{675FD31B-AB62-CA8D-F76D-39D8283869BF}"/>
          </ac:spMkLst>
        </pc:spChg>
      </pc:sldChg>
      <pc:sldChg chg="modSp add mod">
        <pc:chgData name="Salaar  Masood" userId="f878776c-a9c3-4b43-9015-7bf1f281b50b" providerId="ADAL" clId="{D9942411-05DE-432D-8A2D-DA8B1C444962}" dt="2024-11-12T14:23:43.645" v="481" actId="1076"/>
        <pc:sldMkLst>
          <pc:docMk/>
          <pc:sldMk cId="4000759101" sldId="324"/>
        </pc:sldMkLst>
        <pc:spChg chg="mod">
          <ac:chgData name="Salaar  Masood" userId="f878776c-a9c3-4b43-9015-7bf1f281b50b" providerId="ADAL" clId="{D9942411-05DE-432D-8A2D-DA8B1C444962}" dt="2024-11-12T14:23:43.645" v="481" actId="1076"/>
          <ac:spMkLst>
            <pc:docMk/>
            <pc:sldMk cId="4000759101" sldId="324"/>
            <ac:spMk id="6" creationId="{93D07F8B-2AC7-9BFE-8EDC-65641C32DE84}"/>
          </ac:spMkLst>
        </pc:spChg>
      </pc:sldChg>
      <pc:sldChg chg="modSp add mod">
        <pc:chgData name="Salaar  Masood" userId="f878776c-a9c3-4b43-9015-7bf1f281b50b" providerId="ADAL" clId="{D9942411-05DE-432D-8A2D-DA8B1C444962}" dt="2024-11-12T14:24:00.841" v="484" actId="1076"/>
        <pc:sldMkLst>
          <pc:docMk/>
          <pc:sldMk cId="2441977564" sldId="325"/>
        </pc:sldMkLst>
        <pc:spChg chg="mod">
          <ac:chgData name="Salaar  Masood" userId="f878776c-a9c3-4b43-9015-7bf1f281b50b" providerId="ADAL" clId="{D9942411-05DE-432D-8A2D-DA8B1C444962}" dt="2024-11-12T14:24:00.841" v="484" actId="1076"/>
          <ac:spMkLst>
            <pc:docMk/>
            <pc:sldMk cId="2441977564" sldId="325"/>
            <ac:spMk id="6" creationId="{85FD32A9-DAFD-8BCA-32E2-B86BB8AC1485}"/>
          </ac:spMkLst>
        </pc:spChg>
      </pc:sldChg>
      <pc:sldChg chg="modSp add mod">
        <pc:chgData name="Salaar  Masood" userId="f878776c-a9c3-4b43-9015-7bf1f281b50b" providerId="ADAL" clId="{D9942411-05DE-432D-8A2D-DA8B1C444962}" dt="2024-11-11T21:22:41.044" v="347"/>
        <pc:sldMkLst>
          <pc:docMk/>
          <pc:sldMk cId="3075941527" sldId="326"/>
        </pc:sldMkLst>
        <pc:spChg chg="mod">
          <ac:chgData name="Salaar  Masood" userId="f878776c-a9c3-4b43-9015-7bf1f281b50b" providerId="ADAL" clId="{D9942411-05DE-432D-8A2D-DA8B1C444962}" dt="2024-11-11T21:22:41.044" v="347"/>
          <ac:spMkLst>
            <pc:docMk/>
            <pc:sldMk cId="3075941527" sldId="326"/>
            <ac:spMk id="6" creationId="{B9B6BC88-57AB-7B3E-A112-7879917F969F}"/>
          </ac:spMkLst>
        </pc:spChg>
      </pc:sldChg>
      <pc:sldChg chg="modSp add mod">
        <pc:chgData name="Salaar  Masood" userId="f878776c-a9c3-4b43-9015-7bf1f281b50b" providerId="ADAL" clId="{D9942411-05DE-432D-8A2D-DA8B1C444962}" dt="2024-11-11T21:22:59.918" v="353" actId="1076"/>
        <pc:sldMkLst>
          <pc:docMk/>
          <pc:sldMk cId="2293432944" sldId="327"/>
        </pc:sldMkLst>
        <pc:spChg chg="mod">
          <ac:chgData name="Salaar  Masood" userId="f878776c-a9c3-4b43-9015-7bf1f281b50b" providerId="ADAL" clId="{D9942411-05DE-432D-8A2D-DA8B1C444962}" dt="2024-11-11T21:22:59.918" v="353" actId="1076"/>
          <ac:spMkLst>
            <pc:docMk/>
            <pc:sldMk cId="2293432944" sldId="327"/>
            <ac:spMk id="6" creationId="{9723BDB7-4E5D-E08A-EDF1-2754E11BDD61}"/>
          </ac:spMkLst>
        </pc:spChg>
      </pc:sldChg>
      <pc:sldChg chg="modSp add mod">
        <pc:chgData name="Salaar  Masood" userId="f878776c-a9c3-4b43-9015-7bf1f281b50b" providerId="ADAL" clId="{D9942411-05DE-432D-8A2D-DA8B1C444962}" dt="2024-11-11T21:23:11.455" v="355" actId="1076"/>
        <pc:sldMkLst>
          <pc:docMk/>
          <pc:sldMk cId="1703455722" sldId="328"/>
        </pc:sldMkLst>
        <pc:spChg chg="mod">
          <ac:chgData name="Salaar  Masood" userId="f878776c-a9c3-4b43-9015-7bf1f281b50b" providerId="ADAL" clId="{D9942411-05DE-432D-8A2D-DA8B1C444962}" dt="2024-11-11T21:23:11.455" v="355" actId="1076"/>
          <ac:spMkLst>
            <pc:docMk/>
            <pc:sldMk cId="1703455722" sldId="328"/>
            <ac:spMk id="6" creationId="{8650BA0A-C035-97A8-5D64-09957B11E6B1}"/>
          </ac:spMkLst>
        </pc:spChg>
      </pc:sldChg>
      <pc:sldChg chg="modSp add mod">
        <pc:chgData name="Salaar  Masood" userId="f878776c-a9c3-4b43-9015-7bf1f281b50b" providerId="ADAL" clId="{D9942411-05DE-432D-8A2D-DA8B1C444962}" dt="2024-11-12T14:24:15.847" v="486" actId="1076"/>
        <pc:sldMkLst>
          <pc:docMk/>
          <pc:sldMk cId="4042917486" sldId="329"/>
        </pc:sldMkLst>
        <pc:spChg chg="mod">
          <ac:chgData name="Salaar  Masood" userId="f878776c-a9c3-4b43-9015-7bf1f281b50b" providerId="ADAL" clId="{D9942411-05DE-432D-8A2D-DA8B1C444962}" dt="2024-11-12T14:24:15.847" v="486" actId="1076"/>
          <ac:spMkLst>
            <pc:docMk/>
            <pc:sldMk cId="4042917486" sldId="329"/>
            <ac:spMk id="6" creationId="{BB3FCFDD-A17A-85AF-3573-5981362821B5}"/>
          </ac:spMkLst>
        </pc:spChg>
      </pc:sldChg>
      <pc:sldChg chg="modSp add mod">
        <pc:chgData name="Salaar  Masood" userId="f878776c-a9c3-4b43-9015-7bf1f281b50b" providerId="ADAL" clId="{D9942411-05DE-432D-8A2D-DA8B1C444962}" dt="2024-11-12T14:24:49.065" v="488" actId="1076"/>
        <pc:sldMkLst>
          <pc:docMk/>
          <pc:sldMk cId="2954637281" sldId="330"/>
        </pc:sldMkLst>
        <pc:spChg chg="mod">
          <ac:chgData name="Salaar  Masood" userId="f878776c-a9c3-4b43-9015-7bf1f281b50b" providerId="ADAL" clId="{D9942411-05DE-432D-8A2D-DA8B1C444962}" dt="2024-11-12T14:24:49.065" v="488" actId="1076"/>
          <ac:spMkLst>
            <pc:docMk/>
            <pc:sldMk cId="2954637281" sldId="330"/>
            <ac:spMk id="6" creationId="{B213FF19-FEEF-DD50-708E-AA2B6C1FF500}"/>
          </ac:spMkLst>
        </pc:spChg>
      </pc:sldChg>
      <pc:sldChg chg="modSp add mod">
        <pc:chgData name="Salaar  Masood" userId="f878776c-a9c3-4b43-9015-7bf1f281b50b" providerId="ADAL" clId="{D9942411-05DE-432D-8A2D-DA8B1C444962}" dt="2024-11-11T21:23:51.465" v="360"/>
        <pc:sldMkLst>
          <pc:docMk/>
          <pc:sldMk cId="2954829816" sldId="331"/>
        </pc:sldMkLst>
        <pc:spChg chg="mod">
          <ac:chgData name="Salaar  Masood" userId="f878776c-a9c3-4b43-9015-7bf1f281b50b" providerId="ADAL" clId="{D9942411-05DE-432D-8A2D-DA8B1C444962}" dt="2024-11-11T21:23:51.465" v="360"/>
          <ac:spMkLst>
            <pc:docMk/>
            <pc:sldMk cId="2954829816" sldId="331"/>
            <ac:spMk id="6" creationId="{DE883A25-9CEE-00A2-C43E-E1995A336DBE}"/>
          </ac:spMkLst>
        </pc:spChg>
      </pc:sldChg>
      <pc:sldChg chg="modSp add mod">
        <pc:chgData name="Salaar  Masood" userId="f878776c-a9c3-4b43-9015-7bf1f281b50b" providerId="ADAL" clId="{D9942411-05DE-432D-8A2D-DA8B1C444962}" dt="2024-11-11T21:24:12.785" v="366" actId="1076"/>
        <pc:sldMkLst>
          <pc:docMk/>
          <pc:sldMk cId="3595889737" sldId="332"/>
        </pc:sldMkLst>
        <pc:spChg chg="mod">
          <ac:chgData name="Salaar  Masood" userId="f878776c-a9c3-4b43-9015-7bf1f281b50b" providerId="ADAL" clId="{D9942411-05DE-432D-8A2D-DA8B1C444962}" dt="2024-11-11T21:24:12.785" v="366" actId="1076"/>
          <ac:spMkLst>
            <pc:docMk/>
            <pc:sldMk cId="3595889737" sldId="332"/>
            <ac:spMk id="6" creationId="{10998D1F-14AA-DB8A-59BB-76BCF387A952}"/>
          </ac:spMkLst>
        </pc:spChg>
      </pc:sldChg>
      <pc:sldChg chg="modSp add mod">
        <pc:chgData name="Salaar  Masood" userId="f878776c-a9c3-4b43-9015-7bf1f281b50b" providerId="ADAL" clId="{D9942411-05DE-432D-8A2D-DA8B1C444962}" dt="2024-11-11T21:24:26.612" v="369" actId="1076"/>
        <pc:sldMkLst>
          <pc:docMk/>
          <pc:sldMk cId="527004541" sldId="333"/>
        </pc:sldMkLst>
        <pc:spChg chg="mod">
          <ac:chgData name="Salaar  Masood" userId="f878776c-a9c3-4b43-9015-7bf1f281b50b" providerId="ADAL" clId="{D9942411-05DE-432D-8A2D-DA8B1C444962}" dt="2024-11-11T21:24:26.612" v="369" actId="1076"/>
          <ac:spMkLst>
            <pc:docMk/>
            <pc:sldMk cId="527004541" sldId="333"/>
            <ac:spMk id="6" creationId="{38AA13C2-F000-0064-0F4D-46A61825D447}"/>
          </ac:spMkLst>
        </pc:spChg>
      </pc:sldChg>
      <pc:sldChg chg="modSp add mod">
        <pc:chgData name="Salaar  Masood" userId="f878776c-a9c3-4b43-9015-7bf1f281b50b" providerId="ADAL" clId="{D9942411-05DE-432D-8A2D-DA8B1C444962}" dt="2024-11-12T14:25:05.784" v="490" actId="1076"/>
        <pc:sldMkLst>
          <pc:docMk/>
          <pc:sldMk cId="3498847543" sldId="334"/>
        </pc:sldMkLst>
        <pc:spChg chg="mod">
          <ac:chgData name="Salaar  Masood" userId="f878776c-a9c3-4b43-9015-7bf1f281b50b" providerId="ADAL" clId="{D9942411-05DE-432D-8A2D-DA8B1C444962}" dt="2024-11-12T14:25:05.784" v="490" actId="1076"/>
          <ac:spMkLst>
            <pc:docMk/>
            <pc:sldMk cId="3498847543" sldId="334"/>
            <ac:spMk id="6" creationId="{1EB42E10-4811-0153-BA84-5D01948B4F3F}"/>
          </ac:spMkLst>
        </pc:spChg>
      </pc:sldChg>
      <pc:sldChg chg="modSp add mod">
        <pc:chgData name="Salaar  Masood" userId="f878776c-a9c3-4b43-9015-7bf1f281b50b" providerId="ADAL" clId="{D9942411-05DE-432D-8A2D-DA8B1C444962}" dt="2024-11-12T14:25:16.618" v="492" actId="1076"/>
        <pc:sldMkLst>
          <pc:docMk/>
          <pc:sldMk cId="469099484" sldId="335"/>
        </pc:sldMkLst>
        <pc:spChg chg="mod">
          <ac:chgData name="Salaar  Masood" userId="f878776c-a9c3-4b43-9015-7bf1f281b50b" providerId="ADAL" clId="{D9942411-05DE-432D-8A2D-DA8B1C444962}" dt="2024-11-12T14:25:16.618" v="492" actId="1076"/>
          <ac:spMkLst>
            <pc:docMk/>
            <pc:sldMk cId="469099484" sldId="335"/>
            <ac:spMk id="6" creationId="{0ABDE7FA-8A76-DFDA-FC27-07A40B71E5F9}"/>
          </ac:spMkLst>
        </pc:spChg>
      </pc:sldChg>
      <pc:sldChg chg="modSp add mod">
        <pc:chgData name="Salaar  Masood" userId="f878776c-a9c3-4b43-9015-7bf1f281b50b" providerId="ADAL" clId="{D9942411-05DE-432D-8A2D-DA8B1C444962}" dt="2024-11-11T21:25:17.282" v="374"/>
        <pc:sldMkLst>
          <pc:docMk/>
          <pc:sldMk cId="2892288705" sldId="336"/>
        </pc:sldMkLst>
        <pc:spChg chg="mod">
          <ac:chgData name="Salaar  Masood" userId="f878776c-a9c3-4b43-9015-7bf1f281b50b" providerId="ADAL" clId="{D9942411-05DE-432D-8A2D-DA8B1C444962}" dt="2024-11-11T21:25:17.282" v="374"/>
          <ac:spMkLst>
            <pc:docMk/>
            <pc:sldMk cId="2892288705" sldId="336"/>
            <ac:spMk id="6" creationId="{1D9D2F9F-6EB9-82ED-FC34-E66FF61AF5BA}"/>
          </ac:spMkLst>
        </pc:spChg>
      </pc:sldChg>
      <pc:sldChg chg="modSp add mod">
        <pc:chgData name="Salaar  Masood" userId="f878776c-a9c3-4b43-9015-7bf1f281b50b" providerId="ADAL" clId="{D9942411-05DE-432D-8A2D-DA8B1C444962}" dt="2024-11-11T21:25:54.165" v="380" actId="1076"/>
        <pc:sldMkLst>
          <pc:docMk/>
          <pc:sldMk cId="2379663639" sldId="337"/>
        </pc:sldMkLst>
        <pc:spChg chg="mod">
          <ac:chgData name="Salaar  Masood" userId="f878776c-a9c3-4b43-9015-7bf1f281b50b" providerId="ADAL" clId="{D9942411-05DE-432D-8A2D-DA8B1C444962}" dt="2024-11-11T21:25:54.165" v="380" actId="1076"/>
          <ac:spMkLst>
            <pc:docMk/>
            <pc:sldMk cId="2379663639" sldId="337"/>
            <ac:spMk id="6" creationId="{76F603F0-9FFE-CA91-3E63-69DEBE3D34BD}"/>
          </ac:spMkLst>
        </pc:spChg>
      </pc:sldChg>
      <pc:sldChg chg="modSp add mod">
        <pc:chgData name="Salaar  Masood" userId="f878776c-a9c3-4b43-9015-7bf1f281b50b" providerId="ADAL" clId="{D9942411-05DE-432D-8A2D-DA8B1C444962}" dt="2024-11-11T21:26:07.532" v="382" actId="1076"/>
        <pc:sldMkLst>
          <pc:docMk/>
          <pc:sldMk cId="2296916824" sldId="338"/>
        </pc:sldMkLst>
        <pc:spChg chg="mod">
          <ac:chgData name="Salaar  Masood" userId="f878776c-a9c3-4b43-9015-7bf1f281b50b" providerId="ADAL" clId="{D9942411-05DE-432D-8A2D-DA8B1C444962}" dt="2024-11-11T21:26:07.532" v="382" actId="1076"/>
          <ac:spMkLst>
            <pc:docMk/>
            <pc:sldMk cId="2296916824" sldId="338"/>
            <ac:spMk id="6" creationId="{9947DEE9-B927-4190-1A4A-6A5E4C9C2C21}"/>
          </ac:spMkLst>
        </pc:spChg>
      </pc:sldChg>
      <pc:sldChg chg="modSp add mod">
        <pc:chgData name="Salaar  Masood" userId="f878776c-a9c3-4b43-9015-7bf1f281b50b" providerId="ADAL" clId="{D9942411-05DE-432D-8A2D-DA8B1C444962}" dt="2024-11-12T14:25:27.760" v="494" actId="1076"/>
        <pc:sldMkLst>
          <pc:docMk/>
          <pc:sldMk cId="2429191458" sldId="339"/>
        </pc:sldMkLst>
        <pc:spChg chg="mod">
          <ac:chgData name="Salaar  Masood" userId="f878776c-a9c3-4b43-9015-7bf1f281b50b" providerId="ADAL" clId="{D9942411-05DE-432D-8A2D-DA8B1C444962}" dt="2024-11-12T14:25:27.760" v="494" actId="1076"/>
          <ac:spMkLst>
            <pc:docMk/>
            <pc:sldMk cId="2429191458" sldId="339"/>
            <ac:spMk id="6" creationId="{9E99DD55-F641-2856-1C73-45B3B033B098}"/>
          </ac:spMkLst>
        </pc:spChg>
      </pc:sldChg>
      <pc:sldChg chg="modSp add mod">
        <pc:chgData name="Salaar  Masood" userId="f878776c-a9c3-4b43-9015-7bf1f281b50b" providerId="ADAL" clId="{D9942411-05DE-432D-8A2D-DA8B1C444962}" dt="2024-11-12T14:25:40.815" v="497" actId="1076"/>
        <pc:sldMkLst>
          <pc:docMk/>
          <pc:sldMk cId="2571077516" sldId="340"/>
        </pc:sldMkLst>
        <pc:spChg chg="mod">
          <ac:chgData name="Salaar  Masood" userId="f878776c-a9c3-4b43-9015-7bf1f281b50b" providerId="ADAL" clId="{D9942411-05DE-432D-8A2D-DA8B1C444962}" dt="2024-11-12T14:25:40.815" v="497" actId="1076"/>
          <ac:spMkLst>
            <pc:docMk/>
            <pc:sldMk cId="2571077516" sldId="340"/>
            <ac:spMk id="6" creationId="{D28FAE31-B33D-1AB1-3B11-478C7A465F1A}"/>
          </ac:spMkLst>
        </pc:spChg>
      </pc:sldChg>
      <pc:sldChg chg="modSp add mod">
        <pc:chgData name="Salaar  Masood" userId="f878776c-a9c3-4b43-9015-7bf1f281b50b" providerId="ADAL" clId="{D9942411-05DE-432D-8A2D-DA8B1C444962}" dt="2024-11-11T21:26:53.134" v="387"/>
        <pc:sldMkLst>
          <pc:docMk/>
          <pc:sldMk cId="1879530536" sldId="341"/>
        </pc:sldMkLst>
        <pc:spChg chg="mod">
          <ac:chgData name="Salaar  Masood" userId="f878776c-a9c3-4b43-9015-7bf1f281b50b" providerId="ADAL" clId="{D9942411-05DE-432D-8A2D-DA8B1C444962}" dt="2024-11-11T21:26:53.134" v="387"/>
          <ac:spMkLst>
            <pc:docMk/>
            <pc:sldMk cId="1879530536" sldId="341"/>
            <ac:spMk id="6" creationId="{595255E2-DAB5-FB31-7842-307A4C689535}"/>
          </ac:spMkLst>
        </pc:spChg>
      </pc:sldChg>
      <pc:sldChg chg="modSp add mod">
        <pc:chgData name="Salaar  Masood" userId="f878776c-a9c3-4b43-9015-7bf1f281b50b" providerId="ADAL" clId="{D9942411-05DE-432D-8A2D-DA8B1C444962}" dt="2024-11-11T21:27:16.089" v="393" actId="1076"/>
        <pc:sldMkLst>
          <pc:docMk/>
          <pc:sldMk cId="2988116853" sldId="342"/>
        </pc:sldMkLst>
        <pc:spChg chg="mod">
          <ac:chgData name="Salaar  Masood" userId="f878776c-a9c3-4b43-9015-7bf1f281b50b" providerId="ADAL" clId="{D9942411-05DE-432D-8A2D-DA8B1C444962}" dt="2024-11-11T21:27:16.089" v="393" actId="1076"/>
          <ac:spMkLst>
            <pc:docMk/>
            <pc:sldMk cId="2988116853" sldId="342"/>
            <ac:spMk id="6" creationId="{71B77629-DD8B-AD95-6E23-18D22B97BCBF}"/>
          </ac:spMkLst>
        </pc:spChg>
      </pc:sldChg>
      <pc:sldChg chg="modSp add mod">
        <pc:chgData name="Salaar  Masood" userId="f878776c-a9c3-4b43-9015-7bf1f281b50b" providerId="ADAL" clId="{D9942411-05DE-432D-8A2D-DA8B1C444962}" dt="2024-11-11T21:27:28.693" v="395" actId="1076"/>
        <pc:sldMkLst>
          <pc:docMk/>
          <pc:sldMk cId="2107282572" sldId="343"/>
        </pc:sldMkLst>
        <pc:spChg chg="mod">
          <ac:chgData name="Salaar  Masood" userId="f878776c-a9c3-4b43-9015-7bf1f281b50b" providerId="ADAL" clId="{D9942411-05DE-432D-8A2D-DA8B1C444962}" dt="2024-11-11T21:27:28.693" v="395" actId="1076"/>
          <ac:spMkLst>
            <pc:docMk/>
            <pc:sldMk cId="2107282572" sldId="343"/>
            <ac:spMk id="6" creationId="{843BB900-3A36-A4A1-C288-419EAE371C96}"/>
          </ac:spMkLst>
        </pc:spChg>
      </pc:sldChg>
      <pc:sldChg chg="modSp add mod">
        <pc:chgData name="Salaar  Masood" userId="f878776c-a9c3-4b43-9015-7bf1f281b50b" providerId="ADAL" clId="{D9942411-05DE-432D-8A2D-DA8B1C444962}" dt="2024-11-12T14:25:50.774" v="499" actId="1076"/>
        <pc:sldMkLst>
          <pc:docMk/>
          <pc:sldMk cId="1706594830" sldId="344"/>
        </pc:sldMkLst>
        <pc:spChg chg="mod">
          <ac:chgData name="Salaar  Masood" userId="f878776c-a9c3-4b43-9015-7bf1f281b50b" providerId="ADAL" clId="{D9942411-05DE-432D-8A2D-DA8B1C444962}" dt="2024-11-12T14:25:50.774" v="499" actId="1076"/>
          <ac:spMkLst>
            <pc:docMk/>
            <pc:sldMk cId="1706594830" sldId="344"/>
            <ac:spMk id="6" creationId="{93548682-8CBC-7F4A-2353-C571916EEF5E}"/>
          </ac:spMkLst>
        </pc:spChg>
      </pc:sldChg>
      <pc:sldChg chg="modSp add mod">
        <pc:chgData name="Salaar  Masood" userId="f878776c-a9c3-4b43-9015-7bf1f281b50b" providerId="ADAL" clId="{D9942411-05DE-432D-8A2D-DA8B1C444962}" dt="2024-11-12T14:26:03.558" v="501" actId="1076"/>
        <pc:sldMkLst>
          <pc:docMk/>
          <pc:sldMk cId="245406321" sldId="345"/>
        </pc:sldMkLst>
        <pc:spChg chg="mod">
          <ac:chgData name="Salaar  Masood" userId="f878776c-a9c3-4b43-9015-7bf1f281b50b" providerId="ADAL" clId="{D9942411-05DE-432D-8A2D-DA8B1C444962}" dt="2024-11-12T14:26:03.558" v="501" actId="1076"/>
          <ac:spMkLst>
            <pc:docMk/>
            <pc:sldMk cId="245406321" sldId="345"/>
            <ac:spMk id="6" creationId="{B6FCC3FC-ABF1-95CE-E96E-13220B548503}"/>
          </ac:spMkLst>
        </pc:spChg>
      </pc:sldChg>
      <pc:sldChg chg="modSp add mod">
        <pc:chgData name="Salaar  Masood" userId="f878776c-a9c3-4b43-9015-7bf1f281b50b" providerId="ADAL" clId="{D9942411-05DE-432D-8A2D-DA8B1C444962}" dt="2024-11-11T21:28:14.406" v="400"/>
        <pc:sldMkLst>
          <pc:docMk/>
          <pc:sldMk cId="1967603975" sldId="346"/>
        </pc:sldMkLst>
        <pc:spChg chg="mod">
          <ac:chgData name="Salaar  Masood" userId="f878776c-a9c3-4b43-9015-7bf1f281b50b" providerId="ADAL" clId="{D9942411-05DE-432D-8A2D-DA8B1C444962}" dt="2024-11-11T21:28:14.406" v="400"/>
          <ac:spMkLst>
            <pc:docMk/>
            <pc:sldMk cId="1967603975" sldId="346"/>
            <ac:spMk id="6" creationId="{AFCACC83-63D2-070C-8A74-F72E4C7171F9}"/>
          </ac:spMkLst>
        </pc:spChg>
      </pc:sldChg>
      <pc:sldChg chg="modSp add mod">
        <pc:chgData name="Salaar  Masood" userId="f878776c-a9c3-4b43-9015-7bf1f281b50b" providerId="ADAL" clId="{D9942411-05DE-432D-8A2D-DA8B1C444962}" dt="2024-11-11T21:28:37.284" v="407" actId="1076"/>
        <pc:sldMkLst>
          <pc:docMk/>
          <pc:sldMk cId="2036675118" sldId="347"/>
        </pc:sldMkLst>
        <pc:spChg chg="mod">
          <ac:chgData name="Salaar  Masood" userId="f878776c-a9c3-4b43-9015-7bf1f281b50b" providerId="ADAL" clId="{D9942411-05DE-432D-8A2D-DA8B1C444962}" dt="2024-11-11T21:28:37.284" v="407" actId="1076"/>
          <ac:spMkLst>
            <pc:docMk/>
            <pc:sldMk cId="2036675118" sldId="347"/>
            <ac:spMk id="6" creationId="{79591264-BFB9-C7E4-01AF-06AAF719B6BE}"/>
          </ac:spMkLst>
        </pc:spChg>
      </pc:sldChg>
      <pc:sldChg chg="modSp add mod">
        <pc:chgData name="Salaar  Masood" userId="f878776c-a9c3-4b43-9015-7bf1f281b50b" providerId="ADAL" clId="{D9942411-05DE-432D-8A2D-DA8B1C444962}" dt="2024-11-11T21:29:38.911" v="409" actId="1076"/>
        <pc:sldMkLst>
          <pc:docMk/>
          <pc:sldMk cId="2319789323" sldId="348"/>
        </pc:sldMkLst>
        <pc:spChg chg="mod">
          <ac:chgData name="Salaar  Masood" userId="f878776c-a9c3-4b43-9015-7bf1f281b50b" providerId="ADAL" clId="{D9942411-05DE-432D-8A2D-DA8B1C444962}" dt="2024-11-11T21:29:38.911" v="409" actId="1076"/>
          <ac:spMkLst>
            <pc:docMk/>
            <pc:sldMk cId="2319789323" sldId="348"/>
            <ac:spMk id="6" creationId="{E74D53CD-1A64-C5DA-09F6-65DA182E660F}"/>
          </ac:spMkLst>
        </pc:spChg>
      </pc:sldChg>
      <pc:sldChg chg="modSp add mod">
        <pc:chgData name="Salaar  Masood" userId="f878776c-a9c3-4b43-9015-7bf1f281b50b" providerId="ADAL" clId="{D9942411-05DE-432D-8A2D-DA8B1C444962}" dt="2024-11-12T14:26:15.016" v="503" actId="1076"/>
        <pc:sldMkLst>
          <pc:docMk/>
          <pc:sldMk cId="2018784103" sldId="349"/>
        </pc:sldMkLst>
        <pc:spChg chg="mod">
          <ac:chgData name="Salaar  Masood" userId="f878776c-a9c3-4b43-9015-7bf1f281b50b" providerId="ADAL" clId="{D9942411-05DE-432D-8A2D-DA8B1C444962}" dt="2024-11-12T14:26:15.016" v="503" actId="1076"/>
          <ac:spMkLst>
            <pc:docMk/>
            <pc:sldMk cId="2018784103" sldId="349"/>
            <ac:spMk id="6" creationId="{60F8B62F-6494-17EA-E5E4-C008205577E8}"/>
          </ac:spMkLst>
        </pc:spChg>
      </pc:sldChg>
      <pc:sldChg chg="modSp add mod">
        <pc:chgData name="Salaar  Masood" userId="f878776c-a9c3-4b43-9015-7bf1f281b50b" providerId="ADAL" clId="{D9942411-05DE-432D-8A2D-DA8B1C444962}" dt="2024-11-12T14:26:25.163" v="505" actId="1076"/>
        <pc:sldMkLst>
          <pc:docMk/>
          <pc:sldMk cId="2435759487" sldId="350"/>
        </pc:sldMkLst>
        <pc:spChg chg="mod">
          <ac:chgData name="Salaar  Masood" userId="f878776c-a9c3-4b43-9015-7bf1f281b50b" providerId="ADAL" clId="{D9942411-05DE-432D-8A2D-DA8B1C444962}" dt="2024-11-12T14:26:25.163" v="505" actId="1076"/>
          <ac:spMkLst>
            <pc:docMk/>
            <pc:sldMk cId="2435759487" sldId="350"/>
            <ac:spMk id="6" creationId="{EFEBB246-545B-0A5E-7D87-FAAC562DDDA9}"/>
          </ac:spMkLst>
        </pc:spChg>
      </pc:sldChg>
      <pc:sldChg chg="modSp add mod">
        <pc:chgData name="Salaar  Masood" userId="f878776c-a9c3-4b43-9015-7bf1f281b50b" providerId="ADAL" clId="{D9942411-05DE-432D-8A2D-DA8B1C444962}" dt="2024-11-11T21:30:29.601" v="414"/>
        <pc:sldMkLst>
          <pc:docMk/>
          <pc:sldMk cId="3639795626" sldId="351"/>
        </pc:sldMkLst>
        <pc:spChg chg="mod">
          <ac:chgData name="Salaar  Masood" userId="f878776c-a9c3-4b43-9015-7bf1f281b50b" providerId="ADAL" clId="{D9942411-05DE-432D-8A2D-DA8B1C444962}" dt="2024-11-11T21:30:29.601" v="414"/>
          <ac:spMkLst>
            <pc:docMk/>
            <pc:sldMk cId="3639795626" sldId="351"/>
            <ac:spMk id="6" creationId="{7D9F4958-706C-A54B-FAA2-FDF38F107B91}"/>
          </ac:spMkLst>
        </pc:spChg>
      </pc:sldChg>
      <pc:sldChg chg="modSp add mod">
        <pc:chgData name="Salaar  Masood" userId="f878776c-a9c3-4b43-9015-7bf1f281b50b" providerId="ADAL" clId="{D9942411-05DE-432D-8A2D-DA8B1C444962}" dt="2024-11-11T21:30:55.618" v="420" actId="1076"/>
        <pc:sldMkLst>
          <pc:docMk/>
          <pc:sldMk cId="1038271827" sldId="352"/>
        </pc:sldMkLst>
        <pc:spChg chg="mod">
          <ac:chgData name="Salaar  Masood" userId="f878776c-a9c3-4b43-9015-7bf1f281b50b" providerId="ADAL" clId="{D9942411-05DE-432D-8A2D-DA8B1C444962}" dt="2024-11-11T21:30:55.618" v="420" actId="1076"/>
          <ac:spMkLst>
            <pc:docMk/>
            <pc:sldMk cId="1038271827" sldId="352"/>
            <ac:spMk id="6" creationId="{C50BB5A2-8EE3-A386-D8B9-25EBC3EEB713}"/>
          </ac:spMkLst>
        </pc:spChg>
      </pc:sldChg>
      <pc:sldChg chg="modSp add mod">
        <pc:chgData name="Salaar  Masood" userId="f878776c-a9c3-4b43-9015-7bf1f281b50b" providerId="ADAL" clId="{D9942411-05DE-432D-8A2D-DA8B1C444962}" dt="2024-11-11T21:31:04.706" v="422" actId="1076"/>
        <pc:sldMkLst>
          <pc:docMk/>
          <pc:sldMk cId="41861781" sldId="353"/>
        </pc:sldMkLst>
        <pc:spChg chg="mod">
          <ac:chgData name="Salaar  Masood" userId="f878776c-a9c3-4b43-9015-7bf1f281b50b" providerId="ADAL" clId="{D9942411-05DE-432D-8A2D-DA8B1C444962}" dt="2024-11-11T21:31:04.706" v="422" actId="1076"/>
          <ac:spMkLst>
            <pc:docMk/>
            <pc:sldMk cId="41861781" sldId="353"/>
            <ac:spMk id="6" creationId="{E633AFD6-0AE2-CCEA-ADC6-9FF1CC803BEF}"/>
          </ac:spMkLst>
        </pc:spChg>
      </pc:sldChg>
      <pc:sldChg chg="modSp add mod">
        <pc:chgData name="Salaar  Masood" userId="f878776c-a9c3-4b43-9015-7bf1f281b50b" providerId="ADAL" clId="{D9942411-05DE-432D-8A2D-DA8B1C444962}" dt="2024-11-12T14:26:37.021" v="507" actId="1076"/>
        <pc:sldMkLst>
          <pc:docMk/>
          <pc:sldMk cId="512972141" sldId="354"/>
        </pc:sldMkLst>
        <pc:spChg chg="mod">
          <ac:chgData name="Salaar  Masood" userId="f878776c-a9c3-4b43-9015-7bf1f281b50b" providerId="ADAL" clId="{D9942411-05DE-432D-8A2D-DA8B1C444962}" dt="2024-11-12T14:26:37.021" v="507" actId="1076"/>
          <ac:spMkLst>
            <pc:docMk/>
            <pc:sldMk cId="512972141" sldId="354"/>
            <ac:spMk id="6" creationId="{2D75C4AC-106A-F481-C2E5-C9261C180EEB}"/>
          </ac:spMkLst>
        </pc:spChg>
      </pc:sldChg>
      <pc:sldChg chg="modSp add mod">
        <pc:chgData name="Salaar  Masood" userId="f878776c-a9c3-4b43-9015-7bf1f281b50b" providerId="ADAL" clId="{D9942411-05DE-432D-8A2D-DA8B1C444962}" dt="2024-11-12T14:26:48.409" v="509" actId="1076"/>
        <pc:sldMkLst>
          <pc:docMk/>
          <pc:sldMk cId="3023306747" sldId="355"/>
        </pc:sldMkLst>
        <pc:spChg chg="mod">
          <ac:chgData name="Salaar  Masood" userId="f878776c-a9c3-4b43-9015-7bf1f281b50b" providerId="ADAL" clId="{D9942411-05DE-432D-8A2D-DA8B1C444962}" dt="2024-11-12T14:26:48.409" v="509" actId="1076"/>
          <ac:spMkLst>
            <pc:docMk/>
            <pc:sldMk cId="3023306747" sldId="355"/>
            <ac:spMk id="6" creationId="{337AD2FF-36A2-336F-0A10-2F6F47797D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500" y="935302"/>
            <a:ext cx="6477000" cy="1989667"/>
          </a:xfrm>
        </p:spPr>
        <p:txBody>
          <a:bodyPr anchor="b"/>
          <a:lstStyle>
            <a:lvl1pPr algn="ctr">
              <a:defRPr sz="5000"/>
            </a:lvl1pPr>
          </a:lstStyle>
          <a:p>
            <a:r>
              <a:rPr lang="en-US"/>
              <a:t>Click to edit Master title style</a:t>
            </a:r>
            <a:endParaRPr lang="en-US" dirty="0"/>
          </a:p>
        </p:txBody>
      </p:sp>
      <p:sp>
        <p:nvSpPr>
          <p:cNvPr id="3" name="Subtitle 2"/>
          <p:cNvSpPr>
            <a:spLocks noGrp="1"/>
          </p:cNvSpPr>
          <p:nvPr>
            <p:ph type="subTitle" idx="1"/>
          </p:nvPr>
        </p:nvSpPr>
        <p:spPr>
          <a:xfrm>
            <a:off x="952500" y="3001698"/>
            <a:ext cx="5715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5AEFF-5E16-4FD9-8F1E-573DCE8D6173}" type="datetimeFigureOut">
              <a:rPr lang="en-PK" smtClean="0"/>
              <a:t>11/11/2024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378875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5AEFF-5E16-4FD9-8F1E-573DCE8D6173}" type="datetimeFigureOut">
              <a:rPr lang="en-PK" smtClean="0"/>
              <a:t>11/11/2024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25901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53063" y="304271"/>
            <a:ext cx="1643063"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3875" y="304271"/>
            <a:ext cx="4833938"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5AEFF-5E16-4FD9-8F1E-573DCE8D6173}" type="datetimeFigureOut">
              <a:rPr lang="en-PK" smtClean="0"/>
              <a:t>11/11/2024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17082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85AEFF-5E16-4FD9-8F1E-573DCE8D6173}" type="datetimeFigureOut">
              <a:rPr lang="en-PK" smtClean="0"/>
              <a:t>11/11/2024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203768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9907" y="1424783"/>
            <a:ext cx="6572250" cy="2377281"/>
          </a:xfrm>
        </p:spPr>
        <p:txBody>
          <a:bodyPr anchor="b"/>
          <a:lstStyle>
            <a:lvl1pPr>
              <a:defRPr sz="5000"/>
            </a:lvl1pPr>
          </a:lstStyle>
          <a:p>
            <a:r>
              <a:rPr lang="en-US"/>
              <a:t>Click to edit Master title style</a:t>
            </a:r>
            <a:endParaRPr lang="en-US" dirty="0"/>
          </a:p>
        </p:txBody>
      </p:sp>
      <p:sp>
        <p:nvSpPr>
          <p:cNvPr id="3" name="Text Placeholder 2"/>
          <p:cNvSpPr>
            <a:spLocks noGrp="1"/>
          </p:cNvSpPr>
          <p:nvPr>
            <p:ph type="body" idx="1"/>
          </p:nvPr>
        </p:nvSpPr>
        <p:spPr>
          <a:xfrm>
            <a:off x="519907" y="3824554"/>
            <a:ext cx="6572250" cy="1250156"/>
          </a:xfrm>
        </p:spPr>
        <p:txBody>
          <a:bodyPr/>
          <a:lstStyle>
            <a:lvl1pPr marL="0" indent="0">
              <a:buNone/>
              <a:defRPr sz="2000">
                <a:solidFill>
                  <a:schemeClr val="tx1">
                    <a:tint val="82000"/>
                  </a:schemeClr>
                </a:solidFill>
              </a:defRPr>
            </a:lvl1pPr>
            <a:lvl2pPr marL="380985" indent="0">
              <a:buNone/>
              <a:defRPr sz="1667">
                <a:solidFill>
                  <a:schemeClr val="tx1">
                    <a:tint val="82000"/>
                  </a:schemeClr>
                </a:solidFill>
              </a:defRPr>
            </a:lvl2pPr>
            <a:lvl3pPr marL="761970" indent="0">
              <a:buNone/>
              <a:defRPr sz="1500">
                <a:solidFill>
                  <a:schemeClr val="tx1">
                    <a:tint val="82000"/>
                  </a:schemeClr>
                </a:solidFill>
              </a:defRPr>
            </a:lvl3pPr>
            <a:lvl4pPr marL="1142954" indent="0">
              <a:buNone/>
              <a:defRPr sz="1333">
                <a:solidFill>
                  <a:schemeClr val="tx1">
                    <a:tint val="82000"/>
                  </a:schemeClr>
                </a:solidFill>
              </a:defRPr>
            </a:lvl4pPr>
            <a:lvl5pPr marL="1523939" indent="0">
              <a:buNone/>
              <a:defRPr sz="1333">
                <a:solidFill>
                  <a:schemeClr val="tx1">
                    <a:tint val="82000"/>
                  </a:schemeClr>
                </a:solidFill>
              </a:defRPr>
            </a:lvl5pPr>
            <a:lvl6pPr marL="1904924" indent="0">
              <a:buNone/>
              <a:defRPr sz="1333">
                <a:solidFill>
                  <a:schemeClr val="tx1">
                    <a:tint val="82000"/>
                  </a:schemeClr>
                </a:solidFill>
              </a:defRPr>
            </a:lvl6pPr>
            <a:lvl7pPr marL="2285909" indent="0">
              <a:buNone/>
              <a:defRPr sz="1333">
                <a:solidFill>
                  <a:schemeClr val="tx1">
                    <a:tint val="82000"/>
                  </a:schemeClr>
                </a:solidFill>
              </a:defRPr>
            </a:lvl7pPr>
            <a:lvl8pPr marL="2666893" indent="0">
              <a:buNone/>
              <a:defRPr sz="1333">
                <a:solidFill>
                  <a:schemeClr val="tx1">
                    <a:tint val="82000"/>
                  </a:schemeClr>
                </a:solidFill>
              </a:defRPr>
            </a:lvl8pPr>
            <a:lvl9pPr marL="3047878" indent="0">
              <a:buNone/>
              <a:defRPr sz="13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85AEFF-5E16-4FD9-8F1E-573DCE8D6173}" type="datetimeFigureOut">
              <a:rPr lang="en-PK" smtClean="0"/>
              <a:t>11/11/2024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338090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3875" y="1521354"/>
            <a:ext cx="32385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57625" y="1521354"/>
            <a:ext cx="32385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85AEFF-5E16-4FD9-8F1E-573DCE8D6173}" type="datetimeFigureOut">
              <a:rPr lang="en-PK" smtClean="0"/>
              <a:t>11/11/2024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424114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4867" y="304272"/>
            <a:ext cx="657225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4868" y="1400969"/>
            <a:ext cx="3223617"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524868" y="2087563"/>
            <a:ext cx="3223617"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57625" y="1400969"/>
            <a:ext cx="323949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3857625" y="2087563"/>
            <a:ext cx="3239493"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85AEFF-5E16-4FD9-8F1E-573DCE8D6173}" type="datetimeFigureOut">
              <a:rPr lang="en-PK" smtClean="0"/>
              <a:t>11/11/2024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339372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85AEFF-5E16-4FD9-8F1E-573DCE8D6173}" type="datetimeFigureOut">
              <a:rPr lang="en-PK" smtClean="0"/>
              <a:t>11/11/2024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98717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5AEFF-5E16-4FD9-8F1E-573DCE8D6173}" type="datetimeFigureOut">
              <a:rPr lang="en-PK" smtClean="0"/>
              <a:t>11/11/2024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241062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667"/>
            </a:lvl1pPr>
          </a:lstStyle>
          <a:p>
            <a:r>
              <a:rPr lang="en-US"/>
              <a:t>Click to edit Master title style</a:t>
            </a:r>
            <a:endParaRPr lang="en-US" dirty="0"/>
          </a:p>
        </p:txBody>
      </p:sp>
      <p:sp>
        <p:nvSpPr>
          <p:cNvPr id="3" name="Content Placeholder 2"/>
          <p:cNvSpPr>
            <a:spLocks noGrp="1"/>
          </p:cNvSpPr>
          <p:nvPr>
            <p:ph idx="1"/>
          </p:nvPr>
        </p:nvSpPr>
        <p:spPr>
          <a:xfrm>
            <a:off x="3239493" y="822856"/>
            <a:ext cx="3857625"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4868" y="1714500"/>
            <a:ext cx="2457648"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Click to edit Master text styles</a:t>
            </a:r>
          </a:p>
        </p:txBody>
      </p:sp>
      <p:sp>
        <p:nvSpPr>
          <p:cNvPr id="5" name="Date Placeholder 4"/>
          <p:cNvSpPr>
            <a:spLocks noGrp="1"/>
          </p:cNvSpPr>
          <p:nvPr>
            <p:ph type="dt" sz="half" idx="10"/>
          </p:nvPr>
        </p:nvSpPr>
        <p:spPr/>
        <p:txBody>
          <a:bodyPr/>
          <a:lstStyle/>
          <a:p>
            <a:fld id="{9885AEFF-5E16-4FD9-8F1E-573DCE8D6173}" type="datetimeFigureOut">
              <a:rPr lang="en-PK" smtClean="0"/>
              <a:t>11/11/2024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305286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4868" y="381000"/>
            <a:ext cx="2457648" cy="1333500"/>
          </a:xfrm>
        </p:spPr>
        <p:txBody>
          <a:bodyPr anchor="b"/>
          <a:lstStyle>
            <a:lvl1pPr>
              <a:defRPr sz="2667"/>
            </a:lvl1pPr>
          </a:lstStyle>
          <a:p>
            <a:r>
              <a:rPr lang="en-US"/>
              <a:t>Click to edit Master title style</a:t>
            </a:r>
            <a:endParaRPr lang="en-US" dirty="0"/>
          </a:p>
        </p:txBody>
      </p:sp>
      <p:sp>
        <p:nvSpPr>
          <p:cNvPr id="3" name="Picture Placeholder 2"/>
          <p:cNvSpPr>
            <a:spLocks noGrp="1" noChangeAspect="1"/>
          </p:cNvSpPr>
          <p:nvPr>
            <p:ph type="pic" idx="1"/>
          </p:nvPr>
        </p:nvSpPr>
        <p:spPr>
          <a:xfrm>
            <a:off x="3239493" y="822856"/>
            <a:ext cx="3857625"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t>Click icon to add picture</a:t>
            </a:r>
            <a:endParaRPr lang="en-US" dirty="0"/>
          </a:p>
        </p:txBody>
      </p:sp>
      <p:sp>
        <p:nvSpPr>
          <p:cNvPr id="4" name="Text Placeholder 3"/>
          <p:cNvSpPr>
            <a:spLocks noGrp="1"/>
          </p:cNvSpPr>
          <p:nvPr>
            <p:ph type="body" sz="half" idx="2"/>
          </p:nvPr>
        </p:nvSpPr>
        <p:spPr>
          <a:xfrm>
            <a:off x="524868" y="1714500"/>
            <a:ext cx="2457648"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Click to edit Master text styles</a:t>
            </a:r>
          </a:p>
        </p:txBody>
      </p:sp>
      <p:sp>
        <p:nvSpPr>
          <p:cNvPr id="5" name="Date Placeholder 4"/>
          <p:cNvSpPr>
            <a:spLocks noGrp="1"/>
          </p:cNvSpPr>
          <p:nvPr>
            <p:ph type="dt" sz="half" idx="10"/>
          </p:nvPr>
        </p:nvSpPr>
        <p:spPr/>
        <p:txBody>
          <a:bodyPr/>
          <a:lstStyle/>
          <a:p>
            <a:fld id="{9885AEFF-5E16-4FD9-8F1E-573DCE8D6173}" type="datetimeFigureOut">
              <a:rPr lang="en-PK" smtClean="0"/>
              <a:t>11/11/2024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D92D2966-0448-469E-B629-BAAA50F17AD9}" type="slidenum">
              <a:rPr lang="en-PK" smtClean="0"/>
              <a:t>‹#›</a:t>
            </a:fld>
            <a:endParaRPr lang="en-PK"/>
          </a:p>
        </p:txBody>
      </p:sp>
    </p:spTree>
    <p:extLst>
      <p:ext uri="{BB962C8B-B14F-4D97-AF65-F5344CB8AC3E}">
        <p14:creationId xmlns:p14="http://schemas.microsoft.com/office/powerpoint/2010/main" val="2496359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5" y="304272"/>
            <a:ext cx="657225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23875" y="1521354"/>
            <a:ext cx="657225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3875" y="5296960"/>
            <a:ext cx="1714500" cy="304271"/>
          </a:xfrm>
          <a:prstGeom prst="rect">
            <a:avLst/>
          </a:prstGeom>
        </p:spPr>
        <p:txBody>
          <a:bodyPr vert="horz" lIns="91440" tIns="45720" rIns="91440" bIns="45720" rtlCol="0" anchor="ctr"/>
          <a:lstStyle>
            <a:lvl1pPr algn="l">
              <a:defRPr sz="1000">
                <a:solidFill>
                  <a:schemeClr val="tx1">
                    <a:tint val="82000"/>
                  </a:schemeClr>
                </a:solidFill>
              </a:defRPr>
            </a:lvl1pPr>
          </a:lstStyle>
          <a:p>
            <a:fld id="{9885AEFF-5E16-4FD9-8F1E-573DCE8D6173}" type="datetimeFigureOut">
              <a:rPr lang="en-PK" smtClean="0"/>
              <a:t>11/11/2024</a:t>
            </a:fld>
            <a:endParaRPr lang="en-PK"/>
          </a:p>
        </p:txBody>
      </p:sp>
      <p:sp>
        <p:nvSpPr>
          <p:cNvPr id="5" name="Footer Placeholder 4"/>
          <p:cNvSpPr>
            <a:spLocks noGrp="1"/>
          </p:cNvSpPr>
          <p:nvPr>
            <p:ph type="ftr" sz="quarter" idx="3"/>
          </p:nvPr>
        </p:nvSpPr>
        <p:spPr>
          <a:xfrm>
            <a:off x="2524125" y="5296960"/>
            <a:ext cx="2571750" cy="304271"/>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PK"/>
          </a:p>
        </p:txBody>
      </p:sp>
      <p:sp>
        <p:nvSpPr>
          <p:cNvPr id="6" name="Slide Number Placeholder 5"/>
          <p:cNvSpPr>
            <a:spLocks noGrp="1"/>
          </p:cNvSpPr>
          <p:nvPr>
            <p:ph type="sldNum" sz="quarter" idx="4"/>
          </p:nvPr>
        </p:nvSpPr>
        <p:spPr>
          <a:xfrm>
            <a:off x="5381625" y="5296960"/>
            <a:ext cx="1714500" cy="304271"/>
          </a:xfrm>
          <a:prstGeom prst="rect">
            <a:avLst/>
          </a:prstGeom>
        </p:spPr>
        <p:txBody>
          <a:bodyPr vert="horz" lIns="91440" tIns="45720" rIns="91440" bIns="45720" rtlCol="0" anchor="ctr"/>
          <a:lstStyle>
            <a:lvl1pPr algn="r">
              <a:defRPr sz="1000">
                <a:solidFill>
                  <a:schemeClr val="tx1">
                    <a:tint val="82000"/>
                  </a:schemeClr>
                </a:solidFill>
              </a:defRPr>
            </a:lvl1pPr>
          </a:lstStyle>
          <a:p>
            <a:fld id="{D92D2966-0448-469E-B629-BAAA50F17AD9}" type="slidenum">
              <a:rPr lang="en-PK" smtClean="0"/>
              <a:t>‹#›</a:t>
            </a:fld>
            <a:endParaRPr lang="en-PK"/>
          </a:p>
        </p:txBody>
      </p:sp>
    </p:spTree>
    <p:extLst>
      <p:ext uri="{BB962C8B-B14F-4D97-AF65-F5344CB8AC3E}">
        <p14:creationId xmlns:p14="http://schemas.microsoft.com/office/powerpoint/2010/main" val="15353704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0FDF59-C353-8962-95A3-F0112D076C0B}"/>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a:t>
            </a:r>
            <a:endParaRPr lang="en-US" sz="12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679790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311-D52D-825B-E495-A1750B57060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A1942B5-4326-57A5-F6FA-7EF1EC25E12C}"/>
              </a:ext>
            </a:extLst>
          </p:cNvPr>
          <p:cNvSpPr>
            <a:spLocks noGrp="1"/>
          </p:cNvSpPr>
          <p:nvPr>
            <p:ph type="ctrTitle"/>
          </p:nvPr>
        </p:nvSpPr>
        <p:spPr>
          <a:xfrm>
            <a:off x="0" y="445008"/>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a:t>
            </a:r>
            <a:endParaRPr lang="en-US" sz="18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27133966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B5B0C-E925-0145-8EF0-C36054D504C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37AD2FF-36A2-336F-0A10-2F6F47797D68}"/>
              </a:ext>
            </a:extLst>
          </p:cNvPr>
          <p:cNvSpPr>
            <a:spLocks noGrp="1"/>
          </p:cNvSpPr>
          <p:nvPr>
            <p:ph type="ctrTitle"/>
          </p:nvPr>
        </p:nvSpPr>
        <p:spPr>
          <a:xfrm>
            <a:off x="0" y="432816"/>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a:t>
            </a:r>
          </a:p>
        </p:txBody>
      </p:sp>
    </p:spTree>
    <p:extLst>
      <p:ext uri="{BB962C8B-B14F-4D97-AF65-F5344CB8AC3E}">
        <p14:creationId xmlns:p14="http://schemas.microsoft.com/office/powerpoint/2010/main" val="302330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F87F7-97FB-2803-C9BF-D1BB1BB3EBA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ADDC47C-7BB4-8473-B9A0-859741041819}"/>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a:t>
            </a:r>
            <a:endParaRPr lang="en-US" sz="12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117221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FA25E-B80B-FB5F-5E20-A54C2DC2B81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77EF15F-FEF1-A066-397D-826764603C0A}"/>
              </a:ext>
            </a:extLst>
          </p:cNvPr>
          <p:cNvSpPr>
            <a:spLocks noGrp="1"/>
          </p:cNvSpPr>
          <p:nvPr>
            <p:ph type="ctrTitle"/>
          </p:nvPr>
        </p:nvSpPr>
        <p:spPr>
          <a:xfrm>
            <a:off x="0" y="182880"/>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a:t>
            </a:r>
            <a:endParaRPr lang="en-US" sz="18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42355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A9A3B-4FF4-A0F1-1EA6-E538A508E4D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8C5D150-85E1-B437-0C9E-4B6F65D41B39}"/>
              </a:ext>
            </a:extLst>
          </p:cNvPr>
          <p:cNvSpPr>
            <a:spLocks noGrp="1"/>
          </p:cNvSpPr>
          <p:nvPr>
            <p:ph type="ctrTitle"/>
          </p:nvPr>
        </p:nvSpPr>
        <p:spPr>
          <a:xfrm>
            <a:off x="0" y="408432"/>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a:t>
            </a:r>
            <a:endParaRPr lang="en-US" sz="24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206230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E9E11-B7E3-0BA5-070A-0F4F470094C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B28DC3-1273-593B-A221-E5470C7B2E51}"/>
              </a:ext>
            </a:extLst>
          </p:cNvPr>
          <p:cNvSpPr>
            <a:spLocks noGrp="1"/>
          </p:cNvSpPr>
          <p:nvPr>
            <p:ph type="ctrTitle"/>
          </p:nvPr>
        </p:nvSpPr>
        <p:spPr>
          <a:xfrm>
            <a:off x="0" y="182880"/>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a:t>
            </a:r>
            <a:endParaRPr lang="en-US" sz="1800" dirty="0">
              <a:latin typeface="Alvi Nastaleeq" panose="02000503000000020004" pitchFamily="2" charset="-78"/>
              <a:cs typeface="Alvi Nastaleeq" panose="02000503000000020004" pitchFamily="2" charset="-78"/>
            </a:endParaRPr>
          </a:p>
        </p:txBody>
      </p:sp>
    </p:spTree>
    <p:extLst>
      <p:ext uri="{BB962C8B-B14F-4D97-AF65-F5344CB8AC3E}">
        <p14:creationId xmlns:p14="http://schemas.microsoft.com/office/powerpoint/2010/main" val="327652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0C879-E5CE-16C6-CBC8-F714AE9E525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1303611-62FC-27EF-82A9-CCDE4C249196}"/>
              </a:ext>
            </a:extLst>
          </p:cNvPr>
          <p:cNvSpPr>
            <a:spLocks noGrp="1"/>
          </p:cNvSpPr>
          <p:nvPr>
            <p:ph type="ctrTitle"/>
          </p:nvPr>
        </p:nvSpPr>
        <p:spPr>
          <a:xfrm>
            <a:off x="0" y="207264"/>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a:t>
            </a:r>
            <a:endParaRPr lang="en-US" sz="18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428146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DE65-D3EB-9F89-0720-A1EB66FCCEE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C94F515-9176-299A-31C2-3A3C057076B7}"/>
              </a:ext>
            </a:extLst>
          </p:cNvPr>
          <p:cNvSpPr>
            <a:spLocks noGrp="1"/>
          </p:cNvSpPr>
          <p:nvPr>
            <p:ph type="ctrTitle"/>
          </p:nvPr>
        </p:nvSpPr>
        <p:spPr>
          <a:xfrm>
            <a:off x="0" y="0"/>
            <a:ext cx="7620000" cy="472123"/>
          </a:xfrm>
        </p:spPr>
        <p:txBody>
          <a:bodyPr>
            <a:noAutofit/>
          </a:bodyPr>
          <a:lstStyle/>
          <a:p>
            <a:br>
              <a:rPr lang="ar-AE" sz="1200" dirty="0">
                <a:latin typeface="Jameel Noori Nastaleeq" panose="02000503000000000004" pitchFamily="2" charset="-78"/>
                <a:cs typeface="Jameel Noori Nastaleeq" panose="02000503000000000004" pitchFamily="2" charset="-78"/>
              </a:rPr>
            </a:br>
            <a:r>
              <a:rPr lang="ar-AE" sz="1200" dirty="0">
                <a:latin typeface="Jameel Noori Nastaleeq" panose="02000503000000000004" pitchFamily="2" charset="-78"/>
                <a:cs typeface="Jameel Noori Nastaleeq" panose="02000503000000000004" pitchFamily="2" charset="-78"/>
              </a:rPr>
              <a:t>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a:t>
            </a:r>
          </a:p>
        </p:txBody>
      </p:sp>
    </p:spTree>
    <p:extLst>
      <p:ext uri="{BB962C8B-B14F-4D97-AF65-F5344CB8AC3E}">
        <p14:creationId xmlns:p14="http://schemas.microsoft.com/office/powerpoint/2010/main" val="772644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E72C-C962-3782-D596-FCE58B56B20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7FCD268-3962-8D89-5A1C-9D859EB37900}"/>
              </a:ext>
            </a:extLst>
          </p:cNvPr>
          <p:cNvSpPr>
            <a:spLocks noGrp="1"/>
          </p:cNvSpPr>
          <p:nvPr>
            <p:ph type="ctrTitle"/>
          </p:nvPr>
        </p:nvSpPr>
        <p:spPr>
          <a:xfrm>
            <a:off x="0" y="371856"/>
            <a:ext cx="7620000" cy="472123"/>
          </a:xfrm>
        </p:spPr>
        <p:txBody>
          <a:bodyPr>
            <a:noAutofit/>
          </a:bodyPr>
          <a:lstStyle/>
          <a:p>
            <a:br>
              <a:rPr lang="ar-AE" sz="1800" dirty="0">
                <a:latin typeface="Jameel Noori Nastaleeq" panose="02000503000000000004" pitchFamily="2" charset="-78"/>
                <a:cs typeface="Jameel Noori Nastaleeq" panose="02000503000000000004" pitchFamily="2" charset="-78"/>
              </a:rPr>
            </a:br>
            <a:r>
              <a:rPr lang="ar-AE" sz="1800" dirty="0">
                <a:latin typeface="Jameel Noori Nastaleeq" panose="02000503000000000004" pitchFamily="2" charset="-78"/>
                <a:cs typeface="Jameel Noori Nastaleeq" panose="02000503000000000004" pitchFamily="2" charset="-78"/>
              </a:rPr>
              <a:t>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a:t>
            </a:r>
          </a:p>
        </p:txBody>
      </p:sp>
    </p:spTree>
    <p:extLst>
      <p:ext uri="{BB962C8B-B14F-4D97-AF65-F5344CB8AC3E}">
        <p14:creationId xmlns:p14="http://schemas.microsoft.com/office/powerpoint/2010/main" val="67647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D63C9-B88D-466D-7D14-272CAE395FD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9143A8D-AACC-B943-38A6-5FE2360B04EE}"/>
              </a:ext>
            </a:extLst>
          </p:cNvPr>
          <p:cNvSpPr>
            <a:spLocks noGrp="1"/>
          </p:cNvSpPr>
          <p:nvPr>
            <p:ph type="ctrTitle"/>
          </p:nvPr>
        </p:nvSpPr>
        <p:spPr>
          <a:xfrm>
            <a:off x="0" y="670560"/>
            <a:ext cx="7620000" cy="472123"/>
          </a:xfrm>
        </p:spPr>
        <p:txBody>
          <a:bodyPr>
            <a:noAutofit/>
          </a:bodyPr>
          <a:lstStyle/>
          <a:p>
            <a:br>
              <a:rPr lang="ar-AE" sz="2400" dirty="0">
                <a:latin typeface="Jameel Noori Nastaleeq" panose="02000503000000000004" pitchFamily="2" charset="-78"/>
                <a:cs typeface="Jameel Noori Nastaleeq" panose="02000503000000000004" pitchFamily="2" charset="-78"/>
              </a:rPr>
            </a:br>
            <a:r>
              <a:rPr lang="ar-AE" sz="2400" dirty="0">
                <a:latin typeface="Jameel Noori Nastaleeq" panose="02000503000000000004" pitchFamily="2" charset="-78"/>
                <a:cs typeface="Jameel Noori Nastaleeq" panose="02000503000000000004" pitchFamily="2" charset="-78"/>
              </a:rPr>
              <a:t>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a:t>
            </a:r>
          </a:p>
        </p:txBody>
      </p:sp>
    </p:spTree>
    <p:extLst>
      <p:ext uri="{BB962C8B-B14F-4D97-AF65-F5344CB8AC3E}">
        <p14:creationId xmlns:p14="http://schemas.microsoft.com/office/powerpoint/2010/main" val="2277950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D1CBC-79B8-190C-DD56-106336CE088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DD9A4AB-6B17-7063-4734-F0B67BD00437}"/>
              </a:ext>
            </a:extLst>
          </p:cNvPr>
          <p:cNvSpPr>
            <a:spLocks noGrp="1"/>
          </p:cNvSpPr>
          <p:nvPr>
            <p:ph type="ctrTitle"/>
          </p:nvPr>
        </p:nvSpPr>
        <p:spPr>
          <a:xfrm>
            <a:off x="0" y="359664"/>
            <a:ext cx="7620000" cy="472123"/>
          </a:xfrm>
        </p:spPr>
        <p:txBody>
          <a:bodyPr>
            <a:noAutofit/>
          </a:bodyPr>
          <a:lstStyle/>
          <a:p>
            <a:br>
              <a:rPr lang="ar-AE" sz="1800" dirty="0">
                <a:latin typeface="Alvi Nastaleeq" panose="02000503000000020004" pitchFamily="2" charset="-78"/>
                <a:cs typeface="Alvi Nastaleeq" panose="02000503000000020004" pitchFamily="2" charset="-78"/>
              </a:rPr>
            </a:br>
            <a:r>
              <a:rPr lang="ar-AE" sz="1800" dirty="0">
                <a:latin typeface="Alvi Nastaleeq" panose="02000503000000020004" pitchFamily="2" charset="-78"/>
                <a:cs typeface="Alvi Nastaleeq" panose="02000503000000020004" pitchFamily="2" charset="-78"/>
              </a:rPr>
              <a:t>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a:t>
            </a:r>
          </a:p>
        </p:txBody>
      </p:sp>
    </p:spTree>
    <p:extLst>
      <p:ext uri="{BB962C8B-B14F-4D97-AF65-F5344CB8AC3E}">
        <p14:creationId xmlns:p14="http://schemas.microsoft.com/office/powerpoint/2010/main" val="428950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FA24F-D601-2D59-1F61-50D417B3029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8CD964B-23F5-A0A8-7A66-A7ADB8C49829}"/>
              </a:ext>
            </a:extLst>
          </p:cNvPr>
          <p:cNvSpPr>
            <a:spLocks noGrp="1"/>
          </p:cNvSpPr>
          <p:nvPr>
            <p:ph type="ctrTitle"/>
          </p:nvPr>
        </p:nvSpPr>
        <p:spPr>
          <a:xfrm>
            <a:off x="0" y="375920"/>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a:t>
            </a:r>
            <a:endParaRPr lang="en-US" sz="1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51881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6A6EC-6AB7-F376-37F2-3D94C76B92A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9505F4B-F607-8C58-3E2C-3994E8C76176}"/>
              </a:ext>
            </a:extLst>
          </p:cNvPr>
          <p:cNvSpPr>
            <a:spLocks noGrp="1"/>
          </p:cNvSpPr>
          <p:nvPr>
            <p:ph type="ctrTitle"/>
          </p:nvPr>
        </p:nvSpPr>
        <p:spPr>
          <a:xfrm>
            <a:off x="0" y="432816"/>
            <a:ext cx="7620000" cy="472123"/>
          </a:xfrm>
        </p:spPr>
        <p:txBody>
          <a:bodyPr>
            <a:noAutofit/>
          </a:bodyPr>
          <a:lstStyle/>
          <a:p>
            <a:br>
              <a:rPr lang="ar-AE" sz="1800" dirty="0">
                <a:latin typeface="Nafees Nastaleeq" panose="02000500000000020002" pitchFamily="2" charset="-78"/>
                <a:cs typeface="Nafees Nastaleeq" panose="02000500000000020002" pitchFamily="2" charset="-78"/>
              </a:rPr>
            </a:br>
            <a:r>
              <a:rPr lang="ar-AE" sz="1800" dirty="0">
                <a:latin typeface="Nafees Nastaleeq" panose="02000500000000020002" pitchFamily="2" charset="-78"/>
                <a:cs typeface="Nafees Nastaleeq" panose="02000500000000020002" pitchFamily="2" charset="-78"/>
              </a:rPr>
              <a:t>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a:t>
            </a:r>
          </a:p>
        </p:txBody>
      </p:sp>
    </p:spTree>
    <p:extLst>
      <p:ext uri="{BB962C8B-B14F-4D97-AF65-F5344CB8AC3E}">
        <p14:creationId xmlns:p14="http://schemas.microsoft.com/office/powerpoint/2010/main" val="3832477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B78DE-8F8B-1C9A-D9CC-A42D06B52D2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ED78FCA-627B-ECD5-53DE-C5F4A2F3BAFC}"/>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a:t>
            </a:r>
            <a:endParaRPr lang="ar-AE" sz="12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325313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6AC9F-B64E-F77B-CCD1-2646E42C97E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3325790-9FA9-E53E-D1DD-D0C8CADFBE77}"/>
              </a:ext>
            </a:extLst>
          </p:cNvPr>
          <p:cNvSpPr>
            <a:spLocks noGrp="1"/>
          </p:cNvSpPr>
          <p:nvPr>
            <p:ph type="ctrTitle"/>
          </p:nvPr>
        </p:nvSpPr>
        <p:spPr>
          <a:xfrm>
            <a:off x="0" y="140208"/>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a:t>
            </a:r>
            <a:endParaRPr lang="ar-AE" sz="18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72796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6F3CE-B91C-D31E-AB3B-3F1B965A985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E1E1819-314C-CB1F-5D14-1CBBD01A1BC7}"/>
              </a:ext>
            </a:extLst>
          </p:cNvPr>
          <p:cNvSpPr>
            <a:spLocks noGrp="1"/>
          </p:cNvSpPr>
          <p:nvPr>
            <p:ph type="ctrTitle"/>
          </p:nvPr>
        </p:nvSpPr>
        <p:spPr>
          <a:xfrm>
            <a:off x="0" y="676656"/>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a:t>
            </a:r>
            <a:endParaRPr lang="ar-AE" sz="24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403544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94F42-AD2F-F944-E28C-7D4169A1EE1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9935609-E3B8-21C8-DDBD-236B279E3866}"/>
              </a:ext>
            </a:extLst>
          </p:cNvPr>
          <p:cNvSpPr>
            <a:spLocks noGrp="1"/>
          </p:cNvSpPr>
          <p:nvPr>
            <p:ph type="ctrTitle"/>
          </p:nvPr>
        </p:nvSpPr>
        <p:spPr>
          <a:xfrm>
            <a:off x="0" y="377952"/>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a:t>
            </a:r>
          </a:p>
        </p:txBody>
      </p:sp>
    </p:spTree>
    <p:extLst>
      <p:ext uri="{BB962C8B-B14F-4D97-AF65-F5344CB8AC3E}">
        <p14:creationId xmlns:p14="http://schemas.microsoft.com/office/powerpoint/2010/main" val="39207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41B8A-8538-DCC7-5386-502C2F947F4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E27F6AD-60FC-A410-2FC2-BBDD563880F8}"/>
              </a:ext>
            </a:extLst>
          </p:cNvPr>
          <p:cNvSpPr>
            <a:spLocks noGrp="1"/>
          </p:cNvSpPr>
          <p:nvPr>
            <p:ph type="ctrTitle"/>
          </p:nvPr>
        </p:nvSpPr>
        <p:spPr>
          <a:xfrm>
            <a:off x="0" y="426720"/>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a:t>
            </a:r>
          </a:p>
        </p:txBody>
      </p:sp>
    </p:spTree>
    <p:extLst>
      <p:ext uri="{BB962C8B-B14F-4D97-AF65-F5344CB8AC3E}">
        <p14:creationId xmlns:p14="http://schemas.microsoft.com/office/powerpoint/2010/main" val="263295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855B9-39BB-63A2-2013-81586E4D3DF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2FC4F95-7913-3D9A-8CB0-43FA2400EA31}"/>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a:t>
            </a:r>
          </a:p>
        </p:txBody>
      </p:sp>
    </p:spTree>
    <p:extLst>
      <p:ext uri="{BB962C8B-B14F-4D97-AF65-F5344CB8AC3E}">
        <p14:creationId xmlns:p14="http://schemas.microsoft.com/office/powerpoint/2010/main" val="1618953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8BFF-7E64-AE01-A07F-EC9FB568ECB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C4972AA-BA8A-9996-078C-3AD6C21B0443}"/>
              </a:ext>
            </a:extLst>
          </p:cNvPr>
          <p:cNvSpPr>
            <a:spLocks noGrp="1"/>
          </p:cNvSpPr>
          <p:nvPr>
            <p:ph type="ctrTitle"/>
          </p:nvPr>
        </p:nvSpPr>
        <p:spPr>
          <a:xfrm>
            <a:off x="0" y="134112"/>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a:t>
            </a:r>
          </a:p>
        </p:txBody>
      </p:sp>
    </p:spTree>
    <p:extLst>
      <p:ext uri="{BB962C8B-B14F-4D97-AF65-F5344CB8AC3E}">
        <p14:creationId xmlns:p14="http://schemas.microsoft.com/office/powerpoint/2010/main" val="1443791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218A4-10FC-4D26-B622-C1FE8EACCBD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7FEA698-8298-9A50-3838-29F2E9BAD08B}"/>
              </a:ext>
            </a:extLst>
          </p:cNvPr>
          <p:cNvSpPr>
            <a:spLocks noGrp="1"/>
          </p:cNvSpPr>
          <p:nvPr>
            <p:ph type="ctrTitle"/>
          </p:nvPr>
        </p:nvSpPr>
        <p:spPr>
          <a:xfrm>
            <a:off x="0" y="66446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a:t>
            </a:r>
          </a:p>
        </p:txBody>
      </p:sp>
    </p:spTree>
    <p:extLst>
      <p:ext uri="{BB962C8B-B14F-4D97-AF65-F5344CB8AC3E}">
        <p14:creationId xmlns:p14="http://schemas.microsoft.com/office/powerpoint/2010/main" val="3978754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C5919-36E5-ED0A-076C-8C55764FBB7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15A95AE-9DC5-02B8-F6CB-63E5E10E2F10}"/>
              </a:ext>
            </a:extLst>
          </p:cNvPr>
          <p:cNvSpPr>
            <a:spLocks noGrp="1"/>
          </p:cNvSpPr>
          <p:nvPr>
            <p:ph type="ctrTitle"/>
          </p:nvPr>
        </p:nvSpPr>
        <p:spPr>
          <a:xfrm>
            <a:off x="0" y="152400"/>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a:t>
            </a:r>
          </a:p>
        </p:txBody>
      </p:sp>
    </p:spTree>
    <p:extLst>
      <p:ext uri="{BB962C8B-B14F-4D97-AF65-F5344CB8AC3E}">
        <p14:creationId xmlns:p14="http://schemas.microsoft.com/office/powerpoint/2010/main" val="218233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DFE86-776F-2B80-603A-1365152E885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242C617-930D-1E8A-8AD2-CD52E572AB4C}"/>
              </a:ext>
            </a:extLst>
          </p:cNvPr>
          <p:cNvSpPr>
            <a:spLocks noGrp="1"/>
          </p:cNvSpPr>
          <p:nvPr>
            <p:ph type="ctrTitle"/>
          </p:nvPr>
        </p:nvSpPr>
        <p:spPr>
          <a:xfrm>
            <a:off x="0" y="67462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a:t>
            </a:r>
            <a:endParaRPr lang="en-US" sz="24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2821613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F4AB7-4401-A5CA-3A55-03461A4A8ED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E2E95A5-24B2-838E-D3FC-267EBEF2D25C}"/>
              </a:ext>
            </a:extLst>
          </p:cNvPr>
          <p:cNvSpPr>
            <a:spLocks noGrp="1"/>
          </p:cNvSpPr>
          <p:nvPr>
            <p:ph type="ctrTitle"/>
          </p:nvPr>
        </p:nvSpPr>
        <p:spPr>
          <a:xfrm>
            <a:off x="0" y="445008"/>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a:t>
            </a:r>
          </a:p>
        </p:txBody>
      </p:sp>
    </p:spTree>
    <p:extLst>
      <p:ext uri="{BB962C8B-B14F-4D97-AF65-F5344CB8AC3E}">
        <p14:creationId xmlns:p14="http://schemas.microsoft.com/office/powerpoint/2010/main" val="1424368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6001D-5EB9-5BAD-02EC-AEC21B261BD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D473AA3-8C5C-ED75-BC38-4E3C72610B87}"/>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a:t>
            </a:r>
          </a:p>
        </p:txBody>
      </p:sp>
    </p:spTree>
    <p:extLst>
      <p:ext uri="{BB962C8B-B14F-4D97-AF65-F5344CB8AC3E}">
        <p14:creationId xmlns:p14="http://schemas.microsoft.com/office/powerpoint/2010/main" val="2686680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4528C-5C80-6726-BFF9-7F9E8945CDF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AC68C24-BE56-6D3E-1CB6-95957B4AF31F}"/>
              </a:ext>
            </a:extLst>
          </p:cNvPr>
          <p:cNvSpPr>
            <a:spLocks noGrp="1"/>
          </p:cNvSpPr>
          <p:nvPr>
            <p:ph type="ctrTitle"/>
          </p:nvPr>
        </p:nvSpPr>
        <p:spPr>
          <a:xfrm>
            <a:off x="0" y="109728"/>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a:t>
            </a:r>
          </a:p>
        </p:txBody>
      </p:sp>
    </p:spTree>
    <p:extLst>
      <p:ext uri="{BB962C8B-B14F-4D97-AF65-F5344CB8AC3E}">
        <p14:creationId xmlns:p14="http://schemas.microsoft.com/office/powerpoint/2010/main" val="2274116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B6F6A-2A15-AB53-BFE8-CB118C6F386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811DF77-FF8F-5D6D-E3AB-246B20FEB8CB}"/>
              </a:ext>
            </a:extLst>
          </p:cNvPr>
          <p:cNvSpPr>
            <a:spLocks noGrp="1"/>
          </p:cNvSpPr>
          <p:nvPr>
            <p:ph type="ctrTitle"/>
          </p:nvPr>
        </p:nvSpPr>
        <p:spPr>
          <a:xfrm>
            <a:off x="54864" y="646176"/>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a:t>
            </a:r>
          </a:p>
        </p:txBody>
      </p:sp>
    </p:spTree>
    <p:extLst>
      <p:ext uri="{BB962C8B-B14F-4D97-AF65-F5344CB8AC3E}">
        <p14:creationId xmlns:p14="http://schemas.microsoft.com/office/powerpoint/2010/main" val="279591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F1429-9A57-D308-29E3-F2A502B96B6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85018C2-6120-A96F-02E8-AEA4C5625A2F}"/>
              </a:ext>
            </a:extLst>
          </p:cNvPr>
          <p:cNvSpPr>
            <a:spLocks noGrp="1"/>
          </p:cNvSpPr>
          <p:nvPr>
            <p:ph type="ctrTitle"/>
          </p:nvPr>
        </p:nvSpPr>
        <p:spPr>
          <a:xfrm>
            <a:off x="0" y="140208"/>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a:t>
            </a:r>
          </a:p>
        </p:txBody>
      </p:sp>
    </p:spTree>
    <p:extLst>
      <p:ext uri="{BB962C8B-B14F-4D97-AF65-F5344CB8AC3E}">
        <p14:creationId xmlns:p14="http://schemas.microsoft.com/office/powerpoint/2010/main" val="2521590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73601-20ED-0DAF-13EF-724E63A9F25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5EF63D7-127D-2A22-5EBF-D5B95AB9C093}"/>
              </a:ext>
            </a:extLst>
          </p:cNvPr>
          <p:cNvSpPr>
            <a:spLocks noGrp="1"/>
          </p:cNvSpPr>
          <p:nvPr>
            <p:ph type="ctrTitle"/>
          </p:nvPr>
        </p:nvSpPr>
        <p:spPr>
          <a:xfrm>
            <a:off x="0" y="408432"/>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a:t>
            </a:r>
          </a:p>
        </p:txBody>
      </p:sp>
    </p:spTree>
    <p:extLst>
      <p:ext uri="{BB962C8B-B14F-4D97-AF65-F5344CB8AC3E}">
        <p14:creationId xmlns:p14="http://schemas.microsoft.com/office/powerpoint/2010/main" val="2228139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3B58A-C6CA-501C-B548-41115299ECE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D0E763E-F2F5-E1EB-2164-AB0BE78ACABB}"/>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a:t>
            </a:r>
          </a:p>
        </p:txBody>
      </p:sp>
    </p:spTree>
    <p:extLst>
      <p:ext uri="{BB962C8B-B14F-4D97-AF65-F5344CB8AC3E}">
        <p14:creationId xmlns:p14="http://schemas.microsoft.com/office/powerpoint/2010/main" val="267339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9DE49-3E87-ED74-F33E-D677497FF26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6EA4BB4-CB83-2BB1-FB5A-C900FDE6A010}"/>
              </a:ext>
            </a:extLst>
          </p:cNvPr>
          <p:cNvSpPr>
            <a:spLocks noGrp="1"/>
          </p:cNvSpPr>
          <p:nvPr>
            <p:ph type="ctrTitle"/>
          </p:nvPr>
        </p:nvSpPr>
        <p:spPr>
          <a:xfrm>
            <a:off x="0" y="109728"/>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a:t>
            </a:r>
          </a:p>
        </p:txBody>
      </p:sp>
    </p:spTree>
    <p:extLst>
      <p:ext uri="{BB962C8B-B14F-4D97-AF65-F5344CB8AC3E}">
        <p14:creationId xmlns:p14="http://schemas.microsoft.com/office/powerpoint/2010/main" val="494892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51D82-38E3-8427-5ACE-C3571ED9EA9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8C0E205-7DA8-D562-27FA-74E3702303F2}"/>
              </a:ext>
            </a:extLst>
          </p:cNvPr>
          <p:cNvSpPr>
            <a:spLocks noGrp="1"/>
          </p:cNvSpPr>
          <p:nvPr>
            <p:ph type="ctrTitle"/>
          </p:nvPr>
        </p:nvSpPr>
        <p:spPr>
          <a:xfrm>
            <a:off x="0" y="60350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a:t>
            </a:r>
          </a:p>
        </p:txBody>
      </p:sp>
    </p:spTree>
    <p:extLst>
      <p:ext uri="{BB962C8B-B14F-4D97-AF65-F5344CB8AC3E}">
        <p14:creationId xmlns:p14="http://schemas.microsoft.com/office/powerpoint/2010/main" val="6353344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DE603-E75F-0EC1-1B11-200F3E7916A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CF89CDD-CB60-DB2D-BBA7-4A0A1546A2A7}"/>
              </a:ext>
            </a:extLst>
          </p:cNvPr>
          <p:cNvSpPr>
            <a:spLocks noGrp="1"/>
          </p:cNvSpPr>
          <p:nvPr>
            <p:ph type="ctrTitle"/>
          </p:nvPr>
        </p:nvSpPr>
        <p:spPr>
          <a:xfrm>
            <a:off x="0" y="8534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a:t>
            </a:r>
          </a:p>
        </p:txBody>
      </p:sp>
    </p:spTree>
    <p:extLst>
      <p:ext uri="{BB962C8B-B14F-4D97-AF65-F5344CB8AC3E}">
        <p14:creationId xmlns:p14="http://schemas.microsoft.com/office/powerpoint/2010/main" val="340972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1DD9E-07B0-9BF9-EEC2-F76C43CF3BA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3B0BE16-43F6-7CD8-D665-27DF092B6A6D}"/>
              </a:ext>
            </a:extLst>
          </p:cNvPr>
          <p:cNvSpPr>
            <a:spLocks noGrp="1"/>
          </p:cNvSpPr>
          <p:nvPr>
            <p:ph type="ctrTitle"/>
          </p:nvPr>
        </p:nvSpPr>
        <p:spPr>
          <a:xfrm>
            <a:off x="0" y="377952"/>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a:t>
            </a:r>
            <a:endParaRPr lang="en-US" sz="1800" dirty="0">
              <a:latin typeface="Alvi Nastaleeq" panose="02000503000000020004" pitchFamily="2" charset="-78"/>
              <a:cs typeface="Alvi Nastaleeq" panose="02000503000000020004" pitchFamily="2" charset="-78"/>
            </a:endParaRPr>
          </a:p>
        </p:txBody>
      </p:sp>
    </p:spTree>
    <p:extLst>
      <p:ext uri="{BB962C8B-B14F-4D97-AF65-F5344CB8AC3E}">
        <p14:creationId xmlns:p14="http://schemas.microsoft.com/office/powerpoint/2010/main" val="1914732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02875-8271-B91D-483A-51E720BE414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773BFC0-D432-A0E3-4593-A797382B0B6F}"/>
              </a:ext>
            </a:extLst>
          </p:cNvPr>
          <p:cNvSpPr>
            <a:spLocks noGrp="1"/>
          </p:cNvSpPr>
          <p:nvPr>
            <p:ph type="ctrTitle"/>
          </p:nvPr>
        </p:nvSpPr>
        <p:spPr>
          <a:xfrm>
            <a:off x="0" y="420624"/>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a:t>
            </a:r>
          </a:p>
        </p:txBody>
      </p:sp>
    </p:spTree>
    <p:extLst>
      <p:ext uri="{BB962C8B-B14F-4D97-AF65-F5344CB8AC3E}">
        <p14:creationId xmlns:p14="http://schemas.microsoft.com/office/powerpoint/2010/main" val="4171236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66CF0-646A-C629-0D41-2BDEE409BA7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5A1BFE5-EA30-7112-34FA-446AA72001A1}"/>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a:t>
            </a:r>
          </a:p>
        </p:txBody>
      </p:sp>
    </p:spTree>
    <p:extLst>
      <p:ext uri="{BB962C8B-B14F-4D97-AF65-F5344CB8AC3E}">
        <p14:creationId xmlns:p14="http://schemas.microsoft.com/office/powerpoint/2010/main" val="3718500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C44C7-22C0-4315-4F00-9E3CA9B2D0A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08D8CE5-D7F9-9020-814D-D934E6F09899}"/>
              </a:ext>
            </a:extLst>
          </p:cNvPr>
          <p:cNvSpPr>
            <a:spLocks noGrp="1"/>
          </p:cNvSpPr>
          <p:nvPr>
            <p:ph type="ctrTitle"/>
          </p:nvPr>
        </p:nvSpPr>
        <p:spPr>
          <a:xfrm>
            <a:off x="0" y="103632"/>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a:t>
            </a:r>
          </a:p>
        </p:txBody>
      </p:sp>
    </p:spTree>
    <p:extLst>
      <p:ext uri="{BB962C8B-B14F-4D97-AF65-F5344CB8AC3E}">
        <p14:creationId xmlns:p14="http://schemas.microsoft.com/office/powerpoint/2010/main" val="31195954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08BFE-5DFD-ABC5-9C4B-2C4503B1EFC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CE167C-DD00-57A4-22AE-46BECA544B8F}"/>
              </a:ext>
            </a:extLst>
          </p:cNvPr>
          <p:cNvSpPr>
            <a:spLocks noGrp="1"/>
          </p:cNvSpPr>
          <p:nvPr>
            <p:ph type="ctrTitle"/>
          </p:nvPr>
        </p:nvSpPr>
        <p:spPr>
          <a:xfrm>
            <a:off x="0" y="63398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a:t>
            </a:r>
          </a:p>
        </p:txBody>
      </p:sp>
    </p:spTree>
    <p:extLst>
      <p:ext uri="{BB962C8B-B14F-4D97-AF65-F5344CB8AC3E}">
        <p14:creationId xmlns:p14="http://schemas.microsoft.com/office/powerpoint/2010/main" val="690862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3E69B-7DAE-ED65-7B39-494E1925A59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1B1C535-5200-E2CE-DB1E-7BDB4B3FBE1B}"/>
              </a:ext>
            </a:extLst>
          </p:cNvPr>
          <p:cNvSpPr>
            <a:spLocks noGrp="1"/>
          </p:cNvSpPr>
          <p:nvPr>
            <p:ph type="ctrTitle"/>
          </p:nvPr>
        </p:nvSpPr>
        <p:spPr>
          <a:xfrm>
            <a:off x="0" y="371856"/>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a:t>
            </a:r>
          </a:p>
        </p:txBody>
      </p:sp>
    </p:spTree>
    <p:extLst>
      <p:ext uri="{BB962C8B-B14F-4D97-AF65-F5344CB8AC3E}">
        <p14:creationId xmlns:p14="http://schemas.microsoft.com/office/powerpoint/2010/main" val="1986000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08247-11C3-EF1B-619A-E54ED65B9F9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50FED1C-0316-C7A9-9D65-D57A826615EE}"/>
              </a:ext>
            </a:extLst>
          </p:cNvPr>
          <p:cNvSpPr>
            <a:spLocks noGrp="1"/>
          </p:cNvSpPr>
          <p:nvPr>
            <p:ph type="ctrTitle"/>
          </p:nvPr>
        </p:nvSpPr>
        <p:spPr>
          <a:xfrm>
            <a:off x="0" y="432816"/>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a:t>
            </a:r>
          </a:p>
        </p:txBody>
      </p:sp>
    </p:spTree>
    <p:extLst>
      <p:ext uri="{BB962C8B-B14F-4D97-AF65-F5344CB8AC3E}">
        <p14:creationId xmlns:p14="http://schemas.microsoft.com/office/powerpoint/2010/main" val="16030071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350F9-7E4E-09B1-51FE-9DF476DC565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3AE3410-1562-9663-0382-A44AE54763FC}"/>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a:t>
            </a:r>
          </a:p>
        </p:txBody>
      </p:sp>
    </p:spTree>
    <p:extLst>
      <p:ext uri="{BB962C8B-B14F-4D97-AF65-F5344CB8AC3E}">
        <p14:creationId xmlns:p14="http://schemas.microsoft.com/office/powerpoint/2010/main" val="3633515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B354-FDE9-CECE-D144-9988872601D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46F1FAB-F40F-6356-9CAC-C083FB75E5B1}"/>
              </a:ext>
            </a:extLst>
          </p:cNvPr>
          <p:cNvSpPr>
            <a:spLocks noGrp="1"/>
          </p:cNvSpPr>
          <p:nvPr>
            <p:ph type="ctrTitle"/>
          </p:nvPr>
        </p:nvSpPr>
        <p:spPr>
          <a:xfrm>
            <a:off x="0" y="128016"/>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a:t>
            </a:r>
          </a:p>
        </p:txBody>
      </p:sp>
    </p:spTree>
    <p:extLst>
      <p:ext uri="{BB962C8B-B14F-4D97-AF65-F5344CB8AC3E}">
        <p14:creationId xmlns:p14="http://schemas.microsoft.com/office/powerpoint/2010/main" val="2100781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53D69-7FFC-3104-C856-EBEE64E2045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8F34113-99D4-C1AC-E211-C75ADF0B7A2C}"/>
              </a:ext>
            </a:extLst>
          </p:cNvPr>
          <p:cNvSpPr>
            <a:spLocks noGrp="1"/>
          </p:cNvSpPr>
          <p:nvPr>
            <p:ph type="ctrTitle"/>
          </p:nvPr>
        </p:nvSpPr>
        <p:spPr>
          <a:xfrm>
            <a:off x="0" y="60350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a:t>
            </a:r>
          </a:p>
        </p:txBody>
      </p:sp>
    </p:spTree>
    <p:extLst>
      <p:ext uri="{BB962C8B-B14F-4D97-AF65-F5344CB8AC3E}">
        <p14:creationId xmlns:p14="http://schemas.microsoft.com/office/powerpoint/2010/main" val="2108430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4922C-B5FF-C1B8-B0E5-0AF592F0C48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7AE5755-C695-50B3-5A2D-072BC77F8E95}"/>
              </a:ext>
            </a:extLst>
          </p:cNvPr>
          <p:cNvSpPr>
            <a:spLocks noGrp="1"/>
          </p:cNvSpPr>
          <p:nvPr>
            <p:ph type="ctrTitle"/>
          </p:nvPr>
        </p:nvSpPr>
        <p:spPr>
          <a:xfrm>
            <a:off x="0" y="14630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a:t>
            </a:r>
          </a:p>
        </p:txBody>
      </p:sp>
    </p:spTree>
    <p:extLst>
      <p:ext uri="{BB962C8B-B14F-4D97-AF65-F5344CB8AC3E}">
        <p14:creationId xmlns:p14="http://schemas.microsoft.com/office/powerpoint/2010/main" val="75332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1C734-7AFB-D282-67EF-13DC5F51F83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DF4E0C9-DE9D-80F0-DCBD-44D60E041CF3}"/>
              </a:ext>
            </a:extLst>
          </p:cNvPr>
          <p:cNvSpPr>
            <a:spLocks noGrp="1"/>
          </p:cNvSpPr>
          <p:nvPr>
            <p:ph type="ctrTitle"/>
          </p:nvPr>
        </p:nvSpPr>
        <p:spPr>
          <a:xfrm>
            <a:off x="0" y="432816"/>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a:t>
            </a:r>
            <a:endParaRPr lang="en-US" sz="18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27446029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FB885-AEE7-2554-4A66-AEA52012C13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A00B5D6-EF45-9C68-3F68-BB0C049E3DFC}"/>
              </a:ext>
            </a:extLst>
          </p:cNvPr>
          <p:cNvSpPr>
            <a:spLocks noGrp="1"/>
          </p:cNvSpPr>
          <p:nvPr>
            <p:ph type="ctrTitle"/>
          </p:nvPr>
        </p:nvSpPr>
        <p:spPr>
          <a:xfrm>
            <a:off x="0" y="432816"/>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a:t>
            </a:r>
          </a:p>
        </p:txBody>
      </p:sp>
    </p:spTree>
    <p:extLst>
      <p:ext uri="{BB962C8B-B14F-4D97-AF65-F5344CB8AC3E}">
        <p14:creationId xmlns:p14="http://schemas.microsoft.com/office/powerpoint/2010/main" val="1524764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B2750-3D27-96E4-ADFE-FCD2B6A0CA7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342C61E-FDA7-857B-E805-3F5CFFE79459}"/>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a:t>
            </a:r>
          </a:p>
        </p:txBody>
      </p:sp>
    </p:spTree>
    <p:extLst>
      <p:ext uri="{BB962C8B-B14F-4D97-AF65-F5344CB8AC3E}">
        <p14:creationId xmlns:p14="http://schemas.microsoft.com/office/powerpoint/2010/main" val="458614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E4A7B-EDE6-BADE-5746-6E96F162033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5ACCC3F-239E-7140-4DED-A5B35654E432}"/>
              </a:ext>
            </a:extLst>
          </p:cNvPr>
          <p:cNvSpPr>
            <a:spLocks noGrp="1"/>
          </p:cNvSpPr>
          <p:nvPr>
            <p:ph type="ctrTitle"/>
          </p:nvPr>
        </p:nvSpPr>
        <p:spPr>
          <a:xfrm>
            <a:off x="0" y="390144"/>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a:t>
            </a:r>
          </a:p>
        </p:txBody>
      </p:sp>
    </p:spTree>
    <p:extLst>
      <p:ext uri="{BB962C8B-B14F-4D97-AF65-F5344CB8AC3E}">
        <p14:creationId xmlns:p14="http://schemas.microsoft.com/office/powerpoint/2010/main" val="425835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B3C97-6FF8-02B5-86E1-8BD36C88DF2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DFD550F-8DAD-3B7C-DBE8-B4FE7F847690}"/>
              </a:ext>
            </a:extLst>
          </p:cNvPr>
          <p:cNvSpPr>
            <a:spLocks noGrp="1"/>
          </p:cNvSpPr>
          <p:nvPr>
            <p:ph type="ctrTitle"/>
          </p:nvPr>
        </p:nvSpPr>
        <p:spPr>
          <a:xfrm>
            <a:off x="0" y="670560"/>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a:t>
            </a:r>
          </a:p>
        </p:txBody>
      </p:sp>
    </p:spTree>
    <p:extLst>
      <p:ext uri="{BB962C8B-B14F-4D97-AF65-F5344CB8AC3E}">
        <p14:creationId xmlns:p14="http://schemas.microsoft.com/office/powerpoint/2010/main" val="2830061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E6AC9-949F-5683-84E3-8B9EB66551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D2BA703-CB54-6922-CD6D-321A54D2A137}"/>
              </a:ext>
            </a:extLst>
          </p:cNvPr>
          <p:cNvSpPr>
            <a:spLocks noGrp="1"/>
          </p:cNvSpPr>
          <p:nvPr>
            <p:ph type="ctrTitle"/>
          </p:nvPr>
        </p:nvSpPr>
        <p:spPr>
          <a:xfrm>
            <a:off x="0" y="35966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a:t>
            </a:r>
          </a:p>
        </p:txBody>
      </p:sp>
    </p:spTree>
    <p:extLst>
      <p:ext uri="{BB962C8B-B14F-4D97-AF65-F5344CB8AC3E}">
        <p14:creationId xmlns:p14="http://schemas.microsoft.com/office/powerpoint/2010/main" val="33746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6B73E-0FEE-49CF-4F90-EE837BFC8A8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8CD18EC-623B-4226-09D0-1CF3B34C8855}"/>
              </a:ext>
            </a:extLst>
          </p:cNvPr>
          <p:cNvSpPr>
            <a:spLocks noGrp="1"/>
          </p:cNvSpPr>
          <p:nvPr>
            <p:ph type="ctrTitle"/>
          </p:nvPr>
        </p:nvSpPr>
        <p:spPr>
          <a:xfrm>
            <a:off x="0" y="438912"/>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a:t>
            </a:r>
          </a:p>
        </p:txBody>
      </p:sp>
    </p:spTree>
    <p:extLst>
      <p:ext uri="{BB962C8B-B14F-4D97-AF65-F5344CB8AC3E}">
        <p14:creationId xmlns:p14="http://schemas.microsoft.com/office/powerpoint/2010/main" val="2376905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44A55-01AB-51FF-4D85-30965BD9EEE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560F14E-6EF1-F943-4427-CE930F4FE117}"/>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a:t>
            </a:r>
          </a:p>
        </p:txBody>
      </p:sp>
    </p:spTree>
    <p:extLst>
      <p:ext uri="{BB962C8B-B14F-4D97-AF65-F5344CB8AC3E}">
        <p14:creationId xmlns:p14="http://schemas.microsoft.com/office/powerpoint/2010/main" val="2625091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0C61D-AB1C-15DF-191B-F88AF828944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CE539A3-FD36-E072-F513-E10127A04E68}"/>
              </a:ext>
            </a:extLst>
          </p:cNvPr>
          <p:cNvSpPr>
            <a:spLocks noGrp="1"/>
          </p:cNvSpPr>
          <p:nvPr>
            <p:ph type="ctrTitle"/>
          </p:nvPr>
        </p:nvSpPr>
        <p:spPr>
          <a:xfrm>
            <a:off x="0" y="152400"/>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a:t>
            </a:r>
          </a:p>
        </p:txBody>
      </p:sp>
    </p:spTree>
    <p:extLst>
      <p:ext uri="{BB962C8B-B14F-4D97-AF65-F5344CB8AC3E}">
        <p14:creationId xmlns:p14="http://schemas.microsoft.com/office/powerpoint/2010/main" val="2567117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BCA25-4AAC-9893-C825-A06701F1BB0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C282925-F7F7-3690-4D49-69BE1776F12A}"/>
              </a:ext>
            </a:extLst>
          </p:cNvPr>
          <p:cNvSpPr>
            <a:spLocks noGrp="1"/>
          </p:cNvSpPr>
          <p:nvPr>
            <p:ph type="ctrTitle"/>
          </p:nvPr>
        </p:nvSpPr>
        <p:spPr>
          <a:xfrm>
            <a:off x="0" y="658368"/>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a:t>
            </a:r>
          </a:p>
        </p:txBody>
      </p:sp>
    </p:spTree>
    <p:extLst>
      <p:ext uri="{BB962C8B-B14F-4D97-AF65-F5344CB8AC3E}">
        <p14:creationId xmlns:p14="http://schemas.microsoft.com/office/powerpoint/2010/main" val="857289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B87F5-B4F0-8611-ADCC-FBB69E28CDC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A13FD1B-721A-8185-BBB7-8A51DACE3BBF}"/>
              </a:ext>
            </a:extLst>
          </p:cNvPr>
          <p:cNvSpPr>
            <a:spLocks noGrp="1"/>
          </p:cNvSpPr>
          <p:nvPr>
            <p:ph type="ctrTitle"/>
          </p:nvPr>
        </p:nvSpPr>
        <p:spPr>
          <a:xfrm>
            <a:off x="0" y="14630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a:t>
            </a:r>
          </a:p>
        </p:txBody>
      </p:sp>
    </p:spTree>
    <p:extLst>
      <p:ext uri="{BB962C8B-B14F-4D97-AF65-F5344CB8AC3E}">
        <p14:creationId xmlns:p14="http://schemas.microsoft.com/office/powerpoint/2010/main" val="2332498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4EF22-BCC7-B4BB-B672-1950AE584EB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AF5C6F9-4D2A-67A8-1D35-01F1C949EA74}"/>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a:t>
            </a:r>
            <a:endParaRPr lang="en-US" sz="12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371315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CB019-65C7-3C7A-B540-45F12DA886A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C1C8C92-F45E-19E3-BFF8-3A11CB157B97}"/>
              </a:ext>
            </a:extLst>
          </p:cNvPr>
          <p:cNvSpPr>
            <a:spLocks noGrp="1"/>
          </p:cNvSpPr>
          <p:nvPr>
            <p:ph type="ctrTitle"/>
          </p:nvPr>
        </p:nvSpPr>
        <p:spPr>
          <a:xfrm>
            <a:off x="0" y="432816"/>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a:t>
            </a:r>
          </a:p>
        </p:txBody>
      </p:sp>
    </p:spTree>
    <p:extLst>
      <p:ext uri="{BB962C8B-B14F-4D97-AF65-F5344CB8AC3E}">
        <p14:creationId xmlns:p14="http://schemas.microsoft.com/office/powerpoint/2010/main" val="2294873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A05F-6D5C-CE93-92A4-21F5D3A8586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1643A26-197A-EBAD-1573-3B7419C33FC6}"/>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a:t>
            </a:r>
          </a:p>
        </p:txBody>
      </p:sp>
    </p:spTree>
    <p:extLst>
      <p:ext uri="{BB962C8B-B14F-4D97-AF65-F5344CB8AC3E}">
        <p14:creationId xmlns:p14="http://schemas.microsoft.com/office/powerpoint/2010/main" val="30614141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979BB-E19B-D1CA-5D46-439952B232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F3151BD-8813-50CB-2216-5AAFA9DBAD10}"/>
              </a:ext>
            </a:extLst>
          </p:cNvPr>
          <p:cNvSpPr>
            <a:spLocks noGrp="1"/>
          </p:cNvSpPr>
          <p:nvPr>
            <p:ph type="ctrTitle"/>
          </p:nvPr>
        </p:nvSpPr>
        <p:spPr>
          <a:xfrm>
            <a:off x="0" y="353568"/>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a:t>
            </a:r>
          </a:p>
        </p:txBody>
      </p:sp>
    </p:spTree>
    <p:extLst>
      <p:ext uri="{BB962C8B-B14F-4D97-AF65-F5344CB8AC3E}">
        <p14:creationId xmlns:p14="http://schemas.microsoft.com/office/powerpoint/2010/main" val="4211648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0DCBB-6DC2-777E-A064-2BA76EEC3D5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80C3B74-2661-70CE-6DE0-99A3A75EC40C}"/>
              </a:ext>
            </a:extLst>
          </p:cNvPr>
          <p:cNvSpPr>
            <a:spLocks noGrp="1"/>
          </p:cNvSpPr>
          <p:nvPr>
            <p:ph type="ctrTitle"/>
          </p:nvPr>
        </p:nvSpPr>
        <p:spPr>
          <a:xfrm>
            <a:off x="0" y="627888"/>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a:t>
            </a:r>
          </a:p>
        </p:txBody>
      </p:sp>
    </p:spTree>
    <p:extLst>
      <p:ext uri="{BB962C8B-B14F-4D97-AF65-F5344CB8AC3E}">
        <p14:creationId xmlns:p14="http://schemas.microsoft.com/office/powerpoint/2010/main" val="31735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B6D92-3715-701B-0C71-0BD050AFB2C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CA764B9-12E6-5EAD-7609-4F54CBE1FF44}"/>
              </a:ext>
            </a:extLst>
          </p:cNvPr>
          <p:cNvSpPr>
            <a:spLocks noGrp="1"/>
          </p:cNvSpPr>
          <p:nvPr>
            <p:ph type="ctrTitle"/>
          </p:nvPr>
        </p:nvSpPr>
        <p:spPr>
          <a:xfrm>
            <a:off x="0" y="347472"/>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a:t>
            </a:r>
          </a:p>
        </p:txBody>
      </p:sp>
    </p:spTree>
    <p:extLst>
      <p:ext uri="{BB962C8B-B14F-4D97-AF65-F5344CB8AC3E}">
        <p14:creationId xmlns:p14="http://schemas.microsoft.com/office/powerpoint/2010/main" val="4265991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82607-39F9-3A61-09EE-39CEC837D04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7146322-249A-ED95-1D56-FAC5DF982D8F}"/>
              </a:ext>
            </a:extLst>
          </p:cNvPr>
          <p:cNvSpPr>
            <a:spLocks noGrp="1"/>
          </p:cNvSpPr>
          <p:nvPr>
            <p:ph type="ctrTitle"/>
          </p:nvPr>
        </p:nvSpPr>
        <p:spPr>
          <a:xfrm>
            <a:off x="0" y="432816"/>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a:t>
            </a:r>
          </a:p>
        </p:txBody>
      </p:sp>
    </p:spTree>
    <p:extLst>
      <p:ext uri="{BB962C8B-B14F-4D97-AF65-F5344CB8AC3E}">
        <p14:creationId xmlns:p14="http://schemas.microsoft.com/office/powerpoint/2010/main" val="3146179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E3CE4-2DEA-762A-D59B-BB7A9EC2D0A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44CCE61-646D-C576-E9B7-89FA665B1412}"/>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a:t>
            </a:r>
          </a:p>
        </p:txBody>
      </p:sp>
    </p:spTree>
    <p:extLst>
      <p:ext uri="{BB962C8B-B14F-4D97-AF65-F5344CB8AC3E}">
        <p14:creationId xmlns:p14="http://schemas.microsoft.com/office/powerpoint/2010/main" val="1946266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A9CCB-5BEA-CF3E-AAEF-73B28DAF71B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20B2013-E1BF-B693-B80A-01CD35BECB47}"/>
              </a:ext>
            </a:extLst>
          </p:cNvPr>
          <p:cNvSpPr>
            <a:spLocks noGrp="1"/>
          </p:cNvSpPr>
          <p:nvPr>
            <p:ph type="ctrTitle"/>
          </p:nvPr>
        </p:nvSpPr>
        <p:spPr>
          <a:xfrm>
            <a:off x="0" y="390144"/>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a:t>
            </a:r>
          </a:p>
        </p:txBody>
      </p:sp>
    </p:spTree>
    <p:extLst>
      <p:ext uri="{BB962C8B-B14F-4D97-AF65-F5344CB8AC3E}">
        <p14:creationId xmlns:p14="http://schemas.microsoft.com/office/powerpoint/2010/main" val="24311006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E4487-B7EB-4A3F-3494-1D0A3A30890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75FD31B-AB62-CA8D-F76D-39D8283869BF}"/>
              </a:ext>
            </a:extLst>
          </p:cNvPr>
          <p:cNvSpPr>
            <a:spLocks noGrp="1"/>
          </p:cNvSpPr>
          <p:nvPr>
            <p:ph type="ctrTitle"/>
          </p:nvPr>
        </p:nvSpPr>
        <p:spPr>
          <a:xfrm>
            <a:off x="0" y="652272"/>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a:t>
            </a:r>
          </a:p>
        </p:txBody>
      </p:sp>
    </p:spTree>
    <p:extLst>
      <p:ext uri="{BB962C8B-B14F-4D97-AF65-F5344CB8AC3E}">
        <p14:creationId xmlns:p14="http://schemas.microsoft.com/office/powerpoint/2010/main" val="757532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61F01-F9E2-C7C0-E8A6-7F5C0ADE40C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3D07F8B-2AC7-9BFE-8EDC-65641C32DE84}"/>
              </a:ext>
            </a:extLst>
          </p:cNvPr>
          <p:cNvSpPr>
            <a:spLocks noGrp="1"/>
          </p:cNvSpPr>
          <p:nvPr>
            <p:ph type="ctrTitle"/>
          </p:nvPr>
        </p:nvSpPr>
        <p:spPr>
          <a:xfrm>
            <a:off x="0" y="384048"/>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a:t>
            </a:r>
          </a:p>
        </p:txBody>
      </p:sp>
    </p:spTree>
    <p:extLst>
      <p:ext uri="{BB962C8B-B14F-4D97-AF65-F5344CB8AC3E}">
        <p14:creationId xmlns:p14="http://schemas.microsoft.com/office/powerpoint/2010/main" val="4000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D189F-4F62-6019-8521-AA28481884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8AE6448-E54B-70AE-50AA-820138C16951}"/>
              </a:ext>
            </a:extLst>
          </p:cNvPr>
          <p:cNvSpPr>
            <a:spLocks noGrp="1"/>
          </p:cNvSpPr>
          <p:nvPr>
            <p:ph type="ctrTitle"/>
          </p:nvPr>
        </p:nvSpPr>
        <p:spPr>
          <a:xfrm>
            <a:off x="0" y="152400"/>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a:t>
            </a:r>
            <a:endParaRPr lang="en-US" sz="18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2454104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AF176-908E-E159-2610-6B0C9E5082A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5FD32A9-DAFD-8BCA-32E2-B86BB8AC1485}"/>
              </a:ext>
            </a:extLst>
          </p:cNvPr>
          <p:cNvSpPr>
            <a:spLocks noGrp="1"/>
          </p:cNvSpPr>
          <p:nvPr>
            <p:ph type="ctrTitle"/>
          </p:nvPr>
        </p:nvSpPr>
        <p:spPr>
          <a:xfrm>
            <a:off x="0" y="420624"/>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a:t>
            </a:r>
          </a:p>
        </p:txBody>
      </p:sp>
    </p:spTree>
    <p:extLst>
      <p:ext uri="{BB962C8B-B14F-4D97-AF65-F5344CB8AC3E}">
        <p14:creationId xmlns:p14="http://schemas.microsoft.com/office/powerpoint/2010/main" val="2441977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686E4-481C-E762-41AE-C2A66369AB5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9B6BC88-57AB-7B3E-A112-7879917F969F}"/>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a:t>
            </a:r>
          </a:p>
        </p:txBody>
      </p:sp>
    </p:spTree>
    <p:extLst>
      <p:ext uri="{BB962C8B-B14F-4D97-AF65-F5344CB8AC3E}">
        <p14:creationId xmlns:p14="http://schemas.microsoft.com/office/powerpoint/2010/main" val="3075941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064C0-90C9-A5E2-E634-2383D3D40EF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723BDB7-4E5D-E08A-EDF1-2754E11BDD61}"/>
              </a:ext>
            </a:extLst>
          </p:cNvPr>
          <p:cNvSpPr>
            <a:spLocks noGrp="1"/>
          </p:cNvSpPr>
          <p:nvPr>
            <p:ph type="ctrTitle"/>
          </p:nvPr>
        </p:nvSpPr>
        <p:spPr>
          <a:xfrm>
            <a:off x="0" y="390144"/>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a:t>
            </a:r>
          </a:p>
        </p:txBody>
      </p:sp>
    </p:spTree>
    <p:extLst>
      <p:ext uri="{BB962C8B-B14F-4D97-AF65-F5344CB8AC3E}">
        <p14:creationId xmlns:p14="http://schemas.microsoft.com/office/powerpoint/2010/main" val="22934329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C215D-FEA9-01DB-553F-6F2B06B26C1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650BA0A-C035-97A8-5D64-09957B11E6B1}"/>
              </a:ext>
            </a:extLst>
          </p:cNvPr>
          <p:cNvSpPr>
            <a:spLocks noGrp="1"/>
          </p:cNvSpPr>
          <p:nvPr>
            <p:ph type="ctrTitle"/>
          </p:nvPr>
        </p:nvSpPr>
        <p:spPr>
          <a:xfrm>
            <a:off x="0" y="66446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a:t>
            </a:r>
          </a:p>
        </p:txBody>
      </p:sp>
    </p:spTree>
    <p:extLst>
      <p:ext uri="{BB962C8B-B14F-4D97-AF65-F5344CB8AC3E}">
        <p14:creationId xmlns:p14="http://schemas.microsoft.com/office/powerpoint/2010/main" val="17034557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3EF46-0DCB-9740-A137-7DF235BDF28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B3FCFDD-A17A-85AF-3573-5981362821B5}"/>
              </a:ext>
            </a:extLst>
          </p:cNvPr>
          <p:cNvSpPr>
            <a:spLocks noGrp="1"/>
          </p:cNvSpPr>
          <p:nvPr>
            <p:ph type="ctrTitle"/>
          </p:nvPr>
        </p:nvSpPr>
        <p:spPr>
          <a:xfrm>
            <a:off x="0" y="35966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a:t>
            </a:r>
          </a:p>
        </p:txBody>
      </p:sp>
    </p:spTree>
    <p:extLst>
      <p:ext uri="{BB962C8B-B14F-4D97-AF65-F5344CB8AC3E}">
        <p14:creationId xmlns:p14="http://schemas.microsoft.com/office/powerpoint/2010/main" val="4042917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CFD9A-E98D-FCCC-BD52-5E2B9399134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13FF19-FEEF-DD50-708E-AA2B6C1FF500}"/>
              </a:ext>
            </a:extLst>
          </p:cNvPr>
          <p:cNvSpPr>
            <a:spLocks noGrp="1"/>
          </p:cNvSpPr>
          <p:nvPr>
            <p:ph type="ctrTitle"/>
          </p:nvPr>
        </p:nvSpPr>
        <p:spPr>
          <a:xfrm>
            <a:off x="0" y="438912"/>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a:t>
            </a:r>
          </a:p>
        </p:txBody>
      </p:sp>
    </p:spTree>
    <p:extLst>
      <p:ext uri="{BB962C8B-B14F-4D97-AF65-F5344CB8AC3E}">
        <p14:creationId xmlns:p14="http://schemas.microsoft.com/office/powerpoint/2010/main" val="29546372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ECD64-9EE5-5ADD-69B4-48BF19C55C1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E883A25-9CEE-00A2-C43E-E1995A336DBE}"/>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a:t>
            </a:r>
          </a:p>
        </p:txBody>
      </p:sp>
    </p:spTree>
    <p:extLst>
      <p:ext uri="{BB962C8B-B14F-4D97-AF65-F5344CB8AC3E}">
        <p14:creationId xmlns:p14="http://schemas.microsoft.com/office/powerpoint/2010/main" val="29548298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234-B9C0-0EC5-9C3B-EB89C308697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0998D1F-14AA-DB8A-59BB-76BCF387A952}"/>
              </a:ext>
            </a:extLst>
          </p:cNvPr>
          <p:cNvSpPr>
            <a:spLocks noGrp="1"/>
          </p:cNvSpPr>
          <p:nvPr>
            <p:ph type="ctrTitle"/>
          </p:nvPr>
        </p:nvSpPr>
        <p:spPr>
          <a:xfrm>
            <a:off x="0" y="134112"/>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a:t>
            </a:r>
          </a:p>
        </p:txBody>
      </p:sp>
    </p:spTree>
    <p:extLst>
      <p:ext uri="{BB962C8B-B14F-4D97-AF65-F5344CB8AC3E}">
        <p14:creationId xmlns:p14="http://schemas.microsoft.com/office/powerpoint/2010/main" val="3595889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302CC-3FEC-9470-43E9-199E27B2499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8AA13C2-F000-0064-0F4D-46A61825D447}"/>
              </a:ext>
            </a:extLst>
          </p:cNvPr>
          <p:cNvSpPr>
            <a:spLocks noGrp="1"/>
          </p:cNvSpPr>
          <p:nvPr>
            <p:ph type="ctrTitle"/>
          </p:nvPr>
        </p:nvSpPr>
        <p:spPr>
          <a:xfrm>
            <a:off x="0" y="66446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a:t>
            </a:r>
          </a:p>
        </p:txBody>
      </p:sp>
    </p:spTree>
    <p:extLst>
      <p:ext uri="{BB962C8B-B14F-4D97-AF65-F5344CB8AC3E}">
        <p14:creationId xmlns:p14="http://schemas.microsoft.com/office/powerpoint/2010/main" val="5270045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9FAB9-E1D4-2320-FE10-135124E93F4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EB42E10-4811-0153-BA84-5D01948B4F3F}"/>
              </a:ext>
            </a:extLst>
          </p:cNvPr>
          <p:cNvSpPr>
            <a:spLocks noGrp="1"/>
          </p:cNvSpPr>
          <p:nvPr>
            <p:ph type="ctrTitle"/>
          </p:nvPr>
        </p:nvSpPr>
        <p:spPr>
          <a:xfrm>
            <a:off x="0" y="158496"/>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a:t>
            </a:r>
          </a:p>
        </p:txBody>
      </p:sp>
    </p:spTree>
    <p:extLst>
      <p:ext uri="{BB962C8B-B14F-4D97-AF65-F5344CB8AC3E}">
        <p14:creationId xmlns:p14="http://schemas.microsoft.com/office/powerpoint/2010/main" val="349884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E9BA9-84EA-3CA6-0FD3-B6031CC27CA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CB63D40-9B3B-021E-E52C-398B92D5DDD9}"/>
              </a:ext>
            </a:extLst>
          </p:cNvPr>
          <p:cNvSpPr>
            <a:spLocks noGrp="1"/>
          </p:cNvSpPr>
          <p:nvPr>
            <p:ph type="ctrTitle"/>
          </p:nvPr>
        </p:nvSpPr>
        <p:spPr>
          <a:xfrm>
            <a:off x="0" y="69494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a:t>
            </a:r>
            <a:endParaRPr lang="en-US" sz="2400" dirty="0">
              <a:latin typeface="Nafees Nastaleeq" panose="02000500000000020002" pitchFamily="2" charset="-78"/>
              <a:cs typeface="Nafees Nastaleeq" panose="02000500000000020002" pitchFamily="2" charset="-78"/>
            </a:endParaRPr>
          </a:p>
        </p:txBody>
      </p:sp>
    </p:spTree>
    <p:extLst>
      <p:ext uri="{BB962C8B-B14F-4D97-AF65-F5344CB8AC3E}">
        <p14:creationId xmlns:p14="http://schemas.microsoft.com/office/powerpoint/2010/main" val="8526884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68523-97A8-CE10-EC25-5FC9D8BE77F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ABDE7FA-8A76-DFDA-FC27-07A40B71E5F9}"/>
              </a:ext>
            </a:extLst>
          </p:cNvPr>
          <p:cNvSpPr>
            <a:spLocks noGrp="1"/>
          </p:cNvSpPr>
          <p:nvPr>
            <p:ph type="ctrTitle"/>
          </p:nvPr>
        </p:nvSpPr>
        <p:spPr>
          <a:xfrm>
            <a:off x="0" y="457200"/>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a:t>
            </a:r>
          </a:p>
        </p:txBody>
      </p:sp>
    </p:spTree>
    <p:extLst>
      <p:ext uri="{BB962C8B-B14F-4D97-AF65-F5344CB8AC3E}">
        <p14:creationId xmlns:p14="http://schemas.microsoft.com/office/powerpoint/2010/main" val="4690994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64A5E-8557-F848-BB59-0F7B4DFEF22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D9D2F9F-6EB9-82ED-FC34-E66FF61AF5BA}"/>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a:t>
            </a:r>
          </a:p>
        </p:txBody>
      </p:sp>
    </p:spTree>
    <p:extLst>
      <p:ext uri="{BB962C8B-B14F-4D97-AF65-F5344CB8AC3E}">
        <p14:creationId xmlns:p14="http://schemas.microsoft.com/office/powerpoint/2010/main" val="2892288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0F5E9-1FBE-4606-0627-2B772698653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6F603F0-9FFE-CA91-3E63-69DEBE3D34BD}"/>
              </a:ext>
            </a:extLst>
          </p:cNvPr>
          <p:cNvSpPr>
            <a:spLocks noGrp="1"/>
          </p:cNvSpPr>
          <p:nvPr>
            <p:ph type="ctrTitle"/>
          </p:nvPr>
        </p:nvSpPr>
        <p:spPr>
          <a:xfrm>
            <a:off x="0" y="146304"/>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a:t>
            </a:r>
          </a:p>
        </p:txBody>
      </p:sp>
    </p:spTree>
    <p:extLst>
      <p:ext uri="{BB962C8B-B14F-4D97-AF65-F5344CB8AC3E}">
        <p14:creationId xmlns:p14="http://schemas.microsoft.com/office/powerpoint/2010/main" val="2379663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D6F4C-1FC3-6CE4-7D64-1F2DD79C72D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947DEE9-B927-4190-1A4A-6A5E4C9C2C21}"/>
              </a:ext>
            </a:extLst>
          </p:cNvPr>
          <p:cNvSpPr>
            <a:spLocks noGrp="1"/>
          </p:cNvSpPr>
          <p:nvPr>
            <p:ph type="ctrTitle"/>
          </p:nvPr>
        </p:nvSpPr>
        <p:spPr>
          <a:xfrm>
            <a:off x="0" y="66446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a:t>
            </a:r>
          </a:p>
        </p:txBody>
      </p:sp>
    </p:spTree>
    <p:extLst>
      <p:ext uri="{BB962C8B-B14F-4D97-AF65-F5344CB8AC3E}">
        <p14:creationId xmlns:p14="http://schemas.microsoft.com/office/powerpoint/2010/main" val="22969168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34CFE-1F02-0CD1-D4B7-EE194881517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E99DD55-F641-2856-1C73-45B3B033B098}"/>
              </a:ext>
            </a:extLst>
          </p:cNvPr>
          <p:cNvSpPr>
            <a:spLocks noGrp="1"/>
          </p:cNvSpPr>
          <p:nvPr>
            <p:ph type="ctrTitle"/>
          </p:nvPr>
        </p:nvSpPr>
        <p:spPr>
          <a:xfrm>
            <a:off x="0" y="128016"/>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a:t>
            </a:r>
          </a:p>
        </p:txBody>
      </p:sp>
    </p:spTree>
    <p:extLst>
      <p:ext uri="{BB962C8B-B14F-4D97-AF65-F5344CB8AC3E}">
        <p14:creationId xmlns:p14="http://schemas.microsoft.com/office/powerpoint/2010/main" val="2429191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2D8B0-453B-C80E-36B1-ADF08F61F7D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28FAE31-B33D-1AB1-3B11-478C7A465F1A}"/>
              </a:ext>
            </a:extLst>
          </p:cNvPr>
          <p:cNvSpPr>
            <a:spLocks noGrp="1"/>
          </p:cNvSpPr>
          <p:nvPr>
            <p:ph type="ctrTitle"/>
          </p:nvPr>
        </p:nvSpPr>
        <p:spPr>
          <a:xfrm>
            <a:off x="0" y="451104"/>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a:t>
            </a:r>
          </a:p>
        </p:txBody>
      </p:sp>
    </p:spTree>
    <p:extLst>
      <p:ext uri="{BB962C8B-B14F-4D97-AF65-F5344CB8AC3E}">
        <p14:creationId xmlns:p14="http://schemas.microsoft.com/office/powerpoint/2010/main" val="2571077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7F992-6068-28BA-508E-C5C9B5BFE0F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95255E2-DAB5-FB31-7842-307A4C689535}"/>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a:t>
            </a:r>
          </a:p>
        </p:txBody>
      </p:sp>
    </p:spTree>
    <p:extLst>
      <p:ext uri="{BB962C8B-B14F-4D97-AF65-F5344CB8AC3E}">
        <p14:creationId xmlns:p14="http://schemas.microsoft.com/office/powerpoint/2010/main" val="18795305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EED16-8946-5C11-339D-4C772E748D9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1B77629-DD8B-AD95-6E23-18D22B97BCBF}"/>
              </a:ext>
            </a:extLst>
          </p:cNvPr>
          <p:cNvSpPr>
            <a:spLocks noGrp="1"/>
          </p:cNvSpPr>
          <p:nvPr>
            <p:ph type="ctrTitle"/>
          </p:nvPr>
        </p:nvSpPr>
        <p:spPr>
          <a:xfrm>
            <a:off x="0" y="164592"/>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a:t>
            </a:r>
          </a:p>
        </p:txBody>
      </p:sp>
    </p:spTree>
    <p:extLst>
      <p:ext uri="{BB962C8B-B14F-4D97-AF65-F5344CB8AC3E}">
        <p14:creationId xmlns:p14="http://schemas.microsoft.com/office/powerpoint/2010/main" val="29881168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0832E-4C3C-90EF-B43A-671C0DE18EB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43BB900-3A36-A4A1-C288-419EAE371C96}"/>
              </a:ext>
            </a:extLst>
          </p:cNvPr>
          <p:cNvSpPr>
            <a:spLocks noGrp="1"/>
          </p:cNvSpPr>
          <p:nvPr>
            <p:ph type="ctrTitle"/>
          </p:nvPr>
        </p:nvSpPr>
        <p:spPr>
          <a:xfrm>
            <a:off x="0" y="646176"/>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a:t>
            </a:r>
          </a:p>
        </p:txBody>
      </p:sp>
    </p:spTree>
    <p:extLst>
      <p:ext uri="{BB962C8B-B14F-4D97-AF65-F5344CB8AC3E}">
        <p14:creationId xmlns:p14="http://schemas.microsoft.com/office/powerpoint/2010/main" val="21072825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10120-4901-4B18-0950-089D4CFC919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3548682-8CBC-7F4A-2353-C571916EEF5E}"/>
              </a:ext>
            </a:extLst>
          </p:cNvPr>
          <p:cNvSpPr>
            <a:spLocks noGrp="1"/>
          </p:cNvSpPr>
          <p:nvPr>
            <p:ph type="ctrTitle"/>
          </p:nvPr>
        </p:nvSpPr>
        <p:spPr>
          <a:xfrm>
            <a:off x="0" y="109728"/>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a:t>
            </a:r>
          </a:p>
        </p:txBody>
      </p:sp>
    </p:spTree>
    <p:extLst>
      <p:ext uri="{BB962C8B-B14F-4D97-AF65-F5344CB8AC3E}">
        <p14:creationId xmlns:p14="http://schemas.microsoft.com/office/powerpoint/2010/main" val="170659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34FC-D03D-DA5F-DA8F-B4EF080B6D2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92C112A-E3A1-38A8-7EC8-A9E16BD5FE97}"/>
              </a:ext>
            </a:extLst>
          </p:cNvPr>
          <p:cNvSpPr>
            <a:spLocks noGrp="1"/>
          </p:cNvSpPr>
          <p:nvPr>
            <p:ph type="ctrTitle"/>
          </p:nvPr>
        </p:nvSpPr>
        <p:spPr>
          <a:xfrm>
            <a:off x="0" y="14630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a:t>
            </a:r>
            <a:endParaRPr lang="en-US" sz="1800" dirty="0">
              <a:latin typeface="Alvi Nastaleeq" panose="02000503000000020004" pitchFamily="2" charset="-78"/>
              <a:cs typeface="Alvi Nastaleeq" panose="02000503000000020004" pitchFamily="2" charset="-78"/>
            </a:endParaRPr>
          </a:p>
        </p:txBody>
      </p:sp>
    </p:spTree>
    <p:extLst>
      <p:ext uri="{BB962C8B-B14F-4D97-AF65-F5344CB8AC3E}">
        <p14:creationId xmlns:p14="http://schemas.microsoft.com/office/powerpoint/2010/main" val="41219853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9204E-BA52-3175-80A6-44B4E7E6A86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6FCC3FC-ABF1-95CE-E96E-13220B548503}"/>
              </a:ext>
            </a:extLst>
          </p:cNvPr>
          <p:cNvSpPr>
            <a:spLocks noGrp="1"/>
          </p:cNvSpPr>
          <p:nvPr>
            <p:ph type="ctrTitle"/>
          </p:nvPr>
        </p:nvSpPr>
        <p:spPr>
          <a:xfrm>
            <a:off x="0" y="445008"/>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a:t>
            </a:r>
          </a:p>
        </p:txBody>
      </p:sp>
    </p:spTree>
    <p:extLst>
      <p:ext uri="{BB962C8B-B14F-4D97-AF65-F5344CB8AC3E}">
        <p14:creationId xmlns:p14="http://schemas.microsoft.com/office/powerpoint/2010/main" val="2454063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DD262-61E2-A368-1FE0-857CED2FB17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FCACC83-63D2-070C-8A74-F72E4C7171F9}"/>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a:t>
            </a:r>
          </a:p>
        </p:txBody>
      </p:sp>
    </p:spTree>
    <p:extLst>
      <p:ext uri="{BB962C8B-B14F-4D97-AF65-F5344CB8AC3E}">
        <p14:creationId xmlns:p14="http://schemas.microsoft.com/office/powerpoint/2010/main" val="19676039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EB85-1C5F-B430-74EA-BA721DE412E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9591264-BFB9-C7E4-01AF-06AAF719B6BE}"/>
              </a:ext>
            </a:extLst>
          </p:cNvPr>
          <p:cNvSpPr>
            <a:spLocks noGrp="1"/>
          </p:cNvSpPr>
          <p:nvPr>
            <p:ph type="ctrTitle"/>
          </p:nvPr>
        </p:nvSpPr>
        <p:spPr>
          <a:xfrm>
            <a:off x="0" y="152400"/>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a:t>
            </a:r>
          </a:p>
        </p:txBody>
      </p:sp>
    </p:spTree>
    <p:extLst>
      <p:ext uri="{BB962C8B-B14F-4D97-AF65-F5344CB8AC3E}">
        <p14:creationId xmlns:p14="http://schemas.microsoft.com/office/powerpoint/2010/main" val="20366751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53970-351B-133C-4F98-34C4C7B0967A}"/>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74D53CD-1A64-C5DA-09F6-65DA182E660F}"/>
              </a:ext>
            </a:extLst>
          </p:cNvPr>
          <p:cNvSpPr>
            <a:spLocks noGrp="1"/>
          </p:cNvSpPr>
          <p:nvPr>
            <p:ph type="ctrTitle"/>
          </p:nvPr>
        </p:nvSpPr>
        <p:spPr>
          <a:xfrm>
            <a:off x="0" y="621792"/>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a:t>
            </a:r>
          </a:p>
        </p:txBody>
      </p:sp>
    </p:spTree>
    <p:extLst>
      <p:ext uri="{BB962C8B-B14F-4D97-AF65-F5344CB8AC3E}">
        <p14:creationId xmlns:p14="http://schemas.microsoft.com/office/powerpoint/2010/main" val="2319789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B5326-75C3-E1AF-B2F9-B78E359CC2F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0F8B62F-6494-17EA-E5E4-C008205577E8}"/>
              </a:ext>
            </a:extLst>
          </p:cNvPr>
          <p:cNvSpPr>
            <a:spLocks noGrp="1"/>
          </p:cNvSpPr>
          <p:nvPr>
            <p:ph type="ctrTitle"/>
          </p:nvPr>
        </p:nvSpPr>
        <p:spPr>
          <a:xfrm>
            <a:off x="0" y="39014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a:t>
            </a:r>
          </a:p>
        </p:txBody>
      </p:sp>
    </p:spTree>
    <p:extLst>
      <p:ext uri="{BB962C8B-B14F-4D97-AF65-F5344CB8AC3E}">
        <p14:creationId xmlns:p14="http://schemas.microsoft.com/office/powerpoint/2010/main" val="20187841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CB060-D8C3-E941-C973-6941E0B75B0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FEBB246-545B-0A5E-7D87-FAAC562DDDA9}"/>
              </a:ext>
            </a:extLst>
          </p:cNvPr>
          <p:cNvSpPr>
            <a:spLocks noGrp="1"/>
          </p:cNvSpPr>
          <p:nvPr>
            <p:ph type="ctrTitle"/>
          </p:nvPr>
        </p:nvSpPr>
        <p:spPr>
          <a:xfrm>
            <a:off x="0" y="426720"/>
            <a:ext cx="7620000" cy="472123"/>
          </a:xfrm>
        </p:spPr>
        <p:txBody>
          <a:bodyPr>
            <a:noAutofit/>
          </a:bodyPr>
          <a:lstStyle/>
          <a:p>
            <a:r>
              <a:rPr lang="ar-AE" sz="1800" dirty="0">
                <a:latin typeface="Nafees Nastaleeq" panose="02000500000000020002" pitchFamily="2" charset="-78"/>
                <a:cs typeface="Nafees Nastaleeq" panose="02000500000000020002" pitchFamily="2" charset="-78"/>
              </a:rPr>
              <a:t>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a:t>
            </a:r>
          </a:p>
        </p:txBody>
      </p:sp>
    </p:spTree>
    <p:extLst>
      <p:ext uri="{BB962C8B-B14F-4D97-AF65-F5344CB8AC3E}">
        <p14:creationId xmlns:p14="http://schemas.microsoft.com/office/powerpoint/2010/main" val="24357594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31945-AE32-9118-E927-4E855FF5F34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D9F4958-706C-A54B-FAA2-FDF38F107B91}"/>
              </a:ext>
            </a:extLst>
          </p:cNvPr>
          <p:cNvSpPr>
            <a:spLocks noGrp="1"/>
          </p:cNvSpPr>
          <p:nvPr>
            <p:ph type="ctrTitle"/>
          </p:nvPr>
        </p:nvSpPr>
        <p:spPr>
          <a:xfrm>
            <a:off x="0" y="0"/>
            <a:ext cx="7620000" cy="472123"/>
          </a:xfrm>
        </p:spPr>
        <p:txBody>
          <a:bodyPr>
            <a:noAutofit/>
          </a:bodyPr>
          <a:lstStyle/>
          <a:p>
            <a:r>
              <a:rPr lang="ar-AE" sz="1200" dirty="0">
                <a:latin typeface="Jameel Noori Nastaleeq" panose="02000503000000000004" pitchFamily="2" charset="-78"/>
                <a:cs typeface="Jameel Noori Nastaleeq" panose="02000503000000000004" pitchFamily="2" charset="-78"/>
              </a:rPr>
              <a:t>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a:t>
            </a:r>
          </a:p>
        </p:txBody>
      </p:sp>
    </p:spTree>
    <p:extLst>
      <p:ext uri="{BB962C8B-B14F-4D97-AF65-F5344CB8AC3E}">
        <p14:creationId xmlns:p14="http://schemas.microsoft.com/office/powerpoint/2010/main" val="36397956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FC93F-5DC5-A6A4-8E16-A34A06CE5C9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50BB5A2-8EE3-A386-D8B9-25EBC3EEB713}"/>
              </a:ext>
            </a:extLst>
          </p:cNvPr>
          <p:cNvSpPr>
            <a:spLocks noGrp="1"/>
          </p:cNvSpPr>
          <p:nvPr>
            <p:ph type="ctrTitle"/>
          </p:nvPr>
        </p:nvSpPr>
        <p:spPr>
          <a:xfrm>
            <a:off x="0" y="384048"/>
            <a:ext cx="7620000" cy="472123"/>
          </a:xfrm>
        </p:spPr>
        <p:txBody>
          <a:bodyPr>
            <a:noAutofit/>
          </a:bodyPr>
          <a:lstStyle/>
          <a:p>
            <a:r>
              <a:rPr lang="ar-AE" sz="1800" dirty="0">
                <a:latin typeface="Jameel Noori Nastaleeq" panose="02000503000000000004" pitchFamily="2" charset="-78"/>
                <a:cs typeface="Jameel Noori Nastaleeq" panose="02000503000000000004" pitchFamily="2" charset="-78"/>
              </a:rPr>
              <a:t>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a:t>
            </a:r>
          </a:p>
        </p:txBody>
      </p:sp>
    </p:spTree>
    <p:extLst>
      <p:ext uri="{BB962C8B-B14F-4D97-AF65-F5344CB8AC3E}">
        <p14:creationId xmlns:p14="http://schemas.microsoft.com/office/powerpoint/2010/main" val="103827182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AAA07-3D35-A70A-7A06-988E6A47843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633AFD6-0AE2-CCEA-ADC6-9FF1CC803BEF}"/>
              </a:ext>
            </a:extLst>
          </p:cNvPr>
          <p:cNvSpPr>
            <a:spLocks noGrp="1"/>
          </p:cNvSpPr>
          <p:nvPr>
            <p:ph type="ctrTitle"/>
          </p:nvPr>
        </p:nvSpPr>
        <p:spPr>
          <a:xfrm>
            <a:off x="0" y="664464"/>
            <a:ext cx="7620000" cy="472123"/>
          </a:xfrm>
        </p:spPr>
        <p:txBody>
          <a:bodyPr>
            <a:noAutofit/>
          </a:bodyPr>
          <a:lstStyle/>
          <a:p>
            <a:r>
              <a:rPr lang="ar-AE" sz="2400" dirty="0">
                <a:latin typeface="Jameel Noori Nastaleeq" panose="02000503000000000004" pitchFamily="2" charset="-78"/>
                <a:cs typeface="Jameel Noori Nastaleeq" panose="02000503000000000004" pitchFamily="2" charset="-78"/>
              </a:rPr>
              <a:t>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a:t>
            </a:r>
          </a:p>
        </p:txBody>
      </p:sp>
    </p:spTree>
    <p:extLst>
      <p:ext uri="{BB962C8B-B14F-4D97-AF65-F5344CB8AC3E}">
        <p14:creationId xmlns:p14="http://schemas.microsoft.com/office/powerpoint/2010/main" val="418617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F31AB-6D96-CF12-0D1D-D831CDA0BB2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D75C4AC-106A-F481-C2E5-C9261C180EEB}"/>
              </a:ext>
            </a:extLst>
          </p:cNvPr>
          <p:cNvSpPr>
            <a:spLocks noGrp="1"/>
          </p:cNvSpPr>
          <p:nvPr>
            <p:ph type="ctrTitle"/>
          </p:nvPr>
        </p:nvSpPr>
        <p:spPr>
          <a:xfrm>
            <a:off x="0" y="390144"/>
            <a:ext cx="7620000" cy="472123"/>
          </a:xfrm>
        </p:spPr>
        <p:txBody>
          <a:bodyPr>
            <a:noAutofit/>
          </a:bodyPr>
          <a:lstStyle/>
          <a:p>
            <a:r>
              <a:rPr lang="ar-AE" sz="1800" dirty="0">
                <a:latin typeface="Alvi Nastaleeq" panose="02000503000000020004" pitchFamily="2" charset="-78"/>
                <a:cs typeface="Alvi Nastaleeq" panose="02000503000000020004" pitchFamily="2" charset="-78"/>
              </a:rPr>
              <a:t>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a:t>
            </a:r>
          </a:p>
        </p:txBody>
      </p:sp>
    </p:spTree>
    <p:extLst>
      <p:ext uri="{BB962C8B-B14F-4D97-AF65-F5344CB8AC3E}">
        <p14:creationId xmlns:p14="http://schemas.microsoft.com/office/powerpoint/2010/main" val="5129721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1595</TotalTime>
  <Words>5060</Words>
  <Application>Microsoft Office PowerPoint</Application>
  <PresentationFormat>Custom</PresentationFormat>
  <Paragraphs>100</Paragraphs>
  <Slides>100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Alvi Nastaleeq</vt:lpstr>
      <vt:lpstr>Aptos</vt:lpstr>
      <vt:lpstr>Aptos Display</vt:lpstr>
      <vt:lpstr>Arial</vt:lpstr>
      <vt:lpstr>Jameel Noori Nastaleeq</vt:lpstr>
      <vt:lpstr>Nafees Nastaleeq</vt:lpstr>
      <vt:lpstr>Office Theme</vt:lpstr>
      <vt:lpstr>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vt:lpstr>
      <vt:lpstr>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vt:lpstr>
      <vt:lpstr>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vt:lpstr>
      <vt:lpstr>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vt:lpstr>
      <vt:lpstr>پاکستانی اداکار احسن خان ویسٹ انڈیز سابق کرکٹر کرس گیل ساتھ ڈانس ویڈیو وائرل اداکار احسن خان ویسٹ انڈیز سابق مایہ ناز ال راونڈر کرس گیل سے دبئی میں ملاقات پاکستانی اداکار ویسٹ انڈیز سکسر مشین کرس گیل دوسرے میں گھل مل پاکستانی اداکار احسن خان ماضی جارح مزاج کرکٹر کرس گیل نے ڈنر بھی کیا</vt:lpstr>
      <vt:lpstr>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vt:lpstr>
      <vt:lpstr>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vt:lpstr>
      <vt:lpstr>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vt:lpstr>
      <vt:lpstr>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vt:lpstr>
      <vt:lpstr>یوٹیلیٹی اسٹورز کارپوریشن نے چینی کلو قیمت میں بڑی کمی کر کارپوریشن جانب سے چینی قیمت میں کمی کا نوٹیفکیشن جاری کر دیا گیا جس مطابق کلو قیمت میں روپے کمی یوٹیلیٹی اسٹورز چینی کلو روپے میں دستیاب ہوگی جبکہ اس سے قبل یوٹیلیٹی اسٹورز چینی قیمت روپے کلو</vt:lpstr>
      <vt:lpstr>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vt:lpstr>
      <vt:lpstr>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vt:lpstr>
      <vt:lpstr>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vt:lpstr>
      <vt:lpstr>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vt:lpstr>
      <vt:lpstr>ادارے کا کہنا تحقیق سے پتہ چلتا ٹیکنالوجی محفوظ تشخیص کو تیز کر سکتی معالجین دباؤ کم کر سکتی کچھ فالو اپ اپائنٹمنٹ کو بھی کم کر سکتی انگلینڈ میں فوری نگہداشت لیے چار اے ائی ٹولز سفارش جائے جبکہ ٹیکنالوجی فوائد مزید شواہد</vt:lpstr>
      <vt:lpstr> 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vt:lpstr>
      <vt:lpstr> 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vt:lpstr>
      <vt:lpstr> 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vt:lpstr>
      <vt:lpstr> 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vt:lpstr>
      <vt:lpstr> امریکی صدارتی انتخاب دھوم پوری دنیا میںرہی جو مہنگا ترین رہا امیدواروں نے انتخابی مہم ارب ڈالر خرچ کرڈالے امریکی میڈیا مطابق گذشتہ انتخابی مہم دوران ارب کروڑ ڈالر خرچ کملا ہیرس نے ارب ڈالراور ٹرمپ نے ملین ڈالر اضافی ملین ڈالر متعلقہ کمیٹیوں سے وصول گئےاخراجات کا بڑا حصہ ارب کروڑ ڈالر اشتہارات خرچ</vt:lpstr>
      <vt:lpstr>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vt:lpstr>
      <vt:lpstr>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vt:lpstr>
      <vt:lpstr>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vt:lpstr>
      <vt:lpstr>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vt:lpstr>
      <vt:lpstr>نومبر پاکستانی جوڑی نے سعودی عرب میں ہونے والا ٹی ایف جونئیر ایونٹ جیت لیا احمد نائیل قریشی بلال عاصم نے ٹی ایف جے ٹورنامنٹ جیتا ریاض میں ہونے ایونٹ فائنل میں پاکستانی جوڑی نے ہانگ کانگ سعودی پلیئرز پیئر کو ہرایا نائیل بلال نے عیسی علی جیکب کیلیانگ شین کو سے شکست</vt:lpstr>
      <vt:lpstr>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vt:lpstr>
      <vt:lpstr>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vt:lpstr>
      <vt:lpstr>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vt:lpstr>
      <vt:lpstr>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vt:lpstr>
      <vt:lpstr>نومبر پاکستانی باکسر شعیب خان زہری نے انٹرنیشنل باکسنگ فائٹ جیت مسقط میں انٹرنیشنل باکسنگ فائٹ کا مقابلہ سجا جس میں شعیب خان نے افغان باکسرکو ہرا کر انٹرنیشنل باکسنگ ٹائٹل جیت لیا اس علاوہ شعیب خان زہری فائٹ رواں سال اخری مہینے دسمبر میں بھارتی باکسر ساتھ ہوگی</vt:lpstr>
      <vt:lpstr>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vt:lpstr>
      <vt:lpstr>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vt:lpstr>
      <vt:lpstr>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vt:lpstr>
      <vt:lpstr>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vt:lpstr>
      <vt:lpstr>نومبر انٹر بینک میں اج پاکستانی روپے مقابلے میں ڈالر قدر میں اضافہ اسٹیٹ بینک اف پاکستان مطابق انٹربینک میں اج ڈالر روپے بند انٹربینک میں اج ڈالر پیسے مہنگا ہےانٹربینک میں گزشتہ روز ڈالر روپے بند تھا دوسری جانب اوپن مارکیٹ میں ڈالر پیسے مہنگا کر روپےکا</vt:lpstr>
      <vt:lpstr>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vt:lpstr>
      <vt:lpstr>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vt:lpstr>
      <vt:lpstr>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vt:lpstr>
      <vt:lpstr>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vt:lpstr>
      <vt:lpstr>نومبر انٹربینک میں ڈالر پیسے اوپن مارکیٹ میں پیسے مہنگا اسٹیٹ بینک آف پاکستان مطابق انٹربینک تبادلہ میں ڈالرکا بھاؤ روپے پیسے بند انٹربینک میں گزشتہ روز ڈالر روپے پیسے بند تھا انٹربینک میں ڈالر کا بھاؤ پیسے مہنگا جب اوپن مارکیٹ میں ڈالرکا بھاؤ پیسے اضافے سے روپے پیسے</vt:lpstr>
      <vt:lpstr>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vt:lpstr>
      <vt:lpstr>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vt:lpstr>
      <vt:lpstr>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vt:lpstr>
      <vt:lpstr>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vt:lpstr>
      <vt:lpstr>نومبر ملک میں اج سونےکی تولہ قیمت میں اضافہ ال پاکستان جیمز اینڈ جیولر ایسوسی ایشن مطابق ملک میں تولہ سونےکا بھاؤ روپے اضافے بعد لاکھ ہزار روپے گرام سونے قیمت روپے اضافے بعد لاکھ ہزار روپے ایسوسی ایشن مطابق عالمی بازار میں سونے کا بھاؤ ڈالر اضافے سے ڈالر اونس</vt:lpstr>
      <vt:lpstr>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vt:lpstr>
      <vt:lpstr>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vt:lpstr>
      <vt:lpstr>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vt:lpstr>
      <vt:lpstr>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vt:lpstr>
      <vt:lpstr>نومبر ملک میں سونے تولہ قیمت میں کمی ال پاکستان جیمز اینڈ جیولر ایسوسی ایشن مطابق ملک میں تولہ سونے کا بھاؤ روپے کم ہوگیا جس بعد تولہ قیمت لاکھ ہزار روپے گرام سونے قیمت روپے کم کر لاکھ ہزار روپے عالمی صرافہ بازار میں سونےکا بھاؤ ڈالر کم کر ڈالر اونس</vt:lpstr>
      <vt:lpstr>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vt:lpstr>
      <vt:lpstr>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vt:lpstr>
      <vt:lpstr>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vt:lpstr>
      <vt:lpstr>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vt:lpstr>
      <vt:lpstr>عالمی منڈی پاکستان بھر میں اج سونے قیمت برقرار ال پاکستان جیمز لینڈ جیولر ایسوسی ایشن مطابق پاکستان بھر میں اج سونے قیمت میں تبدیلی نہیں ملک بھر میں تولہ سونے بھاؤ لاکھ ہزار روپے برقرار گرام سونے بھاؤ بھی لاکھ ہزار روپے سطح برقرار دوسری جانب عالمی منڈی میں اونس سونے قیمت ہزار ڈالر</vt:lpstr>
      <vt:lpstr>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vt:lpstr>
      <vt:lpstr>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vt:lpstr>
      <vt:lpstr>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vt:lpstr>
      <vt:lpstr>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vt:lpstr>
      <vt:lpstr>موسم سرما کا اغاز گجرات میں انڈوں قیمت میں بڑا اضافہ ریکارڈ گیاہے تفصیلات مطابق سرکاری سطح انڈے درجن قیمت روپے درجن مقرر کر جبکہ مارکیٹ میں انڈہ سے روپے میں فروخت رہاہے ضلعی انتظامیہ سرکاری نرخوں عملدرامد کروانے میں مکمل ناکام دکھائی</vt:lpstr>
      <vt:lpstr>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vt:lpstr>
      <vt:lpstr>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vt:lpstr>
      <vt:lpstr>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vt:lpstr>
      <vt:lpstr>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vt:lpstr>
      <vt:lpstr>ملک بھر میں سونے تولہ قیمت میں اضافہ ہوگیا ال پاکستان جیمز اینڈ جیولر ایسوسی ایشن مطابق پیر کو ملک میں تولہ سونے قیمت روپے اضافے بعد لاکھ ہزار روپے سطح پہنچ گرام سونے قیمت بھی بڑھی روپے اضافے بعد لاکھ ہزار روپے ریکارڈ دوسری جانب عالمی منڈی میں سونے قیمت ڈالر اضافے بعد ہزار ڈالر اونس</vt:lpstr>
      <vt:lpstr>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vt:lpstr>
      <vt:lpstr>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vt:lpstr>
      <vt:lpstr>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vt:lpstr>
      <vt:lpstr>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vt:lpstr>
      <vt:lpstr>ملک میں سونے قیمت میں بڑی کمی دیکھنے میں تولہ سونے بھاو میں روپے کمی آل صرافہ ایسوسیشن کےمطابق کیرٹ تولہ سونےکے قیمت روپے کم کر روپے آ گرام سونے بھائو روپے کمی سے روپے دوسری جانب عالمی منڈی میں سونے دام ڈالر گر کر ڈالر ریکارڈ گئےگزشتہ روز سونے قیمت میں روپے معمولی کمی ریکارڈ</vt:lpstr>
      <vt:lpstr>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vt:lpstr>
      <vt:lpstr>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vt:lpstr>
      <vt:lpstr>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vt:lpstr>
      <vt:lpstr>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vt:lpstr>
      <vt:lpstr>مرغی گوشت قیمت میں مزید روپے کمی رپورٹ مطابق مرغی گوشت قیمت میں کمی کا سلسلہ جاری جمعرات کو مزید روپے قیمت کم دنوں میں مرغی گوشت قیمت میں روپے کمی بعد اج کلو گوشت نرخ روپے دوسری جانب زندہ برائلر قیمت میں بھی رپے کمی پرچون قیمت روپے جبکہ تھوک قیمت روپے کلو مقرر</vt:lpstr>
      <vt:lpstr>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vt:lpstr>
      <vt:lpstr>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vt:lpstr>
      <vt:lpstr>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vt:lpstr>
      <vt:lpstr>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vt:lpstr>
      <vt:lpstr>عالمی مقامی گولڈ مارکیٹس میں سونے قیمتوں میں کمی جارہی آل صرافہ ایسوسیشن کےمطابق کیرٹ تولہ سونےکےقیمت روپےکم ہوکر روپے آ اس علاوہ گرام سونے کےبھائو روپے کمی سے روپے دوسری جانب عالمی منڈی میں سونے دام ڈالر گر کر ڈالر ریکارڈ</vt:lpstr>
      <vt:lpstr>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vt:lpstr>
      <vt:lpstr>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vt:lpstr>
      <vt:lpstr>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vt:lpstr>
      <vt:lpstr>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vt:lpstr>
      <vt:lpstr>انٹر بینک مارکیٹ میں اج ڈالر قیمت میں کمی ریکارڈ تفصیلات مطابق انٹر بینک مارکیٹ میں کاروبار اختتام اج ڈالر قیمت میں پیسے کمی ریکارڈ جس بعد ڈالر روپے پیسے بند دوسری جانب اوپن مارکیٹ میں بھی اج ڈالر پیسے سستا ہونے بعد روپے پیسے فروخت رہاہے</vt:lpstr>
      <vt:lpstr>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vt:lpstr>
      <vt:lpstr>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vt:lpstr>
      <vt:lpstr>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vt:lpstr>
      <vt:lpstr>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vt:lpstr>
      <vt:lpstr>کاروباری ہفتے چوتھے روز پاکستان اسٹاک مارکیٹ میں بھی مثبت تیزی کا رجحان دیکھا جارہا کاروبار آغاز پرپاکستان اسٹاک ایکسچینج تاریخ بلندترین سطح پرپہنچ گئیپاکستان اسٹاک ایکسچینج کا انڈیکس پوائنٹس اضافے سے ہزار اگیا گزشتہ روز کاروبار اختتام پاکستان اسٹاک مارکیٹ ہزار پوائنٹس بندہوئی</vt:lpstr>
      <vt:lpstr>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vt:lpstr>
      <vt:lpstr>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vt:lpstr>
      <vt:lpstr>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vt:lpstr>
      <vt:lpstr>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vt:lpstr>
      <vt:lpstr>بلوچستان دارالحکومت کوئٹہ میں موبائل انٹرنیٹ سروس بحال کردی صوبائی دارالحکومت میں برآمد ہونے نو محرم الحرام جلوس مجالس سیکورٹی پیش نظر سروس صبح بجے سے بند انتظامیہ جانب سے جلوس برامد ہونے بعد موبائل انٹرنیٹ سروس بحال کردی موبائل انٹرنیٹ سروس گھنٹے بعد بحال</vt:lpstr>
      <vt:lpstr>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vt:lpstr>
      <vt:lpstr>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vt:lpstr>
      <vt:lpstr>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vt:lpstr>
      <vt:lpstr>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vt:lpstr>
      <vt:lpstr>سربیا میں ریلوے اسٹیشن چھت گرنے سے ہلاک تین زخمی واقعے بعد امدادی کارکنوں نے بھاری مشینری سے ملبہ ہٹانے کا کام شروع کیا اورکٹرز مدد سریا کاٹ کر لاشوں اورزخمیوں کو باہرنکالا حکام مطابق عمارت تعمیر نو کا کام موسم گرما میں مکمل کیا گیا تھا تاہم گرنے والا حصے مرمت نہیں حادثے وقت اسٹیشن بنے بیچز مسافر بیٹھے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Salaar  Masood</dc:creator>
  <cp:lastModifiedBy>Salaar  Masood</cp:lastModifiedBy>
  <cp:revision>1</cp:revision>
  <dcterms:created xsi:type="dcterms:W3CDTF">2024-11-10T16:25:23Z</dcterms:created>
  <dcterms:modified xsi:type="dcterms:W3CDTF">2024-11-12T14:26:57Z</dcterms:modified>
</cp:coreProperties>
</file>