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457B-C1B7-4355-AFDC-8B5A4FAE6E06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9F23-F418-41BD-BFC9-BC3317E4B0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496531"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MY NAME IS EARTH..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5141740" flipH="1">
            <a:off x="4661657" y="6078553"/>
            <a:ext cx="1214769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733800"/>
            <a:ext cx="13716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MY NAME IS EARTH..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EARTH..</dc:title>
  <dc:creator>toshiba</dc:creator>
  <cp:lastModifiedBy>toshiba</cp:lastModifiedBy>
  <cp:revision>1</cp:revision>
  <dcterms:created xsi:type="dcterms:W3CDTF">2023-07-29T23:33:29Z</dcterms:created>
  <dcterms:modified xsi:type="dcterms:W3CDTF">2023-07-29T23:40:40Z</dcterms:modified>
</cp:coreProperties>
</file>