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CE4F8-43E2-49E4-8524-E03E4690B62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3CB6A-4C1D-41E9-BC44-05481A566D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3CB6A-4C1D-41E9-BC44-05481A566D4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F0C-AFC3-41CC-889F-E0A3661E8EE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7A67-112D-4A84-813E-7A0972C844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F0C-AFC3-41CC-889F-E0A3661E8EE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7A67-112D-4A84-813E-7A0972C844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F0C-AFC3-41CC-889F-E0A3661E8EE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7A67-112D-4A84-813E-7A0972C844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F0C-AFC3-41CC-889F-E0A3661E8EE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7A67-112D-4A84-813E-7A0972C844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F0C-AFC3-41CC-889F-E0A3661E8EE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7A67-112D-4A84-813E-7A0972C844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F0C-AFC3-41CC-889F-E0A3661E8EE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7A67-112D-4A84-813E-7A0972C844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F0C-AFC3-41CC-889F-E0A3661E8EE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7A67-112D-4A84-813E-7A0972C844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F0C-AFC3-41CC-889F-E0A3661E8EE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7A67-112D-4A84-813E-7A0972C844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F0C-AFC3-41CC-889F-E0A3661E8EE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7A67-112D-4A84-813E-7A0972C844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F0C-AFC3-41CC-889F-E0A3661E8EE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7A67-112D-4A84-813E-7A0972C844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F0C-AFC3-41CC-889F-E0A3661E8EE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0C7A67-112D-4A84-813E-7A0972C8440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B0CF0C-AFC3-41CC-889F-E0A3661E8EE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0C7A67-112D-4A84-813E-7A0972C8440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43200"/>
            <a:ext cx="2518264" cy="2520759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743200"/>
            <a:ext cx="2517467" cy="2521799"/>
          </a:xfrm>
          <a:prstGeom prst="rect">
            <a:avLst/>
          </a:prstGeom>
          <a:noFill/>
        </p:spPr>
      </p:pic>
      <p:pic>
        <p:nvPicPr>
          <p:cNvPr id="1028" name="Picture 4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1143000"/>
            <a:ext cx="1830629" cy="2292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toshiba</cp:lastModifiedBy>
  <cp:revision>1</cp:revision>
  <dcterms:created xsi:type="dcterms:W3CDTF">2023-08-27T02:49:51Z</dcterms:created>
  <dcterms:modified xsi:type="dcterms:W3CDTF">2023-08-27T02:54:24Z</dcterms:modified>
</cp:coreProperties>
</file>