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FBF6A-60FB-492B-962E-CB163AE5B3CA}" type="datetimeFigureOut">
              <a:rPr lang="en-US" smtClean="0"/>
              <a:pPr/>
              <a:t>8/23/2023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6D80C-2BBC-417E-A96E-5CADF310E4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FBF6A-60FB-492B-962E-CB163AE5B3CA}" type="datetimeFigureOut">
              <a:rPr lang="en-US" smtClean="0"/>
              <a:pPr/>
              <a:t>8/23/2023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6D80C-2BBC-417E-A96E-5CADF310E4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FBF6A-60FB-492B-962E-CB163AE5B3CA}" type="datetimeFigureOut">
              <a:rPr lang="en-US" smtClean="0"/>
              <a:pPr/>
              <a:t>8/23/2023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6D80C-2BBC-417E-A96E-5CADF310E4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FBF6A-60FB-492B-962E-CB163AE5B3CA}" type="datetimeFigureOut">
              <a:rPr lang="en-US" smtClean="0"/>
              <a:pPr/>
              <a:t>8/23/2023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6D80C-2BBC-417E-A96E-5CADF310E4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FBF6A-60FB-492B-962E-CB163AE5B3CA}" type="datetimeFigureOut">
              <a:rPr lang="en-US" smtClean="0"/>
              <a:pPr/>
              <a:t>8/23/2023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6D80C-2BBC-417E-A96E-5CADF310E4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FBF6A-60FB-492B-962E-CB163AE5B3CA}" type="datetimeFigureOut">
              <a:rPr lang="en-US" smtClean="0"/>
              <a:pPr/>
              <a:t>8/23/2023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6D80C-2BBC-417E-A96E-5CADF310E4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FBF6A-60FB-492B-962E-CB163AE5B3CA}" type="datetimeFigureOut">
              <a:rPr lang="en-US" smtClean="0"/>
              <a:pPr/>
              <a:t>8/23/2023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6D80C-2BBC-417E-A96E-5CADF310E4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FBF6A-60FB-492B-962E-CB163AE5B3CA}" type="datetimeFigureOut">
              <a:rPr lang="en-US" smtClean="0"/>
              <a:pPr/>
              <a:t>8/23/2023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6D80C-2BBC-417E-A96E-5CADF310E4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FBF6A-60FB-492B-962E-CB163AE5B3CA}" type="datetimeFigureOut">
              <a:rPr lang="en-US" smtClean="0"/>
              <a:pPr/>
              <a:t>8/23/2023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6D80C-2BBC-417E-A96E-5CADF310E4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FBF6A-60FB-492B-962E-CB163AE5B3CA}" type="datetimeFigureOut">
              <a:rPr lang="en-US" smtClean="0"/>
              <a:pPr/>
              <a:t>8/23/2023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6D80C-2BBC-417E-A96E-5CADF310E4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FBF6A-60FB-492B-962E-CB163AE5B3CA}" type="datetimeFigureOut">
              <a:rPr lang="en-US" smtClean="0"/>
              <a:pPr/>
              <a:t>8/23/2023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F16D80C-2BBC-417E-A96E-5CADF310E47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E1FBF6A-60FB-492B-962E-CB163AE5B3CA}" type="datetimeFigureOut">
              <a:rPr lang="en-US" smtClean="0"/>
              <a:pPr/>
              <a:t>8/23/2023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F16D80C-2BBC-417E-A96E-5CADF310E470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Yoyo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C:\Program Files (x86)\Microsoft Office\MEDIA\CAGCAT10\j0149627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86200" y="3048000"/>
            <a:ext cx="4953000" cy="3276600"/>
          </a:xfrm>
          <a:prstGeom prst="rect">
            <a:avLst/>
          </a:prstGeom>
          <a:noFill/>
        </p:spPr>
      </p:pic>
      <p:pic>
        <p:nvPicPr>
          <p:cNvPr id="1027" name="Picture 3" descr="C:\Program Files (x86)\Microsoft Office\MEDIA\CAGCAT10\j0297551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2971800"/>
            <a:ext cx="2895600" cy="3733800"/>
          </a:xfrm>
          <a:prstGeom prst="rect">
            <a:avLst/>
          </a:prstGeom>
          <a:noFill/>
        </p:spPr>
      </p:pic>
      <p:sp>
        <p:nvSpPr>
          <p:cNvPr id="6" name="Cloud Callout 5"/>
          <p:cNvSpPr/>
          <p:nvPr/>
        </p:nvSpPr>
        <p:spPr>
          <a:xfrm flipV="1">
            <a:off x="7620000" y="5257800"/>
            <a:ext cx="76200" cy="53340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>
    <p:dissolv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12</TotalTime>
  <Words>2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Flow</vt:lpstr>
      <vt:lpstr>Yoyo project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Yoyo project</dc:title>
  <dc:creator>toshiba</dc:creator>
  <cp:lastModifiedBy>toshiba</cp:lastModifiedBy>
  <cp:revision>3</cp:revision>
  <dcterms:created xsi:type="dcterms:W3CDTF">2023-08-23T15:57:51Z</dcterms:created>
  <dcterms:modified xsi:type="dcterms:W3CDTF">2023-08-23T16:35:26Z</dcterms:modified>
</cp:coreProperties>
</file>