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4A0E-DA0D-4AEC-A9CB-9E3E648BC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41F2-ED08-4DE6-B66F-40A28E6F48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Yoyo </a:t>
            </a:r>
            <a:r>
              <a:rPr lang="en-US" dirty="0" err="1" smtClean="0"/>
              <a:t>poject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/>
          <a:p>
            <a:r>
              <a:rPr lang="en-US" b="1" dirty="0" smtClean="0"/>
              <a:t>20000</a:t>
            </a:r>
            <a:endParaRPr lang="en-US" b="1" dirty="0"/>
          </a:p>
        </p:txBody>
      </p:sp>
      <p:sp>
        <p:nvSpPr>
          <p:cNvPr id="4" name="Multiply 3"/>
          <p:cNvSpPr/>
          <p:nvPr/>
        </p:nvSpPr>
        <p:spPr>
          <a:xfrm>
            <a:off x="5181600" y="4038600"/>
            <a:ext cx="457200" cy="3048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Yoyo poject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Yoyo poject</dc:title>
  <dc:creator>toshiba</dc:creator>
  <cp:lastModifiedBy>toshiba</cp:lastModifiedBy>
  <cp:revision>1</cp:revision>
  <dcterms:created xsi:type="dcterms:W3CDTF">2023-08-23T16:39:09Z</dcterms:created>
  <dcterms:modified xsi:type="dcterms:W3CDTF">2023-08-23T16:42:32Z</dcterms:modified>
</cp:coreProperties>
</file>