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2F6B-3108-42F8-B667-C3089D8CC8B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F2D2-46F6-4D34-98E9-DBE421CE8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2F6B-3108-42F8-B667-C3089D8CC8B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F2D2-46F6-4D34-98E9-DBE421CE8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2F6B-3108-42F8-B667-C3089D8CC8B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F2D2-46F6-4D34-98E9-DBE421CE8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2F6B-3108-42F8-B667-C3089D8CC8B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F2D2-46F6-4D34-98E9-DBE421CE8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2F6B-3108-42F8-B667-C3089D8CC8B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F2D2-46F6-4D34-98E9-DBE421CE8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2F6B-3108-42F8-B667-C3089D8CC8B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F2D2-46F6-4D34-98E9-DBE421CE8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2F6B-3108-42F8-B667-C3089D8CC8B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F2D2-46F6-4D34-98E9-DBE421CE8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2F6B-3108-42F8-B667-C3089D8CC8B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F2D2-46F6-4D34-98E9-DBE421CE8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2F6B-3108-42F8-B667-C3089D8CC8B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F2D2-46F6-4D34-98E9-DBE421CE8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2F6B-3108-42F8-B667-C3089D8CC8B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F2D2-46F6-4D34-98E9-DBE421CE8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2F6B-3108-42F8-B667-C3089D8CC8B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F2D2-46F6-4D34-98E9-DBE421CE8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62F6B-3108-42F8-B667-C3089D8CC8B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F2D2-46F6-4D34-98E9-DBE421CE83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Yoyo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Program Files (x86)\Microsoft Office\MEDIA\CAGCAT10\j0298653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99" y="3505200"/>
            <a:ext cx="2877691" cy="2964790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98653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 flipV="1">
            <a:off x="3276600" y="3505200"/>
            <a:ext cx="2667000" cy="30815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Yoyo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Yoyo project</dc:title>
  <dc:creator>toshiba</dc:creator>
  <cp:lastModifiedBy>toshiba</cp:lastModifiedBy>
  <cp:revision>1</cp:revision>
  <dcterms:created xsi:type="dcterms:W3CDTF">2023-08-23T18:29:59Z</dcterms:created>
  <dcterms:modified xsi:type="dcterms:W3CDTF">2023-08-23T18:36:19Z</dcterms:modified>
</cp:coreProperties>
</file>