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6C20-D5C7-4735-B0D7-2024B21E76A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B175-92F5-43FA-AD68-E0D30B4C0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</dc:title>
  <dc:creator>toshiba</dc:creator>
  <cp:lastModifiedBy>toshiba</cp:lastModifiedBy>
  <cp:revision>2</cp:revision>
  <dcterms:created xsi:type="dcterms:W3CDTF">2023-08-29T16:19:27Z</dcterms:created>
  <dcterms:modified xsi:type="dcterms:W3CDTF">2023-08-29T16:59:34Z</dcterms:modified>
</cp:coreProperties>
</file>