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97" autoAdjust="0"/>
    <p:restoredTop sz="86441" autoAdjust="0"/>
  </p:normalViewPr>
  <p:slideViewPr>
    <p:cSldViewPr>
      <p:cViewPr varScale="1">
        <p:scale>
          <a:sx n="73" d="100"/>
          <a:sy n="73" d="100"/>
        </p:scale>
        <p:origin x="-8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F91B-A0FE-47E0-B38B-A6B8A64D659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F41-4923-4F68-B06A-60FACAC6B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F91B-A0FE-47E0-B38B-A6B8A64D659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F41-4923-4F68-B06A-60FACAC6B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F91B-A0FE-47E0-B38B-A6B8A64D659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F41-4923-4F68-B06A-60FACAC6B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F91B-A0FE-47E0-B38B-A6B8A64D659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F41-4923-4F68-B06A-60FACAC6B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F91B-A0FE-47E0-B38B-A6B8A64D659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F41-4923-4F68-B06A-60FACAC6B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F91B-A0FE-47E0-B38B-A6B8A64D659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F41-4923-4F68-B06A-60FACAC6B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F91B-A0FE-47E0-B38B-A6B8A64D659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F41-4923-4F68-B06A-60FACAC6B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F91B-A0FE-47E0-B38B-A6B8A64D659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F41-4923-4F68-B06A-60FACAC6B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F91B-A0FE-47E0-B38B-A6B8A64D659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F41-4923-4F68-B06A-60FACAC6B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F91B-A0FE-47E0-B38B-A6B8A64D659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F41-4923-4F68-B06A-60FACAC6B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F91B-A0FE-47E0-B38B-A6B8A64D659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F41-4923-4F68-B06A-60FACAC6B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F91B-A0FE-47E0-B38B-A6B8A64D659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6F41-4923-4F68-B06A-60FACAC6B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9677400" cy="1470025"/>
          </a:xfrm>
        </p:spPr>
        <p:txBody>
          <a:bodyPr/>
          <a:lstStyle/>
          <a:p>
            <a:r>
              <a:rPr lang="en-US" dirty="0" smtClean="0"/>
              <a:t>Ride on bro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810000"/>
            <a:ext cx="3094991" cy="1943259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29343"/>
            <a:ext cx="3276600" cy="5148943"/>
          </a:xfrm>
          <a:prstGeom prst="rect">
            <a:avLst/>
          </a:prstGeom>
          <a:noFill/>
        </p:spPr>
      </p:pic>
      <p:sp>
        <p:nvSpPr>
          <p:cNvPr id="1028" name="Homepage"/>
          <p:cNvSpPr>
            <a:spLocks noEditPoints="1" noChangeArrowheads="1"/>
          </p:cNvSpPr>
          <p:nvPr/>
        </p:nvSpPr>
        <p:spPr bwMode="auto">
          <a:xfrm flipH="1">
            <a:off x="2666999" y="4648200"/>
            <a:ext cx="45719" cy="100013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999 w 21600"/>
              <a:gd name="T15" fmla="*/ 12174 h 21600"/>
              <a:gd name="T16" fmla="*/ 20813 w 21600"/>
              <a:gd name="T17" fmla="*/ 171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251" y="7101"/>
                </a:moveTo>
                <a:lnTo>
                  <a:pt x="5251" y="11160"/>
                </a:lnTo>
                <a:lnTo>
                  <a:pt x="16306" y="11160"/>
                </a:lnTo>
                <a:lnTo>
                  <a:pt x="16306" y="7052"/>
                </a:lnTo>
                <a:lnTo>
                  <a:pt x="16901" y="6561"/>
                </a:lnTo>
                <a:lnTo>
                  <a:pt x="15264" y="5236"/>
                </a:lnTo>
                <a:lnTo>
                  <a:pt x="15264" y="1636"/>
                </a:lnTo>
                <a:lnTo>
                  <a:pt x="13478" y="1636"/>
                </a:lnTo>
                <a:lnTo>
                  <a:pt x="13478" y="3698"/>
                </a:lnTo>
                <a:lnTo>
                  <a:pt x="11182" y="1669"/>
                </a:lnTo>
                <a:lnTo>
                  <a:pt x="4847" y="6561"/>
                </a:lnTo>
                <a:lnTo>
                  <a:pt x="5251" y="7101"/>
                </a:lnTo>
                <a:close/>
              </a:path>
              <a:path w="21600" h="21600" extrusionOk="0">
                <a:moveTo>
                  <a:pt x="9396" y="11160"/>
                </a:moveTo>
                <a:lnTo>
                  <a:pt x="9396" y="7772"/>
                </a:lnTo>
                <a:lnTo>
                  <a:pt x="11820" y="7772"/>
                </a:lnTo>
                <a:lnTo>
                  <a:pt x="11820" y="11160"/>
                </a:lnTo>
                <a:lnTo>
                  <a:pt x="9396" y="1116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loud 6"/>
          <p:cNvSpPr/>
          <p:nvPr/>
        </p:nvSpPr>
        <p:spPr>
          <a:xfrm flipV="1">
            <a:off x="0" y="-228600"/>
            <a:ext cx="32004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3886200" y="304800"/>
            <a:ext cx="12954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5562600" y="152400"/>
            <a:ext cx="3581400" cy="1524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7696200" y="5105400"/>
            <a:ext cx="76200" cy="304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8001000" y="5257800"/>
            <a:ext cx="152400" cy="152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8382000" y="4724400"/>
            <a:ext cx="838200" cy="1524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Ride on bro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on bro</dc:title>
  <dc:creator>toshiba</dc:creator>
  <cp:lastModifiedBy>toshiba</cp:lastModifiedBy>
  <cp:revision>2</cp:revision>
  <dcterms:created xsi:type="dcterms:W3CDTF">2023-08-26T21:41:40Z</dcterms:created>
  <dcterms:modified xsi:type="dcterms:W3CDTF">2023-08-26T22:51:02Z</dcterms:modified>
</cp:coreProperties>
</file>