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D102-BE99-46E1-988C-CFD0EBAEB49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F427-EAC7-4C6C-8CA5-58D3E748DC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yoyo project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girl</a:t>
            </a:r>
            <a:endParaRPr lang="en-US" dirty="0"/>
          </a:p>
        </p:txBody>
      </p:sp>
      <p:pic>
        <p:nvPicPr>
          <p:cNvPr id="1026" name="Picture 2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2362200" cy="3048000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1672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05200"/>
            <a:ext cx="1983638" cy="23622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6286500" y="38481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114800" y="3810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yoyo project  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 project  </dc:title>
  <dc:creator>toshiba</dc:creator>
  <cp:lastModifiedBy>toshiba</cp:lastModifiedBy>
  <cp:revision>1</cp:revision>
  <dcterms:created xsi:type="dcterms:W3CDTF">2023-08-21T16:42:12Z</dcterms:created>
  <dcterms:modified xsi:type="dcterms:W3CDTF">2023-08-21T16:50:06Z</dcterms:modified>
</cp:coreProperties>
</file>