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F279-7E7F-4F71-9130-9E6CDB722DB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59E4-1EDA-4A36-91E9-3C4F28275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4800600" y="2819400"/>
            <a:ext cx="304800" cy="304800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28569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05200"/>
            <a:ext cx="1707185" cy="1824228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990600"/>
            <a:ext cx="1869034" cy="3221736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914400"/>
            <a:ext cx="1829714" cy="156545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657600"/>
            <a:ext cx="2609088" cy="3200400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514600"/>
            <a:ext cx="1773022" cy="1824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yoyo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</dc:title>
  <dc:creator>toshiba</dc:creator>
  <cp:lastModifiedBy>toshiba</cp:lastModifiedBy>
  <cp:revision>1</cp:revision>
  <dcterms:created xsi:type="dcterms:W3CDTF">2023-08-23T18:36:25Z</dcterms:created>
  <dcterms:modified xsi:type="dcterms:W3CDTF">2023-08-23T18:39:08Z</dcterms:modified>
</cp:coreProperties>
</file>