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71" r:id="rId4"/>
    <p:sldId id="273" r:id="rId5"/>
    <p:sldId id="289" r:id="rId6"/>
    <p:sldId id="292" r:id="rId7"/>
    <p:sldId id="281" r:id="rId8"/>
    <p:sldId id="293" r:id="rId9"/>
    <p:sldId id="278" r:id="rId10"/>
    <p:sldId id="279" r:id="rId11"/>
    <p:sldId id="282" r:id="rId12"/>
    <p:sldId id="283" r:id="rId13"/>
    <p:sldId id="284" r:id="rId14"/>
    <p:sldId id="294" r:id="rId15"/>
    <p:sldId id="285" r:id="rId16"/>
    <p:sldId id="286" r:id="rId17"/>
    <p:sldId id="290" r:id="rId18"/>
    <p:sldId id="296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E4C60"/>
    <a:srgbClr val="7F7F7F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Nodule Classification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model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Full scan (cancer or not)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1-4B40-826F-85294E8BC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Lnet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Full scan (cancer or not)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71-4B40-826F-85294E8BCF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googlelnet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Full scan (cancer or not)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71-4B40-826F-85294E8BCF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Vanilla3d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Full scan (cancer or not)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71-4B40-826F-85294E8BCF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34640824"/>
        <c:axId val="234638864"/>
      </c:barChart>
      <c:catAx>
        <c:axId val="234640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38864"/>
        <c:crosses val="autoZero"/>
        <c:auto val="1"/>
        <c:lblAlgn val="ctr"/>
        <c:lblOffset val="100"/>
        <c:noMultiLvlLbl val="0"/>
      </c:catAx>
      <c:valAx>
        <c:axId val="234638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3464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 rtl="0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Nodule Classification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Full scan (cancer or not)</c:v>
                </c:pt>
                <c:pt idx="1">
                  <c:v>Luna (64X64) 2D crop "Nodule no Nodule"</c:v>
                </c:pt>
                <c:pt idx="2">
                  <c:v>Luna (64X64X64) 3Dcrop "Nodule no Nodule"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</c:v>
                </c:pt>
                <c:pt idx="1">
                  <c:v>72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AC-4113-8489-47801C5DD5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Lnet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Full scan (cancer or not)</c:v>
                </c:pt>
                <c:pt idx="1">
                  <c:v>Luna (64X64) 2D crop "Nodule no Nodule"</c:v>
                </c:pt>
                <c:pt idx="2">
                  <c:v>Luna (64X64X64) 3Dcrop "Nodule no Nodule"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53</c:v>
                </c:pt>
                <c:pt idx="1">
                  <c:v>83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AC-4113-8489-47801C5DD5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googlelnet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Full scan (cancer or not)</c:v>
                </c:pt>
                <c:pt idx="1">
                  <c:v>Luna (64X64) 2D crop "Nodule no Nodule"</c:v>
                </c:pt>
                <c:pt idx="2">
                  <c:v>Luna (64X64X64) 3Dcrop "Nodule no Nodule"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56</c:v>
                </c:pt>
                <c:pt idx="1">
                  <c:v>92</c:v>
                </c:pt>
                <c:pt idx="2">
                  <c:v>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AC-4113-8489-47801C5DD5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Vanilla3d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Full scan (cancer or not)</c:v>
                </c:pt>
                <c:pt idx="1">
                  <c:v>Luna (64X64) 2D crop "Nodule no Nodule"</c:v>
                </c:pt>
                <c:pt idx="2">
                  <c:v>Luna (64X64X64) 3Dcrop "Nodule no Nodule"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53</c:v>
                </c:pt>
                <c:pt idx="1">
                  <c:v>89</c:v>
                </c:pt>
                <c:pt idx="2">
                  <c:v>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AC-4113-8489-47801C5DD5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34640824"/>
        <c:axId val="234638864"/>
      </c:barChart>
      <c:catAx>
        <c:axId val="234640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38864"/>
        <c:crosses val="autoZero"/>
        <c:auto val="1"/>
        <c:lblAlgn val="ctr"/>
        <c:lblOffset val="100"/>
        <c:noMultiLvlLbl val="0"/>
      </c:catAx>
      <c:valAx>
        <c:axId val="23463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6408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Malignancy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model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A3-427B-8A31-FC40BD26B3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Lenet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A3-427B-8A31-FC40BD26B3C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Vanilla 3d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A3-427B-8A31-FC40BD26B3C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Googlent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A3-427B-8A31-FC40BD26B3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23810144"/>
        <c:axId val="623811320"/>
      </c:barChart>
      <c:catAx>
        <c:axId val="623810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811320"/>
        <c:crosses val="autoZero"/>
        <c:auto val="1"/>
        <c:lblAlgn val="ctr"/>
        <c:lblOffset val="100"/>
        <c:noMultiLvlLbl val="0"/>
      </c:catAx>
      <c:valAx>
        <c:axId val="623811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81014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506F-72D5-4CEB-9E0C-DB5CBADE4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E6076-E686-45A4-909A-803A60E8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85F5-DACB-4930-8056-08CD3FA2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6782B-BFD7-4EFD-BB7F-0A88C4A2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5B95-CEB6-4614-8AB0-D27193DA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5CB1-7BAB-472B-9824-C582979F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B0B2-1226-4B98-B21A-DE24C8C3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1BD6-D552-4815-8290-6621D61B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58A6-9FFA-4A77-ACBD-9659BBDA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E7C4-DF6B-4631-A4FF-A3805DE8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613CC-DC90-4CA8-B37A-1668E968B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467D7-0709-43ED-BC24-ED9CD932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45A6-12D0-40D9-A085-9887F41B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F5A89-9A8F-4F4A-997C-B7000B90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EE87B-D8C1-47E2-8FDD-D804E103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4721-2E57-4F3A-B483-7B5010AF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3A63-8D2F-4872-94F9-DE12E94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B6591-D222-4E60-94B4-90DA7BC2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5F0C-8858-441C-B0A5-587058EF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E40C-368C-4A20-97A9-2DA73365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B61B-CAFA-4EE8-AE2B-C4272FB6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F99CB-F46A-486A-9F06-5F2B5F1D7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4C96-C4A2-467A-B24A-92CEFF98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8337-EDFB-48C6-A12A-92D18573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1504-1F1B-4153-BC27-86568484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42D4-365B-4870-869E-AB9DC3BE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0E0A-99CD-4CF7-BEAA-396801E1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15B2-B924-4547-96AA-92279D36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3A6BF-0078-4020-9C69-3E538B96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505C-C156-43D9-A632-6D2EDB43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C095-5079-45E1-9BC3-B0C365E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4EBE-80D3-433F-90E3-435CA82B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19A4-2BF3-460D-82CD-34E557ED9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3A53-AF6F-4748-A37F-DA8C7468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55A48-E761-4D51-A58A-807298ADA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578DC-3DCD-437C-A52D-BC12DE2DA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1D472-F9A6-4E0E-9039-38A89ADE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697AB-3A3E-43A3-B531-B6A90A01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68F46-EC44-4B67-B6EF-1C10DFD0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75A2-B3B2-4216-941C-448909DB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E7122-B885-4DF1-9947-365A0881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113EF-9216-49C7-AECA-0938D28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49F65-D458-412F-940F-6CFADBA0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D6B57-BAB8-49E6-BA86-5C7E7D8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EBB4A-9D26-4FB5-A587-24A1BECE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1C53-FBCC-4A93-8E17-2D6A7562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C076-C048-4DFE-A6F8-C6443B3C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D17A-0127-43DA-8BD7-C2411323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84D86-14CF-4624-ADFC-E7A843BB7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53F43-F519-4ADE-858A-0B3722B6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C8BD-33E1-4A94-A819-BCC6C797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649A3-32ED-4EDC-855C-0D3CACD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FCF1-05DB-480B-8449-421ABAA1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D636E-CC1F-439A-B9EC-4EAF4EBC9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EE46A-7279-4212-BC0E-A32278D4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53728-F677-42D7-A290-5FFF0117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595C9-3162-4795-8F40-23EC51DB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F923-DD0A-46E0-B82E-7DE1354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2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A1529-CD3E-47ED-9652-D5F6FD21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CFE0-2875-4B58-BE61-4AE440EF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E0C1B-3315-40F2-9464-FE6E8EE99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5778B-0187-41C4-A8DA-53D32DE3438E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8A97-3CF4-4CBD-99A9-D4069D4AF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E7CF-3448-4463-8B56-BE5232B30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726E-617E-4ED5-9229-9C08D1C11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4C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8">
            <a:extLst>
              <a:ext uri="{FF2B5EF4-FFF2-40B4-BE49-F238E27FC236}">
                <a16:creationId xmlns:a16="http://schemas.microsoft.com/office/drawing/2014/main" id="{AE7446D0-1ECD-41DE-B419-58C86D37E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874" y="0"/>
            <a:ext cx="6519834" cy="6858000"/>
          </a:xfrm>
          <a:custGeom>
            <a:avLst/>
            <a:gdLst>
              <a:gd name="connsiteX0" fmla="*/ 3176153 w 6519834"/>
              <a:gd name="connsiteY0" fmla="*/ 0 h 6858000"/>
              <a:gd name="connsiteX1" fmla="*/ 6519834 w 6519834"/>
              <a:gd name="connsiteY1" fmla="*/ 0 h 6858000"/>
              <a:gd name="connsiteX2" fmla="*/ 6519834 w 6519834"/>
              <a:gd name="connsiteY2" fmla="*/ 6858000 h 6858000"/>
              <a:gd name="connsiteX3" fmla="*/ 0 w 65198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9834" h="6858000">
                <a:moveTo>
                  <a:pt x="3176153" y="0"/>
                </a:moveTo>
                <a:lnTo>
                  <a:pt x="6519834" y="0"/>
                </a:lnTo>
                <a:lnTo>
                  <a:pt x="65198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9898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4">
            <a:extLst>
              <a:ext uri="{FF2B5EF4-FFF2-40B4-BE49-F238E27FC236}">
                <a16:creationId xmlns:a16="http://schemas.microsoft.com/office/drawing/2014/main" id="{AC795A7F-5B31-4FB1-B065-3E746F34E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82160" cy="2130951"/>
          </a:xfrm>
          <a:custGeom>
            <a:avLst/>
            <a:gdLst>
              <a:gd name="connsiteX0" fmla="*/ 0 w 8682160"/>
              <a:gd name="connsiteY0" fmla="*/ 0 h 2130951"/>
              <a:gd name="connsiteX1" fmla="*/ 838200 w 8682160"/>
              <a:gd name="connsiteY1" fmla="*/ 0 h 2130951"/>
              <a:gd name="connsiteX2" fmla="*/ 3368820 w 8682160"/>
              <a:gd name="connsiteY2" fmla="*/ 0 h 2130951"/>
              <a:gd name="connsiteX3" fmla="*/ 3581400 w 8682160"/>
              <a:gd name="connsiteY3" fmla="*/ 0 h 2130951"/>
              <a:gd name="connsiteX4" fmla="*/ 4207020 w 8682160"/>
              <a:gd name="connsiteY4" fmla="*/ 0 h 2130951"/>
              <a:gd name="connsiteX5" fmla="*/ 4419600 w 8682160"/>
              <a:gd name="connsiteY5" fmla="*/ 0 h 2130951"/>
              <a:gd name="connsiteX6" fmla="*/ 4443641 w 8682160"/>
              <a:gd name="connsiteY6" fmla="*/ 0 h 2130951"/>
              <a:gd name="connsiteX7" fmla="*/ 5281841 w 8682160"/>
              <a:gd name="connsiteY7" fmla="*/ 0 h 2130951"/>
              <a:gd name="connsiteX8" fmla="*/ 5281841 w 8682160"/>
              <a:gd name="connsiteY8" fmla="*/ 478 h 2130951"/>
              <a:gd name="connsiteX9" fmla="*/ 7843960 w 8682160"/>
              <a:gd name="connsiteY9" fmla="*/ 478 h 2130951"/>
              <a:gd name="connsiteX10" fmla="*/ 8682160 w 8682160"/>
              <a:gd name="connsiteY10" fmla="*/ 478 h 2130951"/>
              <a:gd name="connsiteX11" fmla="*/ 7695472 w 8682160"/>
              <a:gd name="connsiteY11" fmla="*/ 2130951 h 2130951"/>
              <a:gd name="connsiteX12" fmla="*/ 6857272 w 8682160"/>
              <a:gd name="connsiteY12" fmla="*/ 2130951 h 2130951"/>
              <a:gd name="connsiteX13" fmla="*/ 4419600 w 8682160"/>
              <a:gd name="connsiteY13" fmla="*/ 2130951 h 2130951"/>
              <a:gd name="connsiteX14" fmla="*/ 4207020 w 8682160"/>
              <a:gd name="connsiteY14" fmla="*/ 2130951 h 2130951"/>
              <a:gd name="connsiteX15" fmla="*/ 3581400 w 8682160"/>
              <a:gd name="connsiteY15" fmla="*/ 2130951 h 2130951"/>
              <a:gd name="connsiteX16" fmla="*/ 3368820 w 8682160"/>
              <a:gd name="connsiteY16" fmla="*/ 2130951 h 2130951"/>
              <a:gd name="connsiteX17" fmla="*/ 838200 w 8682160"/>
              <a:gd name="connsiteY17" fmla="*/ 2130951 h 2130951"/>
              <a:gd name="connsiteX18" fmla="*/ 0 w 8682160"/>
              <a:gd name="connsiteY18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682160" h="2130951">
                <a:moveTo>
                  <a:pt x="0" y="0"/>
                </a:moveTo>
                <a:lnTo>
                  <a:pt x="838200" y="0"/>
                </a:lnTo>
                <a:lnTo>
                  <a:pt x="3368820" y="0"/>
                </a:lnTo>
                <a:lnTo>
                  <a:pt x="3581400" y="0"/>
                </a:lnTo>
                <a:lnTo>
                  <a:pt x="4207020" y="0"/>
                </a:lnTo>
                <a:lnTo>
                  <a:pt x="4419600" y="0"/>
                </a:lnTo>
                <a:lnTo>
                  <a:pt x="4443641" y="0"/>
                </a:lnTo>
                <a:lnTo>
                  <a:pt x="5281841" y="0"/>
                </a:lnTo>
                <a:lnTo>
                  <a:pt x="5281841" y="478"/>
                </a:lnTo>
                <a:lnTo>
                  <a:pt x="7843960" y="478"/>
                </a:lnTo>
                <a:lnTo>
                  <a:pt x="8682160" y="478"/>
                </a:lnTo>
                <a:lnTo>
                  <a:pt x="7695472" y="2130951"/>
                </a:lnTo>
                <a:lnTo>
                  <a:pt x="6857272" y="2130951"/>
                </a:lnTo>
                <a:lnTo>
                  <a:pt x="4419600" y="2130951"/>
                </a:lnTo>
                <a:lnTo>
                  <a:pt x="4207020" y="2130951"/>
                </a:lnTo>
                <a:lnTo>
                  <a:pt x="3581400" y="2130951"/>
                </a:lnTo>
                <a:lnTo>
                  <a:pt x="3368820" y="2130951"/>
                </a:lnTo>
                <a:lnTo>
                  <a:pt x="83820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Image result for domino data lab">
            <a:extLst>
              <a:ext uri="{FF2B5EF4-FFF2-40B4-BE49-F238E27FC236}">
                <a16:creationId xmlns:a16="http://schemas.microsoft.com/office/drawing/2014/main" id="{5801DA33-E385-42BD-8E98-3D73D8565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615" y="5404750"/>
            <a:ext cx="1085093" cy="14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45">
            <a:extLst>
              <a:ext uri="{FF2B5EF4-FFF2-40B4-BE49-F238E27FC236}">
                <a16:creationId xmlns:a16="http://schemas.microsoft.com/office/drawing/2014/main" id="{B9D8496E-C924-4F8E-A90C-022E2875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3319"/>
            <a:ext cx="6535924" cy="2174681"/>
          </a:xfrm>
          <a:custGeom>
            <a:avLst/>
            <a:gdLst>
              <a:gd name="connsiteX0" fmla="*/ 0 w 6535924"/>
              <a:gd name="connsiteY0" fmla="*/ 0 h 2174681"/>
              <a:gd name="connsiteX1" fmla="*/ 838200 w 6535924"/>
              <a:gd name="connsiteY1" fmla="*/ 0 h 2174681"/>
              <a:gd name="connsiteX2" fmla="*/ 5697724 w 6535924"/>
              <a:gd name="connsiteY2" fmla="*/ 0 h 2174681"/>
              <a:gd name="connsiteX3" fmla="*/ 6535924 w 6535924"/>
              <a:gd name="connsiteY3" fmla="*/ 0 h 2174681"/>
              <a:gd name="connsiteX4" fmla="*/ 5528762 w 6535924"/>
              <a:gd name="connsiteY4" fmla="*/ 2174681 h 2174681"/>
              <a:gd name="connsiteX5" fmla="*/ 4690562 w 6535924"/>
              <a:gd name="connsiteY5" fmla="*/ 2174681 h 2174681"/>
              <a:gd name="connsiteX6" fmla="*/ 967037 w 6535924"/>
              <a:gd name="connsiteY6" fmla="*/ 2174681 h 2174681"/>
              <a:gd name="connsiteX7" fmla="*/ 838200 w 6535924"/>
              <a:gd name="connsiteY7" fmla="*/ 2174681 h 2174681"/>
              <a:gd name="connsiteX8" fmla="*/ 128837 w 6535924"/>
              <a:gd name="connsiteY8" fmla="*/ 2174681 h 2174681"/>
              <a:gd name="connsiteX9" fmla="*/ 0 w 6535924"/>
              <a:gd name="connsiteY9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35924" h="2174681">
                <a:moveTo>
                  <a:pt x="0" y="0"/>
                </a:moveTo>
                <a:lnTo>
                  <a:pt x="838200" y="0"/>
                </a:lnTo>
                <a:lnTo>
                  <a:pt x="5697724" y="0"/>
                </a:lnTo>
                <a:lnTo>
                  <a:pt x="6535924" y="0"/>
                </a:lnTo>
                <a:lnTo>
                  <a:pt x="5528762" y="2174681"/>
                </a:lnTo>
                <a:lnTo>
                  <a:pt x="4690562" y="2174681"/>
                </a:lnTo>
                <a:lnTo>
                  <a:pt x="967037" y="2174681"/>
                </a:lnTo>
                <a:lnTo>
                  <a:pt x="838200" y="2174681"/>
                </a:lnTo>
                <a:lnTo>
                  <a:pt x="128837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Image result for lung cancer logo">
            <a:extLst>
              <a:ext uri="{FF2B5EF4-FFF2-40B4-BE49-F238E27FC236}">
                <a16:creationId xmlns:a16="http://schemas.microsoft.com/office/drawing/2014/main" id="{33FE3FB1-6D31-4B70-8754-82195429F6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35"/>
          <a:stretch/>
        </p:blipFill>
        <p:spPr bwMode="auto">
          <a:xfrm>
            <a:off x="8441286" y="1950465"/>
            <a:ext cx="3066266" cy="260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DD46B-FF5A-46FE-A7D1-E1849DEE7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2245810"/>
            <a:ext cx="6394450" cy="1355750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chemeClr val="bg1">
                    <a:lumMod val="95000"/>
                  </a:schemeClr>
                </a:solidFill>
                <a:latin typeface="Arial Nova" panose="020B0604020202020204" pitchFamily="34" charset="0"/>
              </a:rPr>
              <a:t>Early detection of lung cancer using machine learning</a:t>
            </a:r>
            <a:endParaRPr lang="en-US" sz="3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99EE-141A-4B9A-9E1C-07920E796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3608516"/>
            <a:ext cx="5907274" cy="911117"/>
          </a:xfrm>
          <a:solidFill>
            <a:srgbClr val="3E4C60"/>
          </a:solidFill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Supervised by: Dr. Ahmed Farouq</a:t>
            </a:r>
          </a:p>
          <a:p>
            <a:pPr algn="l"/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By: Abdullah Tarek</a:t>
            </a:r>
          </a:p>
          <a:p>
            <a:pPr algn="l"/>
            <a:endParaRPr lang="en-US" sz="200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FEB38B2-CEF0-4D03-A3EF-D460A5B3A574}"/>
              </a:ext>
            </a:extLst>
          </p:cNvPr>
          <p:cNvSpPr txBox="1">
            <a:spLocks/>
          </p:cNvSpPr>
          <p:nvPr/>
        </p:nvSpPr>
        <p:spPr>
          <a:xfrm>
            <a:off x="9081028" y="6087452"/>
            <a:ext cx="2020587" cy="4221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Sponsored by: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9851031" y="2670902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7422179" y="2670902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4993329" y="2670902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2564479" y="2670902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135629" y="2803526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310782" y="3309601"/>
            <a:ext cx="175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2739500" y="3097638"/>
            <a:ext cx="175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5168482" y="3282303"/>
            <a:ext cx="175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7576837" y="3282302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9983118" y="3259717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3482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8956624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6527772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14098922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11670072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3618545" y="1375332"/>
            <a:ext cx="5106284" cy="510628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4042745" y="2060713"/>
            <a:ext cx="4257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11845093" y="3072224"/>
            <a:ext cx="1758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14274075" y="3256889"/>
            <a:ext cx="175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16682430" y="3256888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19088711" y="3234303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53C87-D419-4C87-A244-937D36F0F9C3}"/>
                  </a:ext>
                </a:extLst>
              </p:cNvPr>
              <p:cNvSpPr/>
              <p:nvPr/>
            </p:nvSpPr>
            <p:spPr>
              <a:xfrm>
                <a:off x="8875485" y="2153462"/>
                <a:ext cx="141307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C53C87-D419-4C87-A244-937D36F0F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485" y="2153462"/>
                <a:ext cx="1413079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16284-8FD6-4BF5-8527-90A06CC61B56}"/>
                  </a:ext>
                </a:extLst>
              </p:cNvPr>
              <p:cNvSpPr/>
              <p:nvPr/>
            </p:nvSpPr>
            <p:spPr>
              <a:xfrm>
                <a:off x="8935743" y="3207660"/>
                <a:ext cx="1392176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16284-8FD6-4BF5-8527-90A06CC61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3" y="3207660"/>
                <a:ext cx="1392176" cy="98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BDF4F0-C547-4906-94C5-1F92B9687D50}"/>
                  </a:ext>
                </a:extLst>
              </p:cNvPr>
              <p:cNvSpPr/>
              <p:nvPr/>
            </p:nvSpPr>
            <p:spPr>
              <a:xfrm>
                <a:off x="9002403" y="4261858"/>
                <a:ext cx="137454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en-US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nary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BDF4F0-C547-4906-94C5-1F92B968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403" y="4261858"/>
                <a:ext cx="1374543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D99BEB-012F-48C9-B771-07E9679F3DBF}"/>
              </a:ext>
            </a:extLst>
          </p:cNvPr>
          <p:cNvSpPr txBox="1"/>
          <p:nvPr/>
        </p:nvSpPr>
        <p:spPr>
          <a:xfrm>
            <a:off x="6868013" y="4792865"/>
            <a:ext cx="97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XML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3385B6-7B09-42A6-A9EE-E1C5EC1D1C87}"/>
              </a:ext>
            </a:extLst>
          </p:cNvPr>
          <p:cNvSpPr txBox="1"/>
          <p:nvPr/>
        </p:nvSpPr>
        <p:spPr>
          <a:xfrm>
            <a:off x="4688956" y="4753884"/>
            <a:ext cx="101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94D36-0E77-4150-ADB8-311A8258F2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15" r="33658"/>
          <a:stretch/>
        </p:blipFill>
        <p:spPr>
          <a:xfrm>
            <a:off x="6258458" y="2850638"/>
            <a:ext cx="2035470" cy="17227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BBE7E8-49D0-4491-9319-C7710EE697EE}"/>
              </a:ext>
            </a:extLst>
          </p:cNvPr>
          <p:cNvSpPr txBox="1"/>
          <p:nvPr/>
        </p:nvSpPr>
        <p:spPr>
          <a:xfrm>
            <a:off x="4254130" y="3330869"/>
            <a:ext cx="1872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Nodule voxel position and diameter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B6596-C7A8-4203-8857-1CCA669BAD04}"/>
              </a:ext>
            </a:extLst>
          </p:cNvPr>
          <p:cNvSpPr txBox="1"/>
          <p:nvPr/>
        </p:nvSpPr>
        <p:spPr>
          <a:xfrm>
            <a:off x="571138" y="2511028"/>
            <a:ext cx="22978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One hot array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1 nodule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[0,1]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0 non-nodule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[1,0]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802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6622857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4194005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11765155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3415197" y="1465435"/>
            <a:ext cx="5392565" cy="539256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-2099867" y="2276429"/>
            <a:ext cx="2477455" cy="24774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-2099867" y="3002753"/>
            <a:ext cx="218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3863180" y="2276429"/>
            <a:ext cx="4496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11940308" y="3256889"/>
            <a:ext cx="1758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14348663" y="3256888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16754944" y="3234303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800A1F-33AB-4247-8AED-3967F2F49DF4}"/>
                  </a:ext>
                </a:extLst>
              </p:cNvPr>
              <p:cNvSpPr/>
              <p:nvPr/>
            </p:nvSpPr>
            <p:spPr>
              <a:xfrm>
                <a:off x="80767" y="1842445"/>
                <a:ext cx="4031885" cy="1183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𝑣𝑜𝑥𝑒𝑙</m:t>
                      </m:r>
                      <m:r>
                        <a:rPr 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𝑐𝑜𝑜𝑟𝑑𝑖𝑛𝑎𝑡𝑒𝑠</m:t>
                      </m:r>
                      <m:r>
                        <a:rPr 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𝑤𝑜𝑟𝑙𝑑𝐶𝑜𝑜𝑟𝑑𝑖𝑛𝑎𝑡𝑒𝑠</m:t>
                      </m:r>
                      <m:r>
                        <a:rPr 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𝑂𝑟𝑖𝑔𝑖𝑛</m:t>
                      </m:r>
                      <m:r>
                        <a:rPr lang="en-US" sz="2400" i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𝑝𝑎𝑐𝑖𝑛𝑔</m:t>
                      </m:r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800A1F-33AB-4247-8AED-3967F2F49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" y="1842445"/>
                <a:ext cx="4031885" cy="1183273"/>
              </a:xfrm>
              <a:prstGeom prst="rect">
                <a:avLst/>
              </a:prstGeom>
              <a:blipFill>
                <a:blip r:embed="rId2"/>
                <a:stretch>
                  <a:fillRect b="-74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067934D-FBA0-411E-8C63-9992E038D1C5}"/>
              </a:ext>
            </a:extLst>
          </p:cNvPr>
          <p:cNvSpPr txBox="1"/>
          <p:nvPr/>
        </p:nvSpPr>
        <p:spPr>
          <a:xfrm>
            <a:off x="3863180" y="3699686"/>
            <a:ext cx="2134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Voxel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CE339-FD99-4A95-8C4A-B0DD308E6011}"/>
              </a:ext>
            </a:extLst>
          </p:cNvPr>
          <p:cNvSpPr txBox="1"/>
          <p:nvPr/>
        </p:nvSpPr>
        <p:spPr>
          <a:xfrm>
            <a:off x="6335471" y="3705760"/>
            <a:ext cx="2134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Normalizing scans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D62673-B2F1-41BB-B317-5801A051D164}"/>
                  </a:ext>
                </a:extLst>
              </p:cNvPr>
              <p:cNvSpPr/>
              <p:nvPr/>
            </p:nvSpPr>
            <p:spPr>
              <a:xfrm>
                <a:off x="8093861" y="1608163"/>
                <a:ext cx="4493226" cy="15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  <m:r>
                            <a:rPr 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=(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𝑐𝑢𝑟𝑟𝑒𝑛𝑡𝐻𝑈</m:t>
                          </m:r>
                          <m:r>
                            <a:rPr 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𝑚𝑖𝑛𝐻𝑈</m:t>
                          </m:r>
                          <m:r>
                            <a:rPr 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𝑚𝑎𝑥𝐻𝑈</m:t>
                          </m:r>
                          <m:r>
                            <a:rPr lang="en-US" sz="2400" i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𝑚𝑖𝑛𝐻𝑈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D62673-B2F1-41BB-B317-5801A051D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861" y="1608163"/>
                <a:ext cx="4493226" cy="1544077"/>
              </a:xfrm>
              <a:prstGeom prst="rect">
                <a:avLst/>
              </a:prstGeom>
              <a:blipFill>
                <a:blip r:embed="rId3"/>
                <a:stretch>
                  <a:fillRect b="-58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5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4223959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1795107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3774449" y="1467240"/>
            <a:ext cx="4995453" cy="49954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-2468757" y="2273682"/>
            <a:ext cx="2680803" cy="2680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-5121365" y="2276429"/>
            <a:ext cx="2477455" cy="24774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-5121365" y="3002753"/>
            <a:ext cx="218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-2453278" y="3133970"/>
            <a:ext cx="281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4153165" y="2160528"/>
            <a:ext cx="416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11949765" y="3256888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14356046" y="3234303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6039082D-76B5-4E0D-A312-3293F15C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18" y="3217699"/>
            <a:ext cx="776783" cy="689176"/>
          </a:xfrm>
          <a:prstGeom prst="rect">
            <a:avLst/>
          </a:prstGeom>
        </p:spPr>
      </p:pic>
      <p:pic>
        <p:nvPicPr>
          <p:cNvPr id="18" name="Picture 17" descr="A close up of a street&#10;&#10;Description generated with high confidence">
            <a:extLst>
              <a:ext uri="{FF2B5EF4-FFF2-40B4-BE49-F238E27FC236}">
                <a16:creationId xmlns:a16="http://schemas.microsoft.com/office/drawing/2014/main" id="{C8CA1315-F03D-4037-B020-71ADB874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49" y="3217699"/>
            <a:ext cx="776783" cy="689176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2EF8725C-A05E-417D-AD95-8AB73682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950" y="3217699"/>
            <a:ext cx="776783" cy="689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D7A974-2E38-452D-8696-CB04F638D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618" y="3936338"/>
            <a:ext cx="776783" cy="689176"/>
          </a:xfrm>
          <a:prstGeom prst="rect">
            <a:avLst/>
          </a:prstGeom>
        </p:spPr>
      </p:pic>
      <p:pic>
        <p:nvPicPr>
          <p:cNvPr id="21" name="Picture 20" descr="A picture containing animal, indoor, mammal, primate&#10;&#10;Description generated with very high confidence">
            <a:extLst>
              <a:ext uri="{FF2B5EF4-FFF2-40B4-BE49-F238E27FC236}">
                <a16:creationId xmlns:a16="http://schemas.microsoft.com/office/drawing/2014/main" id="{3549624F-3EF1-45CF-B45C-82DD980D8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67" y="3913798"/>
            <a:ext cx="776783" cy="689176"/>
          </a:xfrm>
          <a:prstGeom prst="rect">
            <a:avLst/>
          </a:prstGeom>
        </p:spPr>
      </p:pic>
      <p:pic>
        <p:nvPicPr>
          <p:cNvPr id="22" name="Picture 21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73D61A7-283F-4679-82FE-AAE54C1CB2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99" y="3926857"/>
            <a:ext cx="776783" cy="689176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6AF2853F-B655-413B-A27E-8039CDCE3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501" y="4609897"/>
            <a:ext cx="776783" cy="689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04795A-011B-471F-A2F4-610F596499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84" y="4609897"/>
            <a:ext cx="776783" cy="689176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4D6B800E-00EE-40B6-8FA1-22B78DA5C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32" y="4644846"/>
            <a:ext cx="776783" cy="6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15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4223959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1795107" y="264548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3774449" y="1467240"/>
            <a:ext cx="4995453" cy="49954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-2468757" y="2273682"/>
            <a:ext cx="2680803" cy="2680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-5121365" y="2276429"/>
            <a:ext cx="2477455" cy="24774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-5121365" y="3002753"/>
            <a:ext cx="218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-2453278" y="3133970"/>
            <a:ext cx="281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4153165" y="2160528"/>
            <a:ext cx="416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11949765" y="3256888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14356046" y="3234303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6039082D-76B5-4E0D-A312-3293F15C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10" y="3073663"/>
            <a:ext cx="776783" cy="689176"/>
          </a:xfrm>
          <a:prstGeom prst="rect">
            <a:avLst/>
          </a:prstGeom>
        </p:spPr>
      </p:pic>
      <p:pic>
        <p:nvPicPr>
          <p:cNvPr id="18" name="Picture 17" descr="A close up of a street&#10;&#10;Description generated with high confidence">
            <a:extLst>
              <a:ext uri="{FF2B5EF4-FFF2-40B4-BE49-F238E27FC236}">
                <a16:creationId xmlns:a16="http://schemas.microsoft.com/office/drawing/2014/main" id="{C8CA1315-F03D-4037-B020-71ADB8746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22" y="3101689"/>
            <a:ext cx="776783" cy="689176"/>
          </a:xfrm>
          <a:prstGeom prst="rect">
            <a:avLst/>
          </a:prstGeom>
        </p:spPr>
      </p:pic>
      <p:pic>
        <p:nvPicPr>
          <p:cNvPr id="19" name="Picture 18" descr="A close up of a logo&#10;&#10;Description generated with high confidence">
            <a:extLst>
              <a:ext uri="{FF2B5EF4-FFF2-40B4-BE49-F238E27FC236}">
                <a16:creationId xmlns:a16="http://schemas.microsoft.com/office/drawing/2014/main" id="{2EF8725C-A05E-417D-AD95-8AB73682E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705" y="3067056"/>
            <a:ext cx="776783" cy="6891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D7A974-2E38-452D-8696-CB04F638D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41" y="3995450"/>
            <a:ext cx="776783" cy="689176"/>
          </a:xfrm>
          <a:prstGeom prst="rect">
            <a:avLst/>
          </a:prstGeom>
        </p:spPr>
      </p:pic>
      <p:pic>
        <p:nvPicPr>
          <p:cNvPr id="21" name="Picture 20" descr="A picture containing animal, indoor, mammal, primate&#10;&#10;Description generated with very high confidence">
            <a:extLst>
              <a:ext uri="{FF2B5EF4-FFF2-40B4-BE49-F238E27FC236}">
                <a16:creationId xmlns:a16="http://schemas.microsoft.com/office/drawing/2014/main" id="{3549624F-3EF1-45CF-B45C-82DD980D8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67" y="3913798"/>
            <a:ext cx="776783" cy="689176"/>
          </a:xfrm>
          <a:prstGeom prst="rect">
            <a:avLst/>
          </a:prstGeom>
        </p:spPr>
      </p:pic>
      <p:pic>
        <p:nvPicPr>
          <p:cNvPr id="22" name="Picture 21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573D61A7-283F-4679-82FE-AAE54C1CB2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21" y="3926927"/>
            <a:ext cx="776783" cy="689176"/>
          </a:xfrm>
          <a:prstGeom prst="rect">
            <a:avLst/>
          </a:prstGeom>
        </p:spPr>
      </p:pic>
      <p:pic>
        <p:nvPicPr>
          <p:cNvPr id="23" name="Picture 22" descr="A close up of a logo&#10;&#10;Description generated with high confidence">
            <a:extLst>
              <a:ext uri="{FF2B5EF4-FFF2-40B4-BE49-F238E27FC236}">
                <a16:creationId xmlns:a16="http://schemas.microsoft.com/office/drawing/2014/main" id="{6AF2853F-B655-413B-A27E-8039CDCE32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12" y="4868230"/>
            <a:ext cx="776783" cy="6891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04795A-011B-471F-A2F4-610F596499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66" y="4868230"/>
            <a:ext cx="776783" cy="689176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4D6B800E-00EE-40B6-8FA1-22B78DA5C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642" y="4868230"/>
            <a:ext cx="776783" cy="689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EB8C9-BB5B-4310-BE9A-6130DCEC2973}"/>
              </a:ext>
            </a:extLst>
          </p:cNvPr>
          <p:cNvSpPr txBox="1"/>
          <p:nvPr/>
        </p:nvSpPr>
        <p:spPr>
          <a:xfrm>
            <a:off x="1207837" y="2812291"/>
            <a:ext cx="184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2D CROPS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64 X64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14A44-029A-4C02-855A-9CB696B83169}"/>
              </a:ext>
            </a:extLst>
          </p:cNvPr>
          <p:cNvSpPr txBox="1"/>
          <p:nvPr/>
        </p:nvSpPr>
        <p:spPr>
          <a:xfrm>
            <a:off x="9195524" y="2645488"/>
            <a:ext cx="184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3D CROPS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64 X64X64</a:t>
            </a:r>
          </a:p>
        </p:txBody>
      </p:sp>
    </p:spTree>
    <p:extLst>
      <p:ext uri="{BB962C8B-B14F-4D97-AF65-F5344CB8AC3E}">
        <p14:creationId xmlns:p14="http://schemas.microsoft.com/office/powerpoint/2010/main" val="3622821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1890192" y="2514872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3359271" y="1447082"/>
            <a:ext cx="4773336" cy="47733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-2092515" y="2394277"/>
            <a:ext cx="2228991" cy="22289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-7996113" y="2273682"/>
            <a:ext cx="2680803" cy="2680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-10648721" y="2276429"/>
            <a:ext cx="2477455" cy="24774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-10648721" y="3002753"/>
            <a:ext cx="218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-7980634" y="3133970"/>
            <a:ext cx="281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-1885021" y="3101526"/>
            <a:ext cx="185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3718481" y="2273682"/>
            <a:ext cx="4054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12022279" y="3103687"/>
            <a:ext cx="1844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malignancy Classification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73B46B-2FC5-4BAF-9AB8-AEEED5CC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12" y="601646"/>
            <a:ext cx="2477455" cy="5929743"/>
          </a:xfrm>
          <a:prstGeom prst="rect">
            <a:avLst/>
          </a:prstGeom>
        </p:spPr>
      </p:pic>
      <p:pic>
        <p:nvPicPr>
          <p:cNvPr id="20" name="Picture 19" descr="D:\MSA\4-fourth year\Garduation project\Grad pics\inception_model.png">
            <a:extLst>
              <a:ext uri="{FF2B5EF4-FFF2-40B4-BE49-F238E27FC236}">
                <a16:creationId xmlns:a16="http://schemas.microsoft.com/office/drawing/2014/main" id="{107CB8BB-A8F4-4F7A-9FAD-44D2B2F58B7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8264694" y="1375332"/>
            <a:ext cx="3432970" cy="20237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51121-6600-41EC-A49C-F496FA09E00A}"/>
              </a:ext>
            </a:extLst>
          </p:cNvPr>
          <p:cNvSpPr txBox="1"/>
          <p:nvPr/>
        </p:nvSpPr>
        <p:spPr>
          <a:xfrm>
            <a:off x="3584744" y="3136612"/>
            <a:ext cx="20881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Googlenet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 layers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70806-F0ED-4013-876E-F30D0D0B20B6}"/>
              </a:ext>
            </a:extLst>
          </p:cNvPr>
          <p:cNvSpPr txBox="1"/>
          <p:nvPr/>
        </p:nvSpPr>
        <p:spPr>
          <a:xfrm>
            <a:off x="5745939" y="3027908"/>
            <a:ext cx="20881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Inception layer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08FD4-E79E-4418-952F-AFB31AB16A5B}"/>
              </a:ext>
            </a:extLst>
          </p:cNvPr>
          <p:cNvSpPr txBox="1"/>
          <p:nvPr/>
        </p:nvSpPr>
        <p:spPr>
          <a:xfrm>
            <a:off x="4024898" y="4233292"/>
            <a:ext cx="3442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Dealing with skewed data</a:t>
            </a:r>
          </a:p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incremental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26D7F-E528-4B9D-8A43-03A32BB2F391}"/>
              </a:ext>
            </a:extLst>
          </p:cNvPr>
          <p:cNvSpPr txBox="1"/>
          <p:nvPr/>
        </p:nvSpPr>
        <p:spPr>
          <a:xfrm>
            <a:off x="7956969" y="4274576"/>
            <a:ext cx="2686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C000"/>
                </a:solidFill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859DE-241F-41D5-8DC9-7A51E4F88372}"/>
              </a:ext>
            </a:extLst>
          </p:cNvPr>
          <p:cNvSpPr txBox="1"/>
          <p:nvPr/>
        </p:nvSpPr>
        <p:spPr>
          <a:xfrm>
            <a:off x="9379428" y="4257606"/>
            <a:ext cx="26864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FFFF00"/>
                </a:solidFill>
              </a:rPr>
              <a:t>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800C7-AE11-4C92-AA6F-4D9DEA0C98DD}"/>
              </a:ext>
            </a:extLst>
          </p:cNvPr>
          <p:cNvSpPr txBox="1"/>
          <p:nvPr/>
        </p:nvSpPr>
        <p:spPr>
          <a:xfrm>
            <a:off x="10399232" y="5490294"/>
            <a:ext cx="123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B2405A-F4C6-4543-8295-438F89A1A6D8}"/>
              </a:ext>
            </a:extLst>
          </p:cNvPr>
          <p:cNvSpPr txBox="1"/>
          <p:nvPr/>
        </p:nvSpPr>
        <p:spPr>
          <a:xfrm>
            <a:off x="9041058" y="5565413"/>
            <a:ext cx="123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3706537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3618545" y="1463978"/>
            <a:ext cx="5170016" cy="517001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-1808397" y="2691317"/>
            <a:ext cx="2228991" cy="222899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-6391561" y="2514872"/>
            <a:ext cx="2405436" cy="240543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-9633848" y="2273682"/>
            <a:ext cx="2680803" cy="26808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-12286456" y="2276429"/>
            <a:ext cx="2477455" cy="247745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perspectiveAbove">
              <a:rot lat="600000" lon="0" rev="0"/>
            </a:camera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6C427D-182A-4AD8-8008-2153E52C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257F9C-99A0-49E5-84B9-A8DBA5ED00AA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ECCC0E-9A3A-4963-A921-F41228555183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6CA2CD-29D1-4AA1-86D6-79B13C110EAA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1D8908-DFBA-42F2-8237-91D1D05D1FAA}"/>
              </a:ext>
            </a:extLst>
          </p:cNvPr>
          <p:cNvSpPr txBox="1"/>
          <p:nvPr/>
        </p:nvSpPr>
        <p:spPr>
          <a:xfrm>
            <a:off x="-12286456" y="3002753"/>
            <a:ext cx="2180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Reading Annotations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DCA7F-073E-4A72-81B7-41AF67676611}"/>
              </a:ext>
            </a:extLst>
          </p:cNvPr>
          <p:cNvSpPr txBox="1"/>
          <p:nvPr/>
        </p:nvSpPr>
        <p:spPr>
          <a:xfrm>
            <a:off x="-9618369" y="3133970"/>
            <a:ext cx="281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Pre-processing CT-scans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343A63-C7E3-445C-81AB-7E2F765A4879}"/>
              </a:ext>
            </a:extLst>
          </p:cNvPr>
          <p:cNvSpPr txBox="1"/>
          <p:nvPr/>
        </p:nvSpPr>
        <p:spPr>
          <a:xfrm>
            <a:off x="-6184067" y="3222121"/>
            <a:ext cx="2005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Generating Crops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F37A71-8521-492F-A367-EE865609E086}"/>
              </a:ext>
            </a:extLst>
          </p:cNvPr>
          <p:cNvSpPr txBox="1"/>
          <p:nvPr/>
        </p:nvSpPr>
        <p:spPr>
          <a:xfrm>
            <a:off x="-2021021" y="3356726"/>
            <a:ext cx="2637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Nodule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FDD91-1ED6-4667-9564-4C116A0F8D98}"/>
              </a:ext>
            </a:extLst>
          </p:cNvPr>
          <p:cNvSpPr txBox="1"/>
          <p:nvPr/>
        </p:nvSpPr>
        <p:spPr>
          <a:xfrm>
            <a:off x="3974783" y="2417978"/>
            <a:ext cx="452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malignancy Classification</a:t>
            </a:r>
          </a:p>
        </p:txBody>
      </p:sp>
      <p:sp>
        <p:nvSpPr>
          <p:cNvPr id="19" name="Rounded Rectangle 10">
            <a:extLst>
              <a:ext uri="{FF2B5EF4-FFF2-40B4-BE49-F238E27FC236}">
                <a16:creationId xmlns:a16="http://schemas.microsoft.com/office/drawing/2014/main" id="{F2041958-FC2E-4970-899C-288D914BDF57}"/>
              </a:ext>
            </a:extLst>
          </p:cNvPr>
          <p:cNvSpPr/>
          <p:nvPr/>
        </p:nvSpPr>
        <p:spPr>
          <a:xfrm>
            <a:off x="803904" y="2623506"/>
            <a:ext cx="600075" cy="3333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marR="0" indent="459740" algn="ctr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</a:p>
        </p:txBody>
      </p:sp>
      <p:sp>
        <p:nvSpPr>
          <p:cNvPr id="20" name="Rounded Rectangle 11">
            <a:extLst>
              <a:ext uri="{FF2B5EF4-FFF2-40B4-BE49-F238E27FC236}">
                <a16:creationId xmlns:a16="http://schemas.microsoft.com/office/drawing/2014/main" id="{883C3AD0-C320-4B66-9FEA-CABF7D71E52C}"/>
              </a:ext>
            </a:extLst>
          </p:cNvPr>
          <p:cNvSpPr/>
          <p:nvPr/>
        </p:nvSpPr>
        <p:spPr>
          <a:xfrm>
            <a:off x="831202" y="3385426"/>
            <a:ext cx="590550" cy="161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EF4DF4-E59D-4BFA-94B4-255282FA361D}"/>
              </a:ext>
            </a:extLst>
          </p:cNvPr>
          <p:cNvCxnSpPr/>
          <p:nvPr/>
        </p:nvCxnSpPr>
        <p:spPr>
          <a:xfrm>
            <a:off x="1126477" y="2975894"/>
            <a:ext cx="0" cy="352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31">
            <a:extLst>
              <a:ext uri="{FF2B5EF4-FFF2-40B4-BE49-F238E27FC236}">
                <a16:creationId xmlns:a16="http://schemas.microsoft.com/office/drawing/2014/main" id="{229B374D-04D0-49CB-B650-6FDC499E001B}"/>
              </a:ext>
            </a:extLst>
          </p:cNvPr>
          <p:cNvSpPr/>
          <p:nvPr/>
        </p:nvSpPr>
        <p:spPr>
          <a:xfrm>
            <a:off x="831202" y="3985439"/>
            <a:ext cx="590550" cy="161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A793CB-8035-497D-B7A4-EBB3616CFD1D}"/>
              </a:ext>
            </a:extLst>
          </p:cNvPr>
          <p:cNvCxnSpPr/>
          <p:nvPr/>
        </p:nvCxnSpPr>
        <p:spPr>
          <a:xfrm>
            <a:off x="1126477" y="3575906"/>
            <a:ext cx="0" cy="352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33">
            <a:extLst>
              <a:ext uri="{FF2B5EF4-FFF2-40B4-BE49-F238E27FC236}">
                <a16:creationId xmlns:a16="http://schemas.microsoft.com/office/drawing/2014/main" id="{FD8D05A3-89C6-4DE0-A8C2-E113443B6E18}"/>
              </a:ext>
            </a:extLst>
          </p:cNvPr>
          <p:cNvSpPr/>
          <p:nvPr/>
        </p:nvSpPr>
        <p:spPr>
          <a:xfrm>
            <a:off x="831202" y="4575927"/>
            <a:ext cx="590550" cy="161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DA007C-0CAD-422E-B4A8-F2DAB5180CE0}"/>
              </a:ext>
            </a:extLst>
          </p:cNvPr>
          <p:cNvCxnSpPr/>
          <p:nvPr/>
        </p:nvCxnSpPr>
        <p:spPr>
          <a:xfrm>
            <a:off x="1126477" y="4166395"/>
            <a:ext cx="0" cy="3523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C4EB728D-1E97-4FB8-8DC4-1FD4E2CA8763}"/>
              </a:ext>
            </a:extLst>
          </p:cNvPr>
          <p:cNvSpPr/>
          <p:nvPr/>
        </p:nvSpPr>
        <p:spPr>
          <a:xfrm>
            <a:off x="831202" y="5185464"/>
            <a:ext cx="590550" cy="161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131B5C-6893-454C-BE36-24B6B22895E3}"/>
              </a:ext>
            </a:extLst>
          </p:cNvPr>
          <p:cNvCxnSpPr/>
          <p:nvPr/>
        </p:nvCxnSpPr>
        <p:spPr>
          <a:xfrm>
            <a:off x="1126477" y="4775931"/>
            <a:ext cx="0" cy="3523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278C1A33-D584-4AC5-8F3A-61864CA5BC05}"/>
              </a:ext>
            </a:extLst>
          </p:cNvPr>
          <p:cNvSpPr/>
          <p:nvPr/>
        </p:nvSpPr>
        <p:spPr>
          <a:xfrm>
            <a:off x="831202" y="5785476"/>
            <a:ext cx="590550" cy="1619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8B0128-DD6D-4E03-90F7-C088497D8268}"/>
              </a:ext>
            </a:extLst>
          </p:cNvPr>
          <p:cNvCxnSpPr/>
          <p:nvPr/>
        </p:nvCxnSpPr>
        <p:spPr>
          <a:xfrm>
            <a:off x="1126477" y="5385468"/>
            <a:ext cx="0" cy="3523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E83DF3-249A-41FA-8F79-55B55F3B1C8D}"/>
              </a:ext>
            </a:extLst>
          </p:cNvPr>
          <p:cNvCxnSpPr/>
          <p:nvPr/>
        </p:nvCxnSpPr>
        <p:spPr>
          <a:xfrm flipV="1">
            <a:off x="1710765" y="3128575"/>
            <a:ext cx="314325" cy="95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E5D805-C9AE-4372-8D78-843CE0988B59}"/>
              </a:ext>
            </a:extLst>
          </p:cNvPr>
          <p:cNvCxnSpPr/>
          <p:nvPr/>
        </p:nvCxnSpPr>
        <p:spPr>
          <a:xfrm flipV="1">
            <a:off x="1724416" y="3838655"/>
            <a:ext cx="314325" cy="95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3A165C-FBFB-4B86-AF20-10FFF5A9B588}"/>
              </a:ext>
            </a:extLst>
          </p:cNvPr>
          <p:cNvCxnSpPr/>
          <p:nvPr/>
        </p:nvCxnSpPr>
        <p:spPr>
          <a:xfrm flipV="1">
            <a:off x="1724415" y="4413532"/>
            <a:ext cx="314325" cy="952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2">
            <a:extLst>
              <a:ext uri="{FF2B5EF4-FFF2-40B4-BE49-F238E27FC236}">
                <a16:creationId xmlns:a16="http://schemas.microsoft.com/office/drawing/2014/main" id="{7BAC4AFC-9A09-4BC0-A956-492AE2676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171" y="2897777"/>
            <a:ext cx="847725" cy="4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l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86741646-6C49-48E7-970D-688999501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928" y="3632955"/>
            <a:ext cx="1969609" cy="4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l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 Pooling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5A75633E-430C-4A85-8BC1-E5BC4FEFA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880" y="4208059"/>
            <a:ext cx="1731085" cy="41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l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Dense</a:t>
            </a: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4FC555A6-B3DD-48C8-8CB4-E567E82E4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252" y="2652078"/>
            <a:ext cx="533400" cy="30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indent="0" algn="l">
              <a:lnSpc>
                <a:spcPct val="112000"/>
              </a:lnSpc>
              <a:spcBef>
                <a:spcPts val="0"/>
              </a:spcBef>
              <a:spcAft>
                <a:spcPts val="25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F23B0-49E0-49A9-9509-F478DDF52B2B}"/>
              </a:ext>
            </a:extLst>
          </p:cNvPr>
          <p:cNvSpPr txBox="1"/>
          <p:nvPr/>
        </p:nvSpPr>
        <p:spPr>
          <a:xfrm>
            <a:off x="4842107" y="3466380"/>
            <a:ext cx="2901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 not malignant </a:t>
            </a:r>
          </a:p>
          <a:p>
            <a:r>
              <a:rPr lang="en-US" sz="2000" b="1" dirty="0"/>
              <a:t>1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malignancy level 1</a:t>
            </a:r>
          </a:p>
          <a:p>
            <a:r>
              <a:rPr lang="en-US" sz="2000" b="1" dirty="0"/>
              <a:t>2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malignancy level 2</a:t>
            </a:r>
          </a:p>
          <a:p>
            <a:r>
              <a:rPr lang="en-US" sz="2000" b="1" dirty="0"/>
              <a:t>3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malignancy level 3</a:t>
            </a:r>
          </a:p>
          <a:p>
            <a:r>
              <a:rPr lang="en-US" sz="2000" b="1" dirty="0"/>
              <a:t>4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malignancy level 4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2DBC8-97C8-422E-81C9-BBE510FF03E6}"/>
              </a:ext>
            </a:extLst>
          </p:cNvPr>
          <p:cNvSpPr txBox="1"/>
          <p:nvPr/>
        </p:nvSpPr>
        <p:spPr>
          <a:xfrm>
            <a:off x="725960" y="1708840"/>
            <a:ext cx="1969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</a:rPr>
              <a:t>Lnet</a:t>
            </a:r>
            <a:r>
              <a:rPr lang="en-US" sz="2800" dirty="0">
                <a:solidFill>
                  <a:srgbClr val="FFC000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00014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8E1E8F-731A-4CE1-A22C-E326E1C8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B9172-37AC-403A-8F62-03B2B9EFB9A0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D5A60C-0212-45AF-A138-C2ED134F8B6A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D4AA8C-E84B-453E-945F-6E510594C929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873B47-7551-43B0-8CE7-962B9BA4D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1476566"/>
              </p:ext>
            </p:extLst>
          </p:nvPr>
        </p:nvGraphicFramePr>
        <p:xfrm>
          <a:off x="2309892" y="1765808"/>
          <a:ext cx="7852012" cy="458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230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8E1E8F-731A-4CE1-A22C-E326E1C8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766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BB9172-37AC-403A-8F62-03B2B9EFB9A0}"/>
              </a:ext>
            </a:extLst>
          </p:cNvPr>
          <p:cNvSpPr txBox="1">
            <a:spLocks/>
          </p:cNvSpPr>
          <p:nvPr/>
        </p:nvSpPr>
        <p:spPr>
          <a:xfrm>
            <a:off x="3345590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D5A60C-0212-45AF-A138-C2ED134F8B6A}"/>
              </a:ext>
            </a:extLst>
          </p:cNvPr>
          <p:cNvCxnSpPr/>
          <p:nvPr/>
        </p:nvCxnSpPr>
        <p:spPr>
          <a:xfrm flipH="1">
            <a:off x="797244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D4AA8C-E84B-453E-945F-6E510594C929}"/>
              </a:ext>
            </a:extLst>
          </p:cNvPr>
          <p:cNvCxnSpPr/>
          <p:nvPr/>
        </p:nvCxnSpPr>
        <p:spPr>
          <a:xfrm flipH="1">
            <a:off x="3618545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6EA143-EDFB-4FE3-BC0F-01702BA122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077878"/>
              </p:ext>
            </p:extLst>
          </p:nvPr>
        </p:nvGraphicFramePr>
        <p:xfrm>
          <a:off x="2296244" y="1927306"/>
          <a:ext cx="7879307" cy="4596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405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4744-300C-4539-9F77-83083C34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937" y="2766218"/>
            <a:ext cx="6204044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9763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DA52A4-720A-4AAE-86DA-DCA14FF043A6}"/>
              </a:ext>
            </a:extLst>
          </p:cNvPr>
          <p:cNvSpPr/>
          <p:nvPr/>
        </p:nvSpPr>
        <p:spPr>
          <a:xfrm>
            <a:off x="1" y="0"/>
            <a:ext cx="4276164" cy="685800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98C47-D2D9-4499-8594-F16FF2264E66}"/>
              </a:ext>
            </a:extLst>
          </p:cNvPr>
          <p:cNvSpPr/>
          <p:nvPr/>
        </p:nvSpPr>
        <p:spPr>
          <a:xfrm>
            <a:off x="237109" y="1329574"/>
            <a:ext cx="3801948" cy="4198851"/>
          </a:xfrm>
          <a:custGeom>
            <a:avLst/>
            <a:gdLst>
              <a:gd name="connsiteX0" fmla="*/ 0 w 2940147"/>
              <a:gd name="connsiteY0" fmla="*/ 0 h 1505243"/>
              <a:gd name="connsiteX1" fmla="*/ 2940147 w 2940147"/>
              <a:gd name="connsiteY1" fmla="*/ 0 h 1505243"/>
              <a:gd name="connsiteX2" fmla="*/ 2940147 w 2940147"/>
              <a:gd name="connsiteY2" fmla="*/ 1505243 h 1505243"/>
              <a:gd name="connsiteX3" fmla="*/ 0 w 2940147"/>
              <a:gd name="connsiteY3" fmla="*/ 1505243 h 1505243"/>
              <a:gd name="connsiteX4" fmla="*/ 0 w 2940147"/>
              <a:gd name="connsiteY4" fmla="*/ 0 h 1505243"/>
              <a:gd name="connsiteX0" fmla="*/ 0 w 3460652"/>
              <a:gd name="connsiteY0" fmla="*/ 0 h 1814732"/>
              <a:gd name="connsiteX1" fmla="*/ 3460652 w 3460652"/>
              <a:gd name="connsiteY1" fmla="*/ 309489 h 1814732"/>
              <a:gd name="connsiteX2" fmla="*/ 3460652 w 3460652"/>
              <a:gd name="connsiteY2" fmla="*/ 1814732 h 1814732"/>
              <a:gd name="connsiteX3" fmla="*/ 520505 w 3460652"/>
              <a:gd name="connsiteY3" fmla="*/ 1814732 h 1814732"/>
              <a:gd name="connsiteX4" fmla="*/ 0 w 3460652"/>
              <a:gd name="connsiteY4" fmla="*/ 0 h 1814732"/>
              <a:gd name="connsiteX0" fmla="*/ 2559 w 3463211"/>
              <a:gd name="connsiteY0" fmla="*/ 0 h 1814732"/>
              <a:gd name="connsiteX1" fmla="*/ 3463211 w 3463211"/>
              <a:gd name="connsiteY1" fmla="*/ 309489 h 1814732"/>
              <a:gd name="connsiteX2" fmla="*/ 3463211 w 3463211"/>
              <a:gd name="connsiteY2" fmla="*/ 1814732 h 1814732"/>
              <a:gd name="connsiteX3" fmla="*/ 523064 w 3463211"/>
              <a:gd name="connsiteY3" fmla="*/ 1814732 h 1814732"/>
              <a:gd name="connsiteX4" fmla="*/ 2559 w 3463211"/>
              <a:gd name="connsiteY4" fmla="*/ 0 h 1814732"/>
              <a:gd name="connsiteX0" fmla="*/ 12942 w 3473594"/>
              <a:gd name="connsiteY0" fmla="*/ 0 h 1814732"/>
              <a:gd name="connsiteX1" fmla="*/ 3473594 w 3473594"/>
              <a:gd name="connsiteY1" fmla="*/ 309489 h 1814732"/>
              <a:gd name="connsiteX2" fmla="*/ 3473594 w 3473594"/>
              <a:gd name="connsiteY2" fmla="*/ 1814732 h 1814732"/>
              <a:gd name="connsiteX3" fmla="*/ 533447 w 3473594"/>
              <a:gd name="connsiteY3" fmla="*/ 1814732 h 1814732"/>
              <a:gd name="connsiteX4" fmla="*/ 12942 w 3473594"/>
              <a:gd name="connsiteY4" fmla="*/ 0 h 1814732"/>
              <a:gd name="connsiteX0" fmla="*/ 205308 w 3665960"/>
              <a:gd name="connsiteY0" fmla="*/ 0 h 1814732"/>
              <a:gd name="connsiteX1" fmla="*/ 3665960 w 3665960"/>
              <a:gd name="connsiteY1" fmla="*/ 309489 h 1814732"/>
              <a:gd name="connsiteX2" fmla="*/ 3665960 w 3665960"/>
              <a:gd name="connsiteY2" fmla="*/ 1814732 h 1814732"/>
              <a:gd name="connsiteX3" fmla="*/ 725813 w 3665960"/>
              <a:gd name="connsiteY3" fmla="*/ 1814732 h 1814732"/>
              <a:gd name="connsiteX4" fmla="*/ 503075 w 3665960"/>
              <a:gd name="connsiteY4" fmla="*/ 696351 h 1814732"/>
              <a:gd name="connsiteX5" fmla="*/ 205308 w 3665960"/>
              <a:gd name="connsiteY5" fmla="*/ 0 h 1814732"/>
              <a:gd name="connsiteX0" fmla="*/ 280228 w 3417324"/>
              <a:gd name="connsiteY0" fmla="*/ 0 h 2096086"/>
              <a:gd name="connsiteX1" fmla="*/ 3417324 w 3417324"/>
              <a:gd name="connsiteY1" fmla="*/ 590843 h 2096086"/>
              <a:gd name="connsiteX2" fmla="*/ 3417324 w 3417324"/>
              <a:gd name="connsiteY2" fmla="*/ 2096086 h 2096086"/>
              <a:gd name="connsiteX3" fmla="*/ 477177 w 3417324"/>
              <a:gd name="connsiteY3" fmla="*/ 2096086 h 2096086"/>
              <a:gd name="connsiteX4" fmla="*/ 254439 w 3417324"/>
              <a:gd name="connsiteY4" fmla="*/ 977705 h 2096086"/>
              <a:gd name="connsiteX5" fmla="*/ 280228 w 3417324"/>
              <a:gd name="connsiteY5" fmla="*/ 0 h 2096086"/>
              <a:gd name="connsiteX0" fmla="*/ 350047 w 3487143"/>
              <a:gd name="connsiteY0" fmla="*/ 0 h 2096086"/>
              <a:gd name="connsiteX1" fmla="*/ 3487143 w 3487143"/>
              <a:gd name="connsiteY1" fmla="*/ 590843 h 2096086"/>
              <a:gd name="connsiteX2" fmla="*/ 3487143 w 3487143"/>
              <a:gd name="connsiteY2" fmla="*/ 2096086 h 2096086"/>
              <a:gd name="connsiteX3" fmla="*/ 546996 w 3487143"/>
              <a:gd name="connsiteY3" fmla="*/ 2096086 h 2096086"/>
              <a:gd name="connsiteX4" fmla="*/ 141378 w 3487143"/>
              <a:gd name="connsiteY4" fmla="*/ 1188721 h 2096086"/>
              <a:gd name="connsiteX5" fmla="*/ 350047 w 3487143"/>
              <a:gd name="connsiteY5" fmla="*/ 0 h 2096086"/>
              <a:gd name="connsiteX0" fmla="*/ 381204 w 3518300"/>
              <a:gd name="connsiteY0" fmla="*/ 0 h 2096086"/>
              <a:gd name="connsiteX1" fmla="*/ 3518300 w 3518300"/>
              <a:gd name="connsiteY1" fmla="*/ 590843 h 2096086"/>
              <a:gd name="connsiteX2" fmla="*/ 3518300 w 3518300"/>
              <a:gd name="connsiteY2" fmla="*/ 2096086 h 2096086"/>
              <a:gd name="connsiteX3" fmla="*/ 578153 w 3518300"/>
              <a:gd name="connsiteY3" fmla="*/ 2096086 h 2096086"/>
              <a:gd name="connsiteX4" fmla="*/ 172535 w 3518300"/>
              <a:gd name="connsiteY4" fmla="*/ 1188721 h 2096086"/>
              <a:gd name="connsiteX5" fmla="*/ 381204 w 3518300"/>
              <a:gd name="connsiteY5" fmla="*/ 0 h 2096086"/>
              <a:gd name="connsiteX0" fmla="*/ 381204 w 3518300"/>
              <a:gd name="connsiteY0" fmla="*/ 0 h 2336936"/>
              <a:gd name="connsiteX1" fmla="*/ 3518300 w 3518300"/>
              <a:gd name="connsiteY1" fmla="*/ 590843 h 2336936"/>
              <a:gd name="connsiteX2" fmla="*/ 3518300 w 3518300"/>
              <a:gd name="connsiteY2" fmla="*/ 2096086 h 2336936"/>
              <a:gd name="connsiteX3" fmla="*/ 578153 w 3518300"/>
              <a:gd name="connsiteY3" fmla="*/ 2096086 h 2336936"/>
              <a:gd name="connsiteX4" fmla="*/ 116266 w 3518300"/>
              <a:gd name="connsiteY4" fmla="*/ 2300068 h 2336936"/>
              <a:gd name="connsiteX5" fmla="*/ 172535 w 3518300"/>
              <a:gd name="connsiteY5" fmla="*/ 1188721 h 2336936"/>
              <a:gd name="connsiteX6" fmla="*/ 381204 w 3518300"/>
              <a:gd name="connsiteY6" fmla="*/ 0 h 2336936"/>
              <a:gd name="connsiteX0" fmla="*/ 381204 w 3518300"/>
              <a:gd name="connsiteY0" fmla="*/ 0 h 2376078"/>
              <a:gd name="connsiteX1" fmla="*/ 3518300 w 3518300"/>
              <a:gd name="connsiteY1" fmla="*/ 590843 h 2376078"/>
              <a:gd name="connsiteX2" fmla="*/ 3518300 w 3518300"/>
              <a:gd name="connsiteY2" fmla="*/ 2096086 h 2376078"/>
              <a:gd name="connsiteX3" fmla="*/ 578153 w 3518300"/>
              <a:gd name="connsiteY3" fmla="*/ 2096086 h 2376078"/>
              <a:gd name="connsiteX4" fmla="*/ 102198 w 3518300"/>
              <a:gd name="connsiteY4" fmla="*/ 2342271 h 2376078"/>
              <a:gd name="connsiteX5" fmla="*/ 172535 w 3518300"/>
              <a:gd name="connsiteY5" fmla="*/ 1188721 h 2376078"/>
              <a:gd name="connsiteX6" fmla="*/ 381204 w 3518300"/>
              <a:gd name="connsiteY6" fmla="*/ 0 h 2376078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578153 w 3518300"/>
              <a:gd name="connsiteY3" fmla="*/ 2096086 h 5430129"/>
              <a:gd name="connsiteX4" fmla="*/ 102198 w 3518300"/>
              <a:gd name="connsiteY4" fmla="*/ 2342271 h 5430129"/>
              <a:gd name="connsiteX5" fmla="*/ 172535 w 3518300"/>
              <a:gd name="connsiteY5" fmla="*/ 1188721 h 5430129"/>
              <a:gd name="connsiteX6" fmla="*/ 381204 w 3518300"/>
              <a:gd name="connsiteY6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663712 w 3518300"/>
              <a:gd name="connsiteY3" fmla="*/ 199057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12020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54223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354223 w 3518300"/>
              <a:gd name="connsiteY4" fmla="*/ 2229729 h 5470480"/>
              <a:gd name="connsiteX5" fmla="*/ 578153 w 3518300"/>
              <a:gd name="connsiteY5" fmla="*/ 2096086 h 5470480"/>
              <a:gd name="connsiteX6" fmla="*/ 102198 w 3518300"/>
              <a:gd name="connsiteY6" fmla="*/ 2342271 h 5470480"/>
              <a:gd name="connsiteX7" fmla="*/ 172535 w 3518300"/>
              <a:gd name="connsiteY7" fmla="*/ 1188721 h 5470480"/>
              <a:gd name="connsiteX8" fmla="*/ 381204 w 3518300"/>
              <a:gd name="connsiteY8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677780 w 3518300"/>
              <a:gd name="connsiteY4" fmla="*/ 2848707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24561 w 3518300"/>
              <a:gd name="connsiteY5" fmla="*/ 2356338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83804"/>
              <a:gd name="connsiteX1" fmla="*/ 3518300 w 3518300"/>
              <a:gd name="connsiteY1" fmla="*/ 590843 h 5483804"/>
              <a:gd name="connsiteX2" fmla="*/ 2561697 w 3518300"/>
              <a:gd name="connsiteY2" fmla="*/ 5430129 h 5483804"/>
              <a:gd name="connsiteX3" fmla="*/ 1832525 w 3518300"/>
              <a:gd name="connsiteY3" fmla="*/ 3523957 h 5483804"/>
              <a:gd name="connsiteX4" fmla="*/ 1466764 w 3518300"/>
              <a:gd name="connsiteY4" fmla="*/ 2890909 h 5483804"/>
              <a:gd name="connsiteX5" fmla="*/ 1424561 w 3518300"/>
              <a:gd name="connsiteY5" fmla="*/ 2356338 h 5483804"/>
              <a:gd name="connsiteX6" fmla="*/ 578153 w 3518300"/>
              <a:gd name="connsiteY6" fmla="*/ 2096086 h 5483804"/>
              <a:gd name="connsiteX7" fmla="*/ 102198 w 3518300"/>
              <a:gd name="connsiteY7" fmla="*/ 2342271 h 5483804"/>
              <a:gd name="connsiteX8" fmla="*/ 172535 w 3518300"/>
              <a:gd name="connsiteY8" fmla="*/ 1188721 h 5483804"/>
              <a:gd name="connsiteX9" fmla="*/ 381204 w 3518300"/>
              <a:gd name="connsiteY9" fmla="*/ 0 h 5483804"/>
              <a:gd name="connsiteX0" fmla="*/ 381204 w 3518300"/>
              <a:gd name="connsiteY0" fmla="*/ 0 h 5564593"/>
              <a:gd name="connsiteX1" fmla="*/ 3518300 w 3518300"/>
              <a:gd name="connsiteY1" fmla="*/ 590843 h 5564593"/>
              <a:gd name="connsiteX2" fmla="*/ 2561697 w 3518300"/>
              <a:gd name="connsiteY2" fmla="*/ 5430129 h 5564593"/>
              <a:gd name="connsiteX3" fmla="*/ 2001336 w 3518300"/>
              <a:gd name="connsiteY3" fmla="*/ 4157002 h 5564593"/>
              <a:gd name="connsiteX4" fmla="*/ 1832525 w 3518300"/>
              <a:gd name="connsiteY4" fmla="*/ 3523957 h 5564593"/>
              <a:gd name="connsiteX5" fmla="*/ 1466764 w 3518300"/>
              <a:gd name="connsiteY5" fmla="*/ 2890909 h 5564593"/>
              <a:gd name="connsiteX6" fmla="*/ 1424561 w 3518300"/>
              <a:gd name="connsiteY6" fmla="*/ 2356338 h 5564593"/>
              <a:gd name="connsiteX7" fmla="*/ 578153 w 3518300"/>
              <a:gd name="connsiteY7" fmla="*/ 2096086 h 5564593"/>
              <a:gd name="connsiteX8" fmla="*/ 102198 w 3518300"/>
              <a:gd name="connsiteY8" fmla="*/ 2342271 h 5564593"/>
              <a:gd name="connsiteX9" fmla="*/ 172535 w 3518300"/>
              <a:gd name="connsiteY9" fmla="*/ 1188721 h 5564593"/>
              <a:gd name="connsiteX10" fmla="*/ 381204 w 3518300"/>
              <a:gd name="connsiteY10" fmla="*/ 0 h 5564593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19982 w 3518300"/>
              <a:gd name="connsiteY3" fmla="*/ 4044461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561811"/>
              <a:gd name="connsiteX1" fmla="*/ 3518300 w 3518300"/>
              <a:gd name="connsiteY1" fmla="*/ 590843 h 5561811"/>
              <a:gd name="connsiteX2" fmla="*/ 2561697 w 3518300"/>
              <a:gd name="connsiteY2" fmla="*/ 5430129 h 5561811"/>
              <a:gd name="connsiteX3" fmla="*/ 1719982 w 3518300"/>
              <a:gd name="connsiteY3" fmla="*/ 4114799 h 5561811"/>
              <a:gd name="connsiteX4" fmla="*/ 1832525 w 3518300"/>
              <a:gd name="connsiteY4" fmla="*/ 3523957 h 5561811"/>
              <a:gd name="connsiteX5" fmla="*/ 1466764 w 3518300"/>
              <a:gd name="connsiteY5" fmla="*/ 2890909 h 5561811"/>
              <a:gd name="connsiteX6" fmla="*/ 1424561 w 3518300"/>
              <a:gd name="connsiteY6" fmla="*/ 2356338 h 5561811"/>
              <a:gd name="connsiteX7" fmla="*/ 578153 w 3518300"/>
              <a:gd name="connsiteY7" fmla="*/ 2096086 h 5561811"/>
              <a:gd name="connsiteX8" fmla="*/ 102198 w 3518300"/>
              <a:gd name="connsiteY8" fmla="*/ 2342271 h 5561811"/>
              <a:gd name="connsiteX9" fmla="*/ 172535 w 3518300"/>
              <a:gd name="connsiteY9" fmla="*/ 1188721 h 5561811"/>
              <a:gd name="connsiteX10" fmla="*/ 381204 w 3518300"/>
              <a:gd name="connsiteY10" fmla="*/ 0 h 5561811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66371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71998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05914 w 3518300"/>
              <a:gd name="connsiteY3" fmla="*/ 4044460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670724"/>
              <a:gd name="connsiteX1" fmla="*/ 3518300 w 3518300"/>
              <a:gd name="connsiteY1" fmla="*/ 590843 h 5670724"/>
              <a:gd name="connsiteX2" fmla="*/ 2561697 w 3518300"/>
              <a:gd name="connsiteY2" fmla="*/ 5430129 h 5670724"/>
              <a:gd name="connsiteX3" fmla="*/ 1973201 w 3518300"/>
              <a:gd name="connsiteY3" fmla="*/ 4846319 h 5670724"/>
              <a:gd name="connsiteX4" fmla="*/ 1705914 w 3518300"/>
              <a:gd name="connsiteY4" fmla="*/ 4044460 h 5670724"/>
              <a:gd name="connsiteX5" fmla="*/ 1832525 w 3518300"/>
              <a:gd name="connsiteY5" fmla="*/ 3523957 h 5670724"/>
              <a:gd name="connsiteX6" fmla="*/ 1466764 w 3518300"/>
              <a:gd name="connsiteY6" fmla="*/ 2890909 h 5670724"/>
              <a:gd name="connsiteX7" fmla="*/ 1424561 w 3518300"/>
              <a:gd name="connsiteY7" fmla="*/ 2356338 h 5670724"/>
              <a:gd name="connsiteX8" fmla="*/ 578153 w 3518300"/>
              <a:gd name="connsiteY8" fmla="*/ 2096086 h 5670724"/>
              <a:gd name="connsiteX9" fmla="*/ 102198 w 3518300"/>
              <a:gd name="connsiteY9" fmla="*/ 2342271 h 5670724"/>
              <a:gd name="connsiteX10" fmla="*/ 172535 w 3518300"/>
              <a:gd name="connsiteY10" fmla="*/ 1188721 h 5670724"/>
              <a:gd name="connsiteX11" fmla="*/ 381204 w 3518300"/>
              <a:gd name="connsiteY11" fmla="*/ 0 h 5670724"/>
              <a:gd name="connsiteX0" fmla="*/ 381204 w 3518300"/>
              <a:gd name="connsiteY0" fmla="*/ 0 h 5660640"/>
              <a:gd name="connsiteX1" fmla="*/ 3518300 w 3518300"/>
              <a:gd name="connsiteY1" fmla="*/ 590843 h 5660640"/>
              <a:gd name="connsiteX2" fmla="*/ 2561697 w 3518300"/>
              <a:gd name="connsiteY2" fmla="*/ 5430129 h 5660640"/>
              <a:gd name="connsiteX3" fmla="*/ 2113878 w 3518300"/>
              <a:gd name="connsiteY3" fmla="*/ 4775981 h 5660640"/>
              <a:gd name="connsiteX4" fmla="*/ 1705914 w 3518300"/>
              <a:gd name="connsiteY4" fmla="*/ 4044460 h 5660640"/>
              <a:gd name="connsiteX5" fmla="*/ 1832525 w 3518300"/>
              <a:gd name="connsiteY5" fmla="*/ 3523957 h 5660640"/>
              <a:gd name="connsiteX6" fmla="*/ 1466764 w 3518300"/>
              <a:gd name="connsiteY6" fmla="*/ 2890909 h 5660640"/>
              <a:gd name="connsiteX7" fmla="*/ 1424561 w 3518300"/>
              <a:gd name="connsiteY7" fmla="*/ 2356338 h 5660640"/>
              <a:gd name="connsiteX8" fmla="*/ 578153 w 3518300"/>
              <a:gd name="connsiteY8" fmla="*/ 2096086 h 5660640"/>
              <a:gd name="connsiteX9" fmla="*/ 102198 w 3518300"/>
              <a:gd name="connsiteY9" fmla="*/ 2342271 h 5660640"/>
              <a:gd name="connsiteX10" fmla="*/ 172535 w 3518300"/>
              <a:gd name="connsiteY10" fmla="*/ 1188721 h 5660640"/>
              <a:gd name="connsiteX11" fmla="*/ 381204 w 3518300"/>
              <a:gd name="connsiteY11" fmla="*/ 0 h 5660640"/>
              <a:gd name="connsiteX0" fmla="*/ 381204 w 3518300"/>
              <a:gd name="connsiteY0" fmla="*/ 0 h 5637903"/>
              <a:gd name="connsiteX1" fmla="*/ 3518300 w 3518300"/>
              <a:gd name="connsiteY1" fmla="*/ 590843 h 5637903"/>
              <a:gd name="connsiteX2" fmla="*/ 2561697 w 3518300"/>
              <a:gd name="connsiteY2" fmla="*/ 5430129 h 5637903"/>
              <a:gd name="connsiteX3" fmla="*/ 1973201 w 3518300"/>
              <a:gd name="connsiteY3" fmla="*/ 4593101 h 5637903"/>
              <a:gd name="connsiteX4" fmla="*/ 1705914 w 3518300"/>
              <a:gd name="connsiteY4" fmla="*/ 4044460 h 5637903"/>
              <a:gd name="connsiteX5" fmla="*/ 1832525 w 3518300"/>
              <a:gd name="connsiteY5" fmla="*/ 3523957 h 5637903"/>
              <a:gd name="connsiteX6" fmla="*/ 1466764 w 3518300"/>
              <a:gd name="connsiteY6" fmla="*/ 2890909 h 5637903"/>
              <a:gd name="connsiteX7" fmla="*/ 1424561 w 3518300"/>
              <a:gd name="connsiteY7" fmla="*/ 2356338 h 5637903"/>
              <a:gd name="connsiteX8" fmla="*/ 578153 w 3518300"/>
              <a:gd name="connsiteY8" fmla="*/ 2096086 h 5637903"/>
              <a:gd name="connsiteX9" fmla="*/ 102198 w 3518300"/>
              <a:gd name="connsiteY9" fmla="*/ 2342271 h 5637903"/>
              <a:gd name="connsiteX10" fmla="*/ 172535 w 3518300"/>
              <a:gd name="connsiteY10" fmla="*/ 1188721 h 5637903"/>
              <a:gd name="connsiteX11" fmla="*/ 381204 w 3518300"/>
              <a:gd name="connsiteY11" fmla="*/ 0 h 5637903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832525 w 3518300"/>
              <a:gd name="connsiteY5" fmla="*/ 3523957 h 5640844"/>
              <a:gd name="connsiteX6" fmla="*/ 1466764 w 3518300"/>
              <a:gd name="connsiteY6" fmla="*/ 2890909 h 5640844"/>
              <a:gd name="connsiteX7" fmla="*/ 1424561 w 3518300"/>
              <a:gd name="connsiteY7" fmla="*/ 2356338 h 5640844"/>
              <a:gd name="connsiteX8" fmla="*/ 578153 w 3518300"/>
              <a:gd name="connsiteY8" fmla="*/ 2096086 h 5640844"/>
              <a:gd name="connsiteX9" fmla="*/ 102198 w 3518300"/>
              <a:gd name="connsiteY9" fmla="*/ 2342271 h 5640844"/>
              <a:gd name="connsiteX10" fmla="*/ 172535 w 3518300"/>
              <a:gd name="connsiteY10" fmla="*/ 1188721 h 5640844"/>
              <a:gd name="connsiteX11" fmla="*/ 381204 w 3518300"/>
              <a:gd name="connsiteY11" fmla="*/ 0 h 5640844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649644 w 3518300"/>
              <a:gd name="connsiteY5" fmla="*/ 3974121 h 5640844"/>
              <a:gd name="connsiteX6" fmla="*/ 1832525 w 3518300"/>
              <a:gd name="connsiteY6" fmla="*/ 3523957 h 5640844"/>
              <a:gd name="connsiteX7" fmla="*/ 1466764 w 3518300"/>
              <a:gd name="connsiteY7" fmla="*/ 2890909 h 5640844"/>
              <a:gd name="connsiteX8" fmla="*/ 1424561 w 3518300"/>
              <a:gd name="connsiteY8" fmla="*/ 2356338 h 5640844"/>
              <a:gd name="connsiteX9" fmla="*/ 578153 w 3518300"/>
              <a:gd name="connsiteY9" fmla="*/ 2096086 h 5640844"/>
              <a:gd name="connsiteX10" fmla="*/ 102198 w 3518300"/>
              <a:gd name="connsiteY10" fmla="*/ 2342271 h 5640844"/>
              <a:gd name="connsiteX11" fmla="*/ 172535 w 3518300"/>
              <a:gd name="connsiteY11" fmla="*/ 1188721 h 5640844"/>
              <a:gd name="connsiteX12" fmla="*/ 381204 w 3518300"/>
              <a:gd name="connsiteY12" fmla="*/ 0 h 5640844"/>
              <a:gd name="connsiteX0" fmla="*/ 398747 w 3535843"/>
              <a:gd name="connsiteY0" fmla="*/ 965 h 5641809"/>
              <a:gd name="connsiteX1" fmla="*/ 3535843 w 3535843"/>
              <a:gd name="connsiteY1" fmla="*/ 591808 h 5641809"/>
              <a:gd name="connsiteX2" fmla="*/ 2579240 w 3535843"/>
              <a:gd name="connsiteY2" fmla="*/ 5431094 h 5641809"/>
              <a:gd name="connsiteX3" fmla="*/ 1990744 w 3535843"/>
              <a:gd name="connsiteY3" fmla="*/ 4594066 h 5641809"/>
              <a:gd name="connsiteX4" fmla="*/ 1723457 w 3535843"/>
              <a:gd name="connsiteY4" fmla="*/ 4045425 h 5641809"/>
              <a:gd name="connsiteX5" fmla="*/ 1667187 w 3535843"/>
              <a:gd name="connsiteY5" fmla="*/ 3975086 h 5641809"/>
              <a:gd name="connsiteX6" fmla="*/ 1850068 w 3535843"/>
              <a:gd name="connsiteY6" fmla="*/ 3524922 h 5641809"/>
              <a:gd name="connsiteX7" fmla="*/ 1484307 w 3535843"/>
              <a:gd name="connsiteY7" fmla="*/ 2891874 h 5641809"/>
              <a:gd name="connsiteX8" fmla="*/ 1442104 w 3535843"/>
              <a:gd name="connsiteY8" fmla="*/ 2357303 h 5641809"/>
              <a:gd name="connsiteX9" fmla="*/ 595696 w 3535843"/>
              <a:gd name="connsiteY9" fmla="*/ 2097051 h 5641809"/>
              <a:gd name="connsiteX10" fmla="*/ 119741 w 3535843"/>
              <a:gd name="connsiteY10" fmla="*/ 2343236 h 5641809"/>
              <a:gd name="connsiteX11" fmla="*/ 190078 w 3535843"/>
              <a:gd name="connsiteY11" fmla="*/ 1189686 h 5641809"/>
              <a:gd name="connsiteX12" fmla="*/ 21267 w 3535843"/>
              <a:gd name="connsiteY12" fmla="*/ 472231 h 5641809"/>
              <a:gd name="connsiteX13" fmla="*/ 398747 w 3535843"/>
              <a:gd name="connsiteY13" fmla="*/ 965 h 5641809"/>
              <a:gd name="connsiteX0" fmla="*/ 381779 w 3518875"/>
              <a:gd name="connsiteY0" fmla="*/ 609 h 5641453"/>
              <a:gd name="connsiteX1" fmla="*/ 3518875 w 3518875"/>
              <a:gd name="connsiteY1" fmla="*/ 591452 h 5641453"/>
              <a:gd name="connsiteX2" fmla="*/ 2562272 w 3518875"/>
              <a:gd name="connsiteY2" fmla="*/ 5430738 h 5641453"/>
              <a:gd name="connsiteX3" fmla="*/ 1973776 w 3518875"/>
              <a:gd name="connsiteY3" fmla="*/ 4593710 h 5641453"/>
              <a:gd name="connsiteX4" fmla="*/ 1706489 w 3518875"/>
              <a:gd name="connsiteY4" fmla="*/ 4045069 h 5641453"/>
              <a:gd name="connsiteX5" fmla="*/ 1650219 w 3518875"/>
              <a:gd name="connsiteY5" fmla="*/ 3974730 h 5641453"/>
              <a:gd name="connsiteX6" fmla="*/ 1833100 w 3518875"/>
              <a:gd name="connsiteY6" fmla="*/ 3524566 h 5641453"/>
              <a:gd name="connsiteX7" fmla="*/ 1467339 w 3518875"/>
              <a:gd name="connsiteY7" fmla="*/ 2891518 h 5641453"/>
              <a:gd name="connsiteX8" fmla="*/ 1425136 w 3518875"/>
              <a:gd name="connsiteY8" fmla="*/ 2356947 h 5641453"/>
              <a:gd name="connsiteX9" fmla="*/ 578728 w 3518875"/>
              <a:gd name="connsiteY9" fmla="*/ 2096695 h 5641453"/>
              <a:gd name="connsiteX10" fmla="*/ 102773 w 3518875"/>
              <a:gd name="connsiteY10" fmla="*/ 2342880 h 5641453"/>
              <a:gd name="connsiteX11" fmla="*/ 173110 w 3518875"/>
              <a:gd name="connsiteY11" fmla="*/ 1189330 h 5641453"/>
              <a:gd name="connsiteX12" fmla="*/ 4299 w 3518875"/>
              <a:gd name="connsiteY12" fmla="*/ 471875 h 5641453"/>
              <a:gd name="connsiteX13" fmla="*/ 381779 w 3518875"/>
              <a:gd name="connsiteY13" fmla="*/ 609 h 5641453"/>
              <a:gd name="connsiteX0" fmla="*/ 381779 w 3518875"/>
              <a:gd name="connsiteY0" fmla="*/ 444 h 5641288"/>
              <a:gd name="connsiteX1" fmla="*/ 3518875 w 3518875"/>
              <a:gd name="connsiteY1" fmla="*/ 591287 h 5641288"/>
              <a:gd name="connsiteX2" fmla="*/ 2562272 w 3518875"/>
              <a:gd name="connsiteY2" fmla="*/ 5430573 h 5641288"/>
              <a:gd name="connsiteX3" fmla="*/ 1973776 w 3518875"/>
              <a:gd name="connsiteY3" fmla="*/ 4593545 h 5641288"/>
              <a:gd name="connsiteX4" fmla="*/ 1706489 w 3518875"/>
              <a:gd name="connsiteY4" fmla="*/ 4044904 h 5641288"/>
              <a:gd name="connsiteX5" fmla="*/ 1650219 w 3518875"/>
              <a:gd name="connsiteY5" fmla="*/ 3974565 h 5641288"/>
              <a:gd name="connsiteX6" fmla="*/ 1833100 w 3518875"/>
              <a:gd name="connsiteY6" fmla="*/ 3524401 h 5641288"/>
              <a:gd name="connsiteX7" fmla="*/ 1467339 w 3518875"/>
              <a:gd name="connsiteY7" fmla="*/ 2891353 h 5641288"/>
              <a:gd name="connsiteX8" fmla="*/ 1425136 w 3518875"/>
              <a:gd name="connsiteY8" fmla="*/ 2356782 h 5641288"/>
              <a:gd name="connsiteX9" fmla="*/ 578728 w 3518875"/>
              <a:gd name="connsiteY9" fmla="*/ 2096530 h 5641288"/>
              <a:gd name="connsiteX10" fmla="*/ 102773 w 3518875"/>
              <a:gd name="connsiteY10" fmla="*/ 2342715 h 5641288"/>
              <a:gd name="connsiteX11" fmla="*/ 173110 w 3518875"/>
              <a:gd name="connsiteY11" fmla="*/ 1189165 h 5641288"/>
              <a:gd name="connsiteX12" fmla="*/ 4299 w 3518875"/>
              <a:gd name="connsiteY12" fmla="*/ 471710 h 5641288"/>
              <a:gd name="connsiteX13" fmla="*/ 381779 w 3518875"/>
              <a:gd name="connsiteY13" fmla="*/ 444 h 5641288"/>
              <a:gd name="connsiteX0" fmla="*/ 775675 w 3518875"/>
              <a:gd name="connsiteY0" fmla="*/ 562 h 5500729"/>
              <a:gd name="connsiteX1" fmla="*/ 3518875 w 3518875"/>
              <a:gd name="connsiteY1" fmla="*/ 450728 h 5500729"/>
              <a:gd name="connsiteX2" fmla="*/ 2562272 w 3518875"/>
              <a:gd name="connsiteY2" fmla="*/ 5290014 h 5500729"/>
              <a:gd name="connsiteX3" fmla="*/ 1973776 w 3518875"/>
              <a:gd name="connsiteY3" fmla="*/ 4452986 h 5500729"/>
              <a:gd name="connsiteX4" fmla="*/ 1706489 w 3518875"/>
              <a:gd name="connsiteY4" fmla="*/ 3904345 h 5500729"/>
              <a:gd name="connsiteX5" fmla="*/ 1650219 w 3518875"/>
              <a:gd name="connsiteY5" fmla="*/ 3834006 h 5500729"/>
              <a:gd name="connsiteX6" fmla="*/ 1833100 w 3518875"/>
              <a:gd name="connsiteY6" fmla="*/ 3383842 h 5500729"/>
              <a:gd name="connsiteX7" fmla="*/ 1467339 w 3518875"/>
              <a:gd name="connsiteY7" fmla="*/ 2750794 h 5500729"/>
              <a:gd name="connsiteX8" fmla="*/ 1425136 w 3518875"/>
              <a:gd name="connsiteY8" fmla="*/ 2216223 h 5500729"/>
              <a:gd name="connsiteX9" fmla="*/ 578728 w 3518875"/>
              <a:gd name="connsiteY9" fmla="*/ 1955971 h 5500729"/>
              <a:gd name="connsiteX10" fmla="*/ 102773 w 3518875"/>
              <a:gd name="connsiteY10" fmla="*/ 2202156 h 5500729"/>
              <a:gd name="connsiteX11" fmla="*/ 173110 w 3518875"/>
              <a:gd name="connsiteY11" fmla="*/ 1048606 h 5500729"/>
              <a:gd name="connsiteX12" fmla="*/ 4299 w 3518875"/>
              <a:gd name="connsiteY12" fmla="*/ 331151 h 5500729"/>
              <a:gd name="connsiteX13" fmla="*/ 775675 w 3518875"/>
              <a:gd name="connsiteY13" fmla="*/ 562 h 5500729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816734 w 3433325"/>
              <a:gd name="connsiteY0" fmla="*/ 1275 h 5684322"/>
              <a:gd name="connsiteX1" fmla="*/ 3433325 w 3433325"/>
              <a:gd name="connsiteY1" fmla="*/ 634321 h 5684322"/>
              <a:gd name="connsiteX2" fmla="*/ 2476722 w 3433325"/>
              <a:gd name="connsiteY2" fmla="*/ 5473607 h 5684322"/>
              <a:gd name="connsiteX3" fmla="*/ 1888226 w 3433325"/>
              <a:gd name="connsiteY3" fmla="*/ 4636579 h 5684322"/>
              <a:gd name="connsiteX4" fmla="*/ 1620939 w 3433325"/>
              <a:gd name="connsiteY4" fmla="*/ 4087938 h 5684322"/>
              <a:gd name="connsiteX5" fmla="*/ 1564669 w 3433325"/>
              <a:gd name="connsiteY5" fmla="*/ 4017599 h 5684322"/>
              <a:gd name="connsiteX6" fmla="*/ 1747550 w 3433325"/>
              <a:gd name="connsiteY6" fmla="*/ 3567435 h 5684322"/>
              <a:gd name="connsiteX7" fmla="*/ 1381789 w 3433325"/>
              <a:gd name="connsiteY7" fmla="*/ 2934387 h 5684322"/>
              <a:gd name="connsiteX8" fmla="*/ 1339586 w 3433325"/>
              <a:gd name="connsiteY8" fmla="*/ 2399816 h 5684322"/>
              <a:gd name="connsiteX9" fmla="*/ 493178 w 3433325"/>
              <a:gd name="connsiteY9" fmla="*/ 2139564 h 5684322"/>
              <a:gd name="connsiteX10" fmla="*/ 17223 w 3433325"/>
              <a:gd name="connsiteY10" fmla="*/ 2385749 h 5684322"/>
              <a:gd name="connsiteX11" fmla="*/ 87560 w 3433325"/>
              <a:gd name="connsiteY11" fmla="*/ 1232199 h 5684322"/>
              <a:gd name="connsiteX12" fmla="*/ 186035 w 3433325"/>
              <a:gd name="connsiteY12" fmla="*/ 36442 h 5684322"/>
              <a:gd name="connsiteX13" fmla="*/ 816734 w 3433325"/>
              <a:gd name="connsiteY13" fmla="*/ 1275 h 5684322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61766 w 3437190"/>
              <a:gd name="connsiteY12" fmla="*/ 331948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175834 w 3437190"/>
              <a:gd name="connsiteY13" fmla="*/ 24754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91427 w 3437190"/>
              <a:gd name="connsiteY13" fmla="*/ 19127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268076 w 3487231"/>
              <a:gd name="connsiteY14" fmla="*/ 22458 h 5684405"/>
              <a:gd name="connsiteX15" fmla="*/ 870640 w 3487231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71131 w 3487231"/>
              <a:gd name="connsiteY14" fmla="*/ 303813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14860 w 3487231"/>
              <a:gd name="connsiteY14" fmla="*/ 275678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1238749 w 3487231"/>
              <a:gd name="connsiteY1" fmla="*/ 120933 h 5684405"/>
              <a:gd name="connsiteX2" fmla="*/ 3487231 w 3487231"/>
              <a:gd name="connsiteY2" fmla="*/ 634404 h 5684405"/>
              <a:gd name="connsiteX3" fmla="*/ 2530628 w 3487231"/>
              <a:gd name="connsiteY3" fmla="*/ 5473690 h 5684405"/>
              <a:gd name="connsiteX4" fmla="*/ 1942132 w 3487231"/>
              <a:gd name="connsiteY4" fmla="*/ 4636662 h 5684405"/>
              <a:gd name="connsiteX5" fmla="*/ 1674845 w 3487231"/>
              <a:gd name="connsiteY5" fmla="*/ 4088021 h 5684405"/>
              <a:gd name="connsiteX6" fmla="*/ 1618575 w 3487231"/>
              <a:gd name="connsiteY6" fmla="*/ 4017682 h 5684405"/>
              <a:gd name="connsiteX7" fmla="*/ 1801456 w 3487231"/>
              <a:gd name="connsiteY7" fmla="*/ 3567518 h 5684405"/>
              <a:gd name="connsiteX8" fmla="*/ 1435695 w 3487231"/>
              <a:gd name="connsiteY8" fmla="*/ 2934470 h 5684405"/>
              <a:gd name="connsiteX9" fmla="*/ 1393492 w 3487231"/>
              <a:gd name="connsiteY9" fmla="*/ 2399899 h 5684405"/>
              <a:gd name="connsiteX10" fmla="*/ 547084 w 3487231"/>
              <a:gd name="connsiteY10" fmla="*/ 2139647 h 5684405"/>
              <a:gd name="connsiteX11" fmla="*/ 71129 w 3487231"/>
              <a:gd name="connsiteY11" fmla="*/ 2385832 h 5684405"/>
              <a:gd name="connsiteX12" fmla="*/ 141466 w 3487231"/>
              <a:gd name="connsiteY12" fmla="*/ 1232282 h 5684405"/>
              <a:gd name="connsiteX13" fmla="*/ 792 w 3487231"/>
              <a:gd name="connsiteY13" fmla="*/ 557031 h 5684405"/>
              <a:gd name="connsiteX14" fmla="*/ 141468 w 3487231"/>
              <a:gd name="connsiteY14" fmla="*/ 191272 h 5684405"/>
              <a:gd name="connsiteX15" fmla="*/ 14860 w 3487231"/>
              <a:gd name="connsiteY15" fmla="*/ 275678 h 5684405"/>
              <a:gd name="connsiteX16" fmla="*/ 268076 w 3487231"/>
              <a:gd name="connsiteY16" fmla="*/ 22458 h 5684405"/>
              <a:gd name="connsiteX17" fmla="*/ 870640 w 3487231"/>
              <a:gd name="connsiteY17" fmla="*/ 1358 h 5684405"/>
              <a:gd name="connsiteX0" fmla="*/ 870640 w 3487231"/>
              <a:gd name="connsiteY0" fmla="*/ 105509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70640 w 3487231"/>
              <a:gd name="connsiteY17" fmla="*/ 105509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56572 w 3487231"/>
              <a:gd name="connsiteY17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49765 w 3487231"/>
              <a:gd name="connsiteY2" fmla="*/ 56271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1534171 w 3487231"/>
              <a:gd name="connsiteY3" fmla="*/ 534573 h 5788556"/>
              <a:gd name="connsiteX4" fmla="*/ 3487231 w 3487231"/>
              <a:gd name="connsiteY4" fmla="*/ 738555 h 5788556"/>
              <a:gd name="connsiteX5" fmla="*/ 2530628 w 3487231"/>
              <a:gd name="connsiteY5" fmla="*/ 5577841 h 5788556"/>
              <a:gd name="connsiteX6" fmla="*/ 1942132 w 3487231"/>
              <a:gd name="connsiteY6" fmla="*/ 4740813 h 5788556"/>
              <a:gd name="connsiteX7" fmla="*/ 1674845 w 3487231"/>
              <a:gd name="connsiteY7" fmla="*/ 4192172 h 5788556"/>
              <a:gd name="connsiteX8" fmla="*/ 1618575 w 3487231"/>
              <a:gd name="connsiteY8" fmla="*/ 4121833 h 5788556"/>
              <a:gd name="connsiteX9" fmla="*/ 1801456 w 3487231"/>
              <a:gd name="connsiteY9" fmla="*/ 3671669 h 5788556"/>
              <a:gd name="connsiteX10" fmla="*/ 1435695 w 3487231"/>
              <a:gd name="connsiteY10" fmla="*/ 3038621 h 5788556"/>
              <a:gd name="connsiteX11" fmla="*/ 1393492 w 3487231"/>
              <a:gd name="connsiteY11" fmla="*/ 2504050 h 5788556"/>
              <a:gd name="connsiteX12" fmla="*/ 547084 w 3487231"/>
              <a:gd name="connsiteY12" fmla="*/ 2243798 h 5788556"/>
              <a:gd name="connsiteX13" fmla="*/ 71129 w 3487231"/>
              <a:gd name="connsiteY13" fmla="*/ 2489983 h 5788556"/>
              <a:gd name="connsiteX14" fmla="*/ 141466 w 3487231"/>
              <a:gd name="connsiteY14" fmla="*/ 1336433 h 5788556"/>
              <a:gd name="connsiteX15" fmla="*/ 792 w 3487231"/>
              <a:gd name="connsiteY15" fmla="*/ 661182 h 5788556"/>
              <a:gd name="connsiteX16" fmla="*/ 141468 w 3487231"/>
              <a:gd name="connsiteY16" fmla="*/ 295423 h 5788556"/>
              <a:gd name="connsiteX17" fmla="*/ 14860 w 3487231"/>
              <a:gd name="connsiteY17" fmla="*/ 379829 h 5788556"/>
              <a:gd name="connsiteX18" fmla="*/ 268076 w 3487231"/>
              <a:gd name="connsiteY18" fmla="*/ 126609 h 5788556"/>
              <a:gd name="connsiteX19" fmla="*/ 856572 w 3487231"/>
              <a:gd name="connsiteY19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53457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35169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899930 w 3493466"/>
              <a:gd name="connsiteY4" fmla="*/ 647114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2012473 w 3493466"/>
              <a:gd name="connsiteY4" fmla="*/ 478301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93825 w 3492791"/>
              <a:gd name="connsiteY5" fmla="*/ 85813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23487 w 3492791"/>
              <a:gd name="connsiteY5" fmla="*/ 80186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90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51622 w 3492791"/>
              <a:gd name="connsiteY5" fmla="*/ 689318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89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20436 w 3492604"/>
              <a:gd name="connsiteY6" fmla="*/ 88626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62639 w 3492604"/>
              <a:gd name="connsiteY6" fmla="*/ 33762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561113 w 3492409"/>
              <a:gd name="connsiteY7" fmla="*/ 74558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743993 w 3492409"/>
              <a:gd name="connsiteY7" fmla="*/ 56270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2729926 w 3492193"/>
              <a:gd name="connsiteY8" fmla="*/ 872197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86196 w 3492193"/>
              <a:gd name="connsiteY7" fmla="*/ 492370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500754"/>
              <a:gd name="connsiteY0" fmla="*/ 49238 h 5788556"/>
              <a:gd name="connsiteX1" fmla="*/ 1140275 w 3500754"/>
              <a:gd name="connsiteY1" fmla="*/ 0 h 5788556"/>
              <a:gd name="connsiteX2" fmla="*/ 1463833 w 3500754"/>
              <a:gd name="connsiteY2" fmla="*/ 14068 h 5788556"/>
              <a:gd name="connsiteX3" fmla="*/ 1576374 w 3500754"/>
              <a:gd name="connsiteY3" fmla="*/ 323558 h 5788556"/>
              <a:gd name="connsiteX4" fmla="*/ 2012473 w 3500754"/>
              <a:gd name="connsiteY4" fmla="*/ 478301 h 5788556"/>
              <a:gd name="connsiteX5" fmla="*/ 2265689 w 3500754"/>
              <a:gd name="connsiteY5" fmla="*/ 576777 h 5788556"/>
              <a:gd name="connsiteX6" fmla="*/ 2462639 w 3500754"/>
              <a:gd name="connsiteY6" fmla="*/ 337625 h 5788556"/>
              <a:gd name="connsiteX7" fmla="*/ 2786196 w 3500754"/>
              <a:gd name="connsiteY7" fmla="*/ 492370 h 5788556"/>
              <a:gd name="connsiteX8" fmla="*/ 3053483 w 3500754"/>
              <a:gd name="connsiteY8" fmla="*/ 520504 h 5788556"/>
              <a:gd name="connsiteX9" fmla="*/ 3236362 w 3500754"/>
              <a:gd name="connsiteY9" fmla="*/ 661183 h 5788556"/>
              <a:gd name="connsiteX10" fmla="*/ 3487231 w 3500754"/>
              <a:gd name="connsiteY10" fmla="*/ 738555 h 5788556"/>
              <a:gd name="connsiteX11" fmla="*/ 2530628 w 3500754"/>
              <a:gd name="connsiteY11" fmla="*/ 5577841 h 5788556"/>
              <a:gd name="connsiteX12" fmla="*/ 1942132 w 3500754"/>
              <a:gd name="connsiteY12" fmla="*/ 4740813 h 5788556"/>
              <a:gd name="connsiteX13" fmla="*/ 1674845 w 3500754"/>
              <a:gd name="connsiteY13" fmla="*/ 4192172 h 5788556"/>
              <a:gd name="connsiteX14" fmla="*/ 1618575 w 3500754"/>
              <a:gd name="connsiteY14" fmla="*/ 4121833 h 5788556"/>
              <a:gd name="connsiteX15" fmla="*/ 1801456 w 3500754"/>
              <a:gd name="connsiteY15" fmla="*/ 3671669 h 5788556"/>
              <a:gd name="connsiteX16" fmla="*/ 1435695 w 3500754"/>
              <a:gd name="connsiteY16" fmla="*/ 3038621 h 5788556"/>
              <a:gd name="connsiteX17" fmla="*/ 1393492 w 3500754"/>
              <a:gd name="connsiteY17" fmla="*/ 2504050 h 5788556"/>
              <a:gd name="connsiteX18" fmla="*/ 547084 w 3500754"/>
              <a:gd name="connsiteY18" fmla="*/ 2243798 h 5788556"/>
              <a:gd name="connsiteX19" fmla="*/ 71129 w 3500754"/>
              <a:gd name="connsiteY19" fmla="*/ 2489983 h 5788556"/>
              <a:gd name="connsiteX20" fmla="*/ 141466 w 3500754"/>
              <a:gd name="connsiteY20" fmla="*/ 1336433 h 5788556"/>
              <a:gd name="connsiteX21" fmla="*/ 792 w 3500754"/>
              <a:gd name="connsiteY21" fmla="*/ 661182 h 5788556"/>
              <a:gd name="connsiteX22" fmla="*/ 141468 w 3500754"/>
              <a:gd name="connsiteY22" fmla="*/ 295423 h 5788556"/>
              <a:gd name="connsiteX23" fmla="*/ 14860 w 3500754"/>
              <a:gd name="connsiteY23" fmla="*/ 379829 h 5788556"/>
              <a:gd name="connsiteX24" fmla="*/ 268076 w 3500754"/>
              <a:gd name="connsiteY24" fmla="*/ 126609 h 5788556"/>
              <a:gd name="connsiteX25" fmla="*/ 856572 w 3500754"/>
              <a:gd name="connsiteY25" fmla="*/ 49238 h 5788556"/>
              <a:gd name="connsiteX0" fmla="*/ 856572 w 3609065"/>
              <a:gd name="connsiteY0" fmla="*/ 49238 h 5788556"/>
              <a:gd name="connsiteX1" fmla="*/ 1140275 w 3609065"/>
              <a:gd name="connsiteY1" fmla="*/ 0 h 5788556"/>
              <a:gd name="connsiteX2" fmla="*/ 1463833 w 3609065"/>
              <a:gd name="connsiteY2" fmla="*/ 14068 h 5788556"/>
              <a:gd name="connsiteX3" fmla="*/ 1576374 w 3609065"/>
              <a:gd name="connsiteY3" fmla="*/ 323558 h 5788556"/>
              <a:gd name="connsiteX4" fmla="*/ 2012473 w 3609065"/>
              <a:gd name="connsiteY4" fmla="*/ 478301 h 5788556"/>
              <a:gd name="connsiteX5" fmla="*/ 2265689 w 3609065"/>
              <a:gd name="connsiteY5" fmla="*/ 576777 h 5788556"/>
              <a:gd name="connsiteX6" fmla="*/ 2462639 w 3609065"/>
              <a:gd name="connsiteY6" fmla="*/ 337625 h 5788556"/>
              <a:gd name="connsiteX7" fmla="*/ 2786196 w 3609065"/>
              <a:gd name="connsiteY7" fmla="*/ 492370 h 5788556"/>
              <a:gd name="connsiteX8" fmla="*/ 3053483 w 3609065"/>
              <a:gd name="connsiteY8" fmla="*/ 520504 h 5788556"/>
              <a:gd name="connsiteX9" fmla="*/ 3236362 w 3609065"/>
              <a:gd name="connsiteY9" fmla="*/ 661183 h 5788556"/>
              <a:gd name="connsiteX10" fmla="*/ 3599772 w 3609065"/>
              <a:gd name="connsiteY10" fmla="*/ 2384475 h 5788556"/>
              <a:gd name="connsiteX11" fmla="*/ 2530628 w 3609065"/>
              <a:gd name="connsiteY11" fmla="*/ 5577841 h 5788556"/>
              <a:gd name="connsiteX12" fmla="*/ 1942132 w 3609065"/>
              <a:gd name="connsiteY12" fmla="*/ 4740813 h 5788556"/>
              <a:gd name="connsiteX13" fmla="*/ 1674845 w 3609065"/>
              <a:gd name="connsiteY13" fmla="*/ 4192172 h 5788556"/>
              <a:gd name="connsiteX14" fmla="*/ 1618575 w 3609065"/>
              <a:gd name="connsiteY14" fmla="*/ 4121833 h 5788556"/>
              <a:gd name="connsiteX15" fmla="*/ 1801456 w 3609065"/>
              <a:gd name="connsiteY15" fmla="*/ 3671669 h 5788556"/>
              <a:gd name="connsiteX16" fmla="*/ 1435695 w 3609065"/>
              <a:gd name="connsiteY16" fmla="*/ 3038621 h 5788556"/>
              <a:gd name="connsiteX17" fmla="*/ 1393492 w 3609065"/>
              <a:gd name="connsiteY17" fmla="*/ 2504050 h 5788556"/>
              <a:gd name="connsiteX18" fmla="*/ 547084 w 3609065"/>
              <a:gd name="connsiteY18" fmla="*/ 2243798 h 5788556"/>
              <a:gd name="connsiteX19" fmla="*/ 71129 w 3609065"/>
              <a:gd name="connsiteY19" fmla="*/ 2489983 h 5788556"/>
              <a:gd name="connsiteX20" fmla="*/ 141466 w 3609065"/>
              <a:gd name="connsiteY20" fmla="*/ 1336433 h 5788556"/>
              <a:gd name="connsiteX21" fmla="*/ 792 w 3609065"/>
              <a:gd name="connsiteY21" fmla="*/ 661182 h 5788556"/>
              <a:gd name="connsiteX22" fmla="*/ 141468 w 3609065"/>
              <a:gd name="connsiteY22" fmla="*/ 295423 h 5788556"/>
              <a:gd name="connsiteX23" fmla="*/ 14860 w 3609065"/>
              <a:gd name="connsiteY23" fmla="*/ 379829 h 5788556"/>
              <a:gd name="connsiteX24" fmla="*/ 268076 w 3609065"/>
              <a:gd name="connsiteY24" fmla="*/ 126609 h 5788556"/>
              <a:gd name="connsiteX25" fmla="*/ 856572 w 3609065"/>
              <a:gd name="connsiteY25" fmla="*/ 49238 h 5788556"/>
              <a:gd name="connsiteX0" fmla="*/ 856572 w 3609446"/>
              <a:gd name="connsiteY0" fmla="*/ 49238 h 5788556"/>
              <a:gd name="connsiteX1" fmla="*/ 1140275 w 3609446"/>
              <a:gd name="connsiteY1" fmla="*/ 0 h 5788556"/>
              <a:gd name="connsiteX2" fmla="*/ 1463833 w 3609446"/>
              <a:gd name="connsiteY2" fmla="*/ 14068 h 5788556"/>
              <a:gd name="connsiteX3" fmla="*/ 1576374 w 3609446"/>
              <a:gd name="connsiteY3" fmla="*/ 323558 h 5788556"/>
              <a:gd name="connsiteX4" fmla="*/ 2012473 w 3609446"/>
              <a:gd name="connsiteY4" fmla="*/ 478301 h 5788556"/>
              <a:gd name="connsiteX5" fmla="*/ 2265689 w 3609446"/>
              <a:gd name="connsiteY5" fmla="*/ 576777 h 5788556"/>
              <a:gd name="connsiteX6" fmla="*/ 2462639 w 3609446"/>
              <a:gd name="connsiteY6" fmla="*/ 337625 h 5788556"/>
              <a:gd name="connsiteX7" fmla="*/ 2786196 w 3609446"/>
              <a:gd name="connsiteY7" fmla="*/ 492370 h 5788556"/>
              <a:gd name="connsiteX8" fmla="*/ 3053483 w 3609446"/>
              <a:gd name="connsiteY8" fmla="*/ 520504 h 5788556"/>
              <a:gd name="connsiteX9" fmla="*/ 3250430 w 3609446"/>
              <a:gd name="connsiteY9" fmla="*/ 548642 h 5788556"/>
              <a:gd name="connsiteX10" fmla="*/ 3599772 w 3609446"/>
              <a:gd name="connsiteY10" fmla="*/ 2384475 h 5788556"/>
              <a:gd name="connsiteX11" fmla="*/ 2530628 w 3609446"/>
              <a:gd name="connsiteY11" fmla="*/ 5577841 h 5788556"/>
              <a:gd name="connsiteX12" fmla="*/ 1942132 w 3609446"/>
              <a:gd name="connsiteY12" fmla="*/ 4740813 h 5788556"/>
              <a:gd name="connsiteX13" fmla="*/ 1674845 w 3609446"/>
              <a:gd name="connsiteY13" fmla="*/ 4192172 h 5788556"/>
              <a:gd name="connsiteX14" fmla="*/ 1618575 w 3609446"/>
              <a:gd name="connsiteY14" fmla="*/ 4121833 h 5788556"/>
              <a:gd name="connsiteX15" fmla="*/ 1801456 w 3609446"/>
              <a:gd name="connsiteY15" fmla="*/ 3671669 h 5788556"/>
              <a:gd name="connsiteX16" fmla="*/ 1435695 w 3609446"/>
              <a:gd name="connsiteY16" fmla="*/ 3038621 h 5788556"/>
              <a:gd name="connsiteX17" fmla="*/ 1393492 w 3609446"/>
              <a:gd name="connsiteY17" fmla="*/ 2504050 h 5788556"/>
              <a:gd name="connsiteX18" fmla="*/ 547084 w 3609446"/>
              <a:gd name="connsiteY18" fmla="*/ 2243798 h 5788556"/>
              <a:gd name="connsiteX19" fmla="*/ 71129 w 3609446"/>
              <a:gd name="connsiteY19" fmla="*/ 2489983 h 5788556"/>
              <a:gd name="connsiteX20" fmla="*/ 141466 w 3609446"/>
              <a:gd name="connsiteY20" fmla="*/ 1336433 h 5788556"/>
              <a:gd name="connsiteX21" fmla="*/ 792 w 3609446"/>
              <a:gd name="connsiteY21" fmla="*/ 661182 h 5788556"/>
              <a:gd name="connsiteX22" fmla="*/ 141468 w 3609446"/>
              <a:gd name="connsiteY22" fmla="*/ 295423 h 5788556"/>
              <a:gd name="connsiteX23" fmla="*/ 14860 w 3609446"/>
              <a:gd name="connsiteY23" fmla="*/ 379829 h 5788556"/>
              <a:gd name="connsiteX24" fmla="*/ 268076 w 3609446"/>
              <a:gd name="connsiteY24" fmla="*/ 126609 h 5788556"/>
              <a:gd name="connsiteX25" fmla="*/ 856572 w 3609446"/>
              <a:gd name="connsiteY25" fmla="*/ 49238 h 5788556"/>
              <a:gd name="connsiteX0" fmla="*/ 856572 w 3634209"/>
              <a:gd name="connsiteY0" fmla="*/ 49238 h 5788556"/>
              <a:gd name="connsiteX1" fmla="*/ 1140275 w 3634209"/>
              <a:gd name="connsiteY1" fmla="*/ 0 h 5788556"/>
              <a:gd name="connsiteX2" fmla="*/ 1463833 w 3634209"/>
              <a:gd name="connsiteY2" fmla="*/ 14068 h 5788556"/>
              <a:gd name="connsiteX3" fmla="*/ 1576374 w 3634209"/>
              <a:gd name="connsiteY3" fmla="*/ 323558 h 5788556"/>
              <a:gd name="connsiteX4" fmla="*/ 2012473 w 3634209"/>
              <a:gd name="connsiteY4" fmla="*/ 478301 h 5788556"/>
              <a:gd name="connsiteX5" fmla="*/ 2265689 w 3634209"/>
              <a:gd name="connsiteY5" fmla="*/ 576777 h 5788556"/>
              <a:gd name="connsiteX6" fmla="*/ 2462639 w 3634209"/>
              <a:gd name="connsiteY6" fmla="*/ 337625 h 5788556"/>
              <a:gd name="connsiteX7" fmla="*/ 2786196 w 3634209"/>
              <a:gd name="connsiteY7" fmla="*/ 492370 h 5788556"/>
              <a:gd name="connsiteX8" fmla="*/ 3053483 w 3634209"/>
              <a:gd name="connsiteY8" fmla="*/ 520504 h 5788556"/>
              <a:gd name="connsiteX9" fmla="*/ 3250430 w 3634209"/>
              <a:gd name="connsiteY9" fmla="*/ 548642 h 5788556"/>
              <a:gd name="connsiteX10" fmla="*/ 3292632 w 3634209"/>
              <a:gd name="connsiteY10" fmla="*/ 1167619 h 5788556"/>
              <a:gd name="connsiteX11" fmla="*/ 3599772 w 3634209"/>
              <a:gd name="connsiteY11" fmla="*/ 2384475 h 5788556"/>
              <a:gd name="connsiteX12" fmla="*/ 2530628 w 3634209"/>
              <a:gd name="connsiteY12" fmla="*/ 5577841 h 5788556"/>
              <a:gd name="connsiteX13" fmla="*/ 1942132 w 3634209"/>
              <a:gd name="connsiteY13" fmla="*/ 4740813 h 5788556"/>
              <a:gd name="connsiteX14" fmla="*/ 1674845 w 3634209"/>
              <a:gd name="connsiteY14" fmla="*/ 4192172 h 5788556"/>
              <a:gd name="connsiteX15" fmla="*/ 1618575 w 3634209"/>
              <a:gd name="connsiteY15" fmla="*/ 4121833 h 5788556"/>
              <a:gd name="connsiteX16" fmla="*/ 1801456 w 3634209"/>
              <a:gd name="connsiteY16" fmla="*/ 3671669 h 5788556"/>
              <a:gd name="connsiteX17" fmla="*/ 1435695 w 3634209"/>
              <a:gd name="connsiteY17" fmla="*/ 3038621 h 5788556"/>
              <a:gd name="connsiteX18" fmla="*/ 1393492 w 3634209"/>
              <a:gd name="connsiteY18" fmla="*/ 2504050 h 5788556"/>
              <a:gd name="connsiteX19" fmla="*/ 547084 w 3634209"/>
              <a:gd name="connsiteY19" fmla="*/ 2243798 h 5788556"/>
              <a:gd name="connsiteX20" fmla="*/ 71129 w 3634209"/>
              <a:gd name="connsiteY20" fmla="*/ 2489983 h 5788556"/>
              <a:gd name="connsiteX21" fmla="*/ 141466 w 3634209"/>
              <a:gd name="connsiteY21" fmla="*/ 1336433 h 5788556"/>
              <a:gd name="connsiteX22" fmla="*/ 792 w 3634209"/>
              <a:gd name="connsiteY22" fmla="*/ 661182 h 5788556"/>
              <a:gd name="connsiteX23" fmla="*/ 141468 w 3634209"/>
              <a:gd name="connsiteY23" fmla="*/ 295423 h 5788556"/>
              <a:gd name="connsiteX24" fmla="*/ 14860 w 3634209"/>
              <a:gd name="connsiteY24" fmla="*/ 379829 h 5788556"/>
              <a:gd name="connsiteX25" fmla="*/ 268076 w 3634209"/>
              <a:gd name="connsiteY25" fmla="*/ 126609 h 5788556"/>
              <a:gd name="connsiteX26" fmla="*/ 856572 w 3634209"/>
              <a:gd name="connsiteY26" fmla="*/ 49238 h 5788556"/>
              <a:gd name="connsiteX0" fmla="*/ 856572 w 3640953"/>
              <a:gd name="connsiteY0" fmla="*/ 49238 h 5788556"/>
              <a:gd name="connsiteX1" fmla="*/ 1140275 w 3640953"/>
              <a:gd name="connsiteY1" fmla="*/ 0 h 5788556"/>
              <a:gd name="connsiteX2" fmla="*/ 1463833 w 3640953"/>
              <a:gd name="connsiteY2" fmla="*/ 14068 h 5788556"/>
              <a:gd name="connsiteX3" fmla="*/ 1576374 w 3640953"/>
              <a:gd name="connsiteY3" fmla="*/ 323558 h 5788556"/>
              <a:gd name="connsiteX4" fmla="*/ 2012473 w 3640953"/>
              <a:gd name="connsiteY4" fmla="*/ 478301 h 5788556"/>
              <a:gd name="connsiteX5" fmla="*/ 2265689 w 3640953"/>
              <a:gd name="connsiteY5" fmla="*/ 576777 h 5788556"/>
              <a:gd name="connsiteX6" fmla="*/ 2462639 w 3640953"/>
              <a:gd name="connsiteY6" fmla="*/ 337625 h 5788556"/>
              <a:gd name="connsiteX7" fmla="*/ 2786196 w 3640953"/>
              <a:gd name="connsiteY7" fmla="*/ 492370 h 5788556"/>
              <a:gd name="connsiteX8" fmla="*/ 3053483 w 3640953"/>
              <a:gd name="connsiteY8" fmla="*/ 520504 h 5788556"/>
              <a:gd name="connsiteX9" fmla="*/ 3250430 w 3640953"/>
              <a:gd name="connsiteY9" fmla="*/ 548642 h 5788556"/>
              <a:gd name="connsiteX10" fmla="*/ 3377038 w 3640953"/>
              <a:gd name="connsiteY10" fmla="*/ 1026942 h 5788556"/>
              <a:gd name="connsiteX11" fmla="*/ 3599772 w 3640953"/>
              <a:gd name="connsiteY11" fmla="*/ 2384475 h 5788556"/>
              <a:gd name="connsiteX12" fmla="*/ 2530628 w 3640953"/>
              <a:gd name="connsiteY12" fmla="*/ 5577841 h 5788556"/>
              <a:gd name="connsiteX13" fmla="*/ 1942132 w 3640953"/>
              <a:gd name="connsiteY13" fmla="*/ 4740813 h 5788556"/>
              <a:gd name="connsiteX14" fmla="*/ 1674845 w 3640953"/>
              <a:gd name="connsiteY14" fmla="*/ 4192172 h 5788556"/>
              <a:gd name="connsiteX15" fmla="*/ 1618575 w 3640953"/>
              <a:gd name="connsiteY15" fmla="*/ 4121833 h 5788556"/>
              <a:gd name="connsiteX16" fmla="*/ 1801456 w 3640953"/>
              <a:gd name="connsiteY16" fmla="*/ 3671669 h 5788556"/>
              <a:gd name="connsiteX17" fmla="*/ 1435695 w 3640953"/>
              <a:gd name="connsiteY17" fmla="*/ 3038621 h 5788556"/>
              <a:gd name="connsiteX18" fmla="*/ 1393492 w 3640953"/>
              <a:gd name="connsiteY18" fmla="*/ 2504050 h 5788556"/>
              <a:gd name="connsiteX19" fmla="*/ 547084 w 3640953"/>
              <a:gd name="connsiteY19" fmla="*/ 2243798 h 5788556"/>
              <a:gd name="connsiteX20" fmla="*/ 71129 w 3640953"/>
              <a:gd name="connsiteY20" fmla="*/ 2489983 h 5788556"/>
              <a:gd name="connsiteX21" fmla="*/ 141466 w 3640953"/>
              <a:gd name="connsiteY21" fmla="*/ 1336433 h 5788556"/>
              <a:gd name="connsiteX22" fmla="*/ 792 w 3640953"/>
              <a:gd name="connsiteY22" fmla="*/ 661182 h 5788556"/>
              <a:gd name="connsiteX23" fmla="*/ 141468 w 3640953"/>
              <a:gd name="connsiteY23" fmla="*/ 295423 h 5788556"/>
              <a:gd name="connsiteX24" fmla="*/ 14860 w 3640953"/>
              <a:gd name="connsiteY24" fmla="*/ 379829 h 5788556"/>
              <a:gd name="connsiteX25" fmla="*/ 268076 w 3640953"/>
              <a:gd name="connsiteY25" fmla="*/ 126609 h 5788556"/>
              <a:gd name="connsiteX26" fmla="*/ 856572 w 3640953"/>
              <a:gd name="connsiteY26" fmla="*/ 49238 h 5788556"/>
              <a:gd name="connsiteX0" fmla="*/ 856572 w 3648991"/>
              <a:gd name="connsiteY0" fmla="*/ 49238 h 5788556"/>
              <a:gd name="connsiteX1" fmla="*/ 1140275 w 3648991"/>
              <a:gd name="connsiteY1" fmla="*/ 0 h 5788556"/>
              <a:gd name="connsiteX2" fmla="*/ 1463833 w 3648991"/>
              <a:gd name="connsiteY2" fmla="*/ 14068 h 5788556"/>
              <a:gd name="connsiteX3" fmla="*/ 1576374 w 3648991"/>
              <a:gd name="connsiteY3" fmla="*/ 323558 h 5788556"/>
              <a:gd name="connsiteX4" fmla="*/ 2012473 w 3648991"/>
              <a:gd name="connsiteY4" fmla="*/ 478301 h 5788556"/>
              <a:gd name="connsiteX5" fmla="*/ 2265689 w 3648991"/>
              <a:gd name="connsiteY5" fmla="*/ 576777 h 5788556"/>
              <a:gd name="connsiteX6" fmla="*/ 2462639 w 3648991"/>
              <a:gd name="connsiteY6" fmla="*/ 337625 h 5788556"/>
              <a:gd name="connsiteX7" fmla="*/ 2786196 w 3648991"/>
              <a:gd name="connsiteY7" fmla="*/ 492370 h 5788556"/>
              <a:gd name="connsiteX8" fmla="*/ 3053483 w 3648991"/>
              <a:gd name="connsiteY8" fmla="*/ 520504 h 5788556"/>
              <a:gd name="connsiteX9" fmla="*/ 3250430 w 3648991"/>
              <a:gd name="connsiteY9" fmla="*/ 548642 h 5788556"/>
              <a:gd name="connsiteX10" fmla="*/ 3377038 w 3648991"/>
              <a:gd name="connsiteY10" fmla="*/ 1026942 h 5788556"/>
              <a:gd name="connsiteX11" fmla="*/ 3405173 w 3648991"/>
              <a:gd name="connsiteY11" fmla="*/ 1547447 h 5788556"/>
              <a:gd name="connsiteX12" fmla="*/ 3599772 w 3648991"/>
              <a:gd name="connsiteY12" fmla="*/ 2384475 h 5788556"/>
              <a:gd name="connsiteX13" fmla="*/ 2530628 w 3648991"/>
              <a:gd name="connsiteY13" fmla="*/ 5577841 h 5788556"/>
              <a:gd name="connsiteX14" fmla="*/ 1942132 w 3648991"/>
              <a:gd name="connsiteY14" fmla="*/ 4740813 h 5788556"/>
              <a:gd name="connsiteX15" fmla="*/ 1674845 w 3648991"/>
              <a:gd name="connsiteY15" fmla="*/ 4192172 h 5788556"/>
              <a:gd name="connsiteX16" fmla="*/ 1618575 w 3648991"/>
              <a:gd name="connsiteY16" fmla="*/ 4121833 h 5788556"/>
              <a:gd name="connsiteX17" fmla="*/ 1801456 w 3648991"/>
              <a:gd name="connsiteY17" fmla="*/ 3671669 h 5788556"/>
              <a:gd name="connsiteX18" fmla="*/ 1435695 w 3648991"/>
              <a:gd name="connsiteY18" fmla="*/ 3038621 h 5788556"/>
              <a:gd name="connsiteX19" fmla="*/ 1393492 w 3648991"/>
              <a:gd name="connsiteY19" fmla="*/ 2504050 h 5788556"/>
              <a:gd name="connsiteX20" fmla="*/ 547084 w 3648991"/>
              <a:gd name="connsiteY20" fmla="*/ 2243798 h 5788556"/>
              <a:gd name="connsiteX21" fmla="*/ 71129 w 3648991"/>
              <a:gd name="connsiteY21" fmla="*/ 2489983 h 5788556"/>
              <a:gd name="connsiteX22" fmla="*/ 141466 w 3648991"/>
              <a:gd name="connsiteY22" fmla="*/ 1336433 h 5788556"/>
              <a:gd name="connsiteX23" fmla="*/ 792 w 3648991"/>
              <a:gd name="connsiteY23" fmla="*/ 661182 h 5788556"/>
              <a:gd name="connsiteX24" fmla="*/ 141468 w 3648991"/>
              <a:gd name="connsiteY24" fmla="*/ 295423 h 5788556"/>
              <a:gd name="connsiteX25" fmla="*/ 14860 w 3648991"/>
              <a:gd name="connsiteY25" fmla="*/ 379829 h 5788556"/>
              <a:gd name="connsiteX26" fmla="*/ 268076 w 3648991"/>
              <a:gd name="connsiteY26" fmla="*/ 126609 h 5788556"/>
              <a:gd name="connsiteX27" fmla="*/ 856572 w 3648991"/>
              <a:gd name="connsiteY27" fmla="*/ 49238 h 5788556"/>
              <a:gd name="connsiteX0" fmla="*/ 856572 w 3670803"/>
              <a:gd name="connsiteY0" fmla="*/ 49238 h 5788556"/>
              <a:gd name="connsiteX1" fmla="*/ 1140275 w 3670803"/>
              <a:gd name="connsiteY1" fmla="*/ 0 h 5788556"/>
              <a:gd name="connsiteX2" fmla="*/ 1463833 w 3670803"/>
              <a:gd name="connsiteY2" fmla="*/ 14068 h 5788556"/>
              <a:gd name="connsiteX3" fmla="*/ 1576374 w 3670803"/>
              <a:gd name="connsiteY3" fmla="*/ 323558 h 5788556"/>
              <a:gd name="connsiteX4" fmla="*/ 2012473 w 3670803"/>
              <a:gd name="connsiteY4" fmla="*/ 478301 h 5788556"/>
              <a:gd name="connsiteX5" fmla="*/ 2265689 w 3670803"/>
              <a:gd name="connsiteY5" fmla="*/ 576777 h 5788556"/>
              <a:gd name="connsiteX6" fmla="*/ 2462639 w 3670803"/>
              <a:gd name="connsiteY6" fmla="*/ 337625 h 5788556"/>
              <a:gd name="connsiteX7" fmla="*/ 2786196 w 3670803"/>
              <a:gd name="connsiteY7" fmla="*/ 492370 h 5788556"/>
              <a:gd name="connsiteX8" fmla="*/ 3053483 w 3670803"/>
              <a:gd name="connsiteY8" fmla="*/ 520504 h 5788556"/>
              <a:gd name="connsiteX9" fmla="*/ 3250430 w 3670803"/>
              <a:gd name="connsiteY9" fmla="*/ 548642 h 5788556"/>
              <a:gd name="connsiteX10" fmla="*/ 3377038 w 3670803"/>
              <a:gd name="connsiteY10" fmla="*/ 1026942 h 5788556"/>
              <a:gd name="connsiteX11" fmla="*/ 3545850 w 3670803"/>
              <a:gd name="connsiteY11" fmla="*/ 1463041 h 5788556"/>
              <a:gd name="connsiteX12" fmla="*/ 3599772 w 3670803"/>
              <a:gd name="connsiteY12" fmla="*/ 2384475 h 5788556"/>
              <a:gd name="connsiteX13" fmla="*/ 2530628 w 3670803"/>
              <a:gd name="connsiteY13" fmla="*/ 5577841 h 5788556"/>
              <a:gd name="connsiteX14" fmla="*/ 1942132 w 3670803"/>
              <a:gd name="connsiteY14" fmla="*/ 4740813 h 5788556"/>
              <a:gd name="connsiteX15" fmla="*/ 1674845 w 3670803"/>
              <a:gd name="connsiteY15" fmla="*/ 4192172 h 5788556"/>
              <a:gd name="connsiteX16" fmla="*/ 1618575 w 3670803"/>
              <a:gd name="connsiteY16" fmla="*/ 4121833 h 5788556"/>
              <a:gd name="connsiteX17" fmla="*/ 1801456 w 3670803"/>
              <a:gd name="connsiteY17" fmla="*/ 3671669 h 5788556"/>
              <a:gd name="connsiteX18" fmla="*/ 1435695 w 3670803"/>
              <a:gd name="connsiteY18" fmla="*/ 3038621 h 5788556"/>
              <a:gd name="connsiteX19" fmla="*/ 1393492 w 3670803"/>
              <a:gd name="connsiteY19" fmla="*/ 2504050 h 5788556"/>
              <a:gd name="connsiteX20" fmla="*/ 547084 w 3670803"/>
              <a:gd name="connsiteY20" fmla="*/ 2243798 h 5788556"/>
              <a:gd name="connsiteX21" fmla="*/ 71129 w 3670803"/>
              <a:gd name="connsiteY21" fmla="*/ 2489983 h 5788556"/>
              <a:gd name="connsiteX22" fmla="*/ 141466 w 3670803"/>
              <a:gd name="connsiteY22" fmla="*/ 1336433 h 5788556"/>
              <a:gd name="connsiteX23" fmla="*/ 792 w 3670803"/>
              <a:gd name="connsiteY23" fmla="*/ 661182 h 5788556"/>
              <a:gd name="connsiteX24" fmla="*/ 141468 w 3670803"/>
              <a:gd name="connsiteY24" fmla="*/ 295423 h 5788556"/>
              <a:gd name="connsiteX25" fmla="*/ 14860 w 3670803"/>
              <a:gd name="connsiteY25" fmla="*/ 379829 h 5788556"/>
              <a:gd name="connsiteX26" fmla="*/ 268076 w 3670803"/>
              <a:gd name="connsiteY26" fmla="*/ 126609 h 5788556"/>
              <a:gd name="connsiteX27" fmla="*/ 856572 w 3670803"/>
              <a:gd name="connsiteY27" fmla="*/ 49238 h 5788556"/>
              <a:gd name="connsiteX0" fmla="*/ 856572 w 3711425"/>
              <a:gd name="connsiteY0" fmla="*/ 49238 h 5788556"/>
              <a:gd name="connsiteX1" fmla="*/ 1140275 w 3711425"/>
              <a:gd name="connsiteY1" fmla="*/ 0 h 5788556"/>
              <a:gd name="connsiteX2" fmla="*/ 1463833 w 3711425"/>
              <a:gd name="connsiteY2" fmla="*/ 14068 h 5788556"/>
              <a:gd name="connsiteX3" fmla="*/ 1576374 w 3711425"/>
              <a:gd name="connsiteY3" fmla="*/ 323558 h 5788556"/>
              <a:gd name="connsiteX4" fmla="*/ 2012473 w 3711425"/>
              <a:gd name="connsiteY4" fmla="*/ 478301 h 5788556"/>
              <a:gd name="connsiteX5" fmla="*/ 2265689 w 3711425"/>
              <a:gd name="connsiteY5" fmla="*/ 576777 h 5788556"/>
              <a:gd name="connsiteX6" fmla="*/ 2462639 w 3711425"/>
              <a:gd name="connsiteY6" fmla="*/ 337625 h 5788556"/>
              <a:gd name="connsiteX7" fmla="*/ 2786196 w 3711425"/>
              <a:gd name="connsiteY7" fmla="*/ 492370 h 5788556"/>
              <a:gd name="connsiteX8" fmla="*/ 3053483 w 3711425"/>
              <a:gd name="connsiteY8" fmla="*/ 520504 h 5788556"/>
              <a:gd name="connsiteX9" fmla="*/ 3250430 w 3711425"/>
              <a:gd name="connsiteY9" fmla="*/ 548642 h 5788556"/>
              <a:gd name="connsiteX10" fmla="*/ 3377038 w 3711425"/>
              <a:gd name="connsiteY10" fmla="*/ 1026942 h 5788556"/>
              <a:gd name="connsiteX11" fmla="*/ 3545850 w 3711425"/>
              <a:gd name="connsiteY11" fmla="*/ 1463041 h 5788556"/>
              <a:gd name="connsiteX12" fmla="*/ 3672459 w 3711425"/>
              <a:gd name="connsiteY12" fmla="*/ 1800665 h 5788556"/>
              <a:gd name="connsiteX13" fmla="*/ 3599772 w 3711425"/>
              <a:gd name="connsiteY13" fmla="*/ 2384475 h 5788556"/>
              <a:gd name="connsiteX14" fmla="*/ 2530628 w 3711425"/>
              <a:gd name="connsiteY14" fmla="*/ 5577841 h 5788556"/>
              <a:gd name="connsiteX15" fmla="*/ 1942132 w 3711425"/>
              <a:gd name="connsiteY15" fmla="*/ 4740813 h 5788556"/>
              <a:gd name="connsiteX16" fmla="*/ 1674845 w 3711425"/>
              <a:gd name="connsiteY16" fmla="*/ 4192172 h 5788556"/>
              <a:gd name="connsiteX17" fmla="*/ 1618575 w 3711425"/>
              <a:gd name="connsiteY17" fmla="*/ 4121833 h 5788556"/>
              <a:gd name="connsiteX18" fmla="*/ 1801456 w 3711425"/>
              <a:gd name="connsiteY18" fmla="*/ 3671669 h 5788556"/>
              <a:gd name="connsiteX19" fmla="*/ 1435695 w 3711425"/>
              <a:gd name="connsiteY19" fmla="*/ 3038621 h 5788556"/>
              <a:gd name="connsiteX20" fmla="*/ 1393492 w 3711425"/>
              <a:gd name="connsiteY20" fmla="*/ 2504050 h 5788556"/>
              <a:gd name="connsiteX21" fmla="*/ 547084 w 3711425"/>
              <a:gd name="connsiteY21" fmla="*/ 2243798 h 5788556"/>
              <a:gd name="connsiteX22" fmla="*/ 71129 w 3711425"/>
              <a:gd name="connsiteY22" fmla="*/ 2489983 h 5788556"/>
              <a:gd name="connsiteX23" fmla="*/ 141466 w 3711425"/>
              <a:gd name="connsiteY23" fmla="*/ 1336433 h 5788556"/>
              <a:gd name="connsiteX24" fmla="*/ 792 w 3711425"/>
              <a:gd name="connsiteY24" fmla="*/ 661182 h 5788556"/>
              <a:gd name="connsiteX25" fmla="*/ 141468 w 3711425"/>
              <a:gd name="connsiteY25" fmla="*/ 295423 h 5788556"/>
              <a:gd name="connsiteX26" fmla="*/ 14860 w 3711425"/>
              <a:gd name="connsiteY26" fmla="*/ 379829 h 5788556"/>
              <a:gd name="connsiteX27" fmla="*/ 268076 w 3711425"/>
              <a:gd name="connsiteY27" fmla="*/ 126609 h 5788556"/>
              <a:gd name="connsiteX28" fmla="*/ 856572 w 3711425"/>
              <a:gd name="connsiteY28" fmla="*/ 49238 h 5788556"/>
              <a:gd name="connsiteX0" fmla="*/ 856572 w 3784600"/>
              <a:gd name="connsiteY0" fmla="*/ 49238 h 5788556"/>
              <a:gd name="connsiteX1" fmla="*/ 1140275 w 3784600"/>
              <a:gd name="connsiteY1" fmla="*/ 0 h 5788556"/>
              <a:gd name="connsiteX2" fmla="*/ 1463833 w 3784600"/>
              <a:gd name="connsiteY2" fmla="*/ 14068 h 5788556"/>
              <a:gd name="connsiteX3" fmla="*/ 1576374 w 3784600"/>
              <a:gd name="connsiteY3" fmla="*/ 323558 h 5788556"/>
              <a:gd name="connsiteX4" fmla="*/ 2012473 w 3784600"/>
              <a:gd name="connsiteY4" fmla="*/ 478301 h 5788556"/>
              <a:gd name="connsiteX5" fmla="*/ 2265689 w 3784600"/>
              <a:gd name="connsiteY5" fmla="*/ 576777 h 5788556"/>
              <a:gd name="connsiteX6" fmla="*/ 2462639 w 3784600"/>
              <a:gd name="connsiteY6" fmla="*/ 337625 h 5788556"/>
              <a:gd name="connsiteX7" fmla="*/ 2786196 w 3784600"/>
              <a:gd name="connsiteY7" fmla="*/ 492370 h 5788556"/>
              <a:gd name="connsiteX8" fmla="*/ 3053483 w 3784600"/>
              <a:gd name="connsiteY8" fmla="*/ 520504 h 5788556"/>
              <a:gd name="connsiteX9" fmla="*/ 3250430 w 3784600"/>
              <a:gd name="connsiteY9" fmla="*/ 548642 h 5788556"/>
              <a:gd name="connsiteX10" fmla="*/ 3377038 w 3784600"/>
              <a:gd name="connsiteY10" fmla="*/ 1026942 h 5788556"/>
              <a:gd name="connsiteX11" fmla="*/ 3545850 w 3784600"/>
              <a:gd name="connsiteY11" fmla="*/ 1463041 h 5788556"/>
              <a:gd name="connsiteX12" fmla="*/ 3672459 w 3784600"/>
              <a:gd name="connsiteY12" fmla="*/ 1800665 h 5788556"/>
              <a:gd name="connsiteX13" fmla="*/ 3599772 w 3784600"/>
              <a:gd name="connsiteY13" fmla="*/ 2384475 h 5788556"/>
              <a:gd name="connsiteX14" fmla="*/ 2530628 w 3784600"/>
              <a:gd name="connsiteY14" fmla="*/ 5577841 h 5788556"/>
              <a:gd name="connsiteX15" fmla="*/ 1942132 w 3784600"/>
              <a:gd name="connsiteY15" fmla="*/ 4740813 h 5788556"/>
              <a:gd name="connsiteX16" fmla="*/ 1674845 w 3784600"/>
              <a:gd name="connsiteY16" fmla="*/ 4192172 h 5788556"/>
              <a:gd name="connsiteX17" fmla="*/ 1618575 w 3784600"/>
              <a:gd name="connsiteY17" fmla="*/ 4121833 h 5788556"/>
              <a:gd name="connsiteX18" fmla="*/ 1801456 w 3784600"/>
              <a:gd name="connsiteY18" fmla="*/ 3671669 h 5788556"/>
              <a:gd name="connsiteX19" fmla="*/ 1435695 w 3784600"/>
              <a:gd name="connsiteY19" fmla="*/ 3038621 h 5788556"/>
              <a:gd name="connsiteX20" fmla="*/ 1393492 w 3784600"/>
              <a:gd name="connsiteY20" fmla="*/ 2504050 h 5788556"/>
              <a:gd name="connsiteX21" fmla="*/ 547084 w 3784600"/>
              <a:gd name="connsiteY21" fmla="*/ 2243798 h 5788556"/>
              <a:gd name="connsiteX22" fmla="*/ 71129 w 3784600"/>
              <a:gd name="connsiteY22" fmla="*/ 2489983 h 5788556"/>
              <a:gd name="connsiteX23" fmla="*/ 141466 w 3784600"/>
              <a:gd name="connsiteY23" fmla="*/ 1336433 h 5788556"/>
              <a:gd name="connsiteX24" fmla="*/ 792 w 3784600"/>
              <a:gd name="connsiteY24" fmla="*/ 661182 h 5788556"/>
              <a:gd name="connsiteX25" fmla="*/ 141468 w 3784600"/>
              <a:gd name="connsiteY25" fmla="*/ 295423 h 5788556"/>
              <a:gd name="connsiteX26" fmla="*/ 14860 w 3784600"/>
              <a:gd name="connsiteY26" fmla="*/ 379829 h 5788556"/>
              <a:gd name="connsiteX27" fmla="*/ 268076 w 3784600"/>
              <a:gd name="connsiteY27" fmla="*/ 126609 h 5788556"/>
              <a:gd name="connsiteX28" fmla="*/ 856572 w 3784600"/>
              <a:gd name="connsiteY28" fmla="*/ 49238 h 5788556"/>
              <a:gd name="connsiteX0" fmla="*/ 856572 w 3803188"/>
              <a:gd name="connsiteY0" fmla="*/ 49238 h 5788556"/>
              <a:gd name="connsiteX1" fmla="*/ 1140275 w 3803188"/>
              <a:gd name="connsiteY1" fmla="*/ 0 h 5788556"/>
              <a:gd name="connsiteX2" fmla="*/ 1463833 w 3803188"/>
              <a:gd name="connsiteY2" fmla="*/ 14068 h 5788556"/>
              <a:gd name="connsiteX3" fmla="*/ 1576374 w 3803188"/>
              <a:gd name="connsiteY3" fmla="*/ 323558 h 5788556"/>
              <a:gd name="connsiteX4" fmla="*/ 2012473 w 3803188"/>
              <a:gd name="connsiteY4" fmla="*/ 478301 h 5788556"/>
              <a:gd name="connsiteX5" fmla="*/ 2265689 w 3803188"/>
              <a:gd name="connsiteY5" fmla="*/ 576777 h 5788556"/>
              <a:gd name="connsiteX6" fmla="*/ 2462639 w 3803188"/>
              <a:gd name="connsiteY6" fmla="*/ 337625 h 5788556"/>
              <a:gd name="connsiteX7" fmla="*/ 2786196 w 3803188"/>
              <a:gd name="connsiteY7" fmla="*/ 492370 h 5788556"/>
              <a:gd name="connsiteX8" fmla="*/ 3053483 w 3803188"/>
              <a:gd name="connsiteY8" fmla="*/ 520504 h 5788556"/>
              <a:gd name="connsiteX9" fmla="*/ 3250430 w 3803188"/>
              <a:gd name="connsiteY9" fmla="*/ 548642 h 5788556"/>
              <a:gd name="connsiteX10" fmla="*/ 3377038 w 3803188"/>
              <a:gd name="connsiteY10" fmla="*/ 1026942 h 5788556"/>
              <a:gd name="connsiteX11" fmla="*/ 3545850 w 3803188"/>
              <a:gd name="connsiteY11" fmla="*/ 1463041 h 5788556"/>
              <a:gd name="connsiteX12" fmla="*/ 3700594 w 3803188"/>
              <a:gd name="connsiteY12" fmla="*/ 1786597 h 5788556"/>
              <a:gd name="connsiteX13" fmla="*/ 3599772 w 3803188"/>
              <a:gd name="connsiteY13" fmla="*/ 2384475 h 5788556"/>
              <a:gd name="connsiteX14" fmla="*/ 2530628 w 3803188"/>
              <a:gd name="connsiteY14" fmla="*/ 5577841 h 5788556"/>
              <a:gd name="connsiteX15" fmla="*/ 1942132 w 3803188"/>
              <a:gd name="connsiteY15" fmla="*/ 4740813 h 5788556"/>
              <a:gd name="connsiteX16" fmla="*/ 1674845 w 3803188"/>
              <a:gd name="connsiteY16" fmla="*/ 4192172 h 5788556"/>
              <a:gd name="connsiteX17" fmla="*/ 1618575 w 3803188"/>
              <a:gd name="connsiteY17" fmla="*/ 4121833 h 5788556"/>
              <a:gd name="connsiteX18" fmla="*/ 1801456 w 3803188"/>
              <a:gd name="connsiteY18" fmla="*/ 3671669 h 5788556"/>
              <a:gd name="connsiteX19" fmla="*/ 1435695 w 3803188"/>
              <a:gd name="connsiteY19" fmla="*/ 3038621 h 5788556"/>
              <a:gd name="connsiteX20" fmla="*/ 1393492 w 3803188"/>
              <a:gd name="connsiteY20" fmla="*/ 2504050 h 5788556"/>
              <a:gd name="connsiteX21" fmla="*/ 547084 w 3803188"/>
              <a:gd name="connsiteY21" fmla="*/ 2243798 h 5788556"/>
              <a:gd name="connsiteX22" fmla="*/ 71129 w 3803188"/>
              <a:gd name="connsiteY22" fmla="*/ 2489983 h 5788556"/>
              <a:gd name="connsiteX23" fmla="*/ 141466 w 3803188"/>
              <a:gd name="connsiteY23" fmla="*/ 1336433 h 5788556"/>
              <a:gd name="connsiteX24" fmla="*/ 792 w 3803188"/>
              <a:gd name="connsiteY24" fmla="*/ 661182 h 5788556"/>
              <a:gd name="connsiteX25" fmla="*/ 141468 w 3803188"/>
              <a:gd name="connsiteY25" fmla="*/ 295423 h 5788556"/>
              <a:gd name="connsiteX26" fmla="*/ 14860 w 3803188"/>
              <a:gd name="connsiteY26" fmla="*/ 379829 h 5788556"/>
              <a:gd name="connsiteX27" fmla="*/ 268076 w 3803188"/>
              <a:gd name="connsiteY27" fmla="*/ 126609 h 5788556"/>
              <a:gd name="connsiteX28" fmla="*/ 856572 w 3803188"/>
              <a:gd name="connsiteY28" fmla="*/ 49238 h 5788556"/>
              <a:gd name="connsiteX0" fmla="*/ 856572 w 4038836"/>
              <a:gd name="connsiteY0" fmla="*/ 49238 h 5788556"/>
              <a:gd name="connsiteX1" fmla="*/ 1140275 w 4038836"/>
              <a:gd name="connsiteY1" fmla="*/ 0 h 5788556"/>
              <a:gd name="connsiteX2" fmla="*/ 1463833 w 4038836"/>
              <a:gd name="connsiteY2" fmla="*/ 14068 h 5788556"/>
              <a:gd name="connsiteX3" fmla="*/ 1576374 w 4038836"/>
              <a:gd name="connsiteY3" fmla="*/ 323558 h 5788556"/>
              <a:gd name="connsiteX4" fmla="*/ 2012473 w 4038836"/>
              <a:gd name="connsiteY4" fmla="*/ 478301 h 5788556"/>
              <a:gd name="connsiteX5" fmla="*/ 2265689 w 4038836"/>
              <a:gd name="connsiteY5" fmla="*/ 576777 h 5788556"/>
              <a:gd name="connsiteX6" fmla="*/ 2462639 w 4038836"/>
              <a:gd name="connsiteY6" fmla="*/ 337625 h 5788556"/>
              <a:gd name="connsiteX7" fmla="*/ 2786196 w 4038836"/>
              <a:gd name="connsiteY7" fmla="*/ 492370 h 5788556"/>
              <a:gd name="connsiteX8" fmla="*/ 3053483 w 4038836"/>
              <a:gd name="connsiteY8" fmla="*/ 520504 h 5788556"/>
              <a:gd name="connsiteX9" fmla="*/ 3250430 w 4038836"/>
              <a:gd name="connsiteY9" fmla="*/ 548642 h 5788556"/>
              <a:gd name="connsiteX10" fmla="*/ 3377038 w 4038836"/>
              <a:gd name="connsiteY10" fmla="*/ 1026942 h 5788556"/>
              <a:gd name="connsiteX11" fmla="*/ 3545850 w 4038836"/>
              <a:gd name="connsiteY11" fmla="*/ 1463041 h 5788556"/>
              <a:gd name="connsiteX12" fmla="*/ 3700594 w 4038836"/>
              <a:gd name="connsiteY12" fmla="*/ 1786597 h 5788556"/>
              <a:gd name="connsiteX13" fmla="*/ 4038218 w 4038836"/>
              <a:gd name="connsiteY13" fmla="*/ 2124222 h 5788556"/>
              <a:gd name="connsiteX14" fmla="*/ 3599772 w 4038836"/>
              <a:gd name="connsiteY14" fmla="*/ 2384475 h 5788556"/>
              <a:gd name="connsiteX15" fmla="*/ 2530628 w 4038836"/>
              <a:gd name="connsiteY15" fmla="*/ 5577841 h 5788556"/>
              <a:gd name="connsiteX16" fmla="*/ 1942132 w 4038836"/>
              <a:gd name="connsiteY16" fmla="*/ 4740813 h 5788556"/>
              <a:gd name="connsiteX17" fmla="*/ 1674845 w 4038836"/>
              <a:gd name="connsiteY17" fmla="*/ 4192172 h 5788556"/>
              <a:gd name="connsiteX18" fmla="*/ 1618575 w 4038836"/>
              <a:gd name="connsiteY18" fmla="*/ 4121833 h 5788556"/>
              <a:gd name="connsiteX19" fmla="*/ 1801456 w 4038836"/>
              <a:gd name="connsiteY19" fmla="*/ 3671669 h 5788556"/>
              <a:gd name="connsiteX20" fmla="*/ 1435695 w 4038836"/>
              <a:gd name="connsiteY20" fmla="*/ 3038621 h 5788556"/>
              <a:gd name="connsiteX21" fmla="*/ 1393492 w 4038836"/>
              <a:gd name="connsiteY21" fmla="*/ 2504050 h 5788556"/>
              <a:gd name="connsiteX22" fmla="*/ 547084 w 4038836"/>
              <a:gd name="connsiteY22" fmla="*/ 2243798 h 5788556"/>
              <a:gd name="connsiteX23" fmla="*/ 71129 w 4038836"/>
              <a:gd name="connsiteY23" fmla="*/ 2489983 h 5788556"/>
              <a:gd name="connsiteX24" fmla="*/ 141466 w 4038836"/>
              <a:gd name="connsiteY24" fmla="*/ 1336433 h 5788556"/>
              <a:gd name="connsiteX25" fmla="*/ 792 w 4038836"/>
              <a:gd name="connsiteY25" fmla="*/ 661182 h 5788556"/>
              <a:gd name="connsiteX26" fmla="*/ 141468 w 4038836"/>
              <a:gd name="connsiteY26" fmla="*/ 295423 h 5788556"/>
              <a:gd name="connsiteX27" fmla="*/ 14860 w 4038836"/>
              <a:gd name="connsiteY27" fmla="*/ 379829 h 5788556"/>
              <a:gd name="connsiteX28" fmla="*/ 268076 w 4038836"/>
              <a:gd name="connsiteY28" fmla="*/ 126609 h 5788556"/>
              <a:gd name="connsiteX29" fmla="*/ 856572 w 4038836"/>
              <a:gd name="connsiteY29" fmla="*/ 49238 h 5788556"/>
              <a:gd name="connsiteX0" fmla="*/ 856572 w 4039138"/>
              <a:gd name="connsiteY0" fmla="*/ 49238 h 5788556"/>
              <a:gd name="connsiteX1" fmla="*/ 1140275 w 4039138"/>
              <a:gd name="connsiteY1" fmla="*/ 0 h 5788556"/>
              <a:gd name="connsiteX2" fmla="*/ 1463833 w 4039138"/>
              <a:gd name="connsiteY2" fmla="*/ 14068 h 5788556"/>
              <a:gd name="connsiteX3" fmla="*/ 1576374 w 4039138"/>
              <a:gd name="connsiteY3" fmla="*/ 323558 h 5788556"/>
              <a:gd name="connsiteX4" fmla="*/ 2012473 w 4039138"/>
              <a:gd name="connsiteY4" fmla="*/ 478301 h 5788556"/>
              <a:gd name="connsiteX5" fmla="*/ 2265689 w 4039138"/>
              <a:gd name="connsiteY5" fmla="*/ 576777 h 5788556"/>
              <a:gd name="connsiteX6" fmla="*/ 2462639 w 4039138"/>
              <a:gd name="connsiteY6" fmla="*/ 337625 h 5788556"/>
              <a:gd name="connsiteX7" fmla="*/ 2786196 w 4039138"/>
              <a:gd name="connsiteY7" fmla="*/ 492370 h 5788556"/>
              <a:gd name="connsiteX8" fmla="*/ 3053483 w 4039138"/>
              <a:gd name="connsiteY8" fmla="*/ 520504 h 5788556"/>
              <a:gd name="connsiteX9" fmla="*/ 3250430 w 4039138"/>
              <a:gd name="connsiteY9" fmla="*/ 548642 h 5788556"/>
              <a:gd name="connsiteX10" fmla="*/ 3377038 w 4039138"/>
              <a:gd name="connsiteY10" fmla="*/ 1026942 h 5788556"/>
              <a:gd name="connsiteX11" fmla="*/ 3545850 w 4039138"/>
              <a:gd name="connsiteY11" fmla="*/ 1463041 h 5788556"/>
              <a:gd name="connsiteX12" fmla="*/ 3813135 w 4039138"/>
              <a:gd name="connsiteY12" fmla="*/ 1786597 h 5788556"/>
              <a:gd name="connsiteX13" fmla="*/ 4038218 w 4039138"/>
              <a:gd name="connsiteY13" fmla="*/ 2124222 h 5788556"/>
              <a:gd name="connsiteX14" fmla="*/ 3599772 w 4039138"/>
              <a:gd name="connsiteY14" fmla="*/ 2384475 h 5788556"/>
              <a:gd name="connsiteX15" fmla="*/ 2530628 w 4039138"/>
              <a:gd name="connsiteY15" fmla="*/ 5577841 h 5788556"/>
              <a:gd name="connsiteX16" fmla="*/ 1942132 w 4039138"/>
              <a:gd name="connsiteY16" fmla="*/ 4740813 h 5788556"/>
              <a:gd name="connsiteX17" fmla="*/ 1674845 w 4039138"/>
              <a:gd name="connsiteY17" fmla="*/ 4192172 h 5788556"/>
              <a:gd name="connsiteX18" fmla="*/ 1618575 w 4039138"/>
              <a:gd name="connsiteY18" fmla="*/ 4121833 h 5788556"/>
              <a:gd name="connsiteX19" fmla="*/ 1801456 w 4039138"/>
              <a:gd name="connsiteY19" fmla="*/ 3671669 h 5788556"/>
              <a:gd name="connsiteX20" fmla="*/ 1435695 w 4039138"/>
              <a:gd name="connsiteY20" fmla="*/ 3038621 h 5788556"/>
              <a:gd name="connsiteX21" fmla="*/ 1393492 w 4039138"/>
              <a:gd name="connsiteY21" fmla="*/ 2504050 h 5788556"/>
              <a:gd name="connsiteX22" fmla="*/ 547084 w 4039138"/>
              <a:gd name="connsiteY22" fmla="*/ 2243798 h 5788556"/>
              <a:gd name="connsiteX23" fmla="*/ 71129 w 4039138"/>
              <a:gd name="connsiteY23" fmla="*/ 2489983 h 5788556"/>
              <a:gd name="connsiteX24" fmla="*/ 141466 w 4039138"/>
              <a:gd name="connsiteY24" fmla="*/ 1336433 h 5788556"/>
              <a:gd name="connsiteX25" fmla="*/ 792 w 4039138"/>
              <a:gd name="connsiteY25" fmla="*/ 661182 h 5788556"/>
              <a:gd name="connsiteX26" fmla="*/ 141468 w 4039138"/>
              <a:gd name="connsiteY26" fmla="*/ 295423 h 5788556"/>
              <a:gd name="connsiteX27" fmla="*/ 14860 w 4039138"/>
              <a:gd name="connsiteY27" fmla="*/ 379829 h 5788556"/>
              <a:gd name="connsiteX28" fmla="*/ 268076 w 4039138"/>
              <a:gd name="connsiteY28" fmla="*/ 126609 h 5788556"/>
              <a:gd name="connsiteX29" fmla="*/ 856572 w 4039138"/>
              <a:gd name="connsiteY29" fmla="*/ 49238 h 5788556"/>
              <a:gd name="connsiteX0" fmla="*/ 856572 w 4166749"/>
              <a:gd name="connsiteY0" fmla="*/ 49238 h 5788556"/>
              <a:gd name="connsiteX1" fmla="*/ 1140275 w 4166749"/>
              <a:gd name="connsiteY1" fmla="*/ 0 h 5788556"/>
              <a:gd name="connsiteX2" fmla="*/ 1463833 w 4166749"/>
              <a:gd name="connsiteY2" fmla="*/ 14068 h 5788556"/>
              <a:gd name="connsiteX3" fmla="*/ 1576374 w 4166749"/>
              <a:gd name="connsiteY3" fmla="*/ 323558 h 5788556"/>
              <a:gd name="connsiteX4" fmla="*/ 2012473 w 4166749"/>
              <a:gd name="connsiteY4" fmla="*/ 478301 h 5788556"/>
              <a:gd name="connsiteX5" fmla="*/ 2265689 w 4166749"/>
              <a:gd name="connsiteY5" fmla="*/ 576777 h 5788556"/>
              <a:gd name="connsiteX6" fmla="*/ 2462639 w 4166749"/>
              <a:gd name="connsiteY6" fmla="*/ 337625 h 5788556"/>
              <a:gd name="connsiteX7" fmla="*/ 2786196 w 4166749"/>
              <a:gd name="connsiteY7" fmla="*/ 492370 h 5788556"/>
              <a:gd name="connsiteX8" fmla="*/ 3053483 w 4166749"/>
              <a:gd name="connsiteY8" fmla="*/ 520504 h 5788556"/>
              <a:gd name="connsiteX9" fmla="*/ 3250430 w 4166749"/>
              <a:gd name="connsiteY9" fmla="*/ 548642 h 5788556"/>
              <a:gd name="connsiteX10" fmla="*/ 3377038 w 4166749"/>
              <a:gd name="connsiteY10" fmla="*/ 1026942 h 5788556"/>
              <a:gd name="connsiteX11" fmla="*/ 3545850 w 4166749"/>
              <a:gd name="connsiteY11" fmla="*/ 1463041 h 5788556"/>
              <a:gd name="connsiteX12" fmla="*/ 3813135 w 4166749"/>
              <a:gd name="connsiteY12" fmla="*/ 1786597 h 5788556"/>
              <a:gd name="connsiteX13" fmla="*/ 4038218 w 4166749"/>
              <a:gd name="connsiteY13" fmla="*/ 2124222 h 5788556"/>
              <a:gd name="connsiteX14" fmla="*/ 4150760 w 4166749"/>
              <a:gd name="connsiteY14" fmla="*/ 2743200 h 5788556"/>
              <a:gd name="connsiteX15" fmla="*/ 3599772 w 4166749"/>
              <a:gd name="connsiteY15" fmla="*/ 2384475 h 5788556"/>
              <a:gd name="connsiteX16" fmla="*/ 2530628 w 4166749"/>
              <a:gd name="connsiteY16" fmla="*/ 5577841 h 5788556"/>
              <a:gd name="connsiteX17" fmla="*/ 1942132 w 4166749"/>
              <a:gd name="connsiteY17" fmla="*/ 4740813 h 5788556"/>
              <a:gd name="connsiteX18" fmla="*/ 1674845 w 4166749"/>
              <a:gd name="connsiteY18" fmla="*/ 4192172 h 5788556"/>
              <a:gd name="connsiteX19" fmla="*/ 1618575 w 4166749"/>
              <a:gd name="connsiteY19" fmla="*/ 4121833 h 5788556"/>
              <a:gd name="connsiteX20" fmla="*/ 1801456 w 4166749"/>
              <a:gd name="connsiteY20" fmla="*/ 3671669 h 5788556"/>
              <a:gd name="connsiteX21" fmla="*/ 1435695 w 4166749"/>
              <a:gd name="connsiteY21" fmla="*/ 3038621 h 5788556"/>
              <a:gd name="connsiteX22" fmla="*/ 1393492 w 4166749"/>
              <a:gd name="connsiteY22" fmla="*/ 2504050 h 5788556"/>
              <a:gd name="connsiteX23" fmla="*/ 547084 w 4166749"/>
              <a:gd name="connsiteY23" fmla="*/ 2243798 h 5788556"/>
              <a:gd name="connsiteX24" fmla="*/ 71129 w 4166749"/>
              <a:gd name="connsiteY24" fmla="*/ 2489983 h 5788556"/>
              <a:gd name="connsiteX25" fmla="*/ 141466 w 4166749"/>
              <a:gd name="connsiteY25" fmla="*/ 1336433 h 5788556"/>
              <a:gd name="connsiteX26" fmla="*/ 792 w 4166749"/>
              <a:gd name="connsiteY26" fmla="*/ 661182 h 5788556"/>
              <a:gd name="connsiteX27" fmla="*/ 141468 w 4166749"/>
              <a:gd name="connsiteY27" fmla="*/ 295423 h 5788556"/>
              <a:gd name="connsiteX28" fmla="*/ 14860 w 4166749"/>
              <a:gd name="connsiteY28" fmla="*/ 379829 h 5788556"/>
              <a:gd name="connsiteX29" fmla="*/ 268076 w 4166749"/>
              <a:gd name="connsiteY29" fmla="*/ 126609 h 5788556"/>
              <a:gd name="connsiteX30" fmla="*/ 856572 w 4166749"/>
              <a:gd name="connsiteY3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772 w 4573505"/>
              <a:gd name="connsiteY16" fmla="*/ 2384475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2530628 w 4573505"/>
              <a:gd name="connsiteY18" fmla="*/ 5577841 h 5788556"/>
              <a:gd name="connsiteX19" fmla="*/ 1942132 w 4573505"/>
              <a:gd name="connsiteY19" fmla="*/ 4740813 h 5788556"/>
              <a:gd name="connsiteX20" fmla="*/ 1674845 w 4573505"/>
              <a:gd name="connsiteY20" fmla="*/ 4192172 h 5788556"/>
              <a:gd name="connsiteX21" fmla="*/ 1618575 w 4573505"/>
              <a:gd name="connsiteY21" fmla="*/ 4121833 h 5788556"/>
              <a:gd name="connsiteX22" fmla="*/ 1801456 w 4573505"/>
              <a:gd name="connsiteY22" fmla="*/ 3671669 h 5788556"/>
              <a:gd name="connsiteX23" fmla="*/ 1435695 w 4573505"/>
              <a:gd name="connsiteY23" fmla="*/ 3038621 h 5788556"/>
              <a:gd name="connsiteX24" fmla="*/ 1393492 w 4573505"/>
              <a:gd name="connsiteY24" fmla="*/ 2504050 h 5788556"/>
              <a:gd name="connsiteX25" fmla="*/ 547084 w 4573505"/>
              <a:gd name="connsiteY25" fmla="*/ 2243798 h 5788556"/>
              <a:gd name="connsiteX26" fmla="*/ 71129 w 4573505"/>
              <a:gd name="connsiteY26" fmla="*/ 2489983 h 5788556"/>
              <a:gd name="connsiteX27" fmla="*/ 141466 w 4573505"/>
              <a:gd name="connsiteY27" fmla="*/ 1336433 h 5788556"/>
              <a:gd name="connsiteX28" fmla="*/ 792 w 4573505"/>
              <a:gd name="connsiteY28" fmla="*/ 661182 h 5788556"/>
              <a:gd name="connsiteX29" fmla="*/ 141468 w 4573505"/>
              <a:gd name="connsiteY29" fmla="*/ 295423 h 5788556"/>
              <a:gd name="connsiteX30" fmla="*/ 14860 w 4573505"/>
              <a:gd name="connsiteY30" fmla="*/ 379829 h 5788556"/>
              <a:gd name="connsiteX31" fmla="*/ 268076 w 4573505"/>
              <a:gd name="connsiteY31" fmla="*/ 126609 h 5788556"/>
              <a:gd name="connsiteX32" fmla="*/ 856572 w 4573505"/>
              <a:gd name="connsiteY3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2530628 w 4573505"/>
              <a:gd name="connsiteY19" fmla="*/ 5577841 h 5788556"/>
              <a:gd name="connsiteX20" fmla="*/ 1942132 w 4573505"/>
              <a:gd name="connsiteY20" fmla="*/ 4740813 h 5788556"/>
              <a:gd name="connsiteX21" fmla="*/ 1674845 w 4573505"/>
              <a:gd name="connsiteY21" fmla="*/ 4192172 h 5788556"/>
              <a:gd name="connsiteX22" fmla="*/ 1618575 w 4573505"/>
              <a:gd name="connsiteY22" fmla="*/ 4121833 h 5788556"/>
              <a:gd name="connsiteX23" fmla="*/ 1801456 w 4573505"/>
              <a:gd name="connsiteY23" fmla="*/ 3671669 h 5788556"/>
              <a:gd name="connsiteX24" fmla="*/ 1435695 w 4573505"/>
              <a:gd name="connsiteY24" fmla="*/ 3038621 h 5788556"/>
              <a:gd name="connsiteX25" fmla="*/ 1393492 w 4573505"/>
              <a:gd name="connsiteY25" fmla="*/ 2504050 h 5788556"/>
              <a:gd name="connsiteX26" fmla="*/ 547084 w 4573505"/>
              <a:gd name="connsiteY26" fmla="*/ 2243798 h 5788556"/>
              <a:gd name="connsiteX27" fmla="*/ 71129 w 4573505"/>
              <a:gd name="connsiteY27" fmla="*/ 2489983 h 5788556"/>
              <a:gd name="connsiteX28" fmla="*/ 141466 w 4573505"/>
              <a:gd name="connsiteY28" fmla="*/ 1336433 h 5788556"/>
              <a:gd name="connsiteX29" fmla="*/ 792 w 4573505"/>
              <a:gd name="connsiteY29" fmla="*/ 661182 h 5788556"/>
              <a:gd name="connsiteX30" fmla="*/ 141468 w 4573505"/>
              <a:gd name="connsiteY30" fmla="*/ 295423 h 5788556"/>
              <a:gd name="connsiteX31" fmla="*/ 14860 w 4573505"/>
              <a:gd name="connsiteY31" fmla="*/ 379829 h 5788556"/>
              <a:gd name="connsiteX32" fmla="*/ 268076 w 4573505"/>
              <a:gd name="connsiteY32" fmla="*/ 126609 h 5788556"/>
              <a:gd name="connsiteX33" fmla="*/ 856572 w 4573505"/>
              <a:gd name="connsiteY3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123818 w 4573505"/>
              <a:gd name="connsiteY19" fmla="*/ 4346917 h 5788556"/>
              <a:gd name="connsiteX20" fmla="*/ 2530628 w 4573505"/>
              <a:gd name="connsiteY20" fmla="*/ 5577841 h 5788556"/>
              <a:gd name="connsiteX21" fmla="*/ 1942132 w 4573505"/>
              <a:gd name="connsiteY21" fmla="*/ 4740813 h 5788556"/>
              <a:gd name="connsiteX22" fmla="*/ 1674845 w 4573505"/>
              <a:gd name="connsiteY22" fmla="*/ 4192172 h 5788556"/>
              <a:gd name="connsiteX23" fmla="*/ 1618575 w 4573505"/>
              <a:gd name="connsiteY23" fmla="*/ 4121833 h 5788556"/>
              <a:gd name="connsiteX24" fmla="*/ 1801456 w 4573505"/>
              <a:gd name="connsiteY24" fmla="*/ 3671669 h 5788556"/>
              <a:gd name="connsiteX25" fmla="*/ 1435695 w 4573505"/>
              <a:gd name="connsiteY25" fmla="*/ 3038621 h 5788556"/>
              <a:gd name="connsiteX26" fmla="*/ 1393492 w 4573505"/>
              <a:gd name="connsiteY26" fmla="*/ 2504050 h 5788556"/>
              <a:gd name="connsiteX27" fmla="*/ 547084 w 4573505"/>
              <a:gd name="connsiteY27" fmla="*/ 2243798 h 5788556"/>
              <a:gd name="connsiteX28" fmla="*/ 71129 w 4573505"/>
              <a:gd name="connsiteY28" fmla="*/ 2489983 h 5788556"/>
              <a:gd name="connsiteX29" fmla="*/ 141466 w 4573505"/>
              <a:gd name="connsiteY29" fmla="*/ 1336433 h 5788556"/>
              <a:gd name="connsiteX30" fmla="*/ 792 w 4573505"/>
              <a:gd name="connsiteY30" fmla="*/ 661182 h 5788556"/>
              <a:gd name="connsiteX31" fmla="*/ 141468 w 4573505"/>
              <a:gd name="connsiteY31" fmla="*/ 295423 h 5788556"/>
              <a:gd name="connsiteX32" fmla="*/ 14860 w 4573505"/>
              <a:gd name="connsiteY32" fmla="*/ 379829 h 5788556"/>
              <a:gd name="connsiteX33" fmla="*/ 268076 w 4573505"/>
              <a:gd name="connsiteY33" fmla="*/ 126609 h 5788556"/>
              <a:gd name="connsiteX34" fmla="*/ 856572 w 4573505"/>
              <a:gd name="connsiteY3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123818 w 4573505"/>
              <a:gd name="connsiteY20" fmla="*/ 4346917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09751 w 4573505"/>
              <a:gd name="connsiteY22" fmla="*/ 4754880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97209 w 4573505"/>
              <a:gd name="connsiteY23" fmla="*/ 5219114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26871 w 4573505"/>
              <a:gd name="connsiteY23" fmla="*/ 5120640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5739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6270 w 4573505"/>
              <a:gd name="connsiteY20" fmla="*/ 4113408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717299 w 4573505"/>
              <a:gd name="connsiteY20" fmla="*/ 3953022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51954 w 4573505"/>
              <a:gd name="connsiteY26" fmla="*/ 4839286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26871 w 4573505"/>
              <a:gd name="connsiteY30" fmla="*/ 5120640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674312 w 4573505"/>
              <a:gd name="connsiteY31" fmla="*/ 5538935 h 5788556"/>
              <a:gd name="connsiteX32" fmla="*/ 2530628 w 4573505"/>
              <a:gd name="connsiteY32" fmla="*/ 5577841 h 5788556"/>
              <a:gd name="connsiteX33" fmla="*/ 1942132 w 4573505"/>
              <a:gd name="connsiteY33" fmla="*/ 4740813 h 5788556"/>
              <a:gd name="connsiteX34" fmla="*/ 1674845 w 4573505"/>
              <a:gd name="connsiteY34" fmla="*/ 4192172 h 5788556"/>
              <a:gd name="connsiteX35" fmla="*/ 1618575 w 4573505"/>
              <a:gd name="connsiteY35" fmla="*/ 4121833 h 5788556"/>
              <a:gd name="connsiteX36" fmla="*/ 1801456 w 4573505"/>
              <a:gd name="connsiteY36" fmla="*/ 3671669 h 5788556"/>
              <a:gd name="connsiteX37" fmla="*/ 1435695 w 4573505"/>
              <a:gd name="connsiteY37" fmla="*/ 3038621 h 5788556"/>
              <a:gd name="connsiteX38" fmla="*/ 1393492 w 4573505"/>
              <a:gd name="connsiteY38" fmla="*/ 2504050 h 5788556"/>
              <a:gd name="connsiteX39" fmla="*/ 547084 w 4573505"/>
              <a:gd name="connsiteY39" fmla="*/ 2243798 h 5788556"/>
              <a:gd name="connsiteX40" fmla="*/ 71129 w 4573505"/>
              <a:gd name="connsiteY40" fmla="*/ 2489983 h 5788556"/>
              <a:gd name="connsiteX41" fmla="*/ 141466 w 4573505"/>
              <a:gd name="connsiteY41" fmla="*/ 1336433 h 5788556"/>
              <a:gd name="connsiteX42" fmla="*/ 792 w 4573505"/>
              <a:gd name="connsiteY42" fmla="*/ 661182 h 5788556"/>
              <a:gd name="connsiteX43" fmla="*/ 141468 w 4573505"/>
              <a:gd name="connsiteY43" fmla="*/ 295423 h 5788556"/>
              <a:gd name="connsiteX44" fmla="*/ 14860 w 4573505"/>
              <a:gd name="connsiteY44" fmla="*/ 379829 h 5788556"/>
              <a:gd name="connsiteX45" fmla="*/ 268076 w 4573505"/>
              <a:gd name="connsiteY45" fmla="*/ 126609 h 5788556"/>
              <a:gd name="connsiteX46" fmla="*/ 856572 w 4573505"/>
              <a:gd name="connsiteY4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788612 w 4573505"/>
              <a:gd name="connsiteY31" fmla="*/ 5510360 h 5788556"/>
              <a:gd name="connsiteX32" fmla="*/ 2674312 w 4573505"/>
              <a:gd name="connsiteY32" fmla="*/ 5538935 h 5788556"/>
              <a:gd name="connsiteX33" fmla="*/ 2530628 w 4573505"/>
              <a:gd name="connsiteY33" fmla="*/ 5577841 h 5788556"/>
              <a:gd name="connsiteX34" fmla="*/ 1942132 w 4573505"/>
              <a:gd name="connsiteY34" fmla="*/ 4740813 h 5788556"/>
              <a:gd name="connsiteX35" fmla="*/ 1674845 w 4573505"/>
              <a:gd name="connsiteY35" fmla="*/ 4192172 h 5788556"/>
              <a:gd name="connsiteX36" fmla="*/ 1618575 w 4573505"/>
              <a:gd name="connsiteY36" fmla="*/ 4121833 h 5788556"/>
              <a:gd name="connsiteX37" fmla="*/ 1801456 w 4573505"/>
              <a:gd name="connsiteY37" fmla="*/ 3671669 h 5788556"/>
              <a:gd name="connsiteX38" fmla="*/ 1435695 w 4573505"/>
              <a:gd name="connsiteY38" fmla="*/ 3038621 h 5788556"/>
              <a:gd name="connsiteX39" fmla="*/ 1393492 w 4573505"/>
              <a:gd name="connsiteY39" fmla="*/ 2504050 h 5788556"/>
              <a:gd name="connsiteX40" fmla="*/ 547084 w 4573505"/>
              <a:gd name="connsiteY40" fmla="*/ 2243798 h 5788556"/>
              <a:gd name="connsiteX41" fmla="*/ 71129 w 4573505"/>
              <a:gd name="connsiteY41" fmla="*/ 2489983 h 5788556"/>
              <a:gd name="connsiteX42" fmla="*/ 141466 w 4573505"/>
              <a:gd name="connsiteY42" fmla="*/ 1336433 h 5788556"/>
              <a:gd name="connsiteX43" fmla="*/ 792 w 4573505"/>
              <a:gd name="connsiteY43" fmla="*/ 661182 h 5788556"/>
              <a:gd name="connsiteX44" fmla="*/ 141468 w 4573505"/>
              <a:gd name="connsiteY44" fmla="*/ 295423 h 5788556"/>
              <a:gd name="connsiteX45" fmla="*/ 14860 w 4573505"/>
              <a:gd name="connsiteY45" fmla="*/ 379829 h 5788556"/>
              <a:gd name="connsiteX46" fmla="*/ 268076 w 4573505"/>
              <a:gd name="connsiteY46" fmla="*/ 126609 h 5788556"/>
              <a:gd name="connsiteX47" fmla="*/ 856572 w 4573505"/>
              <a:gd name="connsiteY4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599645"/>
              <a:gd name="connsiteX1" fmla="*/ 1140275 w 4573505"/>
              <a:gd name="connsiteY1" fmla="*/ 0 h 5599645"/>
              <a:gd name="connsiteX2" fmla="*/ 1463833 w 4573505"/>
              <a:gd name="connsiteY2" fmla="*/ 14068 h 5599645"/>
              <a:gd name="connsiteX3" fmla="*/ 1576374 w 4573505"/>
              <a:gd name="connsiteY3" fmla="*/ 323558 h 5599645"/>
              <a:gd name="connsiteX4" fmla="*/ 2012473 w 4573505"/>
              <a:gd name="connsiteY4" fmla="*/ 478301 h 5599645"/>
              <a:gd name="connsiteX5" fmla="*/ 2265689 w 4573505"/>
              <a:gd name="connsiteY5" fmla="*/ 576777 h 5599645"/>
              <a:gd name="connsiteX6" fmla="*/ 2462639 w 4573505"/>
              <a:gd name="connsiteY6" fmla="*/ 337625 h 5599645"/>
              <a:gd name="connsiteX7" fmla="*/ 2786196 w 4573505"/>
              <a:gd name="connsiteY7" fmla="*/ 492370 h 5599645"/>
              <a:gd name="connsiteX8" fmla="*/ 3053483 w 4573505"/>
              <a:gd name="connsiteY8" fmla="*/ 520504 h 5599645"/>
              <a:gd name="connsiteX9" fmla="*/ 3250430 w 4573505"/>
              <a:gd name="connsiteY9" fmla="*/ 548642 h 5599645"/>
              <a:gd name="connsiteX10" fmla="*/ 3377038 w 4573505"/>
              <a:gd name="connsiteY10" fmla="*/ 1026942 h 5599645"/>
              <a:gd name="connsiteX11" fmla="*/ 3545850 w 4573505"/>
              <a:gd name="connsiteY11" fmla="*/ 1463041 h 5599645"/>
              <a:gd name="connsiteX12" fmla="*/ 3813135 w 4573505"/>
              <a:gd name="connsiteY12" fmla="*/ 1786597 h 5599645"/>
              <a:gd name="connsiteX13" fmla="*/ 4038218 w 4573505"/>
              <a:gd name="connsiteY13" fmla="*/ 2124222 h 5599645"/>
              <a:gd name="connsiteX14" fmla="*/ 4572791 w 4573505"/>
              <a:gd name="connsiteY14" fmla="*/ 2011680 h 5599645"/>
              <a:gd name="connsiteX15" fmla="*/ 4150760 w 4573505"/>
              <a:gd name="connsiteY15" fmla="*/ 2743200 h 5599645"/>
              <a:gd name="connsiteX16" fmla="*/ 3599992 w 4573505"/>
              <a:gd name="connsiteY16" fmla="*/ 3364451 h 5599645"/>
              <a:gd name="connsiteX17" fmla="*/ 3612524 w 4573505"/>
              <a:gd name="connsiteY17" fmla="*/ 3481535 h 5599645"/>
              <a:gd name="connsiteX18" fmla="*/ 3607762 w 4573505"/>
              <a:gd name="connsiteY18" fmla="*/ 3548210 h 5599645"/>
              <a:gd name="connsiteX19" fmla="*/ 3650184 w 4573505"/>
              <a:gd name="connsiteY19" fmla="*/ 3798277 h 5599645"/>
              <a:gd name="connsiteX20" fmla="*/ 3698249 w 4573505"/>
              <a:gd name="connsiteY20" fmla="*/ 3957784 h 5599645"/>
              <a:gd name="connsiteX21" fmla="*/ 3696270 w 4573505"/>
              <a:gd name="connsiteY21" fmla="*/ 4113408 h 5599645"/>
              <a:gd name="connsiteX22" fmla="*/ 3391324 w 4573505"/>
              <a:gd name="connsiteY22" fmla="*/ 4361425 h 5599645"/>
              <a:gd name="connsiteX23" fmla="*/ 3297613 w 4573505"/>
              <a:gd name="connsiteY23" fmla="*/ 4464221 h 5599645"/>
              <a:gd name="connsiteX24" fmla="*/ 3407737 w 4573505"/>
              <a:gd name="connsiteY24" fmla="*/ 4710260 h 5599645"/>
              <a:gd name="connsiteX25" fmla="*/ 3405172 w 4573505"/>
              <a:gd name="connsiteY25" fmla="*/ 4825219 h 5599645"/>
              <a:gd name="connsiteX26" fmla="*/ 3166242 w 4573505"/>
              <a:gd name="connsiteY26" fmla="*/ 4910724 h 5599645"/>
              <a:gd name="connsiteX27" fmla="*/ 3179137 w 4573505"/>
              <a:gd name="connsiteY27" fmla="*/ 4991247 h 5599645"/>
              <a:gd name="connsiteX28" fmla="*/ 3164849 w 4573505"/>
              <a:gd name="connsiteY28" fmla="*/ 5072210 h 5599645"/>
              <a:gd name="connsiteX29" fmla="*/ 3055312 w 4573505"/>
              <a:gd name="connsiteY29" fmla="*/ 5205560 h 5599645"/>
              <a:gd name="connsiteX30" fmla="*/ 2969733 w 4573505"/>
              <a:gd name="connsiteY30" fmla="*/ 5358765 h 5599645"/>
              <a:gd name="connsiteX31" fmla="*/ 2907674 w 4573505"/>
              <a:gd name="connsiteY31" fmla="*/ 5448447 h 5599645"/>
              <a:gd name="connsiteX32" fmla="*/ 2788612 w 4573505"/>
              <a:gd name="connsiteY32" fmla="*/ 5510360 h 5599645"/>
              <a:gd name="connsiteX33" fmla="*/ 2674312 w 4573505"/>
              <a:gd name="connsiteY33" fmla="*/ 5538935 h 5599645"/>
              <a:gd name="connsiteX34" fmla="*/ 2530628 w 4573505"/>
              <a:gd name="connsiteY34" fmla="*/ 5577841 h 5599645"/>
              <a:gd name="connsiteX35" fmla="*/ 2221874 w 4573505"/>
              <a:gd name="connsiteY35" fmla="*/ 5519885 h 5599645"/>
              <a:gd name="connsiteX36" fmla="*/ 1942132 w 4573505"/>
              <a:gd name="connsiteY36" fmla="*/ 4740813 h 5599645"/>
              <a:gd name="connsiteX37" fmla="*/ 1674845 w 4573505"/>
              <a:gd name="connsiteY37" fmla="*/ 4192172 h 5599645"/>
              <a:gd name="connsiteX38" fmla="*/ 1618575 w 4573505"/>
              <a:gd name="connsiteY38" fmla="*/ 4121833 h 5599645"/>
              <a:gd name="connsiteX39" fmla="*/ 1801456 w 4573505"/>
              <a:gd name="connsiteY39" fmla="*/ 3671669 h 5599645"/>
              <a:gd name="connsiteX40" fmla="*/ 1435695 w 4573505"/>
              <a:gd name="connsiteY40" fmla="*/ 3038621 h 5599645"/>
              <a:gd name="connsiteX41" fmla="*/ 1393492 w 4573505"/>
              <a:gd name="connsiteY41" fmla="*/ 2504050 h 5599645"/>
              <a:gd name="connsiteX42" fmla="*/ 547084 w 4573505"/>
              <a:gd name="connsiteY42" fmla="*/ 2243798 h 5599645"/>
              <a:gd name="connsiteX43" fmla="*/ 71129 w 4573505"/>
              <a:gd name="connsiteY43" fmla="*/ 2489983 h 5599645"/>
              <a:gd name="connsiteX44" fmla="*/ 141466 w 4573505"/>
              <a:gd name="connsiteY44" fmla="*/ 1336433 h 5599645"/>
              <a:gd name="connsiteX45" fmla="*/ 792 w 4573505"/>
              <a:gd name="connsiteY45" fmla="*/ 661182 h 5599645"/>
              <a:gd name="connsiteX46" fmla="*/ 141468 w 4573505"/>
              <a:gd name="connsiteY46" fmla="*/ 295423 h 5599645"/>
              <a:gd name="connsiteX47" fmla="*/ 14860 w 4573505"/>
              <a:gd name="connsiteY47" fmla="*/ 379829 h 5599645"/>
              <a:gd name="connsiteX48" fmla="*/ 268076 w 4573505"/>
              <a:gd name="connsiteY48" fmla="*/ 126609 h 5599645"/>
              <a:gd name="connsiteX49" fmla="*/ 856572 w 4573505"/>
              <a:gd name="connsiteY49" fmla="*/ 49238 h 5599645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74312 w 4573505"/>
              <a:gd name="connsiteY33" fmla="*/ 553893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221874 w 4573505"/>
              <a:gd name="connsiteY36" fmla="*/ 5519885 h 5639966"/>
              <a:gd name="connsiteX37" fmla="*/ 1942132 w 4573505"/>
              <a:gd name="connsiteY37" fmla="*/ 4740813 h 5639966"/>
              <a:gd name="connsiteX38" fmla="*/ 1674845 w 4573505"/>
              <a:gd name="connsiteY38" fmla="*/ 4192172 h 5639966"/>
              <a:gd name="connsiteX39" fmla="*/ 1618575 w 4573505"/>
              <a:gd name="connsiteY39" fmla="*/ 4121833 h 5639966"/>
              <a:gd name="connsiteX40" fmla="*/ 1801456 w 4573505"/>
              <a:gd name="connsiteY40" fmla="*/ 3671669 h 5639966"/>
              <a:gd name="connsiteX41" fmla="*/ 1435695 w 4573505"/>
              <a:gd name="connsiteY41" fmla="*/ 3038621 h 5639966"/>
              <a:gd name="connsiteX42" fmla="*/ 1393492 w 4573505"/>
              <a:gd name="connsiteY42" fmla="*/ 2504050 h 5639966"/>
              <a:gd name="connsiteX43" fmla="*/ 547084 w 4573505"/>
              <a:gd name="connsiteY43" fmla="*/ 2243798 h 5639966"/>
              <a:gd name="connsiteX44" fmla="*/ 71129 w 4573505"/>
              <a:gd name="connsiteY44" fmla="*/ 2489983 h 5639966"/>
              <a:gd name="connsiteX45" fmla="*/ 141466 w 4573505"/>
              <a:gd name="connsiteY45" fmla="*/ 1336433 h 5639966"/>
              <a:gd name="connsiteX46" fmla="*/ 792 w 4573505"/>
              <a:gd name="connsiteY46" fmla="*/ 661182 h 5639966"/>
              <a:gd name="connsiteX47" fmla="*/ 141468 w 4573505"/>
              <a:gd name="connsiteY47" fmla="*/ 295423 h 5639966"/>
              <a:gd name="connsiteX48" fmla="*/ 14860 w 4573505"/>
              <a:gd name="connsiteY48" fmla="*/ 379829 h 5639966"/>
              <a:gd name="connsiteX49" fmla="*/ 268076 w 4573505"/>
              <a:gd name="connsiteY49" fmla="*/ 126609 h 5639966"/>
              <a:gd name="connsiteX50" fmla="*/ 856572 w 4573505"/>
              <a:gd name="connsiteY50" fmla="*/ 49238 h 5639966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74312 w 4573505"/>
              <a:gd name="connsiteY33" fmla="*/ 553893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2046907 w 4573505"/>
              <a:gd name="connsiteY37" fmla="*/ 4897976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83762 w 4573505"/>
              <a:gd name="connsiteY37" fmla="*/ 5124597 h 5639966"/>
              <a:gd name="connsiteX38" fmla="*/ 2046907 w 4573505"/>
              <a:gd name="connsiteY38" fmla="*/ 4897976 h 5639966"/>
              <a:gd name="connsiteX39" fmla="*/ 1674845 w 4573505"/>
              <a:gd name="connsiteY39" fmla="*/ 4192172 h 5639966"/>
              <a:gd name="connsiteX40" fmla="*/ 1618575 w 4573505"/>
              <a:gd name="connsiteY40" fmla="*/ 4121833 h 5639966"/>
              <a:gd name="connsiteX41" fmla="*/ 1801456 w 4573505"/>
              <a:gd name="connsiteY41" fmla="*/ 3671669 h 5639966"/>
              <a:gd name="connsiteX42" fmla="*/ 1435695 w 4573505"/>
              <a:gd name="connsiteY42" fmla="*/ 3038621 h 5639966"/>
              <a:gd name="connsiteX43" fmla="*/ 1393492 w 4573505"/>
              <a:gd name="connsiteY43" fmla="*/ 2504050 h 5639966"/>
              <a:gd name="connsiteX44" fmla="*/ 547084 w 4573505"/>
              <a:gd name="connsiteY44" fmla="*/ 2243798 h 5639966"/>
              <a:gd name="connsiteX45" fmla="*/ 71129 w 4573505"/>
              <a:gd name="connsiteY45" fmla="*/ 2489983 h 5639966"/>
              <a:gd name="connsiteX46" fmla="*/ 141466 w 4573505"/>
              <a:gd name="connsiteY46" fmla="*/ 1336433 h 5639966"/>
              <a:gd name="connsiteX47" fmla="*/ 792 w 4573505"/>
              <a:gd name="connsiteY47" fmla="*/ 661182 h 5639966"/>
              <a:gd name="connsiteX48" fmla="*/ 141468 w 4573505"/>
              <a:gd name="connsiteY48" fmla="*/ 295423 h 5639966"/>
              <a:gd name="connsiteX49" fmla="*/ 14860 w 4573505"/>
              <a:gd name="connsiteY49" fmla="*/ 379829 h 5639966"/>
              <a:gd name="connsiteX50" fmla="*/ 268076 w 4573505"/>
              <a:gd name="connsiteY50" fmla="*/ 126609 h 5639966"/>
              <a:gd name="connsiteX51" fmla="*/ 856572 w 4573505"/>
              <a:gd name="connsiteY51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2083762 w 4573505"/>
              <a:gd name="connsiteY38" fmla="*/ 512459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74845 w 4573505"/>
              <a:gd name="connsiteY41" fmla="*/ 4192172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547084 w 4573505"/>
              <a:gd name="connsiteY48" fmla="*/ 2243798 h 5639966"/>
              <a:gd name="connsiteX49" fmla="*/ 71129 w 4573505"/>
              <a:gd name="connsiteY49" fmla="*/ 2489983 h 5639966"/>
              <a:gd name="connsiteX50" fmla="*/ 141466 w 4573505"/>
              <a:gd name="connsiteY50" fmla="*/ 1336433 h 5639966"/>
              <a:gd name="connsiteX51" fmla="*/ 792 w 4573505"/>
              <a:gd name="connsiteY51" fmla="*/ 661182 h 5639966"/>
              <a:gd name="connsiteX52" fmla="*/ 141468 w 4573505"/>
              <a:gd name="connsiteY52" fmla="*/ 295423 h 5639966"/>
              <a:gd name="connsiteX53" fmla="*/ 14860 w 4573505"/>
              <a:gd name="connsiteY53" fmla="*/ 379829 h 5639966"/>
              <a:gd name="connsiteX54" fmla="*/ 268076 w 4573505"/>
              <a:gd name="connsiteY54" fmla="*/ 126609 h 5639966"/>
              <a:gd name="connsiteX55" fmla="*/ 856572 w 4573505"/>
              <a:gd name="connsiteY55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547084 w 4573505"/>
              <a:gd name="connsiteY49" fmla="*/ 2243798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250199 w 4573505"/>
              <a:gd name="connsiteY50" fmla="*/ 2495697 h 5639966"/>
              <a:gd name="connsiteX51" fmla="*/ 71129 w 4573505"/>
              <a:gd name="connsiteY51" fmla="*/ 2489983 h 5639966"/>
              <a:gd name="connsiteX52" fmla="*/ 141466 w 4573505"/>
              <a:gd name="connsiteY52" fmla="*/ 1336433 h 5639966"/>
              <a:gd name="connsiteX53" fmla="*/ 792 w 4573505"/>
              <a:gd name="connsiteY53" fmla="*/ 661182 h 5639966"/>
              <a:gd name="connsiteX54" fmla="*/ 141468 w 4573505"/>
              <a:gd name="connsiteY54" fmla="*/ 295423 h 5639966"/>
              <a:gd name="connsiteX55" fmla="*/ 14860 w 4573505"/>
              <a:gd name="connsiteY55" fmla="*/ 379829 h 5639966"/>
              <a:gd name="connsiteX56" fmla="*/ 268076 w 4573505"/>
              <a:gd name="connsiteY56" fmla="*/ 126609 h 5639966"/>
              <a:gd name="connsiteX57" fmla="*/ 856572 w 4573505"/>
              <a:gd name="connsiteY57" fmla="*/ 49238 h 5639966"/>
              <a:gd name="connsiteX0" fmla="*/ 1280980 w 4997913"/>
              <a:gd name="connsiteY0" fmla="*/ 49238 h 5639966"/>
              <a:gd name="connsiteX1" fmla="*/ 1564683 w 4997913"/>
              <a:gd name="connsiteY1" fmla="*/ 0 h 5639966"/>
              <a:gd name="connsiteX2" fmla="*/ 1888241 w 4997913"/>
              <a:gd name="connsiteY2" fmla="*/ 14068 h 5639966"/>
              <a:gd name="connsiteX3" fmla="*/ 2000782 w 4997913"/>
              <a:gd name="connsiteY3" fmla="*/ 323558 h 5639966"/>
              <a:gd name="connsiteX4" fmla="*/ 2436881 w 4997913"/>
              <a:gd name="connsiteY4" fmla="*/ 478301 h 5639966"/>
              <a:gd name="connsiteX5" fmla="*/ 2690097 w 4997913"/>
              <a:gd name="connsiteY5" fmla="*/ 576777 h 5639966"/>
              <a:gd name="connsiteX6" fmla="*/ 2887047 w 4997913"/>
              <a:gd name="connsiteY6" fmla="*/ 337625 h 5639966"/>
              <a:gd name="connsiteX7" fmla="*/ 3210604 w 4997913"/>
              <a:gd name="connsiteY7" fmla="*/ 492370 h 5639966"/>
              <a:gd name="connsiteX8" fmla="*/ 3477891 w 4997913"/>
              <a:gd name="connsiteY8" fmla="*/ 520504 h 5639966"/>
              <a:gd name="connsiteX9" fmla="*/ 3674838 w 4997913"/>
              <a:gd name="connsiteY9" fmla="*/ 548642 h 5639966"/>
              <a:gd name="connsiteX10" fmla="*/ 3801446 w 4997913"/>
              <a:gd name="connsiteY10" fmla="*/ 1026942 h 5639966"/>
              <a:gd name="connsiteX11" fmla="*/ 3970258 w 4997913"/>
              <a:gd name="connsiteY11" fmla="*/ 1463041 h 5639966"/>
              <a:gd name="connsiteX12" fmla="*/ 4237543 w 4997913"/>
              <a:gd name="connsiteY12" fmla="*/ 1786597 h 5639966"/>
              <a:gd name="connsiteX13" fmla="*/ 4462626 w 4997913"/>
              <a:gd name="connsiteY13" fmla="*/ 2124222 h 5639966"/>
              <a:gd name="connsiteX14" fmla="*/ 4997199 w 4997913"/>
              <a:gd name="connsiteY14" fmla="*/ 2011680 h 5639966"/>
              <a:gd name="connsiteX15" fmla="*/ 4575168 w 4997913"/>
              <a:gd name="connsiteY15" fmla="*/ 2743200 h 5639966"/>
              <a:gd name="connsiteX16" fmla="*/ 4024400 w 4997913"/>
              <a:gd name="connsiteY16" fmla="*/ 3364451 h 5639966"/>
              <a:gd name="connsiteX17" fmla="*/ 4036932 w 4997913"/>
              <a:gd name="connsiteY17" fmla="*/ 3481535 h 5639966"/>
              <a:gd name="connsiteX18" fmla="*/ 4032170 w 4997913"/>
              <a:gd name="connsiteY18" fmla="*/ 3548210 h 5639966"/>
              <a:gd name="connsiteX19" fmla="*/ 4074592 w 4997913"/>
              <a:gd name="connsiteY19" fmla="*/ 3798277 h 5639966"/>
              <a:gd name="connsiteX20" fmla="*/ 4122657 w 4997913"/>
              <a:gd name="connsiteY20" fmla="*/ 3957784 h 5639966"/>
              <a:gd name="connsiteX21" fmla="*/ 4120678 w 4997913"/>
              <a:gd name="connsiteY21" fmla="*/ 4113408 h 5639966"/>
              <a:gd name="connsiteX22" fmla="*/ 3815732 w 4997913"/>
              <a:gd name="connsiteY22" fmla="*/ 4361425 h 5639966"/>
              <a:gd name="connsiteX23" fmla="*/ 3722021 w 4997913"/>
              <a:gd name="connsiteY23" fmla="*/ 4464221 h 5639966"/>
              <a:gd name="connsiteX24" fmla="*/ 3832145 w 4997913"/>
              <a:gd name="connsiteY24" fmla="*/ 4710260 h 5639966"/>
              <a:gd name="connsiteX25" fmla="*/ 3829580 w 4997913"/>
              <a:gd name="connsiteY25" fmla="*/ 4825219 h 5639966"/>
              <a:gd name="connsiteX26" fmla="*/ 3590650 w 4997913"/>
              <a:gd name="connsiteY26" fmla="*/ 4910724 h 5639966"/>
              <a:gd name="connsiteX27" fmla="*/ 3603545 w 4997913"/>
              <a:gd name="connsiteY27" fmla="*/ 4991247 h 5639966"/>
              <a:gd name="connsiteX28" fmla="*/ 3589257 w 4997913"/>
              <a:gd name="connsiteY28" fmla="*/ 5072210 h 5639966"/>
              <a:gd name="connsiteX29" fmla="*/ 3479720 w 4997913"/>
              <a:gd name="connsiteY29" fmla="*/ 5205560 h 5639966"/>
              <a:gd name="connsiteX30" fmla="*/ 3394141 w 4997913"/>
              <a:gd name="connsiteY30" fmla="*/ 5358765 h 5639966"/>
              <a:gd name="connsiteX31" fmla="*/ 3332082 w 4997913"/>
              <a:gd name="connsiteY31" fmla="*/ 5448447 h 5639966"/>
              <a:gd name="connsiteX32" fmla="*/ 3213020 w 4997913"/>
              <a:gd name="connsiteY32" fmla="*/ 5510360 h 5639966"/>
              <a:gd name="connsiteX33" fmla="*/ 3093958 w 4997913"/>
              <a:gd name="connsiteY33" fmla="*/ 5557985 h 5639966"/>
              <a:gd name="connsiteX34" fmla="*/ 2955036 w 4997913"/>
              <a:gd name="connsiteY34" fmla="*/ 5577841 h 5639966"/>
              <a:gd name="connsiteX35" fmla="*/ 2708195 w 4997913"/>
              <a:gd name="connsiteY35" fmla="*/ 5638948 h 5639966"/>
              <a:gd name="connsiteX36" fmla="*/ 2598657 w 4997913"/>
              <a:gd name="connsiteY36" fmla="*/ 5557985 h 5639966"/>
              <a:gd name="connsiteX37" fmla="*/ 2517695 w 4997913"/>
              <a:gd name="connsiteY37" fmla="*/ 5291285 h 5639966"/>
              <a:gd name="connsiteX38" fmla="*/ 2417682 w 4997913"/>
              <a:gd name="connsiteY38" fmla="*/ 5143647 h 5639966"/>
              <a:gd name="connsiteX39" fmla="*/ 2328440 w 4997913"/>
              <a:gd name="connsiteY39" fmla="*/ 4888451 h 5639966"/>
              <a:gd name="connsiteX40" fmla="*/ 2150982 w 4997913"/>
              <a:gd name="connsiteY40" fmla="*/ 4462610 h 5639966"/>
              <a:gd name="connsiteX41" fmla="*/ 2046865 w 4997913"/>
              <a:gd name="connsiteY41" fmla="*/ 4263609 h 5639966"/>
              <a:gd name="connsiteX42" fmla="*/ 2042983 w 4997913"/>
              <a:gd name="connsiteY42" fmla="*/ 4121833 h 5639966"/>
              <a:gd name="connsiteX43" fmla="*/ 2225864 w 4997913"/>
              <a:gd name="connsiteY43" fmla="*/ 3671669 h 5639966"/>
              <a:gd name="connsiteX44" fmla="*/ 1860103 w 4997913"/>
              <a:gd name="connsiteY44" fmla="*/ 3038621 h 5639966"/>
              <a:gd name="connsiteX45" fmla="*/ 1813138 w 4997913"/>
              <a:gd name="connsiteY45" fmla="*/ 2565962 h 5639966"/>
              <a:gd name="connsiteX46" fmla="*/ 1641395 w 4997913"/>
              <a:gd name="connsiteY46" fmla="*/ 2562372 h 5639966"/>
              <a:gd name="connsiteX47" fmla="*/ 1393745 w 4997913"/>
              <a:gd name="connsiteY47" fmla="*/ 2362347 h 5639966"/>
              <a:gd name="connsiteX48" fmla="*/ 1117520 w 4997913"/>
              <a:gd name="connsiteY48" fmla="*/ 2438547 h 5639966"/>
              <a:gd name="connsiteX49" fmla="*/ 861954 w 4997913"/>
              <a:gd name="connsiteY49" fmla="*/ 2420010 h 5639966"/>
              <a:gd name="connsiteX50" fmla="*/ 674607 w 4997913"/>
              <a:gd name="connsiteY50" fmla="*/ 2495697 h 5639966"/>
              <a:gd name="connsiteX51" fmla="*/ 237 w 4997913"/>
              <a:gd name="connsiteY51" fmla="*/ 2013733 h 5639966"/>
              <a:gd name="connsiteX52" fmla="*/ 565874 w 4997913"/>
              <a:gd name="connsiteY52" fmla="*/ 1336433 h 5639966"/>
              <a:gd name="connsiteX53" fmla="*/ 425200 w 4997913"/>
              <a:gd name="connsiteY53" fmla="*/ 661182 h 5639966"/>
              <a:gd name="connsiteX54" fmla="*/ 565876 w 4997913"/>
              <a:gd name="connsiteY54" fmla="*/ 295423 h 5639966"/>
              <a:gd name="connsiteX55" fmla="*/ 439268 w 4997913"/>
              <a:gd name="connsiteY55" fmla="*/ 379829 h 5639966"/>
              <a:gd name="connsiteX56" fmla="*/ 692484 w 4997913"/>
              <a:gd name="connsiteY56" fmla="*/ 126609 h 5639966"/>
              <a:gd name="connsiteX57" fmla="*/ 1280980 w 4997913"/>
              <a:gd name="connsiteY57" fmla="*/ 49238 h 5639966"/>
              <a:gd name="connsiteX0" fmla="*/ 1281532 w 4998465"/>
              <a:gd name="connsiteY0" fmla="*/ 49238 h 5639966"/>
              <a:gd name="connsiteX1" fmla="*/ 1565235 w 4998465"/>
              <a:gd name="connsiteY1" fmla="*/ 0 h 5639966"/>
              <a:gd name="connsiteX2" fmla="*/ 1888793 w 4998465"/>
              <a:gd name="connsiteY2" fmla="*/ 14068 h 5639966"/>
              <a:gd name="connsiteX3" fmla="*/ 2001334 w 4998465"/>
              <a:gd name="connsiteY3" fmla="*/ 323558 h 5639966"/>
              <a:gd name="connsiteX4" fmla="*/ 2437433 w 4998465"/>
              <a:gd name="connsiteY4" fmla="*/ 478301 h 5639966"/>
              <a:gd name="connsiteX5" fmla="*/ 2690649 w 4998465"/>
              <a:gd name="connsiteY5" fmla="*/ 576777 h 5639966"/>
              <a:gd name="connsiteX6" fmla="*/ 2887599 w 4998465"/>
              <a:gd name="connsiteY6" fmla="*/ 337625 h 5639966"/>
              <a:gd name="connsiteX7" fmla="*/ 3211156 w 4998465"/>
              <a:gd name="connsiteY7" fmla="*/ 492370 h 5639966"/>
              <a:gd name="connsiteX8" fmla="*/ 3478443 w 4998465"/>
              <a:gd name="connsiteY8" fmla="*/ 520504 h 5639966"/>
              <a:gd name="connsiteX9" fmla="*/ 3675390 w 4998465"/>
              <a:gd name="connsiteY9" fmla="*/ 548642 h 5639966"/>
              <a:gd name="connsiteX10" fmla="*/ 3801998 w 4998465"/>
              <a:gd name="connsiteY10" fmla="*/ 1026942 h 5639966"/>
              <a:gd name="connsiteX11" fmla="*/ 3970810 w 4998465"/>
              <a:gd name="connsiteY11" fmla="*/ 1463041 h 5639966"/>
              <a:gd name="connsiteX12" fmla="*/ 4238095 w 4998465"/>
              <a:gd name="connsiteY12" fmla="*/ 1786597 h 5639966"/>
              <a:gd name="connsiteX13" fmla="*/ 4463178 w 4998465"/>
              <a:gd name="connsiteY13" fmla="*/ 2124222 h 5639966"/>
              <a:gd name="connsiteX14" fmla="*/ 4997751 w 4998465"/>
              <a:gd name="connsiteY14" fmla="*/ 2011680 h 5639966"/>
              <a:gd name="connsiteX15" fmla="*/ 4575720 w 4998465"/>
              <a:gd name="connsiteY15" fmla="*/ 2743200 h 5639966"/>
              <a:gd name="connsiteX16" fmla="*/ 4024952 w 4998465"/>
              <a:gd name="connsiteY16" fmla="*/ 3364451 h 5639966"/>
              <a:gd name="connsiteX17" fmla="*/ 4037484 w 4998465"/>
              <a:gd name="connsiteY17" fmla="*/ 3481535 h 5639966"/>
              <a:gd name="connsiteX18" fmla="*/ 4032722 w 4998465"/>
              <a:gd name="connsiteY18" fmla="*/ 3548210 h 5639966"/>
              <a:gd name="connsiteX19" fmla="*/ 4075144 w 4998465"/>
              <a:gd name="connsiteY19" fmla="*/ 3798277 h 5639966"/>
              <a:gd name="connsiteX20" fmla="*/ 4123209 w 4998465"/>
              <a:gd name="connsiteY20" fmla="*/ 3957784 h 5639966"/>
              <a:gd name="connsiteX21" fmla="*/ 4121230 w 4998465"/>
              <a:gd name="connsiteY21" fmla="*/ 4113408 h 5639966"/>
              <a:gd name="connsiteX22" fmla="*/ 3816284 w 4998465"/>
              <a:gd name="connsiteY22" fmla="*/ 4361425 h 5639966"/>
              <a:gd name="connsiteX23" fmla="*/ 3722573 w 4998465"/>
              <a:gd name="connsiteY23" fmla="*/ 4464221 h 5639966"/>
              <a:gd name="connsiteX24" fmla="*/ 3832697 w 4998465"/>
              <a:gd name="connsiteY24" fmla="*/ 4710260 h 5639966"/>
              <a:gd name="connsiteX25" fmla="*/ 3830132 w 4998465"/>
              <a:gd name="connsiteY25" fmla="*/ 4825219 h 5639966"/>
              <a:gd name="connsiteX26" fmla="*/ 3591202 w 4998465"/>
              <a:gd name="connsiteY26" fmla="*/ 4910724 h 5639966"/>
              <a:gd name="connsiteX27" fmla="*/ 3604097 w 4998465"/>
              <a:gd name="connsiteY27" fmla="*/ 4991247 h 5639966"/>
              <a:gd name="connsiteX28" fmla="*/ 3589809 w 4998465"/>
              <a:gd name="connsiteY28" fmla="*/ 5072210 h 5639966"/>
              <a:gd name="connsiteX29" fmla="*/ 3480272 w 4998465"/>
              <a:gd name="connsiteY29" fmla="*/ 5205560 h 5639966"/>
              <a:gd name="connsiteX30" fmla="*/ 3394693 w 4998465"/>
              <a:gd name="connsiteY30" fmla="*/ 5358765 h 5639966"/>
              <a:gd name="connsiteX31" fmla="*/ 3332634 w 4998465"/>
              <a:gd name="connsiteY31" fmla="*/ 5448447 h 5639966"/>
              <a:gd name="connsiteX32" fmla="*/ 3213572 w 4998465"/>
              <a:gd name="connsiteY32" fmla="*/ 5510360 h 5639966"/>
              <a:gd name="connsiteX33" fmla="*/ 3094510 w 4998465"/>
              <a:gd name="connsiteY33" fmla="*/ 5557985 h 5639966"/>
              <a:gd name="connsiteX34" fmla="*/ 2955588 w 4998465"/>
              <a:gd name="connsiteY34" fmla="*/ 5577841 h 5639966"/>
              <a:gd name="connsiteX35" fmla="*/ 2708747 w 4998465"/>
              <a:gd name="connsiteY35" fmla="*/ 5638948 h 5639966"/>
              <a:gd name="connsiteX36" fmla="*/ 2599209 w 4998465"/>
              <a:gd name="connsiteY36" fmla="*/ 5557985 h 5639966"/>
              <a:gd name="connsiteX37" fmla="*/ 2518247 w 4998465"/>
              <a:gd name="connsiteY37" fmla="*/ 5291285 h 5639966"/>
              <a:gd name="connsiteX38" fmla="*/ 2418234 w 4998465"/>
              <a:gd name="connsiteY38" fmla="*/ 5143647 h 5639966"/>
              <a:gd name="connsiteX39" fmla="*/ 2328992 w 4998465"/>
              <a:gd name="connsiteY39" fmla="*/ 4888451 h 5639966"/>
              <a:gd name="connsiteX40" fmla="*/ 2151534 w 4998465"/>
              <a:gd name="connsiteY40" fmla="*/ 4462610 h 5639966"/>
              <a:gd name="connsiteX41" fmla="*/ 2047417 w 4998465"/>
              <a:gd name="connsiteY41" fmla="*/ 4263609 h 5639966"/>
              <a:gd name="connsiteX42" fmla="*/ 2043535 w 4998465"/>
              <a:gd name="connsiteY42" fmla="*/ 4121833 h 5639966"/>
              <a:gd name="connsiteX43" fmla="*/ 2226416 w 4998465"/>
              <a:gd name="connsiteY43" fmla="*/ 3671669 h 5639966"/>
              <a:gd name="connsiteX44" fmla="*/ 1860655 w 4998465"/>
              <a:gd name="connsiteY44" fmla="*/ 3038621 h 5639966"/>
              <a:gd name="connsiteX45" fmla="*/ 1813690 w 4998465"/>
              <a:gd name="connsiteY45" fmla="*/ 2565962 h 5639966"/>
              <a:gd name="connsiteX46" fmla="*/ 1641947 w 4998465"/>
              <a:gd name="connsiteY46" fmla="*/ 2562372 h 5639966"/>
              <a:gd name="connsiteX47" fmla="*/ 1394297 w 4998465"/>
              <a:gd name="connsiteY47" fmla="*/ 2362347 h 5639966"/>
              <a:gd name="connsiteX48" fmla="*/ 1118072 w 4998465"/>
              <a:gd name="connsiteY48" fmla="*/ 2438547 h 5639966"/>
              <a:gd name="connsiteX49" fmla="*/ 862506 w 4998465"/>
              <a:gd name="connsiteY49" fmla="*/ 2420010 h 5639966"/>
              <a:gd name="connsiteX50" fmla="*/ 675159 w 4998465"/>
              <a:gd name="connsiteY50" fmla="*/ 2495697 h 5639966"/>
              <a:gd name="connsiteX51" fmla="*/ 789 w 4998465"/>
              <a:gd name="connsiteY51" fmla="*/ 2013733 h 5639966"/>
              <a:gd name="connsiteX52" fmla="*/ 171139 w 4998465"/>
              <a:gd name="connsiteY52" fmla="*/ 1317383 h 5639966"/>
              <a:gd name="connsiteX53" fmla="*/ 425752 w 4998465"/>
              <a:gd name="connsiteY53" fmla="*/ 661182 h 5639966"/>
              <a:gd name="connsiteX54" fmla="*/ 566428 w 4998465"/>
              <a:gd name="connsiteY54" fmla="*/ 295423 h 5639966"/>
              <a:gd name="connsiteX55" fmla="*/ 439820 w 4998465"/>
              <a:gd name="connsiteY55" fmla="*/ 379829 h 5639966"/>
              <a:gd name="connsiteX56" fmla="*/ 693036 w 4998465"/>
              <a:gd name="connsiteY56" fmla="*/ 126609 h 5639966"/>
              <a:gd name="connsiteX57" fmla="*/ 1281532 w 4998465"/>
              <a:gd name="connsiteY57" fmla="*/ 49238 h 5639966"/>
              <a:gd name="connsiteX0" fmla="*/ 1282172 w 4999105"/>
              <a:gd name="connsiteY0" fmla="*/ 49238 h 5639966"/>
              <a:gd name="connsiteX1" fmla="*/ 1565875 w 4999105"/>
              <a:gd name="connsiteY1" fmla="*/ 0 h 5639966"/>
              <a:gd name="connsiteX2" fmla="*/ 1889433 w 4999105"/>
              <a:gd name="connsiteY2" fmla="*/ 14068 h 5639966"/>
              <a:gd name="connsiteX3" fmla="*/ 2001974 w 4999105"/>
              <a:gd name="connsiteY3" fmla="*/ 323558 h 5639966"/>
              <a:gd name="connsiteX4" fmla="*/ 2438073 w 4999105"/>
              <a:gd name="connsiteY4" fmla="*/ 478301 h 5639966"/>
              <a:gd name="connsiteX5" fmla="*/ 2691289 w 4999105"/>
              <a:gd name="connsiteY5" fmla="*/ 576777 h 5639966"/>
              <a:gd name="connsiteX6" fmla="*/ 2888239 w 4999105"/>
              <a:gd name="connsiteY6" fmla="*/ 337625 h 5639966"/>
              <a:gd name="connsiteX7" fmla="*/ 3211796 w 4999105"/>
              <a:gd name="connsiteY7" fmla="*/ 492370 h 5639966"/>
              <a:gd name="connsiteX8" fmla="*/ 3479083 w 4999105"/>
              <a:gd name="connsiteY8" fmla="*/ 520504 h 5639966"/>
              <a:gd name="connsiteX9" fmla="*/ 3676030 w 4999105"/>
              <a:gd name="connsiteY9" fmla="*/ 548642 h 5639966"/>
              <a:gd name="connsiteX10" fmla="*/ 3802638 w 4999105"/>
              <a:gd name="connsiteY10" fmla="*/ 1026942 h 5639966"/>
              <a:gd name="connsiteX11" fmla="*/ 3971450 w 4999105"/>
              <a:gd name="connsiteY11" fmla="*/ 1463041 h 5639966"/>
              <a:gd name="connsiteX12" fmla="*/ 4238735 w 4999105"/>
              <a:gd name="connsiteY12" fmla="*/ 1786597 h 5639966"/>
              <a:gd name="connsiteX13" fmla="*/ 4463818 w 4999105"/>
              <a:gd name="connsiteY13" fmla="*/ 2124222 h 5639966"/>
              <a:gd name="connsiteX14" fmla="*/ 4998391 w 4999105"/>
              <a:gd name="connsiteY14" fmla="*/ 2011680 h 5639966"/>
              <a:gd name="connsiteX15" fmla="*/ 4576360 w 4999105"/>
              <a:gd name="connsiteY15" fmla="*/ 2743200 h 5639966"/>
              <a:gd name="connsiteX16" fmla="*/ 4025592 w 4999105"/>
              <a:gd name="connsiteY16" fmla="*/ 3364451 h 5639966"/>
              <a:gd name="connsiteX17" fmla="*/ 4038124 w 4999105"/>
              <a:gd name="connsiteY17" fmla="*/ 3481535 h 5639966"/>
              <a:gd name="connsiteX18" fmla="*/ 4033362 w 4999105"/>
              <a:gd name="connsiteY18" fmla="*/ 3548210 h 5639966"/>
              <a:gd name="connsiteX19" fmla="*/ 4075784 w 4999105"/>
              <a:gd name="connsiteY19" fmla="*/ 3798277 h 5639966"/>
              <a:gd name="connsiteX20" fmla="*/ 4123849 w 4999105"/>
              <a:gd name="connsiteY20" fmla="*/ 3957784 h 5639966"/>
              <a:gd name="connsiteX21" fmla="*/ 4121870 w 4999105"/>
              <a:gd name="connsiteY21" fmla="*/ 4113408 h 5639966"/>
              <a:gd name="connsiteX22" fmla="*/ 3816924 w 4999105"/>
              <a:gd name="connsiteY22" fmla="*/ 4361425 h 5639966"/>
              <a:gd name="connsiteX23" fmla="*/ 3723213 w 4999105"/>
              <a:gd name="connsiteY23" fmla="*/ 4464221 h 5639966"/>
              <a:gd name="connsiteX24" fmla="*/ 3833337 w 4999105"/>
              <a:gd name="connsiteY24" fmla="*/ 4710260 h 5639966"/>
              <a:gd name="connsiteX25" fmla="*/ 3830772 w 4999105"/>
              <a:gd name="connsiteY25" fmla="*/ 4825219 h 5639966"/>
              <a:gd name="connsiteX26" fmla="*/ 3591842 w 4999105"/>
              <a:gd name="connsiteY26" fmla="*/ 4910724 h 5639966"/>
              <a:gd name="connsiteX27" fmla="*/ 3604737 w 4999105"/>
              <a:gd name="connsiteY27" fmla="*/ 4991247 h 5639966"/>
              <a:gd name="connsiteX28" fmla="*/ 3590449 w 4999105"/>
              <a:gd name="connsiteY28" fmla="*/ 5072210 h 5639966"/>
              <a:gd name="connsiteX29" fmla="*/ 3480912 w 4999105"/>
              <a:gd name="connsiteY29" fmla="*/ 5205560 h 5639966"/>
              <a:gd name="connsiteX30" fmla="*/ 3395333 w 4999105"/>
              <a:gd name="connsiteY30" fmla="*/ 5358765 h 5639966"/>
              <a:gd name="connsiteX31" fmla="*/ 3333274 w 4999105"/>
              <a:gd name="connsiteY31" fmla="*/ 5448447 h 5639966"/>
              <a:gd name="connsiteX32" fmla="*/ 3214212 w 4999105"/>
              <a:gd name="connsiteY32" fmla="*/ 5510360 h 5639966"/>
              <a:gd name="connsiteX33" fmla="*/ 3095150 w 4999105"/>
              <a:gd name="connsiteY33" fmla="*/ 5557985 h 5639966"/>
              <a:gd name="connsiteX34" fmla="*/ 2956228 w 4999105"/>
              <a:gd name="connsiteY34" fmla="*/ 5577841 h 5639966"/>
              <a:gd name="connsiteX35" fmla="*/ 2709387 w 4999105"/>
              <a:gd name="connsiteY35" fmla="*/ 5638948 h 5639966"/>
              <a:gd name="connsiteX36" fmla="*/ 2599849 w 4999105"/>
              <a:gd name="connsiteY36" fmla="*/ 5557985 h 5639966"/>
              <a:gd name="connsiteX37" fmla="*/ 2518887 w 4999105"/>
              <a:gd name="connsiteY37" fmla="*/ 5291285 h 5639966"/>
              <a:gd name="connsiteX38" fmla="*/ 2418874 w 4999105"/>
              <a:gd name="connsiteY38" fmla="*/ 5143647 h 5639966"/>
              <a:gd name="connsiteX39" fmla="*/ 2329632 w 4999105"/>
              <a:gd name="connsiteY39" fmla="*/ 4888451 h 5639966"/>
              <a:gd name="connsiteX40" fmla="*/ 2152174 w 4999105"/>
              <a:gd name="connsiteY40" fmla="*/ 4462610 h 5639966"/>
              <a:gd name="connsiteX41" fmla="*/ 2048057 w 4999105"/>
              <a:gd name="connsiteY41" fmla="*/ 4263609 h 5639966"/>
              <a:gd name="connsiteX42" fmla="*/ 2044175 w 4999105"/>
              <a:gd name="connsiteY42" fmla="*/ 4121833 h 5639966"/>
              <a:gd name="connsiteX43" fmla="*/ 2227056 w 4999105"/>
              <a:gd name="connsiteY43" fmla="*/ 3671669 h 5639966"/>
              <a:gd name="connsiteX44" fmla="*/ 1861295 w 4999105"/>
              <a:gd name="connsiteY44" fmla="*/ 3038621 h 5639966"/>
              <a:gd name="connsiteX45" fmla="*/ 1814330 w 4999105"/>
              <a:gd name="connsiteY45" fmla="*/ 2565962 h 5639966"/>
              <a:gd name="connsiteX46" fmla="*/ 1642587 w 4999105"/>
              <a:gd name="connsiteY46" fmla="*/ 2562372 h 5639966"/>
              <a:gd name="connsiteX47" fmla="*/ 1394937 w 4999105"/>
              <a:gd name="connsiteY47" fmla="*/ 2362347 h 5639966"/>
              <a:gd name="connsiteX48" fmla="*/ 1118712 w 4999105"/>
              <a:gd name="connsiteY48" fmla="*/ 2438547 h 5639966"/>
              <a:gd name="connsiteX49" fmla="*/ 863146 w 4999105"/>
              <a:gd name="connsiteY49" fmla="*/ 2420010 h 5639966"/>
              <a:gd name="connsiteX50" fmla="*/ 675799 w 4999105"/>
              <a:gd name="connsiteY50" fmla="*/ 2495697 h 5639966"/>
              <a:gd name="connsiteX51" fmla="*/ 1429 w 4999105"/>
              <a:gd name="connsiteY51" fmla="*/ 2013733 h 5639966"/>
              <a:gd name="connsiteX52" fmla="*/ 95579 w 4999105"/>
              <a:gd name="connsiteY52" fmla="*/ 1303095 h 5639966"/>
              <a:gd name="connsiteX53" fmla="*/ 426392 w 4999105"/>
              <a:gd name="connsiteY53" fmla="*/ 661182 h 5639966"/>
              <a:gd name="connsiteX54" fmla="*/ 567068 w 4999105"/>
              <a:gd name="connsiteY54" fmla="*/ 295423 h 5639966"/>
              <a:gd name="connsiteX55" fmla="*/ 440460 w 4999105"/>
              <a:gd name="connsiteY55" fmla="*/ 379829 h 5639966"/>
              <a:gd name="connsiteX56" fmla="*/ 693676 w 4999105"/>
              <a:gd name="connsiteY56" fmla="*/ 126609 h 5639966"/>
              <a:gd name="connsiteX57" fmla="*/ 1282172 w 4999105"/>
              <a:gd name="connsiteY57" fmla="*/ 49238 h 5639966"/>
              <a:gd name="connsiteX0" fmla="*/ 1282653 w 4999586"/>
              <a:gd name="connsiteY0" fmla="*/ 49238 h 5639966"/>
              <a:gd name="connsiteX1" fmla="*/ 1566356 w 4999586"/>
              <a:gd name="connsiteY1" fmla="*/ 0 h 5639966"/>
              <a:gd name="connsiteX2" fmla="*/ 1889914 w 4999586"/>
              <a:gd name="connsiteY2" fmla="*/ 14068 h 5639966"/>
              <a:gd name="connsiteX3" fmla="*/ 2002455 w 4999586"/>
              <a:gd name="connsiteY3" fmla="*/ 323558 h 5639966"/>
              <a:gd name="connsiteX4" fmla="*/ 2438554 w 4999586"/>
              <a:gd name="connsiteY4" fmla="*/ 478301 h 5639966"/>
              <a:gd name="connsiteX5" fmla="*/ 2691770 w 4999586"/>
              <a:gd name="connsiteY5" fmla="*/ 576777 h 5639966"/>
              <a:gd name="connsiteX6" fmla="*/ 2888720 w 4999586"/>
              <a:gd name="connsiteY6" fmla="*/ 337625 h 5639966"/>
              <a:gd name="connsiteX7" fmla="*/ 3212277 w 4999586"/>
              <a:gd name="connsiteY7" fmla="*/ 492370 h 5639966"/>
              <a:gd name="connsiteX8" fmla="*/ 3479564 w 4999586"/>
              <a:gd name="connsiteY8" fmla="*/ 520504 h 5639966"/>
              <a:gd name="connsiteX9" fmla="*/ 3676511 w 4999586"/>
              <a:gd name="connsiteY9" fmla="*/ 548642 h 5639966"/>
              <a:gd name="connsiteX10" fmla="*/ 3803119 w 4999586"/>
              <a:gd name="connsiteY10" fmla="*/ 1026942 h 5639966"/>
              <a:gd name="connsiteX11" fmla="*/ 3971931 w 4999586"/>
              <a:gd name="connsiteY11" fmla="*/ 1463041 h 5639966"/>
              <a:gd name="connsiteX12" fmla="*/ 4239216 w 4999586"/>
              <a:gd name="connsiteY12" fmla="*/ 1786597 h 5639966"/>
              <a:gd name="connsiteX13" fmla="*/ 4464299 w 4999586"/>
              <a:gd name="connsiteY13" fmla="*/ 2124222 h 5639966"/>
              <a:gd name="connsiteX14" fmla="*/ 4998872 w 4999586"/>
              <a:gd name="connsiteY14" fmla="*/ 2011680 h 5639966"/>
              <a:gd name="connsiteX15" fmla="*/ 4576841 w 4999586"/>
              <a:gd name="connsiteY15" fmla="*/ 2743200 h 5639966"/>
              <a:gd name="connsiteX16" fmla="*/ 4026073 w 4999586"/>
              <a:gd name="connsiteY16" fmla="*/ 3364451 h 5639966"/>
              <a:gd name="connsiteX17" fmla="*/ 4038605 w 4999586"/>
              <a:gd name="connsiteY17" fmla="*/ 3481535 h 5639966"/>
              <a:gd name="connsiteX18" fmla="*/ 4033843 w 4999586"/>
              <a:gd name="connsiteY18" fmla="*/ 3548210 h 5639966"/>
              <a:gd name="connsiteX19" fmla="*/ 4076265 w 4999586"/>
              <a:gd name="connsiteY19" fmla="*/ 3798277 h 5639966"/>
              <a:gd name="connsiteX20" fmla="*/ 4124330 w 4999586"/>
              <a:gd name="connsiteY20" fmla="*/ 3957784 h 5639966"/>
              <a:gd name="connsiteX21" fmla="*/ 4122351 w 4999586"/>
              <a:gd name="connsiteY21" fmla="*/ 4113408 h 5639966"/>
              <a:gd name="connsiteX22" fmla="*/ 3817405 w 4999586"/>
              <a:gd name="connsiteY22" fmla="*/ 4361425 h 5639966"/>
              <a:gd name="connsiteX23" fmla="*/ 3723694 w 4999586"/>
              <a:gd name="connsiteY23" fmla="*/ 4464221 h 5639966"/>
              <a:gd name="connsiteX24" fmla="*/ 3833818 w 4999586"/>
              <a:gd name="connsiteY24" fmla="*/ 4710260 h 5639966"/>
              <a:gd name="connsiteX25" fmla="*/ 3831253 w 4999586"/>
              <a:gd name="connsiteY25" fmla="*/ 4825219 h 5639966"/>
              <a:gd name="connsiteX26" fmla="*/ 3592323 w 4999586"/>
              <a:gd name="connsiteY26" fmla="*/ 4910724 h 5639966"/>
              <a:gd name="connsiteX27" fmla="*/ 3605218 w 4999586"/>
              <a:gd name="connsiteY27" fmla="*/ 4991247 h 5639966"/>
              <a:gd name="connsiteX28" fmla="*/ 3590930 w 4999586"/>
              <a:gd name="connsiteY28" fmla="*/ 5072210 h 5639966"/>
              <a:gd name="connsiteX29" fmla="*/ 3481393 w 4999586"/>
              <a:gd name="connsiteY29" fmla="*/ 5205560 h 5639966"/>
              <a:gd name="connsiteX30" fmla="*/ 3395814 w 4999586"/>
              <a:gd name="connsiteY30" fmla="*/ 5358765 h 5639966"/>
              <a:gd name="connsiteX31" fmla="*/ 3333755 w 4999586"/>
              <a:gd name="connsiteY31" fmla="*/ 5448447 h 5639966"/>
              <a:gd name="connsiteX32" fmla="*/ 3214693 w 4999586"/>
              <a:gd name="connsiteY32" fmla="*/ 5510360 h 5639966"/>
              <a:gd name="connsiteX33" fmla="*/ 3095631 w 4999586"/>
              <a:gd name="connsiteY33" fmla="*/ 5557985 h 5639966"/>
              <a:gd name="connsiteX34" fmla="*/ 2956709 w 4999586"/>
              <a:gd name="connsiteY34" fmla="*/ 5577841 h 5639966"/>
              <a:gd name="connsiteX35" fmla="*/ 2709868 w 4999586"/>
              <a:gd name="connsiteY35" fmla="*/ 5638948 h 5639966"/>
              <a:gd name="connsiteX36" fmla="*/ 2600330 w 4999586"/>
              <a:gd name="connsiteY36" fmla="*/ 5557985 h 5639966"/>
              <a:gd name="connsiteX37" fmla="*/ 2519368 w 4999586"/>
              <a:gd name="connsiteY37" fmla="*/ 5291285 h 5639966"/>
              <a:gd name="connsiteX38" fmla="*/ 2419355 w 4999586"/>
              <a:gd name="connsiteY38" fmla="*/ 5143647 h 5639966"/>
              <a:gd name="connsiteX39" fmla="*/ 2330113 w 4999586"/>
              <a:gd name="connsiteY39" fmla="*/ 4888451 h 5639966"/>
              <a:gd name="connsiteX40" fmla="*/ 2152655 w 4999586"/>
              <a:gd name="connsiteY40" fmla="*/ 4462610 h 5639966"/>
              <a:gd name="connsiteX41" fmla="*/ 2048538 w 4999586"/>
              <a:gd name="connsiteY41" fmla="*/ 4263609 h 5639966"/>
              <a:gd name="connsiteX42" fmla="*/ 2044656 w 4999586"/>
              <a:gd name="connsiteY42" fmla="*/ 4121833 h 5639966"/>
              <a:gd name="connsiteX43" fmla="*/ 2227537 w 4999586"/>
              <a:gd name="connsiteY43" fmla="*/ 3671669 h 5639966"/>
              <a:gd name="connsiteX44" fmla="*/ 1861776 w 4999586"/>
              <a:gd name="connsiteY44" fmla="*/ 3038621 h 5639966"/>
              <a:gd name="connsiteX45" fmla="*/ 1814811 w 4999586"/>
              <a:gd name="connsiteY45" fmla="*/ 2565962 h 5639966"/>
              <a:gd name="connsiteX46" fmla="*/ 1643068 w 4999586"/>
              <a:gd name="connsiteY46" fmla="*/ 2562372 h 5639966"/>
              <a:gd name="connsiteX47" fmla="*/ 1395418 w 4999586"/>
              <a:gd name="connsiteY47" fmla="*/ 2362347 h 5639966"/>
              <a:gd name="connsiteX48" fmla="*/ 1119193 w 4999586"/>
              <a:gd name="connsiteY48" fmla="*/ 2438547 h 5639966"/>
              <a:gd name="connsiteX49" fmla="*/ 863627 w 4999586"/>
              <a:gd name="connsiteY49" fmla="*/ 2420010 h 5639966"/>
              <a:gd name="connsiteX50" fmla="*/ 676280 w 4999586"/>
              <a:gd name="connsiteY50" fmla="*/ 2495697 h 5639966"/>
              <a:gd name="connsiteX51" fmla="*/ 1910 w 4999586"/>
              <a:gd name="connsiteY51" fmla="*/ 2013733 h 5639966"/>
              <a:gd name="connsiteX52" fmla="*/ 96060 w 4999586"/>
              <a:gd name="connsiteY52" fmla="*/ 1303095 h 5639966"/>
              <a:gd name="connsiteX53" fmla="*/ 204794 w 4999586"/>
              <a:gd name="connsiteY53" fmla="*/ 838347 h 5639966"/>
              <a:gd name="connsiteX54" fmla="*/ 426873 w 4999586"/>
              <a:gd name="connsiteY54" fmla="*/ 661182 h 5639966"/>
              <a:gd name="connsiteX55" fmla="*/ 567549 w 4999586"/>
              <a:gd name="connsiteY55" fmla="*/ 295423 h 5639966"/>
              <a:gd name="connsiteX56" fmla="*/ 440941 w 4999586"/>
              <a:gd name="connsiteY56" fmla="*/ 379829 h 5639966"/>
              <a:gd name="connsiteX57" fmla="*/ 694157 w 4999586"/>
              <a:gd name="connsiteY57" fmla="*/ 126609 h 5639966"/>
              <a:gd name="connsiteX58" fmla="*/ 1282653 w 4999586"/>
              <a:gd name="connsiteY58" fmla="*/ 49238 h 5639966"/>
              <a:gd name="connsiteX0" fmla="*/ 1298475 w 5015408"/>
              <a:gd name="connsiteY0" fmla="*/ 49238 h 5639966"/>
              <a:gd name="connsiteX1" fmla="*/ 1582178 w 5015408"/>
              <a:gd name="connsiteY1" fmla="*/ 0 h 5639966"/>
              <a:gd name="connsiteX2" fmla="*/ 1905736 w 5015408"/>
              <a:gd name="connsiteY2" fmla="*/ 14068 h 5639966"/>
              <a:gd name="connsiteX3" fmla="*/ 2018277 w 5015408"/>
              <a:gd name="connsiteY3" fmla="*/ 323558 h 5639966"/>
              <a:gd name="connsiteX4" fmla="*/ 2454376 w 5015408"/>
              <a:gd name="connsiteY4" fmla="*/ 478301 h 5639966"/>
              <a:gd name="connsiteX5" fmla="*/ 2707592 w 5015408"/>
              <a:gd name="connsiteY5" fmla="*/ 576777 h 5639966"/>
              <a:gd name="connsiteX6" fmla="*/ 2904542 w 5015408"/>
              <a:gd name="connsiteY6" fmla="*/ 337625 h 5639966"/>
              <a:gd name="connsiteX7" fmla="*/ 3228099 w 5015408"/>
              <a:gd name="connsiteY7" fmla="*/ 492370 h 5639966"/>
              <a:gd name="connsiteX8" fmla="*/ 3495386 w 5015408"/>
              <a:gd name="connsiteY8" fmla="*/ 520504 h 5639966"/>
              <a:gd name="connsiteX9" fmla="*/ 3692333 w 5015408"/>
              <a:gd name="connsiteY9" fmla="*/ 548642 h 5639966"/>
              <a:gd name="connsiteX10" fmla="*/ 3818941 w 5015408"/>
              <a:gd name="connsiteY10" fmla="*/ 1026942 h 5639966"/>
              <a:gd name="connsiteX11" fmla="*/ 3987753 w 5015408"/>
              <a:gd name="connsiteY11" fmla="*/ 1463041 h 5639966"/>
              <a:gd name="connsiteX12" fmla="*/ 4255038 w 5015408"/>
              <a:gd name="connsiteY12" fmla="*/ 1786597 h 5639966"/>
              <a:gd name="connsiteX13" fmla="*/ 4480121 w 5015408"/>
              <a:gd name="connsiteY13" fmla="*/ 2124222 h 5639966"/>
              <a:gd name="connsiteX14" fmla="*/ 5014694 w 5015408"/>
              <a:gd name="connsiteY14" fmla="*/ 2011680 h 5639966"/>
              <a:gd name="connsiteX15" fmla="*/ 4592663 w 5015408"/>
              <a:gd name="connsiteY15" fmla="*/ 2743200 h 5639966"/>
              <a:gd name="connsiteX16" fmla="*/ 4041895 w 5015408"/>
              <a:gd name="connsiteY16" fmla="*/ 3364451 h 5639966"/>
              <a:gd name="connsiteX17" fmla="*/ 4054427 w 5015408"/>
              <a:gd name="connsiteY17" fmla="*/ 3481535 h 5639966"/>
              <a:gd name="connsiteX18" fmla="*/ 4049665 w 5015408"/>
              <a:gd name="connsiteY18" fmla="*/ 3548210 h 5639966"/>
              <a:gd name="connsiteX19" fmla="*/ 4092087 w 5015408"/>
              <a:gd name="connsiteY19" fmla="*/ 3798277 h 5639966"/>
              <a:gd name="connsiteX20" fmla="*/ 4140152 w 5015408"/>
              <a:gd name="connsiteY20" fmla="*/ 3957784 h 5639966"/>
              <a:gd name="connsiteX21" fmla="*/ 4138173 w 5015408"/>
              <a:gd name="connsiteY21" fmla="*/ 4113408 h 5639966"/>
              <a:gd name="connsiteX22" fmla="*/ 3833227 w 5015408"/>
              <a:gd name="connsiteY22" fmla="*/ 4361425 h 5639966"/>
              <a:gd name="connsiteX23" fmla="*/ 3739516 w 5015408"/>
              <a:gd name="connsiteY23" fmla="*/ 4464221 h 5639966"/>
              <a:gd name="connsiteX24" fmla="*/ 3849640 w 5015408"/>
              <a:gd name="connsiteY24" fmla="*/ 4710260 h 5639966"/>
              <a:gd name="connsiteX25" fmla="*/ 3847075 w 5015408"/>
              <a:gd name="connsiteY25" fmla="*/ 4825219 h 5639966"/>
              <a:gd name="connsiteX26" fmla="*/ 3608145 w 5015408"/>
              <a:gd name="connsiteY26" fmla="*/ 4910724 h 5639966"/>
              <a:gd name="connsiteX27" fmla="*/ 3621040 w 5015408"/>
              <a:gd name="connsiteY27" fmla="*/ 4991247 h 5639966"/>
              <a:gd name="connsiteX28" fmla="*/ 3606752 w 5015408"/>
              <a:gd name="connsiteY28" fmla="*/ 5072210 h 5639966"/>
              <a:gd name="connsiteX29" fmla="*/ 3497215 w 5015408"/>
              <a:gd name="connsiteY29" fmla="*/ 5205560 h 5639966"/>
              <a:gd name="connsiteX30" fmla="*/ 3411636 w 5015408"/>
              <a:gd name="connsiteY30" fmla="*/ 5358765 h 5639966"/>
              <a:gd name="connsiteX31" fmla="*/ 3349577 w 5015408"/>
              <a:gd name="connsiteY31" fmla="*/ 5448447 h 5639966"/>
              <a:gd name="connsiteX32" fmla="*/ 3230515 w 5015408"/>
              <a:gd name="connsiteY32" fmla="*/ 5510360 h 5639966"/>
              <a:gd name="connsiteX33" fmla="*/ 3111453 w 5015408"/>
              <a:gd name="connsiteY33" fmla="*/ 5557985 h 5639966"/>
              <a:gd name="connsiteX34" fmla="*/ 2972531 w 5015408"/>
              <a:gd name="connsiteY34" fmla="*/ 5577841 h 5639966"/>
              <a:gd name="connsiteX35" fmla="*/ 2725690 w 5015408"/>
              <a:gd name="connsiteY35" fmla="*/ 5638948 h 5639966"/>
              <a:gd name="connsiteX36" fmla="*/ 2616152 w 5015408"/>
              <a:gd name="connsiteY36" fmla="*/ 5557985 h 5639966"/>
              <a:gd name="connsiteX37" fmla="*/ 2535190 w 5015408"/>
              <a:gd name="connsiteY37" fmla="*/ 5291285 h 5639966"/>
              <a:gd name="connsiteX38" fmla="*/ 2435177 w 5015408"/>
              <a:gd name="connsiteY38" fmla="*/ 5143647 h 5639966"/>
              <a:gd name="connsiteX39" fmla="*/ 2345935 w 5015408"/>
              <a:gd name="connsiteY39" fmla="*/ 4888451 h 5639966"/>
              <a:gd name="connsiteX40" fmla="*/ 2168477 w 5015408"/>
              <a:gd name="connsiteY40" fmla="*/ 4462610 h 5639966"/>
              <a:gd name="connsiteX41" fmla="*/ 2064360 w 5015408"/>
              <a:gd name="connsiteY41" fmla="*/ 4263609 h 5639966"/>
              <a:gd name="connsiteX42" fmla="*/ 2060478 w 5015408"/>
              <a:gd name="connsiteY42" fmla="*/ 4121833 h 5639966"/>
              <a:gd name="connsiteX43" fmla="*/ 2243359 w 5015408"/>
              <a:gd name="connsiteY43" fmla="*/ 3671669 h 5639966"/>
              <a:gd name="connsiteX44" fmla="*/ 1877598 w 5015408"/>
              <a:gd name="connsiteY44" fmla="*/ 3038621 h 5639966"/>
              <a:gd name="connsiteX45" fmla="*/ 1830633 w 5015408"/>
              <a:gd name="connsiteY45" fmla="*/ 2565962 h 5639966"/>
              <a:gd name="connsiteX46" fmla="*/ 1658890 w 5015408"/>
              <a:gd name="connsiteY46" fmla="*/ 2562372 h 5639966"/>
              <a:gd name="connsiteX47" fmla="*/ 1411240 w 5015408"/>
              <a:gd name="connsiteY47" fmla="*/ 2362347 h 5639966"/>
              <a:gd name="connsiteX48" fmla="*/ 1135015 w 5015408"/>
              <a:gd name="connsiteY48" fmla="*/ 2438547 h 5639966"/>
              <a:gd name="connsiteX49" fmla="*/ 879449 w 5015408"/>
              <a:gd name="connsiteY49" fmla="*/ 2420010 h 5639966"/>
              <a:gd name="connsiteX50" fmla="*/ 692102 w 5015408"/>
              <a:gd name="connsiteY50" fmla="*/ 2495697 h 5639966"/>
              <a:gd name="connsiteX51" fmla="*/ 17732 w 5015408"/>
              <a:gd name="connsiteY51" fmla="*/ 2013733 h 5639966"/>
              <a:gd name="connsiteX52" fmla="*/ 111882 w 5015408"/>
              <a:gd name="connsiteY52" fmla="*/ 1303095 h 5639966"/>
              <a:gd name="connsiteX53" fmla="*/ 1541 w 5015408"/>
              <a:gd name="connsiteY53" fmla="*/ 1043135 h 5639966"/>
              <a:gd name="connsiteX54" fmla="*/ 220616 w 5015408"/>
              <a:gd name="connsiteY54" fmla="*/ 838347 h 5639966"/>
              <a:gd name="connsiteX55" fmla="*/ 442695 w 5015408"/>
              <a:gd name="connsiteY55" fmla="*/ 661182 h 5639966"/>
              <a:gd name="connsiteX56" fmla="*/ 583371 w 5015408"/>
              <a:gd name="connsiteY56" fmla="*/ 295423 h 5639966"/>
              <a:gd name="connsiteX57" fmla="*/ 456763 w 5015408"/>
              <a:gd name="connsiteY57" fmla="*/ 379829 h 5639966"/>
              <a:gd name="connsiteX58" fmla="*/ 709979 w 5015408"/>
              <a:gd name="connsiteY58" fmla="*/ 126609 h 5639966"/>
              <a:gd name="connsiteX59" fmla="*/ 1298475 w 5015408"/>
              <a:gd name="connsiteY59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203314 w 5106840"/>
              <a:gd name="connsiteY52" fmla="*/ 1303095 h 5639966"/>
              <a:gd name="connsiteX53" fmla="*/ 2485 w 5106840"/>
              <a:gd name="connsiteY53" fmla="*/ 1238397 h 5639966"/>
              <a:gd name="connsiteX54" fmla="*/ 92973 w 5106840"/>
              <a:gd name="connsiteY54" fmla="*/ 1043135 h 5639966"/>
              <a:gd name="connsiteX55" fmla="*/ 312048 w 5106840"/>
              <a:gd name="connsiteY55" fmla="*/ 838347 h 5639966"/>
              <a:gd name="connsiteX56" fmla="*/ 534127 w 5106840"/>
              <a:gd name="connsiteY56" fmla="*/ 661182 h 5639966"/>
              <a:gd name="connsiteX57" fmla="*/ 674803 w 5106840"/>
              <a:gd name="connsiteY57" fmla="*/ 295423 h 5639966"/>
              <a:gd name="connsiteX58" fmla="*/ 548195 w 5106840"/>
              <a:gd name="connsiteY58" fmla="*/ 379829 h 5639966"/>
              <a:gd name="connsiteX59" fmla="*/ 801411 w 5106840"/>
              <a:gd name="connsiteY59" fmla="*/ 126609 h 5639966"/>
              <a:gd name="connsiteX60" fmla="*/ 1389907 w 5106840"/>
              <a:gd name="connsiteY60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1548 w 5106840"/>
              <a:gd name="connsiteY53" fmla="*/ 1414610 h 5639966"/>
              <a:gd name="connsiteX54" fmla="*/ 203314 w 5106840"/>
              <a:gd name="connsiteY54" fmla="*/ 1303095 h 5639966"/>
              <a:gd name="connsiteX55" fmla="*/ 2485 w 5106840"/>
              <a:gd name="connsiteY55" fmla="*/ 1238397 h 5639966"/>
              <a:gd name="connsiteX56" fmla="*/ 92973 w 5106840"/>
              <a:gd name="connsiteY56" fmla="*/ 1043135 h 5639966"/>
              <a:gd name="connsiteX57" fmla="*/ 312048 w 5106840"/>
              <a:gd name="connsiteY57" fmla="*/ 838347 h 5639966"/>
              <a:gd name="connsiteX58" fmla="*/ 534127 w 5106840"/>
              <a:gd name="connsiteY58" fmla="*/ 661182 h 5639966"/>
              <a:gd name="connsiteX59" fmla="*/ 674803 w 5106840"/>
              <a:gd name="connsiteY59" fmla="*/ 295423 h 5639966"/>
              <a:gd name="connsiteX60" fmla="*/ 548195 w 5106840"/>
              <a:gd name="connsiteY60" fmla="*/ 379829 h 5639966"/>
              <a:gd name="connsiteX61" fmla="*/ 801411 w 5106840"/>
              <a:gd name="connsiteY61" fmla="*/ 126609 h 5639966"/>
              <a:gd name="connsiteX62" fmla="*/ 1389907 w 5106840"/>
              <a:gd name="connsiteY62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78698 w 5106840"/>
              <a:gd name="connsiteY53" fmla="*/ 1676547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89014 w 5106840"/>
              <a:gd name="connsiteY55" fmla="*/ 1355482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57109 w 5106840"/>
              <a:gd name="connsiteY7" fmla="*/ 467318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57109 w 5106840"/>
              <a:gd name="connsiteY7" fmla="*/ 467318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57109 w 5106840"/>
              <a:gd name="connsiteY7" fmla="*/ 467318 h 5639966"/>
              <a:gd name="connsiteX8" fmla="*/ 3586818 w 5106840"/>
              <a:gd name="connsiteY8" fmla="*/ 520504 h 5639966"/>
              <a:gd name="connsiteX9" fmla="*/ 3680259 w 5106840"/>
              <a:gd name="connsiteY9" fmla="*/ 502752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44791 w 5106840"/>
              <a:gd name="connsiteY7" fmla="*/ 429740 h 5639966"/>
              <a:gd name="connsiteX8" fmla="*/ 3586818 w 5106840"/>
              <a:gd name="connsiteY8" fmla="*/ 520504 h 5639966"/>
              <a:gd name="connsiteX9" fmla="*/ 3680259 w 5106840"/>
              <a:gd name="connsiteY9" fmla="*/ 502752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44791 w 5106840"/>
              <a:gd name="connsiteY7" fmla="*/ 429740 h 5639966"/>
              <a:gd name="connsiteX8" fmla="*/ 3623966 w 5106840"/>
              <a:gd name="connsiteY8" fmla="*/ 497644 h 5639966"/>
              <a:gd name="connsiteX9" fmla="*/ 3680259 w 5106840"/>
              <a:gd name="connsiteY9" fmla="*/ 502752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44791 w 5106840"/>
              <a:gd name="connsiteY7" fmla="*/ 429740 h 5639966"/>
              <a:gd name="connsiteX8" fmla="*/ 3623966 w 5106840"/>
              <a:gd name="connsiteY8" fmla="*/ 497644 h 5639966"/>
              <a:gd name="connsiteX9" fmla="*/ 3688831 w 5106840"/>
              <a:gd name="connsiteY9" fmla="*/ 485607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44791 w 5106840"/>
              <a:gd name="connsiteY7" fmla="*/ 429740 h 5639966"/>
              <a:gd name="connsiteX8" fmla="*/ 3646826 w 5106840"/>
              <a:gd name="connsiteY8" fmla="*/ 471926 h 5639966"/>
              <a:gd name="connsiteX9" fmla="*/ 3688831 w 5106840"/>
              <a:gd name="connsiteY9" fmla="*/ 485607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67651 w 5106840"/>
              <a:gd name="connsiteY7" fmla="*/ 406880 h 5639966"/>
              <a:gd name="connsiteX8" fmla="*/ 3646826 w 5106840"/>
              <a:gd name="connsiteY8" fmla="*/ 471926 h 5639966"/>
              <a:gd name="connsiteX9" fmla="*/ 3688831 w 5106840"/>
              <a:gd name="connsiteY9" fmla="*/ 485607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467651 w 5106840"/>
              <a:gd name="connsiteY7" fmla="*/ 406880 h 5639966"/>
              <a:gd name="connsiteX8" fmla="*/ 3646826 w 5106840"/>
              <a:gd name="connsiteY8" fmla="*/ 471926 h 5639966"/>
              <a:gd name="connsiteX9" fmla="*/ 3688831 w 5106840"/>
              <a:gd name="connsiteY9" fmla="*/ 485607 h 5639966"/>
              <a:gd name="connsiteX10" fmla="*/ 3783765 w 5106840"/>
              <a:gd name="connsiteY10" fmla="*/ 548642 h 5639966"/>
              <a:gd name="connsiteX11" fmla="*/ 3910373 w 5106840"/>
              <a:gd name="connsiteY11" fmla="*/ 1026942 h 5639966"/>
              <a:gd name="connsiteX12" fmla="*/ 4079185 w 5106840"/>
              <a:gd name="connsiteY12" fmla="*/ 1463041 h 5639966"/>
              <a:gd name="connsiteX13" fmla="*/ 4346470 w 5106840"/>
              <a:gd name="connsiteY13" fmla="*/ 1786597 h 5639966"/>
              <a:gd name="connsiteX14" fmla="*/ 4571553 w 5106840"/>
              <a:gd name="connsiteY14" fmla="*/ 2124222 h 5639966"/>
              <a:gd name="connsiteX15" fmla="*/ 5106126 w 5106840"/>
              <a:gd name="connsiteY15" fmla="*/ 2011680 h 5639966"/>
              <a:gd name="connsiteX16" fmla="*/ 4684095 w 5106840"/>
              <a:gd name="connsiteY16" fmla="*/ 2743200 h 5639966"/>
              <a:gd name="connsiteX17" fmla="*/ 4133327 w 5106840"/>
              <a:gd name="connsiteY17" fmla="*/ 3364451 h 5639966"/>
              <a:gd name="connsiteX18" fmla="*/ 4145859 w 5106840"/>
              <a:gd name="connsiteY18" fmla="*/ 3481535 h 5639966"/>
              <a:gd name="connsiteX19" fmla="*/ 4141097 w 5106840"/>
              <a:gd name="connsiteY19" fmla="*/ 3548210 h 5639966"/>
              <a:gd name="connsiteX20" fmla="*/ 4183519 w 5106840"/>
              <a:gd name="connsiteY20" fmla="*/ 3798277 h 5639966"/>
              <a:gd name="connsiteX21" fmla="*/ 4231584 w 5106840"/>
              <a:gd name="connsiteY21" fmla="*/ 3957784 h 5639966"/>
              <a:gd name="connsiteX22" fmla="*/ 4229605 w 5106840"/>
              <a:gd name="connsiteY22" fmla="*/ 4113408 h 5639966"/>
              <a:gd name="connsiteX23" fmla="*/ 3924659 w 5106840"/>
              <a:gd name="connsiteY23" fmla="*/ 4361425 h 5639966"/>
              <a:gd name="connsiteX24" fmla="*/ 3830948 w 5106840"/>
              <a:gd name="connsiteY24" fmla="*/ 4464221 h 5639966"/>
              <a:gd name="connsiteX25" fmla="*/ 3941072 w 5106840"/>
              <a:gd name="connsiteY25" fmla="*/ 4710260 h 5639966"/>
              <a:gd name="connsiteX26" fmla="*/ 3938507 w 5106840"/>
              <a:gd name="connsiteY26" fmla="*/ 4825219 h 5639966"/>
              <a:gd name="connsiteX27" fmla="*/ 3699577 w 5106840"/>
              <a:gd name="connsiteY27" fmla="*/ 4910724 h 5639966"/>
              <a:gd name="connsiteX28" fmla="*/ 3712472 w 5106840"/>
              <a:gd name="connsiteY28" fmla="*/ 4991247 h 5639966"/>
              <a:gd name="connsiteX29" fmla="*/ 3698184 w 5106840"/>
              <a:gd name="connsiteY29" fmla="*/ 5072210 h 5639966"/>
              <a:gd name="connsiteX30" fmla="*/ 3588647 w 5106840"/>
              <a:gd name="connsiteY30" fmla="*/ 5205560 h 5639966"/>
              <a:gd name="connsiteX31" fmla="*/ 3503068 w 5106840"/>
              <a:gd name="connsiteY31" fmla="*/ 5358765 h 5639966"/>
              <a:gd name="connsiteX32" fmla="*/ 3441009 w 5106840"/>
              <a:gd name="connsiteY32" fmla="*/ 5448447 h 5639966"/>
              <a:gd name="connsiteX33" fmla="*/ 3321947 w 5106840"/>
              <a:gd name="connsiteY33" fmla="*/ 5510360 h 5639966"/>
              <a:gd name="connsiteX34" fmla="*/ 3202885 w 5106840"/>
              <a:gd name="connsiteY34" fmla="*/ 5557985 h 5639966"/>
              <a:gd name="connsiteX35" fmla="*/ 3063963 w 5106840"/>
              <a:gd name="connsiteY35" fmla="*/ 5577841 h 5639966"/>
              <a:gd name="connsiteX36" fmla="*/ 2817122 w 5106840"/>
              <a:gd name="connsiteY36" fmla="*/ 5638948 h 5639966"/>
              <a:gd name="connsiteX37" fmla="*/ 2707584 w 5106840"/>
              <a:gd name="connsiteY37" fmla="*/ 5557985 h 5639966"/>
              <a:gd name="connsiteX38" fmla="*/ 2626622 w 5106840"/>
              <a:gd name="connsiteY38" fmla="*/ 5291285 h 5639966"/>
              <a:gd name="connsiteX39" fmla="*/ 2526609 w 5106840"/>
              <a:gd name="connsiteY39" fmla="*/ 5143647 h 5639966"/>
              <a:gd name="connsiteX40" fmla="*/ 2437367 w 5106840"/>
              <a:gd name="connsiteY40" fmla="*/ 4888451 h 5639966"/>
              <a:gd name="connsiteX41" fmla="*/ 2259909 w 5106840"/>
              <a:gd name="connsiteY41" fmla="*/ 4462610 h 5639966"/>
              <a:gd name="connsiteX42" fmla="*/ 2155792 w 5106840"/>
              <a:gd name="connsiteY42" fmla="*/ 4263609 h 5639966"/>
              <a:gd name="connsiteX43" fmla="*/ 2151910 w 5106840"/>
              <a:gd name="connsiteY43" fmla="*/ 4121833 h 5639966"/>
              <a:gd name="connsiteX44" fmla="*/ 2334791 w 5106840"/>
              <a:gd name="connsiteY44" fmla="*/ 3671669 h 5639966"/>
              <a:gd name="connsiteX45" fmla="*/ 1969030 w 5106840"/>
              <a:gd name="connsiteY45" fmla="*/ 3038621 h 5639966"/>
              <a:gd name="connsiteX46" fmla="*/ 1922065 w 5106840"/>
              <a:gd name="connsiteY46" fmla="*/ 2565962 h 5639966"/>
              <a:gd name="connsiteX47" fmla="*/ 1750322 w 5106840"/>
              <a:gd name="connsiteY47" fmla="*/ 2562372 h 5639966"/>
              <a:gd name="connsiteX48" fmla="*/ 1502672 w 5106840"/>
              <a:gd name="connsiteY48" fmla="*/ 2362347 h 5639966"/>
              <a:gd name="connsiteX49" fmla="*/ 1226447 w 5106840"/>
              <a:gd name="connsiteY49" fmla="*/ 2438547 h 5639966"/>
              <a:gd name="connsiteX50" fmla="*/ 970881 w 5106840"/>
              <a:gd name="connsiteY50" fmla="*/ 2420010 h 5639966"/>
              <a:gd name="connsiteX51" fmla="*/ 783534 w 5106840"/>
              <a:gd name="connsiteY51" fmla="*/ 2495697 h 5639966"/>
              <a:gd name="connsiteX52" fmla="*/ 459685 w 5106840"/>
              <a:gd name="connsiteY52" fmla="*/ 2376635 h 5639966"/>
              <a:gd name="connsiteX53" fmla="*/ 109164 w 5106840"/>
              <a:gd name="connsiteY53" fmla="*/ 2013733 h 5639966"/>
              <a:gd name="connsiteX54" fmla="*/ 7248 w 5106840"/>
              <a:gd name="connsiteY54" fmla="*/ 1919435 h 5639966"/>
              <a:gd name="connsiteX55" fmla="*/ 126311 w 5106840"/>
              <a:gd name="connsiteY55" fmla="*/ 1671785 h 5639966"/>
              <a:gd name="connsiteX56" fmla="*/ 121548 w 5106840"/>
              <a:gd name="connsiteY56" fmla="*/ 1414610 h 5639966"/>
              <a:gd name="connsiteX57" fmla="*/ 89014 w 5106840"/>
              <a:gd name="connsiteY57" fmla="*/ 1355482 h 5639966"/>
              <a:gd name="connsiteX58" fmla="*/ 2485 w 5106840"/>
              <a:gd name="connsiteY58" fmla="*/ 1238397 h 5639966"/>
              <a:gd name="connsiteX59" fmla="*/ 92973 w 5106840"/>
              <a:gd name="connsiteY59" fmla="*/ 1043135 h 5639966"/>
              <a:gd name="connsiteX60" fmla="*/ 312048 w 5106840"/>
              <a:gd name="connsiteY60" fmla="*/ 838347 h 5639966"/>
              <a:gd name="connsiteX61" fmla="*/ 534127 w 5106840"/>
              <a:gd name="connsiteY61" fmla="*/ 661182 h 5639966"/>
              <a:gd name="connsiteX62" fmla="*/ 540648 w 5106840"/>
              <a:gd name="connsiteY62" fmla="*/ 466872 h 5639966"/>
              <a:gd name="connsiteX63" fmla="*/ 674803 w 5106840"/>
              <a:gd name="connsiteY63" fmla="*/ 295423 h 5639966"/>
              <a:gd name="connsiteX64" fmla="*/ 548195 w 5106840"/>
              <a:gd name="connsiteY64" fmla="*/ 379829 h 5639966"/>
              <a:gd name="connsiteX65" fmla="*/ 801411 w 5106840"/>
              <a:gd name="connsiteY65" fmla="*/ 126609 h 5639966"/>
              <a:gd name="connsiteX66" fmla="*/ 1389907 w 5106840"/>
              <a:gd name="connsiteY66" fmla="*/ 49238 h 563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6840" h="5639966">
                <a:moveTo>
                  <a:pt x="1389907" y="49238"/>
                </a:moveTo>
                <a:lnTo>
                  <a:pt x="1673610" y="0"/>
                </a:lnTo>
                <a:lnTo>
                  <a:pt x="1997168" y="14068"/>
                </a:lnTo>
                <a:cubicBezTo>
                  <a:pt x="2083919" y="75028"/>
                  <a:pt x="1772476" y="202810"/>
                  <a:pt x="2109709" y="323558"/>
                </a:cubicBezTo>
                <a:cubicBezTo>
                  <a:pt x="2182392" y="429066"/>
                  <a:pt x="2332448" y="316523"/>
                  <a:pt x="2545808" y="478301"/>
                </a:cubicBezTo>
                <a:cubicBezTo>
                  <a:pt x="2665383" y="567396"/>
                  <a:pt x="2665381" y="436100"/>
                  <a:pt x="2799024" y="576777"/>
                </a:cubicBezTo>
                <a:cubicBezTo>
                  <a:pt x="2867018" y="644771"/>
                  <a:pt x="2904534" y="213361"/>
                  <a:pt x="2995974" y="337625"/>
                </a:cubicBezTo>
                <a:cubicBezTo>
                  <a:pt x="3045211" y="365760"/>
                  <a:pt x="3334741" y="359915"/>
                  <a:pt x="3467651" y="406880"/>
                </a:cubicBezTo>
                <a:cubicBezTo>
                  <a:pt x="3512199" y="458397"/>
                  <a:pt x="3635103" y="345317"/>
                  <a:pt x="3646826" y="471926"/>
                </a:cubicBezTo>
                <a:cubicBezTo>
                  <a:pt x="3698597" y="486182"/>
                  <a:pt x="3656006" y="480917"/>
                  <a:pt x="3688831" y="485607"/>
                </a:cubicBezTo>
                <a:cubicBezTo>
                  <a:pt x="3721656" y="490297"/>
                  <a:pt x="3743325" y="469628"/>
                  <a:pt x="3783765" y="548642"/>
                </a:cubicBezTo>
                <a:cubicBezTo>
                  <a:pt x="3824205" y="627656"/>
                  <a:pt x="3858792" y="874542"/>
                  <a:pt x="3910373" y="1026942"/>
                </a:cubicBezTo>
                <a:cubicBezTo>
                  <a:pt x="3961954" y="1179342"/>
                  <a:pt x="4029948" y="1322364"/>
                  <a:pt x="4079185" y="1463041"/>
                </a:cubicBezTo>
                <a:cubicBezTo>
                  <a:pt x="4128422" y="1603718"/>
                  <a:pt x="4323024" y="1681089"/>
                  <a:pt x="4346470" y="1786597"/>
                </a:cubicBezTo>
                <a:cubicBezTo>
                  <a:pt x="4369916" y="1892105"/>
                  <a:pt x="4522316" y="2030437"/>
                  <a:pt x="4571553" y="2124222"/>
                </a:cubicBezTo>
                <a:cubicBezTo>
                  <a:pt x="4620790" y="2218007"/>
                  <a:pt x="5087369" y="1908517"/>
                  <a:pt x="5106126" y="2011680"/>
                </a:cubicBezTo>
                <a:cubicBezTo>
                  <a:pt x="5124883" y="2114843"/>
                  <a:pt x="4768892" y="2737338"/>
                  <a:pt x="4684095" y="2743200"/>
                </a:cubicBezTo>
                <a:cubicBezTo>
                  <a:pt x="4599298" y="2749062"/>
                  <a:pt x="4230177" y="3246951"/>
                  <a:pt x="4133327" y="3364451"/>
                </a:cubicBezTo>
                <a:cubicBezTo>
                  <a:pt x="4036477" y="3481951"/>
                  <a:pt x="4144564" y="3450909"/>
                  <a:pt x="4145859" y="3481535"/>
                </a:cubicBezTo>
                <a:cubicBezTo>
                  <a:pt x="4147154" y="3512161"/>
                  <a:pt x="4140377" y="3489863"/>
                  <a:pt x="4141097" y="3548210"/>
                </a:cubicBezTo>
                <a:cubicBezTo>
                  <a:pt x="4141817" y="3606557"/>
                  <a:pt x="4173200" y="3731602"/>
                  <a:pt x="4183519" y="3798277"/>
                </a:cubicBezTo>
                <a:cubicBezTo>
                  <a:pt x="4193838" y="3864952"/>
                  <a:pt x="4223903" y="3905262"/>
                  <a:pt x="4231584" y="3957784"/>
                </a:cubicBezTo>
                <a:cubicBezTo>
                  <a:pt x="4239265" y="4010306"/>
                  <a:pt x="4278378" y="4049310"/>
                  <a:pt x="4229605" y="4113408"/>
                </a:cubicBezTo>
                <a:cubicBezTo>
                  <a:pt x="4196781" y="4181402"/>
                  <a:pt x="4016099" y="4312188"/>
                  <a:pt x="3924659" y="4361425"/>
                </a:cubicBezTo>
                <a:cubicBezTo>
                  <a:pt x="3833219" y="4410662"/>
                  <a:pt x="3831388" y="4407669"/>
                  <a:pt x="3830948" y="4464221"/>
                </a:cubicBezTo>
                <a:cubicBezTo>
                  <a:pt x="3830509" y="4520773"/>
                  <a:pt x="3923146" y="4650094"/>
                  <a:pt x="3941072" y="4710260"/>
                </a:cubicBezTo>
                <a:cubicBezTo>
                  <a:pt x="3958998" y="4770426"/>
                  <a:pt x="3977963" y="4802127"/>
                  <a:pt x="3938507" y="4825219"/>
                </a:cubicBezTo>
                <a:cubicBezTo>
                  <a:pt x="3910372" y="4897902"/>
                  <a:pt x="3845334" y="4860607"/>
                  <a:pt x="3699577" y="4910724"/>
                </a:cubicBezTo>
                <a:cubicBezTo>
                  <a:pt x="3657142" y="4930458"/>
                  <a:pt x="3752367" y="4956261"/>
                  <a:pt x="3712472" y="4991247"/>
                </a:cubicBezTo>
                <a:cubicBezTo>
                  <a:pt x="3699540" y="5012605"/>
                  <a:pt x="3737053" y="5047470"/>
                  <a:pt x="3698184" y="5072210"/>
                </a:cubicBezTo>
                <a:cubicBezTo>
                  <a:pt x="3669609" y="5086497"/>
                  <a:pt x="3628310" y="5197488"/>
                  <a:pt x="3588647" y="5205560"/>
                </a:cubicBezTo>
                <a:cubicBezTo>
                  <a:pt x="3548984" y="5213632"/>
                  <a:pt x="3532437" y="5321459"/>
                  <a:pt x="3503068" y="5358765"/>
                </a:cubicBezTo>
                <a:cubicBezTo>
                  <a:pt x="3473699" y="5396071"/>
                  <a:pt x="3471196" y="5423181"/>
                  <a:pt x="3441009" y="5448447"/>
                </a:cubicBezTo>
                <a:cubicBezTo>
                  <a:pt x="3410822" y="5473713"/>
                  <a:pt x="3356078" y="5492104"/>
                  <a:pt x="3321947" y="5510360"/>
                </a:cubicBezTo>
                <a:cubicBezTo>
                  <a:pt x="3287816" y="5528616"/>
                  <a:pt x="3245088" y="5542769"/>
                  <a:pt x="3202885" y="5557985"/>
                </a:cubicBezTo>
                <a:cubicBezTo>
                  <a:pt x="3160682" y="5573201"/>
                  <a:pt x="3126669" y="5569110"/>
                  <a:pt x="3063963" y="5577841"/>
                </a:cubicBezTo>
                <a:cubicBezTo>
                  <a:pt x="3001257" y="5586572"/>
                  <a:pt x="2868581" y="5648607"/>
                  <a:pt x="2817122" y="5638948"/>
                </a:cubicBezTo>
                <a:cubicBezTo>
                  <a:pt x="2765663" y="5629289"/>
                  <a:pt x="2736159" y="5615929"/>
                  <a:pt x="2707584" y="5557985"/>
                </a:cubicBezTo>
                <a:cubicBezTo>
                  <a:pt x="2679009" y="5500041"/>
                  <a:pt x="2641703" y="5363516"/>
                  <a:pt x="2626622" y="5291285"/>
                </a:cubicBezTo>
                <a:cubicBezTo>
                  <a:pt x="2611541" y="5219054"/>
                  <a:pt x="2537514" y="5209199"/>
                  <a:pt x="2526609" y="5143647"/>
                </a:cubicBezTo>
                <a:cubicBezTo>
                  <a:pt x="2515704" y="5078096"/>
                  <a:pt x="2479436" y="5009895"/>
                  <a:pt x="2437367" y="4888451"/>
                </a:cubicBezTo>
                <a:cubicBezTo>
                  <a:pt x="2395298" y="4767007"/>
                  <a:pt x="2417170" y="4531031"/>
                  <a:pt x="2259909" y="4462610"/>
                </a:cubicBezTo>
                <a:cubicBezTo>
                  <a:pt x="2221711" y="4346564"/>
                  <a:pt x="2176173" y="4312468"/>
                  <a:pt x="2155792" y="4263609"/>
                </a:cubicBezTo>
                <a:cubicBezTo>
                  <a:pt x="2120623" y="4146378"/>
                  <a:pt x="2130808" y="4208583"/>
                  <a:pt x="2151910" y="4121833"/>
                </a:cubicBezTo>
                <a:cubicBezTo>
                  <a:pt x="2173012" y="4035083"/>
                  <a:pt x="2384028" y="3838137"/>
                  <a:pt x="2334791" y="3671669"/>
                </a:cubicBezTo>
                <a:cubicBezTo>
                  <a:pt x="2187472" y="3241432"/>
                  <a:pt x="2022956" y="3141784"/>
                  <a:pt x="1969030" y="3038621"/>
                </a:cubicBezTo>
                <a:cubicBezTo>
                  <a:pt x="1915104" y="2935458"/>
                  <a:pt x="1955341" y="2654862"/>
                  <a:pt x="1922065" y="2565962"/>
                </a:cubicBezTo>
                <a:cubicBezTo>
                  <a:pt x="1871167" y="2545715"/>
                  <a:pt x="1801220" y="2582619"/>
                  <a:pt x="1750322" y="2562372"/>
                </a:cubicBezTo>
                <a:cubicBezTo>
                  <a:pt x="1647086" y="2520499"/>
                  <a:pt x="1614322" y="2415443"/>
                  <a:pt x="1502672" y="2362347"/>
                </a:cubicBezTo>
                <a:cubicBezTo>
                  <a:pt x="1420916" y="2312341"/>
                  <a:pt x="1296822" y="2458305"/>
                  <a:pt x="1226447" y="2438547"/>
                </a:cubicBezTo>
                <a:cubicBezTo>
                  <a:pt x="1156072" y="2418789"/>
                  <a:pt x="1049462" y="2421598"/>
                  <a:pt x="970881" y="2420010"/>
                </a:cubicBezTo>
                <a:cubicBezTo>
                  <a:pt x="892300" y="2418423"/>
                  <a:pt x="860002" y="2513245"/>
                  <a:pt x="783534" y="2495697"/>
                </a:cubicBezTo>
                <a:cubicBezTo>
                  <a:pt x="707066" y="2478149"/>
                  <a:pt x="572080" y="2456962"/>
                  <a:pt x="459685" y="2376635"/>
                </a:cubicBezTo>
                <a:cubicBezTo>
                  <a:pt x="347290" y="2296308"/>
                  <a:pt x="193302" y="2079614"/>
                  <a:pt x="109164" y="2013733"/>
                </a:cubicBezTo>
                <a:cubicBezTo>
                  <a:pt x="25027" y="1947852"/>
                  <a:pt x="15503" y="1978014"/>
                  <a:pt x="7248" y="1919435"/>
                </a:cubicBezTo>
                <a:cubicBezTo>
                  <a:pt x="-1007" y="1860856"/>
                  <a:pt x="107261" y="1755922"/>
                  <a:pt x="126311" y="1671785"/>
                </a:cubicBezTo>
                <a:cubicBezTo>
                  <a:pt x="145361" y="1587648"/>
                  <a:pt x="97602" y="1474471"/>
                  <a:pt x="121548" y="1414610"/>
                </a:cubicBezTo>
                <a:cubicBezTo>
                  <a:pt x="137240" y="1296171"/>
                  <a:pt x="121558" y="1381676"/>
                  <a:pt x="89014" y="1355482"/>
                </a:cubicBezTo>
                <a:cubicBezTo>
                  <a:pt x="56470" y="1329288"/>
                  <a:pt x="20875" y="1281724"/>
                  <a:pt x="2485" y="1238397"/>
                </a:cubicBezTo>
                <a:cubicBezTo>
                  <a:pt x="-15905" y="1195070"/>
                  <a:pt x="73129" y="1114573"/>
                  <a:pt x="92973" y="1043135"/>
                </a:cubicBezTo>
                <a:cubicBezTo>
                  <a:pt x="112817" y="971698"/>
                  <a:pt x="260747" y="925025"/>
                  <a:pt x="312048" y="838347"/>
                </a:cubicBezTo>
                <a:cubicBezTo>
                  <a:pt x="363349" y="751670"/>
                  <a:pt x="486502" y="720713"/>
                  <a:pt x="534127" y="661182"/>
                </a:cubicBezTo>
                <a:cubicBezTo>
                  <a:pt x="581752" y="601651"/>
                  <a:pt x="517202" y="527832"/>
                  <a:pt x="540648" y="466872"/>
                </a:cubicBezTo>
                <a:cubicBezTo>
                  <a:pt x="564094" y="405912"/>
                  <a:pt x="683070" y="312312"/>
                  <a:pt x="674803" y="295423"/>
                </a:cubicBezTo>
                <a:cubicBezTo>
                  <a:pt x="666536" y="278534"/>
                  <a:pt x="527094" y="407965"/>
                  <a:pt x="548195" y="379829"/>
                </a:cubicBezTo>
                <a:cubicBezTo>
                  <a:pt x="569296" y="351693"/>
                  <a:pt x="668160" y="177018"/>
                  <a:pt x="801411" y="126609"/>
                </a:cubicBezTo>
                <a:cubicBezTo>
                  <a:pt x="1075340" y="294249"/>
                  <a:pt x="804144" y="29309"/>
                  <a:pt x="1389907" y="49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45969-E6F8-493B-894A-705DD7C5A2D3}"/>
              </a:ext>
            </a:extLst>
          </p:cNvPr>
          <p:cNvSpPr/>
          <p:nvPr/>
        </p:nvSpPr>
        <p:spPr>
          <a:xfrm>
            <a:off x="2332151" y="1548136"/>
            <a:ext cx="939299" cy="921128"/>
          </a:xfrm>
          <a:custGeom>
            <a:avLst/>
            <a:gdLst>
              <a:gd name="connsiteX0" fmla="*/ 0 w 685800"/>
              <a:gd name="connsiteY0" fmla="*/ 0 h 733939"/>
              <a:gd name="connsiteX1" fmla="*/ 685800 w 685800"/>
              <a:gd name="connsiteY1" fmla="*/ 0 h 733939"/>
              <a:gd name="connsiteX2" fmla="*/ 685800 w 685800"/>
              <a:gd name="connsiteY2" fmla="*/ 733939 h 733939"/>
              <a:gd name="connsiteX3" fmla="*/ 0 w 685800"/>
              <a:gd name="connsiteY3" fmla="*/ 733939 h 733939"/>
              <a:gd name="connsiteX4" fmla="*/ 0 w 685800"/>
              <a:gd name="connsiteY4" fmla="*/ 0 h 733939"/>
              <a:gd name="connsiteX0" fmla="*/ 0 w 685800"/>
              <a:gd name="connsiteY0" fmla="*/ 176305 h 910244"/>
              <a:gd name="connsiteX1" fmla="*/ 76283 w 685800"/>
              <a:gd name="connsiteY1" fmla="*/ 0 h 910244"/>
              <a:gd name="connsiteX2" fmla="*/ 685800 w 685800"/>
              <a:gd name="connsiteY2" fmla="*/ 176305 h 910244"/>
              <a:gd name="connsiteX3" fmla="*/ 685800 w 685800"/>
              <a:gd name="connsiteY3" fmla="*/ 910244 h 910244"/>
              <a:gd name="connsiteX4" fmla="*/ 0 w 685800"/>
              <a:gd name="connsiteY4" fmla="*/ 910244 h 910244"/>
              <a:gd name="connsiteX5" fmla="*/ 0 w 685800"/>
              <a:gd name="connsiteY5" fmla="*/ 176305 h 910244"/>
              <a:gd name="connsiteX0" fmla="*/ 0 w 685800"/>
              <a:gd name="connsiteY0" fmla="*/ 176305 h 910244"/>
              <a:gd name="connsiteX1" fmla="*/ 76283 w 685800"/>
              <a:gd name="connsiteY1" fmla="*/ 0 h 910244"/>
              <a:gd name="connsiteX2" fmla="*/ 458669 w 685800"/>
              <a:gd name="connsiteY2" fmla="*/ 54033 h 910244"/>
              <a:gd name="connsiteX3" fmla="*/ 685800 w 685800"/>
              <a:gd name="connsiteY3" fmla="*/ 176305 h 910244"/>
              <a:gd name="connsiteX4" fmla="*/ 685800 w 685800"/>
              <a:gd name="connsiteY4" fmla="*/ 910244 h 910244"/>
              <a:gd name="connsiteX5" fmla="*/ 0 w 685800"/>
              <a:gd name="connsiteY5" fmla="*/ 910244 h 910244"/>
              <a:gd name="connsiteX6" fmla="*/ 0 w 685800"/>
              <a:gd name="connsiteY6" fmla="*/ 176305 h 910244"/>
              <a:gd name="connsiteX0" fmla="*/ 0 w 685800"/>
              <a:gd name="connsiteY0" fmla="*/ 176305 h 910244"/>
              <a:gd name="connsiteX1" fmla="*/ 76283 w 685800"/>
              <a:gd name="connsiteY1" fmla="*/ 0 h 910244"/>
              <a:gd name="connsiteX2" fmla="*/ 458669 w 685800"/>
              <a:gd name="connsiteY2" fmla="*/ 54033 h 910244"/>
              <a:gd name="connsiteX3" fmla="*/ 599985 w 685800"/>
              <a:gd name="connsiteY3" fmla="*/ 112222 h 910244"/>
              <a:gd name="connsiteX4" fmla="*/ 685800 w 685800"/>
              <a:gd name="connsiteY4" fmla="*/ 176305 h 910244"/>
              <a:gd name="connsiteX5" fmla="*/ 685800 w 685800"/>
              <a:gd name="connsiteY5" fmla="*/ 910244 h 910244"/>
              <a:gd name="connsiteX6" fmla="*/ 0 w 685800"/>
              <a:gd name="connsiteY6" fmla="*/ 910244 h 910244"/>
              <a:gd name="connsiteX7" fmla="*/ 0 w 685800"/>
              <a:gd name="connsiteY7" fmla="*/ 176305 h 910244"/>
              <a:gd name="connsiteX0" fmla="*/ 0 w 685800"/>
              <a:gd name="connsiteY0" fmla="*/ 176305 h 910244"/>
              <a:gd name="connsiteX1" fmla="*/ 76283 w 685800"/>
              <a:gd name="connsiteY1" fmla="*/ 0 h 910244"/>
              <a:gd name="connsiteX2" fmla="*/ 458669 w 685800"/>
              <a:gd name="connsiteY2" fmla="*/ 54033 h 910244"/>
              <a:gd name="connsiteX3" fmla="*/ 599985 w 685800"/>
              <a:gd name="connsiteY3" fmla="*/ 112222 h 910244"/>
              <a:gd name="connsiteX4" fmla="*/ 685800 w 685800"/>
              <a:gd name="connsiteY4" fmla="*/ 176305 h 910244"/>
              <a:gd name="connsiteX5" fmla="*/ 685800 w 685800"/>
              <a:gd name="connsiteY5" fmla="*/ 910244 h 910244"/>
              <a:gd name="connsiteX6" fmla="*/ 0 w 685800"/>
              <a:gd name="connsiteY6" fmla="*/ 910244 h 910244"/>
              <a:gd name="connsiteX7" fmla="*/ 0 w 685800"/>
              <a:gd name="connsiteY7" fmla="*/ 176305 h 910244"/>
              <a:gd name="connsiteX0" fmla="*/ 0 w 685800"/>
              <a:gd name="connsiteY0" fmla="*/ 176305 h 910244"/>
              <a:gd name="connsiteX1" fmla="*/ 76283 w 685800"/>
              <a:gd name="connsiteY1" fmla="*/ 0 h 910244"/>
              <a:gd name="connsiteX2" fmla="*/ 458669 w 685800"/>
              <a:gd name="connsiteY2" fmla="*/ 54033 h 910244"/>
              <a:gd name="connsiteX3" fmla="*/ 599985 w 685800"/>
              <a:gd name="connsiteY3" fmla="*/ 112222 h 910244"/>
              <a:gd name="connsiteX4" fmla="*/ 676334 w 685800"/>
              <a:gd name="connsiteY4" fmla="*/ 129639 h 910244"/>
              <a:gd name="connsiteX5" fmla="*/ 685800 w 685800"/>
              <a:gd name="connsiteY5" fmla="*/ 176305 h 910244"/>
              <a:gd name="connsiteX6" fmla="*/ 685800 w 685800"/>
              <a:gd name="connsiteY6" fmla="*/ 910244 h 910244"/>
              <a:gd name="connsiteX7" fmla="*/ 0 w 685800"/>
              <a:gd name="connsiteY7" fmla="*/ 910244 h 910244"/>
              <a:gd name="connsiteX8" fmla="*/ 0 w 685800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08957"/>
              <a:gd name="connsiteY0" fmla="*/ 176305 h 910244"/>
              <a:gd name="connsiteX1" fmla="*/ 76283 w 908957"/>
              <a:gd name="connsiteY1" fmla="*/ 0 h 910244"/>
              <a:gd name="connsiteX2" fmla="*/ 458669 w 908957"/>
              <a:gd name="connsiteY2" fmla="*/ 54033 h 910244"/>
              <a:gd name="connsiteX3" fmla="*/ 599985 w 908957"/>
              <a:gd name="connsiteY3" fmla="*/ 112222 h 910244"/>
              <a:gd name="connsiteX4" fmla="*/ 676334 w 908957"/>
              <a:gd name="connsiteY4" fmla="*/ 129639 h 910244"/>
              <a:gd name="connsiteX5" fmla="*/ 685800 w 908957"/>
              <a:gd name="connsiteY5" fmla="*/ 176305 h 910244"/>
              <a:gd name="connsiteX6" fmla="*/ 908957 w 908957"/>
              <a:gd name="connsiteY6" fmla="*/ 861258 h 910244"/>
              <a:gd name="connsiteX7" fmla="*/ 0 w 908957"/>
              <a:gd name="connsiteY7" fmla="*/ 910244 h 910244"/>
              <a:gd name="connsiteX8" fmla="*/ 0 w 908957"/>
              <a:gd name="connsiteY8" fmla="*/ 176305 h 910244"/>
              <a:gd name="connsiteX0" fmla="*/ 0 w 936171"/>
              <a:gd name="connsiteY0" fmla="*/ 181748 h 910244"/>
              <a:gd name="connsiteX1" fmla="*/ 103497 w 936171"/>
              <a:gd name="connsiteY1" fmla="*/ 0 h 910244"/>
              <a:gd name="connsiteX2" fmla="*/ 485883 w 936171"/>
              <a:gd name="connsiteY2" fmla="*/ 54033 h 910244"/>
              <a:gd name="connsiteX3" fmla="*/ 627199 w 936171"/>
              <a:gd name="connsiteY3" fmla="*/ 112222 h 910244"/>
              <a:gd name="connsiteX4" fmla="*/ 703548 w 936171"/>
              <a:gd name="connsiteY4" fmla="*/ 129639 h 910244"/>
              <a:gd name="connsiteX5" fmla="*/ 713014 w 936171"/>
              <a:gd name="connsiteY5" fmla="*/ 176305 h 910244"/>
              <a:gd name="connsiteX6" fmla="*/ 936171 w 936171"/>
              <a:gd name="connsiteY6" fmla="*/ 861258 h 910244"/>
              <a:gd name="connsiteX7" fmla="*/ 27214 w 936171"/>
              <a:gd name="connsiteY7" fmla="*/ 910244 h 910244"/>
              <a:gd name="connsiteX8" fmla="*/ 0 w 936171"/>
              <a:gd name="connsiteY8" fmla="*/ 181748 h 910244"/>
              <a:gd name="connsiteX0" fmla="*/ 0 w 936171"/>
              <a:gd name="connsiteY0" fmla="*/ 189912 h 918408"/>
              <a:gd name="connsiteX1" fmla="*/ 103497 w 936171"/>
              <a:gd name="connsiteY1" fmla="*/ 0 h 918408"/>
              <a:gd name="connsiteX2" fmla="*/ 485883 w 936171"/>
              <a:gd name="connsiteY2" fmla="*/ 62197 h 918408"/>
              <a:gd name="connsiteX3" fmla="*/ 627199 w 936171"/>
              <a:gd name="connsiteY3" fmla="*/ 120386 h 918408"/>
              <a:gd name="connsiteX4" fmla="*/ 703548 w 936171"/>
              <a:gd name="connsiteY4" fmla="*/ 137803 h 918408"/>
              <a:gd name="connsiteX5" fmla="*/ 713014 w 936171"/>
              <a:gd name="connsiteY5" fmla="*/ 184469 h 918408"/>
              <a:gd name="connsiteX6" fmla="*/ 936171 w 936171"/>
              <a:gd name="connsiteY6" fmla="*/ 869422 h 918408"/>
              <a:gd name="connsiteX7" fmla="*/ 27214 w 936171"/>
              <a:gd name="connsiteY7" fmla="*/ 918408 h 918408"/>
              <a:gd name="connsiteX8" fmla="*/ 0 w 936171"/>
              <a:gd name="connsiteY8" fmla="*/ 189912 h 918408"/>
              <a:gd name="connsiteX0" fmla="*/ 0 w 965485"/>
              <a:gd name="connsiteY0" fmla="*/ 189912 h 918408"/>
              <a:gd name="connsiteX1" fmla="*/ 103497 w 965485"/>
              <a:gd name="connsiteY1" fmla="*/ 0 h 918408"/>
              <a:gd name="connsiteX2" fmla="*/ 485883 w 965485"/>
              <a:gd name="connsiteY2" fmla="*/ 62197 h 918408"/>
              <a:gd name="connsiteX3" fmla="*/ 627199 w 965485"/>
              <a:gd name="connsiteY3" fmla="*/ 120386 h 918408"/>
              <a:gd name="connsiteX4" fmla="*/ 703548 w 965485"/>
              <a:gd name="connsiteY4" fmla="*/ 137803 h 918408"/>
              <a:gd name="connsiteX5" fmla="*/ 713014 w 965485"/>
              <a:gd name="connsiteY5" fmla="*/ 184469 h 918408"/>
              <a:gd name="connsiteX6" fmla="*/ 744369 w 965485"/>
              <a:gd name="connsiteY6" fmla="*/ 246660 h 918408"/>
              <a:gd name="connsiteX7" fmla="*/ 936171 w 965485"/>
              <a:gd name="connsiteY7" fmla="*/ 869422 h 918408"/>
              <a:gd name="connsiteX8" fmla="*/ 27214 w 965485"/>
              <a:gd name="connsiteY8" fmla="*/ 918408 h 918408"/>
              <a:gd name="connsiteX9" fmla="*/ 0 w 965485"/>
              <a:gd name="connsiteY9" fmla="*/ 189912 h 918408"/>
              <a:gd name="connsiteX0" fmla="*/ 0 w 989698"/>
              <a:gd name="connsiteY0" fmla="*/ 189912 h 918408"/>
              <a:gd name="connsiteX1" fmla="*/ 103497 w 989698"/>
              <a:gd name="connsiteY1" fmla="*/ 0 h 918408"/>
              <a:gd name="connsiteX2" fmla="*/ 485883 w 989698"/>
              <a:gd name="connsiteY2" fmla="*/ 62197 h 918408"/>
              <a:gd name="connsiteX3" fmla="*/ 627199 w 989698"/>
              <a:gd name="connsiteY3" fmla="*/ 120386 h 918408"/>
              <a:gd name="connsiteX4" fmla="*/ 703548 w 989698"/>
              <a:gd name="connsiteY4" fmla="*/ 137803 h 918408"/>
              <a:gd name="connsiteX5" fmla="*/ 713014 w 989698"/>
              <a:gd name="connsiteY5" fmla="*/ 184469 h 918408"/>
              <a:gd name="connsiteX6" fmla="*/ 744369 w 989698"/>
              <a:gd name="connsiteY6" fmla="*/ 246660 h 918408"/>
              <a:gd name="connsiteX7" fmla="*/ 834176 w 989698"/>
              <a:gd name="connsiteY7" fmla="*/ 733796 h 918408"/>
              <a:gd name="connsiteX8" fmla="*/ 936171 w 989698"/>
              <a:gd name="connsiteY8" fmla="*/ 869422 h 918408"/>
              <a:gd name="connsiteX9" fmla="*/ 27214 w 989698"/>
              <a:gd name="connsiteY9" fmla="*/ 918408 h 918408"/>
              <a:gd name="connsiteX10" fmla="*/ 0 w 989698"/>
              <a:gd name="connsiteY10" fmla="*/ 189912 h 918408"/>
              <a:gd name="connsiteX0" fmla="*/ 0 w 997540"/>
              <a:gd name="connsiteY0" fmla="*/ 189912 h 918408"/>
              <a:gd name="connsiteX1" fmla="*/ 103497 w 997540"/>
              <a:gd name="connsiteY1" fmla="*/ 0 h 918408"/>
              <a:gd name="connsiteX2" fmla="*/ 485883 w 997540"/>
              <a:gd name="connsiteY2" fmla="*/ 62197 h 918408"/>
              <a:gd name="connsiteX3" fmla="*/ 627199 w 997540"/>
              <a:gd name="connsiteY3" fmla="*/ 120386 h 918408"/>
              <a:gd name="connsiteX4" fmla="*/ 703548 w 997540"/>
              <a:gd name="connsiteY4" fmla="*/ 137803 h 918408"/>
              <a:gd name="connsiteX5" fmla="*/ 713014 w 997540"/>
              <a:gd name="connsiteY5" fmla="*/ 184469 h 918408"/>
              <a:gd name="connsiteX6" fmla="*/ 744369 w 997540"/>
              <a:gd name="connsiteY6" fmla="*/ 246660 h 918408"/>
              <a:gd name="connsiteX7" fmla="*/ 877719 w 997540"/>
              <a:gd name="connsiteY7" fmla="*/ 717468 h 918408"/>
              <a:gd name="connsiteX8" fmla="*/ 936171 w 997540"/>
              <a:gd name="connsiteY8" fmla="*/ 869422 h 918408"/>
              <a:gd name="connsiteX9" fmla="*/ 27214 w 997540"/>
              <a:gd name="connsiteY9" fmla="*/ 918408 h 918408"/>
              <a:gd name="connsiteX10" fmla="*/ 0 w 997540"/>
              <a:gd name="connsiteY10" fmla="*/ 189912 h 918408"/>
              <a:gd name="connsiteX0" fmla="*/ 0 w 936171"/>
              <a:gd name="connsiteY0" fmla="*/ 189912 h 918408"/>
              <a:gd name="connsiteX1" fmla="*/ 103497 w 936171"/>
              <a:gd name="connsiteY1" fmla="*/ 0 h 918408"/>
              <a:gd name="connsiteX2" fmla="*/ 485883 w 936171"/>
              <a:gd name="connsiteY2" fmla="*/ 62197 h 918408"/>
              <a:gd name="connsiteX3" fmla="*/ 627199 w 936171"/>
              <a:gd name="connsiteY3" fmla="*/ 120386 h 918408"/>
              <a:gd name="connsiteX4" fmla="*/ 703548 w 936171"/>
              <a:gd name="connsiteY4" fmla="*/ 137803 h 918408"/>
              <a:gd name="connsiteX5" fmla="*/ 713014 w 936171"/>
              <a:gd name="connsiteY5" fmla="*/ 184469 h 918408"/>
              <a:gd name="connsiteX6" fmla="*/ 744369 w 936171"/>
              <a:gd name="connsiteY6" fmla="*/ 246660 h 918408"/>
              <a:gd name="connsiteX7" fmla="*/ 877719 w 936171"/>
              <a:gd name="connsiteY7" fmla="*/ 717468 h 918408"/>
              <a:gd name="connsiteX8" fmla="*/ 936171 w 936171"/>
              <a:gd name="connsiteY8" fmla="*/ 869422 h 918408"/>
              <a:gd name="connsiteX9" fmla="*/ 27214 w 936171"/>
              <a:gd name="connsiteY9" fmla="*/ 918408 h 918408"/>
              <a:gd name="connsiteX10" fmla="*/ 0 w 936171"/>
              <a:gd name="connsiteY10" fmla="*/ 189912 h 918408"/>
              <a:gd name="connsiteX0" fmla="*/ 0 w 936171"/>
              <a:gd name="connsiteY0" fmla="*/ 189912 h 918408"/>
              <a:gd name="connsiteX1" fmla="*/ 103497 w 936171"/>
              <a:gd name="connsiteY1" fmla="*/ 0 h 918408"/>
              <a:gd name="connsiteX2" fmla="*/ 485883 w 936171"/>
              <a:gd name="connsiteY2" fmla="*/ 62197 h 918408"/>
              <a:gd name="connsiteX3" fmla="*/ 627199 w 936171"/>
              <a:gd name="connsiteY3" fmla="*/ 120386 h 918408"/>
              <a:gd name="connsiteX4" fmla="*/ 703548 w 936171"/>
              <a:gd name="connsiteY4" fmla="*/ 137803 h 918408"/>
              <a:gd name="connsiteX5" fmla="*/ 713014 w 936171"/>
              <a:gd name="connsiteY5" fmla="*/ 184469 h 918408"/>
              <a:gd name="connsiteX6" fmla="*/ 744369 w 936171"/>
              <a:gd name="connsiteY6" fmla="*/ 246660 h 918408"/>
              <a:gd name="connsiteX7" fmla="*/ 877719 w 936171"/>
              <a:gd name="connsiteY7" fmla="*/ 717468 h 918408"/>
              <a:gd name="connsiteX8" fmla="*/ 936171 w 936171"/>
              <a:gd name="connsiteY8" fmla="*/ 869422 h 918408"/>
              <a:gd name="connsiteX9" fmla="*/ 27214 w 936171"/>
              <a:gd name="connsiteY9" fmla="*/ 918408 h 918408"/>
              <a:gd name="connsiteX10" fmla="*/ 0 w 936171"/>
              <a:gd name="connsiteY10" fmla="*/ 189912 h 918408"/>
              <a:gd name="connsiteX0" fmla="*/ 0 w 936577"/>
              <a:gd name="connsiteY0" fmla="*/ 189912 h 918408"/>
              <a:gd name="connsiteX1" fmla="*/ 103497 w 936577"/>
              <a:gd name="connsiteY1" fmla="*/ 0 h 918408"/>
              <a:gd name="connsiteX2" fmla="*/ 485883 w 936577"/>
              <a:gd name="connsiteY2" fmla="*/ 62197 h 918408"/>
              <a:gd name="connsiteX3" fmla="*/ 627199 w 936577"/>
              <a:gd name="connsiteY3" fmla="*/ 120386 h 918408"/>
              <a:gd name="connsiteX4" fmla="*/ 703548 w 936577"/>
              <a:gd name="connsiteY4" fmla="*/ 137803 h 918408"/>
              <a:gd name="connsiteX5" fmla="*/ 713014 w 936577"/>
              <a:gd name="connsiteY5" fmla="*/ 184469 h 918408"/>
              <a:gd name="connsiteX6" fmla="*/ 744369 w 936577"/>
              <a:gd name="connsiteY6" fmla="*/ 246660 h 918408"/>
              <a:gd name="connsiteX7" fmla="*/ 877719 w 936577"/>
              <a:gd name="connsiteY7" fmla="*/ 717468 h 918408"/>
              <a:gd name="connsiteX8" fmla="*/ 936171 w 936577"/>
              <a:gd name="connsiteY8" fmla="*/ 869422 h 918408"/>
              <a:gd name="connsiteX9" fmla="*/ 27214 w 936577"/>
              <a:gd name="connsiteY9" fmla="*/ 918408 h 918408"/>
              <a:gd name="connsiteX10" fmla="*/ 0 w 936577"/>
              <a:gd name="connsiteY10" fmla="*/ 189912 h 918408"/>
              <a:gd name="connsiteX0" fmla="*/ 2722 w 939299"/>
              <a:gd name="connsiteY0" fmla="*/ 189912 h 910243"/>
              <a:gd name="connsiteX1" fmla="*/ 106219 w 939299"/>
              <a:gd name="connsiteY1" fmla="*/ 0 h 910243"/>
              <a:gd name="connsiteX2" fmla="*/ 488605 w 939299"/>
              <a:gd name="connsiteY2" fmla="*/ 62197 h 910243"/>
              <a:gd name="connsiteX3" fmla="*/ 629921 w 939299"/>
              <a:gd name="connsiteY3" fmla="*/ 120386 h 910243"/>
              <a:gd name="connsiteX4" fmla="*/ 706270 w 939299"/>
              <a:gd name="connsiteY4" fmla="*/ 137803 h 910243"/>
              <a:gd name="connsiteX5" fmla="*/ 715736 w 939299"/>
              <a:gd name="connsiteY5" fmla="*/ 184469 h 910243"/>
              <a:gd name="connsiteX6" fmla="*/ 747091 w 939299"/>
              <a:gd name="connsiteY6" fmla="*/ 246660 h 910243"/>
              <a:gd name="connsiteX7" fmla="*/ 880441 w 939299"/>
              <a:gd name="connsiteY7" fmla="*/ 717468 h 910243"/>
              <a:gd name="connsiteX8" fmla="*/ 938893 w 939299"/>
              <a:gd name="connsiteY8" fmla="*/ 869422 h 910243"/>
              <a:gd name="connsiteX9" fmla="*/ 0 w 939299"/>
              <a:gd name="connsiteY9" fmla="*/ 910243 h 910243"/>
              <a:gd name="connsiteX10" fmla="*/ 2722 w 939299"/>
              <a:gd name="connsiteY10" fmla="*/ 189912 h 910243"/>
              <a:gd name="connsiteX0" fmla="*/ 2722 w 939299"/>
              <a:gd name="connsiteY0" fmla="*/ 195354 h 915685"/>
              <a:gd name="connsiteX1" fmla="*/ 98055 w 939299"/>
              <a:gd name="connsiteY1" fmla="*/ 0 h 915685"/>
              <a:gd name="connsiteX2" fmla="*/ 488605 w 939299"/>
              <a:gd name="connsiteY2" fmla="*/ 67639 h 915685"/>
              <a:gd name="connsiteX3" fmla="*/ 629921 w 939299"/>
              <a:gd name="connsiteY3" fmla="*/ 125828 h 915685"/>
              <a:gd name="connsiteX4" fmla="*/ 706270 w 939299"/>
              <a:gd name="connsiteY4" fmla="*/ 143245 h 915685"/>
              <a:gd name="connsiteX5" fmla="*/ 715736 w 939299"/>
              <a:gd name="connsiteY5" fmla="*/ 189911 h 915685"/>
              <a:gd name="connsiteX6" fmla="*/ 747091 w 939299"/>
              <a:gd name="connsiteY6" fmla="*/ 252102 h 915685"/>
              <a:gd name="connsiteX7" fmla="*/ 880441 w 939299"/>
              <a:gd name="connsiteY7" fmla="*/ 722910 h 915685"/>
              <a:gd name="connsiteX8" fmla="*/ 938893 w 939299"/>
              <a:gd name="connsiteY8" fmla="*/ 874864 h 915685"/>
              <a:gd name="connsiteX9" fmla="*/ 0 w 939299"/>
              <a:gd name="connsiteY9" fmla="*/ 915685 h 915685"/>
              <a:gd name="connsiteX10" fmla="*/ 2722 w 939299"/>
              <a:gd name="connsiteY10" fmla="*/ 195354 h 915685"/>
              <a:gd name="connsiteX0" fmla="*/ 2722 w 939299"/>
              <a:gd name="connsiteY0" fmla="*/ 195354 h 915685"/>
              <a:gd name="connsiteX1" fmla="*/ 98055 w 939299"/>
              <a:gd name="connsiteY1" fmla="*/ 0 h 915685"/>
              <a:gd name="connsiteX2" fmla="*/ 488605 w 939299"/>
              <a:gd name="connsiteY2" fmla="*/ 67639 h 915685"/>
              <a:gd name="connsiteX3" fmla="*/ 629921 w 939299"/>
              <a:gd name="connsiteY3" fmla="*/ 125828 h 915685"/>
              <a:gd name="connsiteX4" fmla="*/ 706270 w 939299"/>
              <a:gd name="connsiteY4" fmla="*/ 143245 h 915685"/>
              <a:gd name="connsiteX5" fmla="*/ 715736 w 939299"/>
              <a:gd name="connsiteY5" fmla="*/ 189911 h 915685"/>
              <a:gd name="connsiteX6" fmla="*/ 747091 w 939299"/>
              <a:gd name="connsiteY6" fmla="*/ 252102 h 915685"/>
              <a:gd name="connsiteX7" fmla="*/ 880441 w 939299"/>
              <a:gd name="connsiteY7" fmla="*/ 722910 h 915685"/>
              <a:gd name="connsiteX8" fmla="*/ 938893 w 939299"/>
              <a:gd name="connsiteY8" fmla="*/ 874864 h 915685"/>
              <a:gd name="connsiteX9" fmla="*/ 0 w 939299"/>
              <a:gd name="connsiteY9" fmla="*/ 915685 h 915685"/>
              <a:gd name="connsiteX10" fmla="*/ 2722 w 939299"/>
              <a:gd name="connsiteY10" fmla="*/ 195354 h 915685"/>
              <a:gd name="connsiteX0" fmla="*/ 2722 w 939299"/>
              <a:gd name="connsiteY0" fmla="*/ 195354 h 915685"/>
              <a:gd name="connsiteX1" fmla="*/ 98055 w 939299"/>
              <a:gd name="connsiteY1" fmla="*/ 0 h 915685"/>
              <a:gd name="connsiteX2" fmla="*/ 488605 w 939299"/>
              <a:gd name="connsiteY2" fmla="*/ 67639 h 915685"/>
              <a:gd name="connsiteX3" fmla="*/ 629921 w 939299"/>
              <a:gd name="connsiteY3" fmla="*/ 125828 h 915685"/>
              <a:gd name="connsiteX4" fmla="*/ 706270 w 939299"/>
              <a:gd name="connsiteY4" fmla="*/ 143245 h 915685"/>
              <a:gd name="connsiteX5" fmla="*/ 715736 w 939299"/>
              <a:gd name="connsiteY5" fmla="*/ 189911 h 915685"/>
              <a:gd name="connsiteX6" fmla="*/ 747091 w 939299"/>
              <a:gd name="connsiteY6" fmla="*/ 252102 h 915685"/>
              <a:gd name="connsiteX7" fmla="*/ 880441 w 939299"/>
              <a:gd name="connsiteY7" fmla="*/ 722910 h 915685"/>
              <a:gd name="connsiteX8" fmla="*/ 938893 w 939299"/>
              <a:gd name="connsiteY8" fmla="*/ 874864 h 915685"/>
              <a:gd name="connsiteX9" fmla="*/ 0 w 939299"/>
              <a:gd name="connsiteY9" fmla="*/ 915685 h 915685"/>
              <a:gd name="connsiteX10" fmla="*/ 2722 w 939299"/>
              <a:gd name="connsiteY10" fmla="*/ 195354 h 915685"/>
              <a:gd name="connsiteX0" fmla="*/ 2722 w 939299"/>
              <a:gd name="connsiteY0" fmla="*/ 195354 h 915685"/>
              <a:gd name="connsiteX1" fmla="*/ 98055 w 939299"/>
              <a:gd name="connsiteY1" fmla="*/ 0 h 915685"/>
              <a:gd name="connsiteX2" fmla="*/ 488605 w 939299"/>
              <a:gd name="connsiteY2" fmla="*/ 67639 h 915685"/>
              <a:gd name="connsiteX3" fmla="*/ 629921 w 939299"/>
              <a:gd name="connsiteY3" fmla="*/ 125828 h 915685"/>
              <a:gd name="connsiteX4" fmla="*/ 706270 w 939299"/>
              <a:gd name="connsiteY4" fmla="*/ 143245 h 915685"/>
              <a:gd name="connsiteX5" fmla="*/ 715736 w 939299"/>
              <a:gd name="connsiteY5" fmla="*/ 189911 h 915685"/>
              <a:gd name="connsiteX6" fmla="*/ 747091 w 939299"/>
              <a:gd name="connsiteY6" fmla="*/ 252102 h 915685"/>
              <a:gd name="connsiteX7" fmla="*/ 880441 w 939299"/>
              <a:gd name="connsiteY7" fmla="*/ 722910 h 915685"/>
              <a:gd name="connsiteX8" fmla="*/ 938893 w 939299"/>
              <a:gd name="connsiteY8" fmla="*/ 874864 h 915685"/>
              <a:gd name="connsiteX9" fmla="*/ 0 w 939299"/>
              <a:gd name="connsiteY9" fmla="*/ 915685 h 915685"/>
              <a:gd name="connsiteX10" fmla="*/ 2722 w 939299"/>
              <a:gd name="connsiteY10" fmla="*/ 195354 h 915685"/>
              <a:gd name="connsiteX0" fmla="*/ 2722 w 939299"/>
              <a:gd name="connsiteY0" fmla="*/ 195354 h 915685"/>
              <a:gd name="connsiteX1" fmla="*/ 98055 w 939299"/>
              <a:gd name="connsiteY1" fmla="*/ 0 h 915685"/>
              <a:gd name="connsiteX2" fmla="*/ 488605 w 939299"/>
              <a:gd name="connsiteY2" fmla="*/ 67639 h 915685"/>
              <a:gd name="connsiteX3" fmla="*/ 629921 w 939299"/>
              <a:gd name="connsiteY3" fmla="*/ 125828 h 915685"/>
              <a:gd name="connsiteX4" fmla="*/ 706270 w 939299"/>
              <a:gd name="connsiteY4" fmla="*/ 143245 h 915685"/>
              <a:gd name="connsiteX5" fmla="*/ 715736 w 939299"/>
              <a:gd name="connsiteY5" fmla="*/ 189911 h 915685"/>
              <a:gd name="connsiteX6" fmla="*/ 747091 w 939299"/>
              <a:gd name="connsiteY6" fmla="*/ 252102 h 915685"/>
              <a:gd name="connsiteX7" fmla="*/ 880441 w 939299"/>
              <a:gd name="connsiteY7" fmla="*/ 722910 h 915685"/>
              <a:gd name="connsiteX8" fmla="*/ 938893 w 939299"/>
              <a:gd name="connsiteY8" fmla="*/ 874864 h 915685"/>
              <a:gd name="connsiteX9" fmla="*/ 0 w 939299"/>
              <a:gd name="connsiteY9" fmla="*/ 915685 h 915685"/>
              <a:gd name="connsiteX10" fmla="*/ 2722 w 939299"/>
              <a:gd name="connsiteY10" fmla="*/ 195354 h 915685"/>
              <a:gd name="connsiteX0" fmla="*/ 2722 w 939299"/>
              <a:gd name="connsiteY0" fmla="*/ 200797 h 921128"/>
              <a:gd name="connsiteX1" fmla="*/ 100776 w 939299"/>
              <a:gd name="connsiteY1" fmla="*/ 0 h 921128"/>
              <a:gd name="connsiteX2" fmla="*/ 488605 w 939299"/>
              <a:gd name="connsiteY2" fmla="*/ 73082 h 921128"/>
              <a:gd name="connsiteX3" fmla="*/ 629921 w 939299"/>
              <a:gd name="connsiteY3" fmla="*/ 131271 h 921128"/>
              <a:gd name="connsiteX4" fmla="*/ 706270 w 939299"/>
              <a:gd name="connsiteY4" fmla="*/ 148688 h 921128"/>
              <a:gd name="connsiteX5" fmla="*/ 715736 w 939299"/>
              <a:gd name="connsiteY5" fmla="*/ 195354 h 921128"/>
              <a:gd name="connsiteX6" fmla="*/ 747091 w 939299"/>
              <a:gd name="connsiteY6" fmla="*/ 257545 h 921128"/>
              <a:gd name="connsiteX7" fmla="*/ 880441 w 939299"/>
              <a:gd name="connsiteY7" fmla="*/ 728353 h 921128"/>
              <a:gd name="connsiteX8" fmla="*/ 938893 w 939299"/>
              <a:gd name="connsiteY8" fmla="*/ 880307 h 921128"/>
              <a:gd name="connsiteX9" fmla="*/ 0 w 939299"/>
              <a:gd name="connsiteY9" fmla="*/ 921128 h 921128"/>
              <a:gd name="connsiteX10" fmla="*/ 2722 w 939299"/>
              <a:gd name="connsiteY10" fmla="*/ 200797 h 92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9299" h="921128">
                <a:moveTo>
                  <a:pt x="2722" y="200797"/>
                </a:moveTo>
                <a:cubicBezTo>
                  <a:pt x="26764" y="200218"/>
                  <a:pt x="76734" y="579"/>
                  <a:pt x="100776" y="0"/>
                </a:cubicBezTo>
                <a:cubicBezTo>
                  <a:pt x="204932" y="65908"/>
                  <a:pt x="379006" y="26224"/>
                  <a:pt x="488605" y="73082"/>
                </a:cubicBezTo>
                <a:cubicBezTo>
                  <a:pt x="530169" y="98020"/>
                  <a:pt x="593800" y="32854"/>
                  <a:pt x="629921" y="131271"/>
                </a:cubicBezTo>
                <a:cubicBezTo>
                  <a:pt x="649928" y="143427"/>
                  <a:pt x="686263" y="136532"/>
                  <a:pt x="706270" y="148688"/>
                </a:cubicBezTo>
                <a:lnTo>
                  <a:pt x="715736" y="195354"/>
                </a:lnTo>
                <a:cubicBezTo>
                  <a:pt x="720725" y="213497"/>
                  <a:pt x="709898" y="143386"/>
                  <a:pt x="747091" y="257545"/>
                </a:cubicBezTo>
                <a:cubicBezTo>
                  <a:pt x="786788" y="346378"/>
                  <a:pt x="848474" y="624559"/>
                  <a:pt x="880441" y="728353"/>
                </a:cubicBezTo>
                <a:cubicBezTo>
                  <a:pt x="912408" y="832147"/>
                  <a:pt x="943212" y="827768"/>
                  <a:pt x="938893" y="880307"/>
                </a:cubicBezTo>
                <a:lnTo>
                  <a:pt x="0" y="921128"/>
                </a:lnTo>
                <a:cubicBezTo>
                  <a:pt x="907" y="681018"/>
                  <a:pt x="1815" y="440907"/>
                  <a:pt x="2722" y="200797"/>
                </a:cubicBezTo>
                <a:close/>
              </a:path>
            </a:pathLst>
          </a:custGeom>
          <a:solidFill>
            <a:srgbClr val="C0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8DF750A-E993-4923-84D0-E277D21F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EE6BEA-9971-4E10-A58E-5AB4FE1964D2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DD2E1-C11E-4963-9122-FB47FB9634D5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223587-0A43-4CAA-8401-C451895174D0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CA7DFB-2CD7-42C0-8892-01ADE37F04B9}"/>
              </a:ext>
            </a:extLst>
          </p:cNvPr>
          <p:cNvSpPr txBox="1"/>
          <p:nvPr/>
        </p:nvSpPr>
        <p:spPr>
          <a:xfrm>
            <a:off x="4675132" y="2116781"/>
            <a:ext cx="61309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There are about </a:t>
            </a:r>
            <a:r>
              <a:rPr lang="en-US" sz="2800" dirty="0">
                <a:solidFill>
                  <a:srgbClr val="FFC000"/>
                </a:solidFill>
              </a:rPr>
              <a:t>2.5 million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people get diagnosed with lung cancer a year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In Egypt it is predicted that by 2030 20% of Egyptians will develop lung cancer in their life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066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E01A5-B999-4390-BD73-0E3AC59CCFC6}"/>
              </a:ext>
            </a:extLst>
          </p:cNvPr>
          <p:cNvSpPr/>
          <p:nvPr/>
        </p:nvSpPr>
        <p:spPr>
          <a:xfrm>
            <a:off x="0" y="0"/>
            <a:ext cx="428539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98C47-D2D9-4499-8594-F16FF2264E66}"/>
              </a:ext>
            </a:extLst>
          </p:cNvPr>
          <p:cNvSpPr/>
          <p:nvPr/>
        </p:nvSpPr>
        <p:spPr>
          <a:xfrm>
            <a:off x="644908" y="1942217"/>
            <a:ext cx="2986347" cy="2973566"/>
          </a:xfrm>
          <a:custGeom>
            <a:avLst/>
            <a:gdLst>
              <a:gd name="connsiteX0" fmla="*/ 0 w 2940147"/>
              <a:gd name="connsiteY0" fmla="*/ 0 h 1505243"/>
              <a:gd name="connsiteX1" fmla="*/ 2940147 w 2940147"/>
              <a:gd name="connsiteY1" fmla="*/ 0 h 1505243"/>
              <a:gd name="connsiteX2" fmla="*/ 2940147 w 2940147"/>
              <a:gd name="connsiteY2" fmla="*/ 1505243 h 1505243"/>
              <a:gd name="connsiteX3" fmla="*/ 0 w 2940147"/>
              <a:gd name="connsiteY3" fmla="*/ 1505243 h 1505243"/>
              <a:gd name="connsiteX4" fmla="*/ 0 w 2940147"/>
              <a:gd name="connsiteY4" fmla="*/ 0 h 1505243"/>
              <a:gd name="connsiteX0" fmla="*/ 0 w 3460652"/>
              <a:gd name="connsiteY0" fmla="*/ 0 h 1814732"/>
              <a:gd name="connsiteX1" fmla="*/ 3460652 w 3460652"/>
              <a:gd name="connsiteY1" fmla="*/ 309489 h 1814732"/>
              <a:gd name="connsiteX2" fmla="*/ 3460652 w 3460652"/>
              <a:gd name="connsiteY2" fmla="*/ 1814732 h 1814732"/>
              <a:gd name="connsiteX3" fmla="*/ 520505 w 3460652"/>
              <a:gd name="connsiteY3" fmla="*/ 1814732 h 1814732"/>
              <a:gd name="connsiteX4" fmla="*/ 0 w 3460652"/>
              <a:gd name="connsiteY4" fmla="*/ 0 h 1814732"/>
              <a:gd name="connsiteX0" fmla="*/ 2559 w 3463211"/>
              <a:gd name="connsiteY0" fmla="*/ 0 h 1814732"/>
              <a:gd name="connsiteX1" fmla="*/ 3463211 w 3463211"/>
              <a:gd name="connsiteY1" fmla="*/ 309489 h 1814732"/>
              <a:gd name="connsiteX2" fmla="*/ 3463211 w 3463211"/>
              <a:gd name="connsiteY2" fmla="*/ 1814732 h 1814732"/>
              <a:gd name="connsiteX3" fmla="*/ 523064 w 3463211"/>
              <a:gd name="connsiteY3" fmla="*/ 1814732 h 1814732"/>
              <a:gd name="connsiteX4" fmla="*/ 2559 w 3463211"/>
              <a:gd name="connsiteY4" fmla="*/ 0 h 1814732"/>
              <a:gd name="connsiteX0" fmla="*/ 12942 w 3473594"/>
              <a:gd name="connsiteY0" fmla="*/ 0 h 1814732"/>
              <a:gd name="connsiteX1" fmla="*/ 3473594 w 3473594"/>
              <a:gd name="connsiteY1" fmla="*/ 309489 h 1814732"/>
              <a:gd name="connsiteX2" fmla="*/ 3473594 w 3473594"/>
              <a:gd name="connsiteY2" fmla="*/ 1814732 h 1814732"/>
              <a:gd name="connsiteX3" fmla="*/ 533447 w 3473594"/>
              <a:gd name="connsiteY3" fmla="*/ 1814732 h 1814732"/>
              <a:gd name="connsiteX4" fmla="*/ 12942 w 3473594"/>
              <a:gd name="connsiteY4" fmla="*/ 0 h 1814732"/>
              <a:gd name="connsiteX0" fmla="*/ 205308 w 3665960"/>
              <a:gd name="connsiteY0" fmla="*/ 0 h 1814732"/>
              <a:gd name="connsiteX1" fmla="*/ 3665960 w 3665960"/>
              <a:gd name="connsiteY1" fmla="*/ 309489 h 1814732"/>
              <a:gd name="connsiteX2" fmla="*/ 3665960 w 3665960"/>
              <a:gd name="connsiteY2" fmla="*/ 1814732 h 1814732"/>
              <a:gd name="connsiteX3" fmla="*/ 725813 w 3665960"/>
              <a:gd name="connsiteY3" fmla="*/ 1814732 h 1814732"/>
              <a:gd name="connsiteX4" fmla="*/ 503075 w 3665960"/>
              <a:gd name="connsiteY4" fmla="*/ 696351 h 1814732"/>
              <a:gd name="connsiteX5" fmla="*/ 205308 w 3665960"/>
              <a:gd name="connsiteY5" fmla="*/ 0 h 1814732"/>
              <a:gd name="connsiteX0" fmla="*/ 280228 w 3417324"/>
              <a:gd name="connsiteY0" fmla="*/ 0 h 2096086"/>
              <a:gd name="connsiteX1" fmla="*/ 3417324 w 3417324"/>
              <a:gd name="connsiteY1" fmla="*/ 590843 h 2096086"/>
              <a:gd name="connsiteX2" fmla="*/ 3417324 w 3417324"/>
              <a:gd name="connsiteY2" fmla="*/ 2096086 h 2096086"/>
              <a:gd name="connsiteX3" fmla="*/ 477177 w 3417324"/>
              <a:gd name="connsiteY3" fmla="*/ 2096086 h 2096086"/>
              <a:gd name="connsiteX4" fmla="*/ 254439 w 3417324"/>
              <a:gd name="connsiteY4" fmla="*/ 977705 h 2096086"/>
              <a:gd name="connsiteX5" fmla="*/ 280228 w 3417324"/>
              <a:gd name="connsiteY5" fmla="*/ 0 h 2096086"/>
              <a:gd name="connsiteX0" fmla="*/ 350047 w 3487143"/>
              <a:gd name="connsiteY0" fmla="*/ 0 h 2096086"/>
              <a:gd name="connsiteX1" fmla="*/ 3487143 w 3487143"/>
              <a:gd name="connsiteY1" fmla="*/ 590843 h 2096086"/>
              <a:gd name="connsiteX2" fmla="*/ 3487143 w 3487143"/>
              <a:gd name="connsiteY2" fmla="*/ 2096086 h 2096086"/>
              <a:gd name="connsiteX3" fmla="*/ 546996 w 3487143"/>
              <a:gd name="connsiteY3" fmla="*/ 2096086 h 2096086"/>
              <a:gd name="connsiteX4" fmla="*/ 141378 w 3487143"/>
              <a:gd name="connsiteY4" fmla="*/ 1188721 h 2096086"/>
              <a:gd name="connsiteX5" fmla="*/ 350047 w 3487143"/>
              <a:gd name="connsiteY5" fmla="*/ 0 h 2096086"/>
              <a:gd name="connsiteX0" fmla="*/ 381204 w 3518300"/>
              <a:gd name="connsiteY0" fmla="*/ 0 h 2096086"/>
              <a:gd name="connsiteX1" fmla="*/ 3518300 w 3518300"/>
              <a:gd name="connsiteY1" fmla="*/ 590843 h 2096086"/>
              <a:gd name="connsiteX2" fmla="*/ 3518300 w 3518300"/>
              <a:gd name="connsiteY2" fmla="*/ 2096086 h 2096086"/>
              <a:gd name="connsiteX3" fmla="*/ 578153 w 3518300"/>
              <a:gd name="connsiteY3" fmla="*/ 2096086 h 2096086"/>
              <a:gd name="connsiteX4" fmla="*/ 172535 w 3518300"/>
              <a:gd name="connsiteY4" fmla="*/ 1188721 h 2096086"/>
              <a:gd name="connsiteX5" fmla="*/ 381204 w 3518300"/>
              <a:gd name="connsiteY5" fmla="*/ 0 h 2096086"/>
              <a:gd name="connsiteX0" fmla="*/ 381204 w 3518300"/>
              <a:gd name="connsiteY0" fmla="*/ 0 h 2336936"/>
              <a:gd name="connsiteX1" fmla="*/ 3518300 w 3518300"/>
              <a:gd name="connsiteY1" fmla="*/ 590843 h 2336936"/>
              <a:gd name="connsiteX2" fmla="*/ 3518300 w 3518300"/>
              <a:gd name="connsiteY2" fmla="*/ 2096086 h 2336936"/>
              <a:gd name="connsiteX3" fmla="*/ 578153 w 3518300"/>
              <a:gd name="connsiteY3" fmla="*/ 2096086 h 2336936"/>
              <a:gd name="connsiteX4" fmla="*/ 116266 w 3518300"/>
              <a:gd name="connsiteY4" fmla="*/ 2300068 h 2336936"/>
              <a:gd name="connsiteX5" fmla="*/ 172535 w 3518300"/>
              <a:gd name="connsiteY5" fmla="*/ 1188721 h 2336936"/>
              <a:gd name="connsiteX6" fmla="*/ 381204 w 3518300"/>
              <a:gd name="connsiteY6" fmla="*/ 0 h 2336936"/>
              <a:gd name="connsiteX0" fmla="*/ 381204 w 3518300"/>
              <a:gd name="connsiteY0" fmla="*/ 0 h 2376078"/>
              <a:gd name="connsiteX1" fmla="*/ 3518300 w 3518300"/>
              <a:gd name="connsiteY1" fmla="*/ 590843 h 2376078"/>
              <a:gd name="connsiteX2" fmla="*/ 3518300 w 3518300"/>
              <a:gd name="connsiteY2" fmla="*/ 2096086 h 2376078"/>
              <a:gd name="connsiteX3" fmla="*/ 578153 w 3518300"/>
              <a:gd name="connsiteY3" fmla="*/ 2096086 h 2376078"/>
              <a:gd name="connsiteX4" fmla="*/ 102198 w 3518300"/>
              <a:gd name="connsiteY4" fmla="*/ 2342271 h 2376078"/>
              <a:gd name="connsiteX5" fmla="*/ 172535 w 3518300"/>
              <a:gd name="connsiteY5" fmla="*/ 1188721 h 2376078"/>
              <a:gd name="connsiteX6" fmla="*/ 381204 w 3518300"/>
              <a:gd name="connsiteY6" fmla="*/ 0 h 2376078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578153 w 3518300"/>
              <a:gd name="connsiteY3" fmla="*/ 2096086 h 5430129"/>
              <a:gd name="connsiteX4" fmla="*/ 102198 w 3518300"/>
              <a:gd name="connsiteY4" fmla="*/ 2342271 h 5430129"/>
              <a:gd name="connsiteX5" fmla="*/ 172535 w 3518300"/>
              <a:gd name="connsiteY5" fmla="*/ 1188721 h 5430129"/>
              <a:gd name="connsiteX6" fmla="*/ 381204 w 3518300"/>
              <a:gd name="connsiteY6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663712 w 3518300"/>
              <a:gd name="connsiteY3" fmla="*/ 199057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12020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30129"/>
              <a:gd name="connsiteX1" fmla="*/ 3518300 w 3518300"/>
              <a:gd name="connsiteY1" fmla="*/ 590843 h 5430129"/>
              <a:gd name="connsiteX2" fmla="*/ 2561697 w 3518300"/>
              <a:gd name="connsiteY2" fmla="*/ 5430129 h 5430129"/>
              <a:gd name="connsiteX3" fmla="*/ 1354223 w 3518300"/>
              <a:gd name="connsiteY3" fmla="*/ 2229729 h 5430129"/>
              <a:gd name="connsiteX4" fmla="*/ 578153 w 3518300"/>
              <a:gd name="connsiteY4" fmla="*/ 2096086 h 5430129"/>
              <a:gd name="connsiteX5" fmla="*/ 102198 w 3518300"/>
              <a:gd name="connsiteY5" fmla="*/ 2342271 h 5430129"/>
              <a:gd name="connsiteX6" fmla="*/ 172535 w 3518300"/>
              <a:gd name="connsiteY6" fmla="*/ 1188721 h 5430129"/>
              <a:gd name="connsiteX7" fmla="*/ 381204 w 3518300"/>
              <a:gd name="connsiteY7" fmla="*/ 0 h 5430129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354223 w 3518300"/>
              <a:gd name="connsiteY4" fmla="*/ 2229729 h 5470480"/>
              <a:gd name="connsiteX5" fmla="*/ 578153 w 3518300"/>
              <a:gd name="connsiteY5" fmla="*/ 2096086 h 5470480"/>
              <a:gd name="connsiteX6" fmla="*/ 102198 w 3518300"/>
              <a:gd name="connsiteY6" fmla="*/ 2342271 h 5470480"/>
              <a:gd name="connsiteX7" fmla="*/ 172535 w 3518300"/>
              <a:gd name="connsiteY7" fmla="*/ 1188721 h 5470480"/>
              <a:gd name="connsiteX8" fmla="*/ 381204 w 3518300"/>
              <a:gd name="connsiteY8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677780 w 3518300"/>
              <a:gd name="connsiteY4" fmla="*/ 2848707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354223 w 3518300"/>
              <a:gd name="connsiteY5" fmla="*/ 2229729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579306 w 3518300"/>
              <a:gd name="connsiteY4" fmla="*/ 2876842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80832 w 3518300"/>
              <a:gd name="connsiteY5" fmla="*/ 2384474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70480"/>
              <a:gd name="connsiteX1" fmla="*/ 3518300 w 3518300"/>
              <a:gd name="connsiteY1" fmla="*/ 590843 h 5470480"/>
              <a:gd name="connsiteX2" fmla="*/ 2561697 w 3518300"/>
              <a:gd name="connsiteY2" fmla="*/ 5430129 h 5470480"/>
              <a:gd name="connsiteX3" fmla="*/ 1677780 w 3518300"/>
              <a:gd name="connsiteY3" fmla="*/ 2848708 h 5470480"/>
              <a:gd name="connsiteX4" fmla="*/ 1466764 w 3518300"/>
              <a:gd name="connsiteY4" fmla="*/ 2890909 h 5470480"/>
              <a:gd name="connsiteX5" fmla="*/ 1424561 w 3518300"/>
              <a:gd name="connsiteY5" fmla="*/ 2356338 h 5470480"/>
              <a:gd name="connsiteX6" fmla="*/ 578153 w 3518300"/>
              <a:gd name="connsiteY6" fmla="*/ 2096086 h 5470480"/>
              <a:gd name="connsiteX7" fmla="*/ 102198 w 3518300"/>
              <a:gd name="connsiteY7" fmla="*/ 2342271 h 5470480"/>
              <a:gd name="connsiteX8" fmla="*/ 172535 w 3518300"/>
              <a:gd name="connsiteY8" fmla="*/ 1188721 h 5470480"/>
              <a:gd name="connsiteX9" fmla="*/ 381204 w 3518300"/>
              <a:gd name="connsiteY9" fmla="*/ 0 h 5470480"/>
              <a:gd name="connsiteX0" fmla="*/ 381204 w 3518300"/>
              <a:gd name="connsiteY0" fmla="*/ 0 h 5483804"/>
              <a:gd name="connsiteX1" fmla="*/ 3518300 w 3518300"/>
              <a:gd name="connsiteY1" fmla="*/ 590843 h 5483804"/>
              <a:gd name="connsiteX2" fmla="*/ 2561697 w 3518300"/>
              <a:gd name="connsiteY2" fmla="*/ 5430129 h 5483804"/>
              <a:gd name="connsiteX3" fmla="*/ 1832525 w 3518300"/>
              <a:gd name="connsiteY3" fmla="*/ 3523957 h 5483804"/>
              <a:gd name="connsiteX4" fmla="*/ 1466764 w 3518300"/>
              <a:gd name="connsiteY4" fmla="*/ 2890909 h 5483804"/>
              <a:gd name="connsiteX5" fmla="*/ 1424561 w 3518300"/>
              <a:gd name="connsiteY5" fmla="*/ 2356338 h 5483804"/>
              <a:gd name="connsiteX6" fmla="*/ 578153 w 3518300"/>
              <a:gd name="connsiteY6" fmla="*/ 2096086 h 5483804"/>
              <a:gd name="connsiteX7" fmla="*/ 102198 w 3518300"/>
              <a:gd name="connsiteY7" fmla="*/ 2342271 h 5483804"/>
              <a:gd name="connsiteX8" fmla="*/ 172535 w 3518300"/>
              <a:gd name="connsiteY8" fmla="*/ 1188721 h 5483804"/>
              <a:gd name="connsiteX9" fmla="*/ 381204 w 3518300"/>
              <a:gd name="connsiteY9" fmla="*/ 0 h 5483804"/>
              <a:gd name="connsiteX0" fmla="*/ 381204 w 3518300"/>
              <a:gd name="connsiteY0" fmla="*/ 0 h 5564593"/>
              <a:gd name="connsiteX1" fmla="*/ 3518300 w 3518300"/>
              <a:gd name="connsiteY1" fmla="*/ 590843 h 5564593"/>
              <a:gd name="connsiteX2" fmla="*/ 2561697 w 3518300"/>
              <a:gd name="connsiteY2" fmla="*/ 5430129 h 5564593"/>
              <a:gd name="connsiteX3" fmla="*/ 2001336 w 3518300"/>
              <a:gd name="connsiteY3" fmla="*/ 4157002 h 5564593"/>
              <a:gd name="connsiteX4" fmla="*/ 1832525 w 3518300"/>
              <a:gd name="connsiteY4" fmla="*/ 3523957 h 5564593"/>
              <a:gd name="connsiteX5" fmla="*/ 1466764 w 3518300"/>
              <a:gd name="connsiteY5" fmla="*/ 2890909 h 5564593"/>
              <a:gd name="connsiteX6" fmla="*/ 1424561 w 3518300"/>
              <a:gd name="connsiteY6" fmla="*/ 2356338 h 5564593"/>
              <a:gd name="connsiteX7" fmla="*/ 578153 w 3518300"/>
              <a:gd name="connsiteY7" fmla="*/ 2096086 h 5564593"/>
              <a:gd name="connsiteX8" fmla="*/ 102198 w 3518300"/>
              <a:gd name="connsiteY8" fmla="*/ 2342271 h 5564593"/>
              <a:gd name="connsiteX9" fmla="*/ 172535 w 3518300"/>
              <a:gd name="connsiteY9" fmla="*/ 1188721 h 5564593"/>
              <a:gd name="connsiteX10" fmla="*/ 381204 w 3518300"/>
              <a:gd name="connsiteY10" fmla="*/ 0 h 5564593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19982 w 3518300"/>
              <a:gd name="connsiteY3" fmla="*/ 4044461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561811"/>
              <a:gd name="connsiteX1" fmla="*/ 3518300 w 3518300"/>
              <a:gd name="connsiteY1" fmla="*/ 590843 h 5561811"/>
              <a:gd name="connsiteX2" fmla="*/ 2561697 w 3518300"/>
              <a:gd name="connsiteY2" fmla="*/ 5430129 h 5561811"/>
              <a:gd name="connsiteX3" fmla="*/ 1719982 w 3518300"/>
              <a:gd name="connsiteY3" fmla="*/ 4114799 h 5561811"/>
              <a:gd name="connsiteX4" fmla="*/ 1832525 w 3518300"/>
              <a:gd name="connsiteY4" fmla="*/ 3523957 h 5561811"/>
              <a:gd name="connsiteX5" fmla="*/ 1466764 w 3518300"/>
              <a:gd name="connsiteY5" fmla="*/ 2890909 h 5561811"/>
              <a:gd name="connsiteX6" fmla="*/ 1424561 w 3518300"/>
              <a:gd name="connsiteY6" fmla="*/ 2356338 h 5561811"/>
              <a:gd name="connsiteX7" fmla="*/ 578153 w 3518300"/>
              <a:gd name="connsiteY7" fmla="*/ 2096086 h 5561811"/>
              <a:gd name="connsiteX8" fmla="*/ 102198 w 3518300"/>
              <a:gd name="connsiteY8" fmla="*/ 2342271 h 5561811"/>
              <a:gd name="connsiteX9" fmla="*/ 172535 w 3518300"/>
              <a:gd name="connsiteY9" fmla="*/ 1188721 h 5561811"/>
              <a:gd name="connsiteX10" fmla="*/ 381204 w 3518300"/>
              <a:gd name="connsiteY10" fmla="*/ 0 h 5561811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66371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65546"/>
              <a:gd name="connsiteX1" fmla="*/ 3518300 w 3518300"/>
              <a:gd name="connsiteY1" fmla="*/ 590843 h 5565546"/>
              <a:gd name="connsiteX2" fmla="*/ 2561697 w 3518300"/>
              <a:gd name="connsiteY2" fmla="*/ 5430129 h 5565546"/>
              <a:gd name="connsiteX3" fmla="*/ 1719981 w 3518300"/>
              <a:gd name="connsiteY3" fmla="*/ 4171070 h 5565546"/>
              <a:gd name="connsiteX4" fmla="*/ 1832525 w 3518300"/>
              <a:gd name="connsiteY4" fmla="*/ 3523957 h 5565546"/>
              <a:gd name="connsiteX5" fmla="*/ 1466764 w 3518300"/>
              <a:gd name="connsiteY5" fmla="*/ 2890909 h 5565546"/>
              <a:gd name="connsiteX6" fmla="*/ 1424561 w 3518300"/>
              <a:gd name="connsiteY6" fmla="*/ 2356338 h 5565546"/>
              <a:gd name="connsiteX7" fmla="*/ 578153 w 3518300"/>
              <a:gd name="connsiteY7" fmla="*/ 2096086 h 5565546"/>
              <a:gd name="connsiteX8" fmla="*/ 102198 w 3518300"/>
              <a:gd name="connsiteY8" fmla="*/ 2342271 h 5565546"/>
              <a:gd name="connsiteX9" fmla="*/ 172535 w 3518300"/>
              <a:gd name="connsiteY9" fmla="*/ 1188721 h 5565546"/>
              <a:gd name="connsiteX10" fmla="*/ 381204 w 3518300"/>
              <a:gd name="connsiteY10" fmla="*/ 0 h 5565546"/>
              <a:gd name="connsiteX0" fmla="*/ 381204 w 3518300"/>
              <a:gd name="connsiteY0" fmla="*/ 0 h 5557419"/>
              <a:gd name="connsiteX1" fmla="*/ 3518300 w 3518300"/>
              <a:gd name="connsiteY1" fmla="*/ 590843 h 5557419"/>
              <a:gd name="connsiteX2" fmla="*/ 2561697 w 3518300"/>
              <a:gd name="connsiteY2" fmla="*/ 5430129 h 5557419"/>
              <a:gd name="connsiteX3" fmla="*/ 1705914 w 3518300"/>
              <a:gd name="connsiteY3" fmla="*/ 4044460 h 5557419"/>
              <a:gd name="connsiteX4" fmla="*/ 1832525 w 3518300"/>
              <a:gd name="connsiteY4" fmla="*/ 3523957 h 5557419"/>
              <a:gd name="connsiteX5" fmla="*/ 1466764 w 3518300"/>
              <a:gd name="connsiteY5" fmla="*/ 2890909 h 5557419"/>
              <a:gd name="connsiteX6" fmla="*/ 1424561 w 3518300"/>
              <a:gd name="connsiteY6" fmla="*/ 2356338 h 5557419"/>
              <a:gd name="connsiteX7" fmla="*/ 578153 w 3518300"/>
              <a:gd name="connsiteY7" fmla="*/ 2096086 h 5557419"/>
              <a:gd name="connsiteX8" fmla="*/ 102198 w 3518300"/>
              <a:gd name="connsiteY8" fmla="*/ 2342271 h 5557419"/>
              <a:gd name="connsiteX9" fmla="*/ 172535 w 3518300"/>
              <a:gd name="connsiteY9" fmla="*/ 1188721 h 5557419"/>
              <a:gd name="connsiteX10" fmla="*/ 381204 w 3518300"/>
              <a:gd name="connsiteY10" fmla="*/ 0 h 5557419"/>
              <a:gd name="connsiteX0" fmla="*/ 381204 w 3518300"/>
              <a:gd name="connsiteY0" fmla="*/ 0 h 5670724"/>
              <a:gd name="connsiteX1" fmla="*/ 3518300 w 3518300"/>
              <a:gd name="connsiteY1" fmla="*/ 590843 h 5670724"/>
              <a:gd name="connsiteX2" fmla="*/ 2561697 w 3518300"/>
              <a:gd name="connsiteY2" fmla="*/ 5430129 h 5670724"/>
              <a:gd name="connsiteX3" fmla="*/ 1973201 w 3518300"/>
              <a:gd name="connsiteY3" fmla="*/ 4846319 h 5670724"/>
              <a:gd name="connsiteX4" fmla="*/ 1705914 w 3518300"/>
              <a:gd name="connsiteY4" fmla="*/ 4044460 h 5670724"/>
              <a:gd name="connsiteX5" fmla="*/ 1832525 w 3518300"/>
              <a:gd name="connsiteY5" fmla="*/ 3523957 h 5670724"/>
              <a:gd name="connsiteX6" fmla="*/ 1466764 w 3518300"/>
              <a:gd name="connsiteY6" fmla="*/ 2890909 h 5670724"/>
              <a:gd name="connsiteX7" fmla="*/ 1424561 w 3518300"/>
              <a:gd name="connsiteY7" fmla="*/ 2356338 h 5670724"/>
              <a:gd name="connsiteX8" fmla="*/ 578153 w 3518300"/>
              <a:gd name="connsiteY8" fmla="*/ 2096086 h 5670724"/>
              <a:gd name="connsiteX9" fmla="*/ 102198 w 3518300"/>
              <a:gd name="connsiteY9" fmla="*/ 2342271 h 5670724"/>
              <a:gd name="connsiteX10" fmla="*/ 172535 w 3518300"/>
              <a:gd name="connsiteY10" fmla="*/ 1188721 h 5670724"/>
              <a:gd name="connsiteX11" fmla="*/ 381204 w 3518300"/>
              <a:gd name="connsiteY11" fmla="*/ 0 h 5670724"/>
              <a:gd name="connsiteX0" fmla="*/ 381204 w 3518300"/>
              <a:gd name="connsiteY0" fmla="*/ 0 h 5660640"/>
              <a:gd name="connsiteX1" fmla="*/ 3518300 w 3518300"/>
              <a:gd name="connsiteY1" fmla="*/ 590843 h 5660640"/>
              <a:gd name="connsiteX2" fmla="*/ 2561697 w 3518300"/>
              <a:gd name="connsiteY2" fmla="*/ 5430129 h 5660640"/>
              <a:gd name="connsiteX3" fmla="*/ 2113878 w 3518300"/>
              <a:gd name="connsiteY3" fmla="*/ 4775981 h 5660640"/>
              <a:gd name="connsiteX4" fmla="*/ 1705914 w 3518300"/>
              <a:gd name="connsiteY4" fmla="*/ 4044460 h 5660640"/>
              <a:gd name="connsiteX5" fmla="*/ 1832525 w 3518300"/>
              <a:gd name="connsiteY5" fmla="*/ 3523957 h 5660640"/>
              <a:gd name="connsiteX6" fmla="*/ 1466764 w 3518300"/>
              <a:gd name="connsiteY6" fmla="*/ 2890909 h 5660640"/>
              <a:gd name="connsiteX7" fmla="*/ 1424561 w 3518300"/>
              <a:gd name="connsiteY7" fmla="*/ 2356338 h 5660640"/>
              <a:gd name="connsiteX8" fmla="*/ 578153 w 3518300"/>
              <a:gd name="connsiteY8" fmla="*/ 2096086 h 5660640"/>
              <a:gd name="connsiteX9" fmla="*/ 102198 w 3518300"/>
              <a:gd name="connsiteY9" fmla="*/ 2342271 h 5660640"/>
              <a:gd name="connsiteX10" fmla="*/ 172535 w 3518300"/>
              <a:gd name="connsiteY10" fmla="*/ 1188721 h 5660640"/>
              <a:gd name="connsiteX11" fmla="*/ 381204 w 3518300"/>
              <a:gd name="connsiteY11" fmla="*/ 0 h 5660640"/>
              <a:gd name="connsiteX0" fmla="*/ 381204 w 3518300"/>
              <a:gd name="connsiteY0" fmla="*/ 0 h 5637903"/>
              <a:gd name="connsiteX1" fmla="*/ 3518300 w 3518300"/>
              <a:gd name="connsiteY1" fmla="*/ 590843 h 5637903"/>
              <a:gd name="connsiteX2" fmla="*/ 2561697 w 3518300"/>
              <a:gd name="connsiteY2" fmla="*/ 5430129 h 5637903"/>
              <a:gd name="connsiteX3" fmla="*/ 1973201 w 3518300"/>
              <a:gd name="connsiteY3" fmla="*/ 4593101 h 5637903"/>
              <a:gd name="connsiteX4" fmla="*/ 1705914 w 3518300"/>
              <a:gd name="connsiteY4" fmla="*/ 4044460 h 5637903"/>
              <a:gd name="connsiteX5" fmla="*/ 1832525 w 3518300"/>
              <a:gd name="connsiteY5" fmla="*/ 3523957 h 5637903"/>
              <a:gd name="connsiteX6" fmla="*/ 1466764 w 3518300"/>
              <a:gd name="connsiteY6" fmla="*/ 2890909 h 5637903"/>
              <a:gd name="connsiteX7" fmla="*/ 1424561 w 3518300"/>
              <a:gd name="connsiteY7" fmla="*/ 2356338 h 5637903"/>
              <a:gd name="connsiteX8" fmla="*/ 578153 w 3518300"/>
              <a:gd name="connsiteY8" fmla="*/ 2096086 h 5637903"/>
              <a:gd name="connsiteX9" fmla="*/ 102198 w 3518300"/>
              <a:gd name="connsiteY9" fmla="*/ 2342271 h 5637903"/>
              <a:gd name="connsiteX10" fmla="*/ 172535 w 3518300"/>
              <a:gd name="connsiteY10" fmla="*/ 1188721 h 5637903"/>
              <a:gd name="connsiteX11" fmla="*/ 381204 w 3518300"/>
              <a:gd name="connsiteY11" fmla="*/ 0 h 5637903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832525 w 3518300"/>
              <a:gd name="connsiteY5" fmla="*/ 3523957 h 5640844"/>
              <a:gd name="connsiteX6" fmla="*/ 1466764 w 3518300"/>
              <a:gd name="connsiteY6" fmla="*/ 2890909 h 5640844"/>
              <a:gd name="connsiteX7" fmla="*/ 1424561 w 3518300"/>
              <a:gd name="connsiteY7" fmla="*/ 2356338 h 5640844"/>
              <a:gd name="connsiteX8" fmla="*/ 578153 w 3518300"/>
              <a:gd name="connsiteY8" fmla="*/ 2096086 h 5640844"/>
              <a:gd name="connsiteX9" fmla="*/ 102198 w 3518300"/>
              <a:gd name="connsiteY9" fmla="*/ 2342271 h 5640844"/>
              <a:gd name="connsiteX10" fmla="*/ 172535 w 3518300"/>
              <a:gd name="connsiteY10" fmla="*/ 1188721 h 5640844"/>
              <a:gd name="connsiteX11" fmla="*/ 381204 w 3518300"/>
              <a:gd name="connsiteY11" fmla="*/ 0 h 5640844"/>
              <a:gd name="connsiteX0" fmla="*/ 381204 w 3518300"/>
              <a:gd name="connsiteY0" fmla="*/ 0 h 5640844"/>
              <a:gd name="connsiteX1" fmla="*/ 3518300 w 3518300"/>
              <a:gd name="connsiteY1" fmla="*/ 590843 h 5640844"/>
              <a:gd name="connsiteX2" fmla="*/ 2561697 w 3518300"/>
              <a:gd name="connsiteY2" fmla="*/ 5430129 h 5640844"/>
              <a:gd name="connsiteX3" fmla="*/ 1973201 w 3518300"/>
              <a:gd name="connsiteY3" fmla="*/ 4593101 h 5640844"/>
              <a:gd name="connsiteX4" fmla="*/ 1705914 w 3518300"/>
              <a:gd name="connsiteY4" fmla="*/ 4044460 h 5640844"/>
              <a:gd name="connsiteX5" fmla="*/ 1649644 w 3518300"/>
              <a:gd name="connsiteY5" fmla="*/ 3974121 h 5640844"/>
              <a:gd name="connsiteX6" fmla="*/ 1832525 w 3518300"/>
              <a:gd name="connsiteY6" fmla="*/ 3523957 h 5640844"/>
              <a:gd name="connsiteX7" fmla="*/ 1466764 w 3518300"/>
              <a:gd name="connsiteY7" fmla="*/ 2890909 h 5640844"/>
              <a:gd name="connsiteX8" fmla="*/ 1424561 w 3518300"/>
              <a:gd name="connsiteY8" fmla="*/ 2356338 h 5640844"/>
              <a:gd name="connsiteX9" fmla="*/ 578153 w 3518300"/>
              <a:gd name="connsiteY9" fmla="*/ 2096086 h 5640844"/>
              <a:gd name="connsiteX10" fmla="*/ 102198 w 3518300"/>
              <a:gd name="connsiteY10" fmla="*/ 2342271 h 5640844"/>
              <a:gd name="connsiteX11" fmla="*/ 172535 w 3518300"/>
              <a:gd name="connsiteY11" fmla="*/ 1188721 h 5640844"/>
              <a:gd name="connsiteX12" fmla="*/ 381204 w 3518300"/>
              <a:gd name="connsiteY12" fmla="*/ 0 h 5640844"/>
              <a:gd name="connsiteX0" fmla="*/ 398747 w 3535843"/>
              <a:gd name="connsiteY0" fmla="*/ 965 h 5641809"/>
              <a:gd name="connsiteX1" fmla="*/ 3535843 w 3535843"/>
              <a:gd name="connsiteY1" fmla="*/ 591808 h 5641809"/>
              <a:gd name="connsiteX2" fmla="*/ 2579240 w 3535843"/>
              <a:gd name="connsiteY2" fmla="*/ 5431094 h 5641809"/>
              <a:gd name="connsiteX3" fmla="*/ 1990744 w 3535843"/>
              <a:gd name="connsiteY3" fmla="*/ 4594066 h 5641809"/>
              <a:gd name="connsiteX4" fmla="*/ 1723457 w 3535843"/>
              <a:gd name="connsiteY4" fmla="*/ 4045425 h 5641809"/>
              <a:gd name="connsiteX5" fmla="*/ 1667187 w 3535843"/>
              <a:gd name="connsiteY5" fmla="*/ 3975086 h 5641809"/>
              <a:gd name="connsiteX6" fmla="*/ 1850068 w 3535843"/>
              <a:gd name="connsiteY6" fmla="*/ 3524922 h 5641809"/>
              <a:gd name="connsiteX7" fmla="*/ 1484307 w 3535843"/>
              <a:gd name="connsiteY7" fmla="*/ 2891874 h 5641809"/>
              <a:gd name="connsiteX8" fmla="*/ 1442104 w 3535843"/>
              <a:gd name="connsiteY8" fmla="*/ 2357303 h 5641809"/>
              <a:gd name="connsiteX9" fmla="*/ 595696 w 3535843"/>
              <a:gd name="connsiteY9" fmla="*/ 2097051 h 5641809"/>
              <a:gd name="connsiteX10" fmla="*/ 119741 w 3535843"/>
              <a:gd name="connsiteY10" fmla="*/ 2343236 h 5641809"/>
              <a:gd name="connsiteX11" fmla="*/ 190078 w 3535843"/>
              <a:gd name="connsiteY11" fmla="*/ 1189686 h 5641809"/>
              <a:gd name="connsiteX12" fmla="*/ 21267 w 3535843"/>
              <a:gd name="connsiteY12" fmla="*/ 472231 h 5641809"/>
              <a:gd name="connsiteX13" fmla="*/ 398747 w 3535843"/>
              <a:gd name="connsiteY13" fmla="*/ 965 h 5641809"/>
              <a:gd name="connsiteX0" fmla="*/ 381779 w 3518875"/>
              <a:gd name="connsiteY0" fmla="*/ 609 h 5641453"/>
              <a:gd name="connsiteX1" fmla="*/ 3518875 w 3518875"/>
              <a:gd name="connsiteY1" fmla="*/ 591452 h 5641453"/>
              <a:gd name="connsiteX2" fmla="*/ 2562272 w 3518875"/>
              <a:gd name="connsiteY2" fmla="*/ 5430738 h 5641453"/>
              <a:gd name="connsiteX3" fmla="*/ 1973776 w 3518875"/>
              <a:gd name="connsiteY3" fmla="*/ 4593710 h 5641453"/>
              <a:gd name="connsiteX4" fmla="*/ 1706489 w 3518875"/>
              <a:gd name="connsiteY4" fmla="*/ 4045069 h 5641453"/>
              <a:gd name="connsiteX5" fmla="*/ 1650219 w 3518875"/>
              <a:gd name="connsiteY5" fmla="*/ 3974730 h 5641453"/>
              <a:gd name="connsiteX6" fmla="*/ 1833100 w 3518875"/>
              <a:gd name="connsiteY6" fmla="*/ 3524566 h 5641453"/>
              <a:gd name="connsiteX7" fmla="*/ 1467339 w 3518875"/>
              <a:gd name="connsiteY7" fmla="*/ 2891518 h 5641453"/>
              <a:gd name="connsiteX8" fmla="*/ 1425136 w 3518875"/>
              <a:gd name="connsiteY8" fmla="*/ 2356947 h 5641453"/>
              <a:gd name="connsiteX9" fmla="*/ 578728 w 3518875"/>
              <a:gd name="connsiteY9" fmla="*/ 2096695 h 5641453"/>
              <a:gd name="connsiteX10" fmla="*/ 102773 w 3518875"/>
              <a:gd name="connsiteY10" fmla="*/ 2342880 h 5641453"/>
              <a:gd name="connsiteX11" fmla="*/ 173110 w 3518875"/>
              <a:gd name="connsiteY11" fmla="*/ 1189330 h 5641453"/>
              <a:gd name="connsiteX12" fmla="*/ 4299 w 3518875"/>
              <a:gd name="connsiteY12" fmla="*/ 471875 h 5641453"/>
              <a:gd name="connsiteX13" fmla="*/ 381779 w 3518875"/>
              <a:gd name="connsiteY13" fmla="*/ 609 h 5641453"/>
              <a:gd name="connsiteX0" fmla="*/ 381779 w 3518875"/>
              <a:gd name="connsiteY0" fmla="*/ 444 h 5641288"/>
              <a:gd name="connsiteX1" fmla="*/ 3518875 w 3518875"/>
              <a:gd name="connsiteY1" fmla="*/ 591287 h 5641288"/>
              <a:gd name="connsiteX2" fmla="*/ 2562272 w 3518875"/>
              <a:gd name="connsiteY2" fmla="*/ 5430573 h 5641288"/>
              <a:gd name="connsiteX3" fmla="*/ 1973776 w 3518875"/>
              <a:gd name="connsiteY3" fmla="*/ 4593545 h 5641288"/>
              <a:gd name="connsiteX4" fmla="*/ 1706489 w 3518875"/>
              <a:gd name="connsiteY4" fmla="*/ 4044904 h 5641288"/>
              <a:gd name="connsiteX5" fmla="*/ 1650219 w 3518875"/>
              <a:gd name="connsiteY5" fmla="*/ 3974565 h 5641288"/>
              <a:gd name="connsiteX6" fmla="*/ 1833100 w 3518875"/>
              <a:gd name="connsiteY6" fmla="*/ 3524401 h 5641288"/>
              <a:gd name="connsiteX7" fmla="*/ 1467339 w 3518875"/>
              <a:gd name="connsiteY7" fmla="*/ 2891353 h 5641288"/>
              <a:gd name="connsiteX8" fmla="*/ 1425136 w 3518875"/>
              <a:gd name="connsiteY8" fmla="*/ 2356782 h 5641288"/>
              <a:gd name="connsiteX9" fmla="*/ 578728 w 3518875"/>
              <a:gd name="connsiteY9" fmla="*/ 2096530 h 5641288"/>
              <a:gd name="connsiteX10" fmla="*/ 102773 w 3518875"/>
              <a:gd name="connsiteY10" fmla="*/ 2342715 h 5641288"/>
              <a:gd name="connsiteX11" fmla="*/ 173110 w 3518875"/>
              <a:gd name="connsiteY11" fmla="*/ 1189165 h 5641288"/>
              <a:gd name="connsiteX12" fmla="*/ 4299 w 3518875"/>
              <a:gd name="connsiteY12" fmla="*/ 471710 h 5641288"/>
              <a:gd name="connsiteX13" fmla="*/ 381779 w 3518875"/>
              <a:gd name="connsiteY13" fmla="*/ 444 h 5641288"/>
              <a:gd name="connsiteX0" fmla="*/ 775675 w 3518875"/>
              <a:gd name="connsiteY0" fmla="*/ 562 h 5500729"/>
              <a:gd name="connsiteX1" fmla="*/ 3518875 w 3518875"/>
              <a:gd name="connsiteY1" fmla="*/ 450728 h 5500729"/>
              <a:gd name="connsiteX2" fmla="*/ 2562272 w 3518875"/>
              <a:gd name="connsiteY2" fmla="*/ 5290014 h 5500729"/>
              <a:gd name="connsiteX3" fmla="*/ 1973776 w 3518875"/>
              <a:gd name="connsiteY3" fmla="*/ 4452986 h 5500729"/>
              <a:gd name="connsiteX4" fmla="*/ 1706489 w 3518875"/>
              <a:gd name="connsiteY4" fmla="*/ 3904345 h 5500729"/>
              <a:gd name="connsiteX5" fmla="*/ 1650219 w 3518875"/>
              <a:gd name="connsiteY5" fmla="*/ 3834006 h 5500729"/>
              <a:gd name="connsiteX6" fmla="*/ 1833100 w 3518875"/>
              <a:gd name="connsiteY6" fmla="*/ 3383842 h 5500729"/>
              <a:gd name="connsiteX7" fmla="*/ 1467339 w 3518875"/>
              <a:gd name="connsiteY7" fmla="*/ 2750794 h 5500729"/>
              <a:gd name="connsiteX8" fmla="*/ 1425136 w 3518875"/>
              <a:gd name="connsiteY8" fmla="*/ 2216223 h 5500729"/>
              <a:gd name="connsiteX9" fmla="*/ 578728 w 3518875"/>
              <a:gd name="connsiteY9" fmla="*/ 1955971 h 5500729"/>
              <a:gd name="connsiteX10" fmla="*/ 102773 w 3518875"/>
              <a:gd name="connsiteY10" fmla="*/ 2202156 h 5500729"/>
              <a:gd name="connsiteX11" fmla="*/ 173110 w 3518875"/>
              <a:gd name="connsiteY11" fmla="*/ 1048606 h 5500729"/>
              <a:gd name="connsiteX12" fmla="*/ 4299 w 3518875"/>
              <a:gd name="connsiteY12" fmla="*/ 331151 h 5500729"/>
              <a:gd name="connsiteX13" fmla="*/ 775675 w 3518875"/>
              <a:gd name="connsiteY13" fmla="*/ 562 h 5500729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902284 w 3518875"/>
              <a:gd name="connsiteY0" fmla="*/ 417 h 5683464"/>
              <a:gd name="connsiteX1" fmla="*/ 3518875 w 3518875"/>
              <a:gd name="connsiteY1" fmla="*/ 633463 h 5683464"/>
              <a:gd name="connsiteX2" fmla="*/ 2562272 w 3518875"/>
              <a:gd name="connsiteY2" fmla="*/ 5472749 h 5683464"/>
              <a:gd name="connsiteX3" fmla="*/ 1973776 w 3518875"/>
              <a:gd name="connsiteY3" fmla="*/ 4635721 h 5683464"/>
              <a:gd name="connsiteX4" fmla="*/ 1706489 w 3518875"/>
              <a:gd name="connsiteY4" fmla="*/ 4087080 h 5683464"/>
              <a:gd name="connsiteX5" fmla="*/ 1650219 w 3518875"/>
              <a:gd name="connsiteY5" fmla="*/ 4016741 h 5683464"/>
              <a:gd name="connsiteX6" fmla="*/ 1833100 w 3518875"/>
              <a:gd name="connsiteY6" fmla="*/ 3566577 h 5683464"/>
              <a:gd name="connsiteX7" fmla="*/ 1467339 w 3518875"/>
              <a:gd name="connsiteY7" fmla="*/ 2933529 h 5683464"/>
              <a:gd name="connsiteX8" fmla="*/ 1425136 w 3518875"/>
              <a:gd name="connsiteY8" fmla="*/ 2398958 h 5683464"/>
              <a:gd name="connsiteX9" fmla="*/ 578728 w 3518875"/>
              <a:gd name="connsiteY9" fmla="*/ 2138706 h 5683464"/>
              <a:gd name="connsiteX10" fmla="*/ 102773 w 3518875"/>
              <a:gd name="connsiteY10" fmla="*/ 2384891 h 5683464"/>
              <a:gd name="connsiteX11" fmla="*/ 173110 w 3518875"/>
              <a:gd name="connsiteY11" fmla="*/ 1231341 h 5683464"/>
              <a:gd name="connsiteX12" fmla="*/ 4299 w 3518875"/>
              <a:gd name="connsiteY12" fmla="*/ 513886 h 5683464"/>
              <a:gd name="connsiteX13" fmla="*/ 902284 w 3518875"/>
              <a:gd name="connsiteY13" fmla="*/ 417 h 5683464"/>
              <a:gd name="connsiteX0" fmla="*/ 816734 w 3433325"/>
              <a:gd name="connsiteY0" fmla="*/ 1275 h 5684322"/>
              <a:gd name="connsiteX1" fmla="*/ 3433325 w 3433325"/>
              <a:gd name="connsiteY1" fmla="*/ 634321 h 5684322"/>
              <a:gd name="connsiteX2" fmla="*/ 2476722 w 3433325"/>
              <a:gd name="connsiteY2" fmla="*/ 5473607 h 5684322"/>
              <a:gd name="connsiteX3" fmla="*/ 1888226 w 3433325"/>
              <a:gd name="connsiteY3" fmla="*/ 4636579 h 5684322"/>
              <a:gd name="connsiteX4" fmla="*/ 1620939 w 3433325"/>
              <a:gd name="connsiteY4" fmla="*/ 4087938 h 5684322"/>
              <a:gd name="connsiteX5" fmla="*/ 1564669 w 3433325"/>
              <a:gd name="connsiteY5" fmla="*/ 4017599 h 5684322"/>
              <a:gd name="connsiteX6" fmla="*/ 1747550 w 3433325"/>
              <a:gd name="connsiteY6" fmla="*/ 3567435 h 5684322"/>
              <a:gd name="connsiteX7" fmla="*/ 1381789 w 3433325"/>
              <a:gd name="connsiteY7" fmla="*/ 2934387 h 5684322"/>
              <a:gd name="connsiteX8" fmla="*/ 1339586 w 3433325"/>
              <a:gd name="connsiteY8" fmla="*/ 2399816 h 5684322"/>
              <a:gd name="connsiteX9" fmla="*/ 493178 w 3433325"/>
              <a:gd name="connsiteY9" fmla="*/ 2139564 h 5684322"/>
              <a:gd name="connsiteX10" fmla="*/ 17223 w 3433325"/>
              <a:gd name="connsiteY10" fmla="*/ 2385749 h 5684322"/>
              <a:gd name="connsiteX11" fmla="*/ 87560 w 3433325"/>
              <a:gd name="connsiteY11" fmla="*/ 1232199 h 5684322"/>
              <a:gd name="connsiteX12" fmla="*/ 186035 w 3433325"/>
              <a:gd name="connsiteY12" fmla="*/ 36442 h 5684322"/>
              <a:gd name="connsiteX13" fmla="*/ 816734 w 3433325"/>
              <a:gd name="connsiteY13" fmla="*/ 1275 h 5684322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16734 w 3433325"/>
              <a:gd name="connsiteY0" fmla="*/ 1358 h 5684405"/>
              <a:gd name="connsiteX1" fmla="*/ 3433325 w 3433325"/>
              <a:gd name="connsiteY1" fmla="*/ 634404 h 5684405"/>
              <a:gd name="connsiteX2" fmla="*/ 2476722 w 3433325"/>
              <a:gd name="connsiteY2" fmla="*/ 5473690 h 5684405"/>
              <a:gd name="connsiteX3" fmla="*/ 1888226 w 3433325"/>
              <a:gd name="connsiteY3" fmla="*/ 4636662 h 5684405"/>
              <a:gd name="connsiteX4" fmla="*/ 1620939 w 3433325"/>
              <a:gd name="connsiteY4" fmla="*/ 4088021 h 5684405"/>
              <a:gd name="connsiteX5" fmla="*/ 1564669 w 3433325"/>
              <a:gd name="connsiteY5" fmla="*/ 4017682 h 5684405"/>
              <a:gd name="connsiteX6" fmla="*/ 1747550 w 3433325"/>
              <a:gd name="connsiteY6" fmla="*/ 3567518 h 5684405"/>
              <a:gd name="connsiteX7" fmla="*/ 1381789 w 3433325"/>
              <a:gd name="connsiteY7" fmla="*/ 2934470 h 5684405"/>
              <a:gd name="connsiteX8" fmla="*/ 1339586 w 3433325"/>
              <a:gd name="connsiteY8" fmla="*/ 2399899 h 5684405"/>
              <a:gd name="connsiteX9" fmla="*/ 493178 w 3433325"/>
              <a:gd name="connsiteY9" fmla="*/ 2139647 h 5684405"/>
              <a:gd name="connsiteX10" fmla="*/ 17223 w 3433325"/>
              <a:gd name="connsiteY10" fmla="*/ 2385832 h 5684405"/>
              <a:gd name="connsiteX11" fmla="*/ 87560 w 3433325"/>
              <a:gd name="connsiteY11" fmla="*/ 1232282 h 5684405"/>
              <a:gd name="connsiteX12" fmla="*/ 214170 w 3433325"/>
              <a:gd name="connsiteY12" fmla="*/ 22458 h 5684405"/>
              <a:gd name="connsiteX13" fmla="*/ 816734 w 3433325"/>
              <a:gd name="connsiteY13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61766 w 3437190"/>
              <a:gd name="connsiteY12" fmla="*/ 331948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218035 w 3437190"/>
              <a:gd name="connsiteY13" fmla="*/ 22458 h 5684405"/>
              <a:gd name="connsiteX14" fmla="*/ 820599 w 3437190"/>
              <a:gd name="connsiteY14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175834 w 3437190"/>
              <a:gd name="connsiteY13" fmla="*/ 24754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20599 w 3437190"/>
              <a:gd name="connsiteY0" fmla="*/ 1358 h 5684405"/>
              <a:gd name="connsiteX1" fmla="*/ 3437190 w 3437190"/>
              <a:gd name="connsiteY1" fmla="*/ 634404 h 5684405"/>
              <a:gd name="connsiteX2" fmla="*/ 2480587 w 3437190"/>
              <a:gd name="connsiteY2" fmla="*/ 5473690 h 5684405"/>
              <a:gd name="connsiteX3" fmla="*/ 1892091 w 3437190"/>
              <a:gd name="connsiteY3" fmla="*/ 4636662 h 5684405"/>
              <a:gd name="connsiteX4" fmla="*/ 1624804 w 3437190"/>
              <a:gd name="connsiteY4" fmla="*/ 4088021 h 5684405"/>
              <a:gd name="connsiteX5" fmla="*/ 1568534 w 3437190"/>
              <a:gd name="connsiteY5" fmla="*/ 4017682 h 5684405"/>
              <a:gd name="connsiteX6" fmla="*/ 1751415 w 3437190"/>
              <a:gd name="connsiteY6" fmla="*/ 3567518 h 5684405"/>
              <a:gd name="connsiteX7" fmla="*/ 1385654 w 3437190"/>
              <a:gd name="connsiteY7" fmla="*/ 2934470 h 5684405"/>
              <a:gd name="connsiteX8" fmla="*/ 1343451 w 3437190"/>
              <a:gd name="connsiteY8" fmla="*/ 2399899 h 5684405"/>
              <a:gd name="connsiteX9" fmla="*/ 497043 w 3437190"/>
              <a:gd name="connsiteY9" fmla="*/ 2139647 h 5684405"/>
              <a:gd name="connsiteX10" fmla="*/ 21088 w 3437190"/>
              <a:gd name="connsiteY10" fmla="*/ 2385832 h 5684405"/>
              <a:gd name="connsiteX11" fmla="*/ 91425 w 3437190"/>
              <a:gd name="connsiteY11" fmla="*/ 1232282 h 5684405"/>
              <a:gd name="connsiteX12" fmla="*/ 147698 w 3437190"/>
              <a:gd name="connsiteY12" fmla="*/ 683640 h 5684405"/>
              <a:gd name="connsiteX13" fmla="*/ 91427 w 3437190"/>
              <a:gd name="connsiteY13" fmla="*/ 191272 h 5684405"/>
              <a:gd name="connsiteX14" fmla="*/ 218035 w 3437190"/>
              <a:gd name="connsiteY14" fmla="*/ 22458 h 5684405"/>
              <a:gd name="connsiteX15" fmla="*/ 820599 w 3437190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268076 w 3487231"/>
              <a:gd name="connsiteY14" fmla="*/ 22458 h 5684405"/>
              <a:gd name="connsiteX15" fmla="*/ 870640 w 3487231"/>
              <a:gd name="connsiteY15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71131 w 3487231"/>
              <a:gd name="connsiteY14" fmla="*/ 303813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3487231 w 3487231"/>
              <a:gd name="connsiteY1" fmla="*/ 634404 h 5684405"/>
              <a:gd name="connsiteX2" fmla="*/ 2530628 w 3487231"/>
              <a:gd name="connsiteY2" fmla="*/ 5473690 h 5684405"/>
              <a:gd name="connsiteX3" fmla="*/ 1942132 w 3487231"/>
              <a:gd name="connsiteY3" fmla="*/ 4636662 h 5684405"/>
              <a:gd name="connsiteX4" fmla="*/ 1674845 w 3487231"/>
              <a:gd name="connsiteY4" fmla="*/ 4088021 h 5684405"/>
              <a:gd name="connsiteX5" fmla="*/ 1618575 w 3487231"/>
              <a:gd name="connsiteY5" fmla="*/ 4017682 h 5684405"/>
              <a:gd name="connsiteX6" fmla="*/ 1801456 w 3487231"/>
              <a:gd name="connsiteY6" fmla="*/ 3567518 h 5684405"/>
              <a:gd name="connsiteX7" fmla="*/ 1435695 w 3487231"/>
              <a:gd name="connsiteY7" fmla="*/ 2934470 h 5684405"/>
              <a:gd name="connsiteX8" fmla="*/ 1393492 w 3487231"/>
              <a:gd name="connsiteY8" fmla="*/ 2399899 h 5684405"/>
              <a:gd name="connsiteX9" fmla="*/ 547084 w 3487231"/>
              <a:gd name="connsiteY9" fmla="*/ 2139647 h 5684405"/>
              <a:gd name="connsiteX10" fmla="*/ 71129 w 3487231"/>
              <a:gd name="connsiteY10" fmla="*/ 2385832 h 5684405"/>
              <a:gd name="connsiteX11" fmla="*/ 141466 w 3487231"/>
              <a:gd name="connsiteY11" fmla="*/ 1232282 h 5684405"/>
              <a:gd name="connsiteX12" fmla="*/ 792 w 3487231"/>
              <a:gd name="connsiteY12" fmla="*/ 557031 h 5684405"/>
              <a:gd name="connsiteX13" fmla="*/ 141468 w 3487231"/>
              <a:gd name="connsiteY13" fmla="*/ 191272 h 5684405"/>
              <a:gd name="connsiteX14" fmla="*/ 14860 w 3487231"/>
              <a:gd name="connsiteY14" fmla="*/ 275678 h 5684405"/>
              <a:gd name="connsiteX15" fmla="*/ 268076 w 3487231"/>
              <a:gd name="connsiteY15" fmla="*/ 22458 h 5684405"/>
              <a:gd name="connsiteX16" fmla="*/ 870640 w 3487231"/>
              <a:gd name="connsiteY16" fmla="*/ 1358 h 5684405"/>
              <a:gd name="connsiteX0" fmla="*/ 870640 w 3487231"/>
              <a:gd name="connsiteY0" fmla="*/ 1358 h 5684405"/>
              <a:gd name="connsiteX1" fmla="*/ 1238749 w 3487231"/>
              <a:gd name="connsiteY1" fmla="*/ 120933 h 5684405"/>
              <a:gd name="connsiteX2" fmla="*/ 3487231 w 3487231"/>
              <a:gd name="connsiteY2" fmla="*/ 634404 h 5684405"/>
              <a:gd name="connsiteX3" fmla="*/ 2530628 w 3487231"/>
              <a:gd name="connsiteY3" fmla="*/ 5473690 h 5684405"/>
              <a:gd name="connsiteX4" fmla="*/ 1942132 w 3487231"/>
              <a:gd name="connsiteY4" fmla="*/ 4636662 h 5684405"/>
              <a:gd name="connsiteX5" fmla="*/ 1674845 w 3487231"/>
              <a:gd name="connsiteY5" fmla="*/ 4088021 h 5684405"/>
              <a:gd name="connsiteX6" fmla="*/ 1618575 w 3487231"/>
              <a:gd name="connsiteY6" fmla="*/ 4017682 h 5684405"/>
              <a:gd name="connsiteX7" fmla="*/ 1801456 w 3487231"/>
              <a:gd name="connsiteY7" fmla="*/ 3567518 h 5684405"/>
              <a:gd name="connsiteX8" fmla="*/ 1435695 w 3487231"/>
              <a:gd name="connsiteY8" fmla="*/ 2934470 h 5684405"/>
              <a:gd name="connsiteX9" fmla="*/ 1393492 w 3487231"/>
              <a:gd name="connsiteY9" fmla="*/ 2399899 h 5684405"/>
              <a:gd name="connsiteX10" fmla="*/ 547084 w 3487231"/>
              <a:gd name="connsiteY10" fmla="*/ 2139647 h 5684405"/>
              <a:gd name="connsiteX11" fmla="*/ 71129 w 3487231"/>
              <a:gd name="connsiteY11" fmla="*/ 2385832 h 5684405"/>
              <a:gd name="connsiteX12" fmla="*/ 141466 w 3487231"/>
              <a:gd name="connsiteY12" fmla="*/ 1232282 h 5684405"/>
              <a:gd name="connsiteX13" fmla="*/ 792 w 3487231"/>
              <a:gd name="connsiteY13" fmla="*/ 557031 h 5684405"/>
              <a:gd name="connsiteX14" fmla="*/ 141468 w 3487231"/>
              <a:gd name="connsiteY14" fmla="*/ 191272 h 5684405"/>
              <a:gd name="connsiteX15" fmla="*/ 14860 w 3487231"/>
              <a:gd name="connsiteY15" fmla="*/ 275678 h 5684405"/>
              <a:gd name="connsiteX16" fmla="*/ 268076 w 3487231"/>
              <a:gd name="connsiteY16" fmla="*/ 22458 h 5684405"/>
              <a:gd name="connsiteX17" fmla="*/ 870640 w 3487231"/>
              <a:gd name="connsiteY17" fmla="*/ 1358 h 5684405"/>
              <a:gd name="connsiteX0" fmla="*/ 870640 w 3487231"/>
              <a:gd name="connsiteY0" fmla="*/ 105509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70640 w 3487231"/>
              <a:gd name="connsiteY17" fmla="*/ 105509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3487231 w 3487231"/>
              <a:gd name="connsiteY2" fmla="*/ 738555 h 5788556"/>
              <a:gd name="connsiteX3" fmla="*/ 2530628 w 3487231"/>
              <a:gd name="connsiteY3" fmla="*/ 5577841 h 5788556"/>
              <a:gd name="connsiteX4" fmla="*/ 1942132 w 3487231"/>
              <a:gd name="connsiteY4" fmla="*/ 4740813 h 5788556"/>
              <a:gd name="connsiteX5" fmla="*/ 1674845 w 3487231"/>
              <a:gd name="connsiteY5" fmla="*/ 4192172 h 5788556"/>
              <a:gd name="connsiteX6" fmla="*/ 1618575 w 3487231"/>
              <a:gd name="connsiteY6" fmla="*/ 4121833 h 5788556"/>
              <a:gd name="connsiteX7" fmla="*/ 1801456 w 3487231"/>
              <a:gd name="connsiteY7" fmla="*/ 3671669 h 5788556"/>
              <a:gd name="connsiteX8" fmla="*/ 1435695 w 3487231"/>
              <a:gd name="connsiteY8" fmla="*/ 3038621 h 5788556"/>
              <a:gd name="connsiteX9" fmla="*/ 1393492 w 3487231"/>
              <a:gd name="connsiteY9" fmla="*/ 2504050 h 5788556"/>
              <a:gd name="connsiteX10" fmla="*/ 547084 w 3487231"/>
              <a:gd name="connsiteY10" fmla="*/ 2243798 h 5788556"/>
              <a:gd name="connsiteX11" fmla="*/ 71129 w 3487231"/>
              <a:gd name="connsiteY11" fmla="*/ 2489983 h 5788556"/>
              <a:gd name="connsiteX12" fmla="*/ 141466 w 3487231"/>
              <a:gd name="connsiteY12" fmla="*/ 1336433 h 5788556"/>
              <a:gd name="connsiteX13" fmla="*/ 792 w 3487231"/>
              <a:gd name="connsiteY13" fmla="*/ 661182 h 5788556"/>
              <a:gd name="connsiteX14" fmla="*/ 141468 w 3487231"/>
              <a:gd name="connsiteY14" fmla="*/ 295423 h 5788556"/>
              <a:gd name="connsiteX15" fmla="*/ 14860 w 3487231"/>
              <a:gd name="connsiteY15" fmla="*/ 379829 h 5788556"/>
              <a:gd name="connsiteX16" fmla="*/ 268076 w 3487231"/>
              <a:gd name="connsiteY16" fmla="*/ 126609 h 5788556"/>
              <a:gd name="connsiteX17" fmla="*/ 856572 w 3487231"/>
              <a:gd name="connsiteY17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49765 w 3487231"/>
              <a:gd name="connsiteY2" fmla="*/ 56271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3487231 w 3487231"/>
              <a:gd name="connsiteY3" fmla="*/ 738555 h 5788556"/>
              <a:gd name="connsiteX4" fmla="*/ 2530628 w 3487231"/>
              <a:gd name="connsiteY4" fmla="*/ 5577841 h 5788556"/>
              <a:gd name="connsiteX5" fmla="*/ 1942132 w 3487231"/>
              <a:gd name="connsiteY5" fmla="*/ 4740813 h 5788556"/>
              <a:gd name="connsiteX6" fmla="*/ 1674845 w 3487231"/>
              <a:gd name="connsiteY6" fmla="*/ 4192172 h 5788556"/>
              <a:gd name="connsiteX7" fmla="*/ 1618575 w 3487231"/>
              <a:gd name="connsiteY7" fmla="*/ 4121833 h 5788556"/>
              <a:gd name="connsiteX8" fmla="*/ 1801456 w 3487231"/>
              <a:gd name="connsiteY8" fmla="*/ 3671669 h 5788556"/>
              <a:gd name="connsiteX9" fmla="*/ 1435695 w 3487231"/>
              <a:gd name="connsiteY9" fmla="*/ 3038621 h 5788556"/>
              <a:gd name="connsiteX10" fmla="*/ 1393492 w 3487231"/>
              <a:gd name="connsiteY10" fmla="*/ 2504050 h 5788556"/>
              <a:gd name="connsiteX11" fmla="*/ 547084 w 3487231"/>
              <a:gd name="connsiteY11" fmla="*/ 2243798 h 5788556"/>
              <a:gd name="connsiteX12" fmla="*/ 71129 w 3487231"/>
              <a:gd name="connsiteY12" fmla="*/ 2489983 h 5788556"/>
              <a:gd name="connsiteX13" fmla="*/ 141466 w 3487231"/>
              <a:gd name="connsiteY13" fmla="*/ 1336433 h 5788556"/>
              <a:gd name="connsiteX14" fmla="*/ 792 w 3487231"/>
              <a:gd name="connsiteY14" fmla="*/ 661182 h 5788556"/>
              <a:gd name="connsiteX15" fmla="*/ 141468 w 3487231"/>
              <a:gd name="connsiteY15" fmla="*/ 295423 h 5788556"/>
              <a:gd name="connsiteX16" fmla="*/ 14860 w 3487231"/>
              <a:gd name="connsiteY16" fmla="*/ 379829 h 5788556"/>
              <a:gd name="connsiteX17" fmla="*/ 268076 w 3487231"/>
              <a:gd name="connsiteY17" fmla="*/ 126609 h 5788556"/>
              <a:gd name="connsiteX18" fmla="*/ 856572 w 3487231"/>
              <a:gd name="connsiteY18" fmla="*/ 49238 h 5788556"/>
              <a:gd name="connsiteX0" fmla="*/ 856572 w 3487231"/>
              <a:gd name="connsiteY0" fmla="*/ 49238 h 5788556"/>
              <a:gd name="connsiteX1" fmla="*/ 1140275 w 3487231"/>
              <a:gd name="connsiteY1" fmla="*/ 0 h 5788556"/>
              <a:gd name="connsiteX2" fmla="*/ 1463833 w 3487231"/>
              <a:gd name="connsiteY2" fmla="*/ 14068 h 5788556"/>
              <a:gd name="connsiteX3" fmla="*/ 1534171 w 3487231"/>
              <a:gd name="connsiteY3" fmla="*/ 534573 h 5788556"/>
              <a:gd name="connsiteX4" fmla="*/ 3487231 w 3487231"/>
              <a:gd name="connsiteY4" fmla="*/ 738555 h 5788556"/>
              <a:gd name="connsiteX5" fmla="*/ 2530628 w 3487231"/>
              <a:gd name="connsiteY5" fmla="*/ 5577841 h 5788556"/>
              <a:gd name="connsiteX6" fmla="*/ 1942132 w 3487231"/>
              <a:gd name="connsiteY6" fmla="*/ 4740813 h 5788556"/>
              <a:gd name="connsiteX7" fmla="*/ 1674845 w 3487231"/>
              <a:gd name="connsiteY7" fmla="*/ 4192172 h 5788556"/>
              <a:gd name="connsiteX8" fmla="*/ 1618575 w 3487231"/>
              <a:gd name="connsiteY8" fmla="*/ 4121833 h 5788556"/>
              <a:gd name="connsiteX9" fmla="*/ 1801456 w 3487231"/>
              <a:gd name="connsiteY9" fmla="*/ 3671669 h 5788556"/>
              <a:gd name="connsiteX10" fmla="*/ 1435695 w 3487231"/>
              <a:gd name="connsiteY10" fmla="*/ 3038621 h 5788556"/>
              <a:gd name="connsiteX11" fmla="*/ 1393492 w 3487231"/>
              <a:gd name="connsiteY11" fmla="*/ 2504050 h 5788556"/>
              <a:gd name="connsiteX12" fmla="*/ 547084 w 3487231"/>
              <a:gd name="connsiteY12" fmla="*/ 2243798 h 5788556"/>
              <a:gd name="connsiteX13" fmla="*/ 71129 w 3487231"/>
              <a:gd name="connsiteY13" fmla="*/ 2489983 h 5788556"/>
              <a:gd name="connsiteX14" fmla="*/ 141466 w 3487231"/>
              <a:gd name="connsiteY14" fmla="*/ 1336433 h 5788556"/>
              <a:gd name="connsiteX15" fmla="*/ 792 w 3487231"/>
              <a:gd name="connsiteY15" fmla="*/ 661182 h 5788556"/>
              <a:gd name="connsiteX16" fmla="*/ 141468 w 3487231"/>
              <a:gd name="connsiteY16" fmla="*/ 295423 h 5788556"/>
              <a:gd name="connsiteX17" fmla="*/ 14860 w 3487231"/>
              <a:gd name="connsiteY17" fmla="*/ 379829 h 5788556"/>
              <a:gd name="connsiteX18" fmla="*/ 268076 w 3487231"/>
              <a:gd name="connsiteY18" fmla="*/ 126609 h 5788556"/>
              <a:gd name="connsiteX19" fmla="*/ 856572 w 3487231"/>
              <a:gd name="connsiteY19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53457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4250"/>
              <a:gd name="connsiteY0" fmla="*/ 49238 h 5788556"/>
              <a:gd name="connsiteX1" fmla="*/ 1140275 w 3494250"/>
              <a:gd name="connsiteY1" fmla="*/ 0 h 5788556"/>
              <a:gd name="connsiteX2" fmla="*/ 1463833 w 3494250"/>
              <a:gd name="connsiteY2" fmla="*/ 14068 h 5788556"/>
              <a:gd name="connsiteX3" fmla="*/ 1534171 w 3494250"/>
              <a:gd name="connsiteY3" fmla="*/ 351693 h 5788556"/>
              <a:gd name="connsiteX4" fmla="*/ 2814331 w 3494250"/>
              <a:gd name="connsiteY4" fmla="*/ 1322364 h 5788556"/>
              <a:gd name="connsiteX5" fmla="*/ 3487231 w 3494250"/>
              <a:gd name="connsiteY5" fmla="*/ 738555 h 5788556"/>
              <a:gd name="connsiteX6" fmla="*/ 2530628 w 3494250"/>
              <a:gd name="connsiteY6" fmla="*/ 5577841 h 5788556"/>
              <a:gd name="connsiteX7" fmla="*/ 1942132 w 3494250"/>
              <a:gd name="connsiteY7" fmla="*/ 4740813 h 5788556"/>
              <a:gd name="connsiteX8" fmla="*/ 1674845 w 3494250"/>
              <a:gd name="connsiteY8" fmla="*/ 4192172 h 5788556"/>
              <a:gd name="connsiteX9" fmla="*/ 1618575 w 3494250"/>
              <a:gd name="connsiteY9" fmla="*/ 4121833 h 5788556"/>
              <a:gd name="connsiteX10" fmla="*/ 1801456 w 3494250"/>
              <a:gd name="connsiteY10" fmla="*/ 3671669 h 5788556"/>
              <a:gd name="connsiteX11" fmla="*/ 1435695 w 3494250"/>
              <a:gd name="connsiteY11" fmla="*/ 3038621 h 5788556"/>
              <a:gd name="connsiteX12" fmla="*/ 1393492 w 3494250"/>
              <a:gd name="connsiteY12" fmla="*/ 2504050 h 5788556"/>
              <a:gd name="connsiteX13" fmla="*/ 547084 w 3494250"/>
              <a:gd name="connsiteY13" fmla="*/ 2243798 h 5788556"/>
              <a:gd name="connsiteX14" fmla="*/ 71129 w 3494250"/>
              <a:gd name="connsiteY14" fmla="*/ 2489983 h 5788556"/>
              <a:gd name="connsiteX15" fmla="*/ 141466 w 3494250"/>
              <a:gd name="connsiteY15" fmla="*/ 1336433 h 5788556"/>
              <a:gd name="connsiteX16" fmla="*/ 792 w 3494250"/>
              <a:gd name="connsiteY16" fmla="*/ 661182 h 5788556"/>
              <a:gd name="connsiteX17" fmla="*/ 141468 w 3494250"/>
              <a:gd name="connsiteY17" fmla="*/ 295423 h 5788556"/>
              <a:gd name="connsiteX18" fmla="*/ 14860 w 3494250"/>
              <a:gd name="connsiteY18" fmla="*/ 379829 h 5788556"/>
              <a:gd name="connsiteX19" fmla="*/ 268076 w 3494250"/>
              <a:gd name="connsiteY19" fmla="*/ 126609 h 5788556"/>
              <a:gd name="connsiteX20" fmla="*/ 856572 w 3494250"/>
              <a:gd name="connsiteY20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899930 w 3493466"/>
              <a:gd name="connsiteY4" fmla="*/ 647114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34171 w 3493466"/>
              <a:gd name="connsiteY3" fmla="*/ 351693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1970269 w 3493466"/>
              <a:gd name="connsiteY4" fmla="*/ 506437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3466"/>
              <a:gd name="connsiteY0" fmla="*/ 49238 h 5788556"/>
              <a:gd name="connsiteX1" fmla="*/ 1140275 w 3493466"/>
              <a:gd name="connsiteY1" fmla="*/ 0 h 5788556"/>
              <a:gd name="connsiteX2" fmla="*/ 1463833 w 3493466"/>
              <a:gd name="connsiteY2" fmla="*/ 14068 h 5788556"/>
              <a:gd name="connsiteX3" fmla="*/ 1576374 w 3493466"/>
              <a:gd name="connsiteY3" fmla="*/ 323558 h 5788556"/>
              <a:gd name="connsiteX4" fmla="*/ 2012473 w 3493466"/>
              <a:gd name="connsiteY4" fmla="*/ 478301 h 5788556"/>
              <a:gd name="connsiteX5" fmla="*/ 2814331 w 3493466"/>
              <a:gd name="connsiteY5" fmla="*/ 1322364 h 5788556"/>
              <a:gd name="connsiteX6" fmla="*/ 3487231 w 3493466"/>
              <a:gd name="connsiteY6" fmla="*/ 738555 h 5788556"/>
              <a:gd name="connsiteX7" fmla="*/ 2530628 w 3493466"/>
              <a:gd name="connsiteY7" fmla="*/ 5577841 h 5788556"/>
              <a:gd name="connsiteX8" fmla="*/ 1942132 w 3493466"/>
              <a:gd name="connsiteY8" fmla="*/ 4740813 h 5788556"/>
              <a:gd name="connsiteX9" fmla="*/ 1674845 w 3493466"/>
              <a:gd name="connsiteY9" fmla="*/ 4192172 h 5788556"/>
              <a:gd name="connsiteX10" fmla="*/ 1618575 w 3493466"/>
              <a:gd name="connsiteY10" fmla="*/ 4121833 h 5788556"/>
              <a:gd name="connsiteX11" fmla="*/ 1801456 w 3493466"/>
              <a:gd name="connsiteY11" fmla="*/ 3671669 h 5788556"/>
              <a:gd name="connsiteX12" fmla="*/ 1435695 w 3493466"/>
              <a:gd name="connsiteY12" fmla="*/ 3038621 h 5788556"/>
              <a:gd name="connsiteX13" fmla="*/ 1393492 w 3493466"/>
              <a:gd name="connsiteY13" fmla="*/ 2504050 h 5788556"/>
              <a:gd name="connsiteX14" fmla="*/ 547084 w 3493466"/>
              <a:gd name="connsiteY14" fmla="*/ 2243798 h 5788556"/>
              <a:gd name="connsiteX15" fmla="*/ 71129 w 3493466"/>
              <a:gd name="connsiteY15" fmla="*/ 2489983 h 5788556"/>
              <a:gd name="connsiteX16" fmla="*/ 141466 w 3493466"/>
              <a:gd name="connsiteY16" fmla="*/ 1336433 h 5788556"/>
              <a:gd name="connsiteX17" fmla="*/ 792 w 3493466"/>
              <a:gd name="connsiteY17" fmla="*/ 661182 h 5788556"/>
              <a:gd name="connsiteX18" fmla="*/ 141468 w 3493466"/>
              <a:gd name="connsiteY18" fmla="*/ 295423 h 5788556"/>
              <a:gd name="connsiteX19" fmla="*/ 14860 w 3493466"/>
              <a:gd name="connsiteY19" fmla="*/ 379829 h 5788556"/>
              <a:gd name="connsiteX20" fmla="*/ 268076 w 3493466"/>
              <a:gd name="connsiteY20" fmla="*/ 126609 h 5788556"/>
              <a:gd name="connsiteX21" fmla="*/ 856572 w 3493466"/>
              <a:gd name="connsiteY21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93825 w 3492791"/>
              <a:gd name="connsiteY5" fmla="*/ 85813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23487 w 3492791"/>
              <a:gd name="connsiteY5" fmla="*/ 801860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90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51622 w 3492791"/>
              <a:gd name="connsiteY5" fmla="*/ 689318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791"/>
              <a:gd name="connsiteY0" fmla="*/ 49238 h 5788556"/>
              <a:gd name="connsiteX1" fmla="*/ 1140275 w 3492791"/>
              <a:gd name="connsiteY1" fmla="*/ 0 h 5788556"/>
              <a:gd name="connsiteX2" fmla="*/ 1463833 w 3492791"/>
              <a:gd name="connsiteY2" fmla="*/ 14068 h 5788556"/>
              <a:gd name="connsiteX3" fmla="*/ 1576374 w 3492791"/>
              <a:gd name="connsiteY3" fmla="*/ 323558 h 5788556"/>
              <a:gd name="connsiteX4" fmla="*/ 2012473 w 3492791"/>
              <a:gd name="connsiteY4" fmla="*/ 478301 h 5788556"/>
              <a:gd name="connsiteX5" fmla="*/ 2265689 w 3492791"/>
              <a:gd name="connsiteY5" fmla="*/ 576777 h 5788556"/>
              <a:gd name="connsiteX6" fmla="*/ 2814331 w 3492791"/>
              <a:gd name="connsiteY6" fmla="*/ 1322364 h 5788556"/>
              <a:gd name="connsiteX7" fmla="*/ 3487231 w 3492791"/>
              <a:gd name="connsiteY7" fmla="*/ 738555 h 5788556"/>
              <a:gd name="connsiteX8" fmla="*/ 2530628 w 3492791"/>
              <a:gd name="connsiteY8" fmla="*/ 5577841 h 5788556"/>
              <a:gd name="connsiteX9" fmla="*/ 1942132 w 3492791"/>
              <a:gd name="connsiteY9" fmla="*/ 4740813 h 5788556"/>
              <a:gd name="connsiteX10" fmla="*/ 1674845 w 3492791"/>
              <a:gd name="connsiteY10" fmla="*/ 4192172 h 5788556"/>
              <a:gd name="connsiteX11" fmla="*/ 1618575 w 3492791"/>
              <a:gd name="connsiteY11" fmla="*/ 4121833 h 5788556"/>
              <a:gd name="connsiteX12" fmla="*/ 1801456 w 3492791"/>
              <a:gd name="connsiteY12" fmla="*/ 3671669 h 5788556"/>
              <a:gd name="connsiteX13" fmla="*/ 1435695 w 3492791"/>
              <a:gd name="connsiteY13" fmla="*/ 3038621 h 5788556"/>
              <a:gd name="connsiteX14" fmla="*/ 1393492 w 3492791"/>
              <a:gd name="connsiteY14" fmla="*/ 2504050 h 5788556"/>
              <a:gd name="connsiteX15" fmla="*/ 547084 w 3492791"/>
              <a:gd name="connsiteY15" fmla="*/ 2243798 h 5788556"/>
              <a:gd name="connsiteX16" fmla="*/ 71129 w 3492791"/>
              <a:gd name="connsiteY16" fmla="*/ 2489983 h 5788556"/>
              <a:gd name="connsiteX17" fmla="*/ 141466 w 3492791"/>
              <a:gd name="connsiteY17" fmla="*/ 1336433 h 5788556"/>
              <a:gd name="connsiteX18" fmla="*/ 792 w 3492791"/>
              <a:gd name="connsiteY18" fmla="*/ 661182 h 5788556"/>
              <a:gd name="connsiteX19" fmla="*/ 141468 w 3492791"/>
              <a:gd name="connsiteY19" fmla="*/ 295423 h 5788556"/>
              <a:gd name="connsiteX20" fmla="*/ 14860 w 3492791"/>
              <a:gd name="connsiteY20" fmla="*/ 379829 h 5788556"/>
              <a:gd name="connsiteX21" fmla="*/ 268076 w 3492791"/>
              <a:gd name="connsiteY21" fmla="*/ 126609 h 5788556"/>
              <a:gd name="connsiteX22" fmla="*/ 856572 w 3492791"/>
              <a:gd name="connsiteY22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20436 w 3492604"/>
              <a:gd name="connsiteY6" fmla="*/ 88626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604"/>
              <a:gd name="connsiteY0" fmla="*/ 49238 h 5788556"/>
              <a:gd name="connsiteX1" fmla="*/ 1140275 w 3492604"/>
              <a:gd name="connsiteY1" fmla="*/ 0 h 5788556"/>
              <a:gd name="connsiteX2" fmla="*/ 1463833 w 3492604"/>
              <a:gd name="connsiteY2" fmla="*/ 14068 h 5788556"/>
              <a:gd name="connsiteX3" fmla="*/ 1576374 w 3492604"/>
              <a:gd name="connsiteY3" fmla="*/ 323558 h 5788556"/>
              <a:gd name="connsiteX4" fmla="*/ 2012473 w 3492604"/>
              <a:gd name="connsiteY4" fmla="*/ 478301 h 5788556"/>
              <a:gd name="connsiteX5" fmla="*/ 2265689 w 3492604"/>
              <a:gd name="connsiteY5" fmla="*/ 576777 h 5788556"/>
              <a:gd name="connsiteX6" fmla="*/ 2462639 w 3492604"/>
              <a:gd name="connsiteY6" fmla="*/ 337625 h 5788556"/>
              <a:gd name="connsiteX7" fmla="*/ 2814331 w 3492604"/>
              <a:gd name="connsiteY7" fmla="*/ 1322364 h 5788556"/>
              <a:gd name="connsiteX8" fmla="*/ 3487231 w 3492604"/>
              <a:gd name="connsiteY8" fmla="*/ 738555 h 5788556"/>
              <a:gd name="connsiteX9" fmla="*/ 2530628 w 3492604"/>
              <a:gd name="connsiteY9" fmla="*/ 5577841 h 5788556"/>
              <a:gd name="connsiteX10" fmla="*/ 1942132 w 3492604"/>
              <a:gd name="connsiteY10" fmla="*/ 4740813 h 5788556"/>
              <a:gd name="connsiteX11" fmla="*/ 1674845 w 3492604"/>
              <a:gd name="connsiteY11" fmla="*/ 4192172 h 5788556"/>
              <a:gd name="connsiteX12" fmla="*/ 1618575 w 3492604"/>
              <a:gd name="connsiteY12" fmla="*/ 4121833 h 5788556"/>
              <a:gd name="connsiteX13" fmla="*/ 1801456 w 3492604"/>
              <a:gd name="connsiteY13" fmla="*/ 3671669 h 5788556"/>
              <a:gd name="connsiteX14" fmla="*/ 1435695 w 3492604"/>
              <a:gd name="connsiteY14" fmla="*/ 3038621 h 5788556"/>
              <a:gd name="connsiteX15" fmla="*/ 1393492 w 3492604"/>
              <a:gd name="connsiteY15" fmla="*/ 2504050 h 5788556"/>
              <a:gd name="connsiteX16" fmla="*/ 547084 w 3492604"/>
              <a:gd name="connsiteY16" fmla="*/ 2243798 h 5788556"/>
              <a:gd name="connsiteX17" fmla="*/ 71129 w 3492604"/>
              <a:gd name="connsiteY17" fmla="*/ 2489983 h 5788556"/>
              <a:gd name="connsiteX18" fmla="*/ 141466 w 3492604"/>
              <a:gd name="connsiteY18" fmla="*/ 1336433 h 5788556"/>
              <a:gd name="connsiteX19" fmla="*/ 792 w 3492604"/>
              <a:gd name="connsiteY19" fmla="*/ 661182 h 5788556"/>
              <a:gd name="connsiteX20" fmla="*/ 141468 w 3492604"/>
              <a:gd name="connsiteY20" fmla="*/ 295423 h 5788556"/>
              <a:gd name="connsiteX21" fmla="*/ 14860 w 3492604"/>
              <a:gd name="connsiteY21" fmla="*/ 379829 h 5788556"/>
              <a:gd name="connsiteX22" fmla="*/ 268076 w 3492604"/>
              <a:gd name="connsiteY22" fmla="*/ 126609 h 5788556"/>
              <a:gd name="connsiteX23" fmla="*/ 856572 w 3492604"/>
              <a:gd name="connsiteY23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561113 w 3492409"/>
              <a:gd name="connsiteY7" fmla="*/ 74558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409"/>
              <a:gd name="connsiteY0" fmla="*/ 49238 h 5788556"/>
              <a:gd name="connsiteX1" fmla="*/ 1140275 w 3492409"/>
              <a:gd name="connsiteY1" fmla="*/ 0 h 5788556"/>
              <a:gd name="connsiteX2" fmla="*/ 1463833 w 3492409"/>
              <a:gd name="connsiteY2" fmla="*/ 14068 h 5788556"/>
              <a:gd name="connsiteX3" fmla="*/ 1576374 w 3492409"/>
              <a:gd name="connsiteY3" fmla="*/ 323558 h 5788556"/>
              <a:gd name="connsiteX4" fmla="*/ 2012473 w 3492409"/>
              <a:gd name="connsiteY4" fmla="*/ 478301 h 5788556"/>
              <a:gd name="connsiteX5" fmla="*/ 2265689 w 3492409"/>
              <a:gd name="connsiteY5" fmla="*/ 576777 h 5788556"/>
              <a:gd name="connsiteX6" fmla="*/ 2462639 w 3492409"/>
              <a:gd name="connsiteY6" fmla="*/ 337625 h 5788556"/>
              <a:gd name="connsiteX7" fmla="*/ 2743993 w 3492409"/>
              <a:gd name="connsiteY7" fmla="*/ 562708 h 5788556"/>
              <a:gd name="connsiteX8" fmla="*/ 2814331 w 3492409"/>
              <a:gd name="connsiteY8" fmla="*/ 1322364 h 5788556"/>
              <a:gd name="connsiteX9" fmla="*/ 3487231 w 3492409"/>
              <a:gd name="connsiteY9" fmla="*/ 738555 h 5788556"/>
              <a:gd name="connsiteX10" fmla="*/ 2530628 w 3492409"/>
              <a:gd name="connsiteY10" fmla="*/ 5577841 h 5788556"/>
              <a:gd name="connsiteX11" fmla="*/ 1942132 w 3492409"/>
              <a:gd name="connsiteY11" fmla="*/ 4740813 h 5788556"/>
              <a:gd name="connsiteX12" fmla="*/ 1674845 w 3492409"/>
              <a:gd name="connsiteY12" fmla="*/ 4192172 h 5788556"/>
              <a:gd name="connsiteX13" fmla="*/ 1618575 w 3492409"/>
              <a:gd name="connsiteY13" fmla="*/ 4121833 h 5788556"/>
              <a:gd name="connsiteX14" fmla="*/ 1801456 w 3492409"/>
              <a:gd name="connsiteY14" fmla="*/ 3671669 h 5788556"/>
              <a:gd name="connsiteX15" fmla="*/ 1435695 w 3492409"/>
              <a:gd name="connsiteY15" fmla="*/ 3038621 h 5788556"/>
              <a:gd name="connsiteX16" fmla="*/ 1393492 w 3492409"/>
              <a:gd name="connsiteY16" fmla="*/ 2504050 h 5788556"/>
              <a:gd name="connsiteX17" fmla="*/ 547084 w 3492409"/>
              <a:gd name="connsiteY17" fmla="*/ 2243798 h 5788556"/>
              <a:gd name="connsiteX18" fmla="*/ 71129 w 3492409"/>
              <a:gd name="connsiteY18" fmla="*/ 2489983 h 5788556"/>
              <a:gd name="connsiteX19" fmla="*/ 141466 w 3492409"/>
              <a:gd name="connsiteY19" fmla="*/ 1336433 h 5788556"/>
              <a:gd name="connsiteX20" fmla="*/ 792 w 3492409"/>
              <a:gd name="connsiteY20" fmla="*/ 661182 h 5788556"/>
              <a:gd name="connsiteX21" fmla="*/ 141468 w 3492409"/>
              <a:gd name="connsiteY21" fmla="*/ 295423 h 5788556"/>
              <a:gd name="connsiteX22" fmla="*/ 14860 w 3492409"/>
              <a:gd name="connsiteY22" fmla="*/ 379829 h 5788556"/>
              <a:gd name="connsiteX23" fmla="*/ 268076 w 3492409"/>
              <a:gd name="connsiteY23" fmla="*/ 126609 h 5788556"/>
              <a:gd name="connsiteX24" fmla="*/ 856572 w 3492409"/>
              <a:gd name="connsiteY24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2729926 w 3492193"/>
              <a:gd name="connsiteY8" fmla="*/ 872197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43993 w 3492193"/>
              <a:gd name="connsiteY7" fmla="*/ 562708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492193"/>
              <a:gd name="connsiteY0" fmla="*/ 49238 h 5788556"/>
              <a:gd name="connsiteX1" fmla="*/ 1140275 w 3492193"/>
              <a:gd name="connsiteY1" fmla="*/ 0 h 5788556"/>
              <a:gd name="connsiteX2" fmla="*/ 1463833 w 3492193"/>
              <a:gd name="connsiteY2" fmla="*/ 14068 h 5788556"/>
              <a:gd name="connsiteX3" fmla="*/ 1576374 w 3492193"/>
              <a:gd name="connsiteY3" fmla="*/ 323558 h 5788556"/>
              <a:gd name="connsiteX4" fmla="*/ 2012473 w 3492193"/>
              <a:gd name="connsiteY4" fmla="*/ 478301 h 5788556"/>
              <a:gd name="connsiteX5" fmla="*/ 2265689 w 3492193"/>
              <a:gd name="connsiteY5" fmla="*/ 576777 h 5788556"/>
              <a:gd name="connsiteX6" fmla="*/ 2462639 w 3492193"/>
              <a:gd name="connsiteY6" fmla="*/ 337625 h 5788556"/>
              <a:gd name="connsiteX7" fmla="*/ 2786196 w 3492193"/>
              <a:gd name="connsiteY7" fmla="*/ 492370 h 5788556"/>
              <a:gd name="connsiteX8" fmla="*/ 3053483 w 3492193"/>
              <a:gd name="connsiteY8" fmla="*/ 520504 h 5788556"/>
              <a:gd name="connsiteX9" fmla="*/ 2814331 w 3492193"/>
              <a:gd name="connsiteY9" fmla="*/ 1322364 h 5788556"/>
              <a:gd name="connsiteX10" fmla="*/ 3487231 w 3492193"/>
              <a:gd name="connsiteY10" fmla="*/ 738555 h 5788556"/>
              <a:gd name="connsiteX11" fmla="*/ 2530628 w 3492193"/>
              <a:gd name="connsiteY11" fmla="*/ 5577841 h 5788556"/>
              <a:gd name="connsiteX12" fmla="*/ 1942132 w 3492193"/>
              <a:gd name="connsiteY12" fmla="*/ 4740813 h 5788556"/>
              <a:gd name="connsiteX13" fmla="*/ 1674845 w 3492193"/>
              <a:gd name="connsiteY13" fmla="*/ 4192172 h 5788556"/>
              <a:gd name="connsiteX14" fmla="*/ 1618575 w 3492193"/>
              <a:gd name="connsiteY14" fmla="*/ 4121833 h 5788556"/>
              <a:gd name="connsiteX15" fmla="*/ 1801456 w 3492193"/>
              <a:gd name="connsiteY15" fmla="*/ 3671669 h 5788556"/>
              <a:gd name="connsiteX16" fmla="*/ 1435695 w 3492193"/>
              <a:gd name="connsiteY16" fmla="*/ 3038621 h 5788556"/>
              <a:gd name="connsiteX17" fmla="*/ 1393492 w 3492193"/>
              <a:gd name="connsiteY17" fmla="*/ 2504050 h 5788556"/>
              <a:gd name="connsiteX18" fmla="*/ 547084 w 3492193"/>
              <a:gd name="connsiteY18" fmla="*/ 2243798 h 5788556"/>
              <a:gd name="connsiteX19" fmla="*/ 71129 w 3492193"/>
              <a:gd name="connsiteY19" fmla="*/ 2489983 h 5788556"/>
              <a:gd name="connsiteX20" fmla="*/ 141466 w 3492193"/>
              <a:gd name="connsiteY20" fmla="*/ 1336433 h 5788556"/>
              <a:gd name="connsiteX21" fmla="*/ 792 w 3492193"/>
              <a:gd name="connsiteY21" fmla="*/ 661182 h 5788556"/>
              <a:gd name="connsiteX22" fmla="*/ 141468 w 3492193"/>
              <a:gd name="connsiteY22" fmla="*/ 295423 h 5788556"/>
              <a:gd name="connsiteX23" fmla="*/ 14860 w 3492193"/>
              <a:gd name="connsiteY23" fmla="*/ 379829 h 5788556"/>
              <a:gd name="connsiteX24" fmla="*/ 268076 w 3492193"/>
              <a:gd name="connsiteY24" fmla="*/ 126609 h 5788556"/>
              <a:gd name="connsiteX25" fmla="*/ 856572 w 3492193"/>
              <a:gd name="connsiteY25" fmla="*/ 49238 h 5788556"/>
              <a:gd name="connsiteX0" fmla="*/ 856572 w 3500754"/>
              <a:gd name="connsiteY0" fmla="*/ 49238 h 5788556"/>
              <a:gd name="connsiteX1" fmla="*/ 1140275 w 3500754"/>
              <a:gd name="connsiteY1" fmla="*/ 0 h 5788556"/>
              <a:gd name="connsiteX2" fmla="*/ 1463833 w 3500754"/>
              <a:gd name="connsiteY2" fmla="*/ 14068 h 5788556"/>
              <a:gd name="connsiteX3" fmla="*/ 1576374 w 3500754"/>
              <a:gd name="connsiteY3" fmla="*/ 323558 h 5788556"/>
              <a:gd name="connsiteX4" fmla="*/ 2012473 w 3500754"/>
              <a:gd name="connsiteY4" fmla="*/ 478301 h 5788556"/>
              <a:gd name="connsiteX5" fmla="*/ 2265689 w 3500754"/>
              <a:gd name="connsiteY5" fmla="*/ 576777 h 5788556"/>
              <a:gd name="connsiteX6" fmla="*/ 2462639 w 3500754"/>
              <a:gd name="connsiteY6" fmla="*/ 337625 h 5788556"/>
              <a:gd name="connsiteX7" fmla="*/ 2786196 w 3500754"/>
              <a:gd name="connsiteY7" fmla="*/ 492370 h 5788556"/>
              <a:gd name="connsiteX8" fmla="*/ 3053483 w 3500754"/>
              <a:gd name="connsiteY8" fmla="*/ 520504 h 5788556"/>
              <a:gd name="connsiteX9" fmla="*/ 3236362 w 3500754"/>
              <a:gd name="connsiteY9" fmla="*/ 661183 h 5788556"/>
              <a:gd name="connsiteX10" fmla="*/ 3487231 w 3500754"/>
              <a:gd name="connsiteY10" fmla="*/ 738555 h 5788556"/>
              <a:gd name="connsiteX11" fmla="*/ 2530628 w 3500754"/>
              <a:gd name="connsiteY11" fmla="*/ 5577841 h 5788556"/>
              <a:gd name="connsiteX12" fmla="*/ 1942132 w 3500754"/>
              <a:gd name="connsiteY12" fmla="*/ 4740813 h 5788556"/>
              <a:gd name="connsiteX13" fmla="*/ 1674845 w 3500754"/>
              <a:gd name="connsiteY13" fmla="*/ 4192172 h 5788556"/>
              <a:gd name="connsiteX14" fmla="*/ 1618575 w 3500754"/>
              <a:gd name="connsiteY14" fmla="*/ 4121833 h 5788556"/>
              <a:gd name="connsiteX15" fmla="*/ 1801456 w 3500754"/>
              <a:gd name="connsiteY15" fmla="*/ 3671669 h 5788556"/>
              <a:gd name="connsiteX16" fmla="*/ 1435695 w 3500754"/>
              <a:gd name="connsiteY16" fmla="*/ 3038621 h 5788556"/>
              <a:gd name="connsiteX17" fmla="*/ 1393492 w 3500754"/>
              <a:gd name="connsiteY17" fmla="*/ 2504050 h 5788556"/>
              <a:gd name="connsiteX18" fmla="*/ 547084 w 3500754"/>
              <a:gd name="connsiteY18" fmla="*/ 2243798 h 5788556"/>
              <a:gd name="connsiteX19" fmla="*/ 71129 w 3500754"/>
              <a:gd name="connsiteY19" fmla="*/ 2489983 h 5788556"/>
              <a:gd name="connsiteX20" fmla="*/ 141466 w 3500754"/>
              <a:gd name="connsiteY20" fmla="*/ 1336433 h 5788556"/>
              <a:gd name="connsiteX21" fmla="*/ 792 w 3500754"/>
              <a:gd name="connsiteY21" fmla="*/ 661182 h 5788556"/>
              <a:gd name="connsiteX22" fmla="*/ 141468 w 3500754"/>
              <a:gd name="connsiteY22" fmla="*/ 295423 h 5788556"/>
              <a:gd name="connsiteX23" fmla="*/ 14860 w 3500754"/>
              <a:gd name="connsiteY23" fmla="*/ 379829 h 5788556"/>
              <a:gd name="connsiteX24" fmla="*/ 268076 w 3500754"/>
              <a:gd name="connsiteY24" fmla="*/ 126609 h 5788556"/>
              <a:gd name="connsiteX25" fmla="*/ 856572 w 3500754"/>
              <a:gd name="connsiteY25" fmla="*/ 49238 h 5788556"/>
              <a:gd name="connsiteX0" fmla="*/ 856572 w 3609065"/>
              <a:gd name="connsiteY0" fmla="*/ 49238 h 5788556"/>
              <a:gd name="connsiteX1" fmla="*/ 1140275 w 3609065"/>
              <a:gd name="connsiteY1" fmla="*/ 0 h 5788556"/>
              <a:gd name="connsiteX2" fmla="*/ 1463833 w 3609065"/>
              <a:gd name="connsiteY2" fmla="*/ 14068 h 5788556"/>
              <a:gd name="connsiteX3" fmla="*/ 1576374 w 3609065"/>
              <a:gd name="connsiteY3" fmla="*/ 323558 h 5788556"/>
              <a:gd name="connsiteX4" fmla="*/ 2012473 w 3609065"/>
              <a:gd name="connsiteY4" fmla="*/ 478301 h 5788556"/>
              <a:gd name="connsiteX5" fmla="*/ 2265689 w 3609065"/>
              <a:gd name="connsiteY5" fmla="*/ 576777 h 5788556"/>
              <a:gd name="connsiteX6" fmla="*/ 2462639 w 3609065"/>
              <a:gd name="connsiteY6" fmla="*/ 337625 h 5788556"/>
              <a:gd name="connsiteX7" fmla="*/ 2786196 w 3609065"/>
              <a:gd name="connsiteY7" fmla="*/ 492370 h 5788556"/>
              <a:gd name="connsiteX8" fmla="*/ 3053483 w 3609065"/>
              <a:gd name="connsiteY8" fmla="*/ 520504 h 5788556"/>
              <a:gd name="connsiteX9" fmla="*/ 3236362 w 3609065"/>
              <a:gd name="connsiteY9" fmla="*/ 661183 h 5788556"/>
              <a:gd name="connsiteX10" fmla="*/ 3599772 w 3609065"/>
              <a:gd name="connsiteY10" fmla="*/ 2384475 h 5788556"/>
              <a:gd name="connsiteX11" fmla="*/ 2530628 w 3609065"/>
              <a:gd name="connsiteY11" fmla="*/ 5577841 h 5788556"/>
              <a:gd name="connsiteX12" fmla="*/ 1942132 w 3609065"/>
              <a:gd name="connsiteY12" fmla="*/ 4740813 h 5788556"/>
              <a:gd name="connsiteX13" fmla="*/ 1674845 w 3609065"/>
              <a:gd name="connsiteY13" fmla="*/ 4192172 h 5788556"/>
              <a:gd name="connsiteX14" fmla="*/ 1618575 w 3609065"/>
              <a:gd name="connsiteY14" fmla="*/ 4121833 h 5788556"/>
              <a:gd name="connsiteX15" fmla="*/ 1801456 w 3609065"/>
              <a:gd name="connsiteY15" fmla="*/ 3671669 h 5788556"/>
              <a:gd name="connsiteX16" fmla="*/ 1435695 w 3609065"/>
              <a:gd name="connsiteY16" fmla="*/ 3038621 h 5788556"/>
              <a:gd name="connsiteX17" fmla="*/ 1393492 w 3609065"/>
              <a:gd name="connsiteY17" fmla="*/ 2504050 h 5788556"/>
              <a:gd name="connsiteX18" fmla="*/ 547084 w 3609065"/>
              <a:gd name="connsiteY18" fmla="*/ 2243798 h 5788556"/>
              <a:gd name="connsiteX19" fmla="*/ 71129 w 3609065"/>
              <a:gd name="connsiteY19" fmla="*/ 2489983 h 5788556"/>
              <a:gd name="connsiteX20" fmla="*/ 141466 w 3609065"/>
              <a:gd name="connsiteY20" fmla="*/ 1336433 h 5788556"/>
              <a:gd name="connsiteX21" fmla="*/ 792 w 3609065"/>
              <a:gd name="connsiteY21" fmla="*/ 661182 h 5788556"/>
              <a:gd name="connsiteX22" fmla="*/ 141468 w 3609065"/>
              <a:gd name="connsiteY22" fmla="*/ 295423 h 5788556"/>
              <a:gd name="connsiteX23" fmla="*/ 14860 w 3609065"/>
              <a:gd name="connsiteY23" fmla="*/ 379829 h 5788556"/>
              <a:gd name="connsiteX24" fmla="*/ 268076 w 3609065"/>
              <a:gd name="connsiteY24" fmla="*/ 126609 h 5788556"/>
              <a:gd name="connsiteX25" fmla="*/ 856572 w 3609065"/>
              <a:gd name="connsiteY25" fmla="*/ 49238 h 5788556"/>
              <a:gd name="connsiteX0" fmla="*/ 856572 w 3609446"/>
              <a:gd name="connsiteY0" fmla="*/ 49238 h 5788556"/>
              <a:gd name="connsiteX1" fmla="*/ 1140275 w 3609446"/>
              <a:gd name="connsiteY1" fmla="*/ 0 h 5788556"/>
              <a:gd name="connsiteX2" fmla="*/ 1463833 w 3609446"/>
              <a:gd name="connsiteY2" fmla="*/ 14068 h 5788556"/>
              <a:gd name="connsiteX3" fmla="*/ 1576374 w 3609446"/>
              <a:gd name="connsiteY3" fmla="*/ 323558 h 5788556"/>
              <a:gd name="connsiteX4" fmla="*/ 2012473 w 3609446"/>
              <a:gd name="connsiteY4" fmla="*/ 478301 h 5788556"/>
              <a:gd name="connsiteX5" fmla="*/ 2265689 w 3609446"/>
              <a:gd name="connsiteY5" fmla="*/ 576777 h 5788556"/>
              <a:gd name="connsiteX6" fmla="*/ 2462639 w 3609446"/>
              <a:gd name="connsiteY6" fmla="*/ 337625 h 5788556"/>
              <a:gd name="connsiteX7" fmla="*/ 2786196 w 3609446"/>
              <a:gd name="connsiteY7" fmla="*/ 492370 h 5788556"/>
              <a:gd name="connsiteX8" fmla="*/ 3053483 w 3609446"/>
              <a:gd name="connsiteY8" fmla="*/ 520504 h 5788556"/>
              <a:gd name="connsiteX9" fmla="*/ 3250430 w 3609446"/>
              <a:gd name="connsiteY9" fmla="*/ 548642 h 5788556"/>
              <a:gd name="connsiteX10" fmla="*/ 3599772 w 3609446"/>
              <a:gd name="connsiteY10" fmla="*/ 2384475 h 5788556"/>
              <a:gd name="connsiteX11" fmla="*/ 2530628 w 3609446"/>
              <a:gd name="connsiteY11" fmla="*/ 5577841 h 5788556"/>
              <a:gd name="connsiteX12" fmla="*/ 1942132 w 3609446"/>
              <a:gd name="connsiteY12" fmla="*/ 4740813 h 5788556"/>
              <a:gd name="connsiteX13" fmla="*/ 1674845 w 3609446"/>
              <a:gd name="connsiteY13" fmla="*/ 4192172 h 5788556"/>
              <a:gd name="connsiteX14" fmla="*/ 1618575 w 3609446"/>
              <a:gd name="connsiteY14" fmla="*/ 4121833 h 5788556"/>
              <a:gd name="connsiteX15" fmla="*/ 1801456 w 3609446"/>
              <a:gd name="connsiteY15" fmla="*/ 3671669 h 5788556"/>
              <a:gd name="connsiteX16" fmla="*/ 1435695 w 3609446"/>
              <a:gd name="connsiteY16" fmla="*/ 3038621 h 5788556"/>
              <a:gd name="connsiteX17" fmla="*/ 1393492 w 3609446"/>
              <a:gd name="connsiteY17" fmla="*/ 2504050 h 5788556"/>
              <a:gd name="connsiteX18" fmla="*/ 547084 w 3609446"/>
              <a:gd name="connsiteY18" fmla="*/ 2243798 h 5788556"/>
              <a:gd name="connsiteX19" fmla="*/ 71129 w 3609446"/>
              <a:gd name="connsiteY19" fmla="*/ 2489983 h 5788556"/>
              <a:gd name="connsiteX20" fmla="*/ 141466 w 3609446"/>
              <a:gd name="connsiteY20" fmla="*/ 1336433 h 5788556"/>
              <a:gd name="connsiteX21" fmla="*/ 792 w 3609446"/>
              <a:gd name="connsiteY21" fmla="*/ 661182 h 5788556"/>
              <a:gd name="connsiteX22" fmla="*/ 141468 w 3609446"/>
              <a:gd name="connsiteY22" fmla="*/ 295423 h 5788556"/>
              <a:gd name="connsiteX23" fmla="*/ 14860 w 3609446"/>
              <a:gd name="connsiteY23" fmla="*/ 379829 h 5788556"/>
              <a:gd name="connsiteX24" fmla="*/ 268076 w 3609446"/>
              <a:gd name="connsiteY24" fmla="*/ 126609 h 5788556"/>
              <a:gd name="connsiteX25" fmla="*/ 856572 w 3609446"/>
              <a:gd name="connsiteY25" fmla="*/ 49238 h 5788556"/>
              <a:gd name="connsiteX0" fmla="*/ 856572 w 3634209"/>
              <a:gd name="connsiteY0" fmla="*/ 49238 h 5788556"/>
              <a:gd name="connsiteX1" fmla="*/ 1140275 w 3634209"/>
              <a:gd name="connsiteY1" fmla="*/ 0 h 5788556"/>
              <a:gd name="connsiteX2" fmla="*/ 1463833 w 3634209"/>
              <a:gd name="connsiteY2" fmla="*/ 14068 h 5788556"/>
              <a:gd name="connsiteX3" fmla="*/ 1576374 w 3634209"/>
              <a:gd name="connsiteY3" fmla="*/ 323558 h 5788556"/>
              <a:gd name="connsiteX4" fmla="*/ 2012473 w 3634209"/>
              <a:gd name="connsiteY4" fmla="*/ 478301 h 5788556"/>
              <a:gd name="connsiteX5" fmla="*/ 2265689 w 3634209"/>
              <a:gd name="connsiteY5" fmla="*/ 576777 h 5788556"/>
              <a:gd name="connsiteX6" fmla="*/ 2462639 w 3634209"/>
              <a:gd name="connsiteY6" fmla="*/ 337625 h 5788556"/>
              <a:gd name="connsiteX7" fmla="*/ 2786196 w 3634209"/>
              <a:gd name="connsiteY7" fmla="*/ 492370 h 5788556"/>
              <a:gd name="connsiteX8" fmla="*/ 3053483 w 3634209"/>
              <a:gd name="connsiteY8" fmla="*/ 520504 h 5788556"/>
              <a:gd name="connsiteX9" fmla="*/ 3250430 w 3634209"/>
              <a:gd name="connsiteY9" fmla="*/ 548642 h 5788556"/>
              <a:gd name="connsiteX10" fmla="*/ 3292632 w 3634209"/>
              <a:gd name="connsiteY10" fmla="*/ 1167619 h 5788556"/>
              <a:gd name="connsiteX11" fmla="*/ 3599772 w 3634209"/>
              <a:gd name="connsiteY11" fmla="*/ 2384475 h 5788556"/>
              <a:gd name="connsiteX12" fmla="*/ 2530628 w 3634209"/>
              <a:gd name="connsiteY12" fmla="*/ 5577841 h 5788556"/>
              <a:gd name="connsiteX13" fmla="*/ 1942132 w 3634209"/>
              <a:gd name="connsiteY13" fmla="*/ 4740813 h 5788556"/>
              <a:gd name="connsiteX14" fmla="*/ 1674845 w 3634209"/>
              <a:gd name="connsiteY14" fmla="*/ 4192172 h 5788556"/>
              <a:gd name="connsiteX15" fmla="*/ 1618575 w 3634209"/>
              <a:gd name="connsiteY15" fmla="*/ 4121833 h 5788556"/>
              <a:gd name="connsiteX16" fmla="*/ 1801456 w 3634209"/>
              <a:gd name="connsiteY16" fmla="*/ 3671669 h 5788556"/>
              <a:gd name="connsiteX17" fmla="*/ 1435695 w 3634209"/>
              <a:gd name="connsiteY17" fmla="*/ 3038621 h 5788556"/>
              <a:gd name="connsiteX18" fmla="*/ 1393492 w 3634209"/>
              <a:gd name="connsiteY18" fmla="*/ 2504050 h 5788556"/>
              <a:gd name="connsiteX19" fmla="*/ 547084 w 3634209"/>
              <a:gd name="connsiteY19" fmla="*/ 2243798 h 5788556"/>
              <a:gd name="connsiteX20" fmla="*/ 71129 w 3634209"/>
              <a:gd name="connsiteY20" fmla="*/ 2489983 h 5788556"/>
              <a:gd name="connsiteX21" fmla="*/ 141466 w 3634209"/>
              <a:gd name="connsiteY21" fmla="*/ 1336433 h 5788556"/>
              <a:gd name="connsiteX22" fmla="*/ 792 w 3634209"/>
              <a:gd name="connsiteY22" fmla="*/ 661182 h 5788556"/>
              <a:gd name="connsiteX23" fmla="*/ 141468 w 3634209"/>
              <a:gd name="connsiteY23" fmla="*/ 295423 h 5788556"/>
              <a:gd name="connsiteX24" fmla="*/ 14860 w 3634209"/>
              <a:gd name="connsiteY24" fmla="*/ 379829 h 5788556"/>
              <a:gd name="connsiteX25" fmla="*/ 268076 w 3634209"/>
              <a:gd name="connsiteY25" fmla="*/ 126609 h 5788556"/>
              <a:gd name="connsiteX26" fmla="*/ 856572 w 3634209"/>
              <a:gd name="connsiteY26" fmla="*/ 49238 h 5788556"/>
              <a:gd name="connsiteX0" fmla="*/ 856572 w 3640953"/>
              <a:gd name="connsiteY0" fmla="*/ 49238 h 5788556"/>
              <a:gd name="connsiteX1" fmla="*/ 1140275 w 3640953"/>
              <a:gd name="connsiteY1" fmla="*/ 0 h 5788556"/>
              <a:gd name="connsiteX2" fmla="*/ 1463833 w 3640953"/>
              <a:gd name="connsiteY2" fmla="*/ 14068 h 5788556"/>
              <a:gd name="connsiteX3" fmla="*/ 1576374 w 3640953"/>
              <a:gd name="connsiteY3" fmla="*/ 323558 h 5788556"/>
              <a:gd name="connsiteX4" fmla="*/ 2012473 w 3640953"/>
              <a:gd name="connsiteY4" fmla="*/ 478301 h 5788556"/>
              <a:gd name="connsiteX5" fmla="*/ 2265689 w 3640953"/>
              <a:gd name="connsiteY5" fmla="*/ 576777 h 5788556"/>
              <a:gd name="connsiteX6" fmla="*/ 2462639 w 3640953"/>
              <a:gd name="connsiteY6" fmla="*/ 337625 h 5788556"/>
              <a:gd name="connsiteX7" fmla="*/ 2786196 w 3640953"/>
              <a:gd name="connsiteY7" fmla="*/ 492370 h 5788556"/>
              <a:gd name="connsiteX8" fmla="*/ 3053483 w 3640953"/>
              <a:gd name="connsiteY8" fmla="*/ 520504 h 5788556"/>
              <a:gd name="connsiteX9" fmla="*/ 3250430 w 3640953"/>
              <a:gd name="connsiteY9" fmla="*/ 548642 h 5788556"/>
              <a:gd name="connsiteX10" fmla="*/ 3377038 w 3640953"/>
              <a:gd name="connsiteY10" fmla="*/ 1026942 h 5788556"/>
              <a:gd name="connsiteX11" fmla="*/ 3599772 w 3640953"/>
              <a:gd name="connsiteY11" fmla="*/ 2384475 h 5788556"/>
              <a:gd name="connsiteX12" fmla="*/ 2530628 w 3640953"/>
              <a:gd name="connsiteY12" fmla="*/ 5577841 h 5788556"/>
              <a:gd name="connsiteX13" fmla="*/ 1942132 w 3640953"/>
              <a:gd name="connsiteY13" fmla="*/ 4740813 h 5788556"/>
              <a:gd name="connsiteX14" fmla="*/ 1674845 w 3640953"/>
              <a:gd name="connsiteY14" fmla="*/ 4192172 h 5788556"/>
              <a:gd name="connsiteX15" fmla="*/ 1618575 w 3640953"/>
              <a:gd name="connsiteY15" fmla="*/ 4121833 h 5788556"/>
              <a:gd name="connsiteX16" fmla="*/ 1801456 w 3640953"/>
              <a:gd name="connsiteY16" fmla="*/ 3671669 h 5788556"/>
              <a:gd name="connsiteX17" fmla="*/ 1435695 w 3640953"/>
              <a:gd name="connsiteY17" fmla="*/ 3038621 h 5788556"/>
              <a:gd name="connsiteX18" fmla="*/ 1393492 w 3640953"/>
              <a:gd name="connsiteY18" fmla="*/ 2504050 h 5788556"/>
              <a:gd name="connsiteX19" fmla="*/ 547084 w 3640953"/>
              <a:gd name="connsiteY19" fmla="*/ 2243798 h 5788556"/>
              <a:gd name="connsiteX20" fmla="*/ 71129 w 3640953"/>
              <a:gd name="connsiteY20" fmla="*/ 2489983 h 5788556"/>
              <a:gd name="connsiteX21" fmla="*/ 141466 w 3640953"/>
              <a:gd name="connsiteY21" fmla="*/ 1336433 h 5788556"/>
              <a:gd name="connsiteX22" fmla="*/ 792 w 3640953"/>
              <a:gd name="connsiteY22" fmla="*/ 661182 h 5788556"/>
              <a:gd name="connsiteX23" fmla="*/ 141468 w 3640953"/>
              <a:gd name="connsiteY23" fmla="*/ 295423 h 5788556"/>
              <a:gd name="connsiteX24" fmla="*/ 14860 w 3640953"/>
              <a:gd name="connsiteY24" fmla="*/ 379829 h 5788556"/>
              <a:gd name="connsiteX25" fmla="*/ 268076 w 3640953"/>
              <a:gd name="connsiteY25" fmla="*/ 126609 h 5788556"/>
              <a:gd name="connsiteX26" fmla="*/ 856572 w 3640953"/>
              <a:gd name="connsiteY26" fmla="*/ 49238 h 5788556"/>
              <a:gd name="connsiteX0" fmla="*/ 856572 w 3648991"/>
              <a:gd name="connsiteY0" fmla="*/ 49238 h 5788556"/>
              <a:gd name="connsiteX1" fmla="*/ 1140275 w 3648991"/>
              <a:gd name="connsiteY1" fmla="*/ 0 h 5788556"/>
              <a:gd name="connsiteX2" fmla="*/ 1463833 w 3648991"/>
              <a:gd name="connsiteY2" fmla="*/ 14068 h 5788556"/>
              <a:gd name="connsiteX3" fmla="*/ 1576374 w 3648991"/>
              <a:gd name="connsiteY3" fmla="*/ 323558 h 5788556"/>
              <a:gd name="connsiteX4" fmla="*/ 2012473 w 3648991"/>
              <a:gd name="connsiteY4" fmla="*/ 478301 h 5788556"/>
              <a:gd name="connsiteX5" fmla="*/ 2265689 w 3648991"/>
              <a:gd name="connsiteY5" fmla="*/ 576777 h 5788556"/>
              <a:gd name="connsiteX6" fmla="*/ 2462639 w 3648991"/>
              <a:gd name="connsiteY6" fmla="*/ 337625 h 5788556"/>
              <a:gd name="connsiteX7" fmla="*/ 2786196 w 3648991"/>
              <a:gd name="connsiteY7" fmla="*/ 492370 h 5788556"/>
              <a:gd name="connsiteX8" fmla="*/ 3053483 w 3648991"/>
              <a:gd name="connsiteY8" fmla="*/ 520504 h 5788556"/>
              <a:gd name="connsiteX9" fmla="*/ 3250430 w 3648991"/>
              <a:gd name="connsiteY9" fmla="*/ 548642 h 5788556"/>
              <a:gd name="connsiteX10" fmla="*/ 3377038 w 3648991"/>
              <a:gd name="connsiteY10" fmla="*/ 1026942 h 5788556"/>
              <a:gd name="connsiteX11" fmla="*/ 3405173 w 3648991"/>
              <a:gd name="connsiteY11" fmla="*/ 1547447 h 5788556"/>
              <a:gd name="connsiteX12" fmla="*/ 3599772 w 3648991"/>
              <a:gd name="connsiteY12" fmla="*/ 2384475 h 5788556"/>
              <a:gd name="connsiteX13" fmla="*/ 2530628 w 3648991"/>
              <a:gd name="connsiteY13" fmla="*/ 5577841 h 5788556"/>
              <a:gd name="connsiteX14" fmla="*/ 1942132 w 3648991"/>
              <a:gd name="connsiteY14" fmla="*/ 4740813 h 5788556"/>
              <a:gd name="connsiteX15" fmla="*/ 1674845 w 3648991"/>
              <a:gd name="connsiteY15" fmla="*/ 4192172 h 5788556"/>
              <a:gd name="connsiteX16" fmla="*/ 1618575 w 3648991"/>
              <a:gd name="connsiteY16" fmla="*/ 4121833 h 5788556"/>
              <a:gd name="connsiteX17" fmla="*/ 1801456 w 3648991"/>
              <a:gd name="connsiteY17" fmla="*/ 3671669 h 5788556"/>
              <a:gd name="connsiteX18" fmla="*/ 1435695 w 3648991"/>
              <a:gd name="connsiteY18" fmla="*/ 3038621 h 5788556"/>
              <a:gd name="connsiteX19" fmla="*/ 1393492 w 3648991"/>
              <a:gd name="connsiteY19" fmla="*/ 2504050 h 5788556"/>
              <a:gd name="connsiteX20" fmla="*/ 547084 w 3648991"/>
              <a:gd name="connsiteY20" fmla="*/ 2243798 h 5788556"/>
              <a:gd name="connsiteX21" fmla="*/ 71129 w 3648991"/>
              <a:gd name="connsiteY21" fmla="*/ 2489983 h 5788556"/>
              <a:gd name="connsiteX22" fmla="*/ 141466 w 3648991"/>
              <a:gd name="connsiteY22" fmla="*/ 1336433 h 5788556"/>
              <a:gd name="connsiteX23" fmla="*/ 792 w 3648991"/>
              <a:gd name="connsiteY23" fmla="*/ 661182 h 5788556"/>
              <a:gd name="connsiteX24" fmla="*/ 141468 w 3648991"/>
              <a:gd name="connsiteY24" fmla="*/ 295423 h 5788556"/>
              <a:gd name="connsiteX25" fmla="*/ 14860 w 3648991"/>
              <a:gd name="connsiteY25" fmla="*/ 379829 h 5788556"/>
              <a:gd name="connsiteX26" fmla="*/ 268076 w 3648991"/>
              <a:gd name="connsiteY26" fmla="*/ 126609 h 5788556"/>
              <a:gd name="connsiteX27" fmla="*/ 856572 w 3648991"/>
              <a:gd name="connsiteY27" fmla="*/ 49238 h 5788556"/>
              <a:gd name="connsiteX0" fmla="*/ 856572 w 3670803"/>
              <a:gd name="connsiteY0" fmla="*/ 49238 h 5788556"/>
              <a:gd name="connsiteX1" fmla="*/ 1140275 w 3670803"/>
              <a:gd name="connsiteY1" fmla="*/ 0 h 5788556"/>
              <a:gd name="connsiteX2" fmla="*/ 1463833 w 3670803"/>
              <a:gd name="connsiteY2" fmla="*/ 14068 h 5788556"/>
              <a:gd name="connsiteX3" fmla="*/ 1576374 w 3670803"/>
              <a:gd name="connsiteY3" fmla="*/ 323558 h 5788556"/>
              <a:gd name="connsiteX4" fmla="*/ 2012473 w 3670803"/>
              <a:gd name="connsiteY4" fmla="*/ 478301 h 5788556"/>
              <a:gd name="connsiteX5" fmla="*/ 2265689 w 3670803"/>
              <a:gd name="connsiteY5" fmla="*/ 576777 h 5788556"/>
              <a:gd name="connsiteX6" fmla="*/ 2462639 w 3670803"/>
              <a:gd name="connsiteY6" fmla="*/ 337625 h 5788556"/>
              <a:gd name="connsiteX7" fmla="*/ 2786196 w 3670803"/>
              <a:gd name="connsiteY7" fmla="*/ 492370 h 5788556"/>
              <a:gd name="connsiteX8" fmla="*/ 3053483 w 3670803"/>
              <a:gd name="connsiteY8" fmla="*/ 520504 h 5788556"/>
              <a:gd name="connsiteX9" fmla="*/ 3250430 w 3670803"/>
              <a:gd name="connsiteY9" fmla="*/ 548642 h 5788556"/>
              <a:gd name="connsiteX10" fmla="*/ 3377038 w 3670803"/>
              <a:gd name="connsiteY10" fmla="*/ 1026942 h 5788556"/>
              <a:gd name="connsiteX11" fmla="*/ 3545850 w 3670803"/>
              <a:gd name="connsiteY11" fmla="*/ 1463041 h 5788556"/>
              <a:gd name="connsiteX12" fmla="*/ 3599772 w 3670803"/>
              <a:gd name="connsiteY12" fmla="*/ 2384475 h 5788556"/>
              <a:gd name="connsiteX13" fmla="*/ 2530628 w 3670803"/>
              <a:gd name="connsiteY13" fmla="*/ 5577841 h 5788556"/>
              <a:gd name="connsiteX14" fmla="*/ 1942132 w 3670803"/>
              <a:gd name="connsiteY14" fmla="*/ 4740813 h 5788556"/>
              <a:gd name="connsiteX15" fmla="*/ 1674845 w 3670803"/>
              <a:gd name="connsiteY15" fmla="*/ 4192172 h 5788556"/>
              <a:gd name="connsiteX16" fmla="*/ 1618575 w 3670803"/>
              <a:gd name="connsiteY16" fmla="*/ 4121833 h 5788556"/>
              <a:gd name="connsiteX17" fmla="*/ 1801456 w 3670803"/>
              <a:gd name="connsiteY17" fmla="*/ 3671669 h 5788556"/>
              <a:gd name="connsiteX18" fmla="*/ 1435695 w 3670803"/>
              <a:gd name="connsiteY18" fmla="*/ 3038621 h 5788556"/>
              <a:gd name="connsiteX19" fmla="*/ 1393492 w 3670803"/>
              <a:gd name="connsiteY19" fmla="*/ 2504050 h 5788556"/>
              <a:gd name="connsiteX20" fmla="*/ 547084 w 3670803"/>
              <a:gd name="connsiteY20" fmla="*/ 2243798 h 5788556"/>
              <a:gd name="connsiteX21" fmla="*/ 71129 w 3670803"/>
              <a:gd name="connsiteY21" fmla="*/ 2489983 h 5788556"/>
              <a:gd name="connsiteX22" fmla="*/ 141466 w 3670803"/>
              <a:gd name="connsiteY22" fmla="*/ 1336433 h 5788556"/>
              <a:gd name="connsiteX23" fmla="*/ 792 w 3670803"/>
              <a:gd name="connsiteY23" fmla="*/ 661182 h 5788556"/>
              <a:gd name="connsiteX24" fmla="*/ 141468 w 3670803"/>
              <a:gd name="connsiteY24" fmla="*/ 295423 h 5788556"/>
              <a:gd name="connsiteX25" fmla="*/ 14860 w 3670803"/>
              <a:gd name="connsiteY25" fmla="*/ 379829 h 5788556"/>
              <a:gd name="connsiteX26" fmla="*/ 268076 w 3670803"/>
              <a:gd name="connsiteY26" fmla="*/ 126609 h 5788556"/>
              <a:gd name="connsiteX27" fmla="*/ 856572 w 3670803"/>
              <a:gd name="connsiteY27" fmla="*/ 49238 h 5788556"/>
              <a:gd name="connsiteX0" fmla="*/ 856572 w 3711425"/>
              <a:gd name="connsiteY0" fmla="*/ 49238 h 5788556"/>
              <a:gd name="connsiteX1" fmla="*/ 1140275 w 3711425"/>
              <a:gd name="connsiteY1" fmla="*/ 0 h 5788556"/>
              <a:gd name="connsiteX2" fmla="*/ 1463833 w 3711425"/>
              <a:gd name="connsiteY2" fmla="*/ 14068 h 5788556"/>
              <a:gd name="connsiteX3" fmla="*/ 1576374 w 3711425"/>
              <a:gd name="connsiteY3" fmla="*/ 323558 h 5788556"/>
              <a:gd name="connsiteX4" fmla="*/ 2012473 w 3711425"/>
              <a:gd name="connsiteY4" fmla="*/ 478301 h 5788556"/>
              <a:gd name="connsiteX5" fmla="*/ 2265689 w 3711425"/>
              <a:gd name="connsiteY5" fmla="*/ 576777 h 5788556"/>
              <a:gd name="connsiteX6" fmla="*/ 2462639 w 3711425"/>
              <a:gd name="connsiteY6" fmla="*/ 337625 h 5788556"/>
              <a:gd name="connsiteX7" fmla="*/ 2786196 w 3711425"/>
              <a:gd name="connsiteY7" fmla="*/ 492370 h 5788556"/>
              <a:gd name="connsiteX8" fmla="*/ 3053483 w 3711425"/>
              <a:gd name="connsiteY8" fmla="*/ 520504 h 5788556"/>
              <a:gd name="connsiteX9" fmla="*/ 3250430 w 3711425"/>
              <a:gd name="connsiteY9" fmla="*/ 548642 h 5788556"/>
              <a:gd name="connsiteX10" fmla="*/ 3377038 w 3711425"/>
              <a:gd name="connsiteY10" fmla="*/ 1026942 h 5788556"/>
              <a:gd name="connsiteX11" fmla="*/ 3545850 w 3711425"/>
              <a:gd name="connsiteY11" fmla="*/ 1463041 h 5788556"/>
              <a:gd name="connsiteX12" fmla="*/ 3672459 w 3711425"/>
              <a:gd name="connsiteY12" fmla="*/ 1800665 h 5788556"/>
              <a:gd name="connsiteX13" fmla="*/ 3599772 w 3711425"/>
              <a:gd name="connsiteY13" fmla="*/ 2384475 h 5788556"/>
              <a:gd name="connsiteX14" fmla="*/ 2530628 w 3711425"/>
              <a:gd name="connsiteY14" fmla="*/ 5577841 h 5788556"/>
              <a:gd name="connsiteX15" fmla="*/ 1942132 w 3711425"/>
              <a:gd name="connsiteY15" fmla="*/ 4740813 h 5788556"/>
              <a:gd name="connsiteX16" fmla="*/ 1674845 w 3711425"/>
              <a:gd name="connsiteY16" fmla="*/ 4192172 h 5788556"/>
              <a:gd name="connsiteX17" fmla="*/ 1618575 w 3711425"/>
              <a:gd name="connsiteY17" fmla="*/ 4121833 h 5788556"/>
              <a:gd name="connsiteX18" fmla="*/ 1801456 w 3711425"/>
              <a:gd name="connsiteY18" fmla="*/ 3671669 h 5788556"/>
              <a:gd name="connsiteX19" fmla="*/ 1435695 w 3711425"/>
              <a:gd name="connsiteY19" fmla="*/ 3038621 h 5788556"/>
              <a:gd name="connsiteX20" fmla="*/ 1393492 w 3711425"/>
              <a:gd name="connsiteY20" fmla="*/ 2504050 h 5788556"/>
              <a:gd name="connsiteX21" fmla="*/ 547084 w 3711425"/>
              <a:gd name="connsiteY21" fmla="*/ 2243798 h 5788556"/>
              <a:gd name="connsiteX22" fmla="*/ 71129 w 3711425"/>
              <a:gd name="connsiteY22" fmla="*/ 2489983 h 5788556"/>
              <a:gd name="connsiteX23" fmla="*/ 141466 w 3711425"/>
              <a:gd name="connsiteY23" fmla="*/ 1336433 h 5788556"/>
              <a:gd name="connsiteX24" fmla="*/ 792 w 3711425"/>
              <a:gd name="connsiteY24" fmla="*/ 661182 h 5788556"/>
              <a:gd name="connsiteX25" fmla="*/ 141468 w 3711425"/>
              <a:gd name="connsiteY25" fmla="*/ 295423 h 5788556"/>
              <a:gd name="connsiteX26" fmla="*/ 14860 w 3711425"/>
              <a:gd name="connsiteY26" fmla="*/ 379829 h 5788556"/>
              <a:gd name="connsiteX27" fmla="*/ 268076 w 3711425"/>
              <a:gd name="connsiteY27" fmla="*/ 126609 h 5788556"/>
              <a:gd name="connsiteX28" fmla="*/ 856572 w 3711425"/>
              <a:gd name="connsiteY28" fmla="*/ 49238 h 5788556"/>
              <a:gd name="connsiteX0" fmla="*/ 856572 w 3784600"/>
              <a:gd name="connsiteY0" fmla="*/ 49238 h 5788556"/>
              <a:gd name="connsiteX1" fmla="*/ 1140275 w 3784600"/>
              <a:gd name="connsiteY1" fmla="*/ 0 h 5788556"/>
              <a:gd name="connsiteX2" fmla="*/ 1463833 w 3784600"/>
              <a:gd name="connsiteY2" fmla="*/ 14068 h 5788556"/>
              <a:gd name="connsiteX3" fmla="*/ 1576374 w 3784600"/>
              <a:gd name="connsiteY3" fmla="*/ 323558 h 5788556"/>
              <a:gd name="connsiteX4" fmla="*/ 2012473 w 3784600"/>
              <a:gd name="connsiteY4" fmla="*/ 478301 h 5788556"/>
              <a:gd name="connsiteX5" fmla="*/ 2265689 w 3784600"/>
              <a:gd name="connsiteY5" fmla="*/ 576777 h 5788556"/>
              <a:gd name="connsiteX6" fmla="*/ 2462639 w 3784600"/>
              <a:gd name="connsiteY6" fmla="*/ 337625 h 5788556"/>
              <a:gd name="connsiteX7" fmla="*/ 2786196 w 3784600"/>
              <a:gd name="connsiteY7" fmla="*/ 492370 h 5788556"/>
              <a:gd name="connsiteX8" fmla="*/ 3053483 w 3784600"/>
              <a:gd name="connsiteY8" fmla="*/ 520504 h 5788556"/>
              <a:gd name="connsiteX9" fmla="*/ 3250430 w 3784600"/>
              <a:gd name="connsiteY9" fmla="*/ 548642 h 5788556"/>
              <a:gd name="connsiteX10" fmla="*/ 3377038 w 3784600"/>
              <a:gd name="connsiteY10" fmla="*/ 1026942 h 5788556"/>
              <a:gd name="connsiteX11" fmla="*/ 3545850 w 3784600"/>
              <a:gd name="connsiteY11" fmla="*/ 1463041 h 5788556"/>
              <a:gd name="connsiteX12" fmla="*/ 3672459 w 3784600"/>
              <a:gd name="connsiteY12" fmla="*/ 1800665 h 5788556"/>
              <a:gd name="connsiteX13" fmla="*/ 3599772 w 3784600"/>
              <a:gd name="connsiteY13" fmla="*/ 2384475 h 5788556"/>
              <a:gd name="connsiteX14" fmla="*/ 2530628 w 3784600"/>
              <a:gd name="connsiteY14" fmla="*/ 5577841 h 5788556"/>
              <a:gd name="connsiteX15" fmla="*/ 1942132 w 3784600"/>
              <a:gd name="connsiteY15" fmla="*/ 4740813 h 5788556"/>
              <a:gd name="connsiteX16" fmla="*/ 1674845 w 3784600"/>
              <a:gd name="connsiteY16" fmla="*/ 4192172 h 5788556"/>
              <a:gd name="connsiteX17" fmla="*/ 1618575 w 3784600"/>
              <a:gd name="connsiteY17" fmla="*/ 4121833 h 5788556"/>
              <a:gd name="connsiteX18" fmla="*/ 1801456 w 3784600"/>
              <a:gd name="connsiteY18" fmla="*/ 3671669 h 5788556"/>
              <a:gd name="connsiteX19" fmla="*/ 1435695 w 3784600"/>
              <a:gd name="connsiteY19" fmla="*/ 3038621 h 5788556"/>
              <a:gd name="connsiteX20" fmla="*/ 1393492 w 3784600"/>
              <a:gd name="connsiteY20" fmla="*/ 2504050 h 5788556"/>
              <a:gd name="connsiteX21" fmla="*/ 547084 w 3784600"/>
              <a:gd name="connsiteY21" fmla="*/ 2243798 h 5788556"/>
              <a:gd name="connsiteX22" fmla="*/ 71129 w 3784600"/>
              <a:gd name="connsiteY22" fmla="*/ 2489983 h 5788556"/>
              <a:gd name="connsiteX23" fmla="*/ 141466 w 3784600"/>
              <a:gd name="connsiteY23" fmla="*/ 1336433 h 5788556"/>
              <a:gd name="connsiteX24" fmla="*/ 792 w 3784600"/>
              <a:gd name="connsiteY24" fmla="*/ 661182 h 5788556"/>
              <a:gd name="connsiteX25" fmla="*/ 141468 w 3784600"/>
              <a:gd name="connsiteY25" fmla="*/ 295423 h 5788556"/>
              <a:gd name="connsiteX26" fmla="*/ 14860 w 3784600"/>
              <a:gd name="connsiteY26" fmla="*/ 379829 h 5788556"/>
              <a:gd name="connsiteX27" fmla="*/ 268076 w 3784600"/>
              <a:gd name="connsiteY27" fmla="*/ 126609 h 5788556"/>
              <a:gd name="connsiteX28" fmla="*/ 856572 w 3784600"/>
              <a:gd name="connsiteY28" fmla="*/ 49238 h 5788556"/>
              <a:gd name="connsiteX0" fmla="*/ 856572 w 3803188"/>
              <a:gd name="connsiteY0" fmla="*/ 49238 h 5788556"/>
              <a:gd name="connsiteX1" fmla="*/ 1140275 w 3803188"/>
              <a:gd name="connsiteY1" fmla="*/ 0 h 5788556"/>
              <a:gd name="connsiteX2" fmla="*/ 1463833 w 3803188"/>
              <a:gd name="connsiteY2" fmla="*/ 14068 h 5788556"/>
              <a:gd name="connsiteX3" fmla="*/ 1576374 w 3803188"/>
              <a:gd name="connsiteY3" fmla="*/ 323558 h 5788556"/>
              <a:gd name="connsiteX4" fmla="*/ 2012473 w 3803188"/>
              <a:gd name="connsiteY4" fmla="*/ 478301 h 5788556"/>
              <a:gd name="connsiteX5" fmla="*/ 2265689 w 3803188"/>
              <a:gd name="connsiteY5" fmla="*/ 576777 h 5788556"/>
              <a:gd name="connsiteX6" fmla="*/ 2462639 w 3803188"/>
              <a:gd name="connsiteY6" fmla="*/ 337625 h 5788556"/>
              <a:gd name="connsiteX7" fmla="*/ 2786196 w 3803188"/>
              <a:gd name="connsiteY7" fmla="*/ 492370 h 5788556"/>
              <a:gd name="connsiteX8" fmla="*/ 3053483 w 3803188"/>
              <a:gd name="connsiteY8" fmla="*/ 520504 h 5788556"/>
              <a:gd name="connsiteX9" fmla="*/ 3250430 w 3803188"/>
              <a:gd name="connsiteY9" fmla="*/ 548642 h 5788556"/>
              <a:gd name="connsiteX10" fmla="*/ 3377038 w 3803188"/>
              <a:gd name="connsiteY10" fmla="*/ 1026942 h 5788556"/>
              <a:gd name="connsiteX11" fmla="*/ 3545850 w 3803188"/>
              <a:gd name="connsiteY11" fmla="*/ 1463041 h 5788556"/>
              <a:gd name="connsiteX12" fmla="*/ 3700594 w 3803188"/>
              <a:gd name="connsiteY12" fmla="*/ 1786597 h 5788556"/>
              <a:gd name="connsiteX13" fmla="*/ 3599772 w 3803188"/>
              <a:gd name="connsiteY13" fmla="*/ 2384475 h 5788556"/>
              <a:gd name="connsiteX14" fmla="*/ 2530628 w 3803188"/>
              <a:gd name="connsiteY14" fmla="*/ 5577841 h 5788556"/>
              <a:gd name="connsiteX15" fmla="*/ 1942132 w 3803188"/>
              <a:gd name="connsiteY15" fmla="*/ 4740813 h 5788556"/>
              <a:gd name="connsiteX16" fmla="*/ 1674845 w 3803188"/>
              <a:gd name="connsiteY16" fmla="*/ 4192172 h 5788556"/>
              <a:gd name="connsiteX17" fmla="*/ 1618575 w 3803188"/>
              <a:gd name="connsiteY17" fmla="*/ 4121833 h 5788556"/>
              <a:gd name="connsiteX18" fmla="*/ 1801456 w 3803188"/>
              <a:gd name="connsiteY18" fmla="*/ 3671669 h 5788556"/>
              <a:gd name="connsiteX19" fmla="*/ 1435695 w 3803188"/>
              <a:gd name="connsiteY19" fmla="*/ 3038621 h 5788556"/>
              <a:gd name="connsiteX20" fmla="*/ 1393492 w 3803188"/>
              <a:gd name="connsiteY20" fmla="*/ 2504050 h 5788556"/>
              <a:gd name="connsiteX21" fmla="*/ 547084 w 3803188"/>
              <a:gd name="connsiteY21" fmla="*/ 2243798 h 5788556"/>
              <a:gd name="connsiteX22" fmla="*/ 71129 w 3803188"/>
              <a:gd name="connsiteY22" fmla="*/ 2489983 h 5788556"/>
              <a:gd name="connsiteX23" fmla="*/ 141466 w 3803188"/>
              <a:gd name="connsiteY23" fmla="*/ 1336433 h 5788556"/>
              <a:gd name="connsiteX24" fmla="*/ 792 w 3803188"/>
              <a:gd name="connsiteY24" fmla="*/ 661182 h 5788556"/>
              <a:gd name="connsiteX25" fmla="*/ 141468 w 3803188"/>
              <a:gd name="connsiteY25" fmla="*/ 295423 h 5788556"/>
              <a:gd name="connsiteX26" fmla="*/ 14860 w 3803188"/>
              <a:gd name="connsiteY26" fmla="*/ 379829 h 5788556"/>
              <a:gd name="connsiteX27" fmla="*/ 268076 w 3803188"/>
              <a:gd name="connsiteY27" fmla="*/ 126609 h 5788556"/>
              <a:gd name="connsiteX28" fmla="*/ 856572 w 3803188"/>
              <a:gd name="connsiteY28" fmla="*/ 49238 h 5788556"/>
              <a:gd name="connsiteX0" fmla="*/ 856572 w 4038836"/>
              <a:gd name="connsiteY0" fmla="*/ 49238 h 5788556"/>
              <a:gd name="connsiteX1" fmla="*/ 1140275 w 4038836"/>
              <a:gd name="connsiteY1" fmla="*/ 0 h 5788556"/>
              <a:gd name="connsiteX2" fmla="*/ 1463833 w 4038836"/>
              <a:gd name="connsiteY2" fmla="*/ 14068 h 5788556"/>
              <a:gd name="connsiteX3" fmla="*/ 1576374 w 4038836"/>
              <a:gd name="connsiteY3" fmla="*/ 323558 h 5788556"/>
              <a:gd name="connsiteX4" fmla="*/ 2012473 w 4038836"/>
              <a:gd name="connsiteY4" fmla="*/ 478301 h 5788556"/>
              <a:gd name="connsiteX5" fmla="*/ 2265689 w 4038836"/>
              <a:gd name="connsiteY5" fmla="*/ 576777 h 5788556"/>
              <a:gd name="connsiteX6" fmla="*/ 2462639 w 4038836"/>
              <a:gd name="connsiteY6" fmla="*/ 337625 h 5788556"/>
              <a:gd name="connsiteX7" fmla="*/ 2786196 w 4038836"/>
              <a:gd name="connsiteY7" fmla="*/ 492370 h 5788556"/>
              <a:gd name="connsiteX8" fmla="*/ 3053483 w 4038836"/>
              <a:gd name="connsiteY8" fmla="*/ 520504 h 5788556"/>
              <a:gd name="connsiteX9" fmla="*/ 3250430 w 4038836"/>
              <a:gd name="connsiteY9" fmla="*/ 548642 h 5788556"/>
              <a:gd name="connsiteX10" fmla="*/ 3377038 w 4038836"/>
              <a:gd name="connsiteY10" fmla="*/ 1026942 h 5788556"/>
              <a:gd name="connsiteX11" fmla="*/ 3545850 w 4038836"/>
              <a:gd name="connsiteY11" fmla="*/ 1463041 h 5788556"/>
              <a:gd name="connsiteX12" fmla="*/ 3700594 w 4038836"/>
              <a:gd name="connsiteY12" fmla="*/ 1786597 h 5788556"/>
              <a:gd name="connsiteX13" fmla="*/ 4038218 w 4038836"/>
              <a:gd name="connsiteY13" fmla="*/ 2124222 h 5788556"/>
              <a:gd name="connsiteX14" fmla="*/ 3599772 w 4038836"/>
              <a:gd name="connsiteY14" fmla="*/ 2384475 h 5788556"/>
              <a:gd name="connsiteX15" fmla="*/ 2530628 w 4038836"/>
              <a:gd name="connsiteY15" fmla="*/ 5577841 h 5788556"/>
              <a:gd name="connsiteX16" fmla="*/ 1942132 w 4038836"/>
              <a:gd name="connsiteY16" fmla="*/ 4740813 h 5788556"/>
              <a:gd name="connsiteX17" fmla="*/ 1674845 w 4038836"/>
              <a:gd name="connsiteY17" fmla="*/ 4192172 h 5788556"/>
              <a:gd name="connsiteX18" fmla="*/ 1618575 w 4038836"/>
              <a:gd name="connsiteY18" fmla="*/ 4121833 h 5788556"/>
              <a:gd name="connsiteX19" fmla="*/ 1801456 w 4038836"/>
              <a:gd name="connsiteY19" fmla="*/ 3671669 h 5788556"/>
              <a:gd name="connsiteX20" fmla="*/ 1435695 w 4038836"/>
              <a:gd name="connsiteY20" fmla="*/ 3038621 h 5788556"/>
              <a:gd name="connsiteX21" fmla="*/ 1393492 w 4038836"/>
              <a:gd name="connsiteY21" fmla="*/ 2504050 h 5788556"/>
              <a:gd name="connsiteX22" fmla="*/ 547084 w 4038836"/>
              <a:gd name="connsiteY22" fmla="*/ 2243798 h 5788556"/>
              <a:gd name="connsiteX23" fmla="*/ 71129 w 4038836"/>
              <a:gd name="connsiteY23" fmla="*/ 2489983 h 5788556"/>
              <a:gd name="connsiteX24" fmla="*/ 141466 w 4038836"/>
              <a:gd name="connsiteY24" fmla="*/ 1336433 h 5788556"/>
              <a:gd name="connsiteX25" fmla="*/ 792 w 4038836"/>
              <a:gd name="connsiteY25" fmla="*/ 661182 h 5788556"/>
              <a:gd name="connsiteX26" fmla="*/ 141468 w 4038836"/>
              <a:gd name="connsiteY26" fmla="*/ 295423 h 5788556"/>
              <a:gd name="connsiteX27" fmla="*/ 14860 w 4038836"/>
              <a:gd name="connsiteY27" fmla="*/ 379829 h 5788556"/>
              <a:gd name="connsiteX28" fmla="*/ 268076 w 4038836"/>
              <a:gd name="connsiteY28" fmla="*/ 126609 h 5788556"/>
              <a:gd name="connsiteX29" fmla="*/ 856572 w 4038836"/>
              <a:gd name="connsiteY29" fmla="*/ 49238 h 5788556"/>
              <a:gd name="connsiteX0" fmla="*/ 856572 w 4039138"/>
              <a:gd name="connsiteY0" fmla="*/ 49238 h 5788556"/>
              <a:gd name="connsiteX1" fmla="*/ 1140275 w 4039138"/>
              <a:gd name="connsiteY1" fmla="*/ 0 h 5788556"/>
              <a:gd name="connsiteX2" fmla="*/ 1463833 w 4039138"/>
              <a:gd name="connsiteY2" fmla="*/ 14068 h 5788556"/>
              <a:gd name="connsiteX3" fmla="*/ 1576374 w 4039138"/>
              <a:gd name="connsiteY3" fmla="*/ 323558 h 5788556"/>
              <a:gd name="connsiteX4" fmla="*/ 2012473 w 4039138"/>
              <a:gd name="connsiteY4" fmla="*/ 478301 h 5788556"/>
              <a:gd name="connsiteX5" fmla="*/ 2265689 w 4039138"/>
              <a:gd name="connsiteY5" fmla="*/ 576777 h 5788556"/>
              <a:gd name="connsiteX6" fmla="*/ 2462639 w 4039138"/>
              <a:gd name="connsiteY6" fmla="*/ 337625 h 5788556"/>
              <a:gd name="connsiteX7" fmla="*/ 2786196 w 4039138"/>
              <a:gd name="connsiteY7" fmla="*/ 492370 h 5788556"/>
              <a:gd name="connsiteX8" fmla="*/ 3053483 w 4039138"/>
              <a:gd name="connsiteY8" fmla="*/ 520504 h 5788556"/>
              <a:gd name="connsiteX9" fmla="*/ 3250430 w 4039138"/>
              <a:gd name="connsiteY9" fmla="*/ 548642 h 5788556"/>
              <a:gd name="connsiteX10" fmla="*/ 3377038 w 4039138"/>
              <a:gd name="connsiteY10" fmla="*/ 1026942 h 5788556"/>
              <a:gd name="connsiteX11" fmla="*/ 3545850 w 4039138"/>
              <a:gd name="connsiteY11" fmla="*/ 1463041 h 5788556"/>
              <a:gd name="connsiteX12" fmla="*/ 3813135 w 4039138"/>
              <a:gd name="connsiteY12" fmla="*/ 1786597 h 5788556"/>
              <a:gd name="connsiteX13" fmla="*/ 4038218 w 4039138"/>
              <a:gd name="connsiteY13" fmla="*/ 2124222 h 5788556"/>
              <a:gd name="connsiteX14" fmla="*/ 3599772 w 4039138"/>
              <a:gd name="connsiteY14" fmla="*/ 2384475 h 5788556"/>
              <a:gd name="connsiteX15" fmla="*/ 2530628 w 4039138"/>
              <a:gd name="connsiteY15" fmla="*/ 5577841 h 5788556"/>
              <a:gd name="connsiteX16" fmla="*/ 1942132 w 4039138"/>
              <a:gd name="connsiteY16" fmla="*/ 4740813 h 5788556"/>
              <a:gd name="connsiteX17" fmla="*/ 1674845 w 4039138"/>
              <a:gd name="connsiteY17" fmla="*/ 4192172 h 5788556"/>
              <a:gd name="connsiteX18" fmla="*/ 1618575 w 4039138"/>
              <a:gd name="connsiteY18" fmla="*/ 4121833 h 5788556"/>
              <a:gd name="connsiteX19" fmla="*/ 1801456 w 4039138"/>
              <a:gd name="connsiteY19" fmla="*/ 3671669 h 5788556"/>
              <a:gd name="connsiteX20" fmla="*/ 1435695 w 4039138"/>
              <a:gd name="connsiteY20" fmla="*/ 3038621 h 5788556"/>
              <a:gd name="connsiteX21" fmla="*/ 1393492 w 4039138"/>
              <a:gd name="connsiteY21" fmla="*/ 2504050 h 5788556"/>
              <a:gd name="connsiteX22" fmla="*/ 547084 w 4039138"/>
              <a:gd name="connsiteY22" fmla="*/ 2243798 h 5788556"/>
              <a:gd name="connsiteX23" fmla="*/ 71129 w 4039138"/>
              <a:gd name="connsiteY23" fmla="*/ 2489983 h 5788556"/>
              <a:gd name="connsiteX24" fmla="*/ 141466 w 4039138"/>
              <a:gd name="connsiteY24" fmla="*/ 1336433 h 5788556"/>
              <a:gd name="connsiteX25" fmla="*/ 792 w 4039138"/>
              <a:gd name="connsiteY25" fmla="*/ 661182 h 5788556"/>
              <a:gd name="connsiteX26" fmla="*/ 141468 w 4039138"/>
              <a:gd name="connsiteY26" fmla="*/ 295423 h 5788556"/>
              <a:gd name="connsiteX27" fmla="*/ 14860 w 4039138"/>
              <a:gd name="connsiteY27" fmla="*/ 379829 h 5788556"/>
              <a:gd name="connsiteX28" fmla="*/ 268076 w 4039138"/>
              <a:gd name="connsiteY28" fmla="*/ 126609 h 5788556"/>
              <a:gd name="connsiteX29" fmla="*/ 856572 w 4039138"/>
              <a:gd name="connsiteY29" fmla="*/ 49238 h 5788556"/>
              <a:gd name="connsiteX0" fmla="*/ 856572 w 4166749"/>
              <a:gd name="connsiteY0" fmla="*/ 49238 h 5788556"/>
              <a:gd name="connsiteX1" fmla="*/ 1140275 w 4166749"/>
              <a:gd name="connsiteY1" fmla="*/ 0 h 5788556"/>
              <a:gd name="connsiteX2" fmla="*/ 1463833 w 4166749"/>
              <a:gd name="connsiteY2" fmla="*/ 14068 h 5788556"/>
              <a:gd name="connsiteX3" fmla="*/ 1576374 w 4166749"/>
              <a:gd name="connsiteY3" fmla="*/ 323558 h 5788556"/>
              <a:gd name="connsiteX4" fmla="*/ 2012473 w 4166749"/>
              <a:gd name="connsiteY4" fmla="*/ 478301 h 5788556"/>
              <a:gd name="connsiteX5" fmla="*/ 2265689 w 4166749"/>
              <a:gd name="connsiteY5" fmla="*/ 576777 h 5788556"/>
              <a:gd name="connsiteX6" fmla="*/ 2462639 w 4166749"/>
              <a:gd name="connsiteY6" fmla="*/ 337625 h 5788556"/>
              <a:gd name="connsiteX7" fmla="*/ 2786196 w 4166749"/>
              <a:gd name="connsiteY7" fmla="*/ 492370 h 5788556"/>
              <a:gd name="connsiteX8" fmla="*/ 3053483 w 4166749"/>
              <a:gd name="connsiteY8" fmla="*/ 520504 h 5788556"/>
              <a:gd name="connsiteX9" fmla="*/ 3250430 w 4166749"/>
              <a:gd name="connsiteY9" fmla="*/ 548642 h 5788556"/>
              <a:gd name="connsiteX10" fmla="*/ 3377038 w 4166749"/>
              <a:gd name="connsiteY10" fmla="*/ 1026942 h 5788556"/>
              <a:gd name="connsiteX11" fmla="*/ 3545850 w 4166749"/>
              <a:gd name="connsiteY11" fmla="*/ 1463041 h 5788556"/>
              <a:gd name="connsiteX12" fmla="*/ 3813135 w 4166749"/>
              <a:gd name="connsiteY12" fmla="*/ 1786597 h 5788556"/>
              <a:gd name="connsiteX13" fmla="*/ 4038218 w 4166749"/>
              <a:gd name="connsiteY13" fmla="*/ 2124222 h 5788556"/>
              <a:gd name="connsiteX14" fmla="*/ 4150760 w 4166749"/>
              <a:gd name="connsiteY14" fmla="*/ 2743200 h 5788556"/>
              <a:gd name="connsiteX15" fmla="*/ 3599772 w 4166749"/>
              <a:gd name="connsiteY15" fmla="*/ 2384475 h 5788556"/>
              <a:gd name="connsiteX16" fmla="*/ 2530628 w 4166749"/>
              <a:gd name="connsiteY16" fmla="*/ 5577841 h 5788556"/>
              <a:gd name="connsiteX17" fmla="*/ 1942132 w 4166749"/>
              <a:gd name="connsiteY17" fmla="*/ 4740813 h 5788556"/>
              <a:gd name="connsiteX18" fmla="*/ 1674845 w 4166749"/>
              <a:gd name="connsiteY18" fmla="*/ 4192172 h 5788556"/>
              <a:gd name="connsiteX19" fmla="*/ 1618575 w 4166749"/>
              <a:gd name="connsiteY19" fmla="*/ 4121833 h 5788556"/>
              <a:gd name="connsiteX20" fmla="*/ 1801456 w 4166749"/>
              <a:gd name="connsiteY20" fmla="*/ 3671669 h 5788556"/>
              <a:gd name="connsiteX21" fmla="*/ 1435695 w 4166749"/>
              <a:gd name="connsiteY21" fmla="*/ 3038621 h 5788556"/>
              <a:gd name="connsiteX22" fmla="*/ 1393492 w 4166749"/>
              <a:gd name="connsiteY22" fmla="*/ 2504050 h 5788556"/>
              <a:gd name="connsiteX23" fmla="*/ 547084 w 4166749"/>
              <a:gd name="connsiteY23" fmla="*/ 2243798 h 5788556"/>
              <a:gd name="connsiteX24" fmla="*/ 71129 w 4166749"/>
              <a:gd name="connsiteY24" fmla="*/ 2489983 h 5788556"/>
              <a:gd name="connsiteX25" fmla="*/ 141466 w 4166749"/>
              <a:gd name="connsiteY25" fmla="*/ 1336433 h 5788556"/>
              <a:gd name="connsiteX26" fmla="*/ 792 w 4166749"/>
              <a:gd name="connsiteY26" fmla="*/ 661182 h 5788556"/>
              <a:gd name="connsiteX27" fmla="*/ 141468 w 4166749"/>
              <a:gd name="connsiteY27" fmla="*/ 295423 h 5788556"/>
              <a:gd name="connsiteX28" fmla="*/ 14860 w 4166749"/>
              <a:gd name="connsiteY28" fmla="*/ 379829 h 5788556"/>
              <a:gd name="connsiteX29" fmla="*/ 268076 w 4166749"/>
              <a:gd name="connsiteY29" fmla="*/ 126609 h 5788556"/>
              <a:gd name="connsiteX30" fmla="*/ 856572 w 4166749"/>
              <a:gd name="connsiteY3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772 w 4573505"/>
              <a:gd name="connsiteY16" fmla="*/ 2384475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2530628 w 4573505"/>
              <a:gd name="connsiteY17" fmla="*/ 5577841 h 5788556"/>
              <a:gd name="connsiteX18" fmla="*/ 1942132 w 4573505"/>
              <a:gd name="connsiteY18" fmla="*/ 4740813 h 5788556"/>
              <a:gd name="connsiteX19" fmla="*/ 1674845 w 4573505"/>
              <a:gd name="connsiteY19" fmla="*/ 4192172 h 5788556"/>
              <a:gd name="connsiteX20" fmla="*/ 1618575 w 4573505"/>
              <a:gd name="connsiteY20" fmla="*/ 4121833 h 5788556"/>
              <a:gd name="connsiteX21" fmla="*/ 1801456 w 4573505"/>
              <a:gd name="connsiteY21" fmla="*/ 3671669 h 5788556"/>
              <a:gd name="connsiteX22" fmla="*/ 1435695 w 4573505"/>
              <a:gd name="connsiteY22" fmla="*/ 3038621 h 5788556"/>
              <a:gd name="connsiteX23" fmla="*/ 1393492 w 4573505"/>
              <a:gd name="connsiteY23" fmla="*/ 2504050 h 5788556"/>
              <a:gd name="connsiteX24" fmla="*/ 547084 w 4573505"/>
              <a:gd name="connsiteY24" fmla="*/ 2243798 h 5788556"/>
              <a:gd name="connsiteX25" fmla="*/ 71129 w 4573505"/>
              <a:gd name="connsiteY25" fmla="*/ 2489983 h 5788556"/>
              <a:gd name="connsiteX26" fmla="*/ 141466 w 4573505"/>
              <a:gd name="connsiteY26" fmla="*/ 1336433 h 5788556"/>
              <a:gd name="connsiteX27" fmla="*/ 792 w 4573505"/>
              <a:gd name="connsiteY27" fmla="*/ 661182 h 5788556"/>
              <a:gd name="connsiteX28" fmla="*/ 141468 w 4573505"/>
              <a:gd name="connsiteY28" fmla="*/ 295423 h 5788556"/>
              <a:gd name="connsiteX29" fmla="*/ 14860 w 4573505"/>
              <a:gd name="connsiteY29" fmla="*/ 379829 h 5788556"/>
              <a:gd name="connsiteX30" fmla="*/ 268076 w 4573505"/>
              <a:gd name="connsiteY30" fmla="*/ 126609 h 5788556"/>
              <a:gd name="connsiteX31" fmla="*/ 856572 w 4573505"/>
              <a:gd name="connsiteY3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2530628 w 4573505"/>
              <a:gd name="connsiteY18" fmla="*/ 5577841 h 5788556"/>
              <a:gd name="connsiteX19" fmla="*/ 1942132 w 4573505"/>
              <a:gd name="connsiteY19" fmla="*/ 4740813 h 5788556"/>
              <a:gd name="connsiteX20" fmla="*/ 1674845 w 4573505"/>
              <a:gd name="connsiteY20" fmla="*/ 4192172 h 5788556"/>
              <a:gd name="connsiteX21" fmla="*/ 1618575 w 4573505"/>
              <a:gd name="connsiteY21" fmla="*/ 4121833 h 5788556"/>
              <a:gd name="connsiteX22" fmla="*/ 1801456 w 4573505"/>
              <a:gd name="connsiteY22" fmla="*/ 3671669 h 5788556"/>
              <a:gd name="connsiteX23" fmla="*/ 1435695 w 4573505"/>
              <a:gd name="connsiteY23" fmla="*/ 3038621 h 5788556"/>
              <a:gd name="connsiteX24" fmla="*/ 1393492 w 4573505"/>
              <a:gd name="connsiteY24" fmla="*/ 2504050 h 5788556"/>
              <a:gd name="connsiteX25" fmla="*/ 547084 w 4573505"/>
              <a:gd name="connsiteY25" fmla="*/ 2243798 h 5788556"/>
              <a:gd name="connsiteX26" fmla="*/ 71129 w 4573505"/>
              <a:gd name="connsiteY26" fmla="*/ 2489983 h 5788556"/>
              <a:gd name="connsiteX27" fmla="*/ 141466 w 4573505"/>
              <a:gd name="connsiteY27" fmla="*/ 1336433 h 5788556"/>
              <a:gd name="connsiteX28" fmla="*/ 792 w 4573505"/>
              <a:gd name="connsiteY28" fmla="*/ 661182 h 5788556"/>
              <a:gd name="connsiteX29" fmla="*/ 141468 w 4573505"/>
              <a:gd name="connsiteY29" fmla="*/ 295423 h 5788556"/>
              <a:gd name="connsiteX30" fmla="*/ 14860 w 4573505"/>
              <a:gd name="connsiteY30" fmla="*/ 379829 h 5788556"/>
              <a:gd name="connsiteX31" fmla="*/ 268076 w 4573505"/>
              <a:gd name="connsiteY31" fmla="*/ 126609 h 5788556"/>
              <a:gd name="connsiteX32" fmla="*/ 856572 w 4573505"/>
              <a:gd name="connsiteY3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2530628 w 4573505"/>
              <a:gd name="connsiteY19" fmla="*/ 5577841 h 5788556"/>
              <a:gd name="connsiteX20" fmla="*/ 1942132 w 4573505"/>
              <a:gd name="connsiteY20" fmla="*/ 4740813 h 5788556"/>
              <a:gd name="connsiteX21" fmla="*/ 1674845 w 4573505"/>
              <a:gd name="connsiteY21" fmla="*/ 4192172 h 5788556"/>
              <a:gd name="connsiteX22" fmla="*/ 1618575 w 4573505"/>
              <a:gd name="connsiteY22" fmla="*/ 4121833 h 5788556"/>
              <a:gd name="connsiteX23" fmla="*/ 1801456 w 4573505"/>
              <a:gd name="connsiteY23" fmla="*/ 3671669 h 5788556"/>
              <a:gd name="connsiteX24" fmla="*/ 1435695 w 4573505"/>
              <a:gd name="connsiteY24" fmla="*/ 3038621 h 5788556"/>
              <a:gd name="connsiteX25" fmla="*/ 1393492 w 4573505"/>
              <a:gd name="connsiteY25" fmla="*/ 2504050 h 5788556"/>
              <a:gd name="connsiteX26" fmla="*/ 547084 w 4573505"/>
              <a:gd name="connsiteY26" fmla="*/ 2243798 h 5788556"/>
              <a:gd name="connsiteX27" fmla="*/ 71129 w 4573505"/>
              <a:gd name="connsiteY27" fmla="*/ 2489983 h 5788556"/>
              <a:gd name="connsiteX28" fmla="*/ 141466 w 4573505"/>
              <a:gd name="connsiteY28" fmla="*/ 1336433 h 5788556"/>
              <a:gd name="connsiteX29" fmla="*/ 792 w 4573505"/>
              <a:gd name="connsiteY29" fmla="*/ 661182 h 5788556"/>
              <a:gd name="connsiteX30" fmla="*/ 141468 w 4573505"/>
              <a:gd name="connsiteY30" fmla="*/ 295423 h 5788556"/>
              <a:gd name="connsiteX31" fmla="*/ 14860 w 4573505"/>
              <a:gd name="connsiteY31" fmla="*/ 379829 h 5788556"/>
              <a:gd name="connsiteX32" fmla="*/ 268076 w 4573505"/>
              <a:gd name="connsiteY32" fmla="*/ 126609 h 5788556"/>
              <a:gd name="connsiteX33" fmla="*/ 856572 w 4573505"/>
              <a:gd name="connsiteY3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123818 w 4573505"/>
              <a:gd name="connsiteY19" fmla="*/ 4346917 h 5788556"/>
              <a:gd name="connsiteX20" fmla="*/ 2530628 w 4573505"/>
              <a:gd name="connsiteY20" fmla="*/ 5577841 h 5788556"/>
              <a:gd name="connsiteX21" fmla="*/ 1942132 w 4573505"/>
              <a:gd name="connsiteY21" fmla="*/ 4740813 h 5788556"/>
              <a:gd name="connsiteX22" fmla="*/ 1674845 w 4573505"/>
              <a:gd name="connsiteY22" fmla="*/ 4192172 h 5788556"/>
              <a:gd name="connsiteX23" fmla="*/ 1618575 w 4573505"/>
              <a:gd name="connsiteY23" fmla="*/ 4121833 h 5788556"/>
              <a:gd name="connsiteX24" fmla="*/ 1801456 w 4573505"/>
              <a:gd name="connsiteY24" fmla="*/ 3671669 h 5788556"/>
              <a:gd name="connsiteX25" fmla="*/ 1435695 w 4573505"/>
              <a:gd name="connsiteY25" fmla="*/ 3038621 h 5788556"/>
              <a:gd name="connsiteX26" fmla="*/ 1393492 w 4573505"/>
              <a:gd name="connsiteY26" fmla="*/ 2504050 h 5788556"/>
              <a:gd name="connsiteX27" fmla="*/ 547084 w 4573505"/>
              <a:gd name="connsiteY27" fmla="*/ 2243798 h 5788556"/>
              <a:gd name="connsiteX28" fmla="*/ 71129 w 4573505"/>
              <a:gd name="connsiteY28" fmla="*/ 2489983 h 5788556"/>
              <a:gd name="connsiteX29" fmla="*/ 141466 w 4573505"/>
              <a:gd name="connsiteY29" fmla="*/ 1336433 h 5788556"/>
              <a:gd name="connsiteX30" fmla="*/ 792 w 4573505"/>
              <a:gd name="connsiteY30" fmla="*/ 661182 h 5788556"/>
              <a:gd name="connsiteX31" fmla="*/ 141468 w 4573505"/>
              <a:gd name="connsiteY31" fmla="*/ 295423 h 5788556"/>
              <a:gd name="connsiteX32" fmla="*/ 14860 w 4573505"/>
              <a:gd name="connsiteY32" fmla="*/ 379829 h 5788556"/>
              <a:gd name="connsiteX33" fmla="*/ 268076 w 4573505"/>
              <a:gd name="connsiteY33" fmla="*/ 126609 h 5788556"/>
              <a:gd name="connsiteX34" fmla="*/ 856572 w 4573505"/>
              <a:gd name="connsiteY3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123818 w 4573505"/>
              <a:gd name="connsiteY20" fmla="*/ 4346917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2530628 w 4573505"/>
              <a:gd name="connsiteY21" fmla="*/ 5577841 h 5788556"/>
              <a:gd name="connsiteX22" fmla="*/ 1942132 w 4573505"/>
              <a:gd name="connsiteY22" fmla="*/ 4740813 h 5788556"/>
              <a:gd name="connsiteX23" fmla="*/ 1674845 w 4573505"/>
              <a:gd name="connsiteY23" fmla="*/ 4192172 h 5788556"/>
              <a:gd name="connsiteX24" fmla="*/ 1618575 w 4573505"/>
              <a:gd name="connsiteY24" fmla="*/ 4121833 h 5788556"/>
              <a:gd name="connsiteX25" fmla="*/ 1801456 w 4573505"/>
              <a:gd name="connsiteY25" fmla="*/ 3671669 h 5788556"/>
              <a:gd name="connsiteX26" fmla="*/ 1435695 w 4573505"/>
              <a:gd name="connsiteY26" fmla="*/ 3038621 h 5788556"/>
              <a:gd name="connsiteX27" fmla="*/ 1393492 w 4573505"/>
              <a:gd name="connsiteY27" fmla="*/ 2504050 h 5788556"/>
              <a:gd name="connsiteX28" fmla="*/ 547084 w 4573505"/>
              <a:gd name="connsiteY28" fmla="*/ 2243798 h 5788556"/>
              <a:gd name="connsiteX29" fmla="*/ 71129 w 4573505"/>
              <a:gd name="connsiteY29" fmla="*/ 2489983 h 5788556"/>
              <a:gd name="connsiteX30" fmla="*/ 141466 w 4573505"/>
              <a:gd name="connsiteY30" fmla="*/ 1336433 h 5788556"/>
              <a:gd name="connsiteX31" fmla="*/ 792 w 4573505"/>
              <a:gd name="connsiteY31" fmla="*/ 661182 h 5788556"/>
              <a:gd name="connsiteX32" fmla="*/ 141468 w 4573505"/>
              <a:gd name="connsiteY32" fmla="*/ 295423 h 5788556"/>
              <a:gd name="connsiteX33" fmla="*/ 14860 w 4573505"/>
              <a:gd name="connsiteY33" fmla="*/ 379829 h 5788556"/>
              <a:gd name="connsiteX34" fmla="*/ 268076 w 4573505"/>
              <a:gd name="connsiteY34" fmla="*/ 126609 h 5788556"/>
              <a:gd name="connsiteX35" fmla="*/ 856572 w 4573505"/>
              <a:gd name="connsiteY3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2530628 w 4573505"/>
              <a:gd name="connsiteY22" fmla="*/ 5577841 h 5788556"/>
              <a:gd name="connsiteX23" fmla="*/ 1942132 w 4573505"/>
              <a:gd name="connsiteY23" fmla="*/ 4740813 h 5788556"/>
              <a:gd name="connsiteX24" fmla="*/ 1674845 w 4573505"/>
              <a:gd name="connsiteY24" fmla="*/ 4192172 h 5788556"/>
              <a:gd name="connsiteX25" fmla="*/ 1618575 w 4573505"/>
              <a:gd name="connsiteY25" fmla="*/ 4121833 h 5788556"/>
              <a:gd name="connsiteX26" fmla="*/ 1801456 w 4573505"/>
              <a:gd name="connsiteY26" fmla="*/ 3671669 h 5788556"/>
              <a:gd name="connsiteX27" fmla="*/ 1435695 w 4573505"/>
              <a:gd name="connsiteY27" fmla="*/ 3038621 h 5788556"/>
              <a:gd name="connsiteX28" fmla="*/ 1393492 w 4573505"/>
              <a:gd name="connsiteY28" fmla="*/ 2504050 h 5788556"/>
              <a:gd name="connsiteX29" fmla="*/ 547084 w 4573505"/>
              <a:gd name="connsiteY29" fmla="*/ 2243798 h 5788556"/>
              <a:gd name="connsiteX30" fmla="*/ 71129 w 4573505"/>
              <a:gd name="connsiteY30" fmla="*/ 2489983 h 5788556"/>
              <a:gd name="connsiteX31" fmla="*/ 141466 w 4573505"/>
              <a:gd name="connsiteY31" fmla="*/ 1336433 h 5788556"/>
              <a:gd name="connsiteX32" fmla="*/ 792 w 4573505"/>
              <a:gd name="connsiteY32" fmla="*/ 661182 h 5788556"/>
              <a:gd name="connsiteX33" fmla="*/ 141468 w 4573505"/>
              <a:gd name="connsiteY33" fmla="*/ 295423 h 5788556"/>
              <a:gd name="connsiteX34" fmla="*/ 14860 w 4573505"/>
              <a:gd name="connsiteY34" fmla="*/ 379829 h 5788556"/>
              <a:gd name="connsiteX35" fmla="*/ 268076 w 4573505"/>
              <a:gd name="connsiteY35" fmla="*/ 126609 h 5788556"/>
              <a:gd name="connsiteX36" fmla="*/ 856572 w 4573505"/>
              <a:gd name="connsiteY3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09751 w 4573505"/>
              <a:gd name="connsiteY22" fmla="*/ 4754880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530628 w 4573505"/>
              <a:gd name="connsiteY23" fmla="*/ 5577841 h 5788556"/>
              <a:gd name="connsiteX24" fmla="*/ 1942132 w 4573505"/>
              <a:gd name="connsiteY24" fmla="*/ 4740813 h 5788556"/>
              <a:gd name="connsiteX25" fmla="*/ 1674845 w 4573505"/>
              <a:gd name="connsiteY25" fmla="*/ 4192172 h 5788556"/>
              <a:gd name="connsiteX26" fmla="*/ 1618575 w 4573505"/>
              <a:gd name="connsiteY26" fmla="*/ 4121833 h 5788556"/>
              <a:gd name="connsiteX27" fmla="*/ 1801456 w 4573505"/>
              <a:gd name="connsiteY27" fmla="*/ 3671669 h 5788556"/>
              <a:gd name="connsiteX28" fmla="*/ 1435695 w 4573505"/>
              <a:gd name="connsiteY28" fmla="*/ 3038621 h 5788556"/>
              <a:gd name="connsiteX29" fmla="*/ 1393492 w 4573505"/>
              <a:gd name="connsiteY29" fmla="*/ 2504050 h 5788556"/>
              <a:gd name="connsiteX30" fmla="*/ 547084 w 4573505"/>
              <a:gd name="connsiteY30" fmla="*/ 2243798 h 5788556"/>
              <a:gd name="connsiteX31" fmla="*/ 71129 w 4573505"/>
              <a:gd name="connsiteY31" fmla="*/ 2489983 h 5788556"/>
              <a:gd name="connsiteX32" fmla="*/ 141466 w 4573505"/>
              <a:gd name="connsiteY32" fmla="*/ 1336433 h 5788556"/>
              <a:gd name="connsiteX33" fmla="*/ 792 w 4573505"/>
              <a:gd name="connsiteY33" fmla="*/ 661182 h 5788556"/>
              <a:gd name="connsiteX34" fmla="*/ 141468 w 4573505"/>
              <a:gd name="connsiteY34" fmla="*/ 295423 h 5788556"/>
              <a:gd name="connsiteX35" fmla="*/ 14860 w 4573505"/>
              <a:gd name="connsiteY35" fmla="*/ 379829 h 5788556"/>
              <a:gd name="connsiteX36" fmla="*/ 268076 w 4573505"/>
              <a:gd name="connsiteY36" fmla="*/ 126609 h 5788556"/>
              <a:gd name="connsiteX37" fmla="*/ 856572 w 4573505"/>
              <a:gd name="connsiteY3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3025344 w 4573505"/>
              <a:gd name="connsiteY23" fmla="*/ 5233182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97209 w 4573505"/>
              <a:gd name="connsiteY23" fmla="*/ 5219114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573984 w 4573505"/>
              <a:gd name="connsiteY17" fmla="*/ 3798277 h 5788556"/>
              <a:gd name="connsiteX18" fmla="*/ 3672458 w 4573505"/>
              <a:gd name="connsiteY18" fmla="*/ 4051496 h 5788556"/>
              <a:gd name="connsiteX19" fmla="*/ 3377037 w 4573505"/>
              <a:gd name="connsiteY19" fmla="*/ 4332850 h 5788556"/>
              <a:gd name="connsiteX20" fmla="*/ 3278563 w 4573505"/>
              <a:gd name="connsiteY20" fmla="*/ 4459458 h 5788556"/>
              <a:gd name="connsiteX21" fmla="*/ 3405172 w 4573505"/>
              <a:gd name="connsiteY21" fmla="*/ 4825219 h 5788556"/>
              <a:gd name="connsiteX22" fmla="*/ 3151954 w 4573505"/>
              <a:gd name="connsiteY22" fmla="*/ 4839286 h 5788556"/>
              <a:gd name="connsiteX23" fmla="*/ 2926871 w 4573505"/>
              <a:gd name="connsiteY23" fmla="*/ 5120640 h 5788556"/>
              <a:gd name="connsiteX24" fmla="*/ 2530628 w 4573505"/>
              <a:gd name="connsiteY24" fmla="*/ 5577841 h 5788556"/>
              <a:gd name="connsiteX25" fmla="*/ 1942132 w 4573505"/>
              <a:gd name="connsiteY25" fmla="*/ 4740813 h 5788556"/>
              <a:gd name="connsiteX26" fmla="*/ 1674845 w 4573505"/>
              <a:gd name="connsiteY26" fmla="*/ 4192172 h 5788556"/>
              <a:gd name="connsiteX27" fmla="*/ 1618575 w 4573505"/>
              <a:gd name="connsiteY27" fmla="*/ 4121833 h 5788556"/>
              <a:gd name="connsiteX28" fmla="*/ 1801456 w 4573505"/>
              <a:gd name="connsiteY28" fmla="*/ 3671669 h 5788556"/>
              <a:gd name="connsiteX29" fmla="*/ 1435695 w 4573505"/>
              <a:gd name="connsiteY29" fmla="*/ 3038621 h 5788556"/>
              <a:gd name="connsiteX30" fmla="*/ 1393492 w 4573505"/>
              <a:gd name="connsiteY30" fmla="*/ 2504050 h 5788556"/>
              <a:gd name="connsiteX31" fmla="*/ 547084 w 4573505"/>
              <a:gd name="connsiteY31" fmla="*/ 2243798 h 5788556"/>
              <a:gd name="connsiteX32" fmla="*/ 71129 w 4573505"/>
              <a:gd name="connsiteY32" fmla="*/ 2489983 h 5788556"/>
              <a:gd name="connsiteX33" fmla="*/ 141466 w 4573505"/>
              <a:gd name="connsiteY33" fmla="*/ 1336433 h 5788556"/>
              <a:gd name="connsiteX34" fmla="*/ 792 w 4573505"/>
              <a:gd name="connsiteY34" fmla="*/ 661182 h 5788556"/>
              <a:gd name="connsiteX35" fmla="*/ 141468 w 4573505"/>
              <a:gd name="connsiteY35" fmla="*/ 295423 h 5788556"/>
              <a:gd name="connsiteX36" fmla="*/ 14860 w 4573505"/>
              <a:gd name="connsiteY36" fmla="*/ 379829 h 5788556"/>
              <a:gd name="connsiteX37" fmla="*/ 268076 w 4573505"/>
              <a:gd name="connsiteY37" fmla="*/ 126609 h 5788556"/>
              <a:gd name="connsiteX38" fmla="*/ 856572 w 4573505"/>
              <a:gd name="connsiteY3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85704 w 4573505"/>
              <a:gd name="connsiteY16" fmla="*/ 3369214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07762 w 4573505"/>
              <a:gd name="connsiteY17" fmla="*/ 3548210 h 5788556"/>
              <a:gd name="connsiteX18" fmla="*/ 3573984 w 4573505"/>
              <a:gd name="connsiteY18" fmla="*/ 3798277 h 5788556"/>
              <a:gd name="connsiteX19" fmla="*/ 3672458 w 4573505"/>
              <a:gd name="connsiteY19" fmla="*/ 4051496 h 5788556"/>
              <a:gd name="connsiteX20" fmla="*/ 3377037 w 4573505"/>
              <a:gd name="connsiteY20" fmla="*/ 4332850 h 5788556"/>
              <a:gd name="connsiteX21" fmla="*/ 3278563 w 4573505"/>
              <a:gd name="connsiteY21" fmla="*/ 4459458 h 5788556"/>
              <a:gd name="connsiteX22" fmla="*/ 3405172 w 4573505"/>
              <a:gd name="connsiteY22" fmla="*/ 4825219 h 5788556"/>
              <a:gd name="connsiteX23" fmla="*/ 3151954 w 4573505"/>
              <a:gd name="connsiteY23" fmla="*/ 4839286 h 5788556"/>
              <a:gd name="connsiteX24" fmla="*/ 2926871 w 4573505"/>
              <a:gd name="connsiteY24" fmla="*/ 5120640 h 5788556"/>
              <a:gd name="connsiteX25" fmla="*/ 2530628 w 4573505"/>
              <a:gd name="connsiteY25" fmla="*/ 5577841 h 5788556"/>
              <a:gd name="connsiteX26" fmla="*/ 1942132 w 4573505"/>
              <a:gd name="connsiteY26" fmla="*/ 4740813 h 5788556"/>
              <a:gd name="connsiteX27" fmla="*/ 1674845 w 4573505"/>
              <a:gd name="connsiteY27" fmla="*/ 4192172 h 5788556"/>
              <a:gd name="connsiteX28" fmla="*/ 1618575 w 4573505"/>
              <a:gd name="connsiteY28" fmla="*/ 4121833 h 5788556"/>
              <a:gd name="connsiteX29" fmla="*/ 1801456 w 4573505"/>
              <a:gd name="connsiteY29" fmla="*/ 3671669 h 5788556"/>
              <a:gd name="connsiteX30" fmla="*/ 1435695 w 4573505"/>
              <a:gd name="connsiteY30" fmla="*/ 3038621 h 5788556"/>
              <a:gd name="connsiteX31" fmla="*/ 1393492 w 4573505"/>
              <a:gd name="connsiteY31" fmla="*/ 2504050 h 5788556"/>
              <a:gd name="connsiteX32" fmla="*/ 547084 w 4573505"/>
              <a:gd name="connsiteY32" fmla="*/ 2243798 h 5788556"/>
              <a:gd name="connsiteX33" fmla="*/ 71129 w 4573505"/>
              <a:gd name="connsiteY33" fmla="*/ 2489983 h 5788556"/>
              <a:gd name="connsiteX34" fmla="*/ 141466 w 4573505"/>
              <a:gd name="connsiteY34" fmla="*/ 1336433 h 5788556"/>
              <a:gd name="connsiteX35" fmla="*/ 792 w 4573505"/>
              <a:gd name="connsiteY35" fmla="*/ 661182 h 5788556"/>
              <a:gd name="connsiteX36" fmla="*/ 141468 w 4573505"/>
              <a:gd name="connsiteY36" fmla="*/ 295423 h 5788556"/>
              <a:gd name="connsiteX37" fmla="*/ 14860 w 4573505"/>
              <a:gd name="connsiteY37" fmla="*/ 379829 h 5788556"/>
              <a:gd name="connsiteX38" fmla="*/ 268076 w 4573505"/>
              <a:gd name="connsiteY38" fmla="*/ 126609 h 5788556"/>
              <a:gd name="connsiteX39" fmla="*/ 856572 w 4573505"/>
              <a:gd name="connsiteY39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5739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72458 w 4573505"/>
              <a:gd name="connsiteY20" fmla="*/ 4051496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6270 w 4573505"/>
              <a:gd name="connsiteY20" fmla="*/ 4113408 h 5788556"/>
              <a:gd name="connsiteX21" fmla="*/ 3377037 w 4573505"/>
              <a:gd name="connsiteY21" fmla="*/ 4332850 h 5788556"/>
              <a:gd name="connsiteX22" fmla="*/ 3278563 w 4573505"/>
              <a:gd name="connsiteY22" fmla="*/ 4459458 h 5788556"/>
              <a:gd name="connsiteX23" fmla="*/ 3405172 w 4573505"/>
              <a:gd name="connsiteY23" fmla="*/ 4825219 h 5788556"/>
              <a:gd name="connsiteX24" fmla="*/ 3151954 w 4573505"/>
              <a:gd name="connsiteY24" fmla="*/ 4839286 h 5788556"/>
              <a:gd name="connsiteX25" fmla="*/ 2926871 w 4573505"/>
              <a:gd name="connsiteY25" fmla="*/ 5120640 h 5788556"/>
              <a:gd name="connsiteX26" fmla="*/ 2530628 w 4573505"/>
              <a:gd name="connsiteY26" fmla="*/ 5577841 h 5788556"/>
              <a:gd name="connsiteX27" fmla="*/ 1942132 w 4573505"/>
              <a:gd name="connsiteY27" fmla="*/ 4740813 h 5788556"/>
              <a:gd name="connsiteX28" fmla="*/ 1674845 w 4573505"/>
              <a:gd name="connsiteY28" fmla="*/ 4192172 h 5788556"/>
              <a:gd name="connsiteX29" fmla="*/ 1618575 w 4573505"/>
              <a:gd name="connsiteY29" fmla="*/ 4121833 h 5788556"/>
              <a:gd name="connsiteX30" fmla="*/ 1801456 w 4573505"/>
              <a:gd name="connsiteY30" fmla="*/ 3671669 h 5788556"/>
              <a:gd name="connsiteX31" fmla="*/ 1435695 w 4573505"/>
              <a:gd name="connsiteY31" fmla="*/ 3038621 h 5788556"/>
              <a:gd name="connsiteX32" fmla="*/ 1393492 w 4573505"/>
              <a:gd name="connsiteY32" fmla="*/ 2504050 h 5788556"/>
              <a:gd name="connsiteX33" fmla="*/ 547084 w 4573505"/>
              <a:gd name="connsiteY33" fmla="*/ 2243798 h 5788556"/>
              <a:gd name="connsiteX34" fmla="*/ 71129 w 4573505"/>
              <a:gd name="connsiteY34" fmla="*/ 2489983 h 5788556"/>
              <a:gd name="connsiteX35" fmla="*/ 141466 w 4573505"/>
              <a:gd name="connsiteY35" fmla="*/ 1336433 h 5788556"/>
              <a:gd name="connsiteX36" fmla="*/ 792 w 4573505"/>
              <a:gd name="connsiteY36" fmla="*/ 661182 h 5788556"/>
              <a:gd name="connsiteX37" fmla="*/ 141468 w 4573505"/>
              <a:gd name="connsiteY37" fmla="*/ 295423 h 5788556"/>
              <a:gd name="connsiteX38" fmla="*/ 14860 w 4573505"/>
              <a:gd name="connsiteY38" fmla="*/ 379829 h 5788556"/>
              <a:gd name="connsiteX39" fmla="*/ 268076 w 4573505"/>
              <a:gd name="connsiteY39" fmla="*/ 126609 h 5788556"/>
              <a:gd name="connsiteX40" fmla="*/ 856572 w 4573505"/>
              <a:gd name="connsiteY40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717299 w 4573505"/>
              <a:gd name="connsiteY20" fmla="*/ 3953022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588712 w 4573505"/>
              <a:gd name="connsiteY17" fmla="*/ 3452960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77037 w 4573505"/>
              <a:gd name="connsiteY22" fmla="*/ 4332850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78563 w 4573505"/>
              <a:gd name="connsiteY23" fmla="*/ 4459458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5172 w 4573505"/>
              <a:gd name="connsiteY24" fmla="*/ 4825219 h 5788556"/>
              <a:gd name="connsiteX25" fmla="*/ 3151954 w 4573505"/>
              <a:gd name="connsiteY25" fmla="*/ 4839286 h 5788556"/>
              <a:gd name="connsiteX26" fmla="*/ 2926871 w 4573505"/>
              <a:gd name="connsiteY26" fmla="*/ 5120640 h 5788556"/>
              <a:gd name="connsiteX27" fmla="*/ 2530628 w 4573505"/>
              <a:gd name="connsiteY27" fmla="*/ 5577841 h 5788556"/>
              <a:gd name="connsiteX28" fmla="*/ 1942132 w 4573505"/>
              <a:gd name="connsiteY28" fmla="*/ 4740813 h 5788556"/>
              <a:gd name="connsiteX29" fmla="*/ 1674845 w 4573505"/>
              <a:gd name="connsiteY29" fmla="*/ 4192172 h 5788556"/>
              <a:gd name="connsiteX30" fmla="*/ 1618575 w 4573505"/>
              <a:gd name="connsiteY30" fmla="*/ 4121833 h 5788556"/>
              <a:gd name="connsiteX31" fmla="*/ 1801456 w 4573505"/>
              <a:gd name="connsiteY31" fmla="*/ 3671669 h 5788556"/>
              <a:gd name="connsiteX32" fmla="*/ 1435695 w 4573505"/>
              <a:gd name="connsiteY32" fmla="*/ 3038621 h 5788556"/>
              <a:gd name="connsiteX33" fmla="*/ 1393492 w 4573505"/>
              <a:gd name="connsiteY33" fmla="*/ 2504050 h 5788556"/>
              <a:gd name="connsiteX34" fmla="*/ 547084 w 4573505"/>
              <a:gd name="connsiteY34" fmla="*/ 2243798 h 5788556"/>
              <a:gd name="connsiteX35" fmla="*/ 71129 w 4573505"/>
              <a:gd name="connsiteY35" fmla="*/ 2489983 h 5788556"/>
              <a:gd name="connsiteX36" fmla="*/ 141466 w 4573505"/>
              <a:gd name="connsiteY36" fmla="*/ 1336433 h 5788556"/>
              <a:gd name="connsiteX37" fmla="*/ 792 w 4573505"/>
              <a:gd name="connsiteY37" fmla="*/ 661182 h 5788556"/>
              <a:gd name="connsiteX38" fmla="*/ 141468 w 4573505"/>
              <a:gd name="connsiteY38" fmla="*/ 295423 h 5788556"/>
              <a:gd name="connsiteX39" fmla="*/ 14860 w 4573505"/>
              <a:gd name="connsiteY39" fmla="*/ 379829 h 5788556"/>
              <a:gd name="connsiteX40" fmla="*/ 268076 w 4573505"/>
              <a:gd name="connsiteY40" fmla="*/ 126609 h 5788556"/>
              <a:gd name="connsiteX41" fmla="*/ 856572 w 4573505"/>
              <a:gd name="connsiteY41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51954 w 4573505"/>
              <a:gd name="connsiteY26" fmla="*/ 4839286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2926871 w 4573505"/>
              <a:gd name="connsiteY27" fmla="*/ 5120640 h 5788556"/>
              <a:gd name="connsiteX28" fmla="*/ 2530628 w 4573505"/>
              <a:gd name="connsiteY28" fmla="*/ 5577841 h 5788556"/>
              <a:gd name="connsiteX29" fmla="*/ 1942132 w 4573505"/>
              <a:gd name="connsiteY29" fmla="*/ 4740813 h 5788556"/>
              <a:gd name="connsiteX30" fmla="*/ 1674845 w 4573505"/>
              <a:gd name="connsiteY30" fmla="*/ 4192172 h 5788556"/>
              <a:gd name="connsiteX31" fmla="*/ 1618575 w 4573505"/>
              <a:gd name="connsiteY31" fmla="*/ 4121833 h 5788556"/>
              <a:gd name="connsiteX32" fmla="*/ 1801456 w 4573505"/>
              <a:gd name="connsiteY32" fmla="*/ 3671669 h 5788556"/>
              <a:gd name="connsiteX33" fmla="*/ 1435695 w 4573505"/>
              <a:gd name="connsiteY33" fmla="*/ 3038621 h 5788556"/>
              <a:gd name="connsiteX34" fmla="*/ 1393492 w 4573505"/>
              <a:gd name="connsiteY34" fmla="*/ 2504050 h 5788556"/>
              <a:gd name="connsiteX35" fmla="*/ 547084 w 4573505"/>
              <a:gd name="connsiteY35" fmla="*/ 2243798 h 5788556"/>
              <a:gd name="connsiteX36" fmla="*/ 71129 w 4573505"/>
              <a:gd name="connsiteY36" fmla="*/ 2489983 h 5788556"/>
              <a:gd name="connsiteX37" fmla="*/ 141466 w 4573505"/>
              <a:gd name="connsiteY37" fmla="*/ 1336433 h 5788556"/>
              <a:gd name="connsiteX38" fmla="*/ 792 w 4573505"/>
              <a:gd name="connsiteY38" fmla="*/ 661182 h 5788556"/>
              <a:gd name="connsiteX39" fmla="*/ 141468 w 4573505"/>
              <a:gd name="connsiteY39" fmla="*/ 295423 h 5788556"/>
              <a:gd name="connsiteX40" fmla="*/ 14860 w 4573505"/>
              <a:gd name="connsiteY40" fmla="*/ 379829 h 5788556"/>
              <a:gd name="connsiteX41" fmla="*/ 268076 w 4573505"/>
              <a:gd name="connsiteY41" fmla="*/ 126609 h 5788556"/>
              <a:gd name="connsiteX42" fmla="*/ 856572 w 4573505"/>
              <a:gd name="connsiteY42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26749 w 4573505"/>
              <a:gd name="connsiteY27" fmla="*/ 49340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2926871 w 4573505"/>
              <a:gd name="connsiteY28" fmla="*/ 5120640 h 5788556"/>
              <a:gd name="connsiteX29" fmla="*/ 2530628 w 4573505"/>
              <a:gd name="connsiteY29" fmla="*/ 5577841 h 5788556"/>
              <a:gd name="connsiteX30" fmla="*/ 1942132 w 4573505"/>
              <a:gd name="connsiteY30" fmla="*/ 4740813 h 5788556"/>
              <a:gd name="connsiteX31" fmla="*/ 1674845 w 4573505"/>
              <a:gd name="connsiteY31" fmla="*/ 4192172 h 5788556"/>
              <a:gd name="connsiteX32" fmla="*/ 1618575 w 4573505"/>
              <a:gd name="connsiteY32" fmla="*/ 4121833 h 5788556"/>
              <a:gd name="connsiteX33" fmla="*/ 1801456 w 4573505"/>
              <a:gd name="connsiteY33" fmla="*/ 3671669 h 5788556"/>
              <a:gd name="connsiteX34" fmla="*/ 1435695 w 4573505"/>
              <a:gd name="connsiteY34" fmla="*/ 3038621 h 5788556"/>
              <a:gd name="connsiteX35" fmla="*/ 1393492 w 4573505"/>
              <a:gd name="connsiteY35" fmla="*/ 2504050 h 5788556"/>
              <a:gd name="connsiteX36" fmla="*/ 547084 w 4573505"/>
              <a:gd name="connsiteY36" fmla="*/ 2243798 h 5788556"/>
              <a:gd name="connsiteX37" fmla="*/ 71129 w 4573505"/>
              <a:gd name="connsiteY37" fmla="*/ 2489983 h 5788556"/>
              <a:gd name="connsiteX38" fmla="*/ 141466 w 4573505"/>
              <a:gd name="connsiteY38" fmla="*/ 1336433 h 5788556"/>
              <a:gd name="connsiteX39" fmla="*/ 792 w 4573505"/>
              <a:gd name="connsiteY39" fmla="*/ 661182 h 5788556"/>
              <a:gd name="connsiteX40" fmla="*/ 141468 w 4573505"/>
              <a:gd name="connsiteY40" fmla="*/ 295423 h 5788556"/>
              <a:gd name="connsiteX41" fmla="*/ 14860 w 4573505"/>
              <a:gd name="connsiteY41" fmla="*/ 379829 h 5788556"/>
              <a:gd name="connsiteX42" fmla="*/ 268076 w 4573505"/>
              <a:gd name="connsiteY42" fmla="*/ 126609 h 5788556"/>
              <a:gd name="connsiteX43" fmla="*/ 856572 w 4573505"/>
              <a:gd name="connsiteY43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60087 w 4573505"/>
              <a:gd name="connsiteY27" fmla="*/ 497219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2926871 w 4573505"/>
              <a:gd name="connsiteY29" fmla="*/ 5120640 h 5788556"/>
              <a:gd name="connsiteX30" fmla="*/ 2530628 w 4573505"/>
              <a:gd name="connsiteY30" fmla="*/ 5577841 h 5788556"/>
              <a:gd name="connsiteX31" fmla="*/ 1942132 w 4573505"/>
              <a:gd name="connsiteY31" fmla="*/ 4740813 h 5788556"/>
              <a:gd name="connsiteX32" fmla="*/ 1674845 w 4573505"/>
              <a:gd name="connsiteY32" fmla="*/ 4192172 h 5788556"/>
              <a:gd name="connsiteX33" fmla="*/ 1618575 w 4573505"/>
              <a:gd name="connsiteY33" fmla="*/ 4121833 h 5788556"/>
              <a:gd name="connsiteX34" fmla="*/ 1801456 w 4573505"/>
              <a:gd name="connsiteY34" fmla="*/ 3671669 h 5788556"/>
              <a:gd name="connsiteX35" fmla="*/ 1435695 w 4573505"/>
              <a:gd name="connsiteY35" fmla="*/ 3038621 h 5788556"/>
              <a:gd name="connsiteX36" fmla="*/ 1393492 w 4573505"/>
              <a:gd name="connsiteY36" fmla="*/ 2504050 h 5788556"/>
              <a:gd name="connsiteX37" fmla="*/ 547084 w 4573505"/>
              <a:gd name="connsiteY37" fmla="*/ 2243798 h 5788556"/>
              <a:gd name="connsiteX38" fmla="*/ 71129 w 4573505"/>
              <a:gd name="connsiteY38" fmla="*/ 2489983 h 5788556"/>
              <a:gd name="connsiteX39" fmla="*/ 141466 w 4573505"/>
              <a:gd name="connsiteY39" fmla="*/ 1336433 h 5788556"/>
              <a:gd name="connsiteX40" fmla="*/ 792 w 4573505"/>
              <a:gd name="connsiteY40" fmla="*/ 661182 h 5788556"/>
              <a:gd name="connsiteX41" fmla="*/ 141468 w 4573505"/>
              <a:gd name="connsiteY41" fmla="*/ 295423 h 5788556"/>
              <a:gd name="connsiteX42" fmla="*/ 14860 w 4573505"/>
              <a:gd name="connsiteY42" fmla="*/ 379829 h 5788556"/>
              <a:gd name="connsiteX43" fmla="*/ 268076 w 4573505"/>
              <a:gd name="connsiteY43" fmla="*/ 126609 h 5788556"/>
              <a:gd name="connsiteX44" fmla="*/ 856572 w 4573505"/>
              <a:gd name="connsiteY44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26871 w 4573505"/>
              <a:gd name="connsiteY30" fmla="*/ 5120640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530628 w 4573505"/>
              <a:gd name="connsiteY31" fmla="*/ 5577841 h 5788556"/>
              <a:gd name="connsiteX32" fmla="*/ 1942132 w 4573505"/>
              <a:gd name="connsiteY32" fmla="*/ 4740813 h 5788556"/>
              <a:gd name="connsiteX33" fmla="*/ 1674845 w 4573505"/>
              <a:gd name="connsiteY33" fmla="*/ 4192172 h 5788556"/>
              <a:gd name="connsiteX34" fmla="*/ 1618575 w 4573505"/>
              <a:gd name="connsiteY34" fmla="*/ 4121833 h 5788556"/>
              <a:gd name="connsiteX35" fmla="*/ 1801456 w 4573505"/>
              <a:gd name="connsiteY35" fmla="*/ 3671669 h 5788556"/>
              <a:gd name="connsiteX36" fmla="*/ 1435695 w 4573505"/>
              <a:gd name="connsiteY36" fmla="*/ 3038621 h 5788556"/>
              <a:gd name="connsiteX37" fmla="*/ 1393492 w 4573505"/>
              <a:gd name="connsiteY37" fmla="*/ 2504050 h 5788556"/>
              <a:gd name="connsiteX38" fmla="*/ 547084 w 4573505"/>
              <a:gd name="connsiteY38" fmla="*/ 2243798 h 5788556"/>
              <a:gd name="connsiteX39" fmla="*/ 71129 w 4573505"/>
              <a:gd name="connsiteY39" fmla="*/ 2489983 h 5788556"/>
              <a:gd name="connsiteX40" fmla="*/ 141466 w 4573505"/>
              <a:gd name="connsiteY40" fmla="*/ 1336433 h 5788556"/>
              <a:gd name="connsiteX41" fmla="*/ 792 w 4573505"/>
              <a:gd name="connsiteY41" fmla="*/ 661182 h 5788556"/>
              <a:gd name="connsiteX42" fmla="*/ 141468 w 4573505"/>
              <a:gd name="connsiteY42" fmla="*/ 295423 h 5788556"/>
              <a:gd name="connsiteX43" fmla="*/ 14860 w 4573505"/>
              <a:gd name="connsiteY43" fmla="*/ 379829 h 5788556"/>
              <a:gd name="connsiteX44" fmla="*/ 268076 w 4573505"/>
              <a:gd name="connsiteY44" fmla="*/ 126609 h 5788556"/>
              <a:gd name="connsiteX45" fmla="*/ 856572 w 4573505"/>
              <a:gd name="connsiteY45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674312 w 4573505"/>
              <a:gd name="connsiteY31" fmla="*/ 5538935 h 5788556"/>
              <a:gd name="connsiteX32" fmla="*/ 2530628 w 4573505"/>
              <a:gd name="connsiteY32" fmla="*/ 5577841 h 5788556"/>
              <a:gd name="connsiteX33" fmla="*/ 1942132 w 4573505"/>
              <a:gd name="connsiteY33" fmla="*/ 4740813 h 5788556"/>
              <a:gd name="connsiteX34" fmla="*/ 1674845 w 4573505"/>
              <a:gd name="connsiteY34" fmla="*/ 4192172 h 5788556"/>
              <a:gd name="connsiteX35" fmla="*/ 1618575 w 4573505"/>
              <a:gd name="connsiteY35" fmla="*/ 4121833 h 5788556"/>
              <a:gd name="connsiteX36" fmla="*/ 1801456 w 4573505"/>
              <a:gd name="connsiteY36" fmla="*/ 3671669 h 5788556"/>
              <a:gd name="connsiteX37" fmla="*/ 1435695 w 4573505"/>
              <a:gd name="connsiteY37" fmla="*/ 3038621 h 5788556"/>
              <a:gd name="connsiteX38" fmla="*/ 1393492 w 4573505"/>
              <a:gd name="connsiteY38" fmla="*/ 2504050 h 5788556"/>
              <a:gd name="connsiteX39" fmla="*/ 547084 w 4573505"/>
              <a:gd name="connsiteY39" fmla="*/ 2243798 h 5788556"/>
              <a:gd name="connsiteX40" fmla="*/ 71129 w 4573505"/>
              <a:gd name="connsiteY40" fmla="*/ 2489983 h 5788556"/>
              <a:gd name="connsiteX41" fmla="*/ 141466 w 4573505"/>
              <a:gd name="connsiteY41" fmla="*/ 1336433 h 5788556"/>
              <a:gd name="connsiteX42" fmla="*/ 792 w 4573505"/>
              <a:gd name="connsiteY42" fmla="*/ 661182 h 5788556"/>
              <a:gd name="connsiteX43" fmla="*/ 141468 w 4573505"/>
              <a:gd name="connsiteY43" fmla="*/ 295423 h 5788556"/>
              <a:gd name="connsiteX44" fmla="*/ 14860 w 4573505"/>
              <a:gd name="connsiteY44" fmla="*/ 379829 h 5788556"/>
              <a:gd name="connsiteX45" fmla="*/ 268076 w 4573505"/>
              <a:gd name="connsiteY45" fmla="*/ 126609 h 5788556"/>
              <a:gd name="connsiteX46" fmla="*/ 856572 w 4573505"/>
              <a:gd name="connsiteY46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788612 w 4573505"/>
              <a:gd name="connsiteY31" fmla="*/ 5510360 h 5788556"/>
              <a:gd name="connsiteX32" fmla="*/ 2674312 w 4573505"/>
              <a:gd name="connsiteY32" fmla="*/ 5538935 h 5788556"/>
              <a:gd name="connsiteX33" fmla="*/ 2530628 w 4573505"/>
              <a:gd name="connsiteY33" fmla="*/ 5577841 h 5788556"/>
              <a:gd name="connsiteX34" fmla="*/ 1942132 w 4573505"/>
              <a:gd name="connsiteY34" fmla="*/ 4740813 h 5788556"/>
              <a:gd name="connsiteX35" fmla="*/ 1674845 w 4573505"/>
              <a:gd name="connsiteY35" fmla="*/ 4192172 h 5788556"/>
              <a:gd name="connsiteX36" fmla="*/ 1618575 w 4573505"/>
              <a:gd name="connsiteY36" fmla="*/ 4121833 h 5788556"/>
              <a:gd name="connsiteX37" fmla="*/ 1801456 w 4573505"/>
              <a:gd name="connsiteY37" fmla="*/ 3671669 h 5788556"/>
              <a:gd name="connsiteX38" fmla="*/ 1435695 w 4573505"/>
              <a:gd name="connsiteY38" fmla="*/ 3038621 h 5788556"/>
              <a:gd name="connsiteX39" fmla="*/ 1393492 w 4573505"/>
              <a:gd name="connsiteY39" fmla="*/ 2504050 h 5788556"/>
              <a:gd name="connsiteX40" fmla="*/ 547084 w 4573505"/>
              <a:gd name="connsiteY40" fmla="*/ 2243798 h 5788556"/>
              <a:gd name="connsiteX41" fmla="*/ 71129 w 4573505"/>
              <a:gd name="connsiteY41" fmla="*/ 2489983 h 5788556"/>
              <a:gd name="connsiteX42" fmla="*/ 141466 w 4573505"/>
              <a:gd name="connsiteY42" fmla="*/ 1336433 h 5788556"/>
              <a:gd name="connsiteX43" fmla="*/ 792 w 4573505"/>
              <a:gd name="connsiteY43" fmla="*/ 661182 h 5788556"/>
              <a:gd name="connsiteX44" fmla="*/ 141468 w 4573505"/>
              <a:gd name="connsiteY44" fmla="*/ 295423 h 5788556"/>
              <a:gd name="connsiteX45" fmla="*/ 14860 w 4573505"/>
              <a:gd name="connsiteY45" fmla="*/ 379829 h 5788556"/>
              <a:gd name="connsiteX46" fmla="*/ 268076 w 4573505"/>
              <a:gd name="connsiteY46" fmla="*/ 126609 h 5788556"/>
              <a:gd name="connsiteX47" fmla="*/ 856572 w 4573505"/>
              <a:gd name="connsiteY47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788556"/>
              <a:gd name="connsiteX1" fmla="*/ 1140275 w 4573505"/>
              <a:gd name="connsiteY1" fmla="*/ 0 h 5788556"/>
              <a:gd name="connsiteX2" fmla="*/ 1463833 w 4573505"/>
              <a:gd name="connsiteY2" fmla="*/ 14068 h 5788556"/>
              <a:gd name="connsiteX3" fmla="*/ 1576374 w 4573505"/>
              <a:gd name="connsiteY3" fmla="*/ 323558 h 5788556"/>
              <a:gd name="connsiteX4" fmla="*/ 2012473 w 4573505"/>
              <a:gd name="connsiteY4" fmla="*/ 478301 h 5788556"/>
              <a:gd name="connsiteX5" fmla="*/ 2265689 w 4573505"/>
              <a:gd name="connsiteY5" fmla="*/ 576777 h 5788556"/>
              <a:gd name="connsiteX6" fmla="*/ 2462639 w 4573505"/>
              <a:gd name="connsiteY6" fmla="*/ 337625 h 5788556"/>
              <a:gd name="connsiteX7" fmla="*/ 2786196 w 4573505"/>
              <a:gd name="connsiteY7" fmla="*/ 492370 h 5788556"/>
              <a:gd name="connsiteX8" fmla="*/ 3053483 w 4573505"/>
              <a:gd name="connsiteY8" fmla="*/ 520504 h 5788556"/>
              <a:gd name="connsiteX9" fmla="*/ 3250430 w 4573505"/>
              <a:gd name="connsiteY9" fmla="*/ 548642 h 5788556"/>
              <a:gd name="connsiteX10" fmla="*/ 3377038 w 4573505"/>
              <a:gd name="connsiteY10" fmla="*/ 1026942 h 5788556"/>
              <a:gd name="connsiteX11" fmla="*/ 3545850 w 4573505"/>
              <a:gd name="connsiteY11" fmla="*/ 1463041 h 5788556"/>
              <a:gd name="connsiteX12" fmla="*/ 3813135 w 4573505"/>
              <a:gd name="connsiteY12" fmla="*/ 1786597 h 5788556"/>
              <a:gd name="connsiteX13" fmla="*/ 4038218 w 4573505"/>
              <a:gd name="connsiteY13" fmla="*/ 2124222 h 5788556"/>
              <a:gd name="connsiteX14" fmla="*/ 4572791 w 4573505"/>
              <a:gd name="connsiteY14" fmla="*/ 2011680 h 5788556"/>
              <a:gd name="connsiteX15" fmla="*/ 4150760 w 4573505"/>
              <a:gd name="connsiteY15" fmla="*/ 2743200 h 5788556"/>
              <a:gd name="connsiteX16" fmla="*/ 3599992 w 4573505"/>
              <a:gd name="connsiteY16" fmla="*/ 3364451 h 5788556"/>
              <a:gd name="connsiteX17" fmla="*/ 3612524 w 4573505"/>
              <a:gd name="connsiteY17" fmla="*/ 3481535 h 5788556"/>
              <a:gd name="connsiteX18" fmla="*/ 3607762 w 4573505"/>
              <a:gd name="connsiteY18" fmla="*/ 3548210 h 5788556"/>
              <a:gd name="connsiteX19" fmla="*/ 3650184 w 4573505"/>
              <a:gd name="connsiteY19" fmla="*/ 3798277 h 5788556"/>
              <a:gd name="connsiteX20" fmla="*/ 3698249 w 4573505"/>
              <a:gd name="connsiteY20" fmla="*/ 3957784 h 5788556"/>
              <a:gd name="connsiteX21" fmla="*/ 3696270 w 4573505"/>
              <a:gd name="connsiteY21" fmla="*/ 4113408 h 5788556"/>
              <a:gd name="connsiteX22" fmla="*/ 3391324 w 4573505"/>
              <a:gd name="connsiteY22" fmla="*/ 4361425 h 5788556"/>
              <a:gd name="connsiteX23" fmla="*/ 3297613 w 4573505"/>
              <a:gd name="connsiteY23" fmla="*/ 4464221 h 5788556"/>
              <a:gd name="connsiteX24" fmla="*/ 3407737 w 4573505"/>
              <a:gd name="connsiteY24" fmla="*/ 4710260 h 5788556"/>
              <a:gd name="connsiteX25" fmla="*/ 3405172 w 4573505"/>
              <a:gd name="connsiteY25" fmla="*/ 4825219 h 5788556"/>
              <a:gd name="connsiteX26" fmla="*/ 3166242 w 4573505"/>
              <a:gd name="connsiteY26" fmla="*/ 4910724 h 5788556"/>
              <a:gd name="connsiteX27" fmla="*/ 3179137 w 4573505"/>
              <a:gd name="connsiteY27" fmla="*/ 4991247 h 5788556"/>
              <a:gd name="connsiteX28" fmla="*/ 3164849 w 4573505"/>
              <a:gd name="connsiteY28" fmla="*/ 5072210 h 5788556"/>
              <a:gd name="connsiteX29" fmla="*/ 3055312 w 4573505"/>
              <a:gd name="connsiteY29" fmla="*/ 5205560 h 5788556"/>
              <a:gd name="connsiteX30" fmla="*/ 2969733 w 4573505"/>
              <a:gd name="connsiteY30" fmla="*/ 5358765 h 5788556"/>
              <a:gd name="connsiteX31" fmla="*/ 2907674 w 4573505"/>
              <a:gd name="connsiteY31" fmla="*/ 5448447 h 5788556"/>
              <a:gd name="connsiteX32" fmla="*/ 2788612 w 4573505"/>
              <a:gd name="connsiteY32" fmla="*/ 5510360 h 5788556"/>
              <a:gd name="connsiteX33" fmla="*/ 2674312 w 4573505"/>
              <a:gd name="connsiteY33" fmla="*/ 5538935 h 5788556"/>
              <a:gd name="connsiteX34" fmla="*/ 2530628 w 4573505"/>
              <a:gd name="connsiteY34" fmla="*/ 5577841 h 5788556"/>
              <a:gd name="connsiteX35" fmla="*/ 1942132 w 4573505"/>
              <a:gd name="connsiteY35" fmla="*/ 4740813 h 5788556"/>
              <a:gd name="connsiteX36" fmla="*/ 1674845 w 4573505"/>
              <a:gd name="connsiteY36" fmla="*/ 4192172 h 5788556"/>
              <a:gd name="connsiteX37" fmla="*/ 1618575 w 4573505"/>
              <a:gd name="connsiteY37" fmla="*/ 4121833 h 5788556"/>
              <a:gd name="connsiteX38" fmla="*/ 1801456 w 4573505"/>
              <a:gd name="connsiteY38" fmla="*/ 3671669 h 5788556"/>
              <a:gd name="connsiteX39" fmla="*/ 1435695 w 4573505"/>
              <a:gd name="connsiteY39" fmla="*/ 3038621 h 5788556"/>
              <a:gd name="connsiteX40" fmla="*/ 1393492 w 4573505"/>
              <a:gd name="connsiteY40" fmla="*/ 2504050 h 5788556"/>
              <a:gd name="connsiteX41" fmla="*/ 547084 w 4573505"/>
              <a:gd name="connsiteY41" fmla="*/ 2243798 h 5788556"/>
              <a:gd name="connsiteX42" fmla="*/ 71129 w 4573505"/>
              <a:gd name="connsiteY42" fmla="*/ 2489983 h 5788556"/>
              <a:gd name="connsiteX43" fmla="*/ 141466 w 4573505"/>
              <a:gd name="connsiteY43" fmla="*/ 1336433 h 5788556"/>
              <a:gd name="connsiteX44" fmla="*/ 792 w 4573505"/>
              <a:gd name="connsiteY44" fmla="*/ 661182 h 5788556"/>
              <a:gd name="connsiteX45" fmla="*/ 141468 w 4573505"/>
              <a:gd name="connsiteY45" fmla="*/ 295423 h 5788556"/>
              <a:gd name="connsiteX46" fmla="*/ 14860 w 4573505"/>
              <a:gd name="connsiteY46" fmla="*/ 379829 h 5788556"/>
              <a:gd name="connsiteX47" fmla="*/ 268076 w 4573505"/>
              <a:gd name="connsiteY47" fmla="*/ 126609 h 5788556"/>
              <a:gd name="connsiteX48" fmla="*/ 856572 w 4573505"/>
              <a:gd name="connsiteY48" fmla="*/ 49238 h 5788556"/>
              <a:gd name="connsiteX0" fmla="*/ 856572 w 4573505"/>
              <a:gd name="connsiteY0" fmla="*/ 49238 h 5599645"/>
              <a:gd name="connsiteX1" fmla="*/ 1140275 w 4573505"/>
              <a:gd name="connsiteY1" fmla="*/ 0 h 5599645"/>
              <a:gd name="connsiteX2" fmla="*/ 1463833 w 4573505"/>
              <a:gd name="connsiteY2" fmla="*/ 14068 h 5599645"/>
              <a:gd name="connsiteX3" fmla="*/ 1576374 w 4573505"/>
              <a:gd name="connsiteY3" fmla="*/ 323558 h 5599645"/>
              <a:gd name="connsiteX4" fmla="*/ 2012473 w 4573505"/>
              <a:gd name="connsiteY4" fmla="*/ 478301 h 5599645"/>
              <a:gd name="connsiteX5" fmla="*/ 2265689 w 4573505"/>
              <a:gd name="connsiteY5" fmla="*/ 576777 h 5599645"/>
              <a:gd name="connsiteX6" fmla="*/ 2462639 w 4573505"/>
              <a:gd name="connsiteY6" fmla="*/ 337625 h 5599645"/>
              <a:gd name="connsiteX7" fmla="*/ 2786196 w 4573505"/>
              <a:gd name="connsiteY7" fmla="*/ 492370 h 5599645"/>
              <a:gd name="connsiteX8" fmla="*/ 3053483 w 4573505"/>
              <a:gd name="connsiteY8" fmla="*/ 520504 h 5599645"/>
              <a:gd name="connsiteX9" fmla="*/ 3250430 w 4573505"/>
              <a:gd name="connsiteY9" fmla="*/ 548642 h 5599645"/>
              <a:gd name="connsiteX10" fmla="*/ 3377038 w 4573505"/>
              <a:gd name="connsiteY10" fmla="*/ 1026942 h 5599645"/>
              <a:gd name="connsiteX11" fmla="*/ 3545850 w 4573505"/>
              <a:gd name="connsiteY11" fmla="*/ 1463041 h 5599645"/>
              <a:gd name="connsiteX12" fmla="*/ 3813135 w 4573505"/>
              <a:gd name="connsiteY12" fmla="*/ 1786597 h 5599645"/>
              <a:gd name="connsiteX13" fmla="*/ 4038218 w 4573505"/>
              <a:gd name="connsiteY13" fmla="*/ 2124222 h 5599645"/>
              <a:gd name="connsiteX14" fmla="*/ 4572791 w 4573505"/>
              <a:gd name="connsiteY14" fmla="*/ 2011680 h 5599645"/>
              <a:gd name="connsiteX15" fmla="*/ 4150760 w 4573505"/>
              <a:gd name="connsiteY15" fmla="*/ 2743200 h 5599645"/>
              <a:gd name="connsiteX16" fmla="*/ 3599992 w 4573505"/>
              <a:gd name="connsiteY16" fmla="*/ 3364451 h 5599645"/>
              <a:gd name="connsiteX17" fmla="*/ 3612524 w 4573505"/>
              <a:gd name="connsiteY17" fmla="*/ 3481535 h 5599645"/>
              <a:gd name="connsiteX18" fmla="*/ 3607762 w 4573505"/>
              <a:gd name="connsiteY18" fmla="*/ 3548210 h 5599645"/>
              <a:gd name="connsiteX19" fmla="*/ 3650184 w 4573505"/>
              <a:gd name="connsiteY19" fmla="*/ 3798277 h 5599645"/>
              <a:gd name="connsiteX20" fmla="*/ 3698249 w 4573505"/>
              <a:gd name="connsiteY20" fmla="*/ 3957784 h 5599645"/>
              <a:gd name="connsiteX21" fmla="*/ 3696270 w 4573505"/>
              <a:gd name="connsiteY21" fmla="*/ 4113408 h 5599645"/>
              <a:gd name="connsiteX22" fmla="*/ 3391324 w 4573505"/>
              <a:gd name="connsiteY22" fmla="*/ 4361425 h 5599645"/>
              <a:gd name="connsiteX23" fmla="*/ 3297613 w 4573505"/>
              <a:gd name="connsiteY23" fmla="*/ 4464221 h 5599645"/>
              <a:gd name="connsiteX24" fmla="*/ 3407737 w 4573505"/>
              <a:gd name="connsiteY24" fmla="*/ 4710260 h 5599645"/>
              <a:gd name="connsiteX25" fmla="*/ 3405172 w 4573505"/>
              <a:gd name="connsiteY25" fmla="*/ 4825219 h 5599645"/>
              <a:gd name="connsiteX26" fmla="*/ 3166242 w 4573505"/>
              <a:gd name="connsiteY26" fmla="*/ 4910724 h 5599645"/>
              <a:gd name="connsiteX27" fmla="*/ 3179137 w 4573505"/>
              <a:gd name="connsiteY27" fmla="*/ 4991247 h 5599645"/>
              <a:gd name="connsiteX28" fmla="*/ 3164849 w 4573505"/>
              <a:gd name="connsiteY28" fmla="*/ 5072210 h 5599645"/>
              <a:gd name="connsiteX29" fmla="*/ 3055312 w 4573505"/>
              <a:gd name="connsiteY29" fmla="*/ 5205560 h 5599645"/>
              <a:gd name="connsiteX30" fmla="*/ 2969733 w 4573505"/>
              <a:gd name="connsiteY30" fmla="*/ 5358765 h 5599645"/>
              <a:gd name="connsiteX31" fmla="*/ 2907674 w 4573505"/>
              <a:gd name="connsiteY31" fmla="*/ 5448447 h 5599645"/>
              <a:gd name="connsiteX32" fmla="*/ 2788612 w 4573505"/>
              <a:gd name="connsiteY32" fmla="*/ 5510360 h 5599645"/>
              <a:gd name="connsiteX33" fmla="*/ 2674312 w 4573505"/>
              <a:gd name="connsiteY33" fmla="*/ 5538935 h 5599645"/>
              <a:gd name="connsiteX34" fmla="*/ 2530628 w 4573505"/>
              <a:gd name="connsiteY34" fmla="*/ 5577841 h 5599645"/>
              <a:gd name="connsiteX35" fmla="*/ 2221874 w 4573505"/>
              <a:gd name="connsiteY35" fmla="*/ 5519885 h 5599645"/>
              <a:gd name="connsiteX36" fmla="*/ 1942132 w 4573505"/>
              <a:gd name="connsiteY36" fmla="*/ 4740813 h 5599645"/>
              <a:gd name="connsiteX37" fmla="*/ 1674845 w 4573505"/>
              <a:gd name="connsiteY37" fmla="*/ 4192172 h 5599645"/>
              <a:gd name="connsiteX38" fmla="*/ 1618575 w 4573505"/>
              <a:gd name="connsiteY38" fmla="*/ 4121833 h 5599645"/>
              <a:gd name="connsiteX39" fmla="*/ 1801456 w 4573505"/>
              <a:gd name="connsiteY39" fmla="*/ 3671669 h 5599645"/>
              <a:gd name="connsiteX40" fmla="*/ 1435695 w 4573505"/>
              <a:gd name="connsiteY40" fmla="*/ 3038621 h 5599645"/>
              <a:gd name="connsiteX41" fmla="*/ 1393492 w 4573505"/>
              <a:gd name="connsiteY41" fmla="*/ 2504050 h 5599645"/>
              <a:gd name="connsiteX42" fmla="*/ 547084 w 4573505"/>
              <a:gd name="connsiteY42" fmla="*/ 2243798 h 5599645"/>
              <a:gd name="connsiteX43" fmla="*/ 71129 w 4573505"/>
              <a:gd name="connsiteY43" fmla="*/ 2489983 h 5599645"/>
              <a:gd name="connsiteX44" fmla="*/ 141466 w 4573505"/>
              <a:gd name="connsiteY44" fmla="*/ 1336433 h 5599645"/>
              <a:gd name="connsiteX45" fmla="*/ 792 w 4573505"/>
              <a:gd name="connsiteY45" fmla="*/ 661182 h 5599645"/>
              <a:gd name="connsiteX46" fmla="*/ 141468 w 4573505"/>
              <a:gd name="connsiteY46" fmla="*/ 295423 h 5599645"/>
              <a:gd name="connsiteX47" fmla="*/ 14860 w 4573505"/>
              <a:gd name="connsiteY47" fmla="*/ 379829 h 5599645"/>
              <a:gd name="connsiteX48" fmla="*/ 268076 w 4573505"/>
              <a:gd name="connsiteY48" fmla="*/ 126609 h 5599645"/>
              <a:gd name="connsiteX49" fmla="*/ 856572 w 4573505"/>
              <a:gd name="connsiteY49" fmla="*/ 49238 h 5599645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74312 w 4573505"/>
              <a:gd name="connsiteY33" fmla="*/ 553893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221874 w 4573505"/>
              <a:gd name="connsiteY36" fmla="*/ 5519885 h 5639966"/>
              <a:gd name="connsiteX37" fmla="*/ 1942132 w 4573505"/>
              <a:gd name="connsiteY37" fmla="*/ 4740813 h 5639966"/>
              <a:gd name="connsiteX38" fmla="*/ 1674845 w 4573505"/>
              <a:gd name="connsiteY38" fmla="*/ 4192172 h 5639966"/>
              <a:gd name="connsiteX39" fmla="*/ 1618575 w 4573505"/>
              <a:gd name="connsiteY39" fmla="*/ 4121833 h 5639966"/>
              <a:gd name="connsiteX40" fmla="*/ 1801456 w 4573505"/>
              <a:gd name="connsiteY40" fmla="*/ 3671669 h 5639966"/>
              <a:gd name="connsiteX41" fmla="*/ 1435695 w 4573505"/>
              <a:gd name="connsiteY41" fmla="*/ 3038621 h 5639966"/>
              <a:gd name="connsiteX42" fmla="*/ 1393492 w 4573505"/>
              <a:gd name="connsiteY42" fmla="*/ 2504050 h 5639966"/>
              <a:gd name="connsiteX43" fmla="*/ 547084 w 4573505"/>
              <a:gd name="connsiteY43" fmla="*/ 2243798 h 5639966"/>
              <a:gd name="connsiteX44" fmla="*/ 71129 w 4573505"/>
              <a:gd name="connsiteY44" fmla="*/ 2489983 h 5639966"/>
              <a:gd name="connsiteX45" fmla="*/ 141466 w 4573505"/>
              <a:gd name="connsiteY45" fmla="*/ 1336433 h 5639966"/>
              <a:gd name="connsiteX46" fmla="*/ 792 w 4573505"/>
              <a:gd name="connsiteY46" fmla="*/ 661182 h 5639966"/>
              <a:gd name="connsiteX47" fmla="*/ 141468 w 4573505"/>
              <a:gd name="connsiteY47" fmla="*/ 295423 h 5639966"/>
              <a:gd name="connsiteX48" fmla="*/ 14860 w 4573505"/>
              <a:gd name="connsiteY48" fmla="*/ 379829 h 5639966"/>
              <a:gd name="connsiteX49" fmla="*/ 268076 w 4573505"/>
              <a:gd name="connsiteY49" fmla="*/ 126609 h 5639966"/>
              <a:gd name="connsiteX50" fmla="*/ 856572 w 4573505"/>
              <a:gd name="connsiteY50" fmla="*/ 49238 h 5639966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74312 w 4573505"/>
              <a:gd name="connsiteY33" fmla="*/ 553893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1942132 w 4573505"/>
              <a:gd name="connsiteY37" fmla="*/ 4740813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48082"/>
              <a:gd name="connsiteX1" fmla="*/ 1140275 w 4573505"/>
              <a:gd name="connsiteY1" fmla="*/ 0 h 5648082"/>
              <a:gd name="connsiteX2" fmla="*/ 1463833 w 4573505"/>
              <a:gd name="connsiteY2" fmla="*/ 14068 h 5648082"/>
              <a:gd name="connsiteX3" fmla="*/ 1576374 w 4573505"/>
              <a:gd name="connsiteY3" fmla="*/ 323558 h 5648082"/>
              <a:gd name="connsiteX4" fmla="*/ 2012473 w 4573505"/>
              <a:gd name="connsiteY4" fmla="*/ 478301 h 5648082"/>
              <a:gd name="connsiteX5" fmla="*/ 2265689 w 4573505"/>
              <a:gd name="connsiteY5" fmla="*/ 576777 h 5648082"/>
              <a:gd name="connsiteX6" fmla="*/ 2462639 w 4573505"/>
              <a:gd name="connsiteY6" fmla="*/ 337625 h 5648082"/>
              <a:gd name="connsiteX7" fmla="*/ 2786196 w 4573505"/>
              <a:gd name="connsiteY7" fmla="*/ 492370 h 5648082"/>
              <a:gd name="connsiteX8" fmla="*/ 3053483 w 4573505"/>
              <a:gd name="connsiteY8" fmla="*/ 520504 h 5648082"/>
              <a:gd name="connsiteX9" fmla="*/ 3250430 w 4573505"/>
              <a:gd name="connsiteY9" fmla="*/ 548642 h 5648082"/>
              <a:gd name="connsiteX10" fmla="*/ 3377038 w 4573505"/>
              <a:gd name="connsiteY10" fmla="*/ 1026942 h 5648082"/>
              <a:gd name="connsiteX11" fmla="*/ 3545850 w 4573505"/>
              <a:gd name="connsiteY11" fmla="*/ 1463041 h 5648082"/>
              <a:gd name="connsiteX12" fmla="*/ 3813135 w 4573505"/>
              <a:gd name="connsiteY12" fmla="*/ 1786597 h 5648082"/>
              <a:gd name="connsiteX13" fmla="*/ 4038218 w 4573505"/>
              <a:gd name="connsiteY13" fmla="*/ 2124222 h 5648082"/>
              <a:gd name="connsiteX14" fmla="*/ 4572791 w 4573505"/>
              <a:gd name="connsiteY14" fmla="*/ 2011680 h 5648082"/>
              <a:gd name="connsiteX15" fmla="*/ 4150760 w 4573505"/>
              <a:gd name="connsiteY15" fmla="*/ 2743200 h 5648082"/>
              <a:gd name="connsiteX16" fmla="*/ 3599992 w 4573505"/>
              <a:gd name="connsiteY16" fmla="*/ 3364451 h 5648082"/>
              <a:gd name="connsiteX17" fmla="*/ 3612524 w 4573505"/>
              <a:gd name="connsiteY17" fmla="*/ 3481535 h 5648082"/>
              <a:gd name="connsiteX18" fmla="*/ 3607762 w 4573505"/>
              <a:gd name="connsiteY18" fmla="*/ 3548210 h 5648082"/>
              <a:gd name="connsiteX19" fmla="*/ 3650184 w 4573505"/>
              <a:gd name="connsiteY19" fmla="*/ 3798277 h 5648082"/>
              <a:gd name="connsiteX20" fmla="*/ 3698249 w 4573505"/>
              <a:gd name="connsiteY20" fmla="*/ 3957784 h 5648082"/>
              <a:gd name="connsiteX21" fmla="*/ 3696270 w 4573505"/>
              <a:gd name="connsiteY21" fmla="*/ 4113408 h 5648082"/>
              <a:gd name="connsiteX22" fmla="*/ 3391324 w 4573505"/>
              <a:gd name="connsiteY22" fmla="*/ 4361425 h 5648082"/>
              <a:gd name="connsiteX23" fmla="*/ 3297613 w 4573505"/>
              <a:gd name="connsiteY23" fmla="*/ 4464221 h 5648082"/>
              <a:gd name="connsiteX24" fmla="*/ 3407737 w 4573505"/>
              <a:gd name="connsiteY24" fmla="*/ 4710260 h 5648082"/>
              <a:gd name="connsiteX25" fmla="*/ 3405172 w 4573505"/>
              <a:gd name="connsiteY25" fmla="*/ 4825219 h 5648082"/>
              <a:gd name="connsiteX26" fmla="*/ 3166242 w 4573505"/>
              <a:gd name="connsiteY26" fmla="*/ 4910724 h 5648082"/>
              <a:gd name="connsiteX27" fmla="*/ 3179137 w 4573505"/>
              <a:gd name="connsiteY27" fmla="*/ 4991247 h 5648082"/>
              <a:gd name="connsiteX28" fmla="*/ 3164849 w 4573505"/>
              <a:gd name="connsiteY28" fmla="*/ 5072210 h 5648082"/>
              <a:gd name="connsiteX29" fmla="*/ 3055312 w 4573505"/>
              <a:gd name="connsiteY29" fmla="*/ 5205560 h 5648082"/>
              <a:gd name="connsiteX30" fmla="*/ 2969733 w 4573505"/>
              <a:gd name="connsiteY30" fmla="*/ 5358765 h 5648082"/>
              <a:gd name="connsiteX31" fmla="*/ 2907674 w 4573505"/>
              <a:gd name="connsiteY31" fmla="*/ 5448447 h 5648082"/>
              <a:gd name="connsiteX32" fmla="*/ 2788612 w 4573505"/>
              <a:gd name="connsiteY32" fmla="*/ 5510360 h 5648082"/>
              <a:gd name="connsiteX33" fmla="*/ 2669550 w 4573505"/>
              <a:gd name="connsiteY33" fmla="*/ 5557985 h 5648082"/>
              <a:gd name="connsiteX34" fmla="*/ 2530628 w 4573505"/>
              <a:gd name="connsiteY34" fmla="*/ 5577841 h 5648082"/>
              <a:gd name="connsiteX35" fmla="*/ 2283787 w 4573505"/>
              <a:gd name="connsiteY35" fmla="*/ 5638948 h 5648082"/>
              <a:gd name="connsiteX36" fmla="*/ 2174249 w 4573505"/>
              <a:gd name="connsiteY36" fmla="*/ 5557985 h 5648082"/>
              <a:gd name="connsiteX37" fmla="*/ 2046907 w 4573505"/>
              <a:gd name="connsiteY37" fmla="*/ 4897976 h 5648082"/>
              <a:gd name="connsiteX38" fmla="*/ 1674845 w 4573505"/>
              <a:gd name="connsiteY38" fmla="*/ 4192172 h 5648082"/>
              <a:gd name="connsiteX39" fmla="*/ 1618575 w 4573505"/>
              <a:gd name="connsiteY39" fmla="*/ 4121833 h 5648082"/>
              <a:gd name="connsiteX40" fmla="*/ 1801456 w 4573505"/>
              <a:gd name="connsiteY40" fmla="*/ 3671669 h 5648082"/>
              <a:gd name="connsiteX41" fmla="*/ 1435695 w 4573505"/>
              <a:gd name="connsiteY41" fmla="*/ 3038621 h 5648082"/>
              <a:gd name="connsiteX42" fmla="*/ 1393492 w 4573505"/>
              <a:gd name="connsiteY42" fmla="*/ 2504050 h 5648082"/>
              <a:gd name="connsiteX43" fmla="*/ 547084 w 4573505"/>
              <a:gd name="connsiteY43" fmla="*/ 2243798 h 5648082"/>
              <a:gd name="connsiteX44" fmla="*/ 71129 w 4573505"/>
              <a:gd name="connsiteY44" fmla="*/ 2489983 h 5648082"/>
              <a:gd name="connsiteX45" fmla="*/ 141466 w 4573505"/>
              <a:gd name="connsiteY45" fmla="*/ 1336433 h 5648082"/>
              <a:gd name="connsiteX46" fmla="*/ 792 w 4573505"/>
              <a:gd name="connsiteY46" fmla="*/ 661182 h 5648082"/>
              <a:gd name="connsiteX47" fmla="*/ 141468 w 4573505"/>
              <a:gd name="connsiteY47" fmla="*/ 295423 h 5648082"/>
              <a:gd name="connsiteX48" fmla="*/ 14860 w 4573505"/>
              <a:gd name="connsiteY48" fmla="*/ 379829 h 5648082"/>
              <a:gd name="connsiteX49" fmla="*/ 268076 w 4573505"/>
              <a:gd name="connsiteY49" fmla="*/ 126609 h 5648082"/>
              <a:gd name="connsiteX50" fmla="*/ 856572 w 4573505"/>
              <a:gd name="connsiteY50" fmla="*/ 49238 h 5648082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83762 w 4573505"/>
              <a:gd name="connsiteY37" fmla="*/ 5124597 h 5639966"/>
              <a:gd name="connsiteX38" fmla="*/ 2046907 w 4573505"/>
              <a:gd name="connsiteY38" fmla="*/ 4897976 h 5639966"/>
              <a:gd name="connsiteX39" fmla="*/ 1674845 w 4573505"/>
              <a:gd name="connsiteY39" fmla="*/ 4192172 h 5639966"/>
              <a:gd name="connsiteX40" fmla="*/ 1618575 w 4573505"/>
              <a:gd name="connsiteY40" fmla="*/ 4121833 h 5639966"/>
              <a:gd name="connsiteX41" fmla="*/ 1801456 w 4573505"/>
              <a:gd name="connsiteY41" fmla="*/ 3671669 h 5639966"/>
              <a:gd name="connsiteX42" fmla="*/ 1435695 w 4573505"/>
              <a:gd name="connsiteY42" fmla="*/ 3038621 h 5639966"/>
              <a:gd name="connsiteX43" fmla="*/ 1393492 w 4573505"/>
              <a:gd name="connsiteY43" fmla="*/ 2504050 h 5639966"/>
              <a:gd name="connsiteX44" fmla="*/ 547084 w 4573505"/>
              <a:gd name="connsiteY44" fmla="*/ 2243798 h 5639966"/>
              <a:gd name="connsiteX45" fmla="*/ 71129 w 4573505"/>
              <a:gd name="connsiteY45" fmla="*/ 2489983 h 5639966"/>
              <a:gd name="connsiteX46" fmla="*/ 141466 w 4573505"/>
              <a:gd name="connsiteY46" fmla="*/ 1336433 h 5639966"/>
              <a:gd name="connsiteX47" fmla="*/ 792 w 4573505"/>
              <a:gd name="connsiteY47" fmla="*/ 661182 h 5639966"/>
              <a:gd name="connsiteX48" fmla="*/ 141468 w 4573505"/>
              <a:gd name="connsiteY48" fmla="*/ 295423 h 5639966"/>
              <a:gd name="connsiteX49" fmla="*/ 14860 w 4573505"/>
              <a:gd name="connsiteY49" fmla="*/ 379829 h 5639966"/>
              <a:gd name="connsiteX50" fmla="*/ 268076 w 4573505"/>
              <a:gd name="connsiteY50" fmla="*/ 126609 h 5639966"/>
              <a:gd name="connsiteX51" fmla="*/ 856572 w 4573505"/>
              <a:gd name="connsiteY51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2083762 w 4573505"/>
              <a:gd name="connsiteY38" fmla="*/ 512459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2046907 w 4573505"/>
              <a:gd name="connsiteY39" fmla="*/ 4897976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674845 w 4573505"/>
              <a:gd name="connsiteY40" fmla="*/ 4192172 h 5639966"/>
              <a:gd name="connsiteX41" fmla="*/ 1618575 w 4573505"/>
              <a:gd name="connsiteY41" fmla="*/ 4121833 h 5639966"/>
              <a:gd name="connsiteX42" fmla="*/ 1801456 w 4573505"/>
              <a:gd name="connsiteY42" fmla="*/ 3671669 h 5639966"/>
              <a:gd name="connsiteX43" fmla="*/ 1435695 w 4573505"/>
              <a:gd name="connsiteY43" fmla="*/ 3038621 h 5639966"/>
              <a:gd name="connsiteX44" fmla="*/ 1393492 w 4573505"/>
              <a:gd name="connsiteY44" fmla="*/ 2504050 h 5639966"/>
              <a:gd name="connsiteX45" fmla="*/ 547084 w 4573505"/>
              <a:gd name="connsiteY45" fmla="*/ 2243798 h 5639966"/>
              <a:gd name="connsiteX46" fmla="*/ 71129 w 4573505"/>
              <a:gd name="connsiteY46" fmla="*/ 2489983 h 5639966"/>
              <a:gd name="connsiteX47" fmla="*/ 141466 w 4573505"/>
              <a:gd name="connsiteY47" fmla="*/ 1336433 h 5639966"/>
              <a:gd name="connsiteX48" fmla="*/ 792 w 4573505"/>
              <a:gd name="connsiteY48" fmla="*/ 661182 h 5639966"/>
              <a:gd name="connsiteX49" fmla="*/ 141468 w 4573505"/>
              <a:gd name="connsiteY49" fmla="*/ 295423 h 5639966"/>
              <a:gd name="connsiteX50" fmla="*/ 14860 w 4573505"/>
              <a:gd name="connsiteY50" fmla="*/ 379829 h 5639966"/>
              <a:gd name="connsiteX51" fmla="*/ 268076 w 4573505"/>
              <a:gd name="connsiteY51" fmla="*/ 126609 h 5639966"/>
              <a:gd name="connsiteX52" fmla="*/ 856572 w 4573505"/>
              <a:gd name="connsiteY52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74845 w 4573505"/>
              <a:gd name="connsiteY41" fmla="*/ 4192172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64674 w 4573505"/>
              <a:gd name="connsiteY40" fmla="*/ 4414985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93492 w 4573505"/>
              <a:gd name="connsiteY45" fmla="*/ 2504050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547084 w 4573505"/>
              <a:gd name="connsiteY46" fmla="*/ 2243798 h 5639966"/>
              <a:gd name="connsiteX47" fmla="*/ 71129 w 4573505"/>
              <a:gd name="connsiteY47" fmla="*/ 2489983 h 5639966"/>
              <a:gd name="connsiteX48" fmla="*/ 141466 w 4573505"/>
              <a:gd name="connsiteY48" fmla="*/ 1336433 h 5639966"/>
              <a:gd name="connsiteX49" fmla="*/ 792 w 4573505"/>
              <a:gd name="connsiteY49" fmla="*/ 661182 h 5639966"/>
              <a:gd name="connsiteX50" fmla="*/ 141468 w 4573505"/>
              <a:gd name="connsiteY50" fmla="*/ 295423 h 5639966"/>
              <a:gd name="connsiteX51" fmla="*/ 14860 w 4573505"/>
              <a:gd name="connsiteY51" fmla="*/ 379829 h 5639966"/>
              <a:gd name="connsiteX52" fmla="*/ 268076 w 4573505"/>
              <a:gd name="connsiteY52" fmla="*/ 126609 h 5639966"/>
              <a:gd name="connsiteX53" fmla="*/ 856572 w 4573505"/>
              <a:gd name="connsiteY53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547084 w 4573505"/>
              <a:gd name="connsiteY47" fmla="*/ 2243798 h 5639966"/>
              <a:gd name="connsiteX48" fmla="*/ 71129 w 4573505"/>
              <a:gd name="connsiteY48" fmla="*/ 2489983 h 5639966"/>
              <a:gd name="connsiteX49" fmla="*/ 141466 w 4573505"/>
              <a:gd name="connsiteY49" fmla="*/ 1336433 h 5639966"/>
              <a:gd name="connsiteX50" fmla="*/ 792 w 4573505"/>
              <a:gd name="connsiteY50" fmla="*/ 661182 h 5639966"/>
              <a:gd name="connsiteX51" fmla="*/ 141468 w 4573505"/>
              <a:gd name="connsiteY51" fmla="*/ 295423 h 5639966"/>
              <a:gd name="connsiteX52" fmla="*/ 14860 w 4573505"/>
              <a:gd name="connsiteY52" fmla="*/ 379829 h 5639966"/>
              <a:gd name="connsiteX53" fmla="*/ 268076 w 4573505"/>
              <a:gd name="connsiteY53" fmla="*/ 126609 h 5639966"/>
              <a:gd name="connsiteX54" fmla="*/ 856572 w 4573505"/>
              <a:gd name="connsiteY54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547084 w 4573505"/>
              <a:gd name="connsiteY48" fmla="*/ 2243798 h 5639966"/>
              <a:gd name="connsiteX49" fmla="*/ 71129 w 4573505"/>
              <a:gd name="connsiteY49" fmla="*/ 2489983 h 5639966"/>
              <a:gd name="connsiteX50" fmla="*/ 141466 w 4573505"/>
              <a:gd name="connsiteY50" fmla="*/ 1336433 h 5639966"/>
              <a:gd name="connsiteX51" fmla="*/ 792 w 4573505"/>
              <a:gd name="connsiteY51" fmla="*/ 661182 h 5639966"/>
              <a:gd name="connsiteX52" fmla="*/ 141468 w 4573505"/>
              <a:gd name="connsiteY52" fmla="*/ 295423 h 5639966"/>
              <a:gd name="connsiteX53" fmla="*/ 14860 w 4573505"/>
              <a:gd name="connsiteY53" fmla="*/ 379829 h 5639966"/>
              <a:gd name="connsiteX54" fmla="*/ 268076 w 4573505"/>
              <a:gd name="connsiteY54" fmla="*/ 126609 h 5639966"/>
              <a:gd name="connsiteX55" fmla="*/ 856572 w 4573505"/>
              <a:gd name="connsiteY55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547084 w 4573505"/>
              <a:gd name="connsiteY49" fmla="*/ 2243798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71129 w 4573505"/>
              <a:gd name="connsiteY50" fmla="*/ 2489983 h 5639966"/>
              <a:gd name="connsiteX51" fmla="*/ 141466 w 4573505"/>
              <a:gd name="connsiteY51" fmla="*/ 1336433 h 5639966"/>
              <a:gd name="connsiteX52" fmla="*/ 792 w 4573505"/>
              <a:gd name="connsiteY52" fmla="*/ 661182 h 5639966"/>
              <a:gd name="connsiteX53" fmla="*/ 141468 w 4573505"/>
              <a:gd name="connsiteY53" fmla="*/ 295423 h 5639966"/>
              <a:gd name="connsiteX54" fmla="*/ 14860 w 4573505"/>
              <a:gd name="connsiteY54" fmla="*/ 379829 h 5639966"/>
              <a:gd name="connsiteX55" fmla="*/ 268076 w 4573505"/>
              <a:gd name="connsiteY55" fmla="*/ 126609 h 5639966"/>
              <a:gd name="connsiteX56" fmla="*/ 856572 w 4573505"/>
              <a:gd name="connsiteY56" fmla="*/ 49238 h 5639966"/>
              <a:gd name="connsiteX0" fmla="*/ 856572 w 4573505"/>
              <a:gd name="connsiteY0" fmla="*/ 49238 h 5639966"/>
              <a:gd name="connsiteX1" fmla="*/ 1140275 w 4573505"/>
              <a:gd name="connsiteY1" fmla="*/ 0 h 5639966"/>
              <a:gd name="connsiteX2" fmla="*/ 1463833 w 4573505"/>
              <a:gd name="connsiteY2" fmla="*/ 14068 h 5639966"/>
              <a:gd name="connsiteX3" fmla="*/ 1576374 w 4573505"/>
              <a:gd name="connsiteY3" fmla="*/ 323558 h 5639966"/>
              <a:gd name="connsiteX4" fmla="*/ 2012473 w 4573505"/>
              <a:gd name="connsiteY4" fmla="*/ 478301 h 5639966"/>
              <a:gd name="connsiteX5" fmla="*/ 2265689 w 4573505"/>
              <a:gd name="connsiteY5" fmla="*/ 576777 h 5639966"/>
              <a:gd name="connsiteX6" fmla="*/ 2462639 w 4573505"/>
              <a:gd name="connsiteY6" fmla="*/ 337625 h 5639966"/>
              <a:gd name="connsiteX7" fmla="*/ 2786196 w 4573505"/>
              <a:gd name="connsiteY7" fmla="*/ 492370 h 5639966"/>
              <a:gd name="connsiteX8" fmla="*/ 3053483 w 4573505"/>
              <a:gd name="connsiteY8" fmla="*/ 520504 h 5639966"/>
              <a:gd name="connsiteX9" fmla="*/ 3250430 w 4573505"/>
              <a:gd name="connsiteY9" fmla="*/ 548642 h 5639966"/>
              <a:gd name="connsiteX10" fmla="*/ 3377038 w 4573505"/>
              <a:gd name="connsiteY10" fmla="*/ 1026942 h 5639966"/>
              <a:gd name="connsiteX11" fmla="*/ 3545850 w 4573505"/>
              <a:gd name="connsiteY11" fmla="*/ 1463041 h 5639966"/>
              <a:gd name="connsiteX12" fmla="*/ 3813135 w 4573505"/>
              <a:gd name="connsiteY12" fmla="*/ 1786597 h 5639966"/>
              <a:gd name="connsiteX13" fmla="*/ 4038218 w 4573505"/>
              <a:gd name="connsiteY13" fmla="*/ 2124222 h 5639966"/>
              <a:gd name="connsiteX14" fmla="*/ 4572791 w 4573505"/>
              <a:gd name="connsiteY14" fmla="*/ 2011680 h 5639966"/>
              <a:gd name="connsiteX15" fmla="*/ 4150760 w 4573505"/>
              <a:gd name="connsiteY15" fmla="*/ 2743200 h 5639966"/>
              <a:gd name="connsiteX16" fmla="*/ 3599992 w 4573505"/>
              <a:gd name="connsiteY16" fmla="*/ 3364451 h 5639966"/>
              <a:gd name="connsiteX17" fmla="*/ 3612524 w 4573505"/>
              <a:gd name="connsiteY17" fmla="*/ 3481535 h 5639966"/>
              <a:gd name="connsiteX18" fmla="*/ 3607762 w 4573505"/>
              <a:gd name="connsiteY18" fmla="*/ 3548210 h 5639966"/>
              <a:gd name="connsiteX19" fmla="*/ 3650184 w 4573505"/>
              <a:gd name="connsiteY19" fmla="*/ 3798277 h 5639966"/>
              <a:gd name="connsiteX20" fmla="*/ 3698249 w 4573505"/>
              <a:gd name="connsiteY20" fmla="*/ 3957784 h 5639966"/>
              <a:gd name="connsiteX21" fmla="*/ 3696270 w 4573505"/>
              <a:gd name="connsiteY21" fmla="*/ 4113408 h 5639966"/>
              <a:gd name="connsiteX22" fmla="*/ 3391324 w 4573505"/>
              <a:gd name="connsiteY22" fmla="*/ 4361425 h 5639966"/>
              <a:gd name="connsiteX23" fmla="*/ 3297613 w 4573505"/>
              <a:gd name="connsiteY23" fmla="*/ 4464221 h 5639966"/>
              <a:gd name="connsiteX24" fmla="*/ 3407737 w 4573505"/>
              <a:gd name="connsiteY24" fmla="*/ 4710260 h 5639966"/>
              <a:gd name="connsiteX25" fmla="*/ 3405172 w 4573505"/>
              <a:gd name="connsiteY25" fmla="*/ 4825219 h 5639966"/>
              <a:gd name="connsiteX26" fmla="*/ 3166242 w 4573505"/>
              <a:gd name="connsiteY26" fmla="*/ 4910724 h 5639966"/>
              <a:gd name="connsiteX27" fmla="*/ 3179137 w 4573505"/>
              <a:gd name="connsiteY27" fmla="*/ 4991247 h 5639966"/>
              <a:gd name="connsiteX28" fmla="*/ 3164849 w 4573505"/>
              <a:gd name="connsiteY28" fmla="*/ 5072210 h 5639966"/>
              <a:gd name="connsiteX29" fmla="*/ 3055312 w 4573505"/>
              <a:gd name="connsiteY29" fmla="*/ 5205560 h 5639966"/>
              <a:gd name="connsiteX30" fmla="*/ 2969733 w 4573505"/>
              <a:gd name="connsiteY30" fmla="*/ 5358765 h 5639966"/>
              <a:gd name="connsiteX31" fmla="*/ 2907674 w 4573505"/>
              <a:gd name="connsiteY31" fmla="*/ 5448447 h 5639966"/>
              <a:gd name="connsiteX32" fmla="*/ 2788612 w 4573505"/>
              <a:gd name="connsiteY32" fmla="*/ 5510360 h 5639966"/>
              <a:gd name="connsiteX33" fmla="*/ 2669550 w 4573505"/>
              <a:gd name="connsiteY33" fmla="*/ 5557985 h 5639966"/>
              <a:gd name="connsiteX34" fmla="*/ 2530628 w 4573505"/>
              <a:gd name="connsiteY34" fmla="*/ 5577841 h 5639966"/>
              <a:gd name="connsiteX35" fmla="*/ 2283787 w 4573505"/>
              <a:gd name="connsiteY35" fmla="*/ 5638948 h 5639966"/>
              <a:gd name="connsiteX36" fmla="*/ 2174249 w 4573505"/>
              <a:gd name="connsiteY36" fmla="*/ 5557985 h 5639966"/>
              <a:gd name="connsiteX37" fmla="*/ 2093287 w 4573505"/>
              <a:gd name="connsiteY37" fmla="*/ 5291285 h 5639966"/>
              <a:gd name="connsiteX38" fmla="*/ 1993274 w 4573505"/>
              <a:gd name="connsiteY38" fmla="*/ 5143647 h 5639966"/>
              <a:gd name="connsiteX39" fmla="*/ 1904032 w 4573505"/>
              <a:gd name="connsiteY39" fmla="*/ 4888451 h 5639966"/>
              <a:gd name="connsiteX40" fmla="*/ 1726574 w 4573505"/>
              <a:gd name="connsiteY40" fmla="*/ 4462610 h 5639966"/>
              <a:gd name="connsiteX41" fmla="*/ 1622457 w 4573505"/>
              <a:gd name="connsiteY41" fmla="*/ 4263609 h 5639966"/>
              <a:gd name="connsiteX42" fmla="*/ 1618575 w 4573505"/>
              <a:gd name="connsiteY42" fmla="*/ 4121833 h 5639966"/>
              <a:gd name="connsiteX43" fmla="*/ 1801456 w 4573505"/>
              <a:gd name="connsiteY43" fmla="*/ 3671669 h 5639966"/>
              <a:gd name="connsiteX44" fmla="*/ 1435695 w 4573505"/>
              <a:gd name="connsiteY44" fmla="*/ 3038621 h 5639966"/>
              <a:gd name="connsiteX45" fmla="*/ 1388730 w 4573505"/>
              <a:gd name="connsiteY45" fmla="*/ 2565962 h 5639966"/>
              <a:gd name="connsiteX46" fmla="*/ 1216987 w 4573505"/>
              <a:gd name="connsiteY46" fmla="*/ 2562372 h 5639966"/>
              <a:gd name="connsiteX47" fmla="*/ 969337 w 4573505"/>
              <a:gd name="connsiteY47" fmla="*/ 2362347 h 5639966"/>
              <a:gd name="connsiteX48" fmla="*/ 693112 w 4573505"/>
              <a:gd name="connsiteY48" fmla="*/ 2438547 h 5639966"/>
              <a:gd name="connsiteX49" fmla="*/ 437546 w 4573505"/>
              <a:gd name="connsiteY49" fmla="*/ 2420010 h 5639966"/>
              <a:gd name="connsiteX50" fmla="*/ 250199 w 4573505"/>
              <a:gd name="connsiteY50" fmla="*/ 2495697 h 5639966"/>
              <a:gd name="connsiteX51" fmla="*/ 71129 w 4573505"/>
              <a:gd name="connsiteY51" fmla="*/ 2489983 h 5639966"/>
              <a:gd name="connsiteX52" fmla="*/ 141466 w 4573505"/>
              <a:gd name="connsiteY52" fmla="*/ 1336433 h 5639966"/>
              <a:gd name="connsiteX53" fmla="*/ 792 w 4573505"/>
              <a:gd name="connsiteY53" fmla="*/ 661182 h 5639966"/>
              <a:gd name="connsiteX54" fmla="*/ 141468 w 4573505"/>
              <a:gd name="connsiteY54" fmla="*/ 295423 h 5639966"/>
              <a:gd name="connsiteX55" fmla="*/ 14860 w 4573505"/>
              <a:gd name="connsiteY55" fmla="*/ 379829 h 5639966"/>
              <a:gd name="connsiteX56" fmla="*/ 268076 w 4573505"/>
              <a:gd name="connsiteY56" fmla="*/ 126609 h 5639966"/>
              <a:gd name="connsiteX57" fmla="*/ 856572 w 4573505"/>
              <a:gd name="connsiteY57" fmla="*/ 49238 h 5639966"/>
              <a:gd name="connsiteX0" fmla="*/ 1280980 w 4997913"/>
              <a:gd name="connsiteY0" fmla="*/ 49238 h 5639966"/>
              <a:gd name="connsiteX1" fmla="*/ 1564683 w 4997913"/>
              <a:gd name="connsiteY1" fmla="*/ 0 h 5639966"/>
              <a:gd name="connsiteX2" fmla="*/ 1888241 w 4997913"/>
              <a:gd name="connsiteY2" fmla="*/ 14068 h 5639966"/>
              <a:gd name="connsiteX3" fmla="*/ 2000782 w 4997913"/>
              <a:gd name="connsiteY3" fmla="*/ 323558 h 5639966"/>
              <a:gd name="connsiteX4" fmla="*/ 2436881 w 4997913"/>
              <a:gd name="connsiteY4" fmla="*/ 478301 h 5639966"/>
              <a:gd name="connsiteX5" fmla="*/ 2690097 w 4997913"/>
              <a:gd name="connsiteY5" fmla="*/ 576777 h 5639966"/>
              <a:gd name="connsiteX6" fmla="*/ 2887047 w 4997913"/>
              <a:gd name="connsiteY6" fmla="*/ 337625 h 5639966"/>
              <a:gd name="connsiteX7" fmla="*/ 3210604 w 4997913"/>
              <a:gd name="connsiteY7" fmla="*/ 492370 h 5639966"/>
              <a:gd name="connsiteX8" fmla="*/ 3477891 w 4997913"/>
              <a:gd name="connsiteY8" fmla="*/ 520504 h 5639966"/>
              <a:gd name="connsiteX9" fmla="*/ 3674838 w 4997913"/>
              <a:gd name="connsiteY9" fmla="*/ 548642 h 5639966"/>
              <a:gd name="connsiteX10" fmla="*/ 3801446 w 4997913"/>
              <a:gd name="connsiteY10" fmla="*/ 1026942 h 5639966"/>
              <a:gd name="connsiteX11" fmla="*/ 3970258 w 4997913"/>
              <a:gd name="connsiteY11" fmla="*/ 1463041 h 5639966"/>
              <a:gd name="connsiteX12" fmla="*/ 4237543 w 4997913"/>
              <a:gd name="connsiteY12" fmla="*/ 1786597 h 5639966"/>
              <a:gd name="connsiteX13" fmla="*/ 4462626 w 4997913"/>
              <a:gd name="connsiteY13" fmla="*/ 2124222 h 5639966"/>
              <a:gd name="connsiteX14" fmla="*/ 4997199 w 4997913"/>
              <a:gd name="connsiteY14" fmla="*/ 2011680 h 5639966"/>
              <a:gd name="connsiteX15" fmla="*/ 4575168 w 4997913"/>
              <a:gd name="connsiteY15" fmla="*/ 2743200 h 5639966"/>
              <a:gd name="connsiteX16" fmla="*/ 4024400 w 4997913"/>
              <a:gd name="connsiteY16" fmla="*/ 3364451 h 5639966"/>
              <a:gd name="connsiteX17" fmla="*/ 4036932 w 4997913"/>
              <a:gd name="connsiteY17" fmla="*/ 3481535 h 5639966"/>
              <a:gd name="connsiteX18" fmla="*/ 4032170 w 4997913"/>
              <a:gd name="connsiteY18" fmla="*/ 3548210 h 5639966"/>
              <a:gd name="connsiteX19" fmla="*/ 4074592 w 4997913"/>
              <a:gd name="connsiteY19" fmla="*/ 3798277 h 5639966"/>
              <a:gd name="connsiteX20" fmla="*/ 4122657 w 4997913"/>
              <a:gd name="connsiteY20" fmla="*/ 3957784 h 5639966"/>
              <a:gd name="connsiteX21" fmla="*/ 4120678 w 4997913"/>
              <a:gd name="connsiteY21" fmla="*/ 4113408 h 5639966"/>
              <a:gd name="connsiteX22" fmla="*/ 3815732 w 4997913"/>
              <a:gd name="connsiteY22" fmla="*/ 4361425 h 5639966"/>
              <a:gd name="connsiteX23" fmla="*/ 3722021 w 4997913"/>
              <a:gd name="connsiteY23" fmla="*/ 4464221 h 5639966"/>
              <a:gd name="connsiteX24" fmla="*/ 3832145 w 4997913"/>
              <a:gd name="connsiteY24" fmla="*/ 4710260 h 5639966"/>
              <a:gd name="connsiteX25" fmla="*/ 3829580 w 4997913"/>
              <a:gd name="connsiteY25" fmla="*/ 4825219 h 5639966"/>
              <a:gd name="connsiteX26" fmla="*/ 3590650 w 4997913"/>
              <a:gd name="connsiteY26" fmla="*/ 4910724 h 5639966"/>
              <a:gd name="connsiteX27" fmla="*/ 3603545 w 4997913"/>
              <a:gd name="connsiteY27" fmla="*/ 4991247 h 5639966"/>
              <a:gd name="connsiteX28" fmla="*/ 3589257 w 4997913"/>
              <a:gd name="connsiteY28" fmla="*/ 5072210 h 5639966"/>
              <a:gd name="connsiteX29" fmla="*/ 3479720 w 4997913"/>
              <a:gd name="connsiteY29" fmla="*/ 5205560 h 5639966"/>
              <a:gd name="connsiteX30" fmla="*/ 3394141 w 4997913"/>
              <a:gd name="connsiteY30" fmla="*/ 5358765 h 5639966"/>
              <a:gd name="connsiteX31" fmla="*/ 3332082 w 4997913"/>
              <a:gd name="connsiteY31" fmla="*/ 5448447 h 5639966"/>
              <a:gd name="connsiteX32" fmla="*/ 3213020 w 4997913"/>
              <a:gd name="connsiteY32" fmla="*/ 5510360 h 5639966"/>
              <a:gd name="connsiteX33" fmla="*/ 3093958 w 4997913"/>
              <a:gd name="connsiteY33" fmla="*/ 5557985 h 5639966"/>
              <a:gd name="connsiteX34" fmla="*/ 2955036 w 4997913"/>
              <a:gd name="connsiteY34" fmla="*/ 5577841 h 5639966"/>
              <a:gd name="connsiteX35" fmla="*/ 2708195 w 4997913"/>
              <a:gd name="connsiteY35" fmla="*/ 5638948 h 5639966"/>
              <a:gd name="connsiteX36" fmla="*/ 2598657 w 4997913"/>
              <a:gd name="connsiteY36" fmla="*/ 5557985 h 5639966"/>
              <a:gd name="connsiteX37" fmla="*/ 2517695 w 4997913"/>
              <a:gd name="connsiteY37" fmla="*/ 5291285 h 5639966"/>
              <a:gd name="connsiteX38" fmla="*/ 2417682 w 4997913"/>
              <a:gd name="connsiteY38" fmla="*/ 5143647 h 5639966"/>
              <a:gd name="connsiteX39" fmla="*/ 2328440 w 4997913"/>
              <a:gd name="connsiteY39" fmla="*/ 4888451 h 5639966"/>
              <a:gd name="connsiteX40" fmla="*/ 2150982 w 4997913"/>
              <a:gd name="connsiteY40" fmla="*/ 4462610 h 5639966"/>
              <a:gd name="connsiteX41" fmla="*/ 2046865 w 4997913"/>
              <a:gd name="connsiteY41" fmla="*/ 4263609 h 5639966"/>
              <a:gd name="connsiteX42" fmla="*/ 2042983 w 4997913"/>
              <a:gd name="connsiteY42" fmla="*/ 4121833 h 5639966"/>
              <a:gd name="connsiteX43" fmla="*/ 2225864 w 4997913"/>
              <a:gd name="connsiteY43" fmla="*/ 3671669 h 5639966"/>
              <a:gd name="connsiteX44" fmla="*/ 1860103 w 4997913"/>
              <a:gd name="connsiteY44" fmla="*/ 3038621 h 5639966"/>
              <a:gd name="connsiteX45" fmla="*/ 1813138 w 4997913"/>
              <a:gd name="connsiteY45" fmla="*/ 2565962 h 5639966"/>
              <a:gd name="connsiteX46" fmla="*/ 1641395 w 4997913"/>
              <a:gd name="connsiteY46" fmla="*/ 2562372 h 5639966"/>
              <a:gd name="connsiteX47" fmla="*/ 1393745 w 4997913"/>
              <a:gd name="connsiteY47" fmla="*/ 2362347 h 5639966"/>
              <a:gd name="connsiteX48" fmla="*/ 1117520 w 4997913"/>
              <a:gd name="connsiteY48" fmla="*/ 2438547 h 5639966"/>
              <a:gd name="connsiteX49" fmla="*/ 861954 w 4997913"/>
              <a:gd name="connsiteY49" fmla="*/ 2420010 h 5639966"/>
              <a:gd name="connsiteX50" fmla="*/ 674607 w 4997913"/>
              <a:gd name="connsiteY50" fmla="*/ 2495697 h 5639966"/>
              <a:gd name="connsiteX51" fmla="*/ 237 w 4997913"/>
              <a:gd name="connsiteY51" fmla="*/ 2013733 h 5639966"/>
              <a:gd name="connsiteX52" fmla="*/ 565874 w 4997913"/>
              <a:gd name="connsiteY52" fmla="*/ 1336433 h 5639966"/>
              <a:gd name="connsiteX53" fmla="*/ 425200 w 4997913"/>
              <a:gd name="connsiteY53" fmla="*/ 661182 h 5639966"/>
              <a:gd name="connsiteX54" fmla="*/ 565876 w 4997913"/>
              <a:gd name="connsiteY54" fmla="*/ 295423 h 5639966"/>
              <a:gd name="connsiteX55" fmla="*/ 439268 w 4997913"/>
              <a:gd name="connsiteY55" fmla="*/ 379829 h 5639966"/>
              <a:gd name="connsiteX56" fmla="*/ 692484 w 4997913"/>
              <a:gd name="connsiteY56" fmla="*/ 126609 h 5639966"/>
              <a:gd name="connsiteX57" fmla="*/ 1280980 w 4997913"/>
              <a:gd name="connsiteY57" fmla="*/ 49238 h 5639966"/>
              <a:gd name="connsiteX0" fmla="*/ 1281532 w 4998465"/>
              <a:gd name="connsiteY0" fmla="*/ 49238 h 5639966"/>
              <a:gd name="connsiteX1" fmla="*/ 1565235 w 4998465"/>
              <a:gd name="connsiteY1" fmla="*/ 0 h 5639966"/>
              <a:gd name="connsiteX2" fmla="*/ 1888793 w 4998465"/>
              <a:gd name="connsiteY2" fmla="*/ 14068 h 5639966"/>
              <a:gd name="connsiteX3" fmla="*/ 2001334 w 4998465"/>
              <a:gd name="connsiteY3" fmla="*/ 323558 h 5639966"/>
              <a:gd name="connsiteX4" fmla="*/ 2437433 w 4998465"/>
              <a:gd name="connsiteY4" fmla="*/ 478301 h 5639966"/>
              <a:gd name="connsiteX5" fmla="*/ 2690649 w 4998465"/>
              <a:gd name="connsiteY5" fmla="*/ 576777 h 5639966"/>
              <a:gd name="connsiteX6" fmla="*/ 2887599 w 4998465"/>
              <a:gd name="connsiteY6" fmla="*/ 337625 h 5639966"/>
              <a:gd name="connsiteX7" fmla="*/ 3211156 w 4998465"/>
              <a:gd name="connsiteY7" fmla="*/ 492370 h 5639966"/>
              <a:gd name="connsiteX8" fmla="*/ 3478443 w 4998465"/>
              <a:gd name="connsiteY8" fmla="*/ 520504 h 5639966"/>
              <a:gd name="connsiteX9" fmla="*/ 3675390 w 4998465"/>
              <a:gd name="connsiteY9" fmla="*/ 548642 h 5639966"/>
              <a:gd name="connsiteX10" fmla="*/ 3801998 w 4998465"/>
              <a:gd name="connsiteY10" fmla="*/ 1026942 h 5639966"/>
              <a:gd name="connsiteX11" fmla="*/ 3970810 w 4998465"/>
              <a:gd name="connsiteY11" fmla="*/ 1463041 h 5639966"/>
              <a:gd name="connsiteX12" fmla="*/ 4238095 w 4998465"/>
              <a:gd name="connsiteY12" fmla="*/ 1786597 h 5639966"/>
              <a:gd name="connsiteX13" fmla="*/ 4463178 w 4998465"/>
              <a:gd name="connsiteY13" fmla="*/ 2124222 h 5639966"/>
              <a:gd name="connsiteX14" fmla="*/ 4997751 w 4998465"/>
              <a:gd name="connsiteY14" fmla="*/ 2011680 h 5639966"/>
              <a:gd name="connsiteX15" fmla="*/ 4575720 w 4998465"/>
              <a:gd name="connsiteY15" fmla="*/ 2743200 h 5639966"/>
              <a:gd name="connsiteX16" fmla="*/ 4024952 w 4998465"/>
              <a:gd name="connsiteY16" fmla="*/ 3364451 h 5639966"/>
              <a:gd name="connsiteX17" fmla="*/ 4037484 w 4998465"/>
              <a:gd name="connsiteY17" fmla="*/ 3481535 h 5639966"/>
              <a:gd name="connsiteX18" fmla="*/ 4032722 w 4998465"/>
              <a:gd name="connsiteY18" fmla="*/ 3548210 h 5639966"/>
              <a:gd name="connsiteX19" fmla="*/ 4075144 w 4998465"/>
              <a:gd name="connsiteY19" fmla="*/ 3798277 h 5639966"/>
              <a:gd name="connsiteX20" fmla="*/ 4123209 w 4998465"/>
              <a:gd name="connsiteY20" fmla="*/ 3957784 h 5639966"/>
              <a:gd name="connsiteX21" fmla="*/ 4121230 w 4998465"/>
              <a:gd name="connsiteY21" fmla="*/ 4113408 h 5639966"/>
              <a:gd name="connsiteX22" fmla="*/ 3816284 w 4998465"/>
              <a:gd name="connsiteY22" fmla="*/ 4361425 h 5639966"/>
              <a:gd name="connsiteX23" fmla="*/ 3722573 w 4998465"/>
              <a:gd name="connsiteY23" fmla="*/ 4464221 h 5639966"/>
              <a:gd name="connsiteX24" fmla="*/ 3832697 w 4998465"/>
              <a:gd name="connsiteY24" fmla="*/ 4710260 h 5639966"/>
              <a:gd name="connsiteX25" fmla="*/ 3830132 w 4998465"/>
              <a:gd name="connsiteY25" fmla="*/ 4825219 h 5639966"/>
              <a:gd name="connsiteX26" fmla="*/ 3591202 w 4998465"/>
              <a:gd name="connsiteY26" fmla="*/ 4910724 h 5639966"/>
              <a:gd name="connsiteX27" fmla="*/ 3604097 w 4998465"/>
              <a:gd name="connsiteY27" fmla="*/ 4991247 h 5639966"/>
              <a:gd name="connsiteX28" fmla="*/ 3589809 w 4998465"/>
              <a:gd name="connsiteY28" fmla="*/ 5072210 h 5639966"/>
              <a:gd name="connsiteX29" fmla="*/ 3480272 w 4998465"/>
              <a:gd name="connsiteY29" fmla="*/ 5205560 h 5639966"/>
              <a:gd name="connsiteX30" fmla="*/ 3394693 w 4998465"/>
              <a:gd name="connsiteY30" fmla="*/ 5358765 h 5639966"/>
              <a:gd name="connsiteX31" fmla="*/ 3332634 w 4998465"/>
              <a:gd name="connsiteY31" fmla="*/ 5448447 h 5639966"/>
              <a:gd name="connsiteX32" fmla="*/ 3213572 w 4998465"/>
              <a:gd name="connsiteY32" fmla="*/ 5510360 h 5639966"/>
              <a:gd name="connsiteX33" fmla="*/ 3094510 w 4998465"/>
              <a:gd name="connsiteY33" fmla="*/ 5557985 h 5639966"/>
              <a:gd name="connsiteX34" fmla="*/ 2955588 w 4998465"/>
              <a:gd name="connsiteY34" fmla="*/ 5577841 h 5639966"/>
              <a:gd name="connsiteX35" fmla="*/ 2708747 w 4998465"/>
              <a:gd name="connsiteY35" fmla="*/ 5638948 h 5639966"/>
              <a:gd name="connsiteX36" fmla="*/ 2599209 w 4998465"/>
              <a:gd name="connsiteY36" fmla="*/ 5557985 h 5639966"/>
              <a:gd name="connsiteX37" fmla="*/ 2518247 w 4998465"/>
              <a:gd name="connsiteY37" fmla="*/ 5291285 h 5639966"/>
              <a:gd name="connsiteX38" fmla="*/ 2418234 w 4998465"/>
              <a:gd name="connsiteY38" fmla="*/ 5143647 h 5639966"/>
              <a:gd name="connsiteX39" fmla="*/ 2328992 w 4998465"/>
              <a:gd name="connsiteY39" fmla="*/ 4888451 h 5639966"/>
              <a:gd name="connsiteX40" fmla="*/ 2151534 w 4998465"/>
              <a:gd name="connsiteY40" fmla="*/ 4462610 h 5639966"/>
              <a:gd name="connsiteX41" fmla="*/ 2047417 w 4998465"/>
              <a:gd name="connsiteY41" fmla="*/ 4263609 h 5639966"/>
              <a:gd name="connsiteX42" fmla="*/ 2043535 w 4998465"/>
              <a:gd name="connsiteY42" fmla="*/ 4121833 h 5639966"/>
              <a:gd name="connsiteX43" fmla="*/ 2226416 w 4998465"/>
              <a:gd name="connsiteY43" fmla="*/ 3671669 h 5639966"/>
              <a:gd name="connsiteX44" fmla="*/ 1860655 w 4998465"/>
              <a:gd name="connsiteY44" fmla="*/ 3038621 h 5639966"/>
              <a:gd name="connsiteX45" fmla="*/ 1813690 w 4998465"/>
              <a:gd name="connsiteY45" fmla="*/ 2565962 h 5639966"/>
              <a:gd name="connsiteX46" fmla="*/ 1641947 w 4998465"/>
              <a:gd name="connsiteY46" fmla="*/ 2562372 h 5639966"/>
              <a:gd name="connsiteX47" fmla="*/ 1394297 w 4998465"/>
              <a:gd name="connsiteY47" fmla="*/ 2362347 h 5639966"/>
              <a:gd name="connsiteX48" fmla="*/ 1118072 w 4998465"/>
              <a:gd name="connsiteY48" fmla="*/ 2438547 h 5639966"/>
              <a:gd name="connsiteX49" fmla="*/ 862506 w 4998465"/>
              <a:gd name="connsiteY49" fmla="*/ 2420010 h 5639966"/>
              <a:gd name="connsiteX50" fmla="*/ 675159 w 4998465"/>
              <a:gd name="connsiteY50" fmla="*/ 2495697 h 5639966"/>
              <a:gd name="connsiteX51" fmla="*/ 789 w 4998465"/>
              <a:gd name="connsiteY51" fmla="*/ 2013733 h 5639966"/>
              <a:gd name="connsiteX52" fmla="*/ 171139 w 4998465"/>
              <a:gd name="connsiteY52" fmla="*/ 1317383 h 5639966"/>
              <a:gd name="connsiteX53" fmla="*/ 425752 w 4998465"/>
              <a:gd name="connsiteY53" fmla="*/ 661182 h 5639966"/>
              <a:gd name="connsiteX54" fmla="*/ 566428 w 4998465"/>
              <a:gd name="connsiteY54" fmla="*/ 295423 h 5639966"/>
              <a:gd name="connsiteX55" fmla="*/ 439820 w 4998465"/>
              <a:gd name="connsiteY55" fmla="*/ 379829 h 5639966"/>
              <a:gd name="connsiteX56" fmla="*/ 693036 w 4998465"/>
              <a:gd name="connsiteY56" fmla="*/ 126609 h 5639966"/>
              <a:gd name="connsiteX57" fmla="*/ 1281532 w 4998465"/>
              <a:gd name="connsiteY57" fmla="*/ 49238 h 5639966"/>
              <a:gd name="connsiteX0" fmla="*/ 1282172 w 4999105"/>
              <a:gd name="connsiteY0" fmla="*/ 49238 h 5639966"/>
              <a:gd name="connsiteX1" fmla="*/ 1565875 w 4999105"/>
              <a:gd name="connsiteY1" fmla="*/ 0 h 5639966"/>
              <a:gd name="connsiteX2" fmla="*/ 1889433 w 4999105"/>
              <a:gd name="connsiteY2" fmla="*/ 14068 h 5639966"/>
              <a:gd name="connsiteX3" fmla="*/ 2001974 w 4999105"/>
              <a:gd name="connsiteY3" fmla="*/ 323558 h 5639966"/>
              <a:gd name="connsiteX4" fmla="*/ 2438073 w 4999105"/>
              <a:gd name="connsiteY4" fmla="*/ 478301 h 5639966"/>
              <a:gd name="connsiteX5" fmla="*/ 2691289 w 4999105"/>
              <a:gd name="connsiteY5" fmla="*/ 576777 h 5639966"/>
              <a:gd name="connsiteX6" fmla="*/ 2888239 w 4999105"/>
              <a:gd name="connsiteY6" fmla="*/ 337625 h 5639966"/>
              <a:gd name="connsiteX7" fmla="*/ 3211796 w 4999105"/>
              <a:gd name="connsiteY7" fmla="*/ 492370 h 5639966"/>
              <a:gd name="connsiteX8" fmla="*/ 3479083 w 4999105"/>
              <a:gd name="connsiteY8" fmla="*/ 520504 h 5639966"/>
              <a:gd name="connsiteX9" fmla="*/ 3676030 w 4999105"/>
              <a:gd name="connsiteY9" fmla="*/ 548642 h 5639966"/>
              <a:gd name="connsiteX10" fmla="*/ 3802638 w 4999105"/>
              <a:gd name="connsiteY10" fmla="*/ 1026942 h 5639966"/>
              <a:gd name="connsiteX11" fmla="*/ 3971450 w 4999105"/>
              <a:gd name="connsiteY11" fmla="*/ 1463041 h 5639966"/>
              <a:gd name="connsiteX12" fmla="*/ 4238735 w 4999105"/>
              <a:gd name="connsiteY12" fmla="*/ 1786597 h 5639966"/>
              <a:gd name="connsiteX13" fmla="*/ 4463818 w 4999105"/>
              <a:gd name="connsiteY13" fmla="*/ 2124222 h 5639966"/>
              <a:gd name="connsiteX14" fmla="*/ 4998391 w 4999105"/>
              <a:gd name="connsiteY14" fmla="*/ 2011680 h 5639966"/>
              <a:gd name="connsiteX15" fmla="*/ 4576360 w 4999105"/>
              <a:gd name="connsiteY15" fmla="*/ 2743200 h 5639966"/>
              <a:gd name="connsiteX16" fmla="*/ 4025592 w 4999105"/>
              <a:gd name="connsiteY16" fmla="*/ 3364451 h 5639966"/>
              <a:gd name="connsiteX17" fmla="*/ 4038124 w 4999105"/>
              <a:gd name="connsiteY17" fmla="*/ 3481535 h 5639966"/>
              <a:gd name="connsiteX18" fmla="*/ 4033362 w 4999105"/>
              <a:gd name="connsiteY18" fmla="*/ 3548210 h 5639966"/>
              <a:gd name="connsiteX19" fmla="*/ 4075784 w 4999105"/>
              <a:gd name="connsiteY19" fmla="*/ 3798277 h 5639966"/>
              <a:gd name="connsiteX20" fmla="*/ 4123849 w 4999105"/>
              <a:gd name="connsiteY20" fmla="*/ 3957784 h 5639966"/>
              <a:gd name="connsiteX21" fmla="*/ 4121870 w 4999105"/>
              <a:gd name="connsiteY21" fmla="*/ 4113408 h 5639966"/>
              <a:gd name="connsiteX22" fmla="*/ 3816924 w 4999105"/>
              <a:gd name="connsiteY22" fmla="*/ 4361425 h 5639966"/>
              <a:gd name="connsiteX23" fmla="*/ 3723213 w 4999105"/>
              <a:gd name="connsiteY23" fmla="*/ 4464221 h 5639966"/>
              <a:gd name="connsiteX24" fmla="*/ 3833337 w 4999105"/>
              <a:gd name="connsiteY24" fmla="*/ 4710260 h 5639966"/>
              <a:gd name="connsiteX25" fmla="*/ 3830772 w 4999105"/>
              <a:gd name="connsiteY25" fmla="*/ 4825219 h 5639966"/>
              <a:gd name="connsiteX26" fmla="*/ 3591842 w 4999105"/>
              <a:gd name="connsiteY26" fmla="*/ 4910724 h 5639966"/>
              <a:gd name="connsiteX27" fmla="*/ 3604737 w 4999105"/>
              <a:gd name="connsiteY27" fmla="*/ 4991247 h 5639966"/>
              <a:gd name="connsiteX28" fmla="*/ 3590449 w 4999105"/>
              <a:gd name="connsiteY28" fmla="*/ 5072210 h 5639966"/>
              <a:gd name="connsiteX29" fmla="*/ 3480912 w 4999105"/>
              <a:gd name="connsiteY29" fmla="*/ 5205560 h 5639966"/>
              <a:gd name="connsiteX30" fmla="*/ 3395333 w 4999105"/>
              <a:gd name="connsiteY30" fmla="*/ 5358765 h 5639966"/>
              <a:gd name="connsiteX31" fmla="*/ 3333274 w 4999105"/>
              <a:gd name="connsiteY31" fmla="*/ 5448447 h 5639966"/>
              <a:gd name="connsiteX32" fmla="*/ 3214212 w 4999105"/>
              <a:gd name="connsiteY32" fmla="*/ 5510360 h 5639966"/>
              <a:gd name="connsiteX33" fmla="*/ 3095150 w 4999105"/>
              <a:gd name="connsiteY33" fmla="*/ 5557985 h 5639966"/>
              <a:gd name="connsiteX34" fmla="*/ 2956228 w 4999105"/>
              <a:gd name="connsiteY34" fmla="*/ 5577841 h 5639966"/>
              <a:gd name="connsiteX35" fmla="*/ 2709387 w 4999105"/>
              <a:gd name="connsiteY35" fmla="*/ 5638948 h 5639966"/>
              <a:gd name="connsiteX36" fmla="*/ 2599849 w 4999105"/>
              <a:gd name="connsiteY36" fmla="*/ 5557985 h 5639966"/>
              <a:gd name="connsiteX37" fmla="*/ 2518887 w 4999105"/>
              <a:gd name="connsiteY37" fmla="*/ 5291285 h 5639966"/>
              <a:gd name="connsiteX38" fmla="*/ 2418874 w 4999105"/>
              <a:gd name="connsiteY38" fmla="*/ 5143647 h 5639966"/>
              <a:gd name="connsiteX39" fmla="*/ 2329632 w 4999105"/>
              <a:gd name="connsiteY39" fmla="*/ 4888451 h 5639966"/>
              <a:gd name="connsiteX40" fmla="*/ 2152174 w 4999105"/>
              <a:gd name="connsiteY40" fmla="*/ 4462610 h 5639966"/>
              <a:gd name="connsiteX41" fmla="*/ 2048057 w 4999105"/>
              <a:gd name="connsiteY41" fmla="*/ 4263609 h 5639966"/>
              <a:gd name="connsiteX42" fmla="*/ 2044175 w 4999105"/>
              <a:gd name="connsiteY42" fmla="*/ 4121833 h 5639966"/>
              <a:gd name="connsiteX43" fmla="*/ 2227056 w 4999105"/>
              <a:gd name="connsiteY43" fmla="*/ 3671669 h 5639966"/>
              <a:gd name="connsiteX44" fmla="*/ 1861295 w 4999105"/>
              <a:gd name="connsiteY44" fmla="*/ 3038621 h 5639966"/>
              <a:gd name="connsiteX45" fmla="*/ 1814330 w 4999105"/>
              <a:gd name="connsiteY45" fmla="*/ 2565962 h 5639966"/>
              <a:gd name="connsiteX46" fmla="*/ 1642587 w 4999105"/>
              <a:gd name="connsiteY46" fmla="*/ 2562372 h 5639966"/>
              <a:gd name="connsiteX47" fmla="*/ 1394937 w 4999105"/>
              <a:gd name="connsiteY47" fmla="*/ 2362347 h 5639966"/>
              <a:gd name="connsiteX48" fmla="*/ 1118712 w 4999105"/>
              <a:gd name="connsiteY48" fmla="*/ 2438547 h 5639966"/>
              <a:gd name="connsiteX49" fmla="*/ 863146 w 4999105"/>
              <a:gd name="connsiteY49" fmla="*/ 2420010 h 5639966"/>
              <a:gd name="connsiteX50" fmla="*/ 675799 w 4999105"/>
              <a:gd name="connsiteY50" fmla="*/ 2495697 h 5639966"/>
              <a:gd name="connsiteX51" fmla="*/ 1429 w 4999105"/>
              <a:gd name="connsiteY51" fmla="*/ 2013733 h 5639966"/>
              <a:gd name="connsiteX52" fmla="*/ 95579 w 4999105"/>
              <a:gd name="connsiteY52" fmla="*/ 1303095 h 5639966"/>
              <a:gd name="connsiteX53" fmla="*/ 426392 w 4999105"/>
              <a:gd name="connsiteY53" fmla="*/ 661182 h 5639966"/>
              <a:gd name="connsiteX54" fmla="*/ 567068 w 4999105"/>
              <a:gd name="connsiteY54" fmla="*/ 295423 h 5639966"/>
              <a:gd name="connsiteX55" fmla="*/ 440460 w 4999105"/>
              <a:gd name="connsiteY55" fmla="*/ 379829 h 5639966"/>
              <a:gd name="connsiteX56" fmla="*/ 693676 w 4999105"/>
              <a:gd name="connsiteY56" fmla="*/ 126609 h 5639966"/>
              <a:gd name="connsiteX57" fmla="*/ 1282172 w 4999105"/>
              <a:gd name="connsiteY57" fmla="*/ 49238 h 5639966"/>
              <a:gd name="connsiteX0" fmla="*/ 1282653 w 4999586"/>
              <a:gd name="connsiteY0" fmla="*/ 49238 h 5639966"/>
              <a:gd name="connsiteX1" fmla="*/ 1566356 w 4999586"/>
              <a:gd name="connsiteY1" fmla="*/ 0 h 5639966"/>
              <a:gd name="connsiteX2" fmla="*/ 1889914 w 4999586"/>
              <a:gd name="connsiteY2" fmla="*/ 14068 h 5639966"/>
              <a:gd name="connsiteX3" fmla="*/ 2002455 w 4999586"/>
              <a:gd name="connsiteY3" fmla="*/ 323558 h 5639966"/>
              <a:gd name="connsiteX4" fmla="*/ 2438554 w 4999586"/>
              <a:gd name="connsiteY4" fmla="*/ 478301 h 5639966"/>
              <a:gd name="connsiteX5" fmla="*/ 2691770 w 4999586"/>
              <a:gd name="connsiteY5" fmla="*/ 576777 h 5639966"/>
              <a:gd name="connsiteX6" fmla="*/ 2888720 w 4999586"/>
              <a:gd name="connsiteY6" fmla="*/ 337625 h 5639966"/>
              <a:gd name="connsiteX7" fmla="*/ 3212277 w 4999586"/>
              <a:gd name="connsiteY7" fmla="*/ 492370 h 5639966"/>
              <a:gd name="connsiteX8" fmla="*/ 3479564 w 4999586"/>
              <a:gd name="connsiteY8" fmla="*/ 520504 h 5639966"/>
              <a:gd name="connsiteX9" fmla="*/ 3676511 w 4999586"/>
              <a:gd name="connsiteY9" fmla="*/ 548642 h 5639966"/>
              <a:gd name="connsiteX10" fmla="*/ 3803119 w 4999586"/>
              <a:gd name="connsiteY10" fmla="*/ 1026942 h 5639966"/>
              <a:gd name="connsiteX11" fmla="*/ 3971931 w 4999586"/>
              <a:gd name="connsiteY11" fmla="*/ 1463041 h 5639966"/>
              <a:gd name="connsiteX12" fmla="*/ 4239216 w 4999586"/>
              <a:gd name="connsiteY12" fmla="*/ 1786597 h 5639966"/>
              <a:gd name="connsiteX13" fmla="*/ 4464299 w 4999586"/>
              <a:gd name="connsiteY13" fmla="*/ 2124222 h 5639966"/>
              <a:gd name="connsiteX14" fmla="*/ 4998872 w 4999586"/>
              <a:gd name="connsiteY14" fmla="*/ 2011680 h 5639966"/>
              <a:gd name="connsiteX15" fmla="*/ 4576841 w 4999586"/>
              <a:gd name="connsiteY15" fmla="*/ 2743200 h 5639966"/>
              <a:gd name="connsiteX16" fmla="*/ 4026073 w 4999586"/>
              <a:gd name="connsiteY16" fmla="*/ 3364451 h 5639966"/>
              <a:gd name="connsiteX17" fmla="*/ 4038605 w 4999586"/>
              <a:gd name="connsiteY17" fmla="*/ 3481535 h 5639966"/>
              <a:gd name="connsiteX18" fmla="*/ 4033843 w 4999586"/>
              <a:gd name="connsiteY18" fmla="*/ 3548210 h 5639966"/>
              <a:gd name="connsiteX19" fmla="*/ 4076265 w 4999586"/>
              <a:gd name="connsiteY19" fmla="*/ 3798277 h 5639966"/>
              <a:gd name="connsiteX20" fmla="*/ 4124330 w 4999586"/>
              <a:gd name="connsiteY20" fmla="*/ 3957784 h 5639966"/>
              <a:gd name="connsiteX21" fmla="*/ 4122351 w 4999586"/>
              <a:gd name="connsiteY21" fmla="*/ 4113408 h 5639966"/>
              <a:gd name="connsiteX22" fmla="*/ 3817405 w 4999586"/>
              <a:gd name="connsiteY22" fmla="*/ 4361425 h 5639966"/>
              <a:gd name="connsiteX23" fmla="*/ 3723694 w 4999586"/>
              <a:gd name="connsiteY23" fmla="*/ 4464221 h 5639966"/>
              <a:gd name="connsiteX24" fmla="*/ 3833818 w 4999586"/>
              <a:gd name="connsiteY24" fmla="*/ 4710260 h 5639966"/>
              <a:gd name="connsiteX25" fmla="*/ 3831253 w 4999586"/>
              <a:gd name="connsiteY25" fmla="*/ 4825219 h 5639966"/>
              <a:gd name="connsiteX26" fmla="*/ 3592323 w 4999586"/>
              <a:gd name="connsiteY26" fmla="*/ 4910724 h 5639966"/>
              <a:gd name="connsiteX27" fmla="*/ 3605218 w 4999586"/>
              <a:gd name="connsiteY27" fmla="*/ 4991247 h 5639966"/>
              <a:gd name="connsiteX28" fmla="*/ 3590930 w 4999586"/>
              <a:gd name="connsiteY28" fmla="*/ 5072210 h 5639966"/>
              <a:gd name="connsiteX29" fmla="*/ 3481393 w 4999586"/>
              <a:gd name="connsiteY29" fmla="*/ 5205560 h 5639966"/>
              <a:gd name="connsiteX30" fmla="*/ 3395814 w 4999586"/>
              <a:gd name="connsiteY30" fmla="*/ 5358765 h 5639966"/>
              <a:gd name="connsiteX31" fmla="*/ 3333755 w 4999586"/>
              <a:gd name="connsiteY31" fmla="*/ 5448447 h 5639966"/>
              <a:gd name="connsiteX32" fmla="*/ 3214693 w 4999586"/>
              <a:gd name="connsiteY32" fmla="*/ 5510360 h 5639966"/>
              <a:gd name="connsiteX33" fmla="*/ 3095631 w 4999586"/>
              <a:gd name="connsiteY33" fmla="*/ 5557985 h 5639966"/>
              <a:gd name="connsiteX34" fmla="*/ 2956709 w 4999586"/>
              <a:gd name="connsiteY34" fmla="*/ 5577841 h 5639966"/>
              <a:gd name="connsiteX35" fmla="*/ 2709868 w 4999586"/>
              <a:gd name="connsiteY35" fmla="*/ 5638948 h 5639966"/>
              <a:gd name="connsiteX36" fmla="*/ 2600330 w 4999586"/>
              <a:gd name="connsiteY36" fmla="*/ 5557985 h 5639966"/>
              <a:gd name="connsiteX37" fmla="*/ 2519368 w 4999586"/>
              <a:gd name="connsiteY37" fmla="*/ 5291285 h 5639966"/>
              <a:gd name="connsiteX38" fmla="*/ 2419355 w 4999586"/>
              <a:gd name="connsiteY38" fmla="*/ 5143647 h 5639966"/>
              <a:gd name="connsiteX39" fmla="*/ 2330113 w 4999586"/>
              <a:gd name="connsiteY39" fmla="*/ 4888451 h 5639966"/>
              <a:gd name="connsiteX40" fmla="*/ 2152655 w 4999586"/>
              <a:gd name="connsiteY40" fmla="*/ 4462610 h 5639966"/>
              <a:gd name="connsiteX41" fmla="*/ 2048538 w 4999586"/>
              <a:gd name="connsiteY41" fmla="*/ 4263609 h 5639966"/>
              <a:gd name="connsiteX42" fmla="*/ 2044656 w 4999586"/>
              <a:gd name="connsiteY42" fmla="*/ 4121833 h 5639966"/>
              <a:gd name="connsiteX43" fmla="*/ 2227537 w 4999586"/>
              <a:gd name="connsiteY43" fmla="*/ 3671669 h 5639966"/>
              <a:gd name="connsiteX44" fmla="*/ 1861776 w 4999586"/>
              <a:gd name="connsiteY44" fmla="*/ 3038621 h 5639966"/>
              <a:gd name="connsiteX45" fmla="*/ 1814811 w 4999586"/>
              <a:gd name="connsiteY45" fmla="*/ 2565962 h 5639966"/>
              <a:gd name="connsiteX46" fmla="*/ 1643068 w 4999586"/>
              <a:gd name="connsiteY46" fmla="*/ 2562372 h 5639966"/>
              <a:gd name="connsiteX47" fmla="*/ 1395418 w 4999586"/>
              <a:gd name="connsiteY47" fmla="*/ 2362347 h 5639966"/>
              <a:gd name="connsiteX48" fmla="*/ 1119193 w 4999586"/>
              <a:gd name="connsiteY48" fmla="*/ 2438547 h 5639966"/>
              <a:gd name="connsiteX49" fmla="*/ 863627 w 4999586"/>
              <a:gd name="connsiteY49" fmla="*/ 2420010 h 5639966"/>
              <a:gd name="connsiteX50" fmla="*/ 676280 w 4999586"/>
              <a:gd name="connsiteY50" fmla="*/ 2495697 h 5639966"/>
              <a:gd name="connsiteX51" fmla="*/ 1910 w 4999586"/>
              <a:gd name="connsiteY51" fmla="*/ 2013733 h 5639966"/>
              <a:gd name="connsiteX52" fmla="*/ 96060 w 4999586"/>
              <a:gd name="connsiteY52" fmla="*/ 1303095 h 5639966"/>
              <a:gd name="connsiteX53" fmla="*/ 204794 w 4999586"/>
              <a:gd name="connsiteY53" fmla="*/ 838347 h 5639966"/>
              <a:gd name="connsiteX54" fmla="*/ 426873 w 4999586"/>
              <a:gd name="connsiteY54" fmla="*/ 661182 h 5639966"/>
              <a:gd name="connsiteX55" fmla="*/ 567549 w 4999586"/>
              <a:gd name="connsiteY55" fmla="*/ 295423 h 5639966"/>
              <a:gd name="connsiteX56" fmla="*/ 440941 w 4999586"/>
              <a:gd name="connsiteY56" fmla="*/ 379829 h 5639966"/>
              <a:gd name="connsiteX57" fmla="*/ 694157 w 4999586"/>
              <a:gd name="connsiteY57" fmla="*/ 126609 h 5639966"/>
              <a:gd name="connsiteX58" fmla="*/ 1282653 w 4999586"/>
              <a:gd name="connsiteY58" fmla="*/ 49238 h 5639966"/>
              <a:gd name="connsiteX0" fmla="*/ 1298475 w 5015408"/>
              <a:gd name="connsiteY0" fmla="*/ 49238 h 5639966"/>
              <a:gd name="connsiteX1" fmla="*/ 1582178 w 5015408"/>
              <a:gd name="connsiteY1" fmla="*/ 0 h 5639966"/>
              <a:gd name="connsiteX2" fmla="*/ 1905736 w 5015408"/>
              <a:gd name="connsiteY2" fmla="*/ 14068 h 5639966"/>
              <a:gd name="connsiteX3" fmla="*/ 2018277 w 5015408"/>
              <a:gd name="connsiteY3" fmla="*/ 323558 h 5639966"/>
              <a:gd name="connsiteX4" fmla="*/ 2454376 w 5015408"/>
              <a:gd name="connsiteY4" fmla="*/ 478301 h 5639966"/>
              <a:gd name="connsiteX5" fmla="*/ 2707592 w 5015408"/>
              <a:gd name="connsiteY5" fmla="*/ 576777 h 5639966"/>
              <a:gd name="connsiteX6" fmla="*/ 2904542 w 5015408"/>
              <a:gd name="connsiteY6" fmla="*/ 337625 h 5639966"/>
              <a:gd name="connsiteX7" fmla="*/ 3228099 w 5015408"/>
              <a:gd name="connsiteY7" fmla="*/ 492370 h 5639966"/>
              <a:gd name="connsiteX8" fmla="*/ 3495386 w 5015408"/>
              <a:gd name="connsiteY8" fmla="*/ 520504 h 5639966"/>
              <a:gd name="connsiteX9" fmla="*/ 3692333 w 5015408"/>
              <a:gd name="connsiteY9" fmla="*/ 548642 h 5639966"/>
              <a:gd name="connsiteX10" fmla="*/ 3818941 w 5015408"/>
              <a:gd name="connsiteY10" fmla="*/ 1026942 h 5639966"/>
              <a:gd name="connsiteX11" fmla="*/ 3987753 w 5015408"/>
              <a:gd name="connsiteY11" fmla="*/ 1463041 h 5639966"/>
              <a:gd name="connsiteX12" fmla="*/ 4255038 w 5015408"/>
              <a:gd name="connsiteY12" fmla="*/ 1786597 h 5639966"/>
              <a:gd name="connsiteX13" fmla="*/ 4480121 w 5015408"/>
              <a:gd name="connsiteY13" fmla="*/ 2124222 h 5639966"/>
              <a:gd name="connsiteX14" fmla="*/ 5014694 w 5015408"/>
              <a:gd name="connsiteY14" fmla="*/ 2011680 h 5639966"/>
              <a:gd name="connsiteX15" fmla="*/ 4592663 w 5015408"/>
              <a:gd name="connsiteY15" fmla="*/ 2743200 h 5639966"/>
              <a:gd name="connsiteX16" fmla="*/ 4041895 w 5015408"/>
              <a:gd name="connsiteY16" fmla="*/ 3364451 h 5639966"/>
              <a:gd name="connsiteX17" fmla="*/ 4054427 w 5015408"/>
              <a:gd name="connsiteY17" fmla="*/ 3481535 h 5639966"/>
              <a:gd name="connsiteX18" fmla="*/ 4049665 w 5015408"/>
              <a:gd name="connsiteY18" fmla="*/ 3548210 h 5639966"/>
              <a:gd name="connsiteX19" fmla="*/ 4092087 w 5015408"/>
              <a:gd name="connsiteY19" fmla="*/ 3798277 h 5639966"/>
              <a:gd name="connsiteX20" fmla="*/ 4140152 w 5015408"/>
              <a:gd name="connsiteY20" fmla="*/ 3957784 h 5639966"/>
              <a:gd name="connsiteX21" fmla="*/ 4138173 w 5015408"/>
              <a:gd name="connsiteY21" fmla="*/ 4113408 h 5639966"/>
              <a:gd name="connsiteX22" fmla="*/ 3833227 w 5015408"/>
              <a:gd name="connsiteY22" fmla="*/ 4361425 h 5639966"/>
              <a:gd name="connsiteX23" fmla="*/ 3739516 w 5015408"/>
              <a:gd name="connsiteY23" fmla="*/ 4464221 h 5639966"/>
              <a:gd name="connsiteX24" fmla="*/ 3849640 w 5015408"/>
              <a:gd name="connsiteY24" fmla="*/ 4710260 h 5639966"/>
              <a:gd name="connsiteX25" fmla="*/ 3847075 w 5015408"/>
              <a:gd name="connsiteY25" fmla="*/ 4825219 h 5639966"/>
              <a:gd name="connsiteX26" fmla="*/ 3608145 w 5015408"/>
              <a:gd name="connsiteY26" fmla="*/ 4910724 h 5639966"/>
              <a:gd name="connsiteX27" fmla="*/ 3621040 w 5015408"/>
              <a:gd name="connsiteY27" fmla="*/ 4991247 h 5639966"/>
              <a:gd name="connsiteX28" fmla="*/ 3606752 w 5015408"/>
              <a:gd name="connsiteY28" fmla="*/ 5072210 h 5639966"/>
              <a:gd name="connsiteX29" fmla="*/ 3497215 w 5015408"/>
              <a:gd name="connsiteY29" fmla="*/ 5205560 h 5639966"/>
              <a:gd name="connsiteX30" fmla="*/ 3411636 w 5015408"/>
              <a:gd name="connsiteY30" fmla="*/ 5358765 h 5639966"/>
              <a:gd name="connsiteX31" fmla="*/ 3349577 w 5015408"/>
              <a:gd name="connsiteY31" fmla="*/ 5448447 h 5639966"/>
              <a:gd name="connsiteX32" fmla="*/ 3230515 w 5015408"/>
              <a:gd name="connsiteY32" fmla="*/ 5510360 h 5639966"/>
              <a:gd name="connsiteX33" fmla="*/ 3111453 w 5015408"/>
              <a:gd name="connsiteY33" fmla="*/ 5557985 h 5639966"/>
              <a:gd name="connsiteX34" fmla="*/ 2972531 w 5015408"/>
              <a:gd name="connsiteY34" fmla="*/ 5577841 h 5639966"/>
              <a:gd name="connsiteX35" fmla="*/ 2725690 w 5015408"/>
              <a:gd name="connsiteY35" fmla="*/ 5638948 h 5639966"/>
              <a:gd name="connsiteX36" fmla="*/ 2616152 w 5015408"/>
              <a:gd name="connsiteY36" fmla="*/ 5557985 h 5639966"/>
              <a:gd name="connsiteX37" fmla="*/ 2535190 w 5015408"/>
              <a:gd name="connsiteY37" fmla="*/ 5291285 h 5639966"/>
              <a:gd name="connsiteX38" fmla="*/ 2435177 w 5015408"/>
              <a:gd name="connsiteY38" fmla="*/ 5143647 h 5639966"/>
              <a:gd name="connsiteX39" fmla="*/ 2345935 w 5015408"/>
              <a:gd name="connsiteY39" fmla="*/ 4888451 h 5639966"/>
              <a:gd name="connsiteX40" fmla="*/ 2168477 w 5015408"/>
              <a:gd name="connsiteY40" fmla="*/ 4462610 h 5639966"/>
              <a:gd name="connsiteX41" fmla="*/ 2064360 w 5015408"/>
              <a:gd name="connsiteY41" fmla="*/ 4263609 h 5639966"/>
              <a:gd name="connsiteX42" fmla="*/ 2060478 w 5015408"/>
              <a:gd name="connsiteY42" fmla="*/ 4121833 h 5639966"/>
              <a:gd name="connsiteX43" fmla="*/ 2243359 w 5015408"/>
              <a:gd name="connsiteY43" fmla="*/ 3671669 h 5639966"/>
              <a:gd name="connsiteX44" fmla="*/ 1877598 w 5015408"/>
              <a:gd name="connsiteY44" fmla="*/ 3038621 h 5639966"/>
              <a:gd name="connsiteX45" fmla="*/ 1830633 w 5015408"/>
              <a:gd name="connsiteY45" fmla="*/ 2565962 h 5639966"/>
              <a:gd name="connsiteX46" fmla="*/ 1658890 w 5015408"/>
              <a:gd name="connsiteY46" fmla="*/ 2562372 h 5639966"/>
              <a:gd name="connsiteX47" fmla="*/ 1411240 w 5015408"/>
              <a:gd name="connsiteY47" fmla="*/ 2362347 h 5639966"/>
              <a:gd name="connsiteX48" fmla="*/ 1135015 w 5015408"/>
              <a:gd name="connsiteY48" fmla="*/ 2438547 h 5639966"/>
              <a:gd name="connsiteX49" fmla="*/ 879449 w 5015408"/>
              <a:gd name="connsiteY49" fmla="*/ 2420010 h 5639966"/>
              <a:gd name="connsiteX50" fmla="*/ 692102 w 5015408"/>
              <a:gd name="connsiteY50" fmla="*/ 2495697 h 5639966"/>
              <a:gd name="connsiteX51" fmla="*/ 17732 w 5015408"/>
              <a:gd name="connsiteY51" fmla="*/ 2013733 h 5639966"/>
              <a:gd name="connsiteX52" fmla="*/ 111882 w 5015408"/>
              <a:gd name="connsiteY52" fmla="*/ 1303095 h 5639966"/>
              <a:gd name="connsiteX53" fmla="*/ 1541 w 5015408"/>
              <a:gd name="connsiteY53" fmla="*/ 1043135 h 5639966"/>
              <a:gd name="connsiteX54" fmla="*/ 220616 w 5015408"/>
              <a:gd name="connsiteY54" fmla="*/ 838347 h 5639966"/>
              <a:gd name="connsiteX55" fmla="*/ 442695 w 5015408"/>
              <a:gd name="connsiteY55" fmla="*/ 661182 h 5639966"/>
              <a:gd name="connsiteX56" fmla="*/ 583371 w 5015408"/>
              <a:gd name="connsiteY56" fmla="*/ 295423 h 5639966"/>
              <a:gd name="connsiteX57" fmla="*/ 456763 w 5015408"/>
              <a:gd name="connsiteY57" fmla="*/ 379829 h 5639966"/>
              <a:gd name="connsiteX58" fmla="*/ 709979 w 5015408"/>
              <a:gd name="connsiteY58" fmla="*/ 126609 h 5639966"/>
              <a:gd name="connsiteX59" fmla="*/ 1298475 w 5015408"/>
              <a:gd name="connsiteY59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203314 w 5106840"/>
              <a:gd name="connsiteY52" fmla="*/ 1303095 h 5639966"/>
              <a:gd name="connsiteX53" fmla="*/ 2485 w 5106840"/>
              <a:gd name="connsiteY53" fmla="*/ 1238397 h 5639966"/>
              <a:gd name="connsiteX54" fmla="*/ 92973 w 5106840"/>
              <a:gd name="connsiteY54" fmla="*/ 1043135 h 5639966"/>
              <a:gd name="connsiteX55" fmla="*/ 312048 w 5106840"/>
              <a:gd name="connsiteY55" fmla="*/ 838347 h 5639966"/>
              <a:gd name="connsiteX56" fmla="*/ 534127 w 5106840"/>
              <a:gd name="connsiteY56" fmla="*/ 661182 h 5639966"/>
              <a:gd name="connsiteX57" fmla="*/ 674803 w 5106840"/>
              <a:gd name="connsiteY57" fmla="*/ 295423 h 5639966"/>
              <a:gd name="connsiteX58" fmla="*/ 548195 w 5106840"/>
              <a:gd name="connsiteY58" fmla="*/ 379829 h 5639966"/>
              <a:gd name="connsiteX59" fmla="*/ 801411 w 5106840"/>
              <a:gd name="connsiteY59" fmla="*/ 126609 h 5639966"/>
              <a:gd name="connsiteX60" fmla="*/ 1389907 w 5106840"/>
              <a:gd name="connsiteY60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121548 w 5106840"/>
              <a:gd name="connsiteY52" fmla="*/ 1414610 h 5639966"/>
              <a:gd name="connsiteX53" fmla="*/ 203314 w 5106840"/>
              <a:gd name="connsiteY53" fmla="*/ 1303095 h 5639966"/>
              <a:gd name="connsiteX54" fmla="*/ 2485 w 5106840"/>
              <a:gd name="connsiteY54" fmla="*/ 1238397 h 5639966"/>
              <a:gd name="connsiteX55" fmla="*/ 92973 w 5106840"/>
              <a:gd name="connsiteY55" fmla="*/ 1043135 h 5639966"/>
              <a:gd name="connsiteX56" fmla="*/ 312048 w 5106840"/>
              <a:gd name="connsiteY56" fmla="*/ 838347 h 5639966"/>
              <a:gd name="connsiteX57" fmla="*/ 534127 w 5106840"/>
              <a:gd name="connsiteY57" fmla="*/ 661182 h 5639966"/>
              <a:gd name="connsiteX58" fmla="*/ 674803 w 5106840"/>
              <a:gd name="connsiteY58" fmla="*/ 295423 h 5639966"/>
              <a:gd name="connsiteX59" fmla="*/ 548195 w 5106840"/>
              <a:gd name="connsiteY59" fmla="*/ 379829 h 5639966"/>
              <a:gd name="connsiteX60" fmla="*/ 801411 w 5106840"/>
              <a:gd name="connsiteY60" fmla="*/ 126609 h 5639966"/>
              <a:gd name="connsiteX61" fmla="*/ 1389907 w 5106840"/>
              <a:gd name="connsiteY61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1548 w 5106840"/>
              <a:gd name="connsiteY53" fmla="*/ 1414610 h 5639966"/>
              <a:gd name="connsiteX54" fmla="*/ 203314 w 5106840"/>
              <a:gd name="connsiteY54" fmla="*/ 1303095 h 5639966"/>
              <a:gd name="connsiteX55" fmla="*/ 2485 w 5106840"/>
              <a:gd name="connsiteY55" fmla="*/ 1238397 h 5639966"/>
              <a:gd name="connsiteX56" fmla="*/ 92973 w 5106840"/>
              <a:gd name="connsiteY56" fmla="*/ 1043135 h 5639966"/>
              <a:gd name="connsiteX57" fmla="*/ 312048 w 5106840"/>
              <a:gd name="connsiteY57" fmla="*/ 838347 h 5639966"/>
              <a:gd name="connsiteX58" fmla="*/ 534127 w 5106840"/>
              <a:gd name="connsiteY58" fmla="*/ 661182 h 5639966"/>
              <a:gd name="connsiteX59" fmla="*/ 674803 w 5106840"/>
              <a:gd name="connsiteY59" fmla="*/ 295423 h 5639966"/>
              <a:gd name="connsiteX60" fmla="*/ 548195 w 5106840"/>
              <a:gd name="connsiteY60" fmla="*/ 379829 h 5639966"/>
              <a:gd name="connsiteX61" fmla="*/ 801411 w 5106840"/>
              <a:gd name="connsiteY61" fmla="*/ 126609 h 5639966"/>
              <a:gd name="connsiteX62" fmla="*/ 1389907 w 5106840"/>
              <a:gd name="connsiteY62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78698 w 5106840"/>
              <a:gd name="connsiteY53" fmla="*/ 1676547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674803 w 5106840"/>
              <a:gd name="connsiteY60" fmla="*/ 295423 h 5639966"/>
              <a:gd name="connsiteX61" fmla="*/ 548195 w 5106840"/>
              <a:gd name="connsiteY61" fmla="*/ 379829 h 5639966"/>
              <a:gd name="connsiteX62" fmla="*/ 801411 w 5106840"/>
              <a:gd name="connsiteY62" fmla="*/ 126609 h 5639966"/>
              <a:gd name="connsiteX63" fmla="*/ 1389907 w 5106840"/>
              <a:gd name="connsiteY63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203314 w 5106840"/>
              <a:gd name="connsiteY55" fmla="*/ 1303095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109164 w 5106840"/>
              <a:gd name="connsiteY51" fmla="*/ 2013733 h 5639966"/>
              <a:gd name="connsiteX52" fmla="*/ 7248 w 5106840"/>
              <a:gd name="connsiteY52" fmla="*/ 1919435 h 5639966"/>
              <a:gd name="connsiteX53" fmla="*/ 126311 w 5106840"/>
              <a:gd name="connsiteY53" fmla="*/ 1671785 h 5639966"/>
              <a:gd name="connsiteX54" fmla="*/ 121548 w 5106840"/>
              <a:gd name="connsiteY54" fmla="*/ 1414610 h 5639966"/>
              <a:gd name="connsiteX55" fmla="*/ 89014 w 5106840"/>
              <a:gd name="connsiteY55" fmla="*/ 1355482 h 5639966"/>
              <a:gd name="connsiteX56" fmla="*/ 2485 w 5106840"/>
              <a:gd name="connsiteY56" fmla="*/ 1238397 h 5639966"/>
              <a:gd name="connsiteX57" fmla="*/ 92973 w 5106840"/>
              <a:gd name="connsiteY57" fmla="*/ 1043135 h 5639966"/>
              <a:gd name="connsiteX58" fmla="*/ 312048 w 5106840"/>
              <a:gd name="connsiteY58" fmla="*/ 838347 h 5639966"/>
              <a:gd name="connsiteX59" fmla="*/ 534127 w 5106840"/>
              <a:gd name="connsiteY59" fmla="*/ 661182 h 5639966"/>
              <a:gd name="connsiteX60" fmla="*/ 540648 w 5106840"/>
              <a:gd name="connsiteY60" fmla="*/ 466872 h 5639966"/>
              <a:gd name="connsiteX61" fmla="*/ 674803 w 5106840"/>
              <a:gd name="connsiteY61" fmla="*/ 295423 h 5639966"/>
              <a:gd name="connsiteX62" fmla="*/ 548195 w 5106840"/>
              <a:gd name="connsiteY62" fmla="*/ 379829 h 5639966"/>
              <a:gd name="connsiteX63" fmla="*/ 801411 w 5106840"/>
              <a:gd name="connsiteY63" fmla="*/ 126609 h 5639966"/>
              <a:gd name="connsiteX64" fmla="*/ 1389907 w 5106840"/>
              <a:gd name="connsiteY64" fmla="*/ 49238 h 5639966"/>
              <a:gd name="connsiteX0" fmla="*/ 1389907 w 5106840"/>
              <a:gd name="connsiteY0" fmla="*/ 49238 h 5639966"/>
              <a:gd name="connsiteX1" fmla="*/ 1673610 w 5106840"/>
              <a:gd name="connsiteY1" fmla="*/ 0 h 5639966"/>
              <a:gd name="connsiteX2" fmla="*/ 1997168 w 5106840"/>
              <a:gd name="connsiteY2" fmla="*/ 14068 h 5639966"/>
              <a:gd name="connsiteX3" fmla="*/ 2109709 w 5106840"/>
              <a:gd name="connsiteY3" fmla="*/ 323558 h 5639966"/>
              <a:gd name="connsiteX4" fmla="*/ 2545808 w 5106840"/>
              <a:gd name="connsiteY4" fmla="*/ 478301 h 5639966"/>
              <a:gd name="connsiteX5" fmla="*/ 2799024 w 5106840"/>
              <a:gd name="connsiteY5" fmla="*/ 576777 h 5639966"/>
              <a:gd name="connsiteX6" fmla="*/ 2995974 w 5106840"/>
              <a:gd name="connsiteY6" fmla="*/ 337625 h 5639966"/>
              <a:gd name="connsiteX7" fmla="*/ 3319531 w 5106840"/>
              <a:gd name="connsiteY7" fmla="*/ 492370 h 5639966"/>
              <a:gd name="connsiteX8" fmla="*/ 3586818 w 5106840"/>
              <a:gd name="connsiteY8" fmla="*/ 520504 h 5639966"/>
              <a:gd name="connsiteX9" fmla="*/ 3783765 w 5106840"/>
              <a:gd name="connsiteY9" fmla="*/ 548642 h 5639966"/>
              <a:gd name="connsiteX10" fmla="*/ 3910373 w 5106840"/>
              <a:gd name="connsiteY10" fmla="*/ 1026942 h 5639966"/>
              <a:gd name="connsiteX11" fmla="*/ 4079185 w 5106840"/>
              <a:gd name="connsiteY11" fmla="*/ 1463041 h 5639966"/>
              <a:gd name="connsiteX12" fmla="*/ 4346470 w 5106840"/>
              <a:gd name="connsiteY12" fmla="*/ 1786597 h 5639966"/>
              <a:gd name="connsiteX13" fmla="*/ 4571553 w 5106840"/>
              <a:gd name="connsiteY13" fmla="*/ 2124222 h 5639966"/>
              <a:gd name="connsiteX14" fmla="*/ 5106126 w 5106840"/>
              <a:gd name="connsiteY14" fmla="*/ 2011680 h 5639966"/>
              <a:gd name="connsiteX15" fmla="*/ 4684095 w 5106840"/>
              <a:gd name="connsiteY15" fmla="*/ 2743200 h 5639966"/>
              <a:gd name="connsiteX16" fmla="*/ 4133327 w 5106840"/>
              <a:gd name="connsiteY16" fmla="*/ 3364451 h 5639966"/>
              <a:gd name="connsiteX17" fmla="*/ 4145859 w 5106840"/>
              <a:gd name="connsiteY17" fmla="*/ 3481535 h 5639966"/>
              <a:gd name="connsiteX18" fmla="*/ 4141097 w 5106840"/>
              <a:gd name="connsiteY18" fmla="*/ 3548210 h 5639966"/>
              <a:gd name="connsiteX19" fmla="*/ 4183519 w 5106840"/>
              <a:gd name="connsiteY19" fmla="*/ 3798277 h 5639966"/>
              <a:gd name="connsiteX20" fmla="*/ 4231584 w 5106840"/>
              <a:gd name="connsiteY20" fmla="*/ 3957784 h 5639966"/>
              <a:gd name="connsiteX21" fmla="*/ 4229605 w 5106840"/>
              <a:gd name="connsiteY21" fmla="*/ 4113408 h 5639966"/>
              <a:gd name="connsiteX22" fmla="*/ 3924659 w 5106840"/>
              <a:gd name="connsiteY22" fmla="*/ 4361425 h 5639966"/>
              <a:gd name="connsiteX23" fmla="*/ 3830948 w 5106840"/>
              <a:gd name="connsiteY23" fmla="*/ 4464221 h 5639966"/>
              <a:gd name="connsiteX24" fmla="*/ 3941072 w 5106840"/>
              <a:gd name="connsiteY24" fmla="*/ 4710260 h 5639966"/>
              <a:gd name="connsiteX25" fmla="*/ 3938507 w 5106840"/>
              <a:gd name="connsiteY25" fmla="*/ 4825219 h 5639966"/>
              <a:gd name="connsiteX26" fmla="*/ 3699577 w 5106840"/>
              <a:gd name="connsiteY26" fmla="*/ 4910724 h 5639966"/>
              <a:gd name="connsiteX27" fmla="*/ 3712472 w 5106840"/>
              <a:gd name="connsiteY27" fmla="*/ 4991247 h 5639966"/>
              <a:gd name="connsiteX28" fmla="*/ 3698184 w 5106840"/>
              <a:gd name="connsiteY28" fmla="*/ 5072210 h 5639966"/>
              <a:gd name="connsiteX29" fmla="*/ 3588647 w 5106840"/>
              <a:gd name="connsiteY29" fmla="*/ 5205560 h 5639966"/>
              <a:gd name="connsiteX30" fmla="*/ 3503068 w 5106840"/>
              <a:gd name="connsiteY30" fmla="*/ 5358765 h 5639966"/>
              <a:gd name="connsiteX31" fmla="*/ 3441009 w 5106840"/>
              <a:gd name="connsiteY31" fmla="*/ 5448447 h 5639966"/>
              <a:gd name="connsiteX32" fmla="*/ 3321947 w 5106840"/>
              <a:gd name="connsiteY32" fmla="*/ 5510360 h 5639966"/>
              <a:gd name="connsiteX33" fmla="*/ 3202885 w 5106840"/>
              <a:gd name="connsiteY33" fmla="*/ 5557985 h 5639966"/>
              <a:gd name="connsiteX34" fmla="*/ 3063963 w 5106840"/>
              <a:gd name="connsiteY34" fmla="*/ 5577841 h 5639966"/>
              <a:gd name="connsiteX35" fmla="*/ 2817122 w 5106840"/>
              <a:gd name="connsiteY35" fmla="*/ 5638948 h 5639966"/>
              <a:gd name="connsiteX36" fmla="*/ 2707584 w 5106840"/>
              <a:gd name="connsiteY36" fmla="*/ 5557985 h 5639966"/>
              <a:gd name="connsiteX37" fmla="*/ 2626622 w 5106840"/>
              <a:gd name="connsiteY37" fmla="*/ 5291285 h 5639966"/>
              <a:gd name="connsiteX38" fmla="*/ 2526609 w 5106840"/>
              <a:gd name="connsiteY38" fmla="*/ 5143647 h 5639966"/>
              <a:gd name="connsiteX39" fmla="*/ 2437367 w 5106840"/>
              <a:gd name="connsiteY39" fmla="*/ 4888451 h 5639966"/>
              <a:gd name="connsiteX40" fmla="*/ 2259909 w 5106840"/>
              <a:gd name="connsiteY40" fmla="*/ 4462610 h 5639966"/>
              <a:gd name="connsiteX41" fmla="*/ 2155792 w 5106840"/>
              <a:gd name="connsiteY41" fmla="*/ 4263609 h 5639966"/>
              <a:gd name="connsiteX42" fmla="*/ 2151910 w 5106840"/>
              <a:gd name="connsiteY42" fmla="*/ 4121833 h 5639966"/>
              <a:gd name="connsiteX43" fmla="*/ 2334791 w 5106840"/>
              <a:gd name="connsiteY43" fmla="*/ 3671669 h 5639966"/>
              <a:gd name="connsiteX44" fmla="*/ 1969030 w 5106840"/>
              <a:gd name="connsiteY44" fmla="*/ 3038621 h 5639966"/>
              <a:gd name="connsiteX45" fmla="*/ 1922065 w 5106840"/>
              <a:gd name="connsiteY45" fmla="*/ 2565962 h 5639966"/>
              <a:gd name="connsiteX46" fmla="*/ 1750322 w 5106840"/>
              <a:gd name="connsiteY46" fmla="*/ 2562372 h 5639966"/>
              <a:gd name="connsiteX47" fmla="*/ 1502672 w 5106840"/>
              <a:gd name="connsiteY47" fmla="*/ 2362347 h 5639966"/>
              <a:gd name="connsiteX48" fmla="*/ 1226447 w 5106840"/>
              <a:gd name="connsiteY48" fmla="*/ 2438547 h 5639966"/>
              <a:gd name="connsiteX49" fmla="*/ 970881 w 5106840"/>
              <a:gd name="connsiteY49" fmla="*/ 2420010 h 5639966"/>
              <a:gd name="connsiteX50" fmla="*/ 783534 w 5106840"/>
              <a:gd name="connsiteY50" fmla="*/ 2495697 h 5639966"/>
              <a:gd name="connsiteX51" fmla="*/ 459685 w 5106840"/>
              <a:gd name="connsiteY51" fmla="*/ 2376635 h 5639966"/>
              <a:gd name="connsiteX52" fmla="*/ 109164 w 5106840"/>
              <a:gd name="connsiteY52" fmla="*/ 2013733 h 5639966"/>
              <a:gd name="connsiteX53" fmla="*/ 7248 w 5106840"/>
              <a:gd name="connsiteY53" fmla="*/ 1919435 h 5639966"/>
              <a:gd name="connsiteX54" fmla="*/ 126311 w 5106840"/>
              <a:gd name="connsiteY54" fmla="*/ 1671785 h 5639966"/>
              <a:gd name="connsiteX55" fmla="*/ 121548 w 5106840"/>
              <a:gd name="connsiteY55" fmla="*/ 1414610 h 5639966"/>
              <a:gd name="connsiteX56" fmla="*/ 89014 w 5106840"/>
              <a:gd name="connsiteY56" fmla="*/ 1355482 h 5639966"/>
              <a:gd name="connsiteX57" fmla="*/ 2485 w 5106840"/>
              <a:gd name="connsiteY57" fmla="*/ 1238397 h 5639966"/>
              <a:gd name="connsiteX58" fmla="*/ 92973 w 5106840"/>
              <a:gd name="connsiteY58" fmla="*/ 1043135 h 5639966"/>
              <a:gd name="connsiteX59" fmla="*/ 312048 w 5106840"/>
              <a:gd name="connsiteY59" fmla="*/ 838347 h 5639966"/>
              <a:gd name="connsiteX60" fmla="*/ 534127 w 5106840"/>
              <a:gd name="connsiteY60" fmla="*/ 661182 h 5639966"/>
              <a:gd name="connsiteX61" fmla="*/ 540648 w 5106840"/>
              <a:gd name="connsiteY61" fmla="*/ 466872 h 5639966"/>
              <a:gd name="connsiteX62" fmla="*/ 674803 w 5106840"/>
              <a:gd name="connsiteY62" fmla="*/ 295423 h 5639966"/>
              <a:gd name="connsiteX63" fmla="*/ 548195 w 5106840"/>
              <a:gd name="connsiteY63" fmla="*/ 379829 h 5639966"/>
              <a:gd name="connsiteX64" fmla="*/ 801411 w 5106840"/>
              <a:gd name="connsiteY64" fmla="*/ 126609 h 5639966"/>
              <a:gd name="connsiteX65" fmla="*/ 1389907 w 5106840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515466 w 5162621"/>
              <a:gd name="connsiteY51" fmla="*/ 2376635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839315 w 5162621"/>
              <a:gd name="connsiteY50" fmla="*/ 2495697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026662 w 5162621"/>
              <a:gd name="connsiteY49" fmla="*/ 2420010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282228 w 5162621"/>
              <a:gd name="connsiteY48" fmla="*/ 2438547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17494 w 5162621"/>
              <a:gd name="connsiteY49" fmla="*/ 3420907 h 5639966"/>
              <a:gd name="connsiteX50" fmla="*/ 987596 w 5162621"/>
              <a:gd name="connsiteY50" fmla="*/ 4188573 h 5639966"/>
              <a:gd name="connsiteX51" fmla="*/ 255974 w 5162621"/>
              <a:gd name="connsiteY51" fmla="*/ 4514354 h 5639966"/>
              <a:gd name="connsiteX52" fmla="*/ 29021 w 5162621"/>
              <a:gd name="connsiteY52" fmla="*/ 4583938 h 5639966"/>
              <a:gd name="connsiteX53" fmla="*/ 63029 w 5162621"/>
              <a:gd name="connsiteY53" fmla="*/ 1919435 h 5639966"/>
              <a:gd name="connsiteX54" fmla="*/ 182092 w 5162621"/>
              <a:gd name="connsiteY54" fmla="*/ 1671785 h 5639966"/>
              <a:gd name="connsiteX55" fmla="*/ 177329 w 5162621"/>
              <a:gd name="connsiteY55" fmla="*/ 1414610 h 5639966"/>
              <a:gd name="connsiteX56" fmla="*/ 144795 w 5162621"/>
              <a:gd name="connsiteY56" fmla="*/ 1355482 h 5639966"/>
              <a:gd name="connsiteX57" fmla="*/ 58266 w 5162621"/>
              <a:gd name="connsiteY57" fmla="*/ 1238397 h 5639966"/>
              <a:gd name="connsiteX58" fmla="*/ 148754 w 5162621"/>
              <a:gd name="connsiteY58" fmla="*/ 1043135 h 5639966"/>
              <a:gd name="connsiteX59" fmla="*/ 367829 w 5162621"/>
              <a:gd name="connsiteY59" fmla="*/ 838347 h 5639966"/>
              <a:gd name="connsiteX60" fmla="*/ 589908 w 5162621"/>
              <a:gd name="connsiteY60" fmla="*/ 661182 h 5639966"/>
              <a:gd name="connsiteX61" fmla="*/ 596429 w 5162621"/>
              <a:gd name="connsiteY61" fmla="*/ 466872 h 5639966"/>
              <a:gd name="connsiteX62" fmla="*/ 730584 w 5162621"/>
              <a:gd name="connsiteY62" fmla="*/ 295423 h 5639966"/>
              <a:gd name="connsiteX63" fmla="*/ 603976 w 5162621"/>
              <a:gd name="connsiteY63" fmla="*/ 379829 h 5639966"/>
              <a:gd name="connsiteX64" fmla="*/ 857192 w 5162621"/>
              <a:gd name="connsiteY64" fmla="*/ 126609 h 5639966"/>
              <a:gd name="connsiteX65" fmla="*/ 1445688 w 5162621"/>
              <a:gd name="connsiteY65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987596 w 5162621"/>
              <a:gd name="connsiteY51" fmla="*/ 4188573 h 5639966"/>
              <a:gd name="connsiteX52" fmla="*/ 255974 w 5162621"/>
              <a:gd name="connsiteY52" fmla="*/ 4514354 h 5639966"/>
              <a:gd name="connsiteX53" fmla="*/ 29021 w 5162621"/>
              <a:gd name="connsiteY53" fmla="*/ 4583938 h 5639966"/>
              <a:gd name="connsiteX54" fmla="*/ 63029 w 5162621"/>
              <a:gd name="connsiteY54" fmla="*/ 1919435 h 5639966"/>
              <a:gd name="connsiteX55" fmla="*/ 182092 w 5162621"/>
              <a:gd name="connsiteY55" fmla="*/ 1671785 h 5639966"/>
              <a:gd name="connsiteX56" fmla="*/ 177329 w 5162621"/>
              <a:gd name="connsiteY56" fmla="*/ 1414610 h 5639966"/>
              <a:gd name="connsiteX57" fmla="*/ 144795 w 5162621"/>
              <a:gd name="connsiteY57" fmla="*/ 1355482 h 5639966"/>
              <a:gd name="connsiteX58" fmla="*/ 58266 w 5162621"/>
              <a:gd name="connsiteY58" fmla="*/ 1238397 h 5639966"/>
              <a:gd name="connsiteX59" fmla="*/ 148754 w 5162621"/>
              <a:gd name="connsiteY59" fmla="*/ 1043135 h 5639966"/>
              <a:gd name="connsiteX60" fmla="*/ 367829 w 5162621"/>
              <a:gd name="connsiteY60" fmla="*/ 838347 h 5639966"/>
              <a:gd name="connsiteX61" fmla="*/ 589908 w 5162621"/>
              <a:gd name="connsiteY61" fmla="*/ 661182 h 5639966"/>
              <a:gd name="connsiteX62" fmla="*/ 596429 w 5162621"/>
              <a:gd name="connsiteY62" fmla="*/ 466872 h 5639966"/>
              <a:gd name="connsiteX63" fmla="*/ 730584 w 5162621"/>
              <a:gd name="connsiteY63" fmla="*/ 295423 h 5639966"/>
              <a:gd name="connsiteX64" fmla="*/ 603976 w 5162621"/>
              <a:gd name="connsiteY64" fmla="*/ 379829 h 5639966"/>
              <a:gd name="connsiteX65" fmla="*/ 857192 w 5162621"/>
              <a:gd name="connsiteY65" fmla="*/ 126609 h 5639966"/>
              <a:gd name="connsiteX66" fmla="*/ 1445688 w 5162621"/>
              <a:gd name="connsiteY66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255974 w 5162621"/>
              <a:gd name="connsiteY53" fmla="*/ 4514354 h 5639966"/>
              <a:gd name="connsiteX54" fmla="*/ 29021 w 5162621"/>
              <a:gd name="connsiteY54" fmla="*/ 4583938 h 5639966"/>
              <a:gd name="connsiteX55" fmla="*/ 63029 w 5162621"/>
              <a:gd name="connsiteY55" fmla="*/ 1919435 h 5639966"/>
              <a:gd name="connsiteX56" fmla="*/ 182092 w 5162621"/>
              <a:gd name="connsiteY56" fmla="*/ 1671785 h 5639966"/>
              <a:gd name="connsiteX57" fmla="*/ 177329 w 5162621"/>
              <a:gd name="connsiteY57" fmla="*/ 1414610 h 5639966"/>
              <a:gd name="connsiteX58" fmla="*/ 144795 w 5162621"/>
              <a:gd name="connsiteY58" fmla="*/ 1355482 h 5639966"/>
              <a:gd name="connsiteX59" fmla="*/ 58266 w 5162621"/>
              <a:gd name="connsiteY59" fmla="*/ 1238397 h 5639966"/>
              <a:gd name="connsiteX60" fmla="*/ 148754 w 5162621"/>
              <a:gd name="connsiteY60" fmla="*/ 1043135 h 5639966"/>
              <a:gd name="connsiteX61" fmla="*/ 367829 w 5162621"/>
              <a:gd name="connsiteY61" fmla="*/ 838347 h 5639966"/>
              <a:gd name="connsiteX62" fmla="*/ 589908 w 5162621"/>
              <a:gd name="connsiteY62" fmla="*/ 661182 h 5639966"/>
              <a:gd name="connsiteX63" fmla="*/ 596429 w 5162621"/>
              <a:gd name="connsiteY63" fmla="*/ 466872 h 5639966"/>
              <a:gd name="connsiteX64" fmla="*/ 730584 w 5162621"/>
              <a:gd name="connsiteY64" fmla="*/ 295423 h 5639966"/>
              <a:gd name="connsiteX65" fmla="*/ 603976 w 5162621"/>
              <a:gd name="connsiteY65" fmla="*/ 379829 h 5639966"/>
              <a:gd name="connsiteX66" fmla="*/ 857192 w 5162621"/>
              <a:gd name="connsiteY66" fmla="*/ 126609 h 5639966"/>
              <a:gd name="connsiteX67" fmla="*/ 1445688 w 5162621"/>
              <a:gd name="connsiteY67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445688 w 5162621"/>
              <a:gd name="connsiteY0" fmla="*/ 49238 h 5639966"/>
              <a:gd name="connsiteX1" fmla="*/ 1729391 w 5162621"/>
              <a:gd name="connsiteY1" fmla="*/ 0 h 5639966"/>
              <a:gd name="connsiteX2" fmla="*/ 2052949 w 5162621"/>
              <a:gd name="connsiteY2" fmla="*/ 14068 h 5639966"/>
              <a:gd name="connsiteX3" fmla="*/ 2165490 w 5162621"/>
              <a:gd name="connsiteY3" fmla="*/ 323558 h 5639966"/>
              <a:gd name="connsiteX4" fmla="*/ 2601589 w 5162621"/>
              <a:gd name="connsiteY4" fmla="*/ 478301 h 5639966"/>
              <a:gd name="connsiteX5" fmla="*/ 2854805 w 5162621"/>
              <a:gd name="connsiteY5" fmla="*/ 576777 h 5639966"/>
              <a:gd name="connsiteX6" fmla="*/ 3051755 w 5162621"/>
              <a:gd name="connsiteY6" fmla="*/ 337625 h 5639966"/>
              <a:gd name="connsiteX7" fmla="*/ 3375312 w 5162621"/>
              <a:gd name="connsiteY7" fmla="*/ 492370 h 5639966"/>
              <a:gd name="connsiteX8" fmla="*/ 3642599 w 5162621"/>
              <a:gd name="connsiteY8" fmla="*/ 520504 h 5639966"/>
              <a:gd name="connsiteX9" fmla="*/ 3839546 w 5162621"/>
              <a:gd name="connsiteY9" fmla="*/ 548642 h 5639966"/>
              <a:gd name="connsiteX10" fmla="*/ 3966154 w 5162621"/>
              <a:gd name="connsiteY10" fmla="*/ 1026942 h 5639966"/>
              <a:gd name="connsiteX11" fmla="*/ 4134966 w 5162621"/>
              <a:gd name="connsiteY11" fmla="*/ 1463041 h 5639966"/>
              <a:gd name="connsiteX12" fmla="*/ 4402251 w 5162621"/>
              <a:gd name="connsiteY12" fmla="*/ 1786597 h 5639966"/>
              <a:gd name="connsiteX13" fmla="*/ 4627334 w 5162621"/>
              <a:gd name="connsiteY13" fmla="*/ 2124222 h 5639966"/>
              <a:gd name="connsiteX14" fmla="*/ 5161907 w 5162621"/>
              <a:gd name="connsiteY14" fmla="*/ 2011680 h 5639966"/>
              <a:gd name="connsiteX15" fmla="*/ 4739876 w 5162621"/>
              <a:gd name="connsiteY15" fmla="*/ 2743200 h 5639966"/>
              <a:gd name="connsiteX16" fmla="*/ 4189108 w 5162621"/>
              <a:gd name="connsiteY16" fmla="*/ 3364451 h 5639966"/>
              <a:gd name="connsiteX17" fmla="*/ 4201640 w 5162621"/>
              <a:gd name="connsiteY17" fmla="*/ 3481535 h 5639966"/>
              <a:gd name="connsiteX18" fmla="*/ 4196878 w 5162621"/>
              <a:gd name="connsiteY18" fmla="*/ 3548210 h 5639966"/>
              <a:gd name="connsiteX19" fmla="*/ 4239300 w 5162621"/>
              <a:gd name="connsiteY19" fmla="*/ 3798277 h 5639966"/>
              <a:gd name="connsiteX20" fmla="*/ 4287365 w 5162621"/>
              <a:gd name="connsiteY20" fmla="*/ 3957784 h 5639966"/>
              <a:gd name="connsiteX21" fmla="*/ 4285386 w 5162621"/>
              <a:gd name="connsiteY21" fmla="*/ 4113408 h 5639966"/>
              <a:gd name="connsiteX22" fmla="*/ 3980440 w 5162621"/>
              <a:gd name="connsiteY22" fmla="*/ 4361425 h 5639966"/>
              <a:gd name="connsiteX23" fmla="*/ 3886729 w 5162621"/>
              <a:gd name="connsiteY23" fmla="*/ 4464221 h 5639966"/>
              <a:gd name="connsiteX24" fmla="*/ 3996853 w 5162621"/>
              <a:gd name="connsiteY24" fmla="*/ 4710260 h 5639966"/>
              <a:gd name="connsiteX25" fmla="*/ 3994288 w 5162621"/>
              <a:gd name="connsiteY25" fmla="*/ 4825219 h 5639966"/>
              <a:gd name="connsiteX26" fmla="*/ 3755358 w 5162621"/>
              <a:gd name="connsiteY26" fmla="*/ 4910724 h 5639966"/>
              <a:gd name="connsiteX27" fmla="*/ 3768253 w 5162621"/>
              <a:gd name="connsiteY27" fmla="*/ 4991247 h 5639966"/>
              <a:gd name="connsiteX28" fmla="*/ 3753965 w 5162621"/>
              <a:gd name="connsiteY28" fmla="*/ 5072210 h 5639966"/>
              <a:gd name="connsiteX29" fmla="*/ 3644428 w 5162621"/>
              <a:gd name="connsiteY29" fmla="*/ 5205560 h 5639966"/>
              <a:gd name="connsiteX30" fmla="*/ 3558849 w 5162621"/>
              <a:gd name="connsiteY30" fmla="*/ 5358765 h 5639966"/>
              <a:gd name="connsiteX31" fmla="*/ 3496790 w 5162621"/>
              <a:gd name="connsiteY31" fmla="*/ 5448447 h 5639966"/>
              <a:gd name="connsiteX32" fmla="*/ 3377728 w 5162621"/>
              <a:gd name="connsiteY32" fmla="*/ 5510360 h 5639966"/>
              <a:gd name="connsiteX33" fmla="*/ 3258666 w 5162621"/>
              <a:gd name="connsiteY33" fmla="*/ 5557985 h 5639966"/>
              <a:gd name="connsiteX34" fmla="*/ 3119744 w 5162621"/>
              <a:gd name="connsiteY34" fmla="*/ 5577841 h 5639966"/>
              <a:gd name="connsiteX35" fmla="*/ 2872903 w 5162621"/>
              <a:gd name="connsiteY35" fmla="*/ 5638948 h 5639966"/>
              <a:gd name="connsiteX36" fmla="*/ 2763365 w 5162621"/>
              <a:gd name="connsiteY36" fmla="*/ 5557985 h 5639966"/>
              <a:gd name="connsiteX37" fmla="*/ 2682403 w 5162621"/>
              <a:gd name="connsiteY37" fmla="*/ 5291285 h 5639966"/>
              <a:gd name="connsiteX38" fmla="*/ 2582390 w 5162621"/>
              <a:gd name="connsiteY38" fmla="*/ 5143647 h 5639966"/>
              <a:gd name="connsiteX39" fmla="*/ 2493148 w 5162621"/>
              <a:gd name="connsiteY39" fmla="*/ 4888451 h 5639966"/>
              <a:gd name="connsiteX40" fmla="*/ 2315690 w 5162621"/>
              <a:gd name="connsiteY40" fmla="*/ 4462610 h 5639966"/>
              <a:gd name="connsiteX41" fmla="*/ 2211573 w 5162621"/>
              <a:gd name="connsiteY41" fmla="*/ 4263609 h 5639966"/>
              <a:gd name="connsiteX42" fmla="*/ 2207691 w 5162621"/>
              <a:gd name="connsiteY42" fmla="*/ 4121833 h 5639966"/>
              <a:gd name="connsiteX43" fmla="*/ 2390572 w 5162621"/>
              <a:gd name="connsiteY43" fmla="*/ 3671669 h 5639966"/>
              <a:gd name="connsiteX44" fmla="*/ 2024811 w 5162621"/>
              <a:gd name="connsiteY44" fmla="*/ 3038621 h 5639966"/>
              <a:gd name="connsiteX45" fmla="*/ 1977846 w 5162621"/>
              <a:gd name="connsiteY45" fmla="*/ 2565962 h 5639966"/>
              <a:gd name="connsiteX46" fmla="*/ 1806103 w 5162621"/>
              <a:gd name="connsiteY46" fmla="*/ 2562372 h 5639966"/>
              <a:gd name="connsiteX47" fmla="*/ 1558453 w 5162621"/>
              <a:gd name="connsiteY47" fmla="*/ 2362347 h 5639966"/>
              <a:gd name="connsiteX48" fmla="*/ 1727071 w 5162621"/>
              <a:gd name="connsiteY48" fmla="*/ 2525044 h 5639966"/>
              <a:gd name="connsiteX49" fmla="*/ 1843393 w 5162621"/>
              <a:gd name="connsiteY49" fmla="*/ 2877331 h 5639966"/>
              <a:gd name="connsiteX50" fmla="*/ 1817494 w 5162621"/>
              <a:gd name="connsiteY50" fmla="*/ 3420907 h 5639966"/>
              <a:gd name="connsiteX51" fmla="*/ 1546831 w 5162621"/>
              <a:gd name="connsiteY51" fmla="*/ 3828801 h 5639966"/>
              <a:gd name="connsiteX52" fmla="*/ 987596 w 5162621"/>
              <a:gd name="connsiteY52" fmla="*/ 4188573 h 5639966"/>
              <a:gd name="connsiteX53" fmla="*/ 570647 w 5162621"/>
              <a:gd name="connsiteY53" fmla="*/ 4323072 h 5639966"/>
              <a:gd name="connsiteX54" fmla="*/ 255974 w 5162621"/>
              <a:gd name="connsiteY54" fmla="*/ 4514354 h 5639966"/>
              <a:gd name="connsiteX55" fmla="*/ 29021 w 5162621"/>
              <a:gd name="connsiteY55" fmla="*/ 4583938 h 5639966"/>
              <a:gd name="connsiteX56" fmla="*/ 63029 w 5162621"/>
              <a:gd name="connsiteY56" fmla="*/ 1919435 h 5639966"/>
              <a:gd name="connsiteX57" fmla="*/ 182092 w 5162621"/>
              <a:gd name="connsiteY57" fmla="*/ 1671785 h 5639966"/>
              <a:gd name="connsiteX58" fmla="*/ 177329 w 5162621"/>
              <a:gd name="connsiteY58" fmla="*/ 1414610 h 5639966"/>
              <a:gd name="connsiteX59" fmla="*/ 144795 w 5162621"/>
              <a:gd name="connsiteY59" fmla="*/ 1355482 h 5639966"/>
              <a:gd name="connsiteX60" fmla="*/ 58266 w 5162621"/>
              <a:gd name="connsiteY60" fmla="*/ 1238397 h 5639966"/>
              <a:gd name="connsiteX61" fmla="*/ 148754 w 5162621"/>
              <a:gd name="connsiteY61" fmla="*/ 1043135 h 5639966"/>
              <a:gd name="connsiteX62" fmla="*/ 367829 w 5162621"/>
              <a:gd name="connsiteY62" fmla="*/ 838347 h 5639966"/>
              <a:gd name="connsiteX63" fmla="*/ 589908 w 5162621"/>
              <a:gd name="connsiteY63" fmla="*/ 661182 h 5639966"/>
              <a:gd name="connsiteX64" fmla="*/ 596429 w 5162621"/>
              <a:gd name="connsiteY64" fmla="*/ 466872 h 5639966"/>
              <a:gd name="connsiteX65" fmla="*/ 730584 w 5162621"/>
              <a:gd name="connsiteY65" fmla="*/ 295423 h 5639966"/>
              <a:gd name="connsiteX66" fmla="*/ 603976 w 5162621"/>
              <a:gd name="connsiteY66" fmla="*/ 379829 h 5639966"/>
              <a:gd name="connsiteX67" fmla="*/ 857192 w 5162621"/>
              <a:gd name="connsiteY67" fmla="*/ 126609 h 5639966"/>
              <a:gd name="connsiteX68" fmla="*/ 1445688 w 5162621"/>
              <a:gd name="connsiteY68" fmla="*/ 49238 h 5639966"/>
              <a:gd name="connsiteX0" fmla="*/ 1542564 w 5259497"/>
              <a:gd name="connsiteY0" fmla="*/ 49238 h 5639966"/>
              <a:gd name="connsiteX1" fmla="*/ 1826267 w 5259497"/>
              <a:gd name="connsiteY1" fmla="*/ 0 h 5639966"/>
              <a:gd name="connsiteX2" fmla="*/ 2149825 w 5259497"/>
              <a:gd name="connsiteY2" fmla="*/ 14068 h 5639966"/>
              <a:gd name="connsiteX3" fmla="*/ 2262366 w 5259497"/>
              <a:gd name="connsiteY3" fmla="*/ 323558 h 5639966"/>
              <a:gd name="connsiteX4" fmla="*/ 2698465 w 5259497"/>
              <a:gd name="connsiteY4" fmla="*/ 478301 h 5639966"/>
              <a:gd name="connsiteX5" fmla="*/ 2951681 w 5259497"/>
              <a:gd name="connsiteY5" fmla="*/ 576777 h 5639966"/>
              <a:gd name="connsiteX6" fmla="*/ 3148631 w 5259497"/>
              <a:gd name="connsiteY6" fmla="*/ 337625 h 5639966"/>
              <a:gd name="connsiteX7" fmla="*/ 3472188 w 5259497"/>
              <a:gd name="connsiteY7" fmla="*/ 492370 h 5639966"/>
              <a:gd name="connsiteX8" fmla="*/ 3739475 w 5259497"/>
              <a:gd name="connsiteY8" fmla="*/ 520504 h 5639966"/>
              <a:gd name="connsiteX9" fmla="*/ 3936422 w 5259497"/>
              <a:gd name="connsiteY9" fmla="*/ 548642 h 5639966"/>
              <a:gd name="connsiteX10" fmla="*/ 4063030 w 5259497"/>
              <a:gd name="connsiteY10" fmla="*/ 1026942 h 5639966"/>
              <a:gd name="connsiteX11" fmla="*/ 4231842 w 5259497"/>
              <a:gd name="connsiteY11" fmla="*/ 1463041 h 5639966"/>
              <a:gd name="connsiteX12" fmla="*/ 4499127 w 5259497"/>
              <a:gd name="connsiteY12" fmla="*/ 1786597 h 5639966"/>
              <a:gd name="connsiteX13" fmla="*/ 4724210 w 5259497"/>
              <a:gd name="connsiteY13" fmla="*/ 2124222 h 5639966"/>
              <a:gd name="connsiteX14" fmla="*/ 5258783 w 5259497"/>
              <a:gd name="connsiteY14" fmla="*/ 2011680 h 5639966"/>
              <a:gd name="connsiteX15" fmla="*/ 4836752 w 5259497"/>
              <a:gd name="connsiteY15" fmla="*/ 2743200 h 5639966"/>
              <a:gd name="connsiteX16" fmla="*/ 4285984 w 5259497"/>
              <a:gd name="connsiteY16" fmla="*/ 3364451 h 5639966"/>
              <a:gd name="connsiteX17" fmla="*/ 4298516 w 5259497"/>
              <a:gd name="connsiteY17" fmla="*/ 3481535 h 5639966"/>
              <a:gd name="connsiteX18" fmla="*/ 4293754 w 5259497"/>
              <a:gd name="connsiteY18" fmla="*/ 3548210 h 5639966"/>
              <a:gd name="connsiteX19" fmla="*/ 4336176 w 5259497"/>
              <a:gd name="connsiteY19" fmla="*/ 3798277 h 5639966"/>
              <a:gd name="connsiteX20" fmla="*/ 4384241 w 5259497"/>
              <a:gd name="connsiteY20" fmla="*/ 3957784 h 5639966"/>
              <a:gd name="connsiteX21" fmla="*/ 4382262 w 5259497"/>
              <a:gd name="connsiteY21" fmla="*/ 4113408 h 5639966"/>
              <a:gd name="connsiteX22" fmla="*/ 4077316 w 5259497"/>
              <a:gd name="connsiteY22" fmla="*/ 4361425 h 5639966"/>
              <a:gd name="connsiteX23" fmla="*/ 3983605 w 5259497"/>
              <a:gd name="connsiteY23" fmla="*/ 4464221 h 5639966"/>
              <a:gd name="connsiteX24" fmla="*/ 4093729 w 5259497"/>
              <a:gd name="connsiteY24" fmla="*/ 4710260 h 5639966"/>
              <a:gd name="connsiteX25" fmla="*/ 4091164 w 5259497"/>
              <a:gd name="connsiteY25" fmla="*/ 4825219 h 5639966"/>
              <a:gd name="connsiteX26" fmla="*/ 3852234 w 5259497"/>
              <a:gd name="connsiteY26" fmla="*/ 4910724 h 5639966"/>
              <a:gd name="connsiteX27" fmla="*/ 3865129 w 5259497"/>
              <a:gd name="connsiteY27" fmla="*/ 4991247 h 5639966"/>
              <a:gd name="connsiteX28" fmla="*/ 3850841 w 5259497"/>
              <a:gd name="connsiteY28" fmla="*/ 5072210 h 5639966"/>
              <a:gd name="connsiteX29" fmla="*/ 3741304 w 5259497"/>
              <a:gd name="connsiteY29" fmla="*/ 5205560 h 5639966"/>
              <a:gd name="connsiteX30" fmla="*/ 3655725 w 5259497"/>
              <a:gd name="connsiteY30" fmla="*/ 5358765 h 5639966"/>
              <a:gd name="connsiteX31" fmla="*/ 3593666 w 5259497"/>
              <a:gd name="connsiteY31" fmla="*/ 5448447 h 5639966"/>
              <a:gd name="connsiteX32" fmla="*/ 3474604 w 5259497"/>
              <a:gd name="connsiteY32" fmla="*/ 5510360 h 5639966"/>
              <a:gd name="connsiteX33" fmla="*/ 3355542 w 5259497"/>
              <a:gd name="connsiteY33" fmla="*/ 5557985 h 5639966"/>
              <a:gd name="connsiteX34" fmla="*/ 3216620 w 5259497"/>
              <a:gd name="connsiteY34" fmla="*/ 5577841 h 5639966"/>
              <a:gd name="connsiteX35" fmla="*/ 2969779 w 5259497"/>
              <a:gd name="connsiteY35" fmla="*/ 5638948 h 5639966"/>
              <a:gd name="connsiteX36" fmla="*/ 2860241 w 5259497"/>
              <a:gd name="connsiteY36" fmla="*/ 5557985 h 5639966"/>
              <a:gd name="connsiteX37" fmla="*/ 2779279 w 5259497"/>
              <a:gd name="connsiteY37" fmla="*/ 5291285 h 5639966"/>
              <a:gd name="connsiteX38" fmla="*/ 2679266 w 5259497"/>
              <a:gd name="connsiteY38" fmla="*/ 5143647 h 5639966"/>
              <a:gd name="connsiteX39" fmla="*/ 2590024 w 5259497"/>
              <a:gd name="connsiteY39" fmla="*/ 4888451 h 5639966"/>
              <a:gd name="connsiteX40" fmla="*/ 2412566 w 5259497"/>
              <a:gd name="connsiteY40" fmla="*/ 4462610 h 5639966"/>
              <a:gd name="connsiteX41" fmla="*/ 2308449 w 5259497"/>
              <a:gd name="connsiteY41" fmla="*/ 4263609 h 5639966"/>
              <a:gd name="connsiteX42" fmla="*/ 2304567 w 5259497"/>
              <a:gd name="connsiteY42" fmla="*/ 4121833 h 5639966"/>
              <a:gd name="connsiteX43" fmla="*/ 2487448 w 5259497"/>
              <a:gd name="connsiteY43" fmla="*/ 3671669 h 5639966"/>
              <a:gd name="connsiteX44" fmla="*/ 2121687 w 5259497"/>
              <a:gd name="connsiteY44" fmla="*/ 3038621 h 5639966"/>
              <a:gd name="connsiteX45" fmla="*/ 2074722 w 5259497"/>
              <a:gd name="connsiteY45" fmla="*/ 2565962 h 5639966"/>
              <a:gd name="connsiteX46" fmla="*/ 1902979 w 5259497"/>
              <a:gd name="connsiteY46" fmla="*/ 2562372 h 5639966"/>
              <a:gd name="connsiteX47" fmla="*/ 1655329 w 5259497"/>
              <a:gd name="connsiteY47" fmla="*/ 2362347 h 5639966"/>
              <a:gd name="connsiteX48" fmla="*/ 1823947 w 5259497"/>
              <a:gd name="connsiteY48" fmla="*/ 2525044 h 5639966"/>
              <a:gd name="connsiteX49" fmla="*/ 1940269 w 5259497"/>
              <a:gd name="connsiteY49" fmla="*/ 2877331 h 5639966"/>
              <a:gd name="connsiteX50" fmla="*/ 1914370 w 5259497"/>
              <a:gd name="connsiteY50" fmla="*/ 3420907 h 5639966"/>
              <a:gd name="connsiteX51" fmla="*/ 1643707 w 5259497"/>
              <a:gd name="connsiteY51" fmla="*/ 3828801 h 5639966"/>
              <a:gd name="connsiteX52" fmla="*/ 1084472 w 5259497"/>
              <a:gd name="connsiteY52" fmla="*/ 4188573 h 5639966"/>
              <a:gd name="connsiteX53" fmla="*/ 667523 w 5259497"/>
              <a:gd name="connsiteY53" fmla="*/ 4323072 h 5639966"/>
              <a:gd name="connsiteX54" fmla="*/ 352850 w 5259497"/>
              <a:gd name="connsiteY54" fmla="*/ 4514354 h 5639966"/>
              <a:gd name="connsiteX55" fmla="*/ 125897 w 5259497"/>
              <a:gd name="connsiteY55" fmla="*/ 4583938 h 5639966"/>
              <a:gd name="connsiteX56" fmla="*/ 258 w 5259497"/>
              <a:gd name="connsiteY56" fmla="*/ 3804088 h 5639966"/>
              <a:gd name="connsiteX57" fmla="*/ 159905 w 5259497"/>
              <a:gd name="connsiteY57" fmla="*/ 1919435 h 5639966"/>
              <a:gd name="connsiteX58" fmla="*/ 278968 w 5259497"/>
              <a:gd name="connsiteY58" fmla="*/ 1671785 h 5639966"/>
              <a:gd name="connsiteX59" fmla="*/ 274205 w 5259497"/>
              <a:gd name="connsiteY59" fmla="*/ 1414610 h 5639966"/>
              <a:gd name="connsiteX60" fmla="*/ 241671 w 5259497"/>
              <a:gd name="connsiteY60" fmla="*/ 1355482 h 5639966"/>
              <a:gd name="connsiteX61" fmla="*/ 155142 w 5259497"/>
              <a:gd name="connsiteY61" fmla="*/ 1238397 h 5639966"/>
              <a:gd name="connsiteX62" fmla="*/ 245630 w 5259497"/>
              <a:gd name="connsiteY62" fmla="*/ 1043135 h 5639966"/>
              <a:gd name="connsiteX63" fmla="*/ 464705 w 5259497"/>
              <a:gd name="connsiteY63" fmla="*/ 838347 h 5639966"/>
              <a:gd name="connsiteX64" fmla="*/ 686784 w 5259497"/>
              <a:gd name="connsiteY64" fmla="*/ 661182 h 5639966"/>
              <a:gd name="connsiteX65" fmla="*/ 693305 w 5259497"/>
              <a:gd name="connsiteY65" fmla="*/ 466872 h 5639966"/>
              <a:gd name="connsiteX66" fmla="*/ 827460 w 5259497"/>
              <a:gd name="connsiteY66" fmla="*/ 295423 h 5639966"/>
              <a:gd name="connsiteX67" fmla="*/ 700852 w 5259497"/>
              <a:gd name="connsiteY67" fmla="*/ 379829 h 5639966"/>
              <a:gd name="connsiteX68" fmla="*/ 954068 w 5259497"/>
              <a:gd name="connsiteY68" fmla="*/ 126609 h 5639966"/>
              <a:gd name="connsiteX69" fmla="*/ 1542564 w 5259497"/>
              <a:gd name="connsiteY69" fmla="*/ 49238 h 5639966"/>
              <a:gd name="connsiteX0" fmla="*/ 1542581 w 5259514"/>
              <a:gd name="connsiteY0" fmla="*/ 49238 h 5639966"/>
              <a:gd name="connsiteX1" fmla="*/ 1826284 w 5259514"/>
              <a:gd name="connsiteY1" fmla="*/ 0 h 5639966"/>
              <a:gd name="connsiteX2" fmla="*/ 2149842 w 5259514"/>
              <a:gd name="connsiteY2" fmla="*/ 14068 h 5639966"/>
              <a:gd name="connsiteX3" fmla="*/ 2262383 w 5259514"/>
              <a:gd name="connsiteY3" fmla="*/ 323558 h 5639966"/>
              <a:gd name="connsiteX4" fmla="*/ 2698482 w 5259514"/>
              <a:gd name="connsiteY4" fmla="*/ 478301 h 5639966"/>
              <a:gd name="connsiteX5" fmla="*/ 2951698 w 5259514"/>
              <a:gd name="connsiteY5" fmla="*/ 576777 h 5639966"/>
              <a:gd name="connsiteX6" fmla="*/ 3148648 w 5259514"/>
              <a:gd name="connsiteY6" fmla="*/ 337625 h 5639966"/>
              <a:gd name="connsiteX7" fmla="*/ 3472205 w 5259514"/>
              <a:gd name="connsiteY7" fmla="*/ 492370 h 5639966"/>
              <a:gd name="connsiteX8" fmla="*/ 3739492 w 5259514"/>
              <a:gd name="connsiteY8" fmla="*/ 520504 h 5639966"/>
              <a:gd name="connsiteX9" fmla="*/ 3936439 w 5259514"/>
              <a:gd name="connsiteY9" fmla="*/ 548642 h 5639966"/>
              <a:gd name="connsiteX10" fmla="*/ 4063047 w 5259514"/>
              <a:gd name="connsiteY10" fmla="*/ 1026942 h 5639966"/>
              <a:gd name="connsiteX11" fmla="*/ 4231859 w 5259514"/>
              <a:gd name="connsiteY11" fmla="*/ 1463041 h 5639966"/>
              <a:gd name="connsiteX12" fmla="*/ 4499144 w 5259514"/>
              <a:gd name="connsiteY12" fmla="*/ 1786597 h 5639966"/>
              <a:gd name="connsiteX13" fmla="*/ 4724227 w 5259514"/>
              <a:gd name="connsiteY13" fmla="*/ 2124222 h 5639966"/>
              <a:gd name="connsiteX14" fmla="*/ 5258800 w 5259514"/>
              <a:gd name="connsiteY14" fmla="*/ 2011680 h 5639966"/>
              <a:gd name="connsiteX15" fmla="*/ 4836769 w 5259514"/>
              <a:gd name="connsiteY15" fmla="*/ 2743200 h 5639966"/>
              <a:gd name="connsiteX16" fmla="*/ 4286001 w 5259514"/>
              <a:gd name="connsiteY16" fmla="*/ 3364451 h 5639966"/>
              <a:gd name="connsiteX17" fmla="*/ 4298533 w 5259514"/>
              <a:gd name="connsiteY17" fmla="*/ 3481535 h 5639966"/>
              <a:gd name="connsiteX18" fmla="*/ 4293771 w 5259514"/>
              <a:gd name="connsiteY18" fmla="*/ 3548210 h 5639966"/>
              <a:gd name="connsiteX19" fmla="*/ 4336193 w 5259514"/>
              <a:gd name="connsiteY19" fmla="*/ 3798277 h 5639966"/>
              <a:gd name="connsiteX20" fmla="*/ 4384258 w 5259514"/>
              <a:gd name="connsiteY20" fmla="*/ 3957784 h 5639966"/>
              <a:gd name="connsiteX21" fmla="*/ 4382279 w 5259514"/>
              <a:gd name="connsiteY21" fmla="*/ 4113408 h 5639966"/>
              <a:gd name="connsiteX22" fmla="*/ 4077333 w 5259514"/>
              <a:gd name="connsiteY22" fmla="*/ 4361425 h 5639966"/>
              <a:gd name="connsiteX23" fmla="*/ 3983622 w 5259514"/>
              <a:gd name="connsiteY23" fmla="*/ 4464221 h 5639966"/>
              <a:gd name="connsiteX24" fmla="*/ 4093746 w 5259514"/>
              <a:gd name="connsiteY24" fmla="*/ 4710260 h 5639966"/>
              <a:gd name="connsiteX25" fmla="*/ 4091181 w 5259514"/>
              <a:gd name="connsiteY25" fmla="*/ 4825219 h 5639966"/>
              <a:gd name="connsiteX26" fmla="*/ 3852251 w 5259514"/>
              <a:gd name="connsiteY26" fmla="*/ 4910724 h 5639966"/>
              <a:gd name="connsiteX27" fmla="*/ 3865146 w 5259514"/>
              <a:gd name="connsiteY27" fmla="*/ 4991247 h 5639966"/>
              <a:gd name="connsiteX28" fmla="*/ 3850858 w 5259514"/>
              <a:gd name="connsiteY28" fmla="*/ 5072210 h 5639966"/>
              <a:gd name="connsiteX29" fmla="*/ 3741321 w 5259514"/>
              <a:gd name="connsiteY29" fmla="*/ 5205560 h 5639966"/>
              <a:gd name="connsiteX30" fmla="*/ 3655742 w 5259514"/>
              <a:gd name="connsiteY30" fmla="*/ 5358765 h 5639966"/>
              <a:gd name="connsiteX31" fmla="*/ 3593683 w 5259514"/>
              <a:gd name="connsiteY31" fmla="*/ 5448447 h 5639966"/>
              <a:gd name="connsiteX32" fmla="*/ 3474621 w 5259514"/>
              <a:gd name="connsiteY32" fmla="*/ 5510360 h 5639966"/>
              <a:gd name="connsiteX33" fmla="*/ 3355559 w 5259514"/>
              <a:gd name="connsiteY33" fmla="*/ 5557985 h 5639966"/>
              <a:gd name="connsiteX34" fmla="*/ 3216637 w 5259514"/>
              <a:gd name="connsiteY34" fmla="*/ 5577841 h 5639966"/>
              <a:gd name="connsiteX35" fmla="*/ 2969796 w 5259514"/>
              <a:gd name="connsiteY35" fmla="*/ 5638948 h 5639966"/>
              <a:gd name="connsiteX36" fmla="*/ 2860258 w 5259514"/>
              <a:gd name="connsiteY36" fmla="*/ 5557985 h 5639966"/>
              <a:gd name="connsiteX37" fmla="*/ 2779296 w 5259514"/>
              <a:gd name="connsiteY37" fmla="*/ 5291285 h 5639966"/>
              <a:gd name="connsiteX38" fmla="*/ 2679283 w 5259514"/>
              <a:gd name="connsiteY38" fmla="*/ 5143647 h 5639966"/>
              <a:gd name="connsiteX39" fmla="*/ 2590041 w 5259514"/>
              <a:gd name="connsiteY39" fmla="*/ 4888451 h 5639966"/>
              <a:gd name="connsiteX40" fmla="*/ 2412583 w 5259514"/>
              <a:gd name="connsiteY40" fmla="*/ 4462610 h 5639966"/>
              <a:gd name="connsiteX41" fmla="*/ 2308466 w 5259514"/>
              <a:gd name="connsiteY41" fmla="*/ 4263609 h 5639966"/>
              <a:gd name="connsiteX42" fmla="*/ 2304584 w 5259514"/>
              <a:gd name="connsiteY42" fmla="*/ 4121833 h 5639966"/>
              <a:gd name="connsiteX43" fmla="*/ 2487465 w 5259514"/>
              <a:gd name="connsiteY43" fmla="*/ 3671669 h 5639966"/>
              <a:gd name="connsiteX44" fmla="*/ 2121704 w 5259514"/>
              <a:gd name="connsiteY44" fmla="*/ 3038621 h 5639966"/>
              <a:gd name="connsiteX45" fmla="*/ 2074739 w 5259514"/>
              <a:gd name="connsiteY45" fmla="*/ 2565962 h 5639966"/>
              <a:gd name="connsiteX46" fmla="*/ 1902996 w 5259514"/>
              <a:gd name="connsiteY46" fmla="*/ 2562372 h 5639966"/>
              <a:gd name="connsiteX47" fmla="*/ 1655346 w 5259514"/>
              <a:gd name="connsiteY47" fmla="*/ 2362347 h 5639966"/>
              <a:gd name="connsiteX48" fmla="*/ 1823964 w 5259514"/>
              <a:gd name="connsiteY48" fmla="*/ 2525044 h 5639966"/>
              <a:gd name="connsiteX49" fmla="*/ 1940286 w 5259514"/>
              <a:gd name="connsiteY49" fmla="*/ 2877331 h 5639966"/>
              <a:gd name="connsiteX50" fmla="*/ 1914387 w 5259514"/>
              <a:gd name="connsiteY50" fmla="*/ 3420907 h 5639966"/>
              <a:gd name="connsiteX51" fmla="*/ 1643724 w 5259514"/>
              <a:gd name="connsiteY51" fmla="*/ 3828801 h 5639966"/>
              <a:gd name="connsiteX52" fmla="*/ 1084489 w 5259514"/>
              <a:gd name="connsiteY52" fmla="*/ 4188573 h 5639966"/>
              <a:gd name="connsiteX53" fmla="*/ 667540 w 5259514"/>
              <a:gd name="connsiteY53" fmla="*/ 4323072 h 5639966"/>
              <a:gd name="connsiteX54" fmla="*/ 352867 w 5259514"/>
              <a:gd name="connsiteY54" fmla="*/ 4514354 h 5639966"/>
              <a:gd name="connsiteX55" fmla="*/ 125914 w 5259514"/>
              <a:gd name="connsiteY55" fmla="*/ 4583938 h 5639966"/>
              <a:gd name="connsiteX56" fmla="*/ 275 w 5259514"/>
              <a:gd name="connsiteY56" fmla="*/ 3804088 h 5639966"/>
              <a:gd name="connsiteX57" fmla="*/ 445118 w 5259514"/>
              <a:gd name="connsiteY57" fmla="*/ 2889688 h 5639966"/>
              <a:gd name="connsiteX58" fmla="*/ 159922 w 5259514"/>
              <a:gd name="connsiteY58" fmla="*/ 1919435 h 5639966"/>
              <a:gd name="connsiteX59" fmla="*/ 278985 w 5259514"/>
              <a:gd name="connsiteY59" fmla="*/ 1671785 h 5639966"/>
              <a:gd name="connsiteX60" fmla="*/ 274222 w 5259514"/>
              <a:gd name="connsiteY60" fmla="*/ 1414610 h 5639966"/>
              <a:gd name="connsiteX61" fmla="*/ 241688 w 5259514"/>
              <a:gd name="connsiteY61" fmla="*/ 1355482 h 5639966"/>
              <a:gd name="connsiteX62" fmla="*/ 155159 w 5259514"/>
              <a:gd name="connsiteY62" fmla="*/ 1238397 h 5639966"/>
              <a:gd name="connsiteX63" fmla="*/ 245647 w 5259514"/>
              <a:gd name="connsiteY63" fmla="*/ 1043135 h 5639966"/>
              <a:gd name="connsiteX64" fmla="*/ 464722 w 5259514"/>
              <a:gd name="connsiteY64" fmla="*/ 838347 h 5639966"/>
              <a:gd name="connsiteX65" fmla="*/ 686801 w 5259514"/>
              <a:gd name="connsiteY65" fmla="*/ 661182 h 5639966"/>
              <a:gd name="connsiteX66" fmla="*/ 693322 w 5259514"/>
              <a:gd name="connsiteY66" fmla="*/ 466872 h 5639966"/>
              <a:gd name="connsiteX67" fmla="*/ 827477 w 5259514"/>
              <a:gd name="connsiteY67" fmla="*/ 295423 h 5639966"/>
              <a:gd name="connsiteX68" fmla="*/ 700869 w 5259514"/>
              <a:gd name="connsiteY68" fmla="*/ 379829 h 5639966"/>
              <a:gd name="connsiteX69" fmla="*/ 954085 w 5259514"/>
              <a:gd name="connsiteY69" fmla="*/ 126609 h 5639966"/>
              <a:gd name="connsiteX70" fmla="*/ 1542581 w 5259514"/>
              <a:gd name="connsiteY70" fmla="*/ 49238 h 5639966"/>
              <a:gd name="connsiteX0" fmla="*/ 1542806 w 5259739"/>
              <a:gd name="connsiteY0" fmla="*/ 49238 h 5639966"/>
              <a:gd name="connsiteX1" fmla="*/ 1826509 w 5259739"/>
              <a:gd name="connsiteY1" fmla="*/ 0 h 5639966"/>
              <a:gd name="connsiteX2" fmla="*/ 2150067 w 5259739"/>
              <a:gd name="connsiteY2" fmla="*/ 14068 h 5639966"/>
              <a:gd name="connsiteX3" fmla="*/ 2262608 w 5259739"/>
              <a:gd name="connsiteY3" fmla="*/ 323558 h 5639966"/>
              <a:gd name="connsiteX4" fmla="*/ 2698707 w 5259739"/>
              <a:gd name="connsiteY4" fmla="*/ 478301 h 5639966"/>
              <a:gd name="connsiteX5" fmla="*/ 2951923 w 5259739"/>
              <a:gd name="connsiteY5" fmla="*/ 576777 h 5639966"/>
              <a:gd name="connsiteX6" fmla="*/ 3148873 w 5259739"/>
              <a:gd name="connsiteY6" fmla="*/ 337625 h 5639966"/>
              <a:gd name="connsiteX7" fmla="*/ 3472430 w 5259739"/>
              <a:gd name="connsiteY7" fmla="*/ 492370 h 5639966"/>
              <a:gd name="connsiteX8" fmla="*/ 3739717 w 5259739"/>
              <a:gd name="connsiteY8" fmla="*/ 520504 h 5639966"/>
              <a:gd name="connsiteX9" fmla="*/ 3936664 w 5259739"/>
              <a:gd name="connsiteY9" fmla="*/ 548642 h 5639966"/>
              <a:gd name="connsiteX10" fmla="*/ 4063272 w 5259739"/>
              <a:gd name="connsiteY10" fmla="*/ 1026942 h 5639966"/>
              <a:gd name="connsiteX11" fmla="*/ 4232084 w 5259739"/>
              <a:gd name="connsiteY11" fmla="*/ 1463041 h 5639966"/>
              <a:gd name="connsiteX12" fmla="*/ 4499369 w 5259739"/>
              <a:gd name="connsiteY12" fmla="*/ 1786597 h 5639966"/>
              <a:gd name="connsiteX13" fmla="*/ 4724452 w 5259739"/>
              <a:gd name="connsiteY13" fmla="*/ 2124222 h 5639966"/>
              <a:gd name="connsiteX14" fmla="*/ 5259025 w 5259739"/>
              <a:gd name="connsiteY14" fmla="*/ 2011680 h 5639966"/>
              <a:gd name="connsiteX15" fmla="*/ 4836994 w 5259739"/>
              <a:gd name="connsiteY15" fmla="*/ 2743200 h 5639966"/>
              <a:gd name="connsiteX16" fmla="*/ 4286226 w 5259739"/>
              <a:gd name="connsiteY16" fmla="*/ 3364451 h 5639966"/>
              <a:gd name="connsiteX17" fmla="*/ 4298758 w 5259739"/>
              <a:gd name="connsiteY17" fmla="*/ 3481535 h 5639966"/>
              <a:gd name="connsiteX18" fmla="*/ 4293996 w 5259739"/>
              <a:gd name="connsiteY18" fmla="*/ 3548210 h 5639966"/>
              <a:gd name="connsiteX19" fmla="*/ 4336418 w 5259739"/>
              <a:gd name="connsiteY19" fmla="*/ 3798277 h 5639966"/>
              <a:gd name="connsiteX20" fmla="*/ 4384483 w 5259739"/>
              <a:gd name="connsiteY20" fmla="*/ 3957784 h 5639966"/>
              <a:gd name="connsiteX21" fmla="*/ 4382504 w 5259739"/>
              <a:gd name="connsiteY21" fmla="*/ 4113408 h 5639966"/>
              <a:gd name="connsiteX22" fmla="*/ 4077558 w 5259739"/>
              <a:gd name="connsiteY22" fmla="*/ 4361425 h 5639966"/>
              <a:gd name="connsiteX23" fmla="*/ 3983847 w 5259739"/>
              <a:gd name="connsiteY23" fmla="*/ 4464221 h 5639966"/>
              <a:gd name="connsiteX24" fmla="*/ 4093971 w 5259739"/>
              <a:gd name="connsiteY24" fmla="*/ 4710260 h 5639966"/>
              <a:gd name="connsiteX25" fmla="*/ 4091406 w 5259739"/>
              <a:gd name="connsiteY25" fmla="*/ 4825219 h 5639966"/>
              <a:gd name="connsiteX26" fmla="*/ 3852476 w 5259739"/>
              <a:gd name="connsiteY26" fmla="*/ 4910724 h 5639966"/>
              <a:gd name="connsiteX27" fmla="*/ 3865371 w 5259739"/>
              <a:gd name="connsiteY27" fmla="*/ 4991247 h 5639966"/>
              <a:gd name="connsiteX28" fmla="*/ 3851083 w 5259739"/>
              <a:gd name="connsiteY28" fmla="*/ 5072210 h 5639966"/>
              <a:gd name="connsiteX29" fmla="*/ 3741546 w 5259739"/>
              <a:gd name="connsiteY29" fmla="*/ 5205560 h 5639966"/>
              <a:gd name="connsiteX30" fmla="*/ 3655967 w 5259739"/>
              <a:gd name="connsiteY30" fmla="*/ 5358765 h 5639966"/>
              <a:gd name="connsiteX31" fmla="*/ 3593908 w 5259739"/>
              <a:gd name="connsiteY31" fmla="*/ 5448447 h 5639966"/>
              <a:gd name="connsiteX32" fmla="*/ 3474846 w 5259739"/>
              <a:gd name="connsiteY32" fmla="*/ 5510360 h 5639966"/>
              <a:gd name="connsiteX33" fmla="*/ 3355784 w 5259739"/>
              <a:gd name="connsiteY33" fmla="*/ 5557985 h 5639966"/>
              <a:gd name="connsiteX34" fmla="*/ 3216862 w 5259739"/>
              <a:gd name="connsiteY34" fmla="*/ 5577841 h 5639966"/>
              <a:gd name="connsiteX35" fmla="*/ 2970021 w 5259739"/>
              <a:gd name="connsiteY35" fmla="*/ 5638948 h 5639966"/>
              <a:gd name="connsiteX36" fmla="*/ 2860483 w 5259739"/>
              <a:gd name="connsiteY36" fmla="*/ 5557985 h 5639966"/>
              <a:gd name="connsiteX37" fmla="*/ 2779521 w 5259739"/>
              <a:gd name="connsiteY37" fmla="*/ 5291285 h 5639966"/>
              <a:gd name="connsiteX38" fmla="*/ 2679508 w 5259739"/>
              <a:gd name="connsiteY38" fmla="*/ 5143647 h 5639966"/>
              <a:gd name="connsiteX39" fmla="*/ 2590266 w 5259739"/>
              <a:gd name="connsiteY39" fmla="*/ 4888451 h 5639966"/>
              <a:gd name="connsiteX40" fmla="*/ 2412808 w 5259739"/>
              <a:gd name="connsiteY40" fmla="*/ 4462610 h 5639966"/>
              <a:gd name="connsiteX41" fmla="*/ 2308691 w 5259739"/>
              <a:gd name="connsiteY41" fmla="*/ 4263609 h 5639966"/>
              <a:gd name="connsiteX42" fmla="*/ 2304809 w 5259739"/>
              <a:gd name="connsiteY42" fmla="*/ 4121833 h 5639966"/>
              <a:gd name="connsiteX43" fmla="*/ 2487690 w 5259739"/>
              <a:gd name="connsiteY43" fmla="*/ 3671669 h 5639966"/>
              <a:gd name="connsiteX44" fmla="*/ 2121929 w 5259739"/>
              <a:gd name="connsiteY44" fmla="*/ 3038621 h 5639966"/>
              <a:gd name="connsiteX45" fmla="*/ 2074964 w 5259739"/>
              <a:gd name="connsiteY45" fmla="*/ 2565962 h 5639966"/>
              <a:gd name="connsiteX46" fmla="*/ 1903221 w 5259739"/>
              <a:gd name="connsiteY46" fmla="*/ 2562372 h 5639966"/>
              <a:gd name="connsiteX47" fmla="*/ 1655571 w 5259739"/>
              <a:gd name="connsiteY47" fmla="*/ 2362347 h 5639966"/>
              <a:gd name="connsiteX48" fmla="*/ 1824189 w 5259739"/>
              <a:gd name="connsiteY48" fmla="*/ 2525044 h 5639966"/>
              <a:gd name="connsiteX49" fmla="*/ 1940511 w 5259739"/>
              <a:gd name="connsiteY49" fmla="*/ 2877331 h 5639966"/>
              <a:gd name="connsiteX50" fmla="*/ 1914612 w 5259739"/>
              <a:gd name="connsiteY50" fmla="*/ 3420907 h 5639966"/>
              <a:gd name="connsiteX51" fmla="*/ 1643949 w 5259739"/>
              <a:gd name="connsiteY51" fmla="*/ 3828801 h 5639966"/>
              <a:gd name="connsiteX52" fmla="*/ 1084714 w 5259739"/>
              <a:gd name="connsiteY52" fmla="*/ 4188573 h 5639966"/>
              <a:gd name="connsiteX53" fmla="*/ 667765 w 5259739"/>
              <a:gd name="connsiteY53" fmla="*/ 4323072 h 5639966"/>
              <a:gd name="connsiteX54" fmla="*/ 353092 w 5259739"/>
              <a:gd name="connsiteY54" fmla="*/ 4514354 h 5639966"/>
              <a:gd name="connsiteX55" fmla="*/ 126139 w 5259739"/>
              <a:gd name="connsiteY55" fmla="*/ 4583938 h 5639966"/>
              <a:gd name="connsiteX56" fmla="*/ 500 w 5259739"/>
              <a:gd name="connsiteY56" fmla="*/ 3804088 h 5639966"/>
              <a:gd name="connsiteX57" fmla="*/ 247635 w 5259739"/>
              <a:gd name="connsiteY57" fmla="*/ 2939115 h 5639966"/>
              <a:gd name="connsiteX58" fmla="*/ 160147 w 5259739"/>
              <a:gd name="connsiteY58" fmla="*/ 1919435 h 5639966"/>
              <a:gd name="connsiteX59" fmla="*/ 279210 w 5259739"/>
              <a:gd name="connsiteY59" fmla="*/ 1671785 h 5639966"/>
              <a:gd name="connsiteX60" fmla="*/ 274447 w 5259739"/>
              <a:gd name="connsiteY60" fmla="*/ 1414610 h 5639966"/>
              <a:gd name="connsiteX61" fmla="*/ 241913 w 5259739"/>
              <a:gd name="connsiteY61" fmla="*/ 1355482 h 5639966"/>
              <a:gd name="connsiteX62" fmla="*/ 155384 w 5259739"/>
              <a:gd name="connsiteY62" fmla="*/ 1238397 h 5639966"/>
              <a:gd name="connsiteX63" fmla="*/ 245872 w 5259739"/>
              <a:gd name="connsiteY63" fmla="*/ 1043135 h 5639966"/>
              <a:gd name="connsiteX64" fmla="*/ 464947 w 5259739"/>
              <a:gd name="connsiteY64" fmla="*/ 838347 h 5639966"/>
              <a:gd name="connsiteX65" fmla="*/ 687026 w 5259739"/>
              <a:gd name="connsiteY65" fmla="*/ 661182 h 5639966"/>
              <a:gd name="connsiteX66" fmla="*/ 693547 w 5259739"/>
              <a:gd name="connsiteY66" fmla="*/ 466872 h 5639966"/>
              <a:gd name="connsiteX67" fmla="*/ 827702 w 5259739"/>
              <a:gd name="connsiteY67" fmla="*/ 295423 h 5639966"/>
              <a:gd name="connsiteX68" fmla="*/ 701094 w 5259739"/>
              <a:gd name="connsiteY68" fmla="*/ 379829 h 5639966"/>
              <a:gd name="connsiteX69" fmla="*/ 954310 w 5259739"/>
              <a:gd name="connsiteY69" fmla="*/ 126609 h 5639966"/>
              <a:gd name="connsiteX70" fmla="*/ 1542806 w 5259739"/>
              <a:gd name="connsiteY70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249293 w 5261397"/>
              <a:gd name="connsiteY58" fmla="*/ 2939115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161805 w 5261397"/>
              <a:gd name="connsiteY59" fmla="*/ 1919435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87509 w 5261397"/>
              <a:gd name="connsiteY58" fmla="*/ 3013256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286365 w 5261397"/>
              <a:gd name="connsiteY57" fmla="*/ 2976185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606648 w 5261397"/>
              <a:gd name="connsiteY59" fmla="*/ 2129500 h 5639966"/>
              <a:gd name="connsiteX60" fmla="*/ 280868 w 5261397"/>
              <a:gd name="connsiteY60" fmla="*/ 1671785 h 5639966"/>
              <a:gd name="connsiteX61" fmla="*/ 276105 w 5261397"/>
              <a:gd name="connsiteY61" fmla="*/ 1414610 h 5639966"/>
              <a:gd name="connsiteX62" fmla="*/ 243571 w 5261397"/>
              <a:gd name="connsiteY62" fmla="*/ 1355482 h 5639966"/>
              <a:gd name="connsiteX63" fmla="*/ 157042 w 5261397"/>
              <a:gd name="connsiteY63" fmla="*/ 1238397 h 5639966"/>
              <a:gd name="connsiteX64" fmla="*/ 247530 w 5261397"/>
              <a:gd name="connsiteY64" fmla="*/ 1043135 h 5639966"/>
              <a:gd name="connsiteX65" fmla="*/ 466605 w 5261397"/>
              <a:gd name="connsiteY65" fmla="*/ 838347 h 5639966"/>
              <a:gd name="connsiteX66" fmla="*/ 688684 w 5261397"/>
              <a:gd name="connsiteY66" fmla="*/ 661182 h 5639966"/>
              <a:gd name="connsiteX67" fmla="*/ 695205 w 5261397"/>
              <a:gd name="connsiteY67" fmla="*/ 466872 h 5639966"/>
              <a:gd name="connsiteX68" fmla="*/ 829360 w 5261397"/>
              <a:gd name="connsiteY68" fmla="*/ 295423 h 5639966"/>
              <a:gd name="connsiteX69" fmla="*/ 702752 w 5261397"/>
              <a:gd name="connsiteY69" fmla="*/ 379829 h 5639966"/>
              <a:gd name="connsiteX70" fmla="*/ 955968 w 5261397"/>
              <a:gd name="connsiteY70" fmla="*/ 126609 h 5639966"/>
              <a:gd name="connsiteX71" fmla="*/ 1544464 w 5261397"/>
              <a:gd name="connsiteY71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508786 w 5261397"/>
              <a:gd name="connsiteY59" fmla="*/ 2716693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606648 w 5261397"/>
              <a:gd name="connsiteY60" fmla="*/ 2129500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669423 w 5261397"/>
              <a:gd name="connsiteY53" fmla="*/ 4323072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64 w 5261397"/>
              <a:gd name="connsiteY0" fmla="*/ 49238 h 5639966"/>
              <a:gd name="connsiteX1" fmla="*/ 1828167 w 5261397"/>
              <a:gd name="connsiteY1" fmla="*/ 0 h 5639966"/>
              <a:gd name="connsiteX2" fmla="*/ 2151725 w 5261397"/>
              <a:gd name="connsiteY2" fmla="*/ 14068 h 5639966"/>
              <a:gd name="connsiteX3" fmla="*/ 2264266 w 5261397"/>
              <a:gd name="connsiteY3" fmla="*/ 323558 h 5639966"/>
              <a:gd name="connsiteX4" fmla="*/ 2700365 w 5261397"/>
              <a:gd name="connsiteY4" fmla="*/ 478301 h 5639966"/>
              <a:gd name="connsiteX5" fmla="*/ 2953581 w 5261397"/>
              <a:gd name="connsiteY5" fmla="*/ 576777 h 5639966"/>
              <a:gd name="connsiteX6" fmla="*/ 3150531 w 5261397"/>
              <a:gd name="connsiteY6" fmla="*/ 337625 h 5639966"/>
              <a:gd name="connsiteX7" fmla="*/ 3474088 w 5261397"/>
              <a:gd name="connsiteY7" fmla="*/ 492370 h 5639966"/>
              <a:gd name="connsiteX8" fmla="*/ 3741375 w 5261397"/>
              <a:gd name="connsiteY8" fmla="*/ 520504 h 5639966"/>
              <a:gd name="connsiteX9" fmla="*/ 3938322 w 5261397"/>
              <a:gd name="connsiteY9" fmla="*/ 548642 h 5639966"/>
              <a:gd name="connsiteX10" fmla="*/ 4064930 w 5261397"/>
              <a:gd name="connsiteY10" fmla="*/ 1026942 h 5639966"/>
              <a:gd name="connsiteX11" fmla="*/ 4233742 w 5261397"/>
              <a:gd name="connsiteY11" fmla="*/ 1463041 h 5639966"/>
              <a:gd name="connsiteX12" fmla="*/ 4501027 w 5261397"/>
              <a:gd name="connsiteY12" fmla="*/ 1786597 h 5639966"/>
              <a:gd name="connsiteX13" fmla="*/ 4726110 w 5261397"/>
              <a:gd name="connsiteY13" fmla="*/ 2124222 h 5639966"/>
              <a:gd name="connsiteX14" fmla="*/ 5260683 w 5261397"/>
              <a:gd name="connsiteY14" fmla="*/ 2011680 h 5639966"/>
              <a:gd name="connsiteX15" fmla="*/ 4838652 w 5261397"/>
              <a:gd name="connsiteY15" fmla="*/ 2743200 h 5639966"/>
              <a:gd name="connsiteX16" fmla="*/ 4287884 w 5261397"/>
              <a:gd name="connsiteY16" fmla="*/ 3364451 h 5639966"/>
              <a:gd name="connsiteX17" fmla="*/ 4300416 w 5261397"/>
              <a:gd name="connsiteY17" fmla="*/ 3481535 h 5639966"/>
              <a:gd name="connsiteX18" fmla="*/ 4295654 w 5261397"/>
              <a:gd name="connsiteY18" fmla="*/ 3548210 h 5639966"/>
              <a:gd name="connsiteX19" fmla="*/ 4338076 w 5261397"/>
              <a:gd name="connsiteY19" fmla="*/ 3798277 h 5639966"/>
              <a:gd name="connsiteX20" fmla="*/ 4386141 w 5261397"/>
              <a:gd name="connsiteY20" fmla="*/ 3957784 h 5639966"/>
              <a:gd name="connsiteX21" fmla="*/ 4384162 w 5261397"/>
              <a:gd name="connsiteY21" fmla="*/ 4113408 h 5639966"/>
              <a:gd name="connsiteX22" fmla="*/ 4079216 w 5261397"/>
              <a:gd name="connsiteY22" fmla="*/ 4361425 h 5639966"/>
              <a:gd name="connsiteX23" fmla="*/ 3985505 w 5261397"/>
              <a:gd name="connsiteY23" fmla="*/ 4464221 h 5639966"/>
              <a:gd name="connsiteX24" fmla="*/ 4095629 w 5261397"/>
              <a:gd name="connsiteY24" fmla="*/ 4710260 h 5639966"/>
              <a:gd name="connsiteX25" fmla="*/ 4093064 w 5261397"/>
              <a:gd name="connsiteY25" fmla="*/ 4825219 h 5639966"/>
              <a:gd name="connsiteX26" fmla="*/ 3854134 w 5261397"/>
              <a:gd name="connsiteY26" fmla="*/ 4910724 h 5639966"/>
              <a:gd name="connsiteX27" fmla="*/ 3867029 w 5261397"/>
              <a:gd name="connsiteY27" fmla="*/ 4991247 h 5639966"/>
              <a:gd name="connsiteX28" fmla="*/ 3852741 w 5261397"/>
              <a:gd name="connsiteY28" fmla="*/ 5072210 h 5639966"/>
              <a:gd name="connsiteX29" fmla="*/ 3743204 w 5261397"/>
              <a:gd name="connsiteY29" fmla="*/ 5205560 h 5639966"/>
              <a:gd name="connsiteX30" fmla="*/ 3657625 w 5261397"/>
              <a:gd name="connsiteY30" fmla="*/ 5358765 h 5639966"/>
              <a:gd name="connsiteX31" fmla="*/ 3595566 w 5261397"/>
              <a:gd name="connsiteY31" fmla="*/ 5448447 h 5639966"/>
              <a:gd name="connsiteX32" fmla="*/ 3476504 w 5261397"/>
              <a:gd name="connsiteY32" fmla="*/ 5510360 h 5639966"/>
              <a:gd name="connsiteX33" fmla="*/ 3357442 w 5261397"/>
              <a:gd name="connsiteY33" fmla="*/ 5557985 h 5639966"/>
              <a:gd name="connsiteX34" fmla="*/ 3218520 w 5261397"/>
              <a:gd name="connsiteY34" fmla="*/ 5577841 h 5639966"/>
              <a:gd name="connsiteX35" fmla="*/ 2971679 w 5261397"/>
              <a:gd name="connsiteY35" fmla="*/ 5638948 h 5639966"/>
              <a:gd name="connsiteX36" fmla="*/ 2862141 w 5261397"/>
              <a:gd name="connsiteY36" fmla="*/ 5557985 h 5639966"/>
              <a:gd name="connsiteX37" fmla="*/ 2781179 w 5261397"/>
              <a:gd name="connsiteY37" fmla="*/ 5291285 h 5639966"/>
              <a:gd name="connsiteX38" fmla="*/ 2681166 w 5261397"/>
              <a:gd name="connsiteY38" fmla="*/ 5143647 h 5639966"/>
              <a:gd name="connsiteX39" fmla="*/ 2591924 w 5261397"/>
              <a:gd name="connsiteY39" fmla="*/ 4888451 h 5639966"/>
              <a:gd name="connsiteX40" fmla="*/ 2414466 w 5261397"/>
              <a:gd name="connsiteY40" fmla="*/ 4462610 h 5639966"/>
              <a:gd name="connsiteX41" fmla="*/ 2310349 w 5261397"/>
              <a:gd name="connsiteY41" fmla="*/ 4263609 h 5639966"/>
              <a:gd name="connsiteX42" fmla="*/ 2306467 w 5261397"/>
              <a:gd name="connsiteY42" fmla="*/ 4121833 h 5639966"/>
              <a:gd name="connsiteX43" fmla="*/ 2489348 w 5261397"/>
              <a:gd name="connsiteY43" fmla="*/ 3671669 h 5639966"/>
              <a:gd name="connsiteX44" fmla="*/ 2123587 w 5261397"/>
              <a:gd name="connsiteY44" fmla="*/ 3038621 h 5639966"/>
              <a:gd name="connsiteX45" fmla="*/ 2076622 w 5261397"/>
              <a:gd name="connsiteY45" fmla="*/ 2565962 h 5639966"/>
              <a:gd name="connsiteX46" fmla="*/ 1904879 w 5261397"/>
              <a:gd name="connsiteY46" fmla="*/ 2562372 h 5639966"/>
              <a:gd name="connsiteX47" fmla="*/ 1657229 w 5261397"/>
              <a:gd name="connsiteY47" fmla="*/ 2362347 h 5639966"/>
              <a:gd name="connsiteX48" fmla="*/ 1825847 w 5261397"/>
              <a:gd name="connsiteY48" fmla="*/ 2525044 h 5639966"/>
              <a:gd name="connsiteX49" fmla="*/ 1942169 w 5261397"/>
              <a:gd name="connsiteY49" fmla="*/ 2877331 h 5639966"/>
              <a:gd name="connsiteX50" fmla="*/ 1916270 w 5261397"/>
              <a:gd name="connsiteY50" fmla="*/ 3420907 h 5639966"/>
              <a:gd name="connsiteX51" fmla="*/ 1645607 w 5261397"/>
              <a:gd name="connsiteY51" fmla="*/ 3828801 h 5639966"/>
              <a:gd name="connsiteX52" fmla="*/ 1086372 w 5261397"/>
              <a:gd name="connsiteY52" fmla="*/ 4188573 h 5639966"/>
              <a:gd name="connsiteX53" fmla="*/ 768277 w 5261397"/>
              <a:gd name="connsiteY53" fmla="*/ 4347786 h 5639966"/>
              <a:gd name="connsiteX54" fmla="*/ 354750 w 5261397"/>
              <a:gd name="connsiteY54" fmla="*/ 4514354 h 5639966"/>
              <a:gd name="connsiteX55" fmla="*/ 127797 w 5261397"/>
              <a:gd name="connsiteY55" fmla="*/ 4583938 h 5639966"/>
              <a:gd name="connsiteX56" fmla="*/ 2158 w 5261397"/>
              <a:gd name="connsiteY56" fmla="*/ 3804088 h 5639966"/>
              <a:gd name="connsiteX57" fmla="*/ 175154 w 5261397"/>
              <a:gd name="connsiteY57" fmla="*/ 3149179 h 5639966"/>
              <a:gd name="connsiteX58" fmla="*/ 138082 w 5261397"/>
              <a:gd name="connsiteY58" fmla="*/ 3000899 h 5639966"/>
              <a:gd name="connsiteX59" fmla="*/ 397575 w 5261397"/>
              <a:gd name="connsiteY59" fmla="*/ 2568412 h 5639966"/>
              <a:gd name="connsiteX60" fmla="*/ 495437 w 5261397"/>
              <a:gd name="connsiteY60" fmla="*/ 2178927 h 5639966"/>
              <a:gd name="connsiteX61" fmla="*/ 280868 w 5261397"/>
              <a:gd name="connsiteY61" fmla="*/ 1671785 h 5639966"/>
              <a:gd name="connsiteX62" fmla="*/ 276105 w 5261397"/>
              <a:gd name="connsiteY62" fmla="*/ 1414610 h 5639966"/>
              <a:gd name="connsiteX63" fmla="*/ 243571 w 5261397"/>
              <a:gd name="connsiteY63" fmla="*/ 1355482 h 5639966"/>
              <a:gd name="connsiteX64" fmla="*/ 157042 w 5261397"/>
              <a:gd name="connsiteY64" fmla="*/ 1238397 h 5639966"/>
              <a:gd name="connsiteX65" fmla="*/ 247530 w 5261397"/>
              <a:gd name="connsiteY65" fmla="*/ 1043135 h 5639966"/>
              <a:gd name="connsiteX66" fmla="*/ 466605 w 5261397"/>
              <a:gd name="connsiteY66" fmla="*/ 838347 h 5639966"/>
              <a:gd name="connsiteX67" fmla="*/ 688684 w 5261397"/>
              <a:gd name="connsiteY67" fmla="*/ 661182 h 5639966"/>
              <a:gd name="connsiteX68" fmla="*/ 695205 w 5261397"/>
              <a:gd name="connsiteY68" fmla="*/ 466872 h 5639966"/>
              <a:gd name="connsiteX69" fmla="*/ 829360 w 5261397"/>
              <a:gd name="connsiteY69" fmla="*/ 295423 h 5639966"/>
              <a:gd name="connsiteX70" fmla="*/ 702752 w 5261397"/>
              <a:gd name="connsiteY70" fmla="*/ 379829 h 5639966"/>
              <a:gd name="connsiteX71" fmla="*/ 955968 w 5261397"/>
              <a:gd name="connsiteY71" fmla="*/ 126609 h 5639966"/>
              <a:gd name="connsiteX72" fmla="*/ 1544464 w 5261397"/>
              <a:gd name="connsiteY72" fmla="*/ 49238 h 5639966"/>
              <a:gd name="connsiteX0" fmla="*/ 1544410 w 5261343"/>
              <a:gd name="connsiteY0" fmla="*/ 49238 h 5639966"/>
              <a:gd name="connsiteX1" fmla="*/ 1828113 w 5261343"/>
              <a:gd name="connsiteY1" fmla="*/ 0 h 5639966"/>
              <a:gd name="connsiteX2" fmla="*/ 2151671 w 5261343"/>
              <a:gd name="connsiteY2" fmla="*/ 14068 h 5639966"/>
              <a:gd name="connsiteX3" fmla="*/ 2264212 w 5261343"/>
              <a:gd name="connsiteY3" fmla="*/ 323558 h 5639966"/>
              <a:gd name="connsiteX4" fmla="*/ 2700311 w 5261343"/>
              <a:gd name="connsiteY4" fmla="*/ 478301 h 5639966"/>
              <a:gd name="connsiteX5" fmla="*/ 2953527 w 5261343"/>
              <a:gd name="connsiteY5" fmla="*/ 576777 h 5639966"/>
              <a:gd name="connsiteX6" fmla="*/ 3150477 w 5261343"/>
              <a:gd name="connsiteY6" fmla="*/ 337625 h 5639966"/>
              <a:gd name="connsiteX7" fmla="*/ 3474034 w 5261343"/>
              <a:gd name="connsiteY7" fmla="*/ 492370 h 5639966"/>
              <a:gd name="connsiteX8" fmla="*/ 3741321 w 5261343"/>
              <a:gd name="connsiteY8" fmla="*/ 520504 h 5639966"/>
              <a:gd name="connsiteX9" fmla="*/ 3938268 w 5261343"/>
              <a:gd name="connsiteY9" fmla="*/ 548642 h 5639966"/>
              <a:gd name="connsiteX10" fmla="*/ 4064876 w 5261343"/>
              <a:gd name="connsiteY10" fmla="*/ 1026942 h 5639966"/>
              <a:gd name="connsiteX11" fmla="*/ 4233688 w 5261343"/>
              <a:gd name="connsiteY11" fmla="*/ 1463041 h 5639966"/>
              <a:gd name="connsiteX12" fmla="*/ 4500973 w 5261343"/>
              <a:gd name="connsiteY12" fmla="*/ 1786597 h 5639966"/>
              <a:gd name="connsiteX13" fmla="*/ 4726056 w 5261343"/>
              <a:gd name="connsiteY13" fmla="*/ 2124222 h 5639966"/>
              <a:gd name="connsiteX14" fmla="*/ 5260629 w 5261343"/>
              <a:gd name="connsiteY14" fmla="*/ 2011680 h 5639966"/>
              <a:gd name="connsiteX15" fmla="*/ 4838598 w 5261343"/>
              <a:gd name="connsiteY15" fmla="*/ 2743200 h 5639966"/>
              <a:gd name="connsiteX16" fmla="*/ 4287830 w 5261343"/>
              <a:gd name="connsiteY16" fmla="*/ 3364451 h 5639966"/>
              <a:gd name="connsiteX17" fmla="*/ 4300362 w 5261343"/>
              <a:gd name="connsiteY17" fmla="*/ 3481535 h 5639966"/>
              <a:gd name="connsiteX18" fmla="*/ 4295600 w 5261343"/>
              <a:gd name="connsiteY18" fmla="*/ 3548210 h 5639966"/>
              <a:gd name="connsiteX19" fmla="*/ 4338022 w 5261343"/>
              <a:gd name="connsiteY19" fmla="*/ 3798277 h 5639966"/>
              <a:gd name="connsiteX20" fmla="*/ 4386087 w 5261343"/>
              <a:gd name="connsiteY20" fmla="*/ 3957784 h 5639966"/>
              <a:gd name="connsiteX21" fmla="*/ 4384108 w 5261343"/>
              <a:gd name="connsiteY21" fmla="*/ 4113408 h 5639966"/>
              <a:gd name="connsiteX22" fmla="*/ 4079162 w 5261343"/>
              <a:gd name="connsiteY22" fmla="*/ 4361425 h 5639966"/>
              <a:gd name="connsiteX23" fmla="*/ 3985451 w 5261343"/>
              <a:gd name="connsiteY23" fmla="*/ 4464221 h 5639966"/>
              <a:gd name="connsiteX24" fmla="*/ 4095575 w 5261343"/>
              <a:gd name="connsiteY24" fmla="*/ 4710260 h 5639966"/>
              <a:gd name="connsiteX25" fmla="*/ 4093010 w 5261343"/>
              <a:gd name="connsiteY25" fmla="*/ 4825219 h 5639966"/>
              <a:gd name="connsiteX26" fmla="*/ 3854080 w 5261343"/>
              <a:gd name="connsiteY26" fmla="*/ 4910724 h 5639966"/>
              <a:gd name="connsiteX27" fmla="*/ 3866975 w 5261343"/>
              <a:gd name="connsiteY27" fmla="*/ 4991247 h 5639966"/>
              <a:gd name="connsiteX28" fmla="*/ 3852687 w 5261343"/>
              <a:gd name="connsiteY28" fmla="*/ 5072210 h 5639966"/>
              <a:gd name="connsiteX29" fmla="*/ 3743150 w 5261343"/>
              <a:gd name="connsiteY29" fmla="*/ 5205560 h 5639966"/>
              <a:gd name="connsiteX30" fmla="*/ 3657571 w 5261343"/>
              <a:gd name="connsiteY30" fmla="*/ 5358765 h 5639966"/>
              <a:gd name="connsiteX31" fmla="*/ 3595512 w 5261343"/>
              <a:gd name="connsiteY31" fmla="*/ 5448447 h 5639966"/>
              <a:gd name="connsiteX32" fmla="*/ 3476450 w 5261343"/>
              <a:gd name="connsiteY32" fmla="*/ 5510360 h 5639966"/>
              <a:gd name="connsiteX33" fmla="*/ 3357388 w 5261343"/>
              <a:gd name="connsiteY33" fmla="*/ 5557985 h 5639966"/>
              <a:gd name="connsiteX34" fmla="*/ 3218466 w 5261343"/>
              <a:gd name="connsiteY34" fmla="*/ 5577841 h 5639966"/>
              <a:gd name="connsiteX35" fmla="*/ 2971625 w 5261343"/>
              <a:gd name="connsiteY35" fmla="*/ 5638948 h 5639966"/>
              <a:gd name="connsiteX36" fmla="*/ 2862087 w 5261343"/>
              <a:gd name="connsiteY36" fmla="*/ 5557985 h 5639966"/>
              <a:gd name="connsiteX37" fmla="*/ 2781125 w 5261343"/>
              <a:gd name="connsiteY37" fmla="*/ 5291285 h 5639966"/>
              <a:gd name="connsiteX38" fmla="*/ 2681112 w 5261343"/>
              <a:gd name="connsiteY38" fmla="*/ 5143647 h 5639966"/>
              <a:gd name="connsiteX39" fmla="*/ 2591870 w 5261343"/>
              <a:gd name="connsiteY39" fmla="*/ 4888451 h 5639966"/>
              <a:gd name="connsiteX40" fmla="*/ 2414412 w 5261343"/>
              <a:gd name="connsiteY40" fmla="*/ 4462610 h 5639966"/>
              <a:gd name="connsiteX41" fmla="*/ 2310295 w 5261343"/>
              <a:gd name="connsiteY41" fmla="*/ 4263609 h 5639966"/>
              <a:gd name="connsiteX42" fmla="*/ 2306413 w 5261343"/>
              <a:gd name="connsiteY42" fmla="*/ 4121833 h 5639966"/>
              <a:gd name="connsiteX43" fmla="*/ 2489294 w 5261343"/>
              <a:gd name="connsiteY43" fmla="*/ 3671669 h 5639966"/>
              <a:gd name="connsiteX44" fmla="*/ 2123533 w 5261343"/>
              <a:gd name="connsiteY44" fmla="*/ 3038621 h 5639966"/>
              <a:gd name="connsiteX45" fmla="*/ 2076568 w 5261343"/>
              <a:gd name="connsiteY45" fmla="*/ 2565962 h 5639966"/>
              <a:gd name="connsiteX46" fmla="*/ 1904825 w 5261343"/>
              <a:gd name="connsiteY46" fmla="*/ 2562372 h 5639966"/>
              <a:gd name="connsiteX47" fmla="*/ 1657175 w 5261343"/>
              <a:gd name="connsiteY47" fmla="*/ 2362347 h 5639966"/>
              <a:gd name="connsiteX48" fmla="*/ 1825793 w 5261343"/>
              <a:gd name="connsiteY48" fmla="*/ 2525044 h 5639966"/>
              <a:gd name="connsiteX49" fmla="*/ 1942115 w 5261343"/>
              <a:gd name="connsiteY49" fmla="*/ 2877331 h 5639966"/>
              <a:gd name="connsiteX50" fmla="*/ 1916216 w 5261343"/>
              <a:gd name="connsiteY50" fmla="*/ 3420907 h 5639966"/>
              <a:gd name="connsiteX51" fmla="*/ 1645553 w 5261343"/>
              <a:gd name="connsiteY51" fmla="*/ 3828801 h 5639966"/>
              <a:gd name="connsiteX52" fmla="*/ 1086318 w 5261343"/>
              <a:gd name="connsiteY52" fmla="*/ 4188573 h 5639966"/>
              <a:gd name="connsiteX53" fmla="*/ 768223 w 5261343"/>
              <a:gd name="connsiteY53" fmla="*/ 4347786 h 5639966"/>
              <a:gd name="connsiteX54" fmla="*/ 354696 w 5261343"/>
              <a:gd name="connsiteY54" fmla="*/ 4514354 h 5639966"/>
              <a:gd name="connsiteX55" fmla="*/ 261596 w 5261343"/>
              <a:gd name="connsiteY55" fmla="*/ 4631991 h 5639966"/>
              <a:gd name="connsiteX56" fmla="*/ 127743 w 5261343"/>
              <a:gd name="connsiteY56" fmla="*/ 4583938 h 5639966"/>
              <a:gd name="connsiteX57" fmla="*/ 2104 w 5261343"/>
              <a:gd name="connsiteY57" fmla="*/ 3804088 h 5639966"/>
              <a:gd name="connsiteX58" fmla="*/ 175100 w 5261343"/>
              <a:gd name="connsiteY58" fmla="*/ 3149179 h 5639966"/>
              <a:gd name="connsiteX59" fmla="*/ 138028 w 5261343"/>
              <a:gd name="connsiteY59" fmla="*/ 3000899 h 5639966"/>
              <a:gd name="connsiteX60" fmla="*/ 397521 w 5261343"/>
              <a:gd name="connsiteY60" fmla="*/ 2568412 h 5639966"/>
              <a:gd name="connsiteX61" fmla="*/ 495383 w 5261343"/>
              <a:gd name="connsiteY61" fmla="*/ 2178927 h 5639966"/>
              <a:gd name="connsiteX62" fmla="*/ 280814 w 5261343"/>
              <a:gd name="connsiteY62" fmla="*/ 1671785 h 5639966"/>
              <a:gd name="connsiteX63" fmla="*/ 276051 w 5261343"/>
              <a:gd name="connsiteY63" fmla="*/ 1414610 h 5639966"/>
              <a:gd name="connsiteX64" fmla="*/ 243517 w 5261343"/>
              <a:gd name="connsiteY64" fmla="*/ 1355482 h 5639966"/>
              <a:gd name="connsiteX65" fmla="*/ 156988 w 5261343"/>
              <a:gd name="connsiteY65" fmla="*/ 1238397 h 5639966"/>
              <a:gd name="connsiteX66" fmla="*/ 247476 w 5261343"/>
              <a:gd name="connsiteY66" fmla="*/ 1043135 h 5639966"/>
              <a:gd name="connsiteX67" fmla="*/ 466551 w 5261343"/>
              <a:gd name="connsiteY67" fmla="*/ 838347 h 5639966"/>
              <a:gd name="connsiteX68" fmla="*/ 688630 w 5261343"/>
              <a:gd name="connsiteY68" fmla="*/ 661182 h 5639966"/>
              <a:gd name="connsiteX69" fmla="*/ 695151 w 5261343"/>
              <a:gd name="connsiteY69" fmla="*/ 466872 h 5639966"/>
              <a:gd name="connsiteX70" fmla="*/ 829306 w 5261343"/>
              <a:gd name="connsiteY70" fmla="*/ 295423 h 5639966"/>
              <a:gd name="connsiteX71" fmla="*/ 702698 w 5261343"/>
              <a:gd name="connsiteY71" fmla="*/ 379829 h 5639966"/>
              <a:gd name="connsiteX72" fmla="*/ 955914 w 5261343"/>
              <a:gd name="connsiteY72" fmla="*/ 126609 h 5639966"/>
              <a:gd name="connsiteX73" fmla="*/ 1544410 w 5261343"/>
              <a:gd name="connsiteY73" fmla="*/ 49238 h 5639966"/>
              <a:gd name="connsiteX0" fmla="*/ 1423967 w 5140900"/>
              <a:gd name="connsiteY0" fmla="*/ 49238 h 5639966"/>
              <a:gd name="connsiteX1" fmla="*/ 1707670 w 5140900"/>
              <a:gd name="connsiteY1" fmla="*/ 0 h 5639966"/>
              <a:gd name="connsiteX2" fmla="*/ 2031228 w 5140900"/>
              <a:gd name="connsiteY2" fmla="*/ 14068 h 5639966"/>
              <a:gd name="connsiteX3" fmla="*/ 2143769 w 5140900"/>
              <a:gd name="connsiteY3" fmla="*/ 323558 h 5639966"/>
              <a:gd name="connsiteX4" fmla="*/ 2579868 w 5140900"/>
              <a:gd name="connsiteY4" fmla="*/ 478301 h 5639966"/>
              <a:gd name="connsiteX5" fmla="*/ 2833084 w 5140900"/>
              <a:gd name="connsiteY5" fmla="*/ 576777 h 5639966"/>
              <a:gd name="connsiteX6" fmla="*/ 3030034 w 5140900"/>
              <a:gd name="connsiteY6" fmla="*/ 337625 h 5639966"/>
              <a:gd name="connsiteX7" fmla="*/ 3353591 w 5140900"/>
              <a:gd name="connsiteY7" fmla="*/ 492370 h 5639966"/>
              <a:gd name="connsiteX8" fmla="*/ 3620878 w 5140900"/>
              <a:gd name="connsiteY8" fmla="*/ 520504 h 5639966"/>
              <a:gd name="connsiteX9" fmla="*/ 3817825 w 5140900"/>
              <a:gd name="connsiteY9" fmla="*/ 548642 h 5639966"/>
              <a:gd name="connsiteX10" fmla="*/ 3944433 w 5140900"/>
              <a:gd name="connsiteY10" fmla="*/ 1026942 h 5639966"/>
              <a:gd name="connsiteX11" fmla="*/ 4113245 w 5140900"/>
              <a:gd name="connsiteY11" fmla="*/ 1463041 h 5639966"/>
              <a:gd name="connsiteX12" fmla="*/ 4380530 w 5140900"/>
              <a:gd name="connsiteY12" fmla="*/ 1786597 h 5639966"/>
              <a:gd name="connsiteX13" fmla="*/ 4605613 w 5140900"/>
              <a:gd name="connsiteY13" fmla="*/ 2124222 h 5639966"/>
              <a:gd name="connsiteX14" fmla="*/ 5140186 w 5140900"/>
              <a:gd name="connsiteY14" fmla="*/ 2011680 h 5639966"/>
              <a:gd name="connsiteX15" fmla="*/ 4718155 w 5140900"/>
              <a:gd name="connsiteY15" fmla="*/ 2743200 h 5639966"/>
              <a:gd name="connsiteX16" fmla="*/ 4167387 w 5140900"/>
              <a:gd name="connsiteY16" fmla="*/ 3364451 h 5639966"/>
              <a:gd name="connsiteX17" fmla="*/ 4179919 w 5140900"/>
              <a:gd name="connsiteY17" fmla="*/ 3481535 h 5639966"/>
              <a:gd name="connsiteX18" fmla="*/ 4175157 w 5140900"/>
              <a:gd name="connsiteY18" fmla="*/ 3548210 h 5639966"/>
              <a:gd name="connsiteX19" fmla="*/ 4217579 w 5140900"/>
              <a:gd name="connsiteY19" fmla="*/ 3798277 h 5639966"/>
              <a:gd name="connsiteX20" fmla="*/ 4265644 w 5140900"/>
              <a:gd name="connsiteY20" fmla="*/ 3957784 h 5639966"/>
              <a:gd name="connsiteX21" fmla="*/ 4263665 w 5140900"/>
              <a:gd name="connsiteY21" fmla="*/ 4113408 h 5639966"/>
              <a:gd name="connsiteX22" fmla="*/ 3958719 w 5140900"/>
              <a:gd name="connsiteY22" fmla="*/ 4361425 h 5639966"/>
              <a:gd name="connsiteX23" fmla="*/ 3865008 w 5140900"/>
              <a:gd name="connsiteY23" fmla="*/ 4464221 h 5639966"/>
              <a:gd name="connsiteX24" fmla="*/ 3975132 w 5140900"/>
              <a:gd name="connsiteY24" fmla="*/ 4710260 h 5639966"/>
              <a:gd name="connsiteX25" fmla="*/ 3972567 w 5140900"/>
              <a:gd name="connsiteY25" fmla="*/ 4825219 h 5639966"/>
              <a:gd name="connsiteX26" fmla="*/ 3733637 w 5140900"/>
              <a:gd name="connsiteY26" fmla="*/ 4910724 h 5639966"/>
              <a:gd name="connsiteX27" fmla="*/ 3746532 w 5140900"/>
              <a:gd name="connsiteY27" fmla="*/ 4991247 h 5639966"/>
              <a:gd name="connsiteX28" fmla="*/ 3732244 w 5140900"/>
              <a:gd name="connsiteY28" fmla="*/ 5072210 h 5639966"/>
              <a:gd name="connsiteX29" fmla="*/ 3622707 w 5140900"/>
              <a:gd name="connsiteY29" fmla="*/ 5205560 h 5639966"/>
              <a:gd name="connsiteX30" fmla="*/ 3537128 w 5140900"/>
              <a:gd name="connsiteY30" fmla="*/ 5358765 h 5639966"/>
              <a:gd name="connsiteX31" fmla="*/ 3475069 w 5140900"/>
              <a:gd name="connsiteY31" fmla="*/ 5448447 h 5639966"/>
              <a:gd name="connsiteX32" fmla="*/ 3356007 w 5140900"/>
              <a:gd name="connsiteY32" fmla="*/ 5510360 h 5639966"/>
              <a:gd name="connsiteX33" fmla="*/ 3236945 w 5140900"/>
              <a:gd name="connsiteY33" fmla="*/ 5557985 h 5639966"/>
              <a:gd name="connsiteX34" fmla="*/ 3098023 w 5140900"/>
              <a:gd name="connsiteY34" fmla="*/ 5577841 h 5639966"/>
              <a:gd name="connsiteX35" fmla="*/ 2851182 w 5140900"/>
              <a:gd name="connsiteY35" fmla="*/ 5638948 h 5639966"/>
              <a:gd name="connsiteX36" fmla="*/ 2741644 w 5140900"/>
              <a:gd name="connsiteY36" fmla="*/ 5557985 h 5639966"/>
              <a:gd name="connsiteX37" fmla="*/ 2660682 w 5140900"/>
              <a:gd name="connsiteY37" fmla="*/ 5291285 h 5639966"/>
              <a:gd name="connsiteX38" fmla="*/ 2560669 w 5140900"/>
              <a:gd name="connsiteY38" fmla="*/ 5143647 h 5639966"/>
              <a:gd name="connsiteX39" fmla="*/ 2471427 w 5140900"/>
              <a:gd name="connsiteY39" fmla="*/ 4888451 h 5639966"/>
              <a:gd name="connsiteX40" fmla="*/ 2293969 w 5140900"/>
              <a:gd name="connsiteY40" fmla="*/ 4462610 h 5639966"/>
              <a:gd name="connsiteX41" fmla="*/ 2189852 w 5140900"/>
              <a:gd name="connsiteY41" fmla="*/ 4263609 h 5639966"/>
              <a:gd name="connsiteX42" fmla="*/ 2185970 w 5140900"/>
              <a:gd name="connsiteY42" fmla="*/ 4121833 h 5639966"/>
              <a:gd name="connsiteX43" fmla="*/ 2368851 w 5140900"/>
              <a:gd name="connsiteY43" fmla="*/ 3671669 h 5639966"/>
              <a:gd name="connsiteX44" fmla="*/ 2003090 w 5140900"/>
              <a:gd name="connsiteY44" fmla="*/ 3038621 h 5639966"/>
              <a:gd name="connsiteX45" fmla="*/ 1956125 w 5140900"/>
              <a:gd name="connsiteY45" fmla="*/ 2565962 h 5639966"/>
              <a:gd name="connsiteX46" fmla="*/ 1784382 w 5140900"/>
              <a:gd name="connsiteY46" fmla="*/ 2562372 h 5639966"/>
              <a:gd name="connsiteX47" fmla="*/ 1536732 w 5140900"/>
              <a:gd name="connsiteY47" fmla="*/ 2362347 h 5639966"/>
              <a:gd name="connsiteX48" fmla="*/ 1705350 w 5140900"/>
              <a:gd name="connsiteY48" fmla="*/ 2525044 h 5639966"/>
              <a:gd name="connsiteX49" fmla="*/ 1821672 w 5140900"/>
              <a:gd name="connsiteY49" fmla="*/ 2877331 h 5639966"/>
              <a:gd name="connsiteX50" fmla="*/ 1795773 w 5140900"/>
              <a:gd name="connsiteY50" fmla="*/ 3420907 h 5639966"/>
              <a:gd name="connsiteX51" fmla="*/ 1525110 w 5140900"/>
              <a:gd name="connsiteY51" fmla="*/ 3828801 h 5639966"/>
              <a:gd name="connsiteX52" fmla="*/ 965875 w 5140900"/>
              <a:gd name="connsiteY52" fmla="*/ 4188573 h 5639966"/>
              <a:gd name="connsiteX53" fmla="*/ 647780 w 5140900"/>
              <a:gd name="connsiteY53" fmla="*/ 4347786 h 5639966"/>
              <a:gd name="connsiteX54" fmla="*/ 234253 w 5140900"/>
              <a:gd name="connsiteY54" fmla="*/ 4514354 h 5639966"/>
              <a:gd name="connsiteX55" fmla="*/ 141153 w 5140900"/>
              <a:gd name="connsiteY55" fmla="*/ 4631991 h 5639966"/>
              <a:gd name="connsiteX56" fmla="*/ 7300 w 5140900"/>
              <a:gd name="connsiteY56" fmla="*/ 4583938 h 5639966"/>
              <a:gd name="connsiteX57" fmla="*/ 116440 w 5140900"/>
              <a:gd name="connsiteY57" fmla="*/ 3804088 h 5639966"/>
              <a:gd name="connsiteX58" fmla="*/ 54657 w 5140900"/>
              <a:gd name="connsiteY58" fmla="*/ 3149179 h 5639966"/>
              <a:gd name="connsiteX59" fmla="*/ 17585 w 5140900"/>
              <a:gd name="connsiteY59" fmla="*/ 3000899 h 5639966"/>
              <a:gd name="connsiteX60" fmla="*/ 277078 w 5140900"/>
              <a:gd name="connsiteY60" fmla="*/ 2568412 h 5639966"/>
              <a:gd name="connsiteX61" fmla="*/ 374940 w 5140900"/>
              <a:gd name="connsiteY61" fmla="*/ 2178927 h 5639966"/>
              <a:gd name="connsiteX62" fmla="*/ 160371 w 5140900"/>
              <a:gd name="connsiteY62" fmla="*/ 1671785 h 5639966"/>
              <a:gd name="connsiteX63" fmla="*/ 155608 w 5140900"/>
              <a:gd name="connsiteY63" fmla="*/ 1414610 h 5639966"/>
              <a:gd name="connsiteX64" fmla="*/ 123074 w 5140900"/>
              <a:gd name="connsiteY64" fmla="*/ 1355482 h 5639966"/>
              <a:gd name="connsiteX65" fmla="*/ 36545 w 5140900"/>
              <a:gd name="connsiteY65" fmla="*/ 1238397 h 5639966"/>
              <a:gd name="connsiteX66" fmla="*/ 127033 w 5140900"/>
              <a:gd name="connsiteY66" fmla="*/ 1043135 h 5639966"/>
              <a:gd name="connsiteX67" fmla="*/ 346108 w 5140900"/>
              <a:gd name="connsiteY67" fmla="*/ 838347 h 5639966"/>
              <a:gd name="connsiteX68" fmla="*/ 568187 w 5140900"/>
              <a:gd name="connsiteY68" fmla="*/ 661182 h 5639966"/>
              <a:gd name="connsiteX69" fmla="*/ 574708 w 5140900"/>
              <a:gd name="connsiteY69" fmla="*/ 466872 h 5639966"/>
              <a:gd name="connsiteX70" fmla="*/ 708863 w 5140900"/>
              <a:gd name="connsiteY70" fmla="*/ 295423 h 5639966"/>
              <a:gd name="connsiteX71" fmla="*/ 582255 w 5140900"/>
              <a:gd name="connsiteY71" fmla="*/ 379829 h 5639966"/>
              <a:gd name="connsiteX72" fmla="*/ 835471 w 5140900"/>
              <a:gd name="connsiteY72" fmla="*/ 126609 h 5639966"/>
              <a:gd name="connsiteX73" fmla="*/ 1423967 w 5140900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471215 w 5237175"/>
              <a:gd name="connsiteY61" fmla="*/ 2178927 h 5639966"/>
              <a:gd name="connsiteX62" fmla="*/ 256646 w 5237175"/>
              <a:gd name="connsiteY62" fmla="*/ 1671785 h 5639966"/>
              <a:gd name="connsiteX63" fmla="*/ 251883 w 5237175"/>
              <a:gd name="connsiteY63" fmla="*/ 1414610 h 5639966"/>
              <a:gd name="connsiteX64" fmla="*/ 219349 w 5237175"/>
              <a:gd name="connsiteY64" fmla="*/ 1355482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219349 w 5237175"/>
              <a:gd name="connsiteY65" fmla="*/ 1355482 h 5639966"/>
              <a:gd name="connsiteX66" fmla="*/ 132820 w 5237175"/>
              <a:gd name="connsiteY66" fmla="*/ 1238397 h 5639966"/>
              <a:gd name="connsiteX67" fmla="*/ 223308 w 5237175"/>
              <a:gd name="connsiteY67" fmla="*/ 1043135 h 5639966"/>
              <a:gd name="connsiteX68" fmla="*/ 442383 w 5237175"/>
              <a:gd name="connsiteY68" fmla="*/ 838347 h 5639966"/>
              <a:gd name="connsiteX69" fmla="*/ 664462 w 5237175"/>
              <a:gd name="connsiteY69" fmla="*/ 661182 h 5639966"/>
              <a:gd name="connsiteX70" fmla="*/ 670983 w 5237175"/>
              <a:gd name="connsiteY70" fmla="*/ 466872 h 5639966"/>
              <a:gd name="connsiteX71" fmla="*/ 805138 w 5237175"/>
              <a:gd name="connsiteY71" fmla="*/ 295423 h 5639966"/>
              <a:gd name="connsiteX72" fmla="*/ 678530 w 5237175"/>
              <a:gd name="connsiteY72" fmla="*/ 379829 h 5639966"/>
              <a:gd name="connsiteX73" fmla="*/ 931746 w 5237175"/>
              <a:gd name="connsiteY73" fmla="*/ 126609 h 5639966"/>
              <a:gd name="connsiteX74" fmla="*/ 1520242 w 5237175"/>
              <a:gd name="connsiteY7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251883 w 5237175"/>
              <a:gd name="connsiteY64" fmla="*/ 1414610 h 5639966"/>
              <a:gd name="connsiteX65" fmla="*/ 132820 w 5237175"/>
              <a:gd name="connsiteY65" fmla="*/ 1238397 h 5639966"/>
              <a:gd name="connsiteX66" fmla="*/ 223308 w 5237175"/>
              <a:gd name="connsiteY66" fmla="*/ 1043135 h 5639966"/>
              <a:gd name="connsiteX67" fmla="*/ 442383 w 5237175"/>
              <a:gd name="connsiteY67" fmla="*/ 838347 h 5639966"/>
              <a:gd name="connsiteX68" fmla="*/ 664462 w 5237175"/>
              <a:gd name="connsiteY68" fmla="*/ 661182 h 5639966"/>
              <a:gd name="connsiteX69" fmla="*/ 670983 w 5237175"/>
              <a:gd name="connsiteY69" fmla="*/ 466872 h 5639966"/>
              <a:gd name="connsiteX70" fmla="*/ 805138 w 5237175"/>
              <a:gd name="connsiteY70" fmla="*/ 295423 h 5639966"/>
              <a:gd name="connsiteX71" fmla="*/ 678530 w 5237175"/>
              <a:gd name="connsiteY71" fmla="*/ 379829 h 5639966"/>
              <a:gd name="connsiteX72" fmla="*/ 931746 w 5237175"/>
              <a:gd name="connsiteY72" fmla="*/ 126609 h 5639966"/>
              <a:gd name="connsiteX73" fmla="*/ 1520242 w 5237175"/>
              <a:gd name="connsiteY73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56646 w 5237175"/>
              <a:gd name="connsiteY63" fmla="*/ 1671785 h 5639966"/>
              <a:gd name="connsiteX64" fmla="*/ 132820 w 5237175"/>
              <a:gd name="connsiteY64" fmla="*/ 1238397 h 5639966"/>
              <a:gd name="connsiteX65" fmla="*/ 223308 w 5237175"/>
              <a:gd name="connsiteY65" fmla="*/ 1043135 h 5639966"/>
              <a:gd name="connsiteX66" fmla="*/ 442383 w 5237175"/>
              <a:gd name="connsiteY66" fmla="*/ 838347 h 5639966"/>
              <a:gd name="connsiteX67" fmla="*/ 664462 w 5237175"/>
              <a:gd name="connsiteY67" fmla="*/ 661182 h 5639966"/>
              <a:gd name="connsiteX68" fmla="*/ 670983 w 5237175"/>
              <a:gd name="connsiteY68" fmla="*/ 466872 h 5639966"/>
              <a:gd name="connsiteX69" fmla="*/ 805138 w 5237175"/>
              <a:gd name="connsiteY69" fmla="*/ 295423 h 5639966"/>
              <a:gd name="connsiteX70" fmla="*/ 678530 w 5237175"/>
              <a:gd name="connsiteY70" fmla="*/ 379829 h 5639966"/>
              <a:gd name="connsiteX71" fmla="*/ 931746 w 5237175"/>
              <a:gd name="connsiteY71" fmla="*/ 126609 h 5639966"/>
              <a:gd name="connsiteX72" fmla="*/ 1520242 w 5237175"/>
              <a:gd name="connsiteY72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32820 w 5237175"/>
              <a:gd name="connsiteY63" fmla="*/ 1238397 h 5639966"/>
              <a:gd name="connsiteX64" fmla="*/ 223308 w 5237175"/>
              <a:gd name="connsiteY64" fmla="*/ 1043135 h 5639966"/>
              <a:gd name="connsiteX65" fmla="*/ 442383 w 5237175"/>
              <a:gd name="connsiteY65" fmla="*/ 838347 h 5639966"/>
              <a:gd name="connsiteX66" fmla="*/ 664462 w 5237175"/>
              <a:gd name="connsiteY66" fmla="*/ 661182 h 5639966"/>
              <a:gd name="connsiteX67" fmla="*/ 670983 w 5237175"/>
              <a:gd name="connsiteY67" fmla="*/ 466872 h 5639966"/>
              <a:gd name="connsiteX68" fmla="*/ 805138 w 5237175"/>
              <a:gd name="connsiteY68" fmla="*/ 295423 h 5639966"/>
              <a:gd name="connsiteX69" fmla="*/ 678530 w 5237175"/>
              <a:gd name="connsiteY69" fmla="*/ 379829 h 5639966"/>
              <a:gd name="connsiteX70" fmla="*/ 931746 w 5237175"/>
              <a:gd name="connsiteY70" fmla="*/ 126609 h 5639966"/>
              <a:gd name="connsiteX71" fmla="*/ 1520242 w 5237175"/>
              <a:gd name="connsiteY71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223308 w 5237175"/>
              <a:gd name="connsiteY63" fmla="*/ 1043135 h 5639966"/>
              <a:gd name="connsiteX64" fmla="*/ 442383 w 5237175"/>
              <a:gd name="connsiteY64" fmla="*/ 838347 h 5639966"/>
              <a:gd name="connsiteX65" fmla="*/ 664462 w 5237175"/>
              <a:gd name="connsiteY65" fmla="*/ 661182 h 5639966"/>
              <a:gd name="connsiteX66" fmla="*/ 670983 w 5237175"/>
              <a:gd name="connsiteY66" fmla="*/ 466872 h 5639966"/>
              <a:gd name="connsiteX67" fmla="*/ 805138 w 5237175"/>
              <a:gd name="connsiteY67" fmla="*/ 295423 h 5639966"/>
              <a:gd name="connsiteX68" fmla="*/ 678530 w 5237175"/>
              <a:gd name="connsiteY68" fmla="*/ 379829 h 5639966"/>
              <a:gd name="connsiteX69" fmla="*/ 931746 w 5237175"/>
              <a:gd name="connsiteY69" fmla="*/ 126609 h 5639966"/>
              <a:gd name="connsiteX70" fmla="*/ 1520242 w 5237175"/>
              <a:gd name="connsiteY70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442383 w 5237175"/>
              <a:gd name="connsiteY63" fmla="*/ 838347 h 5639966"/>
              <a:gd name="connsiteX64" fmla="*/ 664462 w 5237175"/>
              <a:gd name="connsiteY64" fmla="*/ 661182 h 5639966"/>
              <a:gd name="connsiteX65" fmla="*/ 670983 w 5237175"/>
              <a:gd name="connsiteY65" fmla="*/ 466872 h 5639966"/>
              <a:gd name="connsiteX66" fmla="*/ 805138 w 5237175"/>
              <a:gd name="connsiteY66" fmla="*/ 295423 h 5639966"/>
              <a:gd name="connsiteX67" fmla="*/ 678530 w 5237175"/>
              <a:gd name="connsiteY67" fmla="*/ 379829 h 5639966"/>
              <a:gd name="connsiteX68" fmla="*/ 931746 w 5237175"/>
              <a:gd name="connsiteY68" fmla="*/ 126609 h 5639966"/>
              <a:gd name="connsiteX69" fmla="*/ 1520242 w 5237175"/>
              <a:gd name="connsiteY69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64462 w 5237175"/>
              <a:gd name="connsiteY63" fmla="*/ 661182 h 5639966"/>
              <a:gd name="connsiteX64" fmla="*/ 670983 w 5237175"/>
              <a:gd name="connsiteY64" fmla="*/ 466872 h 5639966"/>
              <a:gd name="connsiteX65" fmla="*/ 805138 w 5237175"/>
              <a:gd name="connsiteY65" fmla="*/ 295423 h 5639966"/>
              <a:gd name="connsiteX66" fmla="*/ 678530 w 5237175"/>
              <a:gd name="connsiteY66" fmla="*/ 379829 h 5639966"/>
              <a:gd name="connsiteX67" fmla="*/ 931746 w 5237175"/>
              <a:gd name="connsiteY67" fmla="*/ 126609 h 5639966"/>
              <a:gd name="connsiteX68" fmla="*/ 1520242 w 5237175"/>
              <a:gd name="connsiteY68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678530 w 5237175"/>
              <a:gd name="connsiteY65" fmla="*/ 379829 h 5639966"/>
              <a:gd name="connsiteX66" fmla="*/ 931746 w 5237175"/>
              <a:gd name="connsiteY66" fmla="*/ 126609 h 5639966"/>
              <a:gd name="connsiteX67" fmla="*/ 1520242 w 5237175"/>
              <a:gd name="connsiteY67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805138 w 5237175"/>
              <a:gd name="connsiteY64" fmla="*/ 295423 h 5639966"/>
              <a:gd name="connsiteX65" fmla="*/ 931746 w 5237175"/>
              <a:gd name="connsiteY65" fmla="*/ 126609 h 5639966"/>
              <a:gd name="connsiteX66" fmla="*/ 1520242 w 5237175"/>
              <a:gd name="connsiteY66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670983 w 5237175"/>
              <a:gd name="connsiteY63" fmla="*/ 466872 h 5639966"/>
              <a:gd name="connsiteX64" fmla="*/ 931746 w 5237175"/>
              <a:gd name="connsiteY64" fmla="*/ 126609 h 5639966"/>
              <a:gd name="connsiteX65" fmla="*/ 1520242 w 5237175"/>
              <a:gd name="connsiteY65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931746 w 5237175"/>
              <a:gd name="connsiteY63" fmla="*/ 126609 h 5639966"/>
              <a:gd name="connsiteX64" fmla="*/ 1520242 w 5237175"/>
              <a:gd name="connsiteY64" fmla="*/ 49238 h 5639966"/>
              <a:gd name="connsiteX0" fmla="*/ 1520242 w 5237175"/>
              <a:gd name="connsiteY0" fmla="*/ 49238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63" fmla="*/ 1520242 w 5237175"/>
              <a:gd name="connsiteY63" fmla="*/ 49238 h 5639966"/>
              <a:gd name="connsiteX0" fmla="*/ 471215 w 5237175"/>
              <a:gd name="connsiteY0" fmla="*/ 2178927 h 5639966"/>
              <a:gd name="connsiteX1" fmla="*/ 1803945 w 5237175"/>
              <a:gd name="connsiteY1" fmla="*/ 0 h 5639966"/>
              <a:gd name="connsiteX2" fmla="*/ 2127503 w 5237175"/>
              <a:gd name="connsiteY2" fmla="*/ 14068 h 5639966"/>
              <a:gd name="connsiteX3" fmla="*/ 2240044 w 5237175"/>
              <a:gd name="connsiteY3" fmla="*/ 323558 h 5639966"/>
              <a:gd name="connsiteX4" fmla="*/ 2676143 w 5237175"/>
              <a:gd name="connsiteY4" fmla="*/ 478301 h 5639966"/>
              <a:gd name="connsiteX5" fmla="*/ 2929359 w 5237175"/>
              <a:gd name="connsiteY5" fmla="*/ 576777 h 5639966"/>
              <a:gd name="connsiteX6" fmla="*/ 3126309 w 5237175"/>
              <a:gd name="connsiteY6" fmla="*/ 337625 h 5639966"/>
              <a:gd name="connsiteX7" fmla="*/ 3449866 w 5237175"/>
              <a:gd name="connsiteY7" fmla="*/ 492370 h 5639966"/>
              <a:gd name="connsiteX8" fmla="*/ 3717153 w 5237175"/>
              <a:gd name="connsiteY8" fmla="*/ 520504 h 5639966"/>
              <a:gd name="connsiteX9" fmla="*/ 3914100 w 5237175"/>
              <a:gd name="connsiteY9" fmla="*/ 548642 h 5639966"/>
              <a:gd name="connsiteX10" fmla="*/ 4040708 w 5237175"/>
              <a:gd name="connsiteY10" fmla="*/ 1026942 h 5639966"/>
              <a:gd name="connsiteX11" fmla="*/ 4209520 w 5237175"/>
              <a:gd name="connsiteY11" fmla="*/ 1463041 h 5639966"/>
              <a:gd name="connsiteX12" fmla="*/ 4476805 w 5237175"/>
              <a:gd name="connsiteY12" fmla="*/ 1786597 h 5639966"/>
              <a:gd name="connsiteX13" fmla="*/ 4701888 w 5237175"/>
              <a:gd name="connsiteY13" fmla="*/ 2124222 h 5639966"/>
              <a:gd name="connsiteX14" fmla="*/ 5236461 w 5237175"/>
              <a:gd name="connsiteY14" fmla="*/ 2011680 h 5639966"/>
              <a:gd name="connsiteX15" fmla="*/ 4814430 w 5237175"/>
              <a:gd name="connsiteY15" fmla="*/ 2743200 h 5639966"/>
              <a:gd name="connsiteX16" fmla="*/ 4263662 w 5237175"/>
              <a:gd name="connsiteY16" fmla="*/ 3364451 h 5639966"/>
              <a:gd name="connsiteX17" fmla="*/ 4276194 w 5237175"/>
              <a:gd name="connsiteY17" fmla="*/ 3481535 h 5639966"/>
              <a:gd name="connsiteX18" fmla="*/ 4271432 w 5237175"/>
              <a:gd name="connsiteY18" fmla="*/ 3548210 h 5639966"/>
              <a:gd name="connsiteX19" fmla="*/ 4313854 w 5237175"/>
              <a:gd name="connsiteY19" fmla="*/ 3798277 h 5639966"/>
              <a:gd name="connsiteX20" fmla="*/ 4361919 w 5237175"/>
              <a:gd name="connsiteY20" fmla="*/ 3957784 h 5639966"/>
              <a:gd name="connsiteX21" fmla="*/ 4359940 w 5237175"/>
              <a:gd name="connsiteY21" fmla="*/ 4113408 h 5639966"/>
              <a:gd name="connsiteX22" fmla="*/ 4054994 w 5237175"/>
              <a:gd name="connsiteY22" fmla="*/ 4361425 h 5639966"/>
              <a:gd name="connsiteX23" fmla="*/ 3961283 w 5237175"/>
              <a:gd name="connsiteY23" fmla="*/ 4464221 h 5639966"/>
              <a:gd name="connsiteX24" fmla="*/ 4071407 w 5237175"/>
              <a:gd name="connsiteY24" fmla="*/ 4710260 h 5639966"/>
              <a:gd name="connsiteX25" fmla="*/ 4068842 w 5237175"/>
              <a:gd name="connsiteY25" fmla="*/ 4825219 h 5639966"/>
              <a:gd name="connsiteX26" fmla="*/ 3829912 w 5237175"/>
              <a:gd name="connsiteY26" fmla="*/ 4910724 h 5639966"/>
              <a:gd name="connsiteX27" fmla="*/ 3842807 w 5237175"/>
              <a:gd name="connsiteY27" fmla="*/ 4991247 h 5639966"/>
              <a:gd name="connsiteX28" fmla="*/ 3828519 w 5237175"/>
              <a:gd name="connsiteY28" fmla="*/ 5072210 h 5639966"/>
              <a:gd name="connsiteX29" fmla="*/ 3718982 w 5237175"/>
              <a:gd name="connsiteY29" fmla="*/ 5205560 h 5639966"/>
              <a:gd name="connsiteX30" fmla="*/ 3633403 w 5237175"/>
              <a:gd name="connsiteY30" fmla="*/ 5358765 h 5639966"/>
              <a:gd name="connsiteX31" fmla="*/ 3571344 w 5237175"/>
              <a:gd name="connsiteY31" fmla="*/ 5448447 h 5639966"/>
              <a:gd name="connsiteX32" fmla="*/ 3452282 w 5237175"/>
              <a:gd name="connsiteY32" fmla="*/ 5510360 h 5639966"/>
              <a:gd name="connsiteX33" fmla="*/ 3333220 w 5237175"/>
              <a:gd name="connsiteY33" fmla="*/ 5557985 h 5639966"/>
              <a:gd name="connsiteX34" fmla="*/ 3194298 w 5237175"/>
              <a:gd name="connsiteY34" fmla="*/ 5577841 h 5639966"/>
              <a:gd name="connsiteX35" fmla="*/ 2947457 w 5237175"/>
              <a:gd name="connsiteY35" fmla="*/ 5638948 h 5639966"/>
              <a:gd name="connsiteX36" fmla="*/ 2837919 w 5237175"/>
              <a:gd name="connsiteY36" fmla="*/ 5557985 h 5639966"/>
              <a:gd name="connsiteX37" fmla="*/ 2756957 w 5237175"/>
              <a:gd name="connsiteY37" fmla="*/ 5291285 h 5639966"/>
              <a:gd name="connsiteX38" fmla="*/ 2656944 w 5237175"/>
              <a:gd name="connsiteY38" fmla="*/ 5143647 h 5639966"/>
              <a:gd name="connsiteX39" fmla="*/ 2567702 w 5237175"/>
              <a:gd name="connsiteY39" fmla="*/ 4888451 h 5639966"/>
              <a:gd name="connsiteX40" fmla="*/ 2390244 w 5237175"/>
              <a:gd name="connsiteY40" fmla="*/ 4462610 h 5639966"/>
              <a:gd name="connsiteX41" fmla="*/ 2286127 w 5237175"/>
              <a:gd name="connsiteY41" fmla="*/ 4263609 h 5639966"/>
              <a:gd name="connsiteX42" fmla="*/ 2282245 w 5237175"/>
              <a:gd name="connsiteY42" fmla="*/ 4121833 h 5639966"/>
              <a:gd name="connsiteX43" fmla="*/ 2465126 w 5237175"/>
              <a:gd name="connsiteY43" fmla="*/ 3671669 h 5639966"/>
              <a:gd name="connsiteX44" fmla="*/ 2099365 w 5237175"/>
              <a:gd name="connsiteY44" fmla="*/ 3038621 h 5639966"/>
              <a:gd name="connsiteX45" fmla="*/ 2052400 w 5237175"/>
              <a:gd name="connsiteY45" fmla="*/ 2565962 h 5639966"/>
              <a:gd name="connsiteX46" fmla="*/ 1880657 w 5237175"/>
              <a:gd name="connsiteY46" fmla="*/ 2562372 h 5639966"/>
              <a:gd name="connsiteX47" fmla="*/ 1633007 w 5237175"/>
              <a:gd name="connsiteY47" fmla="*/ 2362347 h 5639966"/>
              <a:gd name="connsiteX48" fmla="*/ 1801625 w 5237175"/>
              <a:gd name="connsiteY48" fmla="*/ 2525044 h 5639966"/>
              <a:gd name="connsiteX49" fmla="*/ 1917947 w 5237175"/>
              <a:gd name="connsiteY49" fmla="*/ 2877331 h 5639966"/>
              <a:gd name="connsiteX50" fmla="*/ 1892048 w 5237175"/>
              <a:gd name="connsiteY50" fmla="*/ 3420907 h 5639966"/>
              <a:gd name="connsiteX51" fmla="*/ 1621385 w 5237175"/>
              <a:gd name="connsiteY51" fmla="*/ 3828801 h 5639966"/>
              <a:gd name="connsiteX52" fmla="*/ 1062150 w 5237175"/>
              <a:gd name="connsiteY52" fmla="*/ 4188573 h 5639966"/>
              <a:gd name="connsiteX53" fmla="*/ 744055 w 5237175"/>
              <a:gd name="connsiteY53" fmla="*/ 4347786 h 5639966"/>
              <a:gd name="connsiteX54" fmla="*/ 330528 w 5237175"/>
              <a:gd name="connsiteY54" fmla="*/ 4514354 h 5639966"/>
              <a:gd name="connsiteX55" fmla="*/ 237428 w 5237175"/>
              <a:gd name="connsiteY55" fmla="*/ 4631991 h 5639966"/>
              <a:gd name="connsiteX56" fmla="*/ 103575 w 5237175"/>
              <a:gd name="connsiteY56" fmla="*/ 4583938 h 5639966"/>
              <a:gd name="connsiteX57" fmla="*/ 2650 w 5237175"/>
              <a:gd name="connsiteY57" fmla="*/ 3742305 h 5639966"/>
              <a:gd name="connsiteX58" fmla="*/ 150932 w 5237175"/>
              <a:gd name="connsiteY58" fmla="*/ 3149179 h 5639966"/>
              <a:gd name="connsiteX59" fmla="*/ 113860 w 5237175"/>
              <a:gd name="connsiteY59" fmla="*/ 3000899 h 5639966"/>
              <a:gd name="connsiteX60" fmla="*/ 373353 w 5237175"/>
              <a:gd name="connsiteY60" fmla="*/ 2568412 h 5639966"/>
              <a:gd name="connsiteX61" fmla="*/ 360996 w 5237175"/>
              <a:gd name="connsiteY61" fmla="*/ 2345991 h 5639966"/>
              <a:gd name="connsiteX62" fmla="*/ 471215 w 5237175"/>
              <a:gd name="connsiteY62" fmla="*/ 2178927 h 5639966"/>
              <a:gd name="connsiteX0" fmla="*/ 471215 w 5237175"/>
              <a:gd name="connsiteY0" fmla="*/ 2164859 h 5625898"/>
              <a:gd name="connsiteX1" fmla="*/ 2127503 w 5237175"/>
              <a:gd name="connsiteY1" fmla="*/ 0 h 5625898"/>
              <a:gd name="connsiteX2" fmla="*/ 2240044 w 5237175"/>
              <a:gd name="connsiteY2" fmla="*/ 309490 h 5625898"/>
              <a:gd name="connsiteX3" fmla="*/ 2676143 w 5237175"/>
              <a:gd name="connsiteY3" fmla="*/ 464233 h 5625898"/>
              <a:gd name="connsiteX4" fmla="*/ 2929359 w 5237175"/>
              <a:gd name="connsiteY4" fmla="*/ 562709 h 5625898"/>
              <a:gd name="connsiteX5" fmla="*/ 3126309 w 5237175"/>
              <a:gd name="connsiteY5" fmla="*/ 323557 h 5625898"/>
              <a:gd name="connsiteX6" fmla="*/ 3449866 w 5237175"/>
              <a:gd name="connsiteY6" fmla="*/ 478302 h 5625898"/>
              <a:gd name="connsiteX7" fmla="*/ 3717153 w 5237175"/>
              <a:gd name="connsiteY7" fmla="*/ 506436 h 5625898"/>
              <a:gd name="connsiteX8" fmla="*/ 3914100 w 5237175"/>
              <a:gd name="connsiteY8" fmla="*/ 534574 h 5625898"/>
              <a:gd name="connsiteX9" fmla="*/ 4040708 w 5237175"/>
              <a:gd name="connsiteY9" fmla="*/ 1012874 h 5625898"/>
              <a:gd name="connsiteX10" fmla="*/ 4209520 w 5237175"/>
              <a:gd name="connsiteY10" fmla="*/ 1448973 h 5625898"/>
              <a:gd name="connsiteX11" fmla="*/ 4476805 w 5237175"/>
              <a:gd name="connsiteY11" fmla="*/ 1772529 h 5625898"/>
              <a:gd name="connsiteX12" fmla="*/ 4701888 w 5237175"/>
              <a:gd name="connsiteY12" fmla="*/ 2110154 h 5625898"/>
              <a:gd name="connsiteX13" fmla="*/ 5236461 w 5237175"/>
              <a:gd name="connsiteY13" fmla="*/ 1997612 h 5625898"/>
              <a:gd name="connsiteX14" fmla="*/ 4814430 w 5237175"/>
              <a:gd name="connsiteY14" fmla="*/ 2729132 h 5625898"/>
              <a:gd name="connsiteX15" fmla="*/ 4263662 w 5237175"/>
              <a:gd name="connsiteY15" fmla="*/ 3350383 h 5625898"/>
              <a:gd name="connsiteX16" fmla="*/ 4276194 w 5237175"/>
              <a:gd name="connsiteY16" fmla="*/ 3467467 h 5625898"/>
              <a:gd name="connsiteX17" fmla="*/ 4271432 w 5237175"/>
              <a:gd name="connsiteY17" fmla="*/ 3534142 h 5625898"/>
              <a:gd name="connsiteX18" fmla="*/ 4313854 w 5237175"/>
              <a:gd name="connsiteY18" fmla="*/ 3784209 h 5625898"/>
              <a:gd name="connsiteX19" fmla="*/ 4361919 w 5237175"/>
              <a:gd name="connsiteY19" fmla="*/ 3943716 h 5625898"/>
              <a:gd name="connsiteX20" fmla="*/ 4359940 w 5237175"/>
              <a:gd name="connsiteY20" fmla="*/ 4099340 h 5625898"/>
              <a:gd name="connsiteX21" fmla="*/ 4054994 w 5237175"/>
              <a:gd name="connsiteY21" fmla="*/ 4347357 h 5625898"/>
              <a:gd name="connsiteX22" fmla="*/ 3961283 w 5237175"/>
              <a:gd name="connsiteY22" fmla="*/ 4450153 h 5625898"/>
              <a:gd name="connsiteX23" fmla="*/ 4071407 w 5237175"/>
              <a:gd name="connsiteY23" fmla="*/ 4696192 h 5625898"/>
              <a:gd name="connsiteX24" fmla="*/ 4068842 w 5237175"/>
              <a:gd name="connsiteY24" fmla="*/ 4811151 h 5625898"/>
              <a:gd name="connsiteX25" fmla="*/ 3829912 w 5237175"/>
              <a:gd name="connsiteY25" fmla="*/ 4896656 h 5625898"/>
              <a:gd name="connsiteX26" fmla="*/ 3842807 w 5237175"/>
              <a:gd name="connsiteY26" fmla="*/ 4977179 h 5625898"/>
              <a:gd name="connsiteX27" fmla="*/ 3828519 w 5237175"/>
              <a:gd name="connsiteY27" fmla="*/ 5058142 h 5625898"/>
              <a:gd name="connsiteX28" fmla="*/ 3718982 w 5237175"/>
              <a:gd name="connsiteY28" fmla="*/ 5191492 h 5625898"/>
              <a:gd name="connsiteX29" fmla="*/ 3633403 w 5237175"/>
              <a:gd name="connsiteY29" fmla="*/ 5344697 h 5625898"/>
              <a:gd name="connsiteX30" fmla="*/ 3571344 w 5237175"/>
              <a:gd name="connsiteY30" fmla="*/ 5434379 h 5625898"/>
              <a:gd name="connsiteX31" fmla="*/ 3452282 w 5237175"/>
              <a:gd name="connsiteY31" fmla="*/ 5496292 h 5625898"/>
              <a:gd name="connsiteX32" fmla="*/ 3333220 w 5237175"/>
              <a:gd name="connsiteY32" fmla="*/ 5543917 h 5625898"/>
              <a:gd name="connsiteX33" fmla="*/ 3194298 w 5237175"/>
              <a:gd name="connsiteY33" fmla="*/ 5563773 h 5625898"/>
              <a:gd name="connsiteX34" fmla="*/ 2947457 w 5237175"/>
              <a:gd name="connsiteY34" fmla="*/ 5624880 h 5625898"/>
              <a:gd name="connsiteX35" fmla="*/ 2837919 w 5237175"/>
              <a:gd name="connsiteY35" fmla="*/ 5543917 h 5625898"/>
              <a:gd name="connsiteX36" fmla="*/ 2756957 w 5237175"/>
              <a:gd name="connsiteY36" fmla="*/ 5277217 h 5625898"/>
              <a:gd name="connsiteX37" fmla="*/ 2656944 w 5237175"/>
              <a:gd name="connsiteY37" fmla="*/ 5129579 h 5625898"/>
              <a:gd name="connsiteX38" fmla="*/ 2567702 w 5237175"/>
              <a:gd name="connsiteY38" fmla="*/ 4874383 h 5625898"/>
              <a:gd name="connsiteX39" fmla="*/ 2390244 w 5237175"/>
              <a:gd name="connsiteY39" fmla="*/ 4448542 h 5625898"/>
              <a:gd name="connsiteX40" fmla="*/ 2286127 w 5237175"/>
              <a:gd name="connsiteY40" fmla="*/ 4249541 h 5625898"/>
              <a:gd name="connsiteX41" fmla="*/ 2282245 w 5237175"/>
              <a:gd name="connsiteY41" fmla="*/ 4107765 h 5625898"/>
              <a:gd name="connsiteX42" fmla="*/ 2465126 w 5237175"/>
              <a:gd name="connsiteY42" fmla="*/ 3657601 h 5625898"/>
              <a:gd name="connsiteX43" fmla="*/ 2099365 w 5237175"/>
              <a:gd name="connsiteY43" fmla="*/ 3024553 h 5625898"/>
              <a:gd name="connsiteX44" fmla="*/ 2052400 w 5237175"/>
              <a:gd name="connsiteY44" fmla="*/ 2551894 h 5625898"/>
              <a:gd name="connsiteX45" fmla="*/ 1880657 w 5237175"/>
              <a:gd name="connsiteY45" fmla="*/ 2548304 h 5625898"/>
              <a:gd name="connsiteX46" fmla="*/ 1633007 w 5237175"/>
              <a:gd name="connsiteY46" fmla="*/ 2348279 h 5625898"/>
              <a:gd name="connsiteX47" fmla="*/ 1801625 w 5237175"/>
              <a:gd name="connsiteY47" fmla="*/ 2510976 h 5625898"/>
              <a:gd name="connsiteX48" fmla="*/ 1917947 w 5237175"/>
              <a:gd name="connsiteY48" fmla="*/ 2863263 h 5625898"/>
              <a:gd name="connsiteX49" fmla="*/ 1892048 w 5237175"/>
              <a:gd name="connsiteY49" fmla="*/ 3406839 h 5625898"/>
              <a:gd name="connsiteX50" fmla="*/ 1621385 w 5237175"/>
              <a:gd name="connsiteY50" fmla="*/ 3814733 h 5625898"/>
              <a:gd name="connsiteX51" fmla="*/ 1062150 w 5237175"/>
              <a:gd name="connsiteY51" fmla="*/ 4174505 h 5625898"/>
              <a:gd name="connsiteX52" fmla="*/ 744055 w 5237175"/>
              <a:gd name="connsiteY52" fmla="*/ 4333718 h 5625898"/>
              <a:gd name="connsiteX53" fmla="*/ 330528 w 5237175"/>
              <a:gd name="connsiteY53" fmla="*/ 4500286 h 5625898"/>
              <a:gd name="connsiteX54" fmla="*/ 237428 w 5237175"/>
              <a:gd name="connsiteY54" fmla="*/ 4617923 h 5625898"/>
              <a:gd name="connsiteX55" fmla="*/ 103575 w 5237175"/>
              <a:gd name="connsiteY55" fmla="*/ 4569870 h 5625898"/>
              <a:gd name="connsiteX56" fmla="*/ 2650 w 5237175"/>
              <a:gd name="connsiteY56" fmla="*/ 3728237 h 5625898"/>
              <a:gd name="connsiteX57" fmla="*/ 150932 w 5237175"/>
              <a:gd name="connsiteY57" fmla="*/ 3135111 h 5625898"/>
              <a:gd name="connsiteX58" fmla="*/ 113860 w 5237175"/>
              <a:gd name="connsiteY58" fmla="*/ 2986831 h 5625898"/>
              <a:gd name="connsiteX59" fmla="*/ 373353 w 5237175"/>
              <a:gd name="connsiteY59" fmla="*/ 2554344 h 5625898"/>
              <a:gd name="connsiteX60" fmla="*/ 360996 w 5237175"/>
              <a:gd name="connsiteY60" fmla="*/ 2331923 h 5625898"/>
              <a:gd name="connsiteX61" fmla="*/ 471215 w 5237175"/>
              <a:gd name="connsiteY61" fmla="*/ 2164859 h 5625898"/>
              <a:gd name="connsiteX0" fmla="*/ 471215 w 5237175"/>
              <a:gd name="connsiteY0" fmla="*/ 1863921 h 5324960"/>
              <a:gd name="connsiteX1" fmla="*/ 2240044 w 5237175"/>
              <a:gd name="connsiteY1" fmla="*/ 8552 h 5324960"/>
              <a:gd name="connsiteX2" fmla="*/ 2676143 w 5237175"/>
              <a:gd name="connsiteY2" fmla="*/ 163295 h 5324960"/>
              <a:gd name="connsiteX3" fmla="*/ 2929359 w 5237175"/>
              <a:gd name="connsiteY3" fmla="*/ 261771 h 5324960"/>
              <a:gd name="connsiteX4" fmla="*/ 3126309 w 5237175"/>
              <a:gd name="connsiteY4" fmla="*/ 22619 h 5324960"/>
              <a:gd name="connsiteX5" fmla="*/ 3449866 w 5237175"/>
              <a:gd name="connsiteY5" fmla="*/ 177364 h 5324960"/>
              <a:gd name="connsiteX6" fmla="*/ 3717153 w 5237175"/>
              <a:gd name="connsiteY6" fmla="*/ 205498 h 5324960"/>
              <a:gd name="connsiteX7" fmla="*/ 3914100 w 5237175"/>
              <a:gd name="connsiteY7" fmla="*/ 233636 h 5324960"/>
              <a:gd name="connsiteX8" fmla="*/ 4040708 w 5237175"/>
              <a:gd name="connsiteY8" fmla="*/ 711936 h 5324960"/>
              <a:gd name="connsiteX9" fmla="*/ 4209520 w 5237175"/>
              <a:gd name="connsiteY9" fmla="*/ 1148035 h 5324960"/>
              <a:gd name="connsiteX10" fmla="*/ 4476805 w 5237175"/>
              <a:gd name="connsiteY10" fmla="*/ 1471591 h 5324960"/>
              <a:gd name="connsiteX11" fmla="*/ 4701888 w 5237175"/>
              <a:gd name="connsiteY11" fmla="*/ 1809216 h 5324960"/>
              <a:gd name="connsiteX12" fmla="*/ 5236461 w 5237175"/>
              <a:gd name="connsiteY12" fmla="*/ 1696674 h 5324960"/>
              <a:gd name="connsiteX13" fmla="*/ 4814430 w 5237175"/>
              <a:gd name="connsiteY13" fmla="*/ 2428194 h 5324960"/>
              <a:gd name="connsiteX14" fmla="*/ 4263662 w 5237175"/>
              <a:gd name="connsiteY14" fmla="*/ 3049445 h 5324960"/>
              <a:gd name="connsiteX15" fmla="*/ 4276194 w 5237175"/>
              <a:gd name="connsiteY15" fmla="*/ 3166529 h 5324960"/>
              <a:gd name="connsiteX16" fmla="*/ 4271432 w 5237175"/>
              <a:gd name="connsiteY16" fmla="*/ 3233204 h 5324960"/>
              <a:gd name="connsiteX17" fmla="*/ 4313854 w 5237175"/>
              <a:gd name="connsiteY17" fmla="*/ 3483271 h 5324960"/>
              <a:gd name="connsiteX18" fmla="*/ 4361919 w 5237175"/>
              <a:gd name="connsiteY18" fmla="*/ 3642778 h 5324960"/>
              <a:gd name="connsiteX19" fmla="*/ 4359940 w 5237175"/>
              <a:gd name="connsiteY19" fmla="*/ 3798402 h 5324960"/>
              <a:gd name="connsiteX20" fmla="*/ 4054994 w 5237175"/>
              <a:gd name="connsiteY20" fmla="*/ 4046419 h 5324960"/>
              <a:gd name="connsiteX21" fmla="*/ 3961283 w 5237175"/>
              <a:gd name="connsiteY21" fmla="*/ 4149215 h 5324960"/>
              <a:gd name="connsiteX22" fmla="*/ 4071407 w 5237175"/>
              <a:gd name="connsiteY22" fmla="*/ 4395254 h 5324960"/>
              <a:gd name="connsiteX23" fmla="*/ 4068842 w 5237175"/>
              <a:gd name="connsiteY23" fmla="*/ 4510213 h 5324960"/>
              <a:gd name="connsiteX24" fmla="*/ 3829912 w 5237175"/>
              <a:gd name="connsiteY24" fmla="*/ 4595718 h 5324960"/>
              <a:gd name="connsiteX25" fmla="*/ 3842807 w 5237175"/>
              <a:gd name="connsiteY25" fmla="*/ 4676241 h 5324960"/>
              <a:gd name="connsiteX26" fmla="*/ 3828519 w 5237175"/>
              <a:gd name="connsiteY26" fmla="*/ 4757204 h 5324960"/>
              <a:gd name="connsiteX27" fmla="*/ 3718982 w 5237175"/>
              <a:gd name="connsiteY27" fmla="*/ 4890554 h 5324960"/>
              <a:gd name="connsiteX28" fmla="*/ 3633403 w 5237175"/>
              <a:gd name="connsiteY28" fmla="*/ 5043759 h 5324960"/>
              <a:gd name="connsiteX29" fmla="*/ 3571344 w 5237175"/>
              <a:gd name="connsiteY29" fmla="*/ 5133441 h 5324960"/>
              <a:gd name="connsiteX30" fmla="*/ 3452282 w 5237175"/>
              <a:gd name="connsiteY30" fmla="*/ 5195354 h 5324960"/>
              <a:gd name="connsiteX31" fmla="*/ 3333220 w 5237175"/>
              <a:gd name="connsiteY31" fmla="*/ 5242979 h 5324960"/>
              <a:gd name="connsiteX32" fmla="*/ 3194298 w 5237175"/>
              <a:gd name="connsiteY32" fmla="*/ 5262835 h 5324960"/>
              <a:gd name="connsiteX33" fmla="*/ 2947457 w 5237175"/>
              <a:gd name="connsiteY33" fmla="*/ 5323942 h 5324960"/>
              <a:gd name="connsiteX34" fmla="*/ 2837919 w 5237175"/>
              <a:gd name="connsiteY34" fmla="*/ 5242979 h 5324960"/>
              <a:gd name="connsiteX35" fmla="*/ 2756957 w 5237175"/>
              <a:gd name="connsiteY35" fmla="*/ 4976279 h 5324960"/>
              <a:gd name="connsiteX36" fmla="*/ 2656944 w 5237175"/>
              <a:gd name="connsiteY36" fmla="*/ 4828641 h 5324960"/>
              <a:gd name="connsiteX37" fmla="*/ 2567702 w 5237175"/>
              <a:gd name="connsiteY37" fmla="*/ 4573445 h 5324960"/>
              <a:gd name="connsiteX38" fmla="*/ 2390244 w 5237175"/>
              <a:gd name="connsiteY38" fmla="*/ 4147604 h 5324960"/>
              <a:gd name="connsiteX39" fmla="*/ 2286127 w 5237175"/>
              <a:gd name="connsiteY39" fmla="*/ 3948603 h 5324960"/>
              <a:gd name="connsiteX40" fmla="*/ 2282245 w 5237175"/>
              <a:gd name="connsiteY40" fmla="*/ 3806827 h 5324960"/>
              <a:gd name="connsiteX41" fmla="*/ 2465126 w 5237175"/>
              <a:gd name="connsiteY41" fmla="*/ 3356663 h 5324960"/>
              <a:gd name="connsiteX42" fmla="*/ 2099365 w 5237175"/>
              <a:gd name="connsiteY42" fmla="*/ 2723615 h 5324960"/>
              <a:gd name="connsiteX43" fmla="*/ 2052400 w 5237175"/>
              <a:gd name="connsiteY43" fmla="*/ 2250956 h 5324960"/>
              <a:gd name="connsiteX44" fmla="*/ 1880657 w 5237175"/>
              <a:gd name="connsiteY44" fmla="*/ 2247366 h 5324960"/>
              <a:gd name="connsiteX45" fmla="*/ 1633007 w 5237175"/>
              <a:gd name="connsiteY45" fmla="*/ 2047341 h 5324960"/>
              <a:gd name="connsiteX46" fmla="*/ 1801625 w 5237175"/>
              <a:gd name="connsiteY46" fmla="*/ 2210038 h 5324960"/>
              <a:gd name="connsiteX47" fmla="*/ 1917947 w 5237175"/>
              <a:gd name="connsiteY47" fmla="*/ 2562325 h 5324960"/>
              <a:gd name="connsiteX48" fmla="*/ 1892048 w 5237175"/>
              <a:gd name="connsiteY48" fmla="*/ 3105901 h 5324960"/>
              <a:gd name="connsiteX49" fmla="*/ 1621385 w 5237175"/>
              <a:gd name="connsiteY49" fmla="*/ 3513795 h 5324960"/>
              <a:gd name="connsiteX50" fmla="*/ 1062150 w 5237175"/>
              <a:gd name="connsiteY50" fmla="*/ 3873567 h 5324960"/>
              <a:gd name="connsiteX51" fmla="*/ 744055 w 5237175"/>
              <a:gd name="connsiteY51" fmla="*/ 4032780 h 5324960"/>
              <a:gd name="connsiteX52" fmla="*/ 330528 w 5237175"/>
              <a:gd name="connsiteY52" fmla="*/ 4199348 h 5324960"/>
              <a:gd name="connsiteX53" fmla="*/ 237428 w 5237175"/>
              <a:gd name="connsiteY53" fmla="*/ 4316985 h 5324960"/>
              <a:gd name="connsiteX54" fmla="*/ 103575 w 5237175"/>
              <a:gd name="connsiteY54" fmla="*/ 4268932 h 5324960"/>
              <a:gd name="connsiteX55" fmla="*/ 2650 w 5237175"/>
              <a:gd name="connsiteY55" fmla="*/ 3427299 h 5324960"/>
              <a:gd name="connsiteX56" fmla="*/ 150932 w 5237175"/>
              <a:gd name="connsiteY56" fmla="*/ 2834173 h 5324960"/>
              <a:gd name="connsiteX57" fmla="*/ 113860 w 5237175"/>
              <a:gd name="connsiteY57" fmla="*/ 2685893 h 5324960"/>
              <a:gd name="connsiteX58" fmla="*/ 373353 w 5237175"/>
              <a:gd name="connsiteY58" fmla="*/ 2253406 h 5324960"/>
              <a:gd name="connsiteX59" fmla="*/ 360996 w 5237175"/>
              <a:gd name="connsiteY59" fmla="*/ 2030985 h 5324960"/>
              <a:gd name="connsiteX60" fmla="*/ 471215 w 5237175"/>
              <a:gd name="connsiteY60" fmla="*/ 1863921 h 5324960"/>
              <a:gd name="connsiteX0" fmla="*/ 471215 w 5237175"/>
              <a:gd name="connsiteY0" fmla="*/ 1863921 h 5324960"/>
              <a:gd name="connsiteX1" fmla="*/ 2676143 w 5237175"/>
              <a:gd name="connsiteY1" fmla="*/ 163295 h 5324960"/>
              <a:gd name="connsiteX2" fmla="*/ 2929359 w 5237175"/>
              <a:gd name="connsiteY2" fmla="*/ 261771 h 5324960"/>
              <a:gd name="connsiteX3" fmla="*/ 3126309 w 5237175"/>
              <a:gd name="connsiteY3" fmla="*/ 22619 h 5324960"/>
              <a:gd name="connsiteX4" fmla="*/ 3449866 w 5237175"/>
              <a:gd name="connsiteY4" fmla="*/ 177364 h 5324960"/>
              <a:gd name="connsiteX5" fmla="*/ 3717153 w 5237175"/>
              <a:gd name="connsiteY5" fmla="*/ 205498 h 5324960"/>
              <a:gd name="connsiteX6" fmla="*/ 3914100 w 5237175"/>
              <a:gd name="connsiteY6" fmla="*/ 233636 h 5324960"/>
              <a:gd name="connsiteX7" fmla="*/ 4040708 w 5237175"/>
              <a:gd name="connsiteY7" fmla="*/ 711936 h 5324960"/>
              <a:gd name="connsiteX8" fmla="*/ 4209520 w 5237175"/>
              <a:gd name="connsiteY8" fmla="*/ 1148035 h 5324960"/>
              <a:gd name="connsiteX9" fmla="*/ 4476805 w 5237175"/>
              <a:gd name="connsiteY9" fmla="*/ 1471591 h 5324960"/>
              <a:gd name="connsiteX10" fmla="*/ 4701888 w 5237175"/>
              <a:gd name="connsiteY10" fmla="*/ 1809216 h 5324960"/>
              <a:gd name="connsiteX11" fmla="*/ 5236461 w 5237175"/>
              <a:gd name="connsiteY11" fmla="*/ 1696674 h 5324960"/>
              <a:gd name="connsiteX12" fmla="*/ 4814430 w 5237175"/>
              <a:gd name="connsiteY12" fmla="*/ 2428194 h 5324960"/>
              <a:gd name="connsiteX13" fmla="*/ 4263662 w 5237175"/>
              <a:gd name="connsiteY13" fmla="*/ 3049445 h 5324960"/>
              <a:gd name="connsiteX14" fmla="*/ 4276194 w 5237175"/>
              <a:gd name="connsiteY14" fmla="*/ 3166529 h 5324960"/>
              <a:gd name="connsiteX15" fmla="*/ 4271432 w 5237175"/>
              <a:gd name="connsiteY15" fmla="*/ 3233204 h 5324960"/>
              <a:gd name="connsiteX16" fmla="*/ 4313854 w 5237175"/>
              <a:gd name="connsiteY16" fmla="*/ 3483271 h 5324960"/>
              <a:gd name="connsiteX17" fmla="*/ 4361919 w 5237175"/>
              <a:gd name="connsiteY17" fmla="*/ 3642778 h 5324960"/>
              <a:gd name="connsiteX18" fmla="*/ 4359940 w 5237175"/>
              <a:gd name="connsiteY18" fmla="*/ 3798402 h 5324960"/>
              <a:gd name="connsiteX19" fmla="*/ 4054994 w 5237175"/>
              <a:gd name="connsiteY19" fmla="*/ 4046419 h 5324960"/>
              <a:gd name="connsiteX20" fmla="*/ 3961283 w 5237175"/>
              <a:gd name="connsiteY20" fmla="*/ 4149215 h 5324960"/>
              <a:gd name="connsiteX21" fmla="*/ 4071407 w 5237175"/>
              <a:gd name="connsiteY21" fmla="*/ 4395254 h 5324960"/>
              <a:gd name="connsiteX22" fmla="*/ 4068842 w 5237175"/>
              <a:gd name="connsiteY22" fmla="*/ 4510213 h 5324960"/>
              <a:gd name="connsiteX23" fmla="*/ 3829912 w 5237175"/>
              <a:gd name="connsiteY23" fmla="*/ 4595718 h 5324960"/>
              <a:gd name="connsiteX24" fmla="*/ 3842807 w 5237175"/>
              <a:gd name="connsiteY24" fmla="*/ 4676241 h 5324960"/>
              <a:gd name="connsiteX25" fmla="*/ 3828519 w 5237175"/>
              <a:gd name="connsiteY25" fmla="*/ 4757204 h 5324960"/>
              <a:gd name="connsiteX26" fmla="*/ 3718982 w 5237175"/>
              <a:gd name="connsiteY26" fmla="*/ 4890554 h 5324960"/>
              <a:gd name="connsiteX27" fmla="*/ 3633403 w 5237175"/>
              <a:gd name="connsiteY27" fmla="*/ 5043759 h 5324960"/>
              <a:gd name="connsiteX28" fmla="*/ 3571344 w 5237175"/>
              <a:gd name="connsiteY28" fmla="*/ 5133441 h 5324960"/>
              <a:gd name="connsiteX29" fmla="*/ 3452282 w 5237175"/>
              <a:gd name="connsiteY29" fmla="*/ 5195354 h 5324960"/>
              <a:gd name="connsiteX30" fmla="*/ 3333220 w 5237175"/>
              <a:gd name="connsiteY30" fmla="*/ 5242979 h 5324960"/>
              <a:gd name="connsiteX31" fmla="*/ 3194298 w 5237175"/>
              <a:gd name="connsiteY31" fmla="*/ 5262835 h 5324960"/>
              <a:gd name="connsiteX32" fmla="*/ 2947457 w 5237175"/>
              <a:gd name="connsiteY32" fmla="*/ 5323942 h 5324960"/>
              <a:gd name="connsiteX33" fmla="*/ 2837919 w 5237175"/>
              <a:gd name="connsiteY33" fmla="*/ 5242979 h 5324960"/>
              <a:gd name="connsiteX34" fmla="*/ 2756957 w 5237175"/>
              <a:gd name="connsiteY34" fmla="*/ 4976279 h 5324960"/>
              <a:gd name="connsiteX35" fmla="*/ 2656944 w 5237175"/>
              <a:gd name="connsiteY35" fmla="*/ 4828641 h 5324960"/>
              <a:gd name="connsiteX36" fmla="*/ 2567702 w 5237175"/>
              <a:gd name="connsiteY36" fmla="*/ 4573445 h 5324960"/>
              <a:gd name="connsiteX37" fmla="*/ 2390244 w 5237175"/>
              <a:gd name="connsiteY37" fmla="*/ 4147604 h 5324960"/>
              <a:gd name="connsiteX38" fmla="*/ 2286127 w 5237175"/>
              <a:gd name="connsiteY38" fmla="*/ 3948603 h 5324960"/>
              <a:gd name="connsiteX39" fmla="*/ 2282245 w 5237175"/>
              <a:gd name="connsiteY39" fmla="*/ 3806827 h 5324960"/>
              <a:gd name="connsiteX40" fmla="*/ 2465126 w 5237175"/>
              <a:gd name="connsiteY40" fmla="*/ 3356663 h 5324960"/>
              <a:gd name="connsiteX41" fmla="*/ 2099365 w 5237175"/>
              <a:gd name="connsiteY41" fmla="*/ 2723615 h 5324960"/>
              <a:gd name="connsiteX42" fmla="*/ 2052400 w 5237175"/>
              <a:gd name="connsiteY42" fmla="*/ 2250956 h 5324960"/>
              <a:gd name="connsiteX43" fmla="*/ 1880657 w 5237175"/>
              <a:gd name="connsiteY43" fmla="*/ 2247366 h 5324960"/>
              <a:gd name="connsiteX44" fmla="*/ 1633007 w 5237175"/>
              <a:gd name="connsiteY44" fmla="*/ 2047341 h 5324960"/>
              <a:gd name="connsiteX45" fmla="*/ 1801625 w 5237175"/>
              <a:gd name="connsiteY45" fmla="*/ 2210038 h 5324960"/>
              <a:gd name="connsiteX46" fmla="*/ 1917947 w 5237175"/>
              <a:gd name="connsiteY46" fmla="*/ 2562325 h 5324960"/>
              <a:gd name="connsiteX47" fmla="*/ 1892048 w 5237175"/>
              <a:gd name="connsiteY47" fmla="*/ 3105901 h 5324960"/>
              <a:gd name="connsiteX48" fmla="*/ 1621385 w 5237175"/>
              <a:gd name="connsiteY48" fmla="*/ 3513795 h 5324960"/>
              <a:gd name="connsiteX49" fmla="*/ 1062150 w 5237175"/>
              <a:gd name="connsiteY49" fmla="*/ 3873567 h 5324960"/>
              <a:gd name="connsiteX50" fmla="*/ 744055 w 5237175"/>
              <a:gd name="connsiteY50" fmla="*/ 4032780 h 5324960"/>
              <a:gd name="connsiteX51" fmla="*/ 330528 w 5237175"/>
              <a:gd name="connsiteY51" fmla="*/ 4199348 h 5324960"/>
              <a:gd name="connsiteX52" fmla="*/ 237428 w 5237175"/>
              <a:gd name="connsiteY52" fmla="*/ 4316985 h 5324960"/>
              <a:gd name="connsiteX53" fmla="*/ 103575 w 5237175"/>
              <a:gd name="connsiteY53" fmla="*/ 4268932 h 5324960"/>
              <a:gd name="connsiteX54" fmla="*/ 2650 w 5237175"/>
              <a:gd name="connsiteY54" fmla="*/ 3427299 h 5324960"/>
              <a:gd name="connsiteX55" fmla="*/ 150932 w 5237175"/>
              <a:gd name="connsiteY55" fmla="*/ 2834173 h 5324960"/>
              <a:gd name="connsiteX56" fmla="*/ 113860 w 5237175"/>
              <a:gd name="connsiteY56" fmla="*/ 2685893 h 5324960"/>
              <a:gd name="connsiteX57" fmla="*/ 373353 w 5237175"/>
              <a:gd name="connsiteY57" fmla="*/ 2253406 h 5324960"/>
              <a:gd name="connsiteX58" fmla="*/ 360996 w 5237175"/>
              <a:gd name="connsiteY58" fmla="*/ 2030985 h 5324960"/>
              <a:gd name="connsiteX59" fmla="*/ 471215 w 5237175"/>
              <a:gd name="connsiteY59" fmla="*/ 1863921 h 5324960"/>
              <a:gd name="connsiteX0" fmla="*/ 471215 w 5237175"/>
              <a:gd name="connsiteY0" fmla="*/ 1863921 h 5324960"/>
              <a:gd name="connsiteX1" fmla="*/ 2929359 w 5237175"/>
              <a:gd name="connsiteY1" fmla="*/ 261771 h 5324960"/>
              <a:gd name="connsiteX2" fmla="*/ 3126309 w 5237175"/>
              <a:gd name="connsiteY2" fmla="*/ 22619 h 5324960"/>
              <a:gd name="connsiteX3" fmla="*/ 3449866 w 5237175"/>
              <a:gd name="connsiteY3" fmla="*/ 177364 h 5324960"/>
              <a:gd name="connsiteX4" fmla="*/ 3717153 w 5237175"/>
              <a:gd name="connsiteY4" fmla="*/ 205498 h 5324960"/>
              <a:gd name="connsiteX5" fmla="*/ 3914100 w 5237175"/>
              <a:gd name="connsiteY5" fmla="*/ 233636 h 5324960"/>
              <a:gd name="connsiteX6" fmla="*/ 4040708 w 5237175"/>
              <a:gd name="connsiteY6" fmla="*/ 711936 h 5324960"/>
              <a:gd name="connsiteX7" fmla="*/ 4209520 w 5237175"/>
              <a:gd name="connsiteY7" fmla="*/ 1148035 h 5324960"/>
              <a:gd name="connsiteX8" fmla="*/ 4476805 w 5237175"/>
              <a:gd name="connsiteY8" fmla="*/ 1471591 h 5324960"/>
              <a:gd name="connsiteX9" fmla="*/ 4701888 w 5237175"/>
              <a:gd name="connsiteY9" fmla="*/ 1809216 h 5324960"/>
              <a:gd name="connsiteX10" fmla="*/ 5236461 w 5237175"/>
              <a:gd name="connsiteY10" fmla="*/ 1696674 h 5324960"/>
              <a:gd name="connsiteX11" fmla="*/ 4814430 w 5237175"/>
              <a:gd name="connsiteY11" fmla="*/ 2428194 h 5324960"/>
              <a:gd name="connsiteX12" fmla="*/ 4263662 w 5237175"/>
              <a:gd name="connsiteY12" fmla="*/ 3049445 h 5324960"/>
              <a:gd name="connsiteX13" fmla="*/ 4276194 w 5237175"/>
              <a:gd name="connsiteY13" fmla="*/ 3166529 h 5324960"/>
              <a:gd name="connsiteX14" fmla="*/ 4271432 w 5237175"/>
              <a:gd name="connsiteY14" fmla="*/ 3233204 h 5324960"/>
              <a:gd name="connsiteX15" fmla="*/ 4313854 w 5237175"/>
              <a:gd name="connsiteY15" fmla="*/ 3483271 h 5324960"/>
              <a:gd name="connsiteX16" fmla="*/ 4361919 w 5237175"/>
              <a:gd name="connsiteY16" fmla="*/ 3642778 h 5324960"/>
              <a:gd name="connsiteX17" fmla="*/ 4359940 w 5237175"/>
              <a:gd name="connsiteY17" fmla="*/ 3798402 h 5324960"/>
              <a:gd name="connsiteX18" fmla="*/ 4054994 w 5237175"/>
              <a:gd name="connsiteY18" fmla="*/ 4046419 h 5324960"/>
              <a:gd name="connsiteX19" fmla="*/ 3961283 w 5237175"/>
              <a:gd name="connsiteY19" fmla="*/ 4149215 h 5324960"/>
              <a:gd name="connsiteX20" fmla="*/ 4071407 w 5237175"/>
              <a:gd name="connsiteY20" fmla="*/ 4395254 h 5324960"/>
              <a:gd name="connsiteX21" fmla="*/ 4068842 w 5237175"/>
              <a:gd name="connsiteY21" fmla="*/ 4510213 h 5324960"/>
              <a:gd name="connsiteX22" fmla="*/ 3829912 w 5237175"/>
              <a:gd name="connsiteY22" fmla="*/ 4595718 h 5324960"/>
              <a:gd name="connsiteX23" fmla="*/ 3842807 w 5237175"/>
              <a:gd name="connsiteY23" fmla="*/ 4676241 h 5324960"/>
              <a:gd name="connsiteX24" fmla="*/ 3828519 w 5237175"/>
              <a:gd name="connsiteY24" fmla="*/ 4757204 h 5324960"/>
              <a:gd name="connsiteX25" fmla="*/ 3718982 w 5237175"/>
              <a:gd name="connsiteY25" fmla="*/ 4890554 h 5324960"/>
              <a:gd name="connsiteX26" fmla="*/ 3633403 w 5237175"/>
              <a:gd name="connsiteY26" fmla="*/ 5043759 h 5324960"/>
              <a:gd name="connsiteX27" fmla="*/ 3571344 w 5237175"/>
              <a:gd name="connsiteY27" fmla="*/ 5133441 h 5324960"/>
              <a:gd name="connsiteX28" fmla="*/ 3452282 w 5237175"/>
              <a:gd name="connsiteY28" fmla="*/ 5195354 h 5324960"/>
              <a:gd name="connsiteX29" fmla="*/ 3333220 w 5237175"/>
              <a:gd name="connsiteY29" fmla="*/ 5242979 h 5324960"/>
              <a:gd name="connsiteX30" fmla="*/ 3194298 w 5237175"/>
              <a:gd name="connsiteY30" fmla="*/ 5262835 h 5324960"/>
              <a:gd name="connsiteX31" fmla="*/ 2947457 w 5237175"/>
              <a:gd name="connsiteY31" fmla="*/ 5323942 h 5324960"/>
              <a:gd name="connsiteX32" fmla="*/ 2837919 w 5237175"/>
              <a:gd name="connsiteY32" fmla="*/ 5242979 h 5324960"/>
              <a:gd name="connsiteX33" fmla="*/ 2756957 w 5237175"/>
              <a:gd name="connsiteY33" fmla="*/ 4976279 h 5324960"/>
              <a:gd name="connsiteX34" fmla="*/ 2656944 w 5237175"/>
              <a:gd name="connsiteY34" fmla="*/ 4828641 h 5324960"/>
              <a:gd name="connsiteX35" fmla="*/ 2567702 w 5237175"/>
              <a:gd name="connsiteY35" fmla="*/ 4573445 h 5324960"/>
              <a:gd name="connsiteX36" fmla="*/ 2390244 w 5237175"/>
              <a:gd name="connsiteY36" fmla="*/ 4147604 h 5324960"/>
              <a:gd name="connsiteX37" fmla="*/ 2286127 w 5237175"/>
              <a:gd name="connsiteY37" fmla="*/ 3948603 h 5324960"/>
              <a:gd name="connsiteX38" fmla="*/ 2282245 w 5237175"/>
              <a:gd name="connsiteY38" fmla="*/ 3806827 h 5324960"/>
              <a:gd name="connsiteX39" fmla="*/ 2465126 w 5237175"/>
              <a:gd name="connsiteY39" fmla="*/ 3356663 h 5324960"/>
              <a:gd name="connsiteX40" fmla="*/ 2099365 w 5237175"/>
              <a:gd name="connsiteY40" fmla="*/ 2723615 h 5324960"/>
              <a:gd name="connsiteX41" fmla="*/ 2052400 w 5237175"/>
              <a:gd name="connsiteY41" fmla="*/ 2250956 h 5324960"/>
              <a:gd name="connsiteX42" fmla="*/ 1880657 w 5237175"/>
              <a:gd name="connsiteY42" fmla="*/ 2247366 h 5324960"/>
              <a:gd name="connsiteX43" fmla="*/ 1633007 w 5237175"/>
              <a:gd name="connsiteY43" fmla="*/ 2047341 h 5324960"/>
              <a:gd name="connsiteX44" fmla="*/ 1801625 w 5237175"/>
              <a:gd name="connsiteY44" fmla="*/ 2210038 h 5324960"/>
              <a:gd name="connsiteX45" fmla="*/ 1917947 w 5237175"/>
              <a:gd name="connsiteY45" fmla="*/ 2562325 h 5324960"/>
              <a:gd name="connsiteX46" fmla="*/ 1892048 w 5237175"/>
              <a:gd name="connsiteY46" fmla="*/ 3105901 h 5324960"/>
              <a:gd name="connsiteX47" fmla="*/ 1621385 w 5237175"/>
              <a:gd name="connsiteY47" fmla="*/ 3513795 h 5324960"/>
              <a:gd name="connsiteX48" fmla="*/ 1062150 w 5237175"/>
              <a:gd name="connsiteY48" fmla="*/ 3873567 h 5324960"/>
              <a:gd name="connsiteX49" fmla="*/ 744055 w 5237175"/>
              <a:gd name="connsiteY49" fmla="*/ 4032780 h 5324960"/>
              <a:gd name="connsiteX50" fmla="*/ 330528 w 5237175"/>
              <a:gd name="connsiteY50" fmla="*/ 4199348 h 5324960"/>
              <a:gd name="connsiteX51" fmla="*/ 237428 w 5237175"/>
              <a:gd name="connsiteY51" fmla="*/ 4316985 h 5324960"/>
              <a:gd name="connsiteX52" fmla="*/ 103575 w 5237175"/>
              <a:gd name="connsiteY52" fmla="*/ 4268932 h 5324960"/>
              <a:gd name="connsiteX53" fmla="*/ 2650 w 5237175"/>
              <a:gd name="connsiteY53" fmla="*/ 3427299 h 5324960"/>
              <a:gd name="connsiteX54" fmla="*/ 150932 w 5237175"/>
              <a:gd name="connsiteY54" fmla="*/ 2834173 h 5324960"/>
              <a:gd name="connsiteX55" fmla="*/ 113860 w 5237175"/>
              <a:gd name="connsiteY55" fmla="*/ 2685893 h 5324960"/>
              <a:gd name="connsiteX56" fmla="*/ 373353 w 5237175"/>
              <a:gd name="connsiteY56" fmla="*/ 2253406 h 5324960"/>
              <a:gd name="connsiteX57" fmla="*/ 360996 w 5237175"/>
              <a:gd name="connsiteY57" fmla="*/ 2030985 h 5324960"/>
              <a:gd name="connsiteX58" fmla="*/ 471215 w 5237175"/>
              <a:gd name="connsiteY58" fmla="*/ 1863921 h 5324960"/>
              <a:gd name="connsiteX0" fmla="*/ 471215 w 5237175"/>
              <a:gd name="connsiteY0" fmla="*/ 1841302 h 5302341"/>
              <a:gd name="connsiteX1" fmla="*/ 3126309 w 5237175"/>
              <a:gd name="connsiteY1" fmla="*/ 0 h 5302341"/>
              <a:gd name="connsiteX2" fmla="*/ 3449866 w 5237175"/>
              <a:gd name="connsiteY2" fmla="*/ 154745 h 5302341"/>
              <a:gd name="connsiteX3" fmla="*/ 3717153 w 5237175"/>
              <a:gd name="connsiteY3" fmla="*/ 182879 h 5302341"/>
              <a:gd name="connsiteX4" fmla="*/ 3914100 w 5237175"/>
              <a:gd name="connsiteY4" fmla="*/ 211017 h 5302341"/>
              <a:gd name="connsiteX5" fmla="*/ 4040708 w 5237175"/>
              <a:gd name="connsiteY5" fmla="*/ 689317 h 5302341"/>
              <a:gd name="connsiteX6" fmla="*/ 4209520 w 5237175"/>
              <a:gd name="connsiteY6" fmla="*/ 1125416 h 5302341"/>
              <a:gd name="connsiteX7" fmla="*/ 4476805 w 5237175"/>
              <a:gd name="connsiteY7" fmla="*/ 1448972 h 5302341"/>
              <a:gd name="connsiteX8" fmla="*/ 4701888 w 5237175"/>
              <a:gd name="connsiteY8" fmla="*/ 1786597 h 5302341"/>
              <a:gd name="connsiteX9" fmla="*/ 5236461 w 5237175"/>
              <a:gd name="connsiteY9" fmla="*/ 1674055 h 5302341"/>
              <a:gd name="connsiteX10" fmla="*/ 4814430 w 5237175"/>
              <a:gd name="connsiteY10" fmla="*/ 2405575 h 5302341"/>
              <a:gd name="connsiteX11" fmla="*/ 4263662 w 5237175"/>
              <a:gd name="connsiteY11" fmla="*/ 3026826 h 5302341"/>
              <a:gd name="connsiteX12" fmla="*/ 4276194 w 5237175"/>
              <a:gd name="connsiteY12" fmla="*/ 3143910 h 5302341"/>
              <a:gd name="connsiteX13" fmla="*/ 4271432 w 5237175"/>
              <a:gd name="connsiteY13" fmla="*/ 3210585 h 5302341"/>
              <a:gd name="connsiteX14" fmla="*/ 4313854 w 5237175"/>
              <a:gd name="connsiteY14" fmla="*/ 3460652 h 5302341"/>
              <a:gd name="connsiteX15" fmla="*/ 4361919 w 5237175"/>
              <a:gd name="connsiteY15" fmla="*/ 3620159 h 5302341"/>
              <a:gd name="connsiteX16" fmla="*/ 4359940 w 5237175"/>
              <a:gd name="connsiteY16" fmla="*/ 3775783 h 5302341"/>
              <a:gd name="connsiteX17" fmla="*/ 4054994 w 5237175"/>
              <a:gd name="connsiteY17" fmla="*/ 4023800 h 5302341"/>
              <a:gd name="connsiteX18" fmla="*/ 3961283 w 5237175"/>
              <a:gd name="connsiteY18" fmla="*/ 4126596 h 5302341"/>
              <a:gd name="connsiteX19" fmla="*/ 4071407 w 5237175"/>
              <a:gd name="connsiteY19" fmla="*/ 4372635 h 5302341"/>
              <a:gd name="connsiteX20" fmla="*/ 4068842 w 5237175"/>
              <a:gd name="connsiteY20" fmla="*/ 4487594 h 5302341"/>
              <a:gd name="connsiteX21" fmla="*/ 3829912 w 5237175"/>
              <a:gd name="connsiteY21" fmla="*/ 4573099 h 5302341"/>
              <a:gd name="connsiteX22" fmla="*/ 3842807 w 5237175"/>
              <a:gd name="connsiteY22" fmla="*/ 4653622 h 5302341"/>
              <a:gd name="connsiteX23" fmla="*/ 3828519 w 5237175"/>
              <a:gd name="connsiteY23" fmla="*/ 4734585 h 5302341"/>
              <a:gd name="connsiteX24" fmla="*/ 3718982 w 5237175"/>
              <a:gd name="connsiteY24" fmla="*/ 4867935 h 5302341"/>
              <a:gd name="connsiteX25" fmla="*/ 3633403 w 5237175"/>
              <a:gd name="connsiteY25" fmla="*/ 5021140 h 5302341"/>
              <a:gd name="connsiteX26" fmla="*/ 3571344 w 5237175"/>
              <a:gd name="connsiteY26" fmla="*/ 5110822 h 5302341"/>
              <a:gd name="connsiteX27" fmla="*/ 3452282 w 5237175"/>
              <a:gd name="connsiteY27" fmla="*/ 5172735 h 5302341"/>
              <a:gd name="connsiteX28" fmla="*/ 3333220 w 5237175"/>
              <a:gd name="connsiteY28" fmla="*/ 5220360 h 5302341"/>
              <a:gd name="connsiteX29" fmla="*/ 3194298 w 5237175"/>
              <a:gd name="connsiteY29" fmla="*/ 5240216 h 5302341"/>
              <a:gd name="connsiteX30" fmla="*/ 2947457 w 5237175"/>
              <a:gd name="connsiteY30" fmla="*/ 5301323 h 5302341"/>
              <a:gd name="connsiteX31" fmla="*/ 2837919 w 5237175"/>
              <a:gd name="connsiteY31" fmla="*/ 5220360 h 5302341"/>
              <a:gd name="connsiteX32" fmla="*/ 2756957 w 5237175"/>
              <a:gd name="connsiteY32" fmla="*/ 4953660 h 5302341"/>
              <a:gd name="connsiteX33" fmla="*/ 2656944 w 5237175"/>
              <a:gd name="connsiteY33" fmla="*/ 4806022 h 5302341"/>
              <a:gd name="connsiteX34" fmla="*/ 2567702 w 5237175"/>
              <a:gd name="connsiteY34" fmla="*/ 4550826 h 5302341"/>
              <a:gd name="connsiteX35" fmla="*/ 2390244 w 5237175"/>
              <a:gd name="connsiteY35" fmla="*/ 4124985 h 5302341"/>
              <a:gd name="connsiteX36" fmla="*/ 2286127 w 5237175"/>
              <a:gd name="connsiteY36" fmla="*/ 3925984 h 5302341"/>
              <a:gd name="connsiteX37" fmla="*/ 2282245 w 5237175"/>
              <a:gd name="connsiteY37" fmla="*/ 3784208 h 5302341"/>
              <a:gd name="connsiteX38" fmla="*/ 2465126 w 5237175"/>
              <a:gd name="connsiteY38" fmla="*/ 3334044 h 5302341"/>
              <a:gd name="connsiteX39" fmla="*/ 2099365 w 5237175"/>
              <a:gd name="connsiteY39" fmla="*/ 2700996 h 5302341"/>
              <a:gd name="connsiteX40" fmla="*/ 2052400 w 5237175"/>
              <a:gd name="connsiteY40" fmla="*/ 2228337 h 5302341"/>
              <a:gd name="connsiteX41" fmla="*/ 1880657 w 5237175"/>
              <a:gd name="connsiteY41" fmla="*/ 2224747 h 5302341"/>
              <a:gd name="connsiteX42" fmla="*/ 1633007 w 5237175"/>
              <a:gd name="connsiteY42" fmla="*/ 2024722 h 5302341"/>
              <a:gd name="connsiteX43" fmla="*/ 1801625 w 5237175"/>
              <a:gd name="connsiteY43" fmla="*/ 2187419 h 5302341"/>
              <a:gd name="connsiteX44" fmla="*/ 1917947 w 5237175"/>
              <a:gd name="connsiteY44" fmla="*/ 2539706 h 5302341"/>
              <a:gd name="connsiteX45" fmla="*/ 1892048 w 5237175"/>
              <a:gd name="connsiteY45" fmla="*/ 3083282 h 5302341"/>
              <a:gd name="connsiteX46" fmla="*/ 1621385 w 5237175"/>
              <a:gd name="connsiteY46" fmla="*/ 3491176 h 5302341"/>
              <a:gd name="connsiteX47" fmla="*/ 1062150 w 5237175"/>
              <a:gd name="connsiteY47" fmla="*/ 3850948 h 5302341"/>
              <a:gd name="connsiteX48" fmla="*/ 744055 w 5237175"/>
              <a:gd name="connsiteY48" fmla="*/ 4010161 h 5302341"/>
              <a:gd name="connsiteX49" fmla="*/ 330528 w 5237175"/>
              <a:gd name="connsiteY49" fmla="*/ 4176729 h 5302341"/>
              <a:gd name="connsiteX50" fmla="*/ 237428 w 5237175"/>
              <a:gd name="connsiteY50" fmla="*/ 4294366 h 5302341"/>
              <a:gd name="connsiteX51" fmla="*/ 103575 w 5237175"/>
              <a:gd name="connsiteY51" fmla="*/ 4246313 h 5302341"/>
              <a:gd name="connsiteX52" fmla="*/ 2650 w 5237175"/>
              <a:gd name="connsiteY52" fmla="*/ 3404680 h 5302341"/>
              <a:gd name="connsiteX53" fmla="*/ 150932 w 5237175"/>
              <a:gd name="connsiteY53" fmla="*/ 2811554 h 5302341"/>
              <a:gd name="connsiteX54" fmla="*/ 113860 w 5237175"/>
              <a:gd name="connsiteY54" fmla="*/ 2663274 h 5302341"/>
              <a:gd name="connsiteX55" fmla="*/ 373353 w 5237175"/>
              <a:gd name="connsiteY55" fmla="*/ 2230787 h 5302341"/>
              <a:gd name="connsiteX56" fmla="*/ 360996 w 5237175"/>
              <a:gd name="connsiteY56" fmla="*/ 2008366 h 5302341"/>
              <a:gd name="connsiteX57" fmla="*/ 471215 w 5237175"/>
              <a:gd name="connsiteY57" fmla="*/ 1841302 h 5302341"/>
              <a:gd name="connsiteX0" fmla="*/ 471215 w 5237175"/>
              <a:gd name="connsiteY0" fmla="*/ 1832636 h 5293675"/>
              <a:gd name="connsiteX1" fmla="*/ 3449866 w 5237175"/>
              <a:gd name="connsiteY1" fmla="*/ 146079 h 5293675"/>
              <a:gd name="connsiteX2" fmla="*/ 3717153 w 5237175"/>
              <a:gd name="connsiteY2" fmla="*/ 174213 h 5293675"/>
              <a:gd name="connsiteX3" fmla="*/ 3914100 w 5237175"/>
              <a:gd name="connsiteY3" fmla="*/ 202351 h 5293675"/>
              <a:gd name="connsiteX4" fmla="*/ 4040708 w 5237175"/>
              <a:gd name="connsiteY4" fmla="*/ 680651 h 5293675"/>
              <a:gd name="connsiteX5" fmla="*/ 4209520 w 5237175"/>
              <a:gd name="connsiteY5" fmla="*/ 1116750 h 5293675"/>
              <a:gd name="connsiteX6" fmla="*/ 4476805 w 5237175"/>
              <a:gd name="connsiteY6" fmla="*/ 1440306 h 5293675"/>
              <a:gd name="connsiteX7" fmla="*/ 4701888 w 5237175"/>
              <a:gd name="connsiteY7" fmla="*/ 1777931 h 5293675"/>
              <a:gd name="connsiteX8" fmla="*/ 5236461 w 5237175"/>
              <a:gd name="connsiteY8" fmla="*/ 1665389 h 5293675"/>
              <a:gd name="connsiteX9" fmla="*/ 4814430 w 5237175"/>
              <a:gd name="connsiteY9" fmla="*/ 2396909 h 5293675"/>
              <a:gd name="connsiteX10" fmla="*/ 4263662 w 5237175"/>
              <a:gd name="connsiteY10" fmla="*/ 3018160 h 5293675"/>
              <a:gd name="connsiteX11" fmla="*/ 4276194 w 5237175"/>
              <a:gd name="connsiteY11" fmla="*/ 3135244 h 5293675"/>
              <a:gd name="connsiteX12" fmla="*/ 4271432 w 5237175"/>
              <a:gd name="connsiteY12" fmla="*/ 3201919 h 5293675"/>
              <a:gd name="connsiteX13" fmla="*/ 4313854 w 5237175"/>
              <a:gd name="connsiteY13" fmla="*/ 3451986 h 5293675"/>
              <a:gd name="connsiteX14" fmla="*/ 4361919 w 5237175"/>
              <a:gd name="connsiteY14" fmla="*/ 3611493 h 5293675"/>
              <a:gd name="connsiteX15" fmla="*/ 4359940 w 5237175"/>
              <a:gd name="connsiteY15" fmla="*/ 3767117 h 5293675"/>
              <a:gd name="connsiteX16" fmla="*/ 4054994 w 5237175"/>
              <a:gd name="connsiteY16" fmla="*/ 4015134 h 5293675"/>
              <a:gd name="connsiteX17" fmla="*/ 3961283 w 5237175"/>
              <a:gd name="connsiteY17" fmla="*/ 4117930 h 5293675"/>
              <a:gd name="connsiteX18" fmla="*/ 4071407 w 5237175"/>
              <a:gd name="connsiteY18" fmla="*/ 4363969 h 5293675"/>
              <a:gd name="connsiteX19" fmla="*/ 4068842 w 5237175"/>
              <a:gd name="connsiteY19" fmla="*/ 4478928 h 5293675"/>
              <a:gd name="connsiteX20" fmla="*/ 3829912 w 5237175"/>
              <a:gd name="connsiteY20" fmla="*/ 4564433 h 5293675"/>
              <a:gd name="connsiteX21" fmla="*/ 3842807 w 5237175"/>
              <a:gd name="connsiteY21" fmla="*/ 4644956 h 5293675"/>
              <a:gd name="connsiteX22" fmla="*/ 3828519 w 5237175"/>
              <a:gd name="connsiteY22" fmla="*/ 4725919 h 5293675"/>
              <a:gd name="connsiteX23" fmla="*/ 3718982 w 5237175"/>
              <a:gd name="connsiteY23" fmla="*/ 4859269 h 5293675"/>
              <a:gd name="connsiteX24" fmla="*/ 3633403 w 5237175"/>
              <a:gd name="connsiteY24" fmla="*/ 5012474 h 5293675"/>
              <a:gd name="connsiteX25" fmla="*/ 3571344 w 5237175"/>
              <a:gd name="connsiteY25" fmla="*/ 5102156 h 5293675"/>
              <a:gd name="connsiteX26" fmla="*/ 3452282 w 5237175"/>
              <a:gd name="connsiteY26" fmla="*/ 5164069 h 5293675"/>
              <a:gd name="connsiteX27" fmla="*/ 3333220 w 5237175"/>
              <a:gd name="connsiteY27" fmla="*/ 5211694 h 5293675"/>
              <a:gd name="connsiteX28" fmla="*/ 3194298 w 5237175"/>
              <a:gd name="connsiteY28" fmla="*/ 5231550 h 5293675"/>
              <a:gd name="connsiteX29" fmla="*/ 2947457 w 5237175"/>
              <a:gd name="connsiteY29" fmla="*/ 5292657 h 5293675"/>
              <a:gd name="connsiteX30" fmla="*/ 2837919 w 5237175"/>
              <a:gd name="connsiteY30" fmla="*/ 5211694 h 5293675"/>
              <a:gd name="connsiteX31" fmla="*/ 2756957 w 5237175"/>
              <a:gd name="connsiteY31" fmla="*/ 4944994 h 5293675"/>
              <a:gd name="connsiteX32" fmla="*/ 2656944 w 5237175"/>
              <a:gd name="connsiteY32" fmla="*/ 4797356 h 5293675"/>
              <a:gd name="connsiteX33" fmla="*/ 2567702 w 5237175"/>
              <a:gd name="connsiteY33" fmla="*/ 4542160 h 5293675"/>
              <a:gd name="connsiteX34" fmla="*/ 2390244 w 5237175"/>
              <a:gd name="connsiteY34" fmla="*/ 4116319 h 5293675"/>
              <a:gd name="connsiteX35" fmla="*/ 2286127 w 5237175"/>
              <a:gd name="connsiteY35" fmla="*/ 3917318 h 5293675"/>
              <a:gd name="connsiteX36" fmla="*/ 2282245 w 5237175"/>
              <a:gd name="connsiteY36" fmla="*/ 3775542 h 5293675"/>
              <a:gd name="connsiteX37" fmla="*/ 2465126 w 5237175"/>
              <a:gd name="connsiteY37" fmla="*/ 3325378 h 5293675"/>
              <a:gd name="connsiteX38" fmla="*/ 2099365 w 5237175"/>
              <a:gd name="connsiteY38" fmla="*/ 2692330 h 5293675"/>
              <a:gd name="connsiteX39" fmla="*/ 2052400 w 5237175"/>
              <a:gd name="connsiteY39" fmla="*/ 2219671 h 5293675"/>
              <a:gd name="connsiteX40" fmla="*/ 1880657 w 5237175"/>
              <a:gd name="connsiteY40" fmla="*/ 2216081 h 5293675"/>
              <a:gd name="connsiteX41" fmla="*/ 1633007 w 5237175"/>
              <a:gd name="connsiteY41" fmla="*/ 2016056 h 5293675"/>
              <a:gd name="connsiteX42" fmla="*/ 1801625 w 5237175"/>
              <a:gd name="connsiteY42" fmla="*/ 2178753 h 5293675"/>
              <a:gd name="connsiteX43" fmla="*/ 1917947 w 5237175"/>
              <a:gd name="connsiteY43" fmla="*/ 2531040 h 5293675"/>
              <a:gd name="connsiteX44" fmla="*/ 1892048 w 5237175"/>
              <a:gd name="connsiteY44" fmla="*/ 3074616 h 5293675"/>
              <a:gd name="connsiteX45" fmla="*/ 1621385 w 5237175"/>
              <a:gd name="connsiteY45" fmla="*/ 3482510 h 5293675"/>
              <a:gd name="connsiteX46" fmla="*/ 1062150 w 5237175"/>
              <a:gd name="connsiteY46" fmla="*/ 3842282 h 5293675"/>
              <a:gd name="connsiteX47" fmla="*/ 744055 w 5237175"/>
              <a:gd name="connsiteY47" fmla="*/ 4001495 h 5293675"/>
              <a:gd name="connsiteX48" fmla="*/ 330528 w 5237175"/>
              <a:gd name="connsiteY48" fmla="*/ 4168063 h 5293675"/>
              <a:gd name="connsiteX49" fmla="*/ 237428 w 5237175"/>
              <a:gd name="connsiteY49" fmla="*/ 4285700 h 5293675"/>
              <a:gd name="connsiteX50" fmla="*/ 103575 w 5237175"/>
              <a:gd name="connsiteY50" fmla="*/ 4237647 h 5293675"/>
              <a:gd name="connsiteX51" fmla="*/ 2650 w 5237175"/>
              <a:gd name="connsiteY51" fmla="*/ 3396014 h 5293675"/>
              <a:gd name="connsiteX52" fmla="*/ 150932 w 5237175"/>
              <a:gd name="connsiteY52" fmla="*/ 2802888 h 5293675"/>
              <a:gd name="connsiteX53" fmla="*/ 113860 w 5237175"/>
              <a:gd name="connsiteY53" fmla="*/ 2654608 h 5293675"/>
              <a:gd name="connsiteX54" fmla="*/ 373353 w 5237175"/>
              <a:gd name="connsiteY54" fmla="*/ 2222121 h 5293675"/>
              <a:gd name="connsiteX55" fmla="*/ 360996 w 5237175"/>
              <a:gd name="connsiteY55" fmla="*/ 1999700 h 5293675"/>
              <a:gd name="connsiteX56" fmla="*/ 471215 w 5237175"/>
              <a:gd name="connsiteY56" fmla="*/ 1832636 h 5293675"/>
              <a:gd name="connsiteX0" fmla="*/ 471215 w 5237175"/>
              <a:gd name="connsiteY0" fmla="*/ 1785049 h 5246088"/>
              <a:gd name="connsiteX1" fmla="*/ 3717153 w 5237175"/>
              <a:gd name="connsiteY1" fmla="*/ 126626 h 5246088"/>
              <a:gd name="connsiteX2" fmla="*/ 3914100 w 5237175"/>
              <a:gd name="connsiteY2" fmla="*/ 154764 h 5246088"/>
              <a:gd name="connsiteX3" fmla="*/ 4040708 w 5237175"/>
              <a:gd name="connsiteY3" fmla="*/ 633064 h 5246088"/>
              <a:gd name="connsiteX4" fmla="*/ 4209520 w 5237175"/>
              <a:gd name="connsiteY4" fmla="*/ 1069163 h 5246088"/>
              <a:gd name="connsiteX5" fmla="*/ 4476805 w 5237175"/>
              <a:gd name="connsiteY5" fmla="*/ 1392719 h 5246088"/>
              <a:gd name="connsiteX6" fmla="*/ 4701888 w 5237175"/>
              <a:gd name="connsiteY6" fmla="*/ 1730344 h 5246088"/>
              <a:gd name="connsiteX7" fmla="*/ 5236461 w 5237175"/>
              <a:gd name="connsiteY7" fmla="*/ 1617802 h 5246088"/>
              <a:gd name="connsiteX8" fmla="*/ 4814430 w 5237175"/>
              <a:gd name="connsiteY8" fmla="*/ 2349322 h 5246088"/>
              <a:gd name="connsiteX9" fmla="*/ 4263662 w 5237175"/>
              <a:gd name="connsiteY9" fmla="*/ 2970573 h 5246088"/>
              <a:gd name="connsiteX10" fmla="*/ 4276194 w 5237175"/>
              <a:gd name="connsiteY10" fmla="*/ 3087657 h 5246088"/>
              <a:gd name="connsiteX11" fmla="*/ 4271432 w 5237175"/>
              <a:gd name="connsiteY11" fmla="*/ 3154332 h 5246088"/>
              <a:gd name="connsiteX12" fmla="*/ 4313854 w 5237175"/>
              <a:gd name="connsiteY12" fmla="*/ 3404399 h 5246088"/>
              <a:gd name="connsiteX13" fmla="*/ 4361919 w 5237175"/>
              <a:gd name="connsiteY13" fmla="*/ 3563906 h 5246088"/>
              <a:gd name="connsiteX14" fmla="*/ 4359940 w 5237175"/>
              <a:gd name="connsiteY14" fmla="*/ 3719530 h 5246088"/>
              <a:gd name="connsiteX15" fmla="*/ 4054994 w 5237175"/>
              <a:gd name="connsiteY15" fmla="*/ 3967547 h 5246088"/>
              <a:gd name="connsiteX16" fmla="*/ 3961283 w 5237175"/>
              <a:gd name="connsiteY16" fmla="*/ 4070343 h 5246088"/>
              <a:gd name="connsiteX17" fmla="*/ 4071407 w 5237175"/>
              <a:gd name="connsiteY17" fmla="*/ 4316382 h 5246088"/>
              <a:gd name="connsiteX18" fmla="*/ 4068842 w 5237175"/>
              <a:gd name="connsiteY18" fmla="*/ 4431341 h 5246088"/>
              <a:gd name="connsiteX19" fmla="*/ 3829912 w 5237175"/>
              <a:gd name="connsiteY19" fmla="*/ 4516846 h 5246088"/>
              <a:gd name="connsiteX20" fmla="*/ 3842807 w 5237175"/>
              <a:gd name="connsiteY20" fmla="*/ 4597369 h 5246088"/>
              <a:gd name="connsiteX21" fmla="*/ 3828519 w 5237175"/>
              <a:gd name="connsiteY21" fmla="*/ 4678332 h 5246088"/>
              <a:gd name="connsiteX22" fmla="*/ 3718982 w 5237175"/>
              <a:gd name="connsiteY22" fmla="*/ 4811682 h 5246088"/>
              <a:gd name="connsiteX23" fmla="*/ 3633403 w 5237175"/>
              <a:gd name="connsiteY23" fmla="*/ 4964887 h 5246088"/>
              <a:gd name="connsiteX24" fmla="*/ 3571344 w 5237175"/>
              <a:gd name="connsiteY24" fmla="*/ 5054569 h 5246088"/>
              <a:gd name="connsiteX25" fmla="*/ 3452282 w 5237175"/>
              <a:gd name="connsiteY25" fmla="*/ 5116482 h 5246088"/>
              <a:gd name="connsiteX26" fmla="*/ 3333220 w 5237175"/>
              <a:gd name="connsiteY26" fmla="*/ 5164107 h 5246088"/>
              <a:gd name="connsiteX27" fmla="*/ 3194298 w 5237175"/>
              <a:gd name="connsiteY27" fmla="*/ 5183963 h 5246088"/>
              <a:gd name="connsiteX28" fmla="*/ 2947457 w 5237175"/>
              <a:gd name="connsiteY28" fmla="*/ 5245070 h 5246088"/>
              <a:gd name="connsiteX29" fmla="*/ 2837919 w 5237175"/>
              <a:gd name="connsiteY29" fmla="*/ 5164107 h 5246088"/>
              <a:gd name="connsiteX30" fmla="*/ 2756957 w 5237175"/>
              <a:gd name="connsiteY30" fmla="*/ 4897407 h 5246088"/>
              <a:gd name="connsiteX31" fmla="*/ 2656944 w 5237175"/>
              <a:gd name="connsiteY31" fmla="*/ 4749769 h 5246088"/>
              <a:gd name="connsiteX32" fmla="*/ 2567702 w 5237175"/>
              <a:gd name="connsiteY32" fmla="*/ 4494573 h 5246088"/>
              <a:gd name="connsiteX33" fmla="*/ 2390244 w 5237175"/>
              <a:gd name="connsiteY33" fmla="*/ 4068732 h 5246088"/>
              <a:gd name="connsiteX34" fmla="*/ 2286127 w 5237175"/>
              <a:gd name="connsiteY34" fmla="*/ 3869731 h 5246088"/>
              <a:gd name="connsiteX35" fmla="*/ 2282245 w 5237175"/>
              <a:gd name="connsiteY35" fmla="*/ 3727955 h 5246088"/>
              <a:gd name="connsiteX36" fmla="*/ 2465126 w 5237175"/>
              <a:gd name="connsiteY36" fmla="*/ 3277791 h 5246088"/>
              <a:gd name="connsiteX37" fmla="*/ 2099365 w 5237175"/>
              <a:gd name="connsiteY37" fmla="*/ 2644743 h 5246088"/>
              <a:gd name="connsiteX38" fmla="*/ 2052400 w 5237175"/>
              <a:gd name="connsiteY38" fmla="*/ 2172084 h 5246088"/>
              <a:gd name="connsiteX39" fmla="*/ 1880657 w 5237175"/>
              <a:gd name="connsiteY39" fmla="*/ 2168494 h 5246088"/>
              <a:gd name="connsiteX40" fmla="*/ 1633007 w 5237175"/>
              <a:gd name="connsiteY40" fmla="*/ 1968469 h 5246088"/>
              <a:gd name="connsiteX41" fmla="*/ 1801625 w 5237175"/>
              <a:gd name="connsiteY41" fmla="*/ 2131166 h 5246088"/>
              <a:gd name="connsiteX42" fmla="*/ 1917947 w 5237175"/>
              <a:gd name="connsiteY42" fmla="*/ 2483453 h 5246088"/>
              <a:gd name="connsiteX43" fmla="*/ 1892048 w 5237175"/>
              <a:gd name="connsiteY43" fmla="*/ 3027029 h 5246088"/>
              <a:gd name="connsiteX44" fmla="*/ 1621385 w 5237175"/>
              <a:gd name="connsiteY44" fmla="*/ 3434923 h 5246088"/>
              <a:gd name="connsiteX45" fmla="*/ 1062150 w 5237175"/>
              <a:gd name="connsiteY45" fmla="*/ 3794695 h 5246088"/>
              <a:gd name="connsiteX46" fmla="*/ 744055 w 5237175"/>
              <a:gd name="connsiteY46" fmla="*/ 3953908 h 5246088"/>
              <a:gd name="connsiteX47" fmla="*/ 330528 w 5237175"/>
              <a:gd name="connsiteY47" fmla="*/ 4120476 h 5246088"/>
              <a:gd name="connsiteX48" fmla="*/ 237428 w 5237175"/>
              <a:gd name="connsiteY48" fmla="*/ 4238113 h 5246088"/>
              <a:gd name="connsiteX49" fmla="*/ 103575 w 5237175"/>
              <a:gd name="connsiteY49" fmla="*/ 4190060 h 5246088"/>
              <a:gd name="connsiteX50" fmla="*/ 2650 w 5237175"/>
              <a:gd name="connsiteY50" fmla="*/ 3348427 h 5246088"/>
              <a:gd name="connsiteX51" fmla="*/ 150932 w 5237175"/>
              <a:gd name="connsiteY51" fmla="*/ 2755301 h 5246088"/>
              <a:gd name="connsiteX52" fmla="*/ 113860 w 5237175"/>
              <a:gd name="connsiteY52" fmla="*/ 2607021 h 5246088"/>
              <a:gd name="connsiteX53" fmla="*/ 373353 w 5237175"/>
              <a:gd name="connsiteY53" fmla="*/ 2174534 h 5246088"/>
              <a:gd name="connsiteX54" fmla="*/ 360996 w 5237175"/>
              <a:gd name="connsiteY54" fmla="*/ 1952113 h 5246088"/>
              <a:gd name="connsiteX55" fmla="*/ 471215 w 5237175"/>
              <a:gd name="connsiteY55" fmla="*/ 1785049 h 5246088"/>
              <a:gd name="connsiteX0" fmla="*/ 471215 w 5237175"/>
              <a:gd name="connsiteY0" fmla="*/ 1672410 h 5133449"/>
              <a:gd name="connsiteX1" fmla="*/ 3914100 w 5237175"/>
              <a:gd name="connsiteY1" fmla="*/ 42125 h 5133449"/>
              <a:gd name="connsiteX2" fmla="*/ 4040708 w 5237175"/>
              <a:gd name="connsiteY2" fmla="*/ 520425 h 5133449"/>
              <a:gd name="connsiteX3" fmla="*/ 4209520 w 5237175"/>
              <a:gd name="connsiteY3" fmla="*/ 956524 h 5133449"/>
              <a:gd name="connsiteX4" fmla="*/ 4476805 w 5237175"/>
              <a:gd name="connsiteY4" fmla="*/ 1280080 h 5133449"/>
              <a:gd name="connsiteX5" fmla="*/ 4701888 w 5237175"/>
              <a:gd name="connsiteY5" fmla="*/ 1617705 h 5133449"/>
              <a:gd name="connsiteX6" fmla="*/ 5236461 w 5237175"/>
              <a:gd name="connsiteY6" fmla="*/ 1505163 h 5133449"/>
              <a:gd name="connsiteX7" fmla="*/ 4814430 w 5237175"/>
              <a:gd name="connsiteY7" fmla="*/ 2236683 h 5133449"/>
              <a:gd name="connsiteX8" fmla="*/ 4263662 w 5237175"/>
              <a:gd name="connsiteY8" fmla="*/ 2857934 h 5133449"/>
              <a:gd name="connsiteX9" fmla="*/ 4276194 w 5237175"/>
              <a:gd name="connsiteY9" fmla="*/ 2975018 h 5133449"/>
              <a:gd name="connsiteX10" fmla="*/ 4271432 w 5237175"/>
              <a:gd name="connsiteY10" fmla="*/ 3041693 h 5133449"/>
              <a:gd name="connsiteX11" fmla="*/ 4313854 w 5237175"/>
              <a:gd name="connsiteY11" fmla="*/ 3291760 h 5133449"/>
              <a:gd name="connsiteX12" fmla="*/ 4361919 w 5237175"/>
              <a:gd name="connsiteY12" fmla="*/ 3451267 h 5133449"/>
              <a:gd name="connsiteX13" fmla="*/ 4359940 w 5237175"/>
              <a:gd name="connsiteY13" fmla="*/ 3606891 h 5133449"/>
              <a:gd name="connsiteX14" fmla="*/ 4054994 w 5237175"/>
              <a:gd name="connsiteY14" fmla="*/ 3854908 h 5133449"/>
              <a:gd name="connsiteX15" fmla="*/ 3961283 w 5237175"/>
              <a:gd name="connsiteY15" fmla="*/ 3957704 h 5133449"/>
              <a:gd name="connsiteX16" fmla="*/ 4071407 w 5237175"/>
              <a:gd name="connsiteY16" fmla="*/ 4203743 h 5133449"/>
              <a:gd name="connsiteX17" fmla="*/ 4068842 w 5237175"/>
              <a:gd name="connsiteY17" fmla="*/ 4318702 h 5133449"/>
              <a:gd name="connsiteX18" fmla="*/ 3829912 w 5237175"/>
              <a:gd name="connsiteY18" fmla="*/ 4404207 h 5133449"/>
              <a:gd name="connsiteX19" fmla="*/ 3842807 w 5237175"/>
              <a:gd name="connsiteY19" fmla="*/ 4484730 h 5133449"/>
              <a:gd name="connsiteX20" fmla="*/ 3828519 w 5237175"/>
              <a:gd name="connsiteY20" fmla="*/ 4565693 h 5133449"/>
              <a:gd name="connsiteX21" fmla="*/ 3718982 w 5237175"/>
              <a:gd name="connsiteY21" fmla="*/ 4699043 h 5133449"/>
              <a:gd name="connsiteX22" fmla="*/ 3633403 w 5237175"/>
              <a:gd name="connsiteY22" fmla="*/ 4852248 h 5133449"/>
              <a:gd name="connsiteX23" fmla="*/ 3571344 w 5237175"/>
              <a:gd name="connsiteY23" fmla="*/ 4941930 h 5133449"/>
              <a:gd name="connsiteX24" fmla="*/ 3452282 w 5237175"/>
              <a:gd name="connsiteY24" fmla="*/ 5003843 h 5133449"/>
              <a:gd name="connsiteX25" fmla="*/ 3333220 w 5237175"/>
              <a:gd name="connsiteY25" fmla="*/ 5051468 h 5133449"/>
              <a:gd name="connsiteX26" fmla="*/ 3194298 w 5237175"/>
              <a:gd name="connsiteY26" fmla="*/ 5071324 h 5133449"/>
              <a:gd name="connsiteX27" fmla="*/ 2947457 w 5237175"/>
              <a:gd name="connsiteY27" fmla="*/ 5132431 h 5133449"/>
              <a:gd name="connsiteX28" fmla="*/ 2837919 w 5237175"/>
              <a:gd name="connsiteY28" fmla="*/ 5051468 h 5133449"/>
              <a:gd name="connsiteX29" fmla="*/ 2756957 w 5237175"/>
              <a:gd name="connsiteY29" fmla="*/ 4784768 h 5133449"/>
              <a:gd name="connsiteX30" fmla="*/ 2656944 w 5237175"/>
              <a:gd name="connsiteY30" fmla="*/ 4637130 h 5133449"/>
              <a:gd name="connsiteX31" fmla="*/ 2567702 w 5237175"/>
              <a:gd name="connsiteY31" fmla="*/ 4381934 h 5133449"/>
              <a:gd name="connsiteX32" fmla="*/ 2390244 w 5237175"/>
              <a:gd name="connsiteY32" fmla="*/ 3956093 h 5133449"/>
              <a:gd name="connsiteX33" fmla="*/ 2286127 w 5237175"/>
              <a:gd name="connsiteY33" fmla="*/ 3757092 h 5133449"/>
              <a:gd name="connsiteX34" fmla="*/ 2282245 w 5237175"/>
              <a:gd name="connsiteY34" fmla="*/ 3615316 h 5133449"/>
              <a:gd name="connsiteX35" fmla="*/ 2465126 w 5237175"/>
              <a:gd name="connsiteY35" fmla="*/ 3165152 h 5133449"/>
              <a:gd name="connsiteX36" fmla="*/ 2099365 w 5237175"/>
              <a:gd name="connsiteY36" fmla="*/ 2532104 h 5133449"/>
              <a:gd name="connsiteX37" fmla="*/ 2052400 w 5237175"/>
              <a:gd name="connsiteY37" fmla="*/ 2059445 h 5133449"/>
              <a:gd name="connsiteX38" fmla="*/ 1880657 w 5237175"/>
              <a:gd name="connsiteY38" fmla="*/ 2055855 h 5133449"/>
              <a:gd name="connsiteX39" fmla="*/ 1633007 w 5237175"/>
              <a:gd name="connsiteY39" fmla="*/ 1855830 h 5133449"/>
              <a:gd name="connsiteX40" fmla="*/ 1801625 w 5237175"/>
              <a:gd name="connsiteY40" fmla="*/ 2018527 h 5133449"/>
              <a:gd name="connsiteX41" fmla="*/ 1917947 w 5237175"/>
              <a:gd name="connsiteY41" fmla="*/ 2370814 h 5133449"/>
              <a:gd name="connsiteX42" fmla="*/ 1892048 w 5237175"/>
              <a:gd name="connsiteY42" fmla="*/ 2914390 h 5133449"/>
              <a:gd name="connsiteX43" fmla="*/ 1621385 w 5237175"/>
              <a:gd name="connsiteY43" fmla="*/ 3322284 h 5133449"/>
              <a:gd name="connsiteX44" fmla="*/ 1062150 w 5237175"/>
              <a:gd name="connsiteY44" fmla="*/ 3682056 h 5133449"/>
              <a:gd name="connsiteX45" fmla="*/ 744055 w 5237175"/>
              <a:gd name="connsiteY45" fmla="*/ 3841269 h 5133449"/>
              <a:gd name="connsiteX46" fmla="*/ 330528 w 5237175"/>
              <a:gd name="connsiteY46" fmla="*/ 4007837 h 5133449"/>
              <a:gd name="connsiteX47" fmla="*/ 237428 w 5237175"/>
              <a:gd name="connsiteY47" fmla="*/ 4125474 h 5133449"/>
              <a:gd name="connsiteX48" fmla="*/ 103575 w 5237175"/>
              <a:gd name="connsiteY48" fmla="*/ 4077421 h 5133449"/>
              <a:gd name="connsiteX49" fmla="*/ 2650 w 5237175"/>
              <a:gd name="connsiteY49" fmla="*/ 3235788 h 5133449"/>
              <a:gd name="connsiteX50" fmla="*/ 150932 w 5237175"/>
              <a:gd name="connsiteY50" fmla="*/ 2642662 h 5133449"/>
              <a:gd name="connsiteX51" fmla="*/ 113860 w 5237175"/>
              <a:gd name="connsiteY51" fmla="*/ 2494382 h 5133449"/>
              <a:gd name="connsiteX52" fmla="*/ 373353 w 5237175"/>
              <a:gd name="connsiteY52" fmla="*/ 2061895 h 5133449"/>
              <a:gd name="connsiteX53" fmla="*/ 360996 w 5237175"/>
              <a:gd name="connsiteY53" fmla="*/ 1839474 h 5133449"/>
              <a:gd name="connsiteX54" fmla="*/ 471215 w 5237175"/>
              <a:gd name="connsiteY54" fmla="*/ 1672410 h 5133449"/>
              <a:gd name="connsiteX0" fmla="*/ 471215 w 5237175"/>
              <a:gd name="connsiteY0" fmla="*/ 1173277 h 4634316"/>
              <a:gd name="connsiteX1" fmla="*/ 4040708 w 5237175"/>
              <a:gd name="connsiteY1" fmla="*/ 21292 h 4634316"/>
              <a:gd name="connsiteX2" fmla="*/ 4209520 w 5237175"/>
              <a:gd name="connsiteY2" fmla="*/ 457391 h 4634316"/>
              <a:gd name="connsiteX3" fmla="*/ 4476805 w 5237175"/>
              <a:gd name="connsiteY3" fmla="*/ 780947 h 4634316"/>
              <a:gd name="connsiteX4" fmla="*/ 4701888 w 5237175"/>
              <a:gd name="connsiteY4" fmla="*/ 1118572 h 4634316"/>
              <a:gd name="connsiteX5" fmla="*/ 5236461 w 5237175"/>
              <a:gd name="connsiteY5" fmla="*/ 1006030 h 4634316"/>
              <a:gd name="connsiteX6" fmla="*/ 4814430 w 5237175"/>
              <a:gd name="connsiteY6" fmla="*/ 1737550 h 4634316"/>
              <a:gd name="connsiteX7" fmla="*/ 4263662 w 5237175"/>
              <a:gd name="connsiteY7" fmla="*/ 2358801 h 4634316"/>
              <a:gd name="connsiteX8" fmla="*/ 4276194 w 5237175"/>
              <a:gd name="connsiteY8" fmla="*/ 2475885 h 4634316"/>
              <a:gd name="connsiteX9" fmla="*/ 4271432 w 5237175"/>
              <a:gd name="connsiteY9" fmla="*/ 2542560 h 4634316"/>
              <a:gd name="connsiteX10" fmla="*/ 4313854 w 5237175"/>
              <a:gd name="connsiteY10" fmla="*/ 2792627 h 4634316"/>
              <a:gd name="connsiteX11" fmla="*/ 4361919 w 5237175"/>
              <a:gd name="connsiteY11" fmla="*/ 2952134 h 4634316"/>
              <a:gd name="connsiteX12" fmla="*/ 4359940 w 5237175"/>
              <a:gd name="connsiteY12" fmla="*/ 3107758 h 4634316"/>
              <a:gd name="connsiteX13" fmla="*/ 4054994 w 5237175"/>
              <a:gd name="connsiteY13" fmla="*/ 3355775 h 4634316"/>
              <a:gd name="connsiteX14" fmla="*/ 3961283 w 5237175"/>
              <a:gd name="connsiteY14" fmla="*/ 3458571 h 4634316"/>
              <a:gd name="connsiteX15" fmla="*/ 4071407 w 5237175"/>
              <a:gd name="connsiteY15" fmla="*/ 3704610 h 4634316"/>
              <a:gd name="connsiteX16" fmla="*/ 4068842 w 5237175"/>
              <a:gd name="connsiteY16" fmla="*/ 3819569 h 4634316"/>
              <a:gd name="connsiteX17" fmla="*/ 3829912 w 5237175"/>
              <a:gd name="connsiteY17" fmla="*/ 3905074 h 4634316"/>
              <a:gd name="connsiteX18" fmla="*/ 3842807 w 5237175"/>
              <a:gd name="connsiteY18" fmla="*/ 3985597 h 4634316"/>
              <a:gd name="connsiteX19" fmla="*/ 3828519 w 5237175"/>
              <a:gd name="connsiteY19" fmla="*/ 4066560 h 4634316"/>
              <a:gd name="connsiteX20" fmla="*/ 3718982 w 5237175"/>
              <a:gd name="connsiteY20" fmla="*/ 4199910 h 4634316"/>
              <a:gd name="connsiteX21" fmla="*/ 3633403 w 5237175"/>
              <a:gd name="connsiteY21" fmla="*/ 4353115 h 4634316"/>
              <a:gd name="connsiteX22" fmla="*/ 3571344 w 5237175"/>
              <a:gd name="connsiteY22" fmla="*/ 4442797 h 4634316"/>
              <a:gd name="connsiteX23" fmla="*/ 3452282 w 5237175"/>
              <a:gd name="connsiteY23" fmla="*/ 4504710 h 4634316"/>
              <a:gd name="connsiteX24" fmla="*/ 3333220 w 5237175"/>
              <a:gd name="connsiteY24" fmla="*/ 4552335 h 4634316"/>
              <a:gd name="connsiteX25" fmla="*/ 3194298 w 5237175"/>
              <a:gd name="connsiteY25" fmla="*/ 4572191 h 4634316"/>
              <a:gd name="connsiteX26" fmla="*/ 2947457 w 5237175"/>
              <a:gd name="connsiteY26" fmla="*/ 4633298 h 4634316"/>
              <a:gd name="connsiteX27" fmla="*/ 2837919 w 5237175"/>
              <a:gd name="connsiteY27" fmla="*/ 4552335 h 4634316"/>
              <a:gd name="connsiteX28" fmla="*/ 2756957 w 5237175"/>
              <a:gd name="connsiteY28" fmla="*/ 4285635 h 4634316"/>
              <a:gd name="connsiteX29" fmla="*/ 2656944 w 5237175"/>
              <a:gd name="connsiteY29" fmla="*/ 4137997 h 4634316"/>
              <a:gd name="connsiteX30" fmla="*/ 2567702 w 5237175"/>
              <a:gd name="connsiteY30" fmla="*/ 3882801 h 4634316"/>
              <a:gd name="connsiteX31" fmla="*/ 2390244 w 5237175"/>
              <a:gd name="connsiteY31" fmla="*/ 3456960 h 4634316"/>
              <a:gd name="connsiteX32" fmla="*/ 2286127 w 5237175"/>
              <a:gd name="connsiteY32" fmla="*/ 3257959 h 4634316"/>
              <a:gd name="connsiteX33" fmla="*/ 2282245 w 5237175"/>
              <a:gd name="connsiteY33" fmla="*/ 3116183 h 4634316"/>
              <a:gd name="connsiteX34" fmla="*/ 2465126 w 5237175"/>
              <a:gd name="connsiteY34" fmla="*/ 2666019 h 4634316"/>
              <a:gd name="connsiteX35" fmla="*/ 2099365 w 5237175"/>
              <a:gd name="connsiteY35" fmla="*/ 2032971 h 4634316"/>
              <a:gd name="connsiteX36" fmla="*/ 2052400 w 5237175"/>
              <a:gd name="connsiteY36" fmla="*/ 1560312 h 4634316"/>
              <a:gd name="connsiteX37" fmla="*/ 1880657 w 5237175"/>
              <a:gd name="connsiteY37" fmla="*/ 1556722 h 4634316"/>
              <a:gd name="connsiteX38" fmla="*/ 1633007 w 5237175"/>
              <a:gd name="connsiteY38" fmla="*/ 1356697 h 4634316"/>
              <a:gd name="connsiteX39" fmla="*/ 1801625 w 5237175"/>
              <a:gd name="connsiteY39" fmla="*/ 1519394 h 4634316"/>
              <a:gd name="connsiteX40" fmla="*/ 1917947 w 5237175"/>
              <a:gd name="connsiteY40" fmla="*/ 1871681 h 4634316"/>
              <a:gd name="connsiteX41" fmla="*/ 1892048 w 5237175"/>
              <a:gd name="connsiteY41" fmla="*/ 2415257 h 4634316"/>
              <a:gd name="connsiteX42" fmla="*/ 1621385 w 5237175"/>
              <a:gd name="connsiteY42" fmla="*/ 2823151 h 4634316"/>
              <a:gd name="connsiteX43" fmla="*/ 1062150 w 5237175"/>
              <a:gd name="connsiteY43" fmla="*/ 3182923 h 4634316"/>
              <a:gd name="connsiteX44" fmla="*/ 744055 w 5237175"/>
              <a:gd name="connsiteY44" fmla="*/ 3342136 h 4634316"/>
              <a:gd name="connsiteX45" fmla="*/ 330528 w 5237175"/>
              <a:gd name="connsiteY45" fmla="*/ 3508704 h 4634316"/>
              <a:gd name="connsiteX46" fmla="*/ 237428 w 5237175"/>
              <a:gd name="connsiteY46" fmla="*/ 3626341 h 4634316"/>
              <a:gd name="connsiteX47" fmla="*/ 103575 w 5237175"/>
              <a:gd name="connsiteY47" fmla="*/ 3578288 h 4634316"/>
              <a:gd name="connsiteX48" fmla="*/ 2650 w 5237175"/>
              <a:gd name="connsiteY48" fmla="*/ 2736655 h 4634316"/>
              <a:gd name="connsiteX49" fmla="*/ 150932 w 5237175"/>
              <a:gd name="connsiteY49" fmla="*/ 2143529 h 4634316"/>
              <a:gd name="connsiteX50" fmla="*/ 113860 w 5237175"/>
              <a:gd name="connsiteY50" fmla="*/ 1995249 h 4634316"/>
              <a:gd name="connsiteX51" fmla="*/ 373353 w 5237175"/>
              <a:gd name="connsiteY51" fmla="*/ 1562762 h 4634316"/>
              <a:gd name="connsiteX52" fmla="*/ 360996 w 5237175"/>
              <a:gd name="connsiteY52" fmla="*/ 1340341 h 4634316"/>
              <a:gd name="connsiteX53" fmla="*/ 471215 w 5237175"/>
              <a:gd name="connsiteY53" fmla="*/ 1173277 h 4634316"/>
              <a:gd name="connsiteX0" fmla="*/ 471215 w 5237175"/>
              <a:gd name="connsiteY0" fmla="*/ 725567 h 4186606"/>
              <a:gd name="connsiteX1" fmla="*/ 4209520 w 5237175"/>
              <a:gd name="connsiteY1" fmla="*/ 9681 h 4186606"/>
              <a:gd name="connsiteX2" fmla="*/ 4476805 w 5237175"/>
              <a:gd name="connsiteY2" fmla="*/ 333237 h 4186606"/>
              <a:gd name="connsiteX3" fmla="*/ 4701888 w 5237175"/>
              <a:gd name="connsiteY3" fmla="*/ 670862 h 4186606"/>
              <a:gd name="connsiteX4" fmla="*/ 5236461 w 5237175"/>
              <a:gd name="connsiteY4" fmla="*/ 558320 h 4186606"/>
              <a:gd name="connsiteX5" fmla="*/ 4814430 w 5237175"/>
              <a:gd name="connsiteY5" fmla="*/ 1289840 h 4186606"/>
              <a:gd name="connsiteX6" fmla="*/ 4263662 w 5237175"/>
              <a:gd name="connsiteY6" fmla="*/ 1911091 h 4186606"/>
              <a:gd name="connsiteX7" fmla="*/ 4276194 w 5237175"/>
              <a:gd name="connsiteY7" fmla="*/ 2028175 h 4186606"/>
              <a:gd name="connsiteX8" fmla="*/ 4271432 w 5237175"/>
              <a:gd name="connsiteY8" fmla="*/ 2094850 h 4186606"/>
              <a:gd name="connsiteX9" fmla="*/ 4313854 w 5237175"/>
              <a:gd name="connsiteY9" fmla="*/ 2344917 h 4186606"/>
              <a:gd name="connsiteX10" fmla="*/ 4361919 w 5237175"/>
              <a:gd name="connsiteY10" fmla="*/ 2504424 h 4186606"/>
              <a:gd name="connsiteX11" fmla="*/ 4359940 w 5237175"/>
              <a:gd name="connsiteY11" fmla="*/ 2660048 h 4186606"/>
              <a:gd name="connsiteX12" fmla="*/ 4054994 w 5237175"/>
              <a:gd name="connsiteY12" fmla="*/ 2908065 h 4186606"/>
              <a:gd name="connsiteX13" fmla="*/ 3961283 w 5237175"/>
              <a:gd name="connsiteY13" fmla="*/ 3010861 h 4186606"/>
              <a:gd name="connsiteX14" fmla="*/ 4071407 w 5237175"/>
              <a:gd name="connsiteY14" fmla="*/ 3256900 h 4186606"/>
              <a:gd name="connsiteX15" fmla="*/ 4068842 w 5237175"/>
              <a:gd name="connsiteY15" fmla="*/ 3371859 h 4186606"/>
              <a:gd name="connsiteX16" fmla="*/ 3829912 w 5237175"/>
              <a:gd name="connsiteY16" fmla="*/ 3457364 h 4186606"/>
              <a:gd name="connsiteX17" fmla="*/ 3842807 w 5237175"/>
              <a:gd name="connsiteY17" fmla="*/ 3537887 h 4186606"/>
              <a:gd name="connsiteX18" fmla="*/ 3828519 w 5237175"/>
              <a:gd name="connsiteY18" fmla="*/ 3618850 h 4186606"/>
              <a:gd name="connsiteX19" fmla="*/ 3718982 w 5237175"/>
              <a:gd name="connsiteY19" fmla="*/ 3752200 h 4186606"/>
              <a:gd name="connsiteX20" fmla="*/ 3633403 w 5237175"/>
              <a:gd name="connsiteY20" fmla="*/ 3905405 h 4186606"/>
              <a:gd name="connsiteX21" fmla="*/ 3571344 w 5237175"/>
              <a:gd name="connsiteY21" fmla="*/ 3995087 h 4186606"/>
              <a:gd name="connsiteX22" fmla="*/ 3452282 w 5237175"/>
              <a:gd name="connsiteY22" fmla="*/ 4057000 h 4186606"/>
              <a:gd name="connsiteX23" fmla="*/ 3333220 w 5237175"/>
              <a:gd name="connsiteY23" fmla="*/ 4104625 h 4186606"/>
              <a:gd name="connsiteX24" fmla="*/ 3194298 w 5237175"/>
              <a:gd name="connsiteY24" fmla="*/ 4124481 h 4186606"/>
              <a:gd name="connsiteX25" fmla="*/ 2947457 w 5237175"/>
              <a:gd name="connsiteY25" fmla="*/ 4185588 h 4186606"/>
              <a:gd name="connsiteX26" fmla="*/ 2837919 w 5237175"/>
              <a:gd name="connsiteY26" fmla="*/ 4104625 h 4186606"/>
              <a:gd name="connsiteX27" fmla="*/ 2756957 w 5237175"/>
              <a:gd name="connsiteY27" fmla="*/ 3837925 h 4186606"/>
              <a:gd name="connsiteX28" fmla="*/ 2656944 w 5237175"/>
              <a:gd name="connsiteY28" fmla="*/ 3690287 h 4186606"/>
              <a:gd name="connsiteX29" fmla="*/ 2567702 w 5237175"/>
              <a:gd name="connsiteY29" fmla="*/ 3435091 h 4186606"/>
              <a:gd name="connsiteX30" fmla="*/ 2390244 w 5237175"/>
              <a:gd name="connsiteY30" fmla="*/ 3009250 h 4186606"/>
              <a:gd name="connsiteX31" fmla="*/ 2286127 w 5237175"/>
              <a:gd name="connsiteY31" fmla="*/ 2810249 h 4186606"/>
              <a:gd name="connsiteX32" fmla="*/ 2282245 w 5237175"/>
              <a:gd name="connsiteY32" fmla="*/ 2668473 h 4186606"/>
              <a:gd name="connsiteX33" fmla="*/ 2465126 w 5237175"/>
              <a:gd name="connsiteY33" fmla="*/ 2218309 h 4186606"/>
              <a:gd name="connsiteX34" fmla="*/ 2099365 w 5237175"/>
              <a:gd name="connsiteY34" fmla="*/ 1585261 h 4186606"/>
              <a:gd name="connsiteX35" fmla="*/ 2052400 w 5237175"/>
              <a:gd name="connsiteY35" fmla="*/ 1112602 h 4186606"/>
              <a:gd name="connsiteX36" fmla="*/ 1880657 w 5237175"/>
              <a:gd name="connsiteY36" fmla="*/ 1109012 h 4186606"/>
              <a:gd name="connsiteX37" fmla="*/ 1633007 w 5237175"/>
              <a:gd name="connsiteY37" fmla="*/ 908987 h 4186606"/>
              <a:gd name="connsiteX38" fmla="*/ 1801625 w 5237175"/>
              <a:gd name="connsiteY38" fmla="*/ 1071684 h 4186606"/>
              <a:gd name="connsiteX39" fmla="*/ 1917947 w 5237175"/>
              <a:gd name="connsiteY39" fmla="*/ 1423971 h 4186606"/>
              <a:gd name="connsiteX40" fmla="*/ 1892048 w 5237175"/>
              <a:gd name="connsiteY40" fmla="*/ 1967547 h 4186606"/>
              <a:gd name="connsiteX41" fmla="*/ 1621385 w 5237175"/>
              <a:gd name="connsiteY41" fmla="*/ 2375441 h 4186606"/>
              <a:gd name="connsiteX42" fmla="*/ 1062150 w 5237175"/>
              <a:gd name="connsiteY42" fmla="*/ 2735213 h 4186606"/>
              <a:gd name="connsiteX43" fmla="*/ 744055 w 5237175"/>
              <a:gd name="connsiteY43" fmla="*/ 2894426 h 4186606"/>
              <a:gd name="connsiteX44" fmla="*/ 330528 w 5237175"/>
              <a:gd name="connsiteY44" fmla="*/ 3060994 h 4186606"/>
              <a:gd name="connsiteX45" fmla="*/ 237428 w 5237175"/>
              <a:gd name="connsiteY45" fmla="*/ 3178631 h 4186606"/>
              <a:gd name="connsiteX46" fmla="*/ 103575 w 5237175"/>
              <a:gd name="connsiteY46" fmla="*/ 3130578 h 4186606"/>
              <a:gd name="connsiteX47" fmla="*/ 2650 w 5237175"/>
              <a:gd name="connsiteY47" fmla="*/ 2288945 h 4186606"/>
              <a:gd name="connsiteX48" fmla="*/ 150932 w 5237175"/>
              <a:gd name="connsiteY48" fmla="*/ 1695819 h 4186606"/>
              <a:gd name="connsiteX49" fmla="*/ 113860 w 5237175"/>
              <a:gd name="connsiteY49" fmla="*/ 1547539 h 4186606"/>
              <a:gd name="connsiteX50" fmla="*/ 373353 w 5237175"/>
              <a:gd name="connsiteY50" fmla="*/ 1115052 h 4186606"/>
              <a:gd name="connsiteX51" fmla="*/ 360996 w 5237175"/>
              <a:gd name="connsiteY51" fmla="*/ 892631 h 4186606"/>
              <a:gd name="connsiteX52" fmla="*/ 471215 w 5237175"/>
              <a:gd name="connsiteY52" fmla="*/ 725567 h 4186606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571344 w 5237175"/>
              <a:gd name="connsiteY20" fmla="*/ 3662091 h 3853610"/>
              <a:gd name="connsiteX21" fmla="*/ 3452282 w 5237175"/>
              <a:gd name="connsiteY21" fmla="*/ 3724004 h 3853610"/>
              <a:gd name="connsiteX22" fmla="*/ 3333220 w 5237175"/>
              <a:gd name="connsiteY22" fmla="*/ 3771629 h 3853610"/>
              <a:gd name="connsiteX23" fmla="*/ 3194298 w 5237175"/>
              <a:gd name="connsiteY23" fmla="*/ 3791485 h 3853610"/>
              <a:gd name="connsiteX24" fmla="*/ 2947457 w 5237175"/>
              <a:gd name="connsiteY24" fmla="*/ 3852592 h 3853610"/>
              <a:gd name="connsiteX25" fmla="*/ 2837919 w 5237175"/>
              <a:gd name="connsiteY25" fmla="*/ 3771629 h 3853610"/>
              <a:gd name="connsiteX26" fmla="*/ 2756957 w 5237175"/>
              <a:gd name="connsiteY26" fmla="*/ 3504929 h 3853610"/>
              <a:gd name="connsiteX27" fmla="*/ 2656944 w 5237175"/>
              <a:gd name="connsiteY27" fmla="*/ 3357291 h 3853610"/>
              <a:gd name="connsiteX28" fmla="*/ 2567702 w 5237175"/>
              <a:gd name="connsiteY28" fmla="*/ 3102095 h 3853610"/>
              <a:gd name="connsiteX29" fmla="*/ 2390244 w 5237175"/>
              <a:gd name="connsiteY29" fmla="*/ 2676254 h 3853610"/>
              <a:gd name="connsiteX30" fmla="*/ 2286127 w 5237175"/>
              <a:gd name="connsiteY30" fmla="*/ 2477253 h 3853610"/>
              <a:gd name="connsiteX31" fmla="*/ 2282245 w 5237175"/>
              <a:gd name="connsiteY31" fmla="*/ 2335477 h 3853610"/>
              <a:gd name="connsiteX32" fmla="*/ 2465126 w 5237175"/>
              <a:gd name="connsiteY32" fmla="*/ 1885313 h 3853610"/>
              <a:gd name="connsiteX33" fmla="*/ 2099365 w 5237175"/>
              <a:gd name="connsiteY33" fmla="*/ 1252265 h 3853610"/>
              <a:gd name="connsiteX34" fmla="*/ 2052400 w 5237175"/>
              <a:gd name="connsiteY34" fmla="*/ 779606 h 3853610"/>
              <a:gd name="connsiteX35" fmla="*/ 1880657 w 5237175"/>
              <a:gd name="connsiteY35" fmla="*/ 776016 h 3853610"/>
              <a:gd name="connsiteX36" fmla="*/ 1633007 w 5237175"/>
              <a:gd name="connsiteY36" fmla="*/ 575991 h 3853610"/>
              <a:gd name="connsiteX37" fmla="*/ 1801625 w 5237175"/>
              <a:gd name="connsiteY37" fmla="*/ 738688 h 3853610"/>
              <a:gd name="connsiteX38" fmla="*/ 1917947 w 5237175"/>
              <a:gd name="connsiteY38" fmla="*/ 1090975 h 3853610"/>
              <a:gd name="connsiteX39" fmla="*/ 1892048 w 5237175"/>
              <a:gd name="connsiteY39" fmla="*/ 1634551 h 3853610"/>
              <a:gd name="connsiteX40" fmla="*/ 1621385 w 5237175"/>
              <a:gd name="connsiteY40" fmla="*/ 2042445 h 3853610"/>
              <a:gd name="connsiteX41" fmla="*/ 1062150 w 5237175"/>
              <a:gd name="connsiteY41" fmla="*/ 2402217 h 3853610"/>
              <a:gd name="connsiteX42" fmla="*/ 744055 w 5237175"/>
              <a:gd name="connsiteY42" fmla="*/ 2561430 h 3853610"/>
              <a:gd name="connsiteX43" fmla="*/ 330528 w 5237175"/>
              <a:gd name="connsiteY43" fmla="*/ 2727998 h 3853610"/>
              <a:gd name="connsiteX44" fmla="*/ 237428 w 5237175"/>
              <a:gd name="connsiteY44" fmla="*/ 2845635 h 3853610"/>
              <a:gd name="connsiteX45" fmla="*/ 103575 w 5237175"/>
              <a:gd name="connsiteY45" fmla="*/ 2797582 h 3853610"/>
              <a:gd name="connsiteX46" fmla="*/ 2650 w 5237175"/>
              <a:gd name="connsiteY46" fmla="*/ 1955949 h 3853610"/>
              <a:gd name="connsiteX47" fmla="*/ 150932 w 5237175"/>
              <a:gd name="connsiteY47" fmla="*/ 1362823 h 3853610"/>
              <a:gd name="connsiteX48" fmla="*/ 113860 w 5237175"/>
              <a:gd name="connsiteY48" fmla="*/ 1214543 h 3853610"/>
              <a:gd name="connsiteX49" fmla="*/ 373353 w 5237175"/>
              <a:gd name="connsiteY49" fmla="*/ 782056 h 3853610"/>
              <a:gd name="connsiteX50" fmla="*/ 360996 w 5237175"/>
              <a:gd name="connsiteY50" fmla="*/ 559635 h 3853610"/>
              <a:gd name="connsiteX51" fmla="*/ 471215 w 5237175"/>
              <a:gd name="connsiteY51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718982 w 5237175"/>
              <a:gd name="connsiteY18" fmla="*/ 3419204 h 3853610"/>
              <a:gd name="connsiteX19" fmla="*/ 3633403 w 5237175"/>
              <a:gd name="connsiteY19" fmla="*/ 3572409 h 3853610"/>
              <a:gd name="connsiteX20" fmla="*/ 3452282 w 5237175"/>
              <a:gd name="connsiteY20" fmla="*/ 3724004 h 3853610"/>
              <a:gd name="connsiteX21" fmla="*/ 3333220 w 5237175"/>
              <a:gd name="connsiteY21" fmla="*/ 3771629 h 3853610"/>
              <a:gd name="connsiteX22" fmla="*/ 3194298 w 5237175"/>
              <a:gd name="connsiteY22" fmla="*/ 3791485 h 3853610"/>
              <a:gd name="connsiteX23" fmla="*/ 2947457 w 5237175"/>
              <a:gd name="connsiteY23" fmla="*/ 3852592 h 3853610"/>
              <a:gd name="connsiteX24" fmla="*/ 2837919 w 5237175"/>
              <a:gd name="connsiteY24" fmla="*/ 3771629 h 3853610"/>
              <a:gd name="connsiteX25" fmla="*/ 2756957 w 5237175"/>
              <a:gd name="connsiteY25" fmla="*/ 3504929 h 3853610"/>
              <a:gd name="connsiteX26" fmla="*/ 2656944 w 5237175"/>
              <a:gd name="connsiteY26" fmla="*/ 3357291 h 3853610"/>
              <a:gd name="connsiteX27" fmla="*/ 2567702 w 5237175"/>
              <a:gd name="connsiteY27" fmla="*/ 3102095 h 3853610"/>
              <a:gd name="connsiteX28" fmla="*/ 2390244 w 5237175"/>
              <a:gd name="connsiteY28" fmla="*/ 2676254 h 3853610"/>
              <a:gd name="connsiteX29" fmla="*/ 2286127 w 5237175"/>
              <a:gd name="connsiteY29" fmla="*/ 2477253 h 3853610"/>
              <a:gd name="connsiteX30" fmla="*/ 2282245 w 5237175"/>
              <a:gd name="connsiteY30" fmla="*/ 2335477 h 3853610"/>
              <a:gd name="connsiteX31" fmla="*/ 2465126 w 5237175"/>
              <a:gd name="connsiteY31" fmla="*/ 1885313 h 3853610"/>
              <a:gd name="connsiteX32" fmla="*/ 2099365 w 5237175"/>
              <a:gd name="connsiteY32" fmla="*/ 1252265 h 3853610"/>
              <a:gd name="connsiteX33" fmla="*/ 2052400 w 5237175"/>
              <a:gd name="connsiteY33" fmla="*/ 779606 h 3853610"/>
              <a:gd name="connsiteX34" fmla="*/ 1880657 w 5237175"/>
              <a:gd name="connsiteY34" fmla="*/ 776016 h 3853610"/>
              <a:gd name="connsiteX35" fmla="*/ 1633007 w 5237175"/>
              <a:gd name="connsiteY35" fmla="*/ 575991 h 3853610"/>
              <a:gd name="connsiteX36" fmla="*/ 1801625 w 5237175"/>
              <a:gd name="connsiteY36" fmla="*/ 738688 h 3853610"/>
              <a:gd name="connsiteX37" fmla="*/ 1917947 w 5237175"/>
              <a:gd name="connsiteY37" fmla="*/ 1090975 h 3853610"/>
              <a:gd name="connsiteX38" fmla="*/ 1892048 w 5237175"/>
              <a:gd name="connsiteY38" fmla="*/ 1634551 h 3853610"/>
              <a:gd name="connsiteX39" fmla="*/ 1621385 w 5237175"/>
              <a:gd name="connsiteY39" fmla="*/ 2042445 h 3853610"/>
              <a:gd name="connsiteX40" fmla="*/ 1062150 w 5237175"/>
              <a:gd name="connsiteY40" fmla="*/ 2402217 h 3853610"/>
              <a:gd name="connsiteX41" fmla="*/ 744055 w 5237175"/>
              <a:gd name="connsiteY41" fmla="*/ 2561430 h 3853610"/>
              <a:gd name="connsiteX42" fmla="*/ 330528 w 5237175"/>
              <a:gd name="connsiteY42" fmla="*/ 2727998 h 3853610"/>
              <a:gd name="connsiteX43" fmla="*/ 237428 w 5237175"/>
              <a:gd name="connsiteY43" fmla="*/ 2845635 h 3853610"/>
              <a:gd name="connsiteX44" fmla="*/ 103575 w 5237175"/>
              <a:gd name="connsiteY44" fmla="*/ 2797582 h 3853610"/>
              <a:gd name="connsiteX45" fmla="*/ 2650 w 5237175"/>
              <a:gd name="connsiteY45" fmla="*/ 1955949 h 3853610"/>
              <a:gd name="connsiteX46" fmla="*/ 150932 w 5237175"/>
              <a:gd name="connsiteY46" fmla="*/ 1362823 h 3853610"/>
              <a:gd name="connsiteX47" fmla="*/ 113860 w 5237175"/>
              <a:gd name="connsiteY47" fmla="*/ 1214543 h 3853610"/>
              <a:gd name="connsiteX48" fmla="*/ 373353 w 5237175"/>
              <a:gd name="connsiteY48" fmla="*/ 782056 h 3853610"/>
              <a:gd name="connsiteX49" fmla="*/ 360996 w 5237175"/>
              <a:gd name="connsiteY49" fmla="*/ 559635 h 3853610"/>
              <a:gd name="connsiteX50" fmla="*/ 471215 w 5237175"/>
              <a:gd name="connsiteY50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271432 w 5237175"/>
              <a:gd name="connsiteY7" fmla="*/ 1761854 h 3853610"/>
              <a:gd name="connsiteX8" fmla="*/ 4313854 w 5237175"/>
              <a:gd name="connsiteY8" fmla="*/ 2011921 h 3853610"/>
              <a:gd name="connsiteX9" fmla="*/ 4361919 w 5237175"/>
              <a:gd name="connsiteY9" fmla="*/ 2171428 h 3853610"/>
              <a:gd name="connsiteX10" fmla="*/ 4359940 w 5237175"/>
              <a:gd name="connsiteY10" fmla="*/ 2327052 h 3853610"/>
              <a:gd name="connsiteX11" fmla="*/ 4054994 w 5237175"/>
              <a:gd name="connsiteY11" fmla="*/ 2575069 h 3853610"/>
              <a:gd name="connsiteX12" fmla="*/ 3961283 w 5237175"/>
              <a:gd name="connsiteY12" fmla="*/ 2677865 h 3853610"/>
              <a:gd name="connsiteX13" fmla="*/ 4071407 w 5237175"/>
              <a:gd name="connsiteY13" fmla="*/ 2923904 h 3853610"/>
              <a:gd name="connsiteX14" fmla="*/ 4068842 w 5237175"/>
              <a:gd name="connsiteY14" fmla="*/ 3038863 h 3853610"/>
              <a:gd name="connsiteX15" fmla="*/ 3829912 w 5237175"/>
              <a:gd name="connsiteY15" fmla="*/ 3124368 h 3853610"/>
              <a:gd name="connsiteX16" fmla="*/ 3842807 w 5237175"/>
              <a:gd name="connsiteY16" fmla="*/ 3204891 h 3853610"/>
              <a:gd name="connsiteX17" fmla="*/ 3828519 w 5237175"/>
              <a:gd name="connsiteY17" fmla="*/ 3285854 h 3853610"/>
              <a:gd name="connsiteX18" fmla="*/ 3633403 w 5237175"/>
              <a:gd name="connsiteY18" fmla="*/ 3572409 h 3853610"/>
              <a:gd name="connsiteX19" fmla="*/ 3452282 w 5237175"/>
              <a:gd name="connsiteY19" fmla="*/ 3724004 h 3853610"/>
              <a:gd name="connsiteX20" fmla="*/ 3333220 w 5237175"/>
              <a:gd name="connsiteY20" fmla="*/ 3771629 h 3853610"/>
              <a:gd name="connsiteX21" fmla="*/ 3194298 w 5237175"/>
              <a:gd name="connsiteY21" fmla="*/ 3791485 h 3853610"/>
              <a:gd name="connsiteX22" fmla="*/ 2947457 w 5237175"/>
              <a:gd name="connsiteY22" fmla="*/ 3852592 h 3853610"/>
              <a:gd name="connsiteX23" fmla="*/ 2837919 w 5237175"/>
              <a:gd name="connsiteY23" fmla="*/ 3771629 h 3853610"/>
              <a:gd name="connsiteX24" fmla="*/ 2756957 w 5237175"/>
              <a:gd name="connsiteY24" fmla="*/ 3504929 h 3853610"/>
              <a:gd name="connsiteX25" fmla="*/ 2656944 w 5237175"/>
              <a:gd name="connsiteY25" fmla="*/ 3357291 h 3853610"/>
              <a:gd name="connsiteX26" fmla="*/ 2567702 w 5237175"/>
              <a:gd name="connsiteY26" fmla="*/ 3102095 h 3853610"/>
              <a:gd name="connsiteX27" fmla="*/ 2390244 w 5237175"/>
              <a:gd name="connsiteY27" fmla="*/ 2676254 h 3853610"/>
              <a:gd name="connsiteX28" fmla="*/ 2286127 w 5237175"/>
              <a:gd name="connsiteY28" fmla="*/ 2477253 h 3853610"/>
              <a:gd name="connsiteX29" fmla="*/ 2282245 w 5237175"/>
              <a:gd name="connsiteY29" fmla="*/ 2335477 h 3853610"/>
              <a:gd name="connsiteX30" fmla="*/ 2465126 w 5237175"/>
              <a:gd name="connsiteY30" fmla="*/ 1885313 h 3853610"/>
              <a:gd name="connsiteX31" fmla="*/ 2099365 w 5237175"/>
              <a:gd name="connsiteY31" fmla="*/ 1252265 h 3853610"/>
              <a:gd name="connsiteX32" fmla="*/ 2052400 w 5237175"/>
              <a:gd name="connsiteY32" fmla="*/ 779606 h 3853610"/>
              <a:gd name="connsiteX33" fmla="*/ 1880657 w 5237175"/>
              <a:gd name="connsiteY33" fmla="*/ 776016 h 3853610"/>
              <a:gd name="connsiteX34" fmla="*/ 1633007 w 5237175"/>
              <a:gd name="connsiteY34" fmla="*/ 575991 h 3853610"/>
              <a:gd name="connsiteX35" fmla="*/ 1801625 w 5237175"/>
              <a:gd name="connsiteY35" fmla="*/ 738688 h 3853610"/>
              <a:gd name="connsiteX36" fmla="*/ 1917947 w 5237175"/>
              <a:gd name="connsiteY36" fmla="*/ 1090975 h 3853610"/>
              <a:gd name="connsiteX37" fmla="*/ 1892048 w 5237175"/>
              <a:gd name="connsiteY37" fmla="*/ 1634551 h 3853610"/>
              <a:gd name="connsiteX38" fmla="*/ 1621385 w 5237175"/>
              <a:gd name="connsiteY38" fmla="*/ 2042445 h 3853610"/>
              <a:gd name="connsiteX39" fmla="*/ 1062150 w 5237175"/>
              <a:gd name="connsiteY39" fmla="*/ 2402217 h 3853610"/>
              <a:gd name="connsiteX40" fmla="*/ 744055 w 5237175"/>
              <a:gd name="connsiteY40" fmla="*/ 2561430 h 3853610"/>
              <a:gd name="connsiteX41" fmla="*/ 330528 w 5237175"/>
              <a:gd name="connsiteY41" fmla="*/ 2727998 h 3853610"/>
              <a:gd name="connsiteX42" fmla="*/ 237428 w 5237175"/>
              <a:gd name="connsiteY42" fmla="*/ 2845635 h 3853610"/>
              <a:gd name="connsiteX43" fmla="*/ 103575 w 5237175"/>
              <a:gd name="connsiteY43" fmla="*/ 2797582 h 3853610"/>
              <a:gd name="connsiteX44" fmla="*/ 2650 w 5237175"/>
              <a:gd name="connsiteY44" fmla="*/ 1955949 h 3853610"/>
              <a:gd name="connsiteX45" fmla="*/ 150932 w 5237175"/>
              <a:gd name="connsiteY45" fmla="*/ 1362823 h 3853610"/>
              <a:gd name="connsiteX46" fmla="*/ 113860 w 5237175"/>
              <a:gd name="connsiteY46" fmla="*/ 1214543 h 3853610"/>
              <a:gd name="connsiteX47" fmla="*/ 373353 w 5237175"/>
              <a:gd name="connsiteY47" fmla="*/ 782056 h 3853610"/>
              <a:gd name="connsiteX48" fmla="*/ 360996 w 5237175"/>
              <a:gd name="connsiteY48" fmla="*/ 559635 h 3853610"/>
              <a:gd name="connsiteX49" fmla="*/ 471215 w 5237175"/>
              <a:gd name="connsiteY49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276194 w 5237175"/>
              <a:gd name="connsiteY6" fmla="*/ 1695179 h 3853610"/>
              <a:gd name="connsiteX7" fmla="*/ 4313854 w 5237175"/>
              <a:gd name="connsiteY7" fmla="*/ 2011921 h 3853610"/>
              <a:gd name="connsiteX8" fmla="*/ 4361919 w 5237175"/>
              <a:gd name="connsiteY8" fmla="*/ 2171428 h 3853610"/>
              <a:gd name="connsiteX9" fmla="*/ 4359940 w 5237175"/>
              <a:gd name="connsiteY9" fmla="*/ 2327052 h 3853610"/>
              <a:gd name="connsiteX10" fmla="*/ 4054994 w 5237175"/>
              <a:gd name="connsiteY10" fmla="*/ 2575069 h 3853610"/>
              <a:gd name="connsiteX11" fmla="*/ 3961283 w 5237175"/>
              <a:gd name="connsiteY11" fmla="*/ 2677865 h 3853610"/>
              <a:gd name="connsiteX12" fmla="*/ 4071407 w 5237175"/>
              <a:gd name="connsiteY12" fmla="*/ 2923904 h 3853610"/>
              <a:gd name="connsiteX13" fmla="*/ 4068842 w 5237175"/>
              <a:gd name="connsiteY13" fmla="*/ 3038863 h 3853610"/>
              <a:gd name="connsiteX14" fmla="*/ 3829912 w 5237175"/>
              <a:gd name="connsiteY14" fmla="*/ 3124368 h 3853610"/>
              <a:gd name="connsiteX15" fmla="*/ 3842807 w 5237175"/>
              <a:gd name="connsiteY15" fmla="*/ 3204891 h 3853610"/>
              <a:gd name="connsiteX16" fmla="*/ 3828519 w 5237175"/>
              <a:gd name="connsiteY16" fmla="*/ 3285854 h 3853610"/>
              <a:gd name="connsiteX17" fmla="*/ 3633403 w 5237175"/>
              <a:gd name="connsiteY17" fmla="*/ 3572409 h 3853610"/>
              <a:gd name="connsiteX18" fmla="*/ 3452282 w 5237175"/>
              <a:gd name="connsiteY18" fmla="*/ 3724004 h 3853610"/>
              <a:gd name="connsiteX19" fmla="*/ 3333220 w 5237175"/>
              <a:gd name="connsiteY19" fmla="*/ 3771629 h 3853610"/>
              <a:gd name="connsiteX20" fmla="*/ 3194298 w 5237175"/>
              <a:gd name="connsiteY20" fmla="*/ 3791485 h 3853610"/>
              <a:gd name="connsiteX21" fmla="*/ 2947457 w 5237175"/>
              <a:gd name="connsiteY21" fmla="*/ 3852592 h 3853610"/>
              <a:gd name="connsiteX22" fmla="*/ 2837919 w 5237175"/>
              <a:gd name="connsiteY22" fmla="*/ 3771629 h 3853610"/>
              <a:gd name="connsiteX23" fmla="*/ 2756957 w 5237175"/>
              <a:gd name="connsiteY23" fmla="*/ 3504929 h 3853610"/>
              <a:gd name="connsiteX24" fmla="*/ 2656944 w 5237175"/>
              <a:gd name="connsiteY24" fmla="*/ 3357291 h 3853610"/>
              <a:gd name="connsiteX25" fmla="*/ 2567702 w 5237175"/>
              <a:gd name="connsiteY25" fmla="*/ 3102095 h 3853610"/>
              <a:gd name="connsiteX26" fmla="*/ 2390244 w 5237175"/>
              <a:gd name="connsiteY26" fmla="*/ 2676254 h 3853610"/>
              <a:gd name="connsiteX27" fmla="*/ 2286127 w 5237175"/>
              <a:gd name="connsiteY27" fmla="*/ 2477253 h 3853610"/>
              <a:gd name="connsiteX28" fmla="*/ 2282245 w 5237175"/>
              <a:gd name="connsiteY28" fmla="*/ 2335477 h 3853610"/>
              <a:gd name="connsiteX29" fmla="*/ 2465126 w 5237175"/>
              <a:gd name="connsiteY29" fmla="*/ 1885313 h 3853610"/>
              <a:gd name="connsiteX30" fmla="*/ 2099365 w 5237175"/>
              <a:gd name="connsiteY30" fmla="*/ 1252265 h 3853610"/>
              <a:gd name="connsiteX31" fmla="*/ 2052400 w 5237175"/>
              <a:gd name="connsiteY31" fmla="*/ 779606 h 3853610"/>
              <a:gd name="connsiteX32" fmla="*/ 1880657 w 5237175"/>
              <a:gd name="connsiteY32" fmla="*/ 776016 h 3853610"/>
              <a:gd name="connsiteX33" fmla="*/ 1633007 w 5237175"/>
              <a:gd name="connsiteY33" fmla="*/ 575991 h 3853610"/>
              <a:gd name="connsiteX34" fmla="*/ 1801625 w 5237175"/>
              <a:gd name="connsiteY34" fmla="*/ 738688 h 3853610"/>
              <a:gd name="connsiteX35" fmla="*/ 1917947 w 5237175"/>
              <a:gd name="connsiteY35" fmla="*/ 1090975 h 3853610"/>
              <a:gd name="connsiteX36" fmla="*/ 1892048 w 5237175"/>
              <a:gd name="connsiteY36" fmla="*/ 1634551 h 3853610"/>
              <a:gd name="connsiteX37" fmla="*/ 1621385 w 5237175"/>
              <a:gd name="connsiteY37" fmla="*/ 2042445 h 3853610"/>
              <a:gd name="connsiteX38" fmla="*/ 1062150 w 5237175"/>
              <a:gd name="connsiteY38" fmla="*/ 2402217 h 3853610"/>
              <a:gd name="connsiteX39" fmla="*/ 744055 w 5237175"/>
              <a:gd name="connsiteY39" fmla="*/ 2561430 h 3853610"/>
              <a:gd name="connsiteX40" fmla="*/ 330528 w 5237175"/>
              <a:gd name="connsiteY40" fmla="*/ 2727998 h 3853610"/>
              <a:gd name="connsiteX41" fmla="*/ 237428 w 5237175"/>
              <a:gd name="connsiteY41" fmla="*/ 2845635 h 3853610"/>
              <a:gd name="connsiteX42" fmla="*/ 103575 w 5237175"/>
              <a:gd name="connsiteY42" fmla="*/ 2797582 h 3853610"/>
              <a:gd name="connsiteX43" fmla="*/ 2650 w 5237175"/>
              <a:gd name="connsiteY43" fmla="*/ 1955949 h 3853610"/>
              <a:gd name="connsiteX44" fmla="*/ 150932 w 5237175"/>
              <a:gd name="connsiteY44" fmla="*/ 1362823 h 3853610"/>
              <a:gd name="connsiteX45" fmla="*/ 113860 w 5237175"/>
              <a:gd name="connsiteY45" fmla="*/ 1214543 h 3853610"/>
              <a:gd name="connsiteX46" fmla="*/ 373353 w 5237175"/>
              <a:gd name="connsiteY46" fmla="*/ 782056 h 3853610"/>
              <a:gd name="connsiteX47" fmla="*/ 360996 w 5237175"/>
              <a:gd name="connsiteY47" fmla="*/ 559635 h 3853610"/>
              <a:gd name="connsiteX48" fmla="*/ 471215 w 5237175"/>
              <a:gd name="connsiteY48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13854 w 5237175"/>
              <a:gd name="connsiteY6" fmla="*/ 2011921 h 3853610"/>
              <a:gd name="connsiteX7" fmla="*/ 4361919 w 5237175"/>
              <a:gd name="connsiteY7" fmla="*/ 2171428 h 3853610"/>
              <a:gd name="connsiteX8" fmla="*/ 4359940 w 5237175"/>
              <a:gd name="connsiteY8" fmla="*/ 2327052 h 3853610"/>
              <a:gd name="connsiteX9" fmla="*/ 4054994 w 5237175"/>
              <a:gd name="connsiteY9" fmla="*/ 2575069 h 3853610"/>
              <a:gd name="connsiteX10" fmla="*/ 3961283 w 5237175"/>
              <a:gd name="connsiteY10" fmla="*/ 2677865 h 3853610"/>
              <a:gd name="connsiteX11" fmla="*/ 4071407 w 5237175"/>
              <a:gd name="connsiteY11" fmla="*/ 2923904 h 3853610"/>
              <a:gd name="connsiteX12" fmla="*/ 4068842 w 5237175"/>
              <a:gd name="connsiteY12" fmla="*/ 3038863 h 3853610"/>
              <a:gd name="connsiteX13" fmla="*/ 3829912 w 5237175"/>
              <a:gd name="connsiteY13" fmla="*/ 3124368 h 3853610"/>
              <a:gd name="connsiteX14" fmla="*/ 3842807 w 5237175"/>
              <a:gd name="connsiteY14" fmla="*/ 3204891 h 3853610"/>
              <a:gd name="connsiteX15" fmla="*/ 3828519 w 5237175"/>
              <a:gd name="connsiteY15" fmla="*/ 3285854 h 3853610"/>
              <a:gd name="connsiteX16" fmla="*/ 3633403 w 5237175"/>
              <a:gd name="connsiteY16" fmla="*/ 3572409 h 3853610"/>
              <a:gd name="connsiteX17" fmla="*/ 3452282 w 5237175"/>
              <a:gd name="connsiteY17" fmla="*/ 3724004 h 3853610"/>
              <a:gd name="connsiteX18" fmla="*/ 3333220 w 5237175"/>
              <a:gd name="connsiteY18" fmla="*/ 3771629 h 3853610"/>
              <a:gd name="connsiteX19" fmla="*/ 3194298 w 5237175"/>
              <a:gd name="connsiteY19" fmla="*/ 3791485 h 3853610"/>
              <a:gd name="connsiteX20" fmla="*/ 2947457 w 5237175"/>
              <a:gd name="connsiteY20" fmla="*/ 3852592 h 3853610"/>
              <a:gd name="connsiteX21" fmla="*/ 2837919 w 5237175"/>
              <a:gd name="connsiteY21" fmla="*/ 3771629 h 3853610"/>
              <a:gd name="connsiteX22" fmla="*/ 2756957 w 5237175"/>
              <a:gd name="connsiteY22" fmla="*/ 3504929 h 3853610"/>
              <a:gd name="connsiteX23" fmla="*/ 2656944 w 5237175"/>
              <a:gd name="connsiteY23" fmla="*/ 3357291 h 3853610"/>
              <a:gd name="connsiteX24" fmla="*/ 2567702 w 5237175"/>
              <a:gd name="connsiteY24" fmla="*/ 3102095 h 3853610"/>
              <a:gd name="connsiteX25" fmla="*/ 2390244 w 5237175"/>
              <a:gd name="connsiteY25" fmla="*/ 2676254 h 3853610"/>
              <a:gd name="connsiteX26" fmla="*/ 2286127 w 5237175"/>
              <a:gd name="connsiteY26" fmla="*/ 2477253 h 3853610"/>
              <a:gd name="connsiteX27" fmla="*/ 2282245 w 5237175"/>
              <a:gd name="connsiteY27" fmla="*/ 2335477 h 3853610"/>
              <a:gd name="connsiteX28" fmla="*/ 2465126 w 5237175"/>
              <a:gd name="connsiteY28" fmla="*/ 1885313 h 3853610"/>
              <a:gd name="connsiteX29" fmla="*/ 2099365 w 5237175"/>
              <a:gd name="connsiteY29" fmla="*/ 1252265 h 3853610"/>
              <a:gd name="connsiteX30" fmla="*/ 2052400 w 5237175"/>
              <a:gd name="connsiteY30" fmla="*/ 779606 h 3853610"/>
              <a:gd name="connsiteX31" fmla="*/ 1880657 w 5237175"/>
              <a:gd name="connsiteY31" fmla="*/ 776016 h 3853610"/>
              <a:gd name="connsiteX32" fmla="*/ 1633007 w 5237175"/>
              <a:gd name="connsiteY32" fmla="*/ 575991 h 3853610"/>
              <a:gd name="connsiteX33" fmla="*/ 1801625 w 5237175"/>
              <a:gd name="connsiteY33" fmla="*/ 738688 h 3853610"/>
              <a:gd name="connsiteX34" fmla="*/ 1917947 w 5237175"/>
              <a:gd name="connsiteY34" fmla="*/ 1090975 h 3853610"/>
              <a:gd name="connsiteX35" fmla="*/ 1892048 w 5237175"/>
              <a:gd name="connsiteY35" fmla="*/ 1634551 h 3853610"/>
              <a:gd name="connsiteX36" fmla="*/ 1621385 w 5237175"/>
              <a:gd name="connsiteY36" fmla="*/ 2042445 h 3853610"/>
              <a:gd name="connsiteX37" fmla="*/ 1062150 w 5237175"/>
              <a:gd name="connsiteY37" fmla="*/ 2402217 h 3853610"/>
              <a:gd name="connsiteX38" fmla="*/ 744055 w 5237175"/>
              <a:gd name="connsiteY38" fmla="*/ 2561430 h 3853610"/>
              <a:gd name="connsiteX39" fmla="*/ 330528 w 5237175"/>
              <a:gd name="connsiteY39" fmla="*/ 2727998 h 3853610"/>
              <a:gd name="connsiteX40" fmla="*/ 237428 w 5237175"/>
              <a:gd name="connsiteY40" fmla="*/ 2845635 h 3853610"/>
              <a:gd name="connsiteX41" fmla="*/ 103575 w 5237175"/>
              <a:gd name="connsiteY41" fmla="*/ 2797582 h 3853610"/>
              <a:gd name="connsiteX42" fmla="*/ 2650 w 5237175"/>
              <a:gd name="connsiteY42" fmla="*/ 1955949 h 3853610"/>
              <a:gd name="connsiteX43" fmla="*/ 150932 w 5237175"/>
              <a:gd name="connsiteY43" fmla="*/ 1362823 h 3853610"/>
              <a:gd name="connsiteX44" fmla="*/ 113860 w 5237175"/>
              <a:gd name="connsiteY44" fmla="*/ 1214543 h 3853610"/>
              <a:gd name="connsiteX45" fmla="*/ 373353 w 5237175"/>
              <a:gd name="connsiteY45" fmla="*/ 782056 h 3853610"/>
              <a:gd name="connsiteX46" fmla="*/ 360996 w 5237175"/>
              <a:gd name="connsiteY46" fmla="*/ 559635 h 3853610"/>
              <a:gd name="connsiteX47" fmla="*/ 471215 w 5237175"/>
              <a:gd name="connsiteY47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61919 w 5237175"/>
              <a:gd name="connsiteY6" fmla="*/ 2171428 h 3853610"/>
              <a:gd name="connsiteX7" fmla="*/ 4359940 w 5237175"/>
              <a:gd name="connsiteY7" fmla="*/ 2327052 h 3853610"/>
              <a:gd name="connsiteX8" fmla="*/ 4054994 w 5237175"/>
              <a:gd name="connsiteY8" fmla="*/ 2575069 h 3853610"/>
              <a:gd name="connsiteX9" fmla="*/ 3961283 w 5237175"/>
              <a:gd name="connsiteY9" fmla="*/ 2677865 h 3853610"/>
              <a:gd name="connsiteX10" fmla="*/ 4071407 w 5237175"/>
              <a:gd name="connsiteY10" fmla="*/ 2923904 h 3853610"/>
              <a:gd name="connsiteX11" fmla="*/ 4068842 w 5237175"/>
              <a:gd name="connsiteY11" fmla="*/ 3038863 h 3853610"/>
              <a:gd name="connsiteX12" fmla="*/ 3829912 w 5237175"/>
              <a:gd name="connsiteY12" fmla="*/ 3124368 h 3853610"/>
              <a:gd name="connsiteX13" fmla="*/ 3842807 w 5237175"/>
              <a:gd name="connsiteY13" fmla="*/ 3204891 h 3853610"/>
              <a:gd name="connsiteX14" fmla="*/ 3828519 w 5237175"/>
              <a:gd name="connsiteY14" fmla="*/ 3285854 h 3853610"/>
              <a:gd name="connsiteX15" fmla="*/ 3633403 w 5237175"/>
              <a:gd name="connsiteY15" fmla="*/ 3572409 h 3853610"/>
              <a:gd name="connsiteX16" fmla="*/ 3452282 w 5237175"/>
              <a:gd name="connsiteY16" fmla="*/ 3724004 h 3853610"/>
              <a:gd name="connsiteX17" fmla="*/ 3333220 w 5237175"/>
              <a:gd name="connsiteY17" fmla="*/ 3771629 h 3853610"/>
              <a:gd name="connsiteX18" fmla="*/ 3194298 w 5237175"/>
              <a:gd name="connsiteY18" fmla="*/ 3791485 h 3853610"/>
              <a:gd name="connsiteX19" fmla="*/ 2947457 w 5237175"/>
              <a:gd name="connsiteY19" fmla="*/ 3852592 h 3853610"/>
              <a:gd name="connsiteX20" fmla="*/ 2837919 w 5237175"/>
              <a:gd name="connsiteY20" fmla="*/ 3771629 h 3853610"/>
              <a:gd name="connsiteX21" fmla="*/ 2756957 w 5237175"/>
              <a:gd name="connsiteY21" fmla="*/ 3504929 h 3853610"/>
              <a:gd name="connsiteX22" fmla="*/ 2656944 w 5237175"/>
              <a:gd name="connsiteY22" fmla="*/ 3357291 h 3853610"/>
              <a:gd name="connsiteX23" fmla="*/ 2567702 w 5237175"/>
              <a:gd name="connsiteY23" fmla="*/ 3102095 h 3853610"/>
              <a:gd name="connsiteX24" fmla="*/ 2390244 w 5237175"/>
              <a:gd name="connsiteY24" fmla="*/ 2676254 h 3853610"/>
              <a:gd name="connsiteX25" fmla="*/ 2286127 w 5237175"/>
              <a:gd name="connsiteY25" fmla="*/ 2477253 h 3853610"/>
              <a:gd name="connsiteX26" fmla="*/ 2282245 w 5237175"/>
              <a:gd name="connsiteY26" fmla="*/ 2335477 h 3853610"/>
              <a:gd name="connsiteX27" fmla="*/ 2465126 w 5237175"/>
              <a:gd name="connsiteY27" fmla="*/ 1885313 h 3853610"/>
              <a:gd name="connsiteX28" fmla="*/ 2099365 w 5237175"/>
              <a:gd name="connsiteY28" fmla="*/ 1252265 h 3853610"/>
              <a:gd name="connsiteX29" fmla="*/ 2052400 w 5237175"/>
              <a:gd name="connsiteY29" fmla="*/ 779606 h 3853610"/>
              <a:gd name="connsiteX30" fmla="*/ 1880657 w 5237175"/>
              <a:gd name="connsiteY30" fmla="*/ 776016 h 3853610"/>
              <a:gd name="connsiteX31" fmla="*/ 1633007 w 5237175"/>
              <a:gd name="connsiteY31" fmla="*/ 575991 h 3853610"/>
              <a:gd name="connsiteX32" fmla="*/ 1801625 w 5237175"/>
              <a:gd name="connsiteY32" fmla="*/ 738688 h 3853610"/>
              <a:gd name="connsiteX33" fmla="*/ 1917947 w 5237175"/>
              <a:gd name="connsiteY33" fmla="*/ 1090975 h 3853610"/>
              <a:gd name="connsiteX34" fmla="*/ 1892048 w 5237175"/>
              <a:gd name="connsiteY34" fmla="*/ 1634551 h 3853610"/>
              <a:gd name="connsiteX35" fmla="*/ 1621385 w 5237175"/>
              <a:gd name="connsiteY35" fmla="*/ 2042445 h 3853610"/>
              <a:gd name="connsiteX36" fmla="*/ 1062150 w 5237175"/>
              <a:gd name="connsiteY36" fmla="*/ 2402217 h 3853610"/>
              <a:gd name="connsiteX37" fmla="*/ 744055 w 5237175"/>
              <a:gd name="connsiteY37" fmla="*/ 2561430 h 3853610"/>
              <a:gd name="connsiteX38" fmla="*/ 330528 w 5237175"/>
              <a:gd name="connsiteY38" fmla="*/ 2727998 h 3853610"/>
              <a:gd name="connsiteX39" fmla="*/ 237428 w 5237175"/>
              <a:gd name="connsiteY39" fmla="*/ 2845635 h 3853610"/>
              <a:gd name="connsiteX40" fmla="*/ 103575 w 5237175"/>
              <a:gd name="connsiteY40" fmla="*/ 2797582 h 3853610"/>
              <a:gd name="connsiteX41" fmla="*/ 2650 w 5237175"/>
              <a:gd name="connsiteY41" fmla="*/ 1955949 h 3853610"/>
              <a:gd name="connsiteX42" fmla="*/ 150932 w 5237175"/>
              <a:gd name="connsiteY42" fmla="*/ 1362823 h 3853610"/>
              <a:gd name="connsiteX43" fmla="*/ 113860 w 5237175"/>
              <a:gd name="connsiteY43" fmla="*/ 1214543 h 3853610"/>
              <a:gd name="connsiteX44" fmla="*/ 373353 w 5237175"/>
              <a:gd name="connsiteY44" fmla="*/ 782056 h 3853610"/>
              <a:gd name="connsiteX45" fmla="*/ 360996 w 5237175"/>
              <a:gd name="connsiteY45" fmla="*/ 559635 h 3853610"/>
              <a:gd name="connsiteX46" fmla="*/ 471215 w 5237175"/>
              <a:gd name="connsiteY46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42807 w 5237175"/>
              <a:gd name="connsiteY12" fmla="*/ 3204891 h 3853610"/>
              <a:gd name="connsiteX13" fmla="*/ 3828519 w 5237175"/>
              <a:gd name="connsiteY13" fmla="*/ 3285854 h 3853610"/>
              <a:gd name="connsiteX14" fmla="*/ 3633403 w 5237175"/>
              <a:gd name="connsiteY14" fmla="*/ 3572409 h 3853610"/>
              <a:gd name="connsiteX15" fmla="*/ 3452282 w 5237175"/>
              <a:gd name="connsiteY15" fmla="*/ 3724004 h 3853610"/>
              <a:gd name="connsiteX16" fmla="*/ 3333220 w 5237175"/>
              <a:gd name="connsiteY16" fmla="*/ 3771629 h 3853610"/>
              <a:gd name="connsiteX17" fmla="*/ 3194298 w 5237175"/>
              <a:gd name="connsiteY17" fmla="*/ 3791485 h 3853610"/>
              <a:gd name="connsiteX18" fmla="*/ 2947457 w 5237175"/>
              <a:gd name="connsiteY18" fmla="*/ 3852592 h 3853610"/>
              <a:gd name="connsiteX19" fmla="*/ 2837919 w 5237175"/>
              <a:gd name="connsiteY19" fmla="*/ 3771629 h 3853610"/>
              <a:gd name="connsiteX20" fmla="*/ 2756957 w 5237175"/>
              <a:gd name="connsiteY20" fmla="*/ 3504929 h 3853610"/>
              <a:gd name="connsiteX21" fmla="*/ 2656944 w 5237175"/>
              <a:gd name="connsiteY21" fmla="*/ 3357291 h 3853610"/>
              <a:gd name="connsiteX22" fmla="*/ 2567702 w 5237175"/>
              <a:gd name="connsiteY22" fmla="*/ 3102095 h 3853610"/>
              <a:gd name="connsiteX23" fmla="*/ 2390244 w 5237175"/>
              <a:gd name="connsiteY23" fmla="*/ 2676254 h 3853610"/>
              <a:gd name="connsiteX24" fmla="*/ 2286127 w 5237175"/>
              <a:gd name="connsiteY24" fmla="*/ 2477253 h 3853610"/>
              <a:gd name="connsiteX25" fmla="*/ 2282245 w 5237175"/>
              <a:gd name="connsiteY25" fmla="*/ 2335477 h 3853610"/>
              <a:gd name="connsiteX26" fmla="*/ 2465126 w 5237175"/>
              <a:gd name="connsiteY26" fmla="*/ 1885313 h 3853610"/>
              <a:gd name="connsiteX27" fmla="*/ 2099365 w 5237175"/>
              <a:gd name="connsiteY27" fmla="*/ 1252265 h 3853610"/>
              <a:gd name="connsiteX28" fmla="*/ 2052400 w 5237175"/>
              <a:gd name="connsiteY28" fmla="*/ 779606 h 3853610"/>
              <a:gd name="connsiteX29" fmla="*/ 1880657 w 5237175"/>
              <a:gd name="connsiteY29" fmla="*/ 776016 h 3853610"/>
              <a:gd name="connsiteX30" fmla="*/ 1633007 w 5237175"/>
              <a:gd name="connsiteY30" fmla="*/ 575991 h 3853610"/>
              <a:gd name="connsiteX31" fmla="*/ 1801625 w 5237175"/>
              <a:gd name="connsiteY31" fmla="*/ 738688 h 3853610"/>
              <a:gd name="connsiteX32" fmla="*/ 1917947 w 5237175"/>
              <a:gd name="connsiteY32" fmla="*/ 1090975 h 3853610"/>
              <a:gd name="connsiteX33" fmla="*/ 1892048 w 5237175"/>
              <a:gd name="connsiteY33" fmla="*/ 1634551 h 3853610"/>
              <a:gd name="connsiteX34" fmla="*/ 1621385 w 5237175"/>
              <a:gd name="connsiteY34" fmla="*/ 2042445 h 3853610"/>
              <a:gd name="connsiteX35" fmla="*/ 1062150 w 5237175"/>
              <a:gd name="connsiteY35" fmla="*/ 2402217 h 3853610"/>
              <a:gd name="connsiteX36" fmla="*/ 744055 w 5237175"/>
              <a:gd name="connsiteY36" fmla="*/ 2561430 h 3853610"/>
              <a:gd name="connsiteX37" fmla="*/ 330528 w 5237175"/>
              <a:gd name="connsiteY37" fmla="*/ 2727998 h 3853610"/>
              <a:gd name="connsiteX38" fmla="*/ 237428 w 5237175"/>
              <a:gd name="connsiteY38" fmla="*/ 2845635 h 3853610"/>
              <a:gd name="connsiteX39" fmla="*/ 103575 w 5237175"/>
              <a:gd name="connsiteY39" fmla="*/ 2797582 h 3853610"/>
              <a:gd name="connsiteX40" fmla="*/ 2650 w 5237175"/>
              <a:gd name="connsiteY40" fmla="*/ 1955949 h 3853610"/>
              <a:gd name="connsiteX41" fmla="*/ 150932 w 5237175"/>
              <a:gd name="connsiteY41" fmla="*/ 1362823 h 3853610"/>
              <a:gd name="connsiteX42" fmla="*/ 113860 w 5237175"/>
              <a:gd name="connsiteY42" fmla="*/ 1214543 h 3853610"/>
              <a:gd name="connsiteX43" fmla="*/ 373353 w 5237175"/>
              <a:gd name="connsiteY43" fmla="*/ 782056 h 3853610"/>
              <a:gd name="connsiteX44" fmla="*/ 360996 w 5237175"/>
              <a:gd name="connsiteY44" fmla="*/ 559635 h 3853610"/>
              <a:gd name="connsiteX45" fmla="*/ 471215 w 5237175"/>
              <a:gd name="connsiteY45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633403 w 5237175"/>
              <a:gd name="connsiteY13" fmla="*/ 3572409 h 3853610"/>
              <a:gd name="connsiteX14" fmla="*/ 3452282 w 5237175"/>
              <a:gd name="connsiteY14" fmla="*/ 3724004 h 3853610"/>
              <a:gd name="connsiteX15" fmla="*/ 3333220 w 5237175"/>
              <a:gd name="connsiteY15" fmla="*/ 3771629 h 3853610"/>
              <a:gd name="connsiteX16" fmla="*/ 3194298 w 5237175"/>
              <a:gd name="connsiteY16" fmla="*/ 3791485 h 3853610"/>
              <a:gd name="connsiteX17" fmla="*/ 2947457 w 5237175"/>
              <a:gd name="connsiteY17" fmla="*/ 3852592 h 3853610"/>
              <a:gd name="connsiteX18" fmla="*/ 2837919 w 5237175"/>
              <a:gd name="connsiteY18" fmla="*/ 3771629 h 3853610"/>
              <a:gd name="connsiteX19" fmla="*/ 2756957 w 5237175"/>
              <a:gd name="connsiteY19" fmla="*/ 3504929 h 3853610"/>
              <a:gd name="connsiteX20" fmla="*/ 2656944 w 5237175"/>
              <a:gd name="connsiteY20" fmla="*/ 3357291 h 3853610"/>
              <a:gd name="connsiteX21" fmla="*/ 2567702 w 5237175"/>
              <a:gd name="connsiteY21" fmla="*/ 3102095 h 3853610"/>
              <a:gd name="connsiteX22" fmla="*/ 2390244 w 5237175"/>
              <a:gd name="connsiteY22" fmla="*/ 2676254 h 3853610"/>
              <a:gd name="connsiteX23" fmla="*/ 2286127 w 5237175"/>
              <a:gd name="connsiteY23" fmla="*/ 2477253 h 3853610"/>
              <a:gd name="connsiteX24" fmla="*/ 2282245 w 5237175"/>
              <a:gd name="connsiteY24" fmla="*/ 2335477 h 3853610"/>
              <a:gd name="connsiteX25" fmla="*/ 2465126 w 5237175"/>
              <a:gd name="connsiteY25" fmla="*/ 1885313 h 3853610"/>
              <a:gd name="connsiteX26" fmla="*/ 2099365 w 5237175"/>
              <a:gd name="connsiteY26" fmla="*/ 1252265 h 3853610"/>
              <a:gd name="connsiteX27" fmla="*/ 2052400 w 5237175"/>
              <a:gd name="connsiteY27" fmla="*/ 779606 h 3853610"/>
              <a:gd name="connsiteX28" fmla="*/ 1880657 w 5237175"/>
              <a:gd name="connsiteY28" fmla="*/ 776016 h 3853610"/>
              <a:gd name="connsiteX29" fmla="*/ 1633007 w 5237175"/>
              <a:gd name="connsiteY29" fmla="*/ 575991 h 3853610"/>
              <a:gd name="connsiteX30" fmla="*/ 1801625 w 5237175"/>
              <a:gd name="connsiteY30" fmla="*/ 738688 h 3853610"/>
              <a:gd name="connsiteX31" fmla="*/ 1917947 w 5237175"/>
              <a:gd name="connsiteY31" fmla="*/ 1090975 h 3853610"/>
              <a:gd name="connsiteX32" fmla="*/ 1892048 w 5237175"/>
              <a:gd name="connsiteY32" fmla="*/ 1634551 h 3853610"/>
              <a:gd name="connsiteX33" fmla="*/ 1621385 w 5237175"/>
              <a:gd name="connsiteY33" fmla="*/ 2042445 h 3853610"/>
              <a:gd name="connsiteX34" fmla="*/ 1062150 w 5237175"/>
              <a:gd name="connsiteY34" fmla="*/ 2402217 h 3853610"/>
              <a:gd name="connsiteX35" fmla="*/ 744055 w 5237175"/>
              <a:gd name="connsiteY35" fmla="*/ 2561430 h 3853610"/>
              <a:gd name="connsiteX36" fmla="*/ 330528 w 5237175"/>
              <a:gd name="connsiteY36" fmla="*/ 2727998 h 3853610"/>
              <a:gd name="connsiteX37" fmla="*/ 237428 w 5237175"/>
              <a:gd name="connsiteY37" fmla="*/ 2845635 h 3853610"/>
              <a:gd name="connsiteX38" fmla="*/ 103575 w 5237175"/>
              <a:gd name="connsiteY38" fmla="*/ 2797582 h 3853610"/>
              <a:gd name="connsiteX39" fmla="*/ 2650 w 5237175"/>
              <a:gd name="connsiteY39" fmla="*/ 1955949 h 3853610"/>
              <a:gd name="connsiteX40" fmla="*/ 150932 w 5237175"/>
              <a:gd name="connsiteY40" fmla="*/ 1362823 h 3853610"/>
              <a:gd name="connsiteX41" fmla="*/ 113860 w 5237175"/>
              <a:gd name="connsiteY41" fmla="*/ 1214543 h 3853610"/>
              <a:gd name="connsiteX42" fmla="*/ 373353 w 5237175"/>
              <a:gd name="connsiteY42" fmla="*/ 782056 h 3853610"/>
              <a:gd name="connsiteX43" fmla="*/ 360996 w 5237175"/>
              <a:gd name="connsiteY43" fmla="*/ 559635 h 3853610"/>
              <a:gd name="connsiteX44" fmla="*/ 471215 w 5237175"/>
              <a:gd name="connsiteY44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452282 w 5237175"/>
              <a:gd name="connsiteY13" fmla="*/ 3724004 h 3853610"/>
              <a:gd name="connsiteX14" fmla="*/ 3333220 w 5237175"/>
              <a:gd name="connsiteY14" fmla="*/ 3771629 h 3853610"/>
              <a:gd name="connsiteX15" fmla="*/ 3194298 w 5237175"/>
              <a:gd name="connsiteY15" fmla="*/ 3791485 h 3853610"/>
              <a:gd name="connsiteX16" fmla="*/ 2947457 w 5237175"/>
              <a:gd name="connsiteY16" fmla="*/ 3852592 h 3853610"/>
              <a:gd name="connsiteX17" fmla="*/ 2837919 w 5237175"/>
              <a:gd name="connsiteY17" fmla="*/ 3771629 h 3853610"/>
              <a:gd name="connsiteX18" fmla="*/ 2756957 w 5237175"/>
              <a:gd name="connsiteY18" fmla="*/ 3504929 h 3853610"/>
              <a:gd name="connsiteX19" fmla="*/ 2656944 w 5237175"/>
              <a:gd name="connsiteY19" fmla="*/ 3357291 h 3853610"/>
              <a:gd name="connsiteX20" fmla="*/ 2567702 w 5237175"/>
              <a:gd name="connsiteY20" fmla="*/ 3102095 h 3853610"/>
              <a:gd name="connsiteX21" fmla="*/ 2390244 w 5237175"/>
              <a:gd name="connsiteY21" fmla="*/ 2676254 h 3853610"/>
              <a:gd name="connsiteX22" fmla="*/ 2286127 w 5237175"/>
              <a:gd name="connsiteY22" fmla="*/ 2477253 h 3853610"/>
              <a:gd name="connsiteX23" fmla="*/ 2282245 w 5237175"/>
              <a:gd name="connsiteY23" fmla="*/ 2335477 h 3853610"/>
              <a:gd name="connsiteX24" fmla="*/ 2465126 w 5237175"/>
              <a:gd name="connsiteY24" fmla="*/ 1885313 h 3853610"/>
              <a:gd name="connsiteX25" fmla="*/ 2099365 w 5237175"/>
              <a:gd name="connsiteY25" fmla="*/ 1252265 h 3853610"/>
              <a:gd name="connsiteX26" fmla="*/ 2052400 w 5237175"/>
              <a:gd name="connsiteY26" fmla="*/ 779606 h 3853610"/>
              <a:gd name="connsiteX27" fmla="*/ 1880657 w 5237175"/>
              <a:gd name="connsiteY27" fmla="*/ 776016 h 3853610"/>
              <a:gd name="connsiteX28" fmla="*/ 1633007 w 5237175"/>
              <a:gd name="connsiteY28" fmla="*/ 575991 h 3853610"/>
              <a:gd name="connsiteX29" fmla="*/ 1801625 w 5237175"/>
              <a:gd name="connsiteY29" fmla="*/ 738688 h 3853610"/>
              <a:gd name="connsiteX30" fmla="*/ 1917947 w 5237175"/>
              <a:gd name="connsiteY30" fmla="*/ 1090975 h 3853610"/>
              <a:gd name="connsiteX31" fmla="*/ 1892048 w 5237175"/>
              <a:gd name="connsiteY31" fmla="*/ 1634551 h 3853610"/>
              <a:gd name="connsiteX32" fmla="*/ 1621385 w 5237175"/>
              <a:gd name="connsiteY32" fmla="*/ 2042445 h 3853610"/>
              <a:gd name="connsiteX33" fmla="*/ 1062150 w 5237175"/>
              <a:gd name="connsiteY33" fmla="*/ 2402217 h 3853610"/>
              <a:gd name="connsiteX34" fmla="*/ 744055 w 5237175"/>
              <a:gd name="connsiteY34" fmla="*/ 2561430 h 3853610"/>
              <a:gd name="connsiteX35" fmla="*/ 330528 w 5237175"/>
              <a:gd name="connsiteY35" fmla="*/ 2727998 h 3853610"/>
              <a:gd name="connsiteX36" fmla="*/ 237428 w 5237175"/>
              <a:gd name="connsiteY36" fmla="*/ 2845635 h 3853610"/>
              <a:gd name="connsiteX37" fmla="*/ 103575 w 5237175"/>
              <a:gd name="connsiteY37" fmla="*/ 2797582 h 3853610"/>
              <a:gd name="connsiteX38" fmla="*/ 2650 w 5237175"/>
              <a:gd name="connsiteY38" fmla="*/ 1955949 h 3853610"/>
              <a:gd name="connsiteX39" fmla="*/ 150932 w 5237175"/>
              <a:gd name="connsiteY39" fmla="*/ 1362823 h 3853610"/>
              <a:gd name="connsiteX40" fmla="*/ 113860 w 5237175"/>
              <a:gd name="connsiteY40" fmla="*/ 1214543 h 3853610"/>
              <a:gd name="connsiteX41" fmla="*/ 373353 w 5237175"/>
              <a:gd name="connsiteY41" fmla="*/ 782056 h 3853610"/>
              <a:gd name="connsiteX42" fmla="*/ 360996 w 5237175"/>
              <a:gd name="connsiteY42" fmla="*/ 559635 h 3853610"/>
              <a:gd name="connsiteX43" fmla="*/ 471215 w 5237175"/>
              <a:gd name="connsiteY43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756957 w 5237175"/>
              <a:gd name="connsiteY17" fmla="*/ 3504929 h 3853610"/>
              <a:gd name="connsiteX18" fmla="*/ 2656944 w 5237175"/>
              <a:gd name="connsiteY18" fmla="*/ 3357291 h 3853610"/>
              <a:gd name="connsiteX19" fmla="*/ 2567702 w 5237175"/>
              <a:gd name="connsiteY19" fmla="*/ 3102095 h 3853610"/>
              <a:gd name="connsiteX20" fmla="*/ 2390244 w 5237175"/>
              <a:gd name="connsiteY20" fmla="*/ 2676254 h 3853610"/>
              <a:gd name="connsiteX21" fmla="*/ 2286127 w 5237175"/>
              <a:gd name="connsiteY21" fmla="*/ 2477253 h 3853610"/>
              <a:gd name="connsiteX22" fmla="*/ 2282245 w 5237175"/>
              <a:gd name="connsiteY22" fmla="*/ 2335477 h 3853610"/>
              <a:gd name="connsiteX23" fmla="*/ 2465126 w 5237175"/>
              <a:gd name="connsiteY23" fmla="*/ 1885313 h 3853610"/>
              <a:gd name="connsiteX24" fmla="*/ 2099365 w 5237175"/>
              <a:gd name="connsiteY24" fmla="*/ 1252265 h 3853610"/>
              <a:gd name="connsiteX25" fmla="*/ 2052400 w 5237175"/>
              <a:gd name="connsiteY25" fmla="*/ 779606 h 3853610"/>
              <a:gd name="connsiteX26" fmla="*/ 1880657 w 5237175"/>
              <a:gd name="connsiteY26" fmla="*/ 776016 h 3853610"/>
              <a:gd name="connsiteX27" fmla="*/ 1633007 w 5237175"/>
              <a:gd name="connsiteY27" fmla="*/ 575991 h 3853610"/>
              <a:gd name="connsiteX28" fmla="*/ 1801625 w 5237175"/>
              <a:gd name="connsiteY28" fmla="*/ 738688 h 3853610"/>
              <a:gd name="connsiteX29" fmla="*/ 1917947 w 5237175"/>
              <a:gd name="connsiteY29" fmla="*/ 1090975 h 3853610"/>
              <a:gd name="connsiteX30" fmla="*/ 1892048 w 5237175"/>
              <a:gd name="connsiteY30" fmla="*/ 1634551 h 3853610"/>
              <a:gd name="connsiteX31" fmla="*/ 1621385 w 5237175"/>
              <a:gd name="connsiteY31" fmla="*/ 2042445 h 3853610"/>
              <a:gd name="connsiteX32" fmla="*/ 1062150 w 5237175"/>
              <a:gd name="connsiteY32" fmla="*/ 2402217 h 3853610"/>
              <a:gd name="connsiteX33" fmla="*/ 744055 w 5237175"/>
              <a:gd name="connsiteY33" fmla="*/ 2561430 h 3853610"/>
              <a:gd name="connsiteX34" fmla="*/ 330528 w 5237175"/>
              <a:gd name="connsiteY34" fmla="*/ 2727998 h 3853610"/>
              <a:gd name="connsiteX35" fmla="*/ 237428 w 5237175"/>
              <a:gd name="connsiteY35" fmla="*/ 2845635 h 3853610"/>
              <a:gd name="connsiteX36" fmla="*/ 103575 w 5237175"/>
              <a:gd name="connsiteY36" fmla="*/ 2797582 h 3853610"/>
              <a:gd name="connsiteX37" fmla="*/ 2650 w 5237175"/>
              <a:gd name="connsiteY37" fmla="*/ 1955949 h 3853610"/>
              <a:gd name="connsiteX38" fmla="*/ 150932 w 5237175"/>
              <a:gd name="connsiteY38" fmla="*/ 1362823 h 3853610"/>
              <a:gd name="connsiteX39" fmla="*/ 113860 w 5237175"/>
              <a:gd name="connsiteY39" fmla="*/ 1214543 h 3853610"/>
              <a:gd name="connsiteX40" fmla="*/ 373353 w 5237175"/>
              <a:gd name="connsiteY40" fmla="*/ 782056 h 3853610"/>
              <a:gd name="connsiteX41" fmla="*/ 360996 w 5237175"/>
              <a:gd name="connsiteY41" fmla="*/ 559635 h 3853610"/>
              <a:gd name="connsiteX42" fmla="*/ 471215 w 5237175"/>
              <a:gd name="connsiteY42" fmla="*/ 392571 h 3853610"/>
              <a:gd name="connsiteX0" fmla="*/ 471215 w 5237175"/>
              <a:gd name="connsiteY0" fmla="*/ 392571 h 3853610"/>
              <a:gd name="connsiteX1" fmla="*/ 4476805 w 5237175"/>
              <a:gd name="connsiteY1" fmla="*/ 241 h 3853610"/>
              <a:gd name="connsiteX2" fmla="*/ 4701888 w 5237175"/>
              <a:gd name="connsiteY2" fmla="*/ 337866 h 3853610"/>
              <a:gd name="connsiteX3" fmla="*/ 5236461 w 5237175"/>
              <a:gd name="connsiteY3" fmla="*/ 225324 h 3853610"/>
              <a:gd name="connsiteX4" fmla="*/ 4814430 w 5237175"/>
              <a:gd name="connsiteY4" fmla="*/ 956844 h 3853610"/>
              <a:gd name="connsiteX5" fmla="*/ 4263662 w 5237175"/>
              <a:gd name="connsiteY5" fmla="*/ 1578095 h 3853610"/>
              <a:gd name="connsiteX6" fmla="*/ 4359940 w 5237175"/>
              <a:gd name="connsiteY6" fmla="*/ 2327052 h 3853610"/>
              <a:gd name="connsiteX7" fmla="*/ 4054994 w 5237175"/>
              <a:gd name="connsiteY7" fmla="*/ 2575069 h 3853610"/>
              <a:gd name="connsiteX8" fmla="*/ 3961283 w 5237175"/>
              <a:gd name="connsiteY8" fmla="*/ 2677865 h 3853610"/>
              <a:gd name="connsiteX9" fmla="*/ 4071407 w 5237175"/>
              <a:gd name="connsiteY9" fmla="*/ 2923904 h 3853610"/>
              <a:gd name="connsiteX10" fmla="*/ 4068842 w 5237175"/>
              <a:gd name="connsiteY10" fmla="*/ 3038863 h 3853610"/>
              <a:gd name="connsiteX11" fmla="*/ 3829912 w 5237175"/>
              <a:gd name="connsiteY11" fmla="*/ 3124368 h 3853610"/>
              <a:gd name="connsiteX12" fmla="*/ 3828519 w 5237175"/>
              <a:gd name="connsiteY12" fmla="*/ 3285854 h 3853610"/>
              <a:gd name="connsiteX13" fmla="*/ 3333220 w 5237175"/>
              <a:gd name="connsiteY13" fmla="*/ 3771629 h 3853610"/>
              <a:gd name="connsiteX14" fmla="*/ 3194298 w 5237175"/>
              <a:gd name="connsiteY14" fmla="*/ 3791485 h 3853610"/>
              <a:gd name="connsiteX15" fmla="*/ 2947457 w 5237175"/>
              <a:gd name="connsiteY15" fmla="*/ 3852592 h 3853610"/>
              <a:gd name="connsiteX16" fmla="*/ 2837919 w 5237175"/>
              <a:gd name="connsiteY16" fmla="*/ 3771629 h 3853610"/>
              <a:gd name="connsiteX17" fmla="*/ 2656944 w 5237175"/>
              <a:gd name="connsiteY17" fmla="*/ 3357291 h 3853610"/>
              <a:gd name="connsiteX18" fmla="*/ 2567702 w 5237175"/>
              <a:gd name="connsiteY18" fmla="*/ 3102095 h 3853610"/>
              <a:gd name="connsiteX19" fmla="*/ 2390244 w 5237175"/>
              <a:gd name="connsiteY19" fmla="*/ 2676254 h 3853610"/>
              <a:gd name="connsiteX20" fmla="*/ 2286127 w 5237175"/>
              <a:gd name="connsiteY20" fmla="*/ 2477253 h 3853610"/>
              <a:gd name="connsiteX21" fmla="*/ 2282245 w 5237175"/>
              <a:gd name="connsiteY21" fmla="*/ 2335477 h 3853610"/>
              <a:gd name="connsiteX22" fmla="*/ 2465126 w 5237175"/>
              <a:gd name="connsiteY22" fmla="*/ 1885313 h 3853610"/>
              <a:gd name="connsiteX23" fmla="*/ 2099365 w 5237175"/>
              <a:gd name="connsiteY23" fmla="*/ 1252265 h 3853610"/>
              <a:gd name="connsiteX24" fmla="*/ 2052400 w 5237175"/>
              <a:gd name="connsiteY24" fmla="*/ 779606 h 3853610"/>
              <a:gd name="connsiteX25" fmla="*/ 1880657 w 5237175"/>
              <a:gd name="connsiteY25" fmla="*/ 776016 h 3853610"/>
              <a:gd name="connsiteX26" fmla="*/ 1633007 w 5237175"/>
              <a:gd name="connsiteY26" fmla="*/ 575991 h 3853610"/>
              <a:gd name="connsiteX27" fmla="*/ 1801625 w 5237175"/>
              <a:gd name="connsiteY27" fmla="*/ 738688 h 3853610"/>
              <a:gd name="connsiteX28" fmla="*/ 1917947 w 5237175"/>
              <a:gd name="connsiteY28" fmla="*/ 1090975 h 3853610"/>
              <a:gd name="connsiteX29" fmla="*/ 1892048 w 5237175"/>
              <a:gd name="connsiteY29" fmla="*/ 1634551 h 3853610"/>
              <a:gd name="connsiteX30" fmla="*/ 1621385 w 5237175"/>
              <a:gd name="connsiteY30" fmla="*/ 2042445 h 3853610"/>
              <a:gd name="connsiteX31" fmla="*/ 1062150 w 5237175"/>
              <a:gd name="connsiteY31" fmla="*/ 2402217 h 3853610"/>
              <a:gd name="connsiteX32" fmla="*/ 744055 w 5237175"/>
              <a:gd name="connsiteY32" fmla="*/ 2561430 h 3853610"/>
              <a:gd name="connsiteX33" fmla="*/ 330528 w 5237175"/>
              <a:gd name="connsiteY33" fmla="*/ 2727998 h 3853610"/>
              <a:gd name="connsiteX34" fmla="*/ 237428 w 5237175"/>
              <a:gd name="connsiteY34" fmla="*/ 2845635 h 3853610"/>
              <a:gd name="connsiteX35" fmla="*/ 103575 w 5237175"/>
              <a:gd name="connsiteY35" fmla="*/ 2797582 h 3853610"/>
              <a:gd name="connsiteX36" fmla="*/ 2650 w 5237175"/>
              <a:gd name="connsiteY36" fmla="*/ 1955949 h 3853610"/>
              <a:gd name="connsiteX37" fmla="*/ 150932 w 5237175"/>
              <a:gd name="connsiteY37" fmla="*/ 1362823 h 3853610"/>
              <a:gd name="connsiteX38" fmla="*/ 113860 w 5237175"/>
              <a:gd name="connsiteY38" fmla="*/ 1214543 h 3853610"/>
              <a:gd name="connsiteX39" fmla="*/ 373353 w 5237175"/>
              <a:gd name="connsiteY39" fmla="*/ 782056 h 3853610"/>
              <a:gd name="connsiteX40" fmla="*/ 360996 w 5237175"/>
              <a:gd name="connsiteY40" fmla="*/ 559635 h 3853610"/>
              <a:gd name="connsiteX41" fmla="*/ 471215 w 5237175"/>
              <a:gd name="connsiteY41" fmla="*/ 392571 h 3853610"/>
              <a:gd name="connsiteX0" fmla="*/ 471215 w 5237175"/>
              <a:gd name="connsiteY0" fmla="*/ 392571 h 3856056"/>
              <a:gd name="connsiteX1" fmla="*/ 4476805 w 5237175"/>
              <a:gd name="connsiteY1" fmla="*/ 241 h 3856056"/>
              <a:gd name="connsiteX2" fmla="*/ 4701888 w 5237175"/>
              <a:gd name="connsiteY2" fmla="*/ 337866 h 3856056"/>
              <a:gd name="connsiteX3" fmla="*/ 5236461 w 5237175"/>
              <a:gd name="connsiteY3" fmla="*/ 225324 h 3856056"/>
              <a:gd name="connsiteX4" fmla="*/ 4814430 w 5237175"/>
              <a:gd name="connsiteY4" fmla="*/ 956844 h 3856056"/>
              <a:gd name="connsiteX5" fmla="*/ 4263662 w 5237175"/>
              <a:gd name="connsiteY5" fmla="*/ 1578095 h 3856056"/>
              <a:gd name="connsiteX6" fmla="*/ 4359940 w 5237175"/>
              <a:gd name="connsiteY6" fmla="*/ 2327052 h 3856056"/>
              <a:gd name="connsiteX7" fmla="*/ 4054994 w 5237175"/>
              <a:gd name="connsiteY7" fmla="*/ 2575069 h 3856056"/>
              <a:gd name="connsiteX8" fmla="*/ 3961283 w 5237175"/>
              <a:gd name="connsiteY8" fmla="*/ 2677865 h 3856056"/>
              <a:gd name="connsiteX9" fmla="*/ 4071407 w 5237175"/>
              <a:gd name="connsiteY9" fmla="*/ 2923904 h 3856056"/>
              <a:gd name="connsiteX10" fmla="*/ 4068842 w 5237175"/>
              <a:gd name="connsiteY10" fmla="*/ 3038863 h 3856056"/>
              <a:gd name="connsiteX11" fmla="*/ 3829912 w 5237175"/>
              <a:gd name="connsiteY11" fmla="*/ 3124368 h 3856056"/>
              <a:gd name="connsiteX12" fmla="*/ 3828519 w 5237175"/>
              <a:gd name="connsiteY12" fmla="*/ 3285854 h 3856056"/>
              <a:gd name="connsiteX13" fmla="*/ 3333220 w 5237175"/>
              <a:gd name="connsiteY13" fmla="*/ 3771629 h 3856056"/>
              <a:gd name="connsiteX14" fmla="*/ 3194298 w 5237175"/>
              <a:gd name="connsiteY14" fmla="*/ 3791485 h 3856056"/>
              <a:gd name="connsiteX15" fmla="*/ 2947457 w 5237175"/>
              <a:gd name="connsiteY15" fmla="*/ 3852592 h 3856056"/>
              <a:gd name="connsiteX16" fmla="*/ 2837919 w 5237175"/>
              <a:gd name="connsiteY16" fmla="*/ 3771629 h 3856056"/>
              <a:gd name="connsiteX17" fmla="*/ 2567702 w 5237175"/>
              <a:gd name="connsiteY17" fmla="*/ 3102095 h 3856056"/>
              <a:gd name="connsiteX18" fmla="*/ 2390244 w 5237175"/>
              <a:gd name="connsiteY18" fmla="*/ 2676254 h 3856056"/>
              <a:gd name="connsiteX19" fmla="*/ 2286127 w 5237175"/>
              <a:gd name="connsiteY19" fmla="*/ 2477253 h 3856056"/>
              <a:gd name="connsiteX20" fmla="*/ 2282245 w 5237175"/>
              <a:gd name="connsiteY20" fmla="*/ 2335477 h 3856056"/>
              <a:gd name="connsiteX21" fmla="*/ 2465126 w 5237175"/>
              <a:gd name="connsiteY21" fmla="*/ 1885313 h 3856056"/>
              <a:gd name="connsiteX22" fmla="*/ 2099365 w 5237175"/>
              <a:gd name="connsiteY22" fmla="*/ 1252265 h 3856056"/>
              <a:gd name="connsiteX23" fmla="*/ 2052400 w 5237175"/>
              <a:gd name="connsiteY23" fmla="*/ 779606 h 3856056"/>
              <a:gd name="connsiteX24" fmla="*/ 1880657 w 5237175"/>
              <a:gd name="connsiteY24" fmla="*/ 776016 h 3856056"/>
              <a:gd name="connsiteX25" fmla="*/ 1633007 w 5237175"/>
              <a:gd name="connsiteY25" fmla="*/ 575991 h 3856056"/>
              <a:gd name="connsiteX26" fmla="*/ 1801625 w 5237175"/>
              <a:gd name="connsiteY26" fmla="*/ 738688 h 3856056"/>
              <a:gd name="connsiteX27" fmla="*/ 1917947 w 5237175"/>
              <a:gd name="connsiteY27" fmla="*/ 1090975 h 3856056"/>
              <a:gd name="connsiteX28" fmla="*/ 1892048 w 5237175"/>
              <a:gd name="connsiteY28" fmla="*/ 1634551 h 3856056"/>
              <a:gd name="connsiteX29" fmla="*/ 1621385 w 5237175"/>
              <a:gd name="connsiteY29" fmla="*/ 2042445 h 3856056"/>
              <a:gd name="connsiteX30" fmla="*/ 1062150 w 5237175"/>
              <a:gd name="connsiteY30" fmla="*/ 2402217 h 3856056"/>
              <a:gd name="connsiteX31" fmla="*/ 744055 w 5237175"/>
              <a:gd name="connsiteY31" fmla="*/ 2561430 h 3856056"/>
              <a:gd name="connsiteX32" fmla="*/ 330528 w 5237175"/>
              <a:gd name="connsiteY32" fmla="*/ 2727998 h 3856056"/>
              <a:gd name="connsiteX33" fmla="*/ 237428 w 5237175"/>
              <a:gd name="connsiteY33" fmla="*/ 2845635 h 3856056"/>
              <a:gd name="connsiteX34" fmla="*/ 103575 w 5237175"/>
              <a:gd name="connsiteY34" fmla="*/ 2797582 h 3856056"/>
              <a:gd name="connsiteX35" fmla="*/ 2650 w 5237175"/>
              <a:gd name="connsiteY35" fmla="*/ 1955949 h 3856056"/>
              <a:gd name="connsiteX36" fmla="*/ 150932 w 5237175"/>
              <a:gd name="connsiteY36" fmla="*/ 1362823 h 3856056"/>
              <a:gd name="connsiteX37" fmla="*/ 113860 w 5237175"/>
              <a:gd name="connsiteY37" fmla="*/ 1214543 h 3856056"/>
              <a:gd name="connsiteX38" fmla="*/ 373353 w 5237175"/>
              <a:gd name="connsiteY38" fmla="*/ 782056 h 3856056"/>
              <a:gd name="connsiteX39" fmla="*/ 360996 w 5237175"/>
              <a:gd name="connsiteY39" fmla="*/ 559635 h 3856056"/>
              <a:gd name="connsiteX40" fmla="*/ 471215 w 5237175"/>
              <a:gd name="connsiteY40" fmla="*/ 392571 h 3856056"/>
              <a:gd name="connsiteX0" fmla="*/ 471215 w 5237175"/>
              <a:gd name="connsiteY0" fmla="*/ 392571 h 3882897"/>
              <a:gd name="connsiteX1" fmla="*/ 4476805 w 5237175"/>
              <a:gd name="connsiteY1" fmla="*/ 241 h 3882897"/>
              <a:gd name="connsiteX2" fmla="*/ 4701888 w 5237175"/>
              <a:gd name="connsiteY2" fmla="*/ 337866 h 3882897"/>
              <a:gd name="connsiteX3" fmla="*/ 5236461 w 5237175"/>
              <a:gd name="connsiteY3" fmla="*/ 225324 h 3882897"/>
              <a:gd name="connsiteX4" fmla="*/ 4814430 w 5237175"/>
              <a:gd name="connsiteY4" fmla="*/ 956844 h 3882897"/>
              <a:gd name="connsiteX5" fmla="*/ 4263662 w 5237175"/>
              <a:gd name="connsiteY5" fmla="*/ 1578095 h 3882897"/>
              <a:gd name="connsiteX6" fmla="*/ 4359940 w 5237175"/>
              <a:gd name="connsiteY6" fmla="*/ 2327052 h 3882897"/>
              <a:gd name="connsiteX7" fmla="*/ 4054994 w 5237175"/>
              <a:gd name="connsiteY7" fmla="*/ 2575069 h 3882897"/>
              <a:gd name="connsiteX8" fmla="*/ 3961283 w 5237175"/>
              <a:gd name="connsiteY8" fmla="*/ 2677865 h 3882897"/>
              <a:gd name="connsiteX9" fmla="*/ 4071407 w 5237175"/>
              <a:gd name="connsiteY9" fmla="*/ 2923904 h 3882897"/>
              <a:gd name="connsiteX10" fmla="*/ 4068842 w 5237175"/>
              <a:gd name="connsiteY10" fmla="*/ 3038863 h 3882897"/>
              <a:gd name="connsiteX11" fmla="*/ 3829912 w 5237175"/>
              <a:gd name="connsiteY11" fmla="*/ 3124368 h 3882897"/>
              <a:gd name="connsiteX12" fmla="*/ 3828519 w 5237175"/>
              <a:gd name="connsiteY12" fmla="*/ 3285854 h 3882897"/>
              <a:gd name="connsiteX13" fmla="*/ 3333220 w 5237175"/>
              <a:gd name="connsiteY13" fmla="*/ 3771629 h 3882897"/>
              <a:gd name="connsiteX14" fmla="*/ 3194298 w 5237175"/>
              <a:gd name="connsiteY14" fmla="*/ 3791485 h 3882897"/>
              <a:gd name="connsiteX15" fmla="*/ 2947457 w 5237175"/>
              <a:gd name="connsiteY15" fmla="*/ 3852592 h 3882897"/>
              <a:gd name="connsiteX16" fmla="*/ 2837919 w 5237175"/>
              <a:gd name="connsiteY16" fmla="*/ 3771629 h 3882897"/>
              <a:gd name="connsiteX17" fmla="*/ 2390244 w 5237175"/>
              <a:gd name="connsiteY17" fmla="*/ 2676254 h 3882897"/>
              <a:gd name="connsiteX18" fmla="*/ 2286127 w 5237175"/>
              <a:gd name="connsiteY18" fmla="*/ 2477253 h 3882897"/>
              <a:gd name="connsiteX19" fmla="*/ 2282245 w 5237175"/>
              <a:gd name="connsiteY19" fmla="*/ 2335477 h 3882897"/>
              <a:gd name="connsiteX20" fmla="*/ 2465126 w 5237175"/>
              <a:gd name="connsiteY20" fmla="*/ 1885313 h 3882897"/>
              <a:gd name="connsiteX21" fmla="*/ 2099365 w 5237175"/>
              <a:gd name="connsiteY21" fmla="*/ 1252265 h 3882897"/>
              <a:gd name="connsiteX22" fmla="*/ 2052400 w 5237175"/>
              <a:gd name="connsiteY22" fmla="*/ 779606 h 3882897"/>
              <a:gd name="connsiteX23" fmla="*/ 1880657 w 5237175"/>
              <a:gd name="connsiteY23" fmla="*/ 776016 h 3882897"/>
              <a:gd name="connsiteX24" fmla="*/ 1633007 w 5237175"/>
              <a:gd name="connsiteY24" fmla="*/ 575991 h 3882897"/>
              <a:gd name="connsiteX25" fmla="*/ 1801625 w 5237175"/>
              <a:gd name="connsiteY25" fmla="*/ 738688 h 3882897"/>
              <a:gd name="connsiteX26" fmla="*/ 1917947 w 5237175"/>
              <a:gd name="connsiteY26" fmla="*/ 1090975 h 3882897"/>
              <a:gd name="connsiteX27" fmla="*/ 1892048 w 5237175"/>
              <a:gd name="connsiteY27" fmla="*/ 1634551 h 3882897"/>
              <a:gd name="connsiteX28" fmla="*/ 1621385 w 5237175"/>
              <a:gd name="connsiteY28" fmla="*/ 2042445 h 3882897"/>
              <a:gd name="connsiteX29" fmla="*/ 1062150 w 5237175"/>
              <a:gd name="connsiteY29" fmla="*/ 2402217 h 3882897"/>
              <a:gd name="connsiteX30" fmla="*/ 744055 w 5237175"/>
              <a:gd name="connsiteY30" fmla="*/ 2561430 h 3882897"/>
              <a:gd name="connsiteX31" fmla="*/ 330528 w 5237175"/>
              <a:gd name="connsiteY31" fmla="*/ 2727998 h 3882897"/>
              <a:gd name="connsiteX32" fmla="*/ 237428 w 5237175"/>
              <a:gd name="connsiteY32" fmla="*/ 2845635 h 3882897"/>
              <a:gd name="connsiteX33" fmla="*/ 103575 w 5237175"/>
              <a:gd name="connsiteY33" fmla="*/ 2797582 h 3882897"/>
              <a:gd name="connsiteX34" fmla="*/ 2650 w 5237175"/>
              <a:gd name="connsiteY34" fmla="*/ 1955949 h 3882897"/>
              <a:gd name="connsiteX35" fmla="*/ 150932 w 5237175"/>
              <a:gd name="connsiteY35" fmla="*/ 1362823 h 3882897"/>
              <a:gd name="connsiteX36" fmla="*/ 113860 w 5237175"/>
              <a:gd name="connsiteY36" fmla="*/ 1214543 h 3882897"/>
              <a:gd name="connsiteX37" fmla="*/ 373353 w 5237175"/>
              <a:gd name="connsiteY37" fmla="*/ 782056 h 3882897"/>
              <a:gd name="connsiteX38" fmla="*/ 360996 w 5237175"/>
              <a:gd name="connsiteY38" fmla="*/ 559635 h 3882897"/>
              <a:gd name="connsiteX39" fmla="*/ 471215 w 5237175"/>
              <a:gd name="connsiteY39" fmla="*/ 392571 h 3882897"/>
              <a:gd name="connsiteX0" fmla="*/ 471215 w 5237175"/>
              <a:gd name="connsiteY0" fmla="*/ 392571 h 3923320"/>
              <a:gd name="connsiteX1" fmla="*/ 4476805 w 5237175"/>
              <a:gd name="connsiteY1" fmla="*/ 241 h 3923320"/>
              <a:gd name="connsiteX2" fmla="*/ 4701888 w 5237175"/>
              <a:gd name="connsiteY2" fmla="*/ 337866 h 3923320"/>
              <a:gd name="connsiteX3" fmla="*/ 5236461 w 5237175"/>
              <a:gd name="connsiteY3" fmla="*/ 225324 h 3923320"/>
              <a:gd name="connsiteX4" fmla="*/ 4814430 w 5237175"/>
              <a:gd name="connsiteY4" fmla="*/ 956844 h 3923320"/>
              <a:gd name="connsiteX5" fmla="*/ 4263662 w 5237175"/>
              <a:gd name="connsiteY5" fmla="*/ 1578095 h 3923320"/>
              <a:gd name="connsiteX6" fmla="*/ 4359940 w 5237175"/>
              <a:gd name="connsiteY6" fmla="*/ 2327052 h 3923320"/>
              <a:gd name="connsiteX7" fmla="*/ 4054994 w 5237175"/>
              <a:gd name="connsiteY7" fmla="*/ 2575069 h 3923320"/>
              <a:gd name="connsiteX8" fmla="*/ 3961283 w 5237175"/>
              <a:gd name="connsiteY8" fmla="*/ 2677865 h 3923320"/>
              <a:gd name="connsiteX9" fmla="*/ 4071407 w 5237175"/>
              <a:gd name="connsiteY9" fmla="*/ 2923904 h 3923320"/>
              <a:gd name="connsiteX10" fmla="*/ 4068842 w 5237175"/>
              <a:gd name="connsiteY10" fmla="*/ 3038863 h 3923320"/>
              <a:gd name="connsiteX11" fmla="*/ 3829912 w 5237175"/>
              <a:gd name="connsiteY11" fmla="*/ 3124368 h 3923320"/>
              <a:gd name="connsiteX12" fmla="*/ 3828519 w 5237175"/>
              <a:gd name="connsiteY12" fmla="*/ 3285854 h 3923320"/>
              <a:gd name="connsiteX13" fmla="*/ 3333220 w 5237175"/>
              <a:gd name="connsiteY13" fmla="*/ 3771629 h 3923320"/>
              <a:gd name="connsiteX14" fmla="*/ 3194298 w 5237175"/>
              <a:gd name="connsiteY14" fmla="*/ 3791485 h 3923320"/>
              <a:gd name="connsiteX15" fmla="*/ 2947457 w 5237175"/>
              <a:gd name="connsiteY15" fmla="*/ 3852592 h 3923320"/>
              <a:gd name="connsiteX16" fmla="*/ 2390244 w 5237175"/>
              <a:gd name="connsiteY16" fmla="*/ 2676254 h 3923320"/>
              <a:gd name="connsiteX17" fmla="*/ 2286127 w 5237175"/>
              <a:gd name="connsiteY17" fmla="*/ 2477253 h 3923320"/>
              <a:gd name="connsiteX18" fmla="*/ 2282245 w 5237175"/>
              <a:gd name="connsiteY18" fmla="*/ 2335477 h 3923320"/>
              <a:gd name="connsiteX19" fmla="*/ 2465126 w 5237175"/>
              <a:gd name="connsiteY19" fmla="*/ 1885313 h 3923320"/>
              <a:gd name="connsiteX20" fmla="*/ 2099365 w 5237175"/>
              <a:gd name="connsiteY20" fmla="*/ 1252265 h 3923320"/>
              <a:gd name="connsiteX21" fmla="*/ 2052400 w 5237175"/>
              <a:gd name="connsiteY21" fmla="*/ 779606 h 3923320"/>
              <a:gd name="connsiteX22" fmla="*/ 1880657 w 5237175"/>
              <a:gd name="connsiteY22" fmla="*/ 776016 h 3923320"/>
              <a:gd name="connsiteX23" fmla="*/ 1633007 w 5237175"/>
              <a:gd name="connsiteY23" fmla="*/ 575991 h 3923320"/>
              <a:gd name="connsiteX24" fmla="*/ 1801625 w 5237175"/>
              <a:gd name="connsiteY24" fmla="*/ 738688 h 3923320"/>
              <a:gd name="connsiteX25" fmla="*/ 1917947 w 5237175"/>
              <a:gd name="connsiteY25" fmla="*/ 1090975 h 3923320"/>
              <a:gd name="connsiteX26" fmla="*/ 1892048 w 5237175"/>
              <a:gd name="connsiteY26" fmla="*/ 1634551 h 3923320"/>
              <a:gd name="connsiteX27" fmla="*/ 1621385 w 5237175"/>
              <a:gd name="connsiteY27" fmla="*/ 2042445 h 3923320"/>
              <a:gd name="connsiteX28" fmla="*/ 1062150 w 5237175"/>
              <a:gd name="connsiteY28" fmla="*/ 2402217 h 3923320"/>
              <a:gd name="connsiteX29" fmla="*/ 744055 w 5237175"/>
              <a:gd name="connsiteY29" fmla="*/ 2561430 h 3923320"/>
              <a:gd name="connsiteX30" fmla="*/ 330528 w 5237175"/>
              <a:gd name="connsiteY30" fmla="*/ 2727998 h 3923320"/>
              <a:gd name="connsiteX31" fmla="*/ 237428 w 5237175"/>
              <a:gd name="connsiteY31" fmla="*/ 2845635 h 3923320"/>
              <a:gd name="connsiteX32" fmla="*/ 103575 w 5237175"/>
              <a:gd name="connsiteY32" fmla="*/ 2797582 h 3923320"/>
              <a:gd name="connsiteX33" fmla="*/ 2650 w 5237175"/>
              <a:gd name="connsiteY33" fmla="*/ 1955949 h 3923320"/>
              <a:gd name="connsiteX34" fmla="*/ 150932 w 5237175"/>
              <a:gd name="connsiteY34" fmla="*/ 1362823 h 3923320"/>
              <a:gd name="connsiteX35" fmla="*/ 113860 w 5237175"/>
              <a:gd name="connsiteY35" fmla="*/ 1214543 h 3923320"/>
              <a:gd name="connsiteX36" fmla="*/ 373353 w 5237175"/>
              <a:gd name="connsiteY36" fmla="*/ 782056 h 3923320"/>
              <a:gd name="connsiteX37" fmla="*/ 360996 w 5237175"/>
              <a:gd name="connsiteY37" fmla="*/ 559635 h 3923320"/>
              <a:gd name="connsiteX38" fmla="*/ 471215 w 5237175"/>
              <a:gd name="connsiteY38" fmla="*/ 392571 h 3923320"/>
              <a:gd name="connsiteX0" fmla="*/ 471215 w 5237175"/>
              <a:gd name="connsiteY0" fmla="*/ 392571 h 3887721"/>
              <a:gd name="connsiteX1" fmla="*/ 4476805 w 5237175"/>
              <a:gd name="connsiteY1" fmla="*/ 241 h 3887721"/>
              <a:gd name="connsiteX2" fmla="*/ 4701888 w 5237175"/>
              <a:gd name="connsiteY2" fmla="*/ 337866 h 3887721"/>
              <a:gd name="connsiteX3" fmla="*/ 5236461 w 5237175"/>
              <a:gd name="connsiteY3" fmla="*/ 225324 h 3887721"/>
              <a:gd name="connsiteX4" fmla="*/ 4814430 w 5237175"/>
              <a:gd name="connsiteY4" fmla="*/ 956844 h 3887721"/>
              <a:gd name="connsiteX5" fmla="*/ 4263662 w 5237175"/>
              <a:gd name="connsiteY5" fmla="*/ 1578095 h 3887721"/>
              <a:gd name="connsiteX6" fmla="*/ 4359940 w 5237175"/>
              <a:gd name="connsiteY6" fmla="*/ 2327052 h 3887721"/>
              <a:gd name="connsiteX7" fmla="*/ 4054994 w 5237175"/>
              <a:gd name="connsiteY7" fmla="*/ 2575069 h 3887721"/>
              <a:gd name="connsiteX8" fmla="*/ 3961283 w 5237175"/>
              <a:gd name="connsiteY8" fmla="*/ 2677865 h 3887721"/>
              <a:gd name="connsiteX9" fmla="*/ 4071407 w 5237175"/>
              <a:gd name="connsiteY9" fmla="*/ 2923904 h 3887721"/>
              <a:gd name="connsiteX10" fmla="*/ 4068842 w 5237175"/>
              <a:gd name="connsiteY10" fmla="*/ 3038863 h 3887721"/>
              <a:gd name="connsiteX11" fmla="*/ 3829912 w 5237175"/>
              <a:gd name="connsiteY11" fmla="*/ 3124368 h 3887721"/>
              <a:gd name="connsiteX12" fmla="*/ 3828519 w 5237175"/>
              <a:gd name="connsiteY12" fmla="*/ 3285854 h 3887721"/>
              <a:gd name="connsiteX13" fmla="*/ 3333220 w 5237175"/>
              <a:gd name="connsiteY13" fmla="*/ 3771629 h 3887721"/>
              <a:gd name="connsiteX14" fmla="*/ 3194298 w 5237175"/>
              <a:gd name="connsiteY14" fmla="*/ 3791485 h 3887721"/>
              <a:gd name="connsiteX15" fmla="*/ 2390244 w 5237175"/>
              <a:gd name="connsiteY15" fmla="*/ 2676254 h 3887721"/>
              <a:gd name="connsiteX16" fmla="*/ 2286127 w 5237175"/>
              <a:gd name="connsiteY16" fmla="*/ 2477253 h 3887721"/>
              <a:gd name="connsiteX17" fmla="*/ 2282245 w 5237175"/>
              <a:gd name="connsiteY17" fmla="*/ 2335477 h 3887721"/>
              <a:gd name="connsiteX18" fmla="*/ 2465126 w 5237175"/>
              <a:gd name="connsiteY18" fmla="*/ 1885313 h 3887721"/>
              <a:gd name="connsiteX19" fmla="*/ 2099365 w 5237175"/>
              <a:gd name="connsiteY19" fmla="*/ 1252265 h 3887721"/>
              <a:gd name="connsiteX20" fmla="*/ 2052400 w 5237175"/>
              <a:gd name="connsiteY20" fmla="*/ 779606 h 3887721"/>
              <a:gd name="connsiteX21" fmla="*/ 1880657 w 5237175"/>
              <a:gd name="connsiteY21" fmla="*/ 776016 h 3887721"/>
              <a:gd name="connsiteX22" fmla="*/ 1633007 w 5237175"/>
              <a:gd name="connsiteY22" fmla="*/ 575991 h 3887721"/>
              <a:gd name="connsiteX23" fmla="*/ 1801625 w 5237175"/>
              <a:gd name="connsiteY23" fmla="*/ 738688 h 3887721"/>
              <a:gd name="connsiteX24" fmla="*/ 1917947 w 5237175"/>
              <a:gd name="connsiteY24" fmla="*/ 1090975 h 3887721"/>
              <a:gd name="connsiteX25" fmla="*/ 1892048 w 5237175"/>
              <a:gd name="connsiteY25" fmla="*/ 1634551 h 3887721"/>
              <a:gd name="connsiteX26" fmla="*/ 1621385 w 5237175"/>
              <a:gd name="connsiteY26" fmla="*/ 2042445 h 3887721"/>
              <a:gd name="connsiteX27" fmla="*/ 1062150 w 5237175"/>
              <a:gd name="connsiteY27" fmla="*/ 2402217 h 3887721"/>
              <a:gd name="connsiteX28" fmla="*/ 744055 w 5237175"/>
              <a:gd name="connsiteY28" fmla="*/ 2561430 h 3887721"/>
              <a:gd name="connsiteX29" fmla="*/ 330528 w 5237175"/>
              <a:gd name="connsiteY29" fmla="*/ 2727998 h 3887721"/>
              <a:gd name="connsiteX30" fmla="*/ 237428 w 5237175"/>
              <a:gd name="connsiteY30" fmla="*/ 2845635 h 3887721"/>
              <a:gd name="connsiteX31" fmla="*/ 103575 w 5237175"/>
              <a:gd name="connsiteY31" fmla="*/ 2797582 h 3887721"/>
              <a:gd name="connsiteX32" fmla="*/ 2650 w 5237175"/>
              <a:gd name="connsiteY32" fmla="*/ 1955949 h 3887721"/>
              <a:gd name="connsiteX33" fmla="*/ 150932 w 5237175"/>
              <a:gd name="connsiteY33" fmla="*/ 1362823 h 3887721"/>
              <a:gd name="connsiteX34" fmla="*/ 113860 w 5237175"/>
              <a:gd name="connsiteY34" fmla="*/ 1214543 h 3887721"/>
              <a:gd name="connsiteX35" fmla="*/ 373353 w 5237175"/>
              <a:gd name="connsiteY35" fmla="*/ 782056 h 3887721"/>
              <a:gd name="connsiteX36" fmla="*/ 360996 w 5237175"/>
              <a:gd name="connsiteY36" fmla="*/ 559635 h 3887721"/>
              <a:gd name="connsiteX37" fmla="*/ 471215 w 5237175"/>
              <a:gd name="connsiteY37" fmla="*/ 392571 h 3887721"/>
              <a:gd name="connsiteX0" fmla="*/ 471215 w 5237175"/>
              <a:gd name="connsiteY0" fmla="*/ 392571 h 3785668"/>
              <a:gd name="connsiteX1" fmla="*/ 4476805 w 5237175"/>
              <a:gd name="connsiteY1" fmla="*/ 241 h 3785668"/>
              <a:gd name="connsiteX2" fmla="*/ 4701888 w 5237175"/>
              <a:gd name="connsiteY2" fmla="*/ 337866 h 3785668"/>
              <a:gd name="connsiteX3" fmla="*/ 5236461 w 5237175"/>
              <a:gd name="connsiteY3" fmla="*/ 225324 h 3785668"/>
              <a:gd name="connsiteX4" fmla="*/ 4814430 w 5237175"/>
              <a:gd name="connsiteY4" fmla="*/ 956844 h 3785668"/>
              <a:gd name="connsiteX5" fmla="*/ 4263662 w 5237175"/>
              <a:gd name="connsiteY5" fmla="*/ 1578095 h 3785668"/>
              <a:gd name="connsiteX6" fmla="*/ 4359940 w 5237175"/>
              <a:gd name="connsiteY6" fmla="*/ 2327052 h 3785668"/>
              <a:gd name="connsiteX7" fmla="*/ 4054994 w 5237175"/>
              <a:gd name="connsiteY7" fmla="*/ 2575069 h 3785668"/>
              <a:gd name="connsiteX8" fmla="*/ 3961283 w 5237175"/>
              <a:gd name="connsiteY8" fmla="*/ 2677865 h 3785668"/>
              <a:gd name="connsiteX9" fmla="*/ 4071407 w 5237175"/>
              <a:gd name="connsiteY9" fmla="*/ 2923904 h 3785668"/>
              <a:gd name="connsiteX10" fmla="*/ 4068842 w 5237175"/>
              <a:gd name="connsiteY10" fmla="*/ 3038863 h 3785668"/>
              <a:gd name="connsiteX11" fmla="*/ 3829912 w 5237175"/>
              <a:gd name="connsiteY11" fmla="*/ 3124368 h 3785668"/>
              <a:gd name="connsiteX12" fmla="*/ 3828519 w 5237175"/>
              <a:gd name="connsiteY12" fmla="*/ 3285854 h 3785668"/>
              <a:gd name="connsiteX13" fmla="*/ 3333220 w 5237175"/>
              <a:gd name="connsiteY13" fmla="*/ 3771629 h 3785668"/>
              <a:gd name="connsiteX14" fmla="*/ 2390244 w 5237175"/>
              <a:gd name="connsiteY14" fmla="*/ 2676254 h 3785668"/>
              <a:gd name="connsiteX15" fmla="*/ 2286127 w 5237175"/>
              <a:gd name="connsiteY15" fmla="*/ 2477253 h 3785668"/>
              <a:gd name="connsiteX16" fmla="*/ 2282245 w 5237175"/>
              <a:gd name="connsiteY16" fmla="*/ 2335477 h 3785668"/>
              <a:gd name="connsiteX17" fmla="*/ 2465126 w 5237175"/>
              <a:gd name="connsiteY17" fmla="*/ 1885313 h 3785668"/>
              <a:gd name="connsiteX18" fmla="*/ 2099365 w 5237175"/>
              <a:gd name="connsiteY18" fmla="*/ 1252265 h 3785668"/>
              <a:gd name="connsiteX19" fmla="*/ 2052400 w 5237175"/>
              <a:gd name="connsiteY19" fmla="*/ 779606 h 3785668"/>
              <a:gd name="connsiteX20" fmla="*/ 1880657 w 5237175"/>
              <a:gd name="connsiteY20" fmla="*/ 776016 h 3785668"/>
              <a:gd name="connsiteX21" fmla="*/ 1633007 w 5237175"/>
              <a:gd name="connsiteY21" fmla="*/ 575991 h 3785668"/>
              <a:gd name="connsiteX22" fmla="*/ 1801625 w 5237175"/>
              <a:gd name="connsiteY22" fmla="*/ 738688 h 3785668"/>
              <a:gd name="connsiteX23" fmla="*/ 1917947 w 5237175"/>
              <a:gd name="connsiteY23" fmla="*/ 1090975 h 3785668"/>
              <a:gd name="connsiteX24" fmla="*/ 1892048 w 5237175"/>
              <a:gd name="connsiteY24" fmla="*/ 1634551 h 3785668"/>
              <a:gd name="connsiteX25" fmla="*/ 1621385 w 5237175"/>
              <a:gd name="connsiteY25" fmla="*/ 2042445 h 3785668"/>
              <a:gd name="connsiteX26" fmla="*/ 1062150 w 5237175"/>
              <a:gd name="connsiteY26" fmla="*/ 2402217 h 3785668"/>
              <a:gd name="connsiteX27" fmla="*/ 744055 w 5237175"/>
              <a:gd name="connsiteY27" fmla="*/ 2561430 h 3785668"/>
              <a:gd name="connsiteX28" fmla="*/ 330528 w 5237175"/>
              <a:gd name="connsiteY28" fmla="*/ 2727998 h 3785668"/>
              <a:gd name="connsiteX29" fmla="*/ 237428 w 5237175"/>
              <a:gd name="connsiteY29" fmla="*/ 2845635 h 3785668"/>
              <a:gd name="connsiteX30" fmla="*/ 103575 w 5237175"/>
              <a:gd name="connsiteY30" fmla="*/ 2797582 h 3785668"/>
              <a:gd name="connsiteX31" fmla="*/ 2650 w 5237175"/>
              <a:gd name="connsiteY31" fmla="*/ 1955949 h 3785668"/>
              <a:gd name="connsiteX32" fmla="*/ 150932 w 5237175"/>
              <a:gd name="connsiteY32" fmla="*/ 1362823 h 3785668"/>
              <a:gd name="connsiteX33" fmla="*/ 113860 w 5237175"/>
              <a:gd name="connsiteY33" fmla="*/ 1214543 h 3785668"/>
              <a:gd name="connsiteX34" fmla="*/ 373353 w 5237175"/>
              <a:gd name="connsiteY34" fmla="*/ 782056 h 3785668"/>
              <a:gd name="connsiteX35" fmla="*/ 360996 w 5237175"/>
              <a:gd name="connsiteY35" fmla="*/ 559635 h 3785668"/>
              <a:gd name="connsiteX36" fmla="*/ 471215 w 5237175"/>
              <a:gd name="connsiteY36" fmla="*/ 392571 h 3785668"/>
              <a:gd name="connsiteX0" fmla="*/ 471215 w 5237175"/>
              <a:gd name="connsiteY0" fmla="*/ 392571 h 3302727"/>
              <a:gd name="connsiteX1" fmla="*/ 4476805 w 5237175"/>
              <a:gd name="connsiteY1" fmla="*/ 241 h 3302727"/>
              <a:gd name="connsiteX2" fmla="*/ 4701888 w 5237175"/>
              <a:gd name="connsiteY2" fmla="*/ 337866 h 3302727"/>
              <a:gd name="connsiteX3" fmla="*/ 5236461 w 5237175"/>
              <a:gd name="connsiteY3" fmla="*/ 225324 h 3302727"/>
              <a:gd name="connsiteX4" fmla="*/ 4814430 w 5237175"/>
              <a:gd name="connsiteY4" fmla="*/ 956844 h 3302727"/>
              <a:gd name="connsiteX5" fmla="*/ 4263662 w 5237175"/>
              <a:gd name="connsiteY5" fmla="*/ 1578095 h 3302727"/>
              <a:gd name="connsiteX6" fmla="*/ 4359940 w 5237175"/>
              <a:gd name="connsiteY6" fmla="*/ 2327052 h 3302727"/>
              <a:gd name="connsiteX7" fmla="*/ 4054994 w 5237175"/>
              <a:gd name="connsiteY7" fmla="*/ 2575069 h 3302727"/>
              <a:gd name="connsiteX8" fmla="*/ 3961283 w 5237175"/>
              <a:gd name="connsiteY8" fmla="*/ 2677865 h 3302727"/>
              <a:gd name="connsiteX9" fmla="*/ 4071407 w 5237175"/>
              <a:gd name="connsiteY9" fmla="*/ 2923904 h 3302727"/>
              <a:gd name="connsiteX10" fmla="*/ 4068842 w 5237175"/>
              <a:gd name="connsiteY10" fmla="*/ 3038863 h 3302727"/>
              <a:gd name="connsiteX11" fmla="*/ 3829912 w 5237175"/>
              <a:gd name="connsiteY11" fmla="*/ 3124368 h 3302727"/>
              <a:gd name="connsiteX12" fmla="*/ 3828519 w 5237175"/>
              <a:gd name="connsiteY12" fmla="*/ 3285854 h 3302727"/>
              <a:gd name="connsiteX13" fmla="*/ 2390244 w 5237175"/>
              <a:gd name="connsiteY13" fmla="*/ 2676254 h 3302727"/>
              <a:gd name="connsiteX14" fmla="*/ 2286127 w 5237175"/>
              <a:gd name="connsiteY14" fmla="*/ 2477253 h 3302727"/>
              <a:gd name="connsiteX15" fmla="*/ 2282245 w 5237175"/>
              <a:gd name="connsiteY15" fmla="*/ 2335477 h 3302727"/>
              <a:gd name="connsiteX16" fmla="*/ 2465126 w 5237175"/>
              <a:gd name="connsiteY16" fmla="*/ 1885313 h 3302727"/>
              <a:gd name="connsiteX17" fmla="*/ 2099365 w 5237175"/>
              <a:gd name="connsiteY17" fmla="*/ 1252265 h 3302727"/>
              <a:gd name="connsiteX18" fmla="*/ 2052400 w 5237175"/>
              <a:gd name="connsiteY18" fmla="*/ 779606 h 3302727"/>
              <a:gd name="connsiteX19" fmla="*/ 1880657 w 5237175"/>
              <a:gd name="connsiteY19" fmla="*/ 776016 h 3302727"/>
              <a:gd name="connsiteX20" fmla="*/ 1633007 w 5237175"/>
              <a:gd name="connsiteY20" fmla="*/ 575991 h 3302727"/>
              <a:gd name="connsiteX21" fmla="*/ 1801625 w 5237175"/>
              <a:gd name="connsiteY21" fmla="*/ 738688 h 3302727"/>
              <a:gd name="connsiteX22" fmla="*/ 1917947 w 5237175"/>
              <a:gd name="connsiteY22" fmla="*/ 1090975 h 3302727"/>
              <a:gd name="connsiteX23" fmla="*/ 1892048 w 5237175"/>
              <a:gd name="connsiteY23" fmla="*/ 1634551 h 3302727"/>
              <a:gd name="connsiteX24" fmla="*/ 1621385 w 5237175"/>
              <a:gd name="connsiteY24" fmla="*/ 2042445 h 3302727"/>
              <a:gd name="connsiteX25" fmla="*/ 1062150 w 5237175"/>
              <a:gd name="connsiteY25" fmla="*/ 2402217 h 3302727"/>
              <a:gd name="connsiteX26" fmla="*/ 744055 w 5237175"/>
              <a:gd name="connsiteY26" fmla="*/ 2561430 h 3302727"/>
              <a:gd name="connsiteX27" fmla="*/ 330528 w 5237175"/>
              <a:gd name="connsiteY27" fmla="*/ 2727998 h 3302727"/>
              <a:gd name="connsiteX28" fmla="*/ 237428 w 5237175"/>
              <a:gd name="connsiteY28" fmla="*/ 2845635 h 3302727"/>
              <a:gd name="connsiteX29" fmla="*/ 103575 w 5237175"/>
              <a:gd name="connsiteY29" fmla="*/ 2797582 h 3302727"/>
              <a:gd name="connsiteX30" fmla="*/ 2650 w 5237175"/>
              <a:gd name="connsiteY30" fmla="*/ 1955949 h 3302727"/>
              <a:gd name="connsiteX31" fmla="*/ 150932 w 5237175"/>
              <a:gd name="connsiteY31" fmla="*/ 1362823 h 3302727"/>
              <a:gd name="connsiteX32" fmla="*/ 113860 w 5237175"/>
              <a:gd name="connsiteY32" fmla="*/ 1214543 h 3302727"/>
              <a:gd name="connsiteX33" fmla="*/ 373353 w 5237175"/>
              <a:gd name="connsiteY33" fmla="*/ 782056 h 3302727"/>
              <a:gd name="connsiteX34" fmla="*/ 360996 w 5237175"/>
              <a:gd name="connsiteY34" fmla="*/ 559635 h 3302727"/>
              <a:gd name="connsiteX35" fmla="*/ 471215 w 5237175"/>
              <a:gd name="connsiteY35" fmla="*/ 392571 h 3302727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390244 w 5237175"/>
              <a:gd name="connsiteY12" fmla="*/ 2676254 h 3124368"/>
              <a:gd name="connsiteX13" fmla="*/ 2286127 w 5237175"/>
              <a:gd name="connsiteY13" fmla="*/ 2477253 h 3124368"/>
              <a:gd name="connsiteX14" fmla="*/ 2282245 w 5237175"/>
              <a:gd name="connsiteY14" fmla="*/ 2335477 h 3124368"/>
              <a:gd name="connsiteX15" fmla="*/ 2465126 w 5237175"/>
              <a:gd name="connsiteY15" fmla="*/ 1885313 h 3124368"/>
              <a:gd name="connsiteX16" fmla="*/ 2099365 w 5237175"/>
              <a:gd name="connsiteY16" fmla="*/ 1252265 h 3124368"/>
              <a:gd name="connsiteX17" fmla="*/ 2052400 w 5237175"/>
              <a:gd name="connsiteY17" fmla="*/ 779606 h 3124368"/>
              <a:gd name="connsiteX18" fmla="*/ 1880657 w 5237175"/>
              <a:gd name="connsiteY18" fmla="*/ 776016 h 3124368"/>
              <a:gd name="connsiteX19" fmla="*/ 1633007 w 5237175"/>
              <a:gd name="connsiteY19" fmla="*/ 575991 h 3124368"/>
              <a:gd name="connsiteX20" fmla="*/ 1801625 w 5237175"/>
              <a:gd name="connsiteY20" fmla="*/ 738688 h 3124368"/>
              <a:gd name="connsiteX21" fmla="*/ 1917947 w 5237175"/>
              <a:gd name="connsiteY21" fmla="*/ 1090975 h 3124368"/>
              <a:gd name="connsiteX22" fmla="*/ 1892048 w 5237175"/>
              <a:gd name="connsiteY22" fmla="*/ 1634551 h 3124368"/>
              <a:gd name="connsiteX23" fmla="*/ 1621385 w 5237175"/>
              <a:gd name="connsiteY23" fmla="*/ 2042445 h 3124368"/>
              <a:gd name="connsiteX24" fmla="*/ 1062150 w 5237175"/>
              <a:gd name="connsiteY24" fmla="*/ 2402217 h 3124368"/>
              <a:gd name="connsiteX25" fmla="*/ 744055 w 5237175"/>
              <a:gd name="connsiteY25" fmla="*/ 2561430 h 3124368"/>
              <a:gd name="connsiteX26" fmla="*/ 330528 w 5237175"/>
              <a:gd name="connsiteY26" fmla="*/ 2727998 h 3124368"/>
              <a:gd name="connsiteX27" fmla="*/ 237428 w 5237175"/>
              <a:gd name="connsiteY27" fmla="*/ 2845635 h 3124368"/>
              <a:gd name="connsiteX28" fmla="*/ 103575 w 5237175"/>
              <a:gd name="connsiteY28" fmla="*/ 2797582 h 3124368"/>
              <a:gd name="connsiteX29" fmla="*/ 2650 w 5237175"/>
              <a:gd name="connsiteY29" fmla="*/ 1955949 h 3124368"/>
              <a:gd name="connsiteX30" fmla="*/ 150932 w 5237175"/>
              <a:gd name="connsiteY30" fmla="*/ 1362823 h 3124368"/>
              <a:gd name="connsiteX31" fmla="*/ 113860 w 5237175"/>
              <a:gd name="connsiteY31" fmla="*/ 1214543 h 3124368"/>
              <a:gd name="connsiteX32" fmla="*/ 373353 w 5237175"/>
              <a:gd name="connsiteY32" fmla="*/ 782056 h 3124368"/>
              <a:gd name="connsiteX33" fmla="*/ 360996 w 5237175"/>
              <a:gd name="connsiteY33" fmla="*/ 559635 h 3124368"/>
              <a:gd name="connsiteX34" fmla="*/ 471215 w 5237175"/>
              <a:gd name="connsiteY34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6127 w 5237175"/>
              <a:gd name="connsiteY12" fmla="*/ 2477253 h 3124368"/>
              <a:gd name="connsiteX13" fmla="*/ 2282245 w 5237175"/>
              <a:gd name="connsiteY13" fmla="*/ 2335477 h 3124368"/>
              <a:gd name="connsiteX14" fmla="*/ 2465126 w 5237175"/>
              <a:gd name="connsiteY14" fmla="*/ 1885313 h 3124368"/>
              <a:gd name="connsiteX15" fmla="*/ 2099365 w 5237175"/>
              <a:gd name="connsiteY15" fmla="*/ 1252265 h 3124368"/>
              <a:gd name="connsiteX16" fmla="*/ 2052400 w 5237175"/>
              <a:gd name="connsiteY16" fmla="*/ 779606 h 3124368"/>
              <a:gd name="connsiteX17" fmla="*/ 1880657 w 5237175"/>
              <a:gd name="connsiteY17" fmla="*/ 776016 h 3124368"/>
              <a:gd name="connsiteX18" fmla="*/ 1633007 w 5237175"/>
              <a:gd name="connsiteY18" fmla="*/ 575991 h 3124368"/>
              <a:gd name="connsiteX19" fmla="*/ 1801625 w 5237175"/>
              <a:gd name="connsiteY19" fmla="*/ 738688 h 3124368"/>
              <a:gd name="connsiteX20" fmla="*/ 1917947 w 5237175"/>
              <a:gd name="connsiteY20" fmla="*/ 1090975 h 3124368"/>
              <a:gd name="connsiteX21" fmla="*/ 1892048 w 5237175"/>
              <a:gd name="connsiteY21" fmla="*/ 1634551 h 3124368"/>
              <a:gd name="connsiteX22" fmla="*/ 1621385 w 5237175"/>
              <a:gd name="connsiteY22" fmla="*/ 2042445 h 3124368"/>
              <a:gd name="connsiteX23" fmla="*/ 1062150 w 5237175"/>
              <a:gd name="connsiteY23" fmla="*/ 2402217 h 3124368"/>
              <a:gd name="connsiteX24" fmla="*/ 744055 w 5237175"/>
              <a:gd name="connsiteY24" fmla="*/ 2561430 h 3124368"/>
              <a:gd name="connsiteX25" fmla="*/ 330528 w 5237175"/>
              <a:gd name="connsiteY25" fmla="*/ 2727998 h 3124368"/>
              <a:gd name="connsiteX26" fmla="*/ 237428 w 5237175"/>
              <a:gd name="connsiteY26" fmla="*/ 2845635 h 3124368"/>
              <a:gd name="connsiteX27" fmla="*/ 103575 w 5237175"/>
              <a:gd name="connsiteY27" fmla="*/ 2797582 h 3124368"/>
              <a:gd name="connsiteX28" fmla="*/ 2650 w 5237175"/>
              <a:gd name="connsiteY28" fmla="*/ 1955949 h 3124368"/>
              <a:gd name="connsiteX29" fmla="*/ 150932 w 5237175"/>
              <a:gd name="connsiteY29" fmla="*/ 1362823 h 3124368"/>
              <a:gd name="connsiteX30" fmla="*/ 113860 w 5237175"/>
              <a:gd name="connsiteY30" fmla="*/ 1214543 h 3124368"/>
              <a:gd name="connsiteX31" fmla="*/ 373353 w 5237175"/>
              <a:gd name="connsiteY31" fmla="*/ 782056 h 3124368"/>
              <a:gd name="connsiteX32" fmla="*/ 360996 w 5237175"/>
              <a:gd name="connsiteY32" fmla="*/ 559635 h 3124368"/>
              <a:gd name="connsiteX33" fmla="*/ 471215 w 5237175"/>
              <a:gd name="connsiteY33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282245 w 5237175"/>
              <a:gd name="connsiteY12" fmla="*/ 2335477 h 3124368"/>
              <a:gd name="connsiteX13" fmla="*/ 2465126 w 5237175"/>
              <a:gd name="connsiteY13" fmla="*/ 1885313 h 3124368"/>
              <a:gd name="connsiteX14" fmla="*/ 2099365 w 5237175"/>
              <a:gd name="connsiteY14" fmla="*/ 1252265 h 3124368"/>
              <a:gd name="connsiteX15" fmla="*/ 2052400 w 5237175"/>
              <a:gd name="connsiteY15" fmla="*/ 779606 h 3124368"/>
              <a:gd name="connsiteX16" fmla="*/ 1880657 w 5237175"/>
              <a:gd name="connsiteY16" fmla="*/ 776016 h 3124368"/>
              <a:gd name="connsiteX17" fmla="*/ 1633007 w 5237175"/>
              <a:gd name="connsiteY17" fmla="*/ 575991 h 3124368"/>
              <a:gd name="connsiteX18" fmla="*/ 1801625 w 5237175"/>
              <a:gd name="connsiteY18" fmla="*/ 738688 h 3124368"/>
              <a:gd name="connsiteX19" fmla="*/ 1917947 w 5237175"/>
              <a:gd name="connsiteY19" fmla="*/ 1090975 h 3124368"/>
              <a:gd name="connsiteX20" fmla="*/ 1892048 w 5237175"/>
              <a:gd name="connsiteY20" fmla="*/ 1634551 h 3124368"/>
              <a:gd name="connsiteX21" fmla="*/ 1621385 w 5237175"/>
              <a:gd name="connsiteY21" fmla="*/ 2042445 h 3124368"/>
              <a:gd name="connsiteX22" fmla="*/ 1062150 w 5237175"/>
              <a:gd name="connsiteY22" fmla="*/ 2402217 h 3124368"/>
              <a:gd name="connsiteX23" fmla="*/ 744055 w 5237175"/>
              <a:gd name="connsiteY23" fmla="*/ 2561430 h 3124368"/>
              <a:gd name="connsiteX24" fmla="*/ 330528 w 5237175"/>
              <a:gd name="connsiteY24" fmla="*/ 2727998 h 3124368"/>
              <a:gd name="connsiteX25" fmla="*/ 237428 w 5237175"/>
              <a:gd name="connsiteY25" fmla="*/ 2845635 h 3124368"/>
              <a:gd name="connsiteX26" fmla="*/ 103575 w 5237175"/>
              <a:gd name="connsiteY26" fmla="*/ 2797582 h 3124368"/>
              <a:gd name="connsiteX27" fmla="*/ 2650 w 5237175"/>
              <a:gd name="connsiteY27" fmla="*/ 1955949 h 3124368"/>
              <a:gd name="connsiteX28" fmla="*/ 150932 w 5237175"/>
              <a:gd name="connsiteY28" fmla="*/ 1362823 h 3124368"/>
              <a:gd name="connsiteX29" fmla="*/ 113860 w 5237175"/>
              <a:gd name="connsiteY29" fmla="*/ 1214543 h 3124368"/>
              <a:gd name="connsiteX30" fmla="*/ 373353 w 5237175"/>
              <a:gd name="connsiteY30" fmla="*/ 782056 h 3124368"/>
              <a:gd name="connsiteX31" fmla="*/ 360996 w 5237175"/>
              <a:gd name="connsiteY31" fmla="*/ 559635 h 3124368"/>
              <a:gd name="connsiteX32" fmla="*/ 471215 w 5237175"/>
              <a:gd name="connsiteY32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465126 w 5237175"/>
              <a:gd name="connsiteY12" fmla="*/ 1885313 h 3124368"/>
              <a:gd name="connsiteX13" fmla="*/ 2099365 w 5237175"/>
              <a:gd name="connsiteY13" fmla="*/ 1252265 h 3124368"/>
              <a:gd name="connsiteX14" fmla="*/ 2052400 w 5237175"/>
              <a:gd name="connsiteY14" fmla="*/ 779606 h 3124368"/>
              <a:gd name="connsiteX15" fmla="*/ 1880657 w 5237175"/>
              <a:gd name="connsiteY15" fmla="*/ 776016 h 3124368"/>
              <a:gd name="connsiteX16" fmla="*/ 1633007 w 5237175"/>
              <a:gd name="connsiteY16" fmla="*/ 575991 h 3124368"/>
              <a:gd name="connsiteX17" fmla="*/ 1801625 w 5237175"/>
              <a:gd name="connsiteY17" fmla="*/ 738688 h 3124368"/>
              <a:gd name="connsiteX18" fmla="*/ 1917947 w 5237175"/>
              <a:gd name="connsiteY18" fmla="*/ 1090975 h 3124368"/>
              <a:gd name="connsiteX19" fmla="*/ 1892048 w 5237175"/>
              <a:gd name="connsiteY19" fmla="*/ 1634551 h 3124368"/>
              <a:gd name="connsiteX20" fmla="*/ 1621385 w 5237175"/>
              <a:gd name="connsiteY20" fmla="*/ 2042445 h 3124368"/>
              <a:gd name="connsiteX21" fmla="*/ 1062150 w 5237175"/>
              <a:gd name="connsiteY21" fmla="*/ 2402217 h 3124368"/>
              <a:gd name="connsiteX22" fmla="*/ 744055 w 5237175"/>
              <a:gd name="connsiteY22" fmla="*/ 2561430 h 3124368"/>
              <a:gd name="connsiteX23" fmla="*/ 330528 w 5237175"/>
              <a:gd name="connsiteY23" fmla="*/ 2727998 h 3124368"/>
              <a:gd name="connsiteX24" fmla="*/ 237428 w 5237175"/>
              <a:gd name="connsiteY24" fmla="*/ 2845635 h 3124368"/>
              <a:gd name="connsiteX25" fmla="*/ 103575 w 5237175"/>
              <a:gd name="connsiteY25" fmla="*/ 2797582 h 3124368"/>
              <a:gd name="connsiteX26" fmla="*/ 2650 w 5237175"/>
              <a:gd name="connsiteY26" fmla="*/ 1955949 h 3124368"/>
              <a:gd name="connsiteX27" fmla="*/ 150932 w 5237175"/>
              <a:gd name="connsiteY27" fmla="*/ 1362823 h 3124368"/>
              <a:gd name="connsiteX28" fmla="*/ 113860 w 5237175"/>
              <a:gd name="connsiteY28" fmla="*/ 1214543 h 3124368"/>
              <a:gd name="connsiteX29" fmla="*/ 373353 w 5237175"/>
              <a:gd name="connsiteY29" fmla="*/ 782056 h 3124368"/>
              <a:gd name="connsiteX30" fmla="*/ 360996 w 5237175"/>
              <a:gd name="connsiteY30" fmla="*/ 559635 h 3124368"/>
              <a:gd name="connsiteX31" fmla="*/ 471215 w 5237175"/>
              <a:gd name="connsiteY31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99365 w 5237175"/>
              <a:gd name="connsiteY12" fmla="*/ 1252265 h 3124368"/>
              <a:gd name="connsiteX13" fmla="*/ 2052400 w 5237175"/>
              <a:gd name="connsiteY13" fmla="*/ 779606 h 3124368"/>
              <a:gd name="connsiteX14" fmla="*/ 1880657 w 5237175"/>
              <a:gd name="connsiteY14" fmla="*/ 776016 h 3124368"/>
              <a:gd name="connsiteX15" fmla="*/ 1633007 w 5237175"/>
              <a:gd name="connsiteY15" fmla="*/ 575991 h 3124368"/>
              <a:gd name="connsiteX16" fmla="*/ 1801625 w 5237175"/>
              <a:gd name="connsiteY16" fmla="*/ 738688 h 3124368"/>
              <a:gd name="connsiteX17" fmla="*/ 1917947 w 5237175"/>
              <a:gd name="connsiteY17" fmla="*/ 1090975 h 3124368"/>
              <a:gd name="connsiteX18" fmla="*/ 1892048 w 5237175"/>
              <a:gd name="connsiteY18" fmla="*/ 1634551 h 3124368"/>
              <a:gd name="connsiteX19" fmla="*/ 1621385 w 5237175"/>
              <a:gd name="connsiteY19" fmla="*/ 2042445 h 3124368"/>
              <a:gd name="connsiteX20" fmla="*/ 1062150 w 5237175"/>
              <a:gd name="connsiteY20" fmla="*/ 2402217 h 3124368"/>
              <a:gd name="connsiteX21" fmla="*/ 744055 w 5237175"/>
              <a:gd name="connsiteY21" fmla="*/ 2561430 h 3124368"/>
              <a:gd name="connsiteX22" fmla="*/ 330528 w 5237175"/>
              <a:gd name="connsiteY22" fmla="*/ 2727998 h 3124368"/>
              <a:gd name="connsiteX23" fmla="*/ 237428 w 5237175"/>
              <a:gd name="connsiteY23" fmla="*/ 2845635 h 3124368"/>
              <a:gd name="connsiteX24" fmla="*/ 103575 w 5237175"/>
              <a:gd name="connsiteY24" fmla="*/ 2797582 h 3124368"/>
              <a:gd name="connsiteX25" fmla="*/ 2650 w 5237175"/>
              <a:gd name="connsiteY25" fmla="*/ 1955949 h 3124368"/>
              <a:gd name="connsiteX26" fmla="*/ 150932 w 5237175"/>
              <a:gd name="connsiteY26" fmla="*/ 1362823 h 3124368"/>
              <a:gd name="connsiteX27" fmla="*/ 113860 w 5237175"/>
              <a:gd name="connsiteY27" fmla="*/ 1214543 h 3124368"/>
              <a:gd name="connsiteX28" fmla="*/ 373353 w 5237175"/>
              <a:gd name="connsiteY28" fmla="*/ 782056 h 3124368"/>
              <a:gd name="connsiteX29" fmla="*/ 360996 w 5237175"/>
              <a:gd name="connsiteY29" fmla="*/ 559635 h 3124368"/>
              <a:gd name="connsiteX30" fmla="*/ 471215 w 5237175"/>
              <a:gd name="connsiteY30" fmla="*/ 392571 h 3124368"/>
              <a:gd name="connsiteX0" fmla="*/ 471215 w 5237175"/>
              <a:gd name="connsiteY0" fmla="*/ 392571 h 3124368"/>
              <a:gd name="connsiteX1" fmla="*/ 4476805 w 5237175"/>
              <a:gd name="connsiteY1" fmla="*/ 241 h 3124368"/>
              <a:gd name="connsiteX2" fmla="*/ 4701888 w 5237175"/>
              <a:gd name="connsiteY2" fmla="*/ 337866 h 3124368"/>
              <a:gd name="connsiteX3" fmla="*/ 5236461 w 5237175"/>
              <a:gd name="connsiteY3" fmla="*/ 225324 h 3124368"/>
              <a:gd name="connsiteX4" fmla="*/ 4814430 w 5237175"/>
              <a:gd name="connsiteY4" fmla="*/ 956844 h 3124368"/>
              <a:gd name="connsiteX5" fmla="*/ 4263662 w 5237175"/>
              <a:gd name="connsiteY5" fmla="*/ 1578095 h 3124368"/>
              <a:gd name="connsiteX6" fmla="*/ 4359940 w 5237175"/>
              <a:gd name="connsiteY6" fmla="*/ 2327052 h 3124368"/>
              <a:gd name="connsiteX7" fmla="*/ 4054994 w 5237175"/>
              <a:gd name="connsiteY7" fmla="*/ 2575069 h 3124368"/>
              <a:gd name="connsiteX8" fmla="*/ 3961283 w 5237175"/>
              <a:gd name="connsiteY8" fmla="*/ 2677865 h 3124368"/>
              <a:gd name="connsiteX9" fmla="*/ 4071407 w 5237175"/>
              <a:gd name="connsiteY9" fmla="*/ 2923904 h 3124368"/>
              <a:gd name="connsiteX10" fmla="*/ 4068842 w 5237175"/>
              <a:gd name="connsiteY10" fmla="*/ 3038863 h 3124368"/>
              <a:gd name="connsiteX11" fmla="*/ 3829912 w 5237175"/>
              <a:gd name="connsiteY11" fmla="*/ 3124368 h 3124368"/>
              <a:gd name="connsiteX12" fmla="*/ 2052400 w 5237175"/>
              <a:gd name="connsiteY12" fmla="*/ 779606 h 3124368"/>
              <a:gd name="connsiteX13" fmla="*/ 1880657 w 5237175"/>
              <a:gd name="connsiteY13" fmla="*/ 776016 h 3124368"/>
              <a:gd name="connsiteX14" fmla="*/ 1633007 w 5237175"/>
              <a:gd name="connsiteY14" fmla="*/ 575991 h 3124368"/>
              <a:gd name="connsiteX15" fmla="*/ 1801625 w 5237175"/>
              <a:gd name="connsiteY15" fmla="*/ 738688 h 3124368"/>
              <a:gd name="connsiteX16" fmla="*/ 1917947 w 5237175"/>
              <a:gd name="connsiteY16" fmla="*/ 1090975 h 3124368"/>
              <a:gd name="connsiteX17" fmla="*/ 1892048 w 5237175"/>
              <a:gd name="connsiteY17" fmla="*/ 1634551 h 3124368"/>
              <a:gd name="connsiteX18" fmla="*/ 1621385 w 5237175"/>
              <a:gd name="connsiteY18" fmla="*/ 2042445 h 3124368"/>
              <a:gd name="connsiteX19" fmla="*/ 1062150 w 5237175"/>
              <a:gd name="connsiteY19" fmla="*/ 2402217 h 3124368"/>
              <a:gd name="connsiteX20" fmla="*/ 744055 w 5237175"/>
              <a:gd name="connsiteY20" fmla="*/ 2561430 h 3124368"/>
              <a:gd name="connsiteX21" fmla="*/ 330528 w 5237175"/>
              <a:gd name="connsiteY21" fmla="*/ 2727998 h 3124368"/>
              <a:gd name="connsiteX22" fmla="*/ 237428 w 5237175"/>
              <a:gd name="connsiteY22" fmla="*/ 2845635 h 3124368"/>
              <a:gd name="connsiteX23" fmla="*/ 103575 w 5237175"/>
              <a:gd name="connsiteY23" fmla="*/ 2797582 h 3124368"/>
              <a:gd name="connsiteX24" fmla="*/ 2650 w 5237175"/>
              <a:gd name="connsiteY24" fmla="*/ 1955949 h 3124368"/>
              <a:gd name="connsiteX25" fmla="*/ 150932 w 5237175"/>
              <a:gd name="connsiteY25" fmla="*/ 1362823 h 3124368"/>
              <a:gd name="connsiteX26" fmla="*/ 113860 w 5237175"/>
              <a:gd name="connsiteY26" fmla="*/ 1214543 h 3124368"/>
              <a:gd name="connsiteX27" fmla="*/ 373353 w 5237175"/>
              <a:gd name="connsiteY27" fmla="*/ 782056 h 3124368"/>
              <a:gd name="connsiteX28" fmla="*/ 360996 w 5237175"/>
              <a:gd name="connsiteY28" fmla="*/ 559635 h 3124368"/>
              <a:gd name="connsiteX29" fmla="*/ 471215 w 5237175"/>
              <a:gd name="connsiteY29" fmla="*/ 392571 h 3124368"/>
              <a:gd name="connsiteX0" fmla="*/ 471215 w 5237175"/>
              <a:gd name="connsiteY0" fmla="*/ 392571 h 3038863"/>
              <a:gd name="connsiteX1" fmla="*/ 4476805 w 5237175"/>
              <a:gd name="connsiteY1" fmla="*/ 241 h 3038863"/>
              <a:gd name="connsiteX2" fmla="*/ 4701888 w 5237175"/>
              <a:gd name="connsiteY2" fmla="*/ 337866 h 3038863"/>
              <a:gd name="connsiteX3" fmla="*/ 5236461 w 5237175"/>
              <a:gd name="connsiteY3" fmla="*/ 225324 h 3038863"/>
              <a:gd name="connsiteX4" fmla="*/ 4814430 w 5237175"/>
              <a:gd name="connsiteY4" fmla="*/ 956844 h 3038863"/>
              <a:gd name="connsiteX5" fmla="*/ 4263662 w 5237175"/>
              <a:gd name="connsiteY5" fmla="*/ 1578095 h 3038863"/>
              <a:gd name="connsiteX6" fmla="*/ 4359940 w 5237175"/>
              <a:gd name="connsiteY6" fmla="*/ 2327052 h 3038863"/>
              <a:gd name="connsiteX7" fmla="*/ 4054994 w 5237175"/>
              <a:gd name="connsiteY7" fmla="*/ 2575069 h 3038863"/>
              <a:gd name="connsiteX8" fmla="*/ 3961283 w 5237175"/>
              <a:gd name="connsiteY8" fmla="*/ 2677865 h 3038863"/>
              <a:gd name="connsiteX9" fmla="*/ 4071407 w 5237175"/>
              <a:gd name="connsiteY9" fmla="*/ 2923904 h 3038863"/>
              <a:gd name="connsiteX10" fmla="*/ 4068842 w 5237175"/>
              <a:gd name="connsiteY10" fmla="*/ 3038863 h 3038863"/>
              <a:gd name="connsiteX11" fmla="*/ 2052400 w 5237175"/>
              <a:gd name="connsiteY11" fmla="*/ 779606 h 3038863"/>
              <a:gd name="connsiteX12" fmla="*/ 1880657 w 5237175"/>
              <a:gd name="connsiteY12" fmla="*/ 776016 h 3038863"/>
              <a:gd name="connsiteX13" fmla="*/ 1633007 w 5237175"/>
              <a:gd name="connsiteY13" fmla="*/ 575991 h 3038863"/>
              <a:gd name="connsiteX14" fmla="*/ 1801625 w 5237175"/>
              <a:gd name="connsiteY14" fmla="*/ 738688 h 3038863"/>
              <a:gd name="connsiteX15" fmla="*/ 1917947 w 5237175"/>
              <a:gd name="connsiteY15" fmla="*/ 1090975 h 3038863"/>
              <a:gd name="connsiteX16" fmla="*/ 1892048 w 5237175"/>
              <a:gd name="connsiteY16" fmla="*/ 1634551 h 3038863"/>
              <a:gd name="connsiteX17" fmla="*/ 1621385 w 5237175"/>
              <a:gd name="connsiteY17" fmla="*/ 2042445 h 3038863"/>
              <a:gd name="connsiteX18" fmla="*/ 1062150 w 5237175"/>
              <a:gd name="connsiteY18" fmla="*/ 2402217 h 3038863"/>
              <a:gd name="connsiteX19" fmla="*/ 744055 w 5237175"/>
              <a:gd name="connsiteY19" fmla="*/ 2561430 h 3038863"/>
              <a:gd name="connsiteX20" fmla="*/ 330528 w 5237175"/>
              <a:gd name="connsiteY20" fmla="*/ 2727998 h 3038863"/>
              <a:gd name="connsiteX21" fmla="*/ 237428 w 5237175"/>
              <a:gd name="connsiteY21" fmla="*/ 2845635 h 3038863"/>
              <a:gd name="connsiteX22" fmla="*/ 103575 w 5237175"/>
              <a:gd name="connsiteY22" fmla="*/ 2797582 h 3038863"/>
              <a:gd name="connsiteX23" fmla="*/ 2650 w 5237175"/>
              <a:gd name="connsiteY23" fmla="*/ 1955949 h 3038863"/>
              <a:gd name="connsiteX24" fmla="*/ 150932 w 5237175"/>
              <a:gd name="connsiteY24" fmla="*/ 1362823 h 3038863"/>
              <a:gd name="connsiteX25" fmla="*/ 113860 w 5237175"/>
              <a:gd name="connsiteY25" fmla="*/ 1214543 h 3038863"/>
              <a:gd name="connsiteX26" fmla="*/ 373353 w 5237175"/>
              <a:gd name="connsiteY26" fmla="*/ 782056 h 3038863"/>
              <a:gd name="connsiteX27" fmla="*/ 360996 w 5237175"/>
              <a:gd name="connsiteY27" fmla="*/ 559635 h 3038863"/>
              <a:gd name="connsiteX28" fmla="*/ 471215 w 5237175"/>
              <a:gd name="connsiteY28" fmla="*/ 392571 h 3038863"/>
              <a:gd name="connsiteX0" fmla="*/ 471215 w 5237175"/>
              <a:gd name="connsiteY0" fmla="*/ 392571 h 3027226"/>
              <a:gd name="connsiteX1" fmla="*/ 4476805 w 5237175"/>
              <a:gd name="connsiteY1" fmla="*/ 241 h 3027226"/>
              <a:gd name="connsiteX2" fmla="*/ 4701888 w 5237175"/>
              <a:gd name="connsiteY2" fmla="*/ 337866 h 3027226"/>
              <a:gd name="connsiteX3" fmla="*/ 5236461 w 5237175"/>
              <a:gd name="connsiteY3" fmla="*/ 225324 h 3027226"/>
              <a:gd name="connsiteX4" fmla="*/ 4814430 w 5237175"/>
              <a:gd name="connsiteY4" fmla="*/ 956844 h 3027226"/>
              <a:gd name="connsiteX5" fmla="*/ 4263662 w 5237175"/>
              <a:gd name="connsiteY5" fmla="*/ 1578095 h 3027226"/>
              <a:gd name="connsiteX6" fmla="*/ 4359940 w 5237175"/>
              <a:gd name="connsiteY6" fmla="*/ 2327052 h 3027226"/>
              <a:gd name="connsiteX7" fmla="*/ 4054994 w 5237175"/>
              <a:gd name="connsiteY7" fmla="*/ 2575069 h 3027226"/>
              <a:gd name="connsiteX8" fmla="*/ 3961283 w 5237175"/>
              <a:gd name="connsiteY8" fmla="*/ 2677865 h 3027226"/>
              <a:gd name="connsiteX9" fmla="*/ 4071407 w 5237175"/>
              <a:gd name="connsiteY9" fmla="*/ 2923904 h 3027226"/>
              <a:gd name="connsiteX10" fmla="*/ 2052400 w 5237175"/>
              <a:gd name="connsiteY10" fmla="*/ 779606 h 3027226"/>
              <a:gd name="connsiteX11" fmla="*/ 1880657 w 5237175"/>
              <a:gd name="connsiteY11" fmla="*/ 776016 h 3027226"/>
              <a:gd name="connsiteX12" fmla="*/ 1633007 w 5237175"/>
              <a:gd name="connsiteY12" fmla="*/ 575991 h 3027226"/>
              <a:gd name="connsiteX13" fmla="*/ 1801625 w 5237175"/>
              <a:gd name="connsiteY13" fmla="*/ 738688 h 3027226"/>
              <a:gd name="connsiteX14" fmla="*/ 1917947 w 5237175"/>
              <a:gd name="connsiteY14" fmla="*/ 1090975 h 3027226"/>
              <a:gd name="connsiteX15" fmla="*/ 1892048 w 5237175"/>
              <a:gd name="connsiteY15" fmla="*/ 1634551 h 3027226"/>
              <a:gd name="connsiteX16" fmla="*/ 1621385 w 5237175"/>
              <a:gd name="connsiteY16" fmla="*/ 2042445 h 3027226"/>
              <a:gd name="connsiteX17" fmla="*/ 1062150 w 5237175"/>
              <a:gd name="connsiteY17" fmla="*/ 2402217 h 3027226"/>
              <a:gd name="connsiteX18" fmla="*/ 744055 w 5237175"/>
              <a:gd name="connsiteY18" fmla="*/ 2561430 h 3027226"/>
              <a:gd name="connsiteX19" fmla="*/ 330528 w 5237175"/>
              <a:gd name="connsiteY19" fmla="*/ 2727998 h 3027226"/>
              <a:gd name="connsiteX20" fmla="*/ 237428 w 5237175"/>
              <a:gd name="connsiteY20" fmla="*/ 2845635 h 3027226"/>
              <a:gd name="connsiteX21" fmla="*/ 103575 w 5237175"/>
              <a:gd name="connsiteY21" fmla="*/ 2797582 h 3027226"/>
              <a:gd name="connsiteX22" fmla="*/ 2650 w 5237175"/>
              <a:gd name="connsiteY22" fmla="*/ 1955949 h 3027226"/>
              <a:gd name="connsiteX23" fmla="*/ 150932 w 5237175"/>
              <a:gd name="connsiteY23" fmla="*/ 1362823 h 3027226"/>
              <a:gd name="connsiteX24" fmla="*/ 113860 w 5237175"/>
              <a:gd name="connsiteY24" fmla="*/ 1214543 h 3027226"/>
              <a:gd name="connsiteX25" fmla="*/ 373353 w 5237175"/>
              <a:gd name="connsiteY25" fmla="*/ 782056 h 3027226"/>
              <a:gd name="connsiteX26" fmla="*/ 360996 w 5237175"/>
              <a:gd name="connsiteY26" fmla="*/ 559635 h 3027226"/>
              <a:gd name="connsiteX27" fmla="*/ 471215 w 5237175"/>
              <a:gd name="connsiteY27" fmla="*/ 392571 h 3027226"/>
              <a:gd name="connsiteX0" fmla="*/ 471215 w 5237175"/>
              <a:gd name="connsiteY0" fmla="*/ 392571 h 2875746"/>
              <a:gd name="connsiteX1" fmla="*/ 4476805 w 5237175"/>
              <a:gd name="connsiteY1" fmla="*/ 241 h 2875746"/>
              <a:gd name="connsiteX2" fmla="*/ 4701888 w 5237175"/>
              <a:gd name="connsiteY2" fmla="*/ 337866 h 2875746"/>
              <a:gd name="connsiteX3" fmla="*/ 5236461 w 5237175"/>
              <a:gd name="connsiteY3" fmla="*/ 225324 h 2875746"/>
              <a:gd name="connsiteX4" fmla="*/ 4814430 w 5237175"/>
              <a:gd name="connsiteY4" fmla="*/ 956844 h 2875746"/>
              <a:gd name="connsiteX5" fmla="*/ 4263662 w 5237175"/>
              <a:gd name="connsiteY5" fmla="*/ 1578095 h 2875746"/>
              <a:gd name="connsiteX6" fmla="*/ 4359940 w 5237175"/>
              <a:gd name="connsiteY6" fmla="*/ 2327052 h 2875746"/>
              <a:gd name="connsiteX7" fmla="*/ 4054994 w 5237175"/>
              <a:gd name="connsiteY7" fmla="*/ 2575069 h 2875746"/>
              <a:gd name="connsiteX8" fmla="*/ 3961283 w 5237175"/>
              <a:gd name="connsiteY8" fmla="*/ 2677865 h 2875746"/>
              <a:gd name="connsiteX9" fmla="*/ 2052400 w 5237175"/>
              <a:gd name="connsiteY9" fmla="*/ 779606 h 2875746"/>
              <a:gd name="connsiteX10" fmla="*/ 1880657 w 5237175"/>
              <a:gd name="connsiteY10" fmla="*/ 776016 h 2875746"/>
              <a:gd name="connsiteX11" fmla="*/ 1633007 w 5237175"/>
              <a:gd name="connsiteY11" fmla="*/ 575991 h 2875746"/>
              <a:gd name="connsiteX12" fmla="*/ 1801625 w 5237175"/>
              <a:gd name="connsiteY12" fmla="*/ 738688 h 2875746"/>
              <a:gd name="connsiteX13" fmla="*/ 1917947 w 5237175"/>
              <a:gd name="connsiteY13" fmla="*/ 1090975 h 2875746"/>
              <a:gd name="connsiteX14" fmla="*/ 1892048 w 5237175"/>
              <a:gd name="connsiteY14" fmla="*/ 1634551 h 2875746"/>
              <a:gd name="connsiteX15" fmla="*/ 1621385 w 5237175"/>
              <a:gd name="connsiteY15" fmla="*/ 2042445 h 2875746"/>
              <a:gd name="connsiteX16" fmla="*/ 1062150 w 5237175"/>
              <a:gd name="connsiteY16" fmla="*/ 2402217 h 2875746"/>
              <a:gd name="connsiteX17" fmla="*/ 744055 w 5237175"/>
              <a:gd name="connsiteY17" fmla="*/ 2561430 h 2875746"/>
              <a:gd name="connsiteX18" fmla="*/ 330528 w 5237175"/>
              <a:gd name="connsiteY18" fmla="*/ 2727998 h 2875746"/>
              <a:gd name="connsiteX19" fmla="*/ 237428 w 5237175"/>
              <a:gd name="connsiteY19" fmla="*/ 2845635 h 2875746"/>
              <a:gd name="connsiteX20" fmla="*/ 103575 w 5237175"/>
              <a:gd name="connsiteY20" fmla="*/ 2797582 h 2875746"/>
              <a:gd name="connsiteX21" fmla="*/ 2650 w 5237175"/>
              <a:gd name="connsiteY21" fmla="*/ 1955949 h 2875746"/>
              <a:gd name="connsiteX22" fmla="*/ 150932 w 5237175"/>
              <a:gd name="connsiteY22" fmla="*/ 1362823 h 2875746"/>
              <a:gd name="connsiteX23" fmla="*/ 113860 w 5237175"/>
              <a:gd name="connsiteY23" fmla="*/ 1214543 h 2875746"/>
              <a:gd name="connsiteX24" fmla="*/ 373353 w 5237175"/>
              <a:gd name="connsiteY24" fmla="*/ 782056 h 2875746"/>
              <a:gd name="connsiteX25" fmla="*/ 360996 w 5237175"/>
              <a:gd name="connsiteY25" fmla="*/ 559635 h 2875746"/>
              <a:gd name="connsiteX26" fmla="*/ 471215 w 5237175"/>
              <a:gd name="connsiteY26" fmla="*/ 392571 h 2875746"/>
              <a:gd name="connsiteX0" fmla="*/ 471215 w 5243037"/>
              <a:gd name="connsiteY0" fmla="*/ 392571 h 2875746"/>
              <a:gd name="connsiteX1" fmla="*/ 4476805 w 5243037"/>
              <a:gd name="connsiteY1" fmla="*/ 241 h 2875746"/>
              <a:gd name="connsiteX2" fmla="*/ 4701888 w 5243037"/>
              <a:gd name="connsiteY2" fmla="*/ 337866 h 2875746"/>
              <a:gd name="connsiteX3" fmla="*/ 5236461 w 5243037"/>
              <a:gd name="connsiteY3" fmla="*/ 225324 h 2875746"/>
              <a:gd name="connsiteX4" fmla="*/ 4263662 w 5243037"/>
              <a:gd name="connsiteY4" fmla="*/ 1578095 h 2875746"/>
              <a:gd name="connsiteX5" fmla="*/ 4359940 w 5243037"/>
              <a:gd name="connsiteY5" fmla="*/ 2327052 h 2875746"/>
              <a:gd name="connsiteX6" fmla="*/ 4054994 w 5243037"/>
              <a:gd name="connsiteY6" fmla="*/ 2575069 h 2875746"/>
              <a:gd name="connsiteX7" fmla="*/ 3961283 w 5243037"/>
              <a:gd name="connsiteY7" fmla="*/ 2677865 h 2875746"/>
              <a:gd name="connsiteX8" fmla="*/ 2052400 w 5243037"/>
              <a:gd name="connsiteY8" fmla="*/ 779606 h 2875746"/>
              <a:gd name="connsiteX9" fmla="*/ 1880657 w 5243037"/>
              <a:gd name="connsiteY9" fmla="*/ 776016 h 2875746"/>
              <a:gd name="connsiteX10" fmla="*/ 1633007 w 5243037"/>
              <a:gd name="connsiteY10" fmla="*/ 575991 h 2875746"/>
              <a:gd name="connsiteX11" fmla="*/ 1801625 w 5243037"/>
              <a:gd name="connsiteY11" fmla="*/ 738688 h 2875746"/>
              <a:gd name="connsiteX12" fmla="*/ 1917947 w 5243037"/>
              <a:gd name="connsiteY12" fmla="*/ 1090975 h 2875746"/>
              <a:gd name="connsiteX13" fmla="*/ 1892048 w 5243037"/>
              <a:gd name="connsiteY13" fmla="*/ 1634551 h 2875746"/>
              <a:gd name="connsiteX14" fmla="*/ 1621385 w 5243037"/>
              <a:gd name="connsiteY14" fmla="*/ 2042445 h 2875746"/>
              <a:gd name="connsiteX15" fmla="*/ 1062150 w 5243037"/>
              <a:gd name="connsiteY15" fmla="*/ 2402217 h 2875746"/>
              <a:gd name="connsiteX16" fmla="*/ 744055 w 5243037"/>
              <a:gd name="connsiteY16" fmla="*/ 2561430 h 2875746"/>
              <a:gd name="connsiteX17" fmla="*/ 330528 w 5243037"/>
              <a:gd name="connsiteY17" fmla="*/ 2727998 h 2875746"/>
              <a:gd name="connsiteX18" fmla="*/ 237428 w 5243037"/>
              <a:gd name="connsiteY18" fmla="*/ 2845635 h 2875746"/>
              <a:gd name="connsiteX19" fmla="*/ 103575 w 5243037"/>
              <a:gd name="connsiteY19" fmla="*/ 2797582 h 2875746"/>
              <a:gd name="connsiteX20" fmla="*/ 2650 w 5243037"/>
              <a:gd name="connsiteY20" fmla="*/ 1955949 h 2875746"/>
              <a:gd name="connsiteX21" fmla="*/ 150932 w 5243037"/>
              <a:gd name="connsiteY21" fmla="*/ 1362823 h 2875746"/>
              <a:gd name="connsiteX22" fmla="*/ 113860 w 5243037"/>
              <a:gd name="connsiteY22" fmla="*/ 1214543 h 2875746"/>
              <a:gd name="connsiteX23" fmla="*/ 373353 w 5243037"/>
              <a:gd name="connsiteY23" fmla="*/ 782056 h 2875746"/>
              <a:gd name="connsiteX24" fmla="*/ 360996 w 5243037"/>
              <a:gd name="connsiteY24" fmla="*/ 559635 h 2875746"/>
              <a:gd name="connsiteX25" fmla="*/ 471215 w 5243037"/>
              <a:gd name="connsiteY25" fmla="*/ 392571 h 2875746"/>
              <a:gd name="connsiteX0" fmla="*/ 471215 w 4872660"/>
              <a:gd name="connsiteY0" fmla="*/ 392991 h 2876166"/>
              <a:gd name="connsiteX1" fmla="*/ 4476805 w 4872660"/>
              <a:gd name="connsiteY1" fmla="*/ 661 h 2876166"/>
              <a:gd name="connsiteX2" fmla="*/ 4701888 w 4872660"/>
              <a:gd name="connsiteY2" fmla="*/ 338286 h 2876166"/>
              <a:gd name="connsiteX3" fmla="*/ 4263662 w 4872660"/>
              <a:gd name="connsiteY3" fmla="*/ 1578515 h 2876166"/>
              <a:gd name="connsiteX4" fmla="*/ 4359940 w 4872660"/>
              <a:gd name="connsiteY4" fmla="*/ 2327472 h 2876166"/>
              <a:gd name="connsiteX5" fmla="*/ 4054994 w 4872660"/>
              <a:gd name="connsiteY5" fmla="*/ 2575489 h 2876166"/>
              <a:gd name="connsiteX6" fmla="*/ 3961283 w 4872660"/>
              <a:gd name="connsiteY6" fmla="*/ 2678285 h 2876166"/>
              <a:gd name="connsiteX7" fmla="*/ 2052400 w 4872660"/>
              <a:gd name="connsiteY7" fmla="*/ 780026 h 2876166"/>
              <a:gd name="connsiteX8" fmla="*/ 1880657 w 4872660"/>
              <a:gd name="connsiteY8" fmla="*/ 776436 h 2876166"/>
              <a:gd name="connsiteX9" fmla="*/ 1633007 w 4872660"/>
              <a:gd name="connsiteY9" fmla="*/ 576411 h 2876166"/>
              <a:gd name="connsiteX10" fmla="*/ 1801625 w 4872660"/>
              <a:gd name="connsiteY10" fmla="*/ 739108 h 2876166"/>
              <a:gd name="connsiteX11" fmla="*/ 1917947 w 4872660"/>
              <a:gd name="connsiteY11" fmla="*/ 1091395 h 2876166"/>
              <a:gd name="connsiteX12" fmla="*/ 1892048 w 4872660"/>
              <a:gd name="connsiteY12" fmla="*/ 1634971 h 2876166"/>
              <a:gd name="connsiteX13" fmla="*/ 1621385 w 4872660"/>
              <a:gd name="connsiteY13" fmla="*/ 2042865 h 2876166"/>
              <a:gd name="connsiteX14" fmla="*/ 1062150 w 4872660"/>
              <a:gd name="connsiteY14" fmla="*/ 2402637 h 2876166"/>
              <a:gd name="connsiteX15" fmla="*/ 744055 w 4872660"/>
              <a:gd name="connsiteY15" fmla="*/ 2561850 h 2876166"/>
              <a:gd name="connsiteX16" fmla="*/ 330528 w 4872660"/>
              <a:gd name="connsiteY16" fmla="*/ 2728418 h 2876166"/>
              <a:gd name="connsiteX17" fmla="*/ 237428 w 4872660"/>
              <a:gd name="connsiteY17" fmla="*/ 2846055 h 2876166"/>
              <a:gd name="connsiteX18" fmla="*/ 103575 w 4872660"/>
              <a:gd name="connsiteY18" fmla="*/ 2798002 h 2876166"/>
              <a:gd name="connsiteX19" fmla="*/ 2650 w 4872660"/>
              <a:gd name="connsiteY19" fmla="*/ 1956369 h 2876166"/>
              <a:gd name="connsiteX20" fmla="*/ 150932 w 4872660"/>
              <a:gd name="connsiteY20" fmla="*/ 1363243 h 2876166"/>
              <a:gd name="connsiteX21" fmla="*/ 113860 w 4872660"/>
              <a:gd name="connsiteY21" fmla="*/ 1214963 h 2876166"/>
              <a:gd name="connsiteX22" fmla="*/ 373353 w 4872660"/>
              <a:gd name="connsiteY22" fmla="*/ 782476 h 2876166"/>
              <a:gd name="connsiteX23" fmla="*/ 360996 w 4872660"/>
              <a:gd name="connsiteY23" fmla="*/ 560055 h 2876166"/>
              <a:gd name="connsiteX24" fmla="*/ 471215 w 4872660"/>
              <a:gd name="connsiteY24" fmla="*/ 392991 h 2876166"/>
              <a:gd name="connsiteX0" fmla="*/ 471215 w 4714612"/>
              <a:gd name="connsiteY0" fmla="*/ 438365 h 2921540"/>
              <a:gd name="connsiteX1" fmla="*/ 4476805 w 4714612"/>
              <a:gd name="connsiteY1" fmla="*/ 46035 h 2921540"/>
              <a:gd name="connsiteX2" fmla="*/ 4263662 w 4714612"/>
              <a:gd name="connsiteY2" fmla="*/ 1623889 h 2921540"/>
              <a:gd name="connsiteX3" fmla="*/ 4359940 w 4714612"/>
              <a:gd name="connsiteY3" fmla="*/ 2372846 h 2921540"/>
              <a:gd name="connsiteX4" fmla="*/ 4054994 w 4714612"/>
              <a:gd name="connsiteY4" fmla="*/ 2620863 h 2921540"/>
              <a:gd name="connsiteX5" fmla="*/ 3961283 w 4714612"/>
              <a:gd name="connsiteY5" fmla="*/ 2723659 h 2921540"/>
              <a:gd name="connsiteX6" fmla="*/ 2052400 w 4714612"/>
              <a:gd name="connsiteY6" fmla="*/ 825400 h 2921540"/>
              <a:gd name="connsiteX7" fmla="*/ 1880657 w 4714612"/>
              <a:gd name="connsiteY7" fmla="*/ 821810 h 2921540"/>
              <a:gd name="connsiteX8" fmla="*/ 1633007 w 4714612"/>
              <a:gd name="connsiteY8" fmla="*/ 621785 h 2921540"/>
              <a:gd name="connsiteX9" fmla="*/ 1801625 w 4714612"/>
              <a:gd name="connsiteY9" fmla="*/ 784482 h 2921540"/>
              <a:gd name="connsiteX10" fmla="*/ 1917947 w 4714612"/>
              <a:gd name="connsiteY10" fmla="*/ 1136769 h 2921540"/>
              <a:gd name="connsiteX11" fmla="*/ 1892048 w 4714612"/>
              <a:gd name="connsiteY11" fmla="*/ 1680345 h 2921540"/>
              <a:gd name="connsiteX12" fmla="*/ 1621385 w 4714612"/>
              <a:gd name="connsiteY12" fmla="*/ 2088239 h 2921540"/>
              <a:gd name="connsiteX13" fmla="*/ 1062150 w 4714612"/>
              <a:gd name="connsiteY13" fmla="*/ 2448011 h 2921540"/>
              <a:gd name="connsiteX14" fmla="*/ 744055 w 4714612"/>
              <a:gd name="connsiteY14" fmla="*/ 2607224 h 2921540"/>
              <a:gd name="connsiteX15" fmla="*/ 330528 w 4714612"/>
              <a:gd name="connsiteY15" fmla="*/ 2773792 h 2921540"/>
              <a:gd name="connsiteX16" fmla="*/ 237428 w 4714612"/>
              <a:gd name="connsiteY16" fmla="*/ 2891429 h 2921540"/>
              <a:gd name="connsiteX17" fmla="*/ 103575 w 4714612"/>
              <a:gd name="connsiteY17" fmla="*/ 2843376 h 2921540"/>
              <a:gd name="connsiteX18" fmla="*/ 2650 w 4714612"/>
              <a:gd name="connsiteY18" fmla="*/ 2001743 h 2921540"/>
              <a:gd name="connsiteX19" fmla="*/ 150932 w 4714612"/>
              <a:gd name="connsiteY19" fmla="*/ 1408617 h 2921540"/>
              <a:gd name="connsiteX20" fmla="*/ 113860 w 4714612"/>
              <a:gd name="connsiteY20" fmla="*/ 1260337 h 2921540"/>
              <a:gd name="connsiteX21" fmla="*/ 373353 w 4714612"/>
              <a:gd name="connsiteY21" fmla="*/ 827850 h 2921540"/>
              <a:gd name="connsiteX22" fmla="*/ 360996 w 4714612"/>
              <a:gd name="connsiteY22" fmla="*/ 605429 h 2921540"/>
              <a:gd name="connsiteX23" fmla="*/ 471215 w 4714612"/>
              <a:gd name="connsiteY23" fmla="*/ 438365 h 2921540"/>
              <a:gd name="connsiteX0" fmla="*/ 471215 w 4588161"/>
              <a:gd name="connsiteY0" fmla="*/ 0 h 2483175"/>
              <a:gd name="connsiteX1" fmla="*/ 4263662 w 4588161"/>
              <a:gd name="connsiteY1" fmla="*/ 1185524 h 2483175"/>
              <a:gd name="connsiteX2" fmla="*/ 4359940 w 4588161"/>
              <a:gd name="connsiteY2" fmla="*/ 1934481 h 2483175"/>
              <a:gd name="connsiteX3" fmla="*/ 4054994 w 4588161"/>
              <a:gd name="connsiteY3" fmla="*/ 2182498 h 2483175"/>
              <a:gd name="connsiteX4" fmla="*/ 3961283 w 4588161"/>
              <a:gd name="connsiteY4" fmla="*/ 2285294 h 2483175"/>
              <a:gd name="connsiteX5" fmla="*/ 2052400 w 4588161"/>
              <a:gd name="connsiteY5" fmla="*/ 387035 h 2483175"/>
              <a:gd name="connsiteX6" fmla="*/ 1880657 w 4588161"/>
              <a:gd name="connsiteY6" fmla="*/ 383445 h 2483175"/>
              <a:gd name="connsiteX7" fmla="*/ 1633007 w 4588161"/>
              <a:gd name="connsiteY7" fmla="*/ 183420 h 2483175"/>
              <a:gd name="connsiteX8" fmla="*/ 1801625 w 4588161"/>
              <a:gd name="connsiteY8" fmla="*/ 346117 h 2483175"/>
              <a:gd name="connsiteX9" fmla="*/ 1917947 w 4588161"/>
              <a:gd name="connsiteY9" fmla="*/ 698404 h 2483175"/>
              <a:gd name="connsiteX10" fmla="*/ 1892048 w 4588161"/>
              <a:gd name="connsiteY10" fmla="*/ 1241980 h 2483175"/>
              <a:gd name="connsiteX11" fmla="*/ 1621385 w 4588161"/>
              <a:gd name="connsiteY11" fmla="*/ 1649874 h 2483175"/>
              <a:gd name="connsiteX12" fmla="*/ 1062150 w 4588161"/>
              <a:gd name="connsiteY12" fmla="*/ 2009646 h 2483175"/>
              <a:gd name="connsiteX13" fmla="*/ 744055 w 4588161"/>
              <a:gd name="connsiteY13" fmla="*/ 2168859 h 2483175"/>
              <a:gd name="connsiteX14" fmla="*/ 330528 w 4588161"/>
              <a:gd name="connsiteY14" fmla="*/ 2335427 h 2483175"/>
              <a:gd name="connsiteX15" fmla="*/ 237428 w 4588161"/>
              <a:gd name="connsiteY15" fmla="*/ 2453064 h 2483175"/>
              <a:gd name="connsiteX16" fmla="*/ 103575 w 4588161"/>
              <a:gd name="connsiteY16" fmla="*/ 2405011 h 2483175"/>
              <a:gd name="connsiteX17" fmla="*/ 2650 w 4588161"/>
              <a:gd name="connsiteY17" fmla="*/ 1563378 h 2483175"/>
              <a:gd name="connsiteX18" fmla="*/ 150932 w 4588161"/>
              <a:gd name="connsiteY18" fmla="*/ 970252 h 2483175"/>
              <a:gd name="connsiteX19" fmla="*/ 113860 w 4588161"/>
              <a:gd name="connsiteY19" fmla="*/ 821972 h 2483175"/>
              <a:gd name="connsiteX20" fmla="*/ 373353 w 4588161"/>
              <a:gd name="connsiteY20" fmla="*/ 389485 h 2483175"/>
              <a:gd name="connsiteX21" fmla="*/ 360996 w 4588161"/>
              <a:gd name="connsiteY21" fmla="*/ 167064 h 2483175"/>
              <a:gd name="connsiteX22" fmla="*/ 471215 w 4588161"/>
              <a:gd name="connsiteY22" fmla="*/ 0 h 2483175"/>
              <a:gd name="connsiteX0" fmla="*/ 471215 w 4577730"/>
              <a:gd name="connsiteY0" fmla="*/ 0 h 2483175"/>
              <a:gd name="connsiteX1" fmla="*/ 4359940 w 4577730"/>
              <a:gd name="connsiteY1" fmla="*/ 1934481 h 2483175"/>
              <a:gd name="connsiteX2" fmla="*/ 4054994 w 4577730"/>
              <a:gd name="connsiteY2" fmla="*/ 2182498 h 2483175"/>
              <a:gd name="connsiteX3" fmla="*/ 3961283 w 4577730"/>
              <a:gd name="connsiteY3" fmla="*/ 2285294 h 2483175"/>
              <a:gd name="connsiteX4" fmla="*/ 2052400 w 4577730"/>
              <a:gd name="connsiteY4" fmla="*/ 387035 h 2483175"/>
              <a:gd name="connsiteX5" fmla="*/ 1880657 w 4577730"/>
              <a:gd name="connsiteY5" fmla="*/ 383445 h 2483175"/>
              <a:gd name="connsiteX6" fmla="*/ 1633007 w 4577730"/>
              <a:gd name="connsiteY6" fmla="*/ 183420 h 2483175"/>
              <a:gd name="connsiteX7" fmla="*/ 1801625 w 4577730"/>
              <a:gd name="connsiteY7" fmla="*/ 346117 h 2483175"/>
              <a:gd name="connsiteX8" fmla="*/ 1917947 w 4577730"/>
              <a:gd name="connsiteY8" fmla="*/ 698404 h 2483175"/>
              <a:gd name="connsiteX9" fmla="*/ 1892048 w 4577730"/>
              <a:gd name="connsiteY9" fmla="*/ 1241980 h 2483175"/>
              <a:gd name="connsiteX10" fmla="*/ 1621385 w 4577730"/>
              <a:gd name="connsiteY10" fmla="*/ 1649874 h 2483175"/>
              <a:gd name="connsiteX11" fmla="*/ 1062150 w 4577730"/>
              <a:gd name="connsiteY11" fmla="*/ 2009646 h 2483175"/>
              <a:gd name="connsiteX12" fmla="*/ 744055 w 4577730"/>
              <a:gd name="connsiteY12" fmla="*/ 2168859 h 2483175"/>
              <a:gd name="connsiteX13" fmla="*/ 330528 w 4577730"/>
              <a:gd name="connsiteY13" fmla="*/ 2335427 h 2483175"/>
              <a:gd name="connsiteX14" fmla="*/ 237428 w 4577730"/>
              <a:gd name="connsiteY14" fmla="*/ 2453064 h 2483175"/>
              <a:gd name="connsiteX15" fmla="*/ 103575 w 4577730"/>
              <a:gd name="connsiteY15" fmla="*/ 2405011 h 2483175"/>
              <a:gd name="connsiteX16" fmla="*/ 2650 w 4577730"/>
              <a:gd name="connsiteY16" fmla="*/ 1563378 h 2483175"/>
              <a:gd name="connsiteX17" fmla="*/ 150932 w 4577730"/>
              <a:gd name="connsiteY17" fmla="*/ 970252 h 2483175"/>
              <a:gd name="connsiteX18" fmla="*/ 113860 w 4577730"/>
              <a:gd name="connsiteY18" fmla="*/ 821972 h 2483175"/>
              <a:gd name="connsiteX19" fmla="*/ 373353 w 4577730"/>
              <a:gd name="connsiteY19" fmla="*/ 389485 h 2483175"/>
              <a:gd name="connsiteX20" fmla="*/ 360996 w 4577730"/>
              <a:gd name="connsiteY20" fmla="*/ 167064 h 2483175"/>
              <a:gd name="connsiteX21" fmla="*/ 471215 w 4577730"/>
              <a:gd name="connsiteY21" fmla="*/ 0 h 2483175"/>
              <a:gd name="connsiteX0" fmla="*/ 471215 w 4054994"/>
              <a:gd name="connsiteY0" fmla="*/ 0 h 2483175"/>
              <a:gd name="connsiteX1" fmla="*/ 4054994 w 4054994"/>
              <a:gd name="connsiteY1" fmla="*/ 2182498 h 2483175"/>
              <a:gd name="connsiteX2" fmla="*/ 3961283 w 4054994"/>
              <a:gd name="connsiteY2" fmla="*/ 2285294 h 2483175"/>
              <a:gd name="connsiteX3" fmla="*/ 2052400 w 4054994"/>
              <a:gd name="connsiteY3" fmla="*/ 387035 h 2483175"/>
              <a:gd name="connsiteX4" fmla="*/ 1880657 w 4054994"/>
              <a:gd name="connsiteY4" fmla="*/ 383445 h 2483175"/>
              <a:gd name="connsiteX5" fmla="*/ 1633007 w 4054994"/>
              <a:gd name="connsiteY5" fmla="*/ 183420 h 2483175"/>
              <a:gd name="connsiteX6" fmla="*/ 1801625 w 4054994"/>
              <a:gd name="connsiteY6" fmla="*/ 346117 h 2483175"/>
              <a:gd name="connsiteX7" fmla="*/ 1917947 w 4054994"/>
              <a:gd name="connsiteY7" fmla="*/ 698404 h 2483175"/>
              <a:gd name="connsiteX8" fmla="*/ 1892048 w 4054994"/>
              <a:gd name="connsiteY8" fmla="*/ 1241980 h 2483175"/>
              <a:gd name="connsiteX9" fmla="*/ 1621385 w 4054994"/>
              <a:gd name="connsiteY9" fmla="*/ 1649874 h 2483175"/>
              <a:gd name="connsiteX10" fmla="*/ 1062150 w 4054994"/>
              <a:gd name="connsiteY10" fmla="*/ 2009646 h 2483175"/>
              <a:gd name="connsiteX11" fmla="*/ 744055 w 4054994"/>
              <a:gd name="connsiteY11" fmla="*/ 2168859 h 2483175"/>
              <a:gd name="connsiteX12" fmla="*/ 330528 w 4054994"/>
              <a:gd name="connsiteY12" fmla="*/ 2335427 h 2483175"/>
              <a:gd name="connsiteX13" fmla="*/ 237428 w 4054994"/>
              <a:gd name="connsiteY13" fmla="*/ 2453064 h 2483175"/>
              <a:gd name="connsiteX14" fmla="*/ 103575 w 4054994"/>
              <a:gd name="connsiteY14" fmla="*/ 2405011 h 2483175"/>
              <a:gd name="connsiteX15" fmla="*/ 2650 w 4054994"/>
              <a:gd name="connsiteY15" fmla="*/ 1563378 h 2483175"/>
              <a:gd name="connsiteX16" fmla="*/ 150932 w 4054994"/>
              <a:gd name="connsiteY16" fmla="*/ 970252 h 2483175"/>
              <a:gd name="connsiteX17" fmla="*/ 113860 w 4054994"/>
              <a:gd name="connsiteY17" fmla="*/ 821972 h 2483175"/>
              <a:gd name="connsiteX18" fmla="*/ 373353 w 4054994"/>
              <a:gd name="connsiteY18" fmla="*/ 389485 h 2483175"/>
              <a:gd name="connsiteX19" fmla="*/ 360996 w 4054994"/>
              <a:gd name="connsiteY19" fmla="*/ 167064 h 2483175"/>
              <a:gd name="connsiteX20" fmla="*/ 471215 w 4054994"/>
              <a:gd name="connsiteY20" fmla="*/ 0 h 2483175"/>
              <a:gd name="connsiteX0" fmla="*/ 471215 w 4079933"/>
              <a:gd name="connsiteY0" fmla="*/ 0 h 2483175"/>
              <a:gd name="connsiteX1" fmla="*/ 4054994 w 4079933"/>
              <a:gd name="connsiteY1" fmla="*/ 2182498 h 2483175"/>
              <a:gd name="connsiteX2" fmla="*/ 2052400 w 4079933"/>
              <a:gd name="connsiteY2" fmla="*/ 387035 h 2483175"/>
              <a:gd name="connsiteX3" fmla="*/ 1880657 w 4079933"/>
              <a:gd name="connsiteY3" fmla="*/ 383445 h 2483175"/>
              <a:gd name="connsiteX4" fmla="*/ 1633007 w 4079933"/>
              <a:gd name="connsiteY4" fmla="*/ 183420 h 2483175"/>
              <a:gd name="connsiteX5" fmla="*/ 1801625 w 4079933"/>
              <a:gd name="connsiteY5" fmla="*/ 346117 h 2483175"/>
              <a:gd name="connsiteX6" fmla="*/ 1917947 w 4079933"/>
              <a:gd name="connsiteY6" fmla="*/ 698404 h 2483175"/>
              <a:gd name="connsiteX7" fmla="*/ 1892048 w 4079933"/>
              <a:gd name="connsiteY7" fmla="*/ 1241980 h 2483175"/>
              <a:gd name="connsiteX8" fmla="*/ 1621385 w 4079933"/>
              <a:gd name="connsiteY8" fmla="*/ 1649874 h 2483175"/>
              <a:gd name="connsiteX9" fmla="*/ 1062150 w 4079933"/>
              <a:gd name="connsiteY9" fmla="*/ 2009646 h 2483175"/>
              <a:gd name="connsiteX10" fmla="*/ 744055 w 4079933"/>
              <a:gd name="connsiteY10" fmla="*/ 2168859 h 2483175"/>
              <a:gd name="connsiteX11" fmla="*/ 330528 w 4079933"/>
              <a:gd name="connsiteY11" fmla="*/ 2335427 h 2483175"/>
              <a:gd name="connsiteX12" fmla="*/ 237428 w 4079933"/>
              <a:gd name="connsiteY12" fmla="*/ 2453064 h 2483175"/>
              <a:gd name="connsiteX13" fmla="*/ 103575 w 4079933"/>
              <a:gd name="connsiteY13" fmla="*/ 2405011 h 2483175"/>
              <a:gd name="connsiteX14" fmla="*/ 2650 w 4079933"/>
              <a:gd name="connsiteY14" fmla="*/ 1563378 h 2483175"/>
              <a:gd name="connsiteX15" fmla="*/ 150932 w 4079933"/>
              <a:gd name="connsiteY15" fmla="*/ 970252 h 2483175"/>
              <a:gd name="connsiteX16" fmla="*/ 113860 w 4079933"/>
              <a:gd name="connsiteY16" fmla="*/ 821972 h 2483175"/>
              <a:gd name="connsiteX17" fmla="*/ 373353 w 4079933"/>
              <a:gd name="connsiteY17" fmla="*/ 389485 h 2483175"/>
              <a:gd name="connsiteX18" fmla="*/ 360996 w 4079933"/>
              <a:gd name="connsiteY18" fmla="*/ 167064 h 2483175"/>
              <a:gd name="connsiteX19" fmla="*/ 471215 w 4079933"/>
              <a:gd name="connsiteY19" fmla="*/ 0 h 2483175"/>
              <a:gd name="connsiteX0" fmla="*/ 471215 w 2052400"/>
              <a:gd name="connsiteY0" fmla="*/ 0 h 2483175"/>
              <a:gd name="connsiteX1" fmla="*/ 2052400 w 2052400"/>
              <a:gd name="connsiteY1" fmla="*/ 387035 h 2483175"/>
              <a:gd name="connsiteX2" fmla="*/ 1880657 w 2052400"/>
              <a:gd name="connsiteY2" fmla="*/ 383445 h 2483175"/>
              <a:gd name="connsiteX3" fmla="*/ 1633007 w 2052400"/>
              <a:gd name="connsiteY3" fmla="*/ 183420 h 2483175"/>
              <a:gd name="connsiteX4" fmla="*/ 1801625 w 2052400"/>
              <a:gd name="connsiteY4" fmla="*/ 346117 h 2483175"/>
              <a:gd name="connsiteX5" fmla="*/ 1917947 w 2052400"/>
              <a:gd name="connsiteY5" fmla="*/ 698404 h 2483175"/>
              <a:gd name="connsiteX6" fmla="*/ 1892048 w 2052400"/>
              <a:gd name="connsiteY6" fmla="*/ 1241980 h 2483175"/>
              <a:gd name="connsiteX7" fmla="*/ 1621385 w 2052400"/>
              <a:gd name="connsiteY7" fmla="*/ 1649874 h 2483175"/>
              <a:gd name="connsiteX8" fmla="*/ 1062150 w 2052400"/>
              <a:gd name="connsiteY8" fmla="*/ 2009646 h 2483175"/>
              <a:gd name="connsiteX9" fmla="*/ 744055 w 2052400"/>
              <a:gd name="connsiteY9" fmla="*/ 2168859 h 2483175"/>
              <a:gd name="connsiteX10" fmla="*/ 330528 w 2052400"/>
              <a:gd name="connsiteY10" fmla="*/ 2335427 h 2483175"/>
              <a:gd name="connsiteX11" fmla="*/ 237428 w 2052400"/>
              <a:gd name="connsiteY11" fmla="*/ 2453064 h 2483175"/>
              <a:gd name="connsiteX12" fmla="*/ 103575 w 2052400"/>
              <a:gd name="connsiteY12" fmla="*/ 2405011 h 2483175"/>
              <a:gd name="connsiteX13" fmla="*/ 2650 w 2052400"/>
              <a:gd name="connsiteY13" fmla="*/ 1563378 h 2483175"/>
              <a:gd name="connsiteX14" fmla="*/ 150932 w 2052400"/>
              <a:gd name="connsiteY14" fmla="*/ 970252 h 2483175"/>
              <a:gd name="connsiteX15" fmla="*/ 113860 w 2052400"/>
              <a:gd name="connsiteY15" fmla="*/ 821972 h 2483175"/>
              <a:gd name="connsiteX16" fmla="*/ 373353 w 2052400"/>
              <a:gd name="connsiteY16" fmla="*/ 389485 h 2483175"/>
              <a:gd name="connsiteX17" fmla="*/ 360996 w 2052400"/>
              <a:gd name="connsiteY17" fmla="*/ 167064 h 2483175"/>
              <a:gd name="connsiteX18" fmla="*/ 471215 w 2052400"/>
              <a:gd name="connsiteY18" fmla="*/ 0 h 2483175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880657 w 1930979"/>
              <a:gd name="connsiteY2" fmla="*/ 646658 h 2746388"/>
              <a:gd name="connsiteX3" fmla="*/ 1633007 w 1930979"/>
              <a:gd name="connsiteY3" fmla="*/ 446633 h 2746388"/>
              <a:gd name="connsiteX4" fmla="*/ 1801625 w 1930979"/>
              <a:gd name="connsiteY4" fmla="*/ 609330 h 2746388"/>
              <a:gd name="connsiteX5" fmla="*/ 1917947 w 1930979"/>
              <a:gd name="connsiteY5" fmla="*/ 961617 h 2746388"/>
              <a:gd name="connsiteX6" fmla="*/ 1892048 w 1930979"/>
              <a:gd name="connsiteY6" fmla="*/ 1505193 h 2746388"/>
              <a:gd name="connsiteX7" fmla="*/ 1621385 w 1930979"/>
              <a:gd name="connsiteY7" fmla="*/ 1913087 h 2746388"/>
              <a:gd name="connsiteX8" fmla="*/ 1062150 w 1930979"/>
              <a:gd name="connsiteY8" fmla="*/ 2272859 h 2746388"/>
              <a:gd name="connsiteX9" fmla="*/ 744055 w 1930979"/>
              <a:gd name="connsiteY9" fmla="*/ 2432072 h 2746388"/>
              <a:gd name="connsiteX10" fmla="*/ 330528 w 1930979"/>
              <a:gd name="connsiteY10" fmla="*/ 2598640 h 2746388"/>
              <a:gd name="connsiteX11" fmla="*/ 237428 w 1930979"/>
              <a:gd name="connsiteY11" fmla="*/ 2716277 h 2746388"/>
              <a:gd name="connsiteX12" fmla="*/ 103575 w 1930979"/>
              <a:gd name="connsiteY12" fmla="*/ 2668224 h 2746388"/>
              <a:gd name="connsiteX13" fmla="*/ 2650 w 1930979"/>
              <a:gd name="connsiteY13" fmla="*/ 1826591 h 2746388"/>
              <a:gd name="connsiteX14" fmla="*/ 150932 w 1930979"/>
              <a:gd name="connsiteY14" fmla="*/ 1233465 h 2746388"/>
              <a:gd name="connsiteX15" fmla="*/ 113860 w 1930979"/>
              <a:gd name="connsiteY15" fmla="*/ 1085185 h 2746388"/>
              <a:gd name="connsiteX16" fmla="*/ 373353 w 1930979"/>
              <a:gd name="connsiteY16" fmla="*/ 652698 h 2746388"/>
              <a:gd name="connsiteX17" fmla="*/ 360996 w 1930979"/>
              <a:gd name="connsiteY17" fmla="*/ 430277 h 2746388"/>
              <a:gd name="connsiteX18" fmla="*/ 471215 w 1930979"/>
              <a:gd name="connsiteY18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33007 w 1930979"/>
              <a:gd name="connsiteY2" fmla="*/ 446633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263213 h 2746388"/>
              <a:gd name="connsiteX1" fmla="*/ 1632270 w 1930979"/>
              <a:gd name="connsiteY1" fmla="*/ 7697 h 2746388"/>
              <a:gd name="connsiteX2" fmla="*/ 1694790 w 1930979"/>
              <a:gd name="connsiteY2" fmla="*/ 434276 h 2746388"/>
              <a:gd name="connsiteX3" fmla="*/ 1801625 w 1930979"/>
              <a:gd name="connsiteY3" fmla="*/ 609330 h 2746388"/>
              <a:gd name="connsiteX4" fmla="*/ 1917947 w 1930979"/>
              <a:gd name="connsiteY4" fmla="*/ 961617 h 2746388"/>
              <a:gd name="connsiteX5" fmla="*/ 1892048 w 1930979"/>
              <a:gd name="connsiteY5" fmla="*/ 1505193 h 2746388"/>
              <a:gd name="connsiteX6" fmla="*/ 1621385 w 1930979"/>
              <a:gd name="connsiteY6" fmla="*/ 1913087 h 2746388"/>
              <a:gd name="connsiteX7" fmla="*/ 1062150 w 1930979"/>
              <a:gd name="connsiteY7" fmla="*/ 2272859 h 2746388"/>
              <a:gd name="connsiteX8" fmla="*/ 744055 w 1930979"/>
              <a:gd name="connsiteY8" fmla="*/ 2432072 h 2746388"/>
              <a:gd name="connsiteX9" fmla="*/ 330528 w 1930979"/>
              <a:gd name="connsiteY9" fmla="*/ 2598640 h 2746388"/>
              <a:gd name="connsiteX10" fmla="*/ 237428 w 1930979"/>
              <a:gd name="connsiteY10" fmla="*/ 2716277 h 2746388"/>
              <a:gd name="connsiteX11" fmla="*/ 103575 w 1930979"/>
              <a:gd name="connsiteY11" fmla="*/ 2668224 h 2746388"/>
              <a:gd name="connsiteX12" fmla="*/ 2650 w 1930979"/>
              <a:gd name="connsiteY12" fmla="*/ 1826591 h 2746388"/>
              <a:gd name="connsiteX13" fmla="*/ 150932 w 1930979"/>
              <a:gd name="connsiteY13" fmla="*/ 1233465 h 2746388"/>
              <a:gd name="connsiteX14" fmla="*/ 113860 w 1930979"/>
              <a:gd name="connsiteY14" fmla="*/ 1085185 h 2746388"/>
              <a:gd name="connsiteX15" fmla="*/ 373353 w 1930979"/>
              <a:gd name="connsiteY15" fmla="*/ 652698 h 2746388"/>
              <a:gd name="connsiteX16" fmla="*/ 360996 w 1930979"/>
              <a:gd name="connsiteY16" fmla="*/ 430277 h 2746388"/>
              <a:gd name="connsiteX17" fmla="*/ 471215 w 1930979"/>
              <a:gd name="connsiteY17" fmla="*/ 263213 h 2746388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694790 w 1930979"/>
              <a:gd name="connsiteY2" fmla="*/ 1330977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59914 h 3643089"/>
              <a:gd name="connsiteX1" fmla="*/ 1496346 w 1930979"/>
              <a:gd name="connsiteY1" fmla="*/ 2355 h 3643089"/>
              <a:gd name="connsiteX2" fmla="*/ 1719504 w 1930979"/>
              <a:gd name="connsiteY2" fmla="*/ 1318620 h 3643089"/>
              <a:gd name="connsiteX3" fmla="*/ 1801625 w 1930979"/>
              <a:gd name="connsiteY3" fmla="*/ 1506031 h 3643089"/>
              <a:gd name="connsiteX4" fmla="*/ 1917947 w 1930979"/>
              <a:gd name="connsiteY4" fmla="*/ 1858318 h 3643089"/>
              <a:gd name="connsiteX5" fmla="*/ 1892048 w 1930979"/>
              <a:gd name="connsiteY5" fmla="*/ 2401894 h 3643089"/>
              <a:gd name="connsiteX6" fmla="*/ 1621385 w 1930979"/>
              <a:gd name="connsiteY6" fmla="*/ 2809788 h 3643089"/>
              <a:gd name="connsiteX7" fmla="*/ 1062150 w 1930979"/>
              <a:gd name="connsiteY7" fmla="*/ 3169560 h 3643089"/>
              <a:gd name="connsiteX8" fmla="*/ 744055 w 1930979"/>
              <a:gd name="connsiteY8" fmla="*/ 3328773 h 3643089"/>
              <a:gd name="connsiteX9" fmla="*/ 330528 w 1930979"/>
              <a:gd name="connsiteY9" fmla="*/ 3495341 h 3643089"/>
              <a:gd name="connsiteX10" fmla="*/ 237428 w 1930979"/>
              <a:gd name="connsiteY10" fmla="*/ 3612978 h 3643089"/>
              <a:gd name="connsiteX11" fmla="*/ 103575 w 1930979"/>
              <a:gd name="connsiteY11" fmla="*/ 3564925 h 3643089"/>
              <a:gd name="connsiteX12" fmla="*/ 2650 w 1930979"/>
              <a:gd name="connsiteY12" fmla="*/ 2723292 h 3643089"/>
              <a:gd name="connsiteX13" fmla="*/ 150932 w 1930979"/>
              <a:gd name="connsiteY13" fmla="*/ 2130166 h 3643089"/>
              <a:gd name="connsiteX14" fmla="*/ 113860 w 1930979"/>
              <a:gd name="connsiteY14" fmla="*/ 1981886 h 3643089"/>
              <a:gd name="connsiteX15" fmla="*/ 373353 w 1930979"/>
              <a:gd name="connsiteY15" fmla="*/ 1549399 h 3643089"/>
              <a:gd name="connsiteX16" fmla="*/ 360996 w 1930979"/>
              <a:gd name="connsiteY16" fmla="*/ 1326978 h 3643089"/>
              <a:gd name="connsiteX17" fmla="*/ 471215 w 1930979"/>
              <a:gd name="connsiteY17" fmla="*/ 1159914 h 3643089"/>
              <a:gd name="connsiteX0" fmla="*/ 471215 w 1930979"/>
              <a:gd name="connsiteY0" fmla="*/ 1164613 h 3647788"/>
              <a:gd name="connsiteX1" fmla="*/ 1496346 w 1930979"/>
              <a:gd name="connsiteY1" fmla="*/ 7054 h 3647788"/>
              <a:gd name="connsiteX2" fmla="*/ 1473106 w 1930979"/>
              <a:gd name="connsiteY2" fmla="*/ 726197 h 3647788"/>
              <a:gd name="connsiteX3" fmla="*/ 1719504 w 1930979"/>
              <a:gd name="connsiteY3" fmla="*/ 1323319 h 3647788"/>
              <a:gd name="connsiteX4" fmla="*/ 1801625 w 1930979"/>
              <a:gd name="connsiteY4" fmla="*/ 1510730 h 3647788"/>
              <a:gd name="connsiteX5" fmla="*/ 1917947 w 1930979"/>
              <a:gd name="connsiteY5" fmla="*/ 1863017 h 3647788"/>
              <a:gd name="connsiteX6" fmla="*/ 1892048 w 1930979"/>
              <a:gd name="connsiteY6" fmla="*/ 2406593 h 3647788"/>
              <a:gd name="connsiteX7" fmla="*/ 1621385 w 1930979"/>
              <a:gd name="connsiteY7" fmla="*/ 2814487 h 3647788"/>
              <a:gd name="connsiteX8" fmla="*/ 1062150 w 1930979"/>
              <a:gd name="connsiteY8" fmla="*/ 3174259 h 3647788"/>
              <a:gd name="connsiteX9" fmla="*/ 744055 w 1930979"/>
              <a:gd name="connsiteY9" fmla="*/ 3333472 h 3647788"/>
              <a:gd name="connsiteX10" fmla="*/ 330528 w 1930979"/>
              <a:gd name="connsiteY10" fmla="*/ 3500040 h 3647788"/>
              <a:gd name="connsiteX11" fmla="*/ 237428 w 1930979"/>
              <a:gd name="connsiteY11" fmla="*/ 3617677 h 3647788"/>
              <a:gd name="connsiteX12" fmla="*/ 103575 w 1930979"/>
              <a:gd name="connsiteY12" fmla="*/ 3569624 h 3647788"/>
              <a:gd name="connsiteX13" fmla="*/ 2650 w 1930979"/>
              <a:gd name="connsiteY13" fmla="*/ 2727991 h 3647788"/>
              <a:gd name="connsiteX14" fmla="*/ 150932 w 1930979"/>
              <a:gd name="connsiteY14" fmla="*/ 2134865 h 3647788"/>
              <a:gd name="connsiteX15" fmla="*/ 113860 w 1930979"/>
              <a:gd name="connsiteY15" fmla="*/ 1986585 h 3647788"/>
              <a:gd name="connsiteX16" fmla="*/ 373353 w 1930979"/>
              <a:gd name="connsiteY16" fmla="*/ 1554098 h 3647788"/>
              <a:gd name="connsiteX17" fmla="*/ 360996 w 1930979"/>
              <a:gd name="connsiteY17" fmla="*/ 1331677 h 3647788"/>
              <a:gd name="connsiteX18" fmla="*/ 471215 w 1930979"/>
              <a:gd name="connsiteY18" fmla="*/ 1164613 h 3647788"/>
              <a:gd name="connsiteX0" fmla="*/ 471215 w 1930979"/>
              <a:gd name="connsiteY0" fmla="*/ 1164351 h 3647526"/>
              <a:gd name="connsiteX1" fmla="*/ 1496346 w 1930979"/>
              <a:gd name="connsiteY1" fmla="*/ 6792 h 3647526"/>
              <a:gd name="connsiteX2" fmla="*/ 1646101 w 1930979"/>
              <a:gd name="connsiteY2" fmla="*/ 750648 h 3647526"/>
              <a:gd name="connsiteX3" fmla="*/ 1719504 w 1930979"/>
              <a:gd name="connsiteY3" fmla="*/ 1323057 h 3647526"/>
              <a:gd name="connsiteX4" fmla="*/ 1801625 w 1930979"/>
              <a:gd name="connsiteY4" fmla="*/ 1510468 h 3647526"/>
              <a:gd name="connsiteX5" fmla="*/ 1917947 w 1930979"/>
              <a:gd name="connsiteY5" fmla="*/ 1862755 h 3647526"/>
              <a:gd name="connsiteX6" fmla="*/ 1892048 w 1930979"/>
              <a:gd name="connsiteY6" fmla="*/ 2406331 h 3647526"/>
              <a:gd name="connsiteX7" fmla="*/ 1621385 w 1930979"/>
              <a:gd name="connsiteY7" fmla="*/ 2814225 h 3647526"/>
              <a:gd name="connsiteX8" fmla="*/ 1062150 w 1930979"/>
              <a:gd name="connsiteY8" fmla="*/ 3173997 h 3647526"/>
              <a:gd name="connsiteX9" fmla="*/ 744055 w 1930979"/>
              <a:gd name="connsiteY9" fmla="*/ 3333210 h 3647526"/>
              <a:gd name="connsiteX10" fmla="*/ 330528 w 1930979"/>
              <a:gd name="connsiteY10" fmla="*/ 3499778 h 3647526"/>
              <a:gd name="connsiteX11" fmla="*/ 237428 w 1930979"/>
              <a:gd name="connsiteY11" fmla="*/ 3617415 h 3647526"/>
              <a:gd name="connsiteX12" fmla="*/ 103575 w 1930979"/>
              <a:gd name="connsiteY12" fmla="*/ 3569362 h 3647526"/>
              <a:gd name="connsiteX13" fmla="*/ 2650 w 1930979"/>
              <a:gd name="connsiteY13" fmla="*/ 2727729 h 3647526"/>
              <a:gd name="connsiteX14" fmla="*/ 150932 w 1930979"/>
              <a:gd name="connsiteY14" fmla="*/ 2134603 h 3647526"/>
              <a:gd name="connsiteX15" fmla="*/ 113860 w 1930979"/>
              <a:gd name="connsiteY15" fmla="*/ 1986323 h 3647526"/>
              <a:gd name="connsiteX16" fmla="*/ 373353 w 1930979"/>
              <a:gd name="connsiteY16" fmla="*/ 1553836 h 3647526"/>
              <a:gd name="connsiteX17" fmla="*/ 360996 w 1930979"/>
              <a:gd name="connsiteY17" fmla="*/ 1331415 h 3647526"/>
              <a:gd name="connsiteX18" fmla="*/ 471215 w 1930979"/>
              <a:gd name="connsiteY18" fmla="*/ 1164351 h 3647526"/>
              <a:gd name="connsiteX0" fmla="*/ 471215 w 1930979"/>
              <a:gd name="connsiteY0" fmla="*/ 1233262 h 3716437"/>
              <a:gd name="connsiteX1" fmla="*/ 1496346 w 1930979"/>
              <a:gd name="connsiteY1" fmla="*/ 75703 h 3716437"/>
              <a:gd name="connsiteX2" fmla="*/ 1683171 w 1930979"/>
              <a:gd name="connsiteY2" fmla="*/ 189365 h 3716437"/>
              <a:gd name="connsiteX3" fmla="*/ 1646101 w 1930979"/>
              <a:gd name="connsiteY3" fmla="*/ 819559 h 3716437"/>
              <a:gd name="connsiteX4" fmla="*/ 1719504 w 1930979"/>
              <a:gd name="connsiteY4" fmla="*/ 1391968 h 3716437"/>
              <a:gd name="connsiteX5" fmla="*/ 1801625 w 1930979"/>
              <a:gd name="connsiteY5" fmla="*/ 1579379 h 3716437"/>
              <a:gd name="connsiteX6" fmla="*/ 1917947 w 1930979"/>
              <a:gd name="connsiteY6" fmla="*/ 1931666 h 3716437"/>
              <a:gd name="connsiteX7" fmla="*/ 1892048 w 1930979"/>
              <a:gd name="connsiteY7" fmla="*/ 2475242 h 3716437"/>
              <a:gd name="connsiteX8" fmla="*/ 1621385 w 1930979"/>
              <a:gd name="connsiteY8" fmla="*/ 2883136 h 3716437"/>
              <a:gd name="connsiteX9" fmla="*/ 1062150 w 1930979"/>
              <a:gd name="connsiteY9" fmla="*/ 3242908 h 3716437"/>
              <a:gd name="connsiteX10" fmla="*/ 744055 w 1930979"/>
              <a:gd name="connsiteY10" fmla="*/ 3402121 h 3716437"/>
              <a:gd name="connsiteX11" fmla="*/ 330528 w 1930979"/>
              <a:gd name="connsiteY11" fmla="*/ 3568689 h 3716437"/>
              <a:gd name="connsiteX12" fmla="*/ 237428 w 1930979"/>
              <a:gd name="connsiteY12" fmla="*/ 3686326 h 3716437"/>
              <a:gd name="connsiteX13" fmla="*/ 103575 w 1930979"/>
              <a:gd name="connsiteY13" fmla="*/ 3638273 h 3716437"/>
              <a:gd name="connsiteX14" fmla="*/ 2650 w 1930979"/>
              <a:gd name="connsiteY14" fmla="*/ 2796640 h 3716437"/>
              <a:gd name="connsiteX15" fmla="*/ 150932 w 1930979"/>
              <a:gd name="connsiteY15" fmla="*/ 2203514 h 3716437"/>
              <a:gd name="connsiteX16" fmla="*/ 113860 w 1930979"/>
              <a:gd name="connsiteY16" fmla="*/ 2055234 h 3716437"/>
              <a:gd name="connsiteX17" fmla="*/ 373353 w 1930979"/>
              <a:gd name="connsiteY17" fmla="*/ 1622747 h 3716437"/>
              <a:gd name="connsiteX18" fmla="*/ 360996 w 1930979"/>
              <a:gd name="connsiteY18" fmla="*/ 1400326 h 3716437"/>
              <a:gd name="connsiteX19" fmla="*/ 471215 w 1930979"/>
              <a:gd name="connsiteY19" fmla="*/ 1233262 h 3716437"/>
              <a:gd name="connsiteX0" fmla="*/ 471215 w 1930979"/>
              <a:gd name="connsiteY0" fmla="*/ 1157792 h 3640967"/>
              <a:gd name="connsiteX1" fmla="*/ 1199784 w 1930979"/>
              <a:gd name="connsiteY1" fmla="*/ 111444 h 3640967"/>
              <a:gd name="connsiteX2" fmla="*/ 1683171 w 1930979"/>
              <a:gd name="connsiteY2" fmla="*/ 113895 h 3640967"/>
              <a:gd name="connsiteX3" fmla="*/ 1646101 w 1930979"/>
              <a:gd name="connsiteY3" fmla="*/ 744089 h 3640967"/>
              <a:gd name="connsiteX4" fmla="*/ 1719504 w 1930979"/>
              <a:gd name="connsiteY4" fmla="*/ 1316498 h 3640967"/>
              <a:gd name="connsiteX5" fmla="*/ 1801625 w 1930979"/>
              <a:gd name="connsiteY5" fmla="*/ 1503909 h 3640967"/>
              <a:gd name="connsiteX6" fmla="*/ 1917947 w 1930979"/>
              <a:gd name="connsiteY6" fmla="*/ 1856196 h 3640967"/>
              <a:gd name="connsiteX7" fmla="*/ 1892048 w 1930979"/>
              <a:gd name="connsiteY7" fmla="*/ 2399772 h 3640967"/>
              <a:gd name="connsiteX8" fmla="*/ 1621385 w 1930979"/>
              <a:gd name="connsiteY8" fmla="*/ 2807666 h 3640967"/>
              <a:gd name="connsiteX9" fmla="*/ 1062150 w 1930979"/>
              <a:gd name="connsiteY9" fmla="*/ 3167438 h 3640967"/>
              <a:gd name="connsiteX10" fmla="*/ 744055 w 1930979"/>
              <a:gd name="connsiteY10" fmla="*/ 3326651 h 3640967"/>
              <a:gd name="connsiteX11" fmla="*/ 330528 w 1930979"/>
              <a:gd name="connsiteY11" fmla="*/ 3493219 h 3640967"/>
              <a:gd name="connsiteX12" fmla="*/ 237428 w 1930979"/>
              <a:gd name="connsiteY12" fmla="*/ 3610856 h 3640967"/>
              <a:gd name="connsiteX13" fmla="*/ 103575 w 1930979"/>
              <a:gd name="connsiteY13" fmla="*/ 3562803 h 3640967"/>
              <a:gd name="connsiteX14" fmla="*/ 2650 w 1930979"/>
              <a:gd name="connsiteY14" fmla="*/ 2721170 h 3640967"/>
              <a:gd name="connsiteX15" fmla="*/ 150932 w 1930979"/>
              <a:gd name="connsiteY15" fmla="*/ 2128044 h 3640967"/>
              <a:gd name="connsiteX16" fmla="*/ 113860 w 1930979"/>
              <a:gd name="connsiteY16" fmla="*/ 1979764 h 3640967"/>
              <a:gd name="connsiteX17" fmla="*/ 373353 w 1930979"/>
              <a:gd name="connsiteY17" fmla="*/ 1547277 h 3640967"/>
              <a:gd name="connsiteX18" fmla="*/ 360996 w 1930979"/>
              <a:gd name="connsiteY18" fmla="*/ 1324856 h 3640967"/>
              <a:gd name="connsiteX19" fmla="*/ 471215 w 1930979"/>
              <a:gd name="connsiteY19" fmla="*/ 1157792 h 3640967"/>
              <a:gd name="connsiteX0" fmla="*/ 471215 w 1930979"/>
              <a:gd name="connsiteY0" fmla="*/ 1157792 h 3640967"/>
              <a:gd name="connsiteX1" fmla="*/ 719344 w 1930979"/>
              <a:gd name="connsiteY1" fmla="*/ 571096 h 3640967"/>
              <a:gd name="connsiteX2" fmla="*/ 1199784 w 1930979"/>
              <a:gd name="connsiteY2" fmla="*/ 111444 h 3640967"/>
              <a:gd name="connsiteX3" fmla="*/ 1683171 w 1930979"/>
              <a:gd name="connsiteY3" fmla="*/ 113895 h 3640967"/>
              <a:gd name="connsiteX4" fmla="*/ 1646101 w 1930979"/>
              <a:gd name="connsiteY4" fmla="*/ 744089 h 3640967"/>
              <a:gd name="connsiteX5" fmla="*/ 1719504 w 1930979"/>
              <a:gd name="connsiteY5" fmla="*/ 1316498 h 3640967"/>
              <a:gd name="connsiteX6" fmla="*/ 1801625 w 1930979"/>
              <a:gd name="connsiteY6" fmla="*/ 1503909 h 3640967"/>
              <a:gd name="connsiteX7" fmla="*/ 1917947 w 1930979"/>
              <a:gd name="connsiteY7" fmla="*/ 1856196 h 3640967"/>
              <a:gd name="connsiteX8" fmla="*/ 1892048 w 1930979"/>
              <a:gd name="connsiteY8" fmla="*/ 2399772 h 3640967"/>
              <a:gd name="connsiteX9" fmla="*/ 1621385 w 1930979"/>
              <a:gd name="connsiteY9" fmla="*/ 2807666 h 3640967"/>
              <a:gd name="connsiteX10" fmla="*/ 1062150 w 1930979"/>
              <a:gd name="connsiteY10" fmla="*/ 3167438 h 3640967"/>
              <a:gd name="connsiteX11" fmla="*/ 744055 w 1930979"/>
              <a:gd name="connsiteY11" fmla="*/ 3326651 h 3640967"/>
              <a:gd name="connsiteX12" fmla="*/ 330528 w 1930979"/>
              <a:gd name="connsiteY12" fmla="*/ 3493219 h 3640967"/>
              <a:gd name="connsiteX13" fmla="*/ 237428 w 1930979"/>
              <a:gd name="connsiteY13" fmla="*/ 3610856 h 3640967"/>
              <a:gd name="connsiteX14" fmla="*/ 103575 w 1930979"/>
              <a:gd name="connsiteY14" fmla="*/ 3562803 h 3640967"/>
              <a:gd name="connsiteX15" fmla="*/ 2650 w 1930979"/>
              <a:gd name="connsiteY15" fmla="*/ 2721170 h 3640967"/>
              <a:gd name="connsiteX16" fmla="*/ 150932 w 1930979"/>
              <a:gd name="connsiteY16" fmla="*/ 2128044 h 3640967"/>
              <a:gd name="connsiteX17" fmla="*/ 113860 w 1930979"/>
              <a:gd name="connsiteY17" fmla="*/ 1979764 h 3640967"/>
              <a:gd name="connsiteX18" fmla="*/ 373353 w 1930979"/>
              <a:gd name="connsiteY18" fmla="*/ 1547277 h 3640967"/>
              <a:gd name="connsiteX19" fmla="*/ 360996 w 1930979"/>
              <a:gd name="connsiteY19" fmla="*/ 1324856 h 3640967"/>
              <a:gd name="connsiteX20" fmla="*/ 471215 w 1930979"/>
              <a:gd name="connsiteY20" fmla="*/ 1157792 h 3640967"/>
              <a:gd name="connsiteX0" fmla="*/ 471215 w 2190016"/>
              <a:gd name="connsiteY0" fmla="*/ 1157792 h 3640967"/>
              <a:gd name="connsiteX1" fmla="*/ 719344 w 2190016"/>
              <a:gd name="connsiteY1" fmla="*/ 571096 h 3640967"/>
              <a:gd name="connsiteX2" fmla="*/ 1199784 w 2190016"/>
              <a:gd name="connsiteY2" fmla="*/ 111444 h 3640967"/>
              <a:gd name="connsiteX3" fmla="*/ 1683171 w 2190016"/>
              <a:gd name="connsiteY3" fmla="*/ 113895 h 3640967"/>
              <a:gd name="connsiteX4" fmla="*/ 1646101 w 2190016"/>
              <a:gd name="connsiteY4" fmla="*/ 744089 h 3640967"/>
              <a:gd name="connsiteX5" fmla="*/ 2189798 w 2190016"/>
              <a:gd name="connsiteY5" fmla="*/ 472242 h 3640967"/>
              <a:gd name="connsiteX6" fmla="*/ 1719504 w 2190016"/>
              <a:gd name="connsiteY6" fmla="*/ 1316498 h 3640967"/>
              <a:gd name="connsiteX7" fmla="*/ 1801625 w 2190016"/>
              <a:gd name="connsiteY7" fmla="*/ 1503909 h 3640967"/>
              <a:gd name="connsiteX8" fmla="*/ 1917947 w 2190016"/>
              <a:gd name="connsiteY8" fmla="*/ 1856196 h 3640967"/>
              <a:gd name="connsiteX9" fmla="*/ 1892048 w 2190016"/>
              <a:gd name="connsiteY9" fmla="*/ 2399772 h 3640967"/>
              <a:gd name="connsiteX10" fmla="*/ 1621385 w 2190016"/>
              <a:gd name="connsiteY10" fmla="*/ 2807666 h 3640967"/>
              <a:gd name="connsiteX11" fmla="*/ 1062150 w 2190016"/>
              <a:gd name="connsiteY11" fmla="*/ 3167438 h 3640967"/>
              <a:gd name="connsiteX12" fmla="*/ 744055 w 2190016"/>
              <a:gd name="connsiteY12" fmla="*/ 3326651 h 3640967"/>
              <a:gd name="connsiteX13" fmla="*/ 330528 w 2190016"/>
              <a:gd name="connsiteY13" fmla="*/ 3493219 h 3640967"/>
              <a:gd name="connsiteX14" fmla="*/ 237428 w 2190016"/>
              <a:gd name="connsiteY14" fmla="*/ 3610856 h 3640967"/>
              <a:gd name="connsiteX15" fmla="*/ 103575 w 2190016"/>
              <a:gd name="connsiteY15" fmla="*/ 3562803 h 3640967"/>
              <a:gd name="connsiteX16" fmla="*/ 2650 w 2190016"/>
              <a:gd name="connsiteY16" fmla="*/ 2721170 h 3640967"/>
              <a:gd name="connsiteX17" fmla="*/ 150932 w 2190016"/>
              <a:gd name="connsiteY17" fmla="*/ 2128044 h 3640967"/>
              <a:gd name="connsiteX18" fmla="*/ 113860 w 2190016"/>
              <a:gd name="connsiteY18" fmla="*/ 1979764 h 3640967"/>
              <a:gd name="connsiteX19" fmla="*/ 373353 w 2190016"/>
              <a:gd name="connsiteY19" fmla="*/ 1547277 h 3640967"/>
              <a:gd name="connsiteX20" fmla="*/ 360996 w 2190016"/>
              <a:gd name="connsiteY20" fmla="*/ 1324856 h 3640967"/>
              <a:gd name="connsiteX21" fmla="*/ 471215 w 2190016"/>
              <a:gd name="connsiteY21" fmla="*/ 1157792 h 3640967"/>
              <a:gd name="connsiteX0" fmla="*/ 471215 w 2190001"/>
              <a:gd name="connsiteY0" fmla="*/ 1157792 h 3640967"/>
              <a:gd name="connsiteX1" fmla="*/ 719344 w 2190001"/>
              <a:gd name="connsiteY1" fmla="*/ 571096 h 3640967"/>
              <a:gd name="connsiteX2" fmla="*/ 1199784 w 2190001"/>
              <a:gd name="connsiteY2" fmla="*/ 111444 h 3640967"/>
              <a:gd name="connsiteX3" fmla="*/ 1683171 w 2190001"/>
              <a:gd name="connsiteY3" fmla="*/ 113895 h 3640967"/>
              <a:gd name="connsiteX4" fmla="*/ 1646101 w 2190001"/>
              <a:gd name="connsiteY4" fmla="*/ 744089 h 3640967"/>
              <a:gd name="connsiteX5" fmla="*/ 2189798 w 2190001"/>
              <a:gd name="connsiteY5" fmla="*/ 472242 h 3640967"/>
              <a:gd name="connsiteX6" fmla="*/ 1682434 w 2190001"/>
              <a:gd name="connsiteY6" fmla="*/ 1192930 h 3640967"/>
              <a:gd name="connsiteX7" fmla="*/ 1801625 w 2190001"/>
              <a:gd name="connsiteY7" fmla="*/ 1503909 h 3640967"/>
              <a:gd name="connsiteX8" fmla="*/ 1917947 w 2190001"/>
              <a:gd name="connsiteY8" fmla="*/ 1856196 h 3640967"/>
              <a:gd name="connsiteX9" fmla="*/ 1892048 w 2190001"/>
              <a:gd name="connsiteY9" fmla="*/ 2399772 h 3640967"/>
              <a:gd name="connsiteX10" fmla="*/ 1621385 w 2190001"/>
              <a:gd name="connsiteY10" fmla="*/ 2807666 h 3640967"/>
              <a:gd name="connsiteX11" fmla="*/ 1062150 w 2190001"/>
              <a:gd name="connsiteY11" fmla="*/ 3167438 h 3640967"/>
              <a:gd name="connsiteX12" fmla="*/ 744055 w 2190001"/>
              <a:gd name="connsiteY12" fmla="*/ 3326651 h 3640967"/>
              <a:gd name="connsiteX13" fmla="*/ 330528 w 2190001"/>
              <a:gd name="connsiteY13" fmla="*/ 3493219 h 3640967"/>
              <a:gd name="connsiteX14" fmla="*/ 237428 w 2190001"/>
              <a:gd name="connsiteY14" fmla="*/ 3610856 h 3640967"/>
              <a:gd name="connsiteX15" fmla="*/ 103575 w 2190001"/>
              <a:gd name="connsiteY15" fmla="*/ 3562803 h 3640967"/>
              <a:gd name="connsiteX16" fmla="*/ 2650 w 2190001"/>
              <a:gd name="connsiteY16" fmla="*/ 2721170 h 3640967"/>
              <a:gd name="connsiteX17" fmla="*/ 150932 w 2190001"/>
              <a:gd name="connsiteY17" fmla="*/ 2128044 h 3640967"/>
              <a:gd name="connsiteX18" fmla="*/ 113860 w 2190001"/>
              <a:gd name="connsiteY18" fmla="*/ 1979764 h 3640967"/>
              <a:gd name="connsiteX19" fmla="*/ 373353 w 2190001"/>
              <a:gd name="connsiteY19" fmla="*/ 1547277 h 3640967"/>
              <a:gd name="connsiteX20" fmla="*/ 360996 w 2190001"/>
              <a:gd name="connsiteY20" fmla="*/ 1324856 h 3640967"/>
              <a:gd name="connsiteX21" fmla="*/ 471215 w 2190001"/>
              <a:gd name="connsiteY21" fmla="*/ 1157792 h 3640967"/>
              <a:gd name="connsiteX0" fmla="*/ 471215 w 2189992"/>
              <a:gd name="connsiteY0" fmla="*/ 1157792 h 3640967"/>
              <a:gd name="connsiteX1" fmla="*/ 719344 w 2189992"/>
              <a:gd name="connsiteY1" fmla="*/ 571096 h 3640967"/>
              <a:gd name="connsiteX2" fmla="*/ 1199784 w 2189992"/>
              <a:gd name="connsiteY2" fmla="*/ 111444 h 3640967"/>
              <a:gd name="connsiteX3" fmla="*/ 1683171 w 2189992"/>
              <a:gd name="connsiteY3" fmla="*/ 113895 h 3640967"/>
              <a:gd name="connsiteX4" fmla="*/ 1646101 w 2189992"/>
              <a:gd name="connsiteY4" fmla="*/ 744089 h 3640967"/>
              <a:gd name="connsiteX5" fmla="*/ 2189798 w 2189992"/>
              <a:gd name="connsiteY5" fmla="*/ 472242 h 3640967"/>
              <a:gd name="connsiteX6" fmla="*/ 1657720 w 2189992"/>
              <a:gd name="connsiteY6" fmla="*/ 1106433 h 3640967"/>
              <a:gd name="connsiteX7" fmla="*/ 1801625 w 2189992"/>
              <a:gd name="connsiteY7" fmla="*/ 1503909 h 3640967"/>
              <a:gd name="connsiteX8" fmla="*/ 1917947 w 2189992"/>
              <a:gd name="connsiteY8" fmla="*/ 1856196 h 3640967"/>
              <a:gd name="connsiteX9" fmla="*/ 1892048 w 2189992"/>
              <a:gd name="connsiteY9" fmla="*/ 2399772 h 3640967"/>
              <a:gd name="connsiteX10" fmla="*/ 1621385 w 2189992"/>
              <a:gd name="connsiteY10" fmla="*/ 2807666 h 3640967"/>
              <a:gd name="connsiteX11" fmla="*/ 1062150 w 2189992"/>
              <a:gd name="connsiteY11" fmla="*/ 3167438 h 3640967"/>
              <a:gd name="connsiteX12" fmla="*/ 744055 w 2189992"/>
              <a:gd name="connsiteY12" fmla="*/ 3326651 h 3640967"/>
              <a:gd name="connsiteX13" fmla="*/ 330528 w 2189992"/>
              <a:gd name="connsiteY13" fmla="*/ 3493219 h 3640967"/>
              <a:gd name="connsiteX14" fmla="*/ 237428 w 2189992"/>
              <a:gd name="connsiteY14" fmla="*/ 3610856 h 3640967"/>
              <a:gd name="connsiteX15" fmla="*/ 103575 w 2189992"/>
              <a:gd name="connsiteY15" fmla="*/ 3562803 h 3640967"/>
              <a:gd name="connsiteX16" fmla="*/ 2650 w 2189992"/>
              <a:gd name="connsiteY16" fmla="*/ 2721170 h 3640967"/>
              <a:gd name="connsiteX17" fmla="*/ 150932 w 2189992"/>
              <a:gd name="connsiteY17" fmla="*/ 2128044 h 3640967"/>
              <a:gd name="connsiteX18" fmla="*/ 113860 w 2189992"/>
              <a:gd name="connsiteY18" fmla="*/ 1979764 h 3640967"/>
              <a:gd name="connsiteX19" fmla="*/ 373353 w 2189992"/>
              <a:gd name="connsiteY19" fmla="*/ 1547277 h 3640967"/>
              <a:gd name="connsiteX20" fmla="*/ 360996 w 2189992"/>
              <a:gd name="connsiteY20" fmla="*/ 1324856 h 3640967"/>
              <a:gd name="connsiteX21" fmla="*/ 471215 w 2189992"/>
              <a:gd name="connsiteY21" fmla="*/ 1157792 h 3640967"/>
              <a:gd name="connsiteX0" fmla="*/ 471215 w 2190036"/>
              <a:gd name="connsiteY0" fmla="*/ 1157792 h 3640967"/>
              <a:gd name="connsiteX1" fmla="*/ 719344 w 2190036"/>
              <a:gd name="connsiteY1" fmla="*/ 571096 h 3640967"/>
              <a:gd name="connsiteX2" fmla="*/ 1199784 w 2190036"/>
              <a:gd name="connsiteY2" fmla="*/ 111444 h 3640967"/>
              <a:gd name="connsiteX3" fmla="*/ 1683171 w 2190036"/>
              <a:gd name="connsiteY3" fmla="*/ 113895 h 3640967"/>
              <a:gd name="connsiteX4" fmla="*/ 1646101 w 2190036"/>
              <a:gd name="connsiteY4" fmla="*/ 744089 h 3640967"/>
              <a:gd name="connsiteX5" fmla="*/ 2189798 w 2190036"/>
              <a:gd name="connsiteY5" fmla="*/ 472242 h 3640967"/>
              <a:gd name="connsiteX6" fmla="*/ 1657720 w 2190036"/>
              <a:gd name="connsiteY6" fmla="*/ 1106433 h 3640967"/>
              <a:gd name="connsiteX7" fmla="*/ 1695528 w 2190036"/>
              <a:gd name="connsiteY7" fmla="*/ 1213648 h 3640967"/>
              <a:gd name="connsiteX8" fmla="*/ 1801625 w 2190036"/>
              <a:gd name="connsiteY8" fmla="*/ 1503909 h 3640967"/>
              <a:gd name="connsiteX9" fmla="*/ 1917947 w 2190036"/>
              <a:gd name="connsiteY9" fmla="*/ 1856196 h 3640967"/>
              <a:gd name="connsiteX10" fmla="*/ 1892048 w 2190036"/>
              <a:gd name="connsiteY10" fmla="*/ 2399772 h 3640967"/>
              <a:gd name="connsiteX11" fmla="*/ 1621385 w 2190036"/>
              <a:gd name="connsiteY11" fmla="*/ 2807666 h 3640967"/>
              <a:gd name="connsiteX12" fmla="*/ 1062150 w 2190036"/>
              <a:gd name="connsiteY12" fmla="*/ 3167438 h 3640967"/>
              <a:gd name="connsiteX13" fmla="*/ 744055 w 2190036"/>
              <a:gd name="connsiteY13" fmla="*/ 3326651 h 3640967"/>
              <a:gd name="connsiteX14" fmla="*/ 330528 w 2190036"/>
              <a:gd name="connsiteY14" fmla="*/ 3493219 h 3640967"/>
              <a:gd name="connsiteX15" fmla="*/ 237428 w 2190036"/>
              <a:gd name="connsiteY15" fmla="*/ 3610856 h 3640967"/>
              <a:gd name="connsiteX16" fmla="*/ 103575 w 2190036"/>
              <a:gd name="connsiteY16" fmla="*/ 3562803 h 3640967"/>
              <a:gd name="connsiteX17" fmla="*/ 2650 w 2190036"/>
              <a:gd name="connsiteY17" fmla="*/ 2721170 h 3640967"/>
              <a:gd name="connsiteX18" fmla="*/ 150932 w 2190036"/>
              <a:gd name="connsiteY18" fmla="*/ 2128044 h 3640967"/>
              <a:gd name="connsiteX19" fmla="*/ 113860 w 2190036"/>
              <a:gd name="connsiteY19" fmla="*/ 1979764 h 3640967"/>
              <a:gd name="connsiteX20" fmla="*/ 373353 w 2190036"/>
              <a:gd name="connsiteY20" fmla="*/ 1547277 h 3640967"/>
              <a:gd name="connsiteX21" fmla="*/ 360996 w 2190036"/>
              <a:gd name="connsiteY21" fmla="*/ 1324856 h 3640967"/>
              <a:gd name="connsiteX22" fmla="*/ 471215 w 2190036"/>
              <a:gd name="connsiteY22" fmla="*/ 1157792 h 3640967"/>
              <a:gd name="connsiteX0" fmla="*/ 471215 w 2192936"/>
              <a:gd name="connsiteY0" fmla="*/ 1157792 h 3640967"/>
              <a:gd name="connsiteX1" fmla="*/ 719344 w 2192936"/>
              <a:gd name="connsiteY1" fmla="*/ 571096 h 3640967"/>
              <a:gd name="connsiteX2" fmla="*/ 1199784 w 2192936"/>
              <a:gd name="connsiteY2" fmla="*/ 111444 h 3640967"/>
              <a:gd name="connsiteX3" fmla="*/ 1683171 w 2192936"/>
              <a:gd name="connsiteY3" fmla="*/ 113895 h 3640967"/>
              <a:gd name="connsiteX4" fmla="*/ 1646101 w 2192936"/>
              <a:gd name="connsiteY4" fmla="*/ 744089 h 3640967"/>
              <a:gd name="connsiteX5" fmla="*/ 2189798 w 2192936"/>
              <a:gd name="connsiteY5" fmla="*/ 472242 h 3640967"/>
              <a:gd name="connsiteX6" fmla="*/ 1868522 w 2192936"/>
              <a:gd name="connsiteY6" fmla="*/ 917085 h 3640967"/>
              <a:gd name="connsiteX7" fmla="*/ 1657720 w 2192936"/>
              <a:gd name="connsiteY7" fmla="*/ 1106433 h 3640967"/>
              <a:gd name="connsiteX8" fmla="*/ 1695528 w 2192936"/>
              <a:gd name="connsiteY8" fmla="*/ 1213648 h 3640967"/>
              <a:gd name="connsiteX9" fmla="*/ 1801625 w 2192936"/>
              <a:gd name="connsiteY9" fmla="*/ 1503909 h 3640967"/>
              <a:gd name="connsiteX10" fmla="*/ 1917947 w 2192936"/>
              <a:gd name="connsiteY10" fmla="*/ 1856196 h 3640967"/>
              <a:gd name="connsiteX11" fmla="*/ 1892048 w 2192936"/>
              <a:gd name="connsiteY11" fmla="*/ 2399772 h 3640967"/>
              <a:gd name="connsiteX12" fmla="*/ 1621385 w 2192936"/>
              <a:gd name="connsiteY12" fmla="*/ 2807666 h 3640967"/>
              <a:gd name="connsiteX13" fmla="*/ 1062150 w 2192936"/>
              <a:gd name="connsiteY13" fmla="*/ 3167438 h 3640967"/>
              <a:gd name="connsiteX14" fmla="*/ 744055 w 2192936"/>
              <a:gd name="connsiteY14" fmla="*/ 3326651 h 3640967"/>
              <a:gd name="connsiteX15" fmla="*/ 330528 w 2192936"/>
              <a:gd name="connsiteY15" fmla="*/ 3493219 h 3640967"/>
              <a:gd name="connsiteX16" fmla="*/ 237428 w 2192936"/>
              <a:gd name="connsiteY16" fmla="*/ 3610856 h 3640967"/>
              <a:gd name="connsiteX17" fmla="*/ 103575 w 2192936"/>
              <a:gd name="connsiteY17" fmla="*/ 3562803 h 3640967"/>
              <a:gd name="connsiteX18" fmla="*/ 2650 w 2192936"/>
              <a:gd name="connsiteY18" fmla="*/ 2721170 h 3640967"/>
              <a:gd name="connsiteX19" fmla="*/ 150932 w 2192936"/>
              <a:gd name="connsiteY19" fmla="*/ 2128044 h 3640967"/>
              <a:gd name="connsiteX20" fmla="*/ 113860 w 2192936"/>
              <a:gd name="connsiteY20" fmla="*/ 1979764 h 3640967"/>
              <a:gd name="connsiteX21" fmla="*/ 373353 w 2192936"/>
              <a:gd name="connsiteY21" fmla="*/ 1547277 h 3640967"/>
              <a:gd name="connsiteX22" fmla="*/ 360996 w 2192936"/>
              <a:gd name="connsiteY22" fmla="*/ 1324856 h 3640967"/>
              <a:gd name="connsiteX23" fmla="*/ 471215 w 2192936"/>
              <a:gd name="connsiteY23" fmla="*/ 1157792 h 3640967"/>
              <a:gd name="connsiteX0" fmla="*/ 471215 w 2191890"/>
              <a:gd name="connsiteY0" fmla="*/ 1157792 h 3640967"/>
              <a:gd name="connsiteX1" fmla="*/ 719344 w 2191890"/>
              <a:gd name="connsiteY1" fmla="*/ 571096 h 3640967"/>
              <a:gd name="connsiteX2" fmla="*/ 1199784 w 2191890"/>
              <a:gd name="connsiteY2" fmla="*/ 111444 h 3640967"/>
              <a:gd name="connsiteX3" fmla="*/ 1683171 w 2191890"/>
              <a:gd name="connsiteY3" fmla="*/ 113895 h 3640967"/>
              <a:gd name="connsiteX4" fmla="*/ 1646101 w 2191890"/>
              <a:gd name="connsiteY4" fmla="*/ 744089 h 3640967"/>
              <a:gd name="connsiteX5" fmla="*/ 1955019 w 2191890"/>
              <a:gd name="connsiteY5" fmla="*/ 509312 h 3640967"/>
              <a:gd name="connsiteX6" fmla="*/ 2189798 w 2191890"/>
              <a:gd name="connsiteY6" fmla="*/ 472242 h 3640967"/>
              <a:gd name="connsiteX7" fmla="*/ 1868522 w 2191890"/>
              <a:gd name="connsiteY7" fmla="*/ 917085 h 3640967"/>
              <a:gd name="connsiteX8" fmla="*/ 1657720 w 2191890"/>
              <a:gd name="connsiteY8" fmla="*/ 1106433 h 3640967"/>
              <a:gd name="connsiteX9" fmla="*/ 1695528 w 2191890"/>
              <a:gd name="connsiteY9" fmla="*/ 1213648 h 3640967"/>
              <a:gd name="connsiteX10" fmla="*/ 1801625 w 2191890"/>
              <a:gd name="connsiteY10" fmla="*/ 1503909 h 3640967"/>
              <a:gd name="connsiteX11" fmla="*/ 1917947 w 2191890"/>
              <a:gd name="connsiteY11" fmla="*/ 1856196 h 3640967"/>
              <a:gd name="connsiteX12" fmla="*/ 1892048 w 2191890"/>
              <a:gd name="connsiteY12" fmla="*/ 2399772 h 3640967"/>
              <a:gd name="connsiteX13" fmla="*/ 1621385 w 2191890"/>
              <a:gd name="connsiteY13" fmla="*/ 2807666 h 3640967"/>
              <a:gd name="connsiteX14" fmla="*/ 1062150 w 2191890"/>
              <a:gd name="connsiteY14" fmla="*/ 3167438 h 3640967"/>
              <a:gd name="connsiteX15" fmla="*/ 744055 w 2191890"/>
              <a:gd name="connsiteY15" fmla="*/ 3326651 h 3640967"/>
              <a:gd name="connsiteX16" fmla="*/ 330528 w 2191890"/>
              <a:gd name="connsiteY16" fmla="*/ 3493219 h 3640967"/>
              <a:gd name="connsiteX17" fmla="*/ 237428 w 2191890"/>
              <a:gd name="connsiteY17" fmla="*/ 3610856 h 3640967"/>
              <a:gd name="connsiteX18" fmla="*/ 103575 w 2191890"/>
              <a:gd name="connsiteY18" fmla="*/ 3562803 h 3640967"/>
              <a:gd name="connsiteX19" fmla="*/ 2650 w 2191890"/>
              <a:gd name="connsiteY19" fmla="*/ 2721170 h 3640967"/>
              <a:gd name="connsiteX20" fmla="*/ 150932 w 2191890"/>
              <a:gd name="connsiteY20" fmla="*/ 2128044 h 3640967"/>
              <a:gd name="connsiteX21" fmla="*/ 113860 w 2191890"/>
              <a:gd name="connsiteY21" fmla="*/ 1979764 h 3640967"/>
              <a:gd name="connsiteX22" fmla="*/ 373353 w 2191890"/>
              <a:gd name="connsiteY22" fmla="*/ 1547277 h 3640967"/>
              <a:gd name="connsiteX23" fmla="*/ 360996 w 2191890"/>
              <a:gd name="connsiteY23" fmla="*/ 1324856 h 3640967"/>
              <a:gd name="connsiteX24" fmla="*/ 471215 w 2191890"/>
              <a:gd name="connsiteY24" fmla="*/ 1157792 h 3640967"/>
              <a:gd name="connsiteX0" fmla="*/ 471215 w 2210784"/>
              <a:gd name="connsiteY0" fmla="*/ 1157792 h 3640967"/>
              <a:gd name="connsiteX1" fmla="*/ 719344 w 2210784"/>
              <a:gd name="connsiteY1" fmla="*/ 571096 h 3640967"/>
              <a:gd name="connsiteX2" fmla="*/ 1199784 w 2210784"/>
              <a:gd name="connsiteY2" fmla="*/ 111444 h 3640967"/>
              <a:gd name="connsiteX3" fmla="*/ 1683171 w 2210784"/>
              <a:gd name="connsiteY3" fmla="*/ 113895 h 3640967"/>
              <a:gd name="connsiteX4" fmla="*/ 1646101 w 2210784"/>
              <a:gd name="connsiteY4" fmla="*/ 744089 h 3640967"/>
              <a:gd name="connsiteX5" fmla="*/ 1955019 w 2210784"/>
              <a:gd name="connsiteY5" fmla="*/ 509312 h 3640967"/>
              <a:gd name="connsiteX6" fmla="*/ 2189798 w 2210784"/>
              <a:gd name="connsiteY6" fmla="*/ 472242 h 3640967"/>
              <a:gd name="connsiteX7" fmla="*/ 2177441 w 2210784"/>
              <a:gd name="connsiteY7" fmla="*/ 657594 h 3640967"/>
              <a:gd name="connsiteX8" fmla="*/ 1868522 w 2210784"/>
              <a:gd name="connsiteY8" fmla="*/ 917085 h 3640967"/>
              <a:gd name="connsiteX9" fmla="*/ 1657720 w 2210784"/>
              <a:gd name="connsiteY9" fmla="*/ 1106433 h 3640967"/>
              <a:gd name="connsiteX10" fmla="*/ 1695528 w 2210784"/>
              <a:gd name="connsiteY10" fmla="*/ 1213648 h 3640967"/>
              <a:gd name="connsiteX11" fmla="*/ 1801625 w 2210784"/>
              <a:gd name="connsiteY11" fmla="*/ 1503909 h 3640967"/>
              <a:gd name="connsiteX12" fmla="*/ 1917947 w 2210784"/>
              <a:gd name="connsiteY12" fmla="*/ 1856196 h 3640967"/>
              <a:gd name="connsiteX13" fmla="*/ 1892048 w 2210784"/>
              <a:gd name="connsiteY13" fmla="*/ 2399772 h 3640967"/>
              <a:gd name="connsiteX14" fmla="*/ 1621385 w 2210784"/>
              <a:gd name="connsiteY14" fmla="*/ 2807666 h 3640967"/>
              <a:gd name="connsiteX15" fmla="*/ 1062150 w 2210784"/>
              <a:gd name="connsiteY15" fmla="*/ 3167438 h 3640967"/>
              <a:gd name="connsiteX16" fmla="*/ 744055 w 2210784"/>
              <a:gd name="connsiteY16" fmla="*/ 3326651 h 3640967"/>
              <a:gd name="connsiteX17" fmla="*/ 330528 w 2210784"/>
              <a:gd name="connsiteY17" fmla="*/ 3493219 h 3640967"/>
              <a:gd name="connsiteX18" fmla="*/ 237428 w 2210784"/>
              <a:gd name="connsiteY18" fmla="*/ 3610856 h 3640967"/>
              <a:gd name="connsiteX19" fmla="*/ 103575 w 2210784"/>
              <a:gd name="connsiteY19" fmla="*/ 3562803 h 3640967"/>
              <a:gd name="connsiteX20" fmla="*/ 2650 w 2210784"/>
              <a:gd name="connsiteY20" fmla="*/ 2721170 h 3640967"/>
              <a:gd name="connsiteX21" fmla="*/ 150932 w 2210784"/>
              <a:gd name="connsiteY21" fmla="*/ 2128044 h 3640967"/>
              <a:gd name="connsiteX22" fmla="*/ 113860 w 2210784"/>
              <a:gd name="connsiteY22" fmla="*/ 1979764 h 3640967"/>
              <a:gd name="connsiteX23" fmla="*/ 373353 w 2210784"/>
              <a:gd name="connsiteY23" fmla="*/ 1547277 h 3640967"/>
              <a:gd name="connsiteX24" fmla="*/ 360996 w 2210784"/>
              <a:gd name="connsiteY24" fmla="*/ 1324856 h 3640967"/>
              <a:gd name="connsiteX25" fmla="*/ 471215 w 2210784"/>
              <a:gd name="connsiteY25" fmla="*/ 1157792 h 3640967"/>
              <a:gd name="connsiteX0" fmla="*/ 471215 w 2196879"/>
              <a:gd name="connsiteY0" fmla="*/ 1810409 h 4293584"/>
              <a:gd name="connsiteX1" fmla="*/ 719344 w 2196879"/>
              <a:gd name="connsiteY1" fmla="*/ 1223713 h 4293584"/>
              <a:gd name="connsiteX2" fmla="*/ 1199784 w 2196879"/>
              <a:gd name="connsiteY2" fmla="*/ 764061 h 4293584"/>
              <a:gd name="connsiteX3" fmla="*/ 1683171 w 2196879"/>
              <a:gd name="connsiteY3" fmla="*/ 766512 h 4293584"/>
              <a:gd name="connsiteX4" fmla="*/ 1646101 w 2196879"/>
              <a:gd name="connsiteY4" fmla="*/ 1396706 h 4293584"/>
              <a:gd name="connsiteX5" fmla="*/ 1955019 w 2196879"/>
              <a:gd name="connsiteY5" fmla="*/ 1161929 h 4293584"/>
              <a:gd name="connsiteX6" fmla="*/ 2140371 w 2196879"/>
              <a:gd name="connsiteY6" fmla="*/ 395 h 4293584"/>
              <a:gd name="connsiteX7" fmla="*/ 2177441 w 2196879"/>
              <a:gd name="connsiteY7" fmla="*/ 1310211 h 4293584"/>
              <a:gd name="connsiteX8" fmla="*/ 1868522 w 2196879"/>
              <a:gd name="connsiteY8" fmla="*/ 1569702 h 4293584"/>
              <a:gd name="connsiteX9" fmla="*/ 1657720 w 2196879"/>
              <a:gd name="connsiteY9" fmla="*/ 1759050 h 4293584"/>
              <a:gd name="connsiteX10" fmla="*/ 1695528 w 2196879"/>
              <a:gd name="connsiteY10" fmla="*/ 1866265 h 4293584"/>
              <a:gd name="connsiteX11" fmla="*/ 1801625 w 2196879"/>
              <a:gd name="connsiteY11" fmla="*/ 2156526 h 4293584"/>
              <a:gd name="connsiteX12" fmla="*/ 1917947 w 2196879"/>
              <a:gd name="connsiteY12" fmla="*/ 2508813 h 4293584"/>
              <a:gd name="connsiteX13" fmla="*/ 1892048 w 2196879"/>
              <a:gd name="connsiteY13" fmla="*/ 3052389 h 4293584"/>
              <a:gd name="connsiteX14" fmla="*/ 1621385 w 2196879"/>
              <a:gd name="connsiteY14" fmla="*/ 3460283 h 4293584"/>
              <a:gd name="connsiteX15" fmla="*/ 1062150 w 2196879"/>
              <a:gd name="connsiteY15" fmla="*/ 3820055 h 4293584"/>
              <a:gd name="connsiteX16" fmla="*/ 744055 w 2196879"/>
              <a:gd name="connsiteY16" fmla="*/ 3979268 h 4293584"/>
              <a:gd name="connsiteX17" fmla="*/ 330528 w 2196879"/>
              <a:gd name="connsiteY17" fmla="*/ 4145836 h 4293584"/>
              <a:gd name="connsiteX18" fmla="*/ 237428 w 2196879"/>
              <a:gd name="connsiteY18" fmla="*/ 4263473 h 4293584"/>
              <a:gd name="connsiteX19" fmla="*/ 103575 w 2196879"/>
              <a:gd name="connsiteY19" fmla="*/ 4215420 h 4293584"/>
              <a:gd name="connsiteX20" fmla="*/ 2650 w 2196879"/>
              <a:gd name="connsiteY20" fmla="*/ 3373787 h 4293584"/>
              <a:gd name="connsiteX21" fmla="*/ 150932 w 2196879"/>
              <a:gd name="connsiteY21" fmla="*/ 2780661 h 4293584"/>
              <a:gd name="connsiteX22" fmla="*/ 113860 w 2196879"/>
              <a:gd name="connsiteY22" fmla="*/ 2632381 h 4293584"/>
              <a:gd name="connsiteX23" fmla="*/ 373353 w 2196879"/>
              <a:gd name="connsiteY23" fmla="*/ 2199894 h 4293584"/>
              <a:gd name="connsiteX24" fmla="*/ 360996 w 2196879"/>
              <a:gd name="connsiteY24" fmla="*/ 1977473 h 4293584"/>
              <a:gd name="connsiteX25" fmla="*/ 471215 w 2196879"/>
              <a:gd name="connsiteY25" fmla="*/ 1810409 h 4293584"/>
              <a:gd name="connsiteX0" fmla="*/ 471215 w 2195976"/>
              <a:gd name="connsiteY0" fmla="*/ 1874032 h 4357207"/>
              <a:gd name="connsiteX1" fmla="*/ 719344 w 2195976"/>
              <a:gd name="connsiteY1" fmla="*/ 1287336 h 4357207"/>
              <a:gd name="connsiteX2" fmla="*/ 1199784 w 2195976"/>
              <a:gd name="connsiteY2" fmla="*/ 827684 h 4357207"/>
              <a:gd name="connsiteX3" fmla="*/ 1683171 w 2195976"/>
              <a:gd name="connsiteY3" fmla="*/ 830135 h 4357207"/>
              <a:gd name="connsiteX4" fmla="*/ 1646101 w 2195976"/>
              <a:gd name="connsiteY4" fmla="*/ 1460329 h 4357207"/>
              <a:gd name="connsiteX5" fmla="*/ 1955019 w 2195976"/>
              <a:gd name="connsiteY5" fmla="*/ 1225552 h 4357207"/>
              <a:gd name="connsiteX6" fmla="*/ 1979734 w 2195976"/>
              <a:gd name="connsiteY6" fmla="*/ 323509 h 4357207"/>
              <a:gd name="connsiteX7" fmla="*/ 2140371 w 2195976"/>
              <a:gd name="connsiteY7" fmla="*/ 64018 h 4357207"/>
              <a:gd name="connsiteX8" fmla="*/ 2177441 w 2195976"/>
              <a:gd name="connsiteY8" fmla="*/ 1373834 h 4357207"/>
              <a:gd name="connsiteX9" fmla="*/ 1868522 w 2195976"/>
              <a:gd name="connsiteY9" fmla="*/ 1633325 h 4357207"/>
              <a:gd name="connsiteX10" fmla="*/ 1657720 w 2195976"/>
              <a:gd name="connsiteY10" fmla="*/ 1822673 h 4357207"/>
              <a:gd name="connsiteX11" fmla="*/ 1695528 w 2195976"/>
              <a:gd name="connsiteY11" fmla="*/ 1929888 h 4357207"/>
              <a:gd name="connsiteX12" fmla="*/ 1801625 w 2195976"/>
              <a:gd name="connsiteY12" fmla="*/ 2220149 h 4357207"/>
              <a:gd name="connsiteX13" fmla="*/ 1917947 w 2195976"/>
              <a:gd name="connsiteY13" fmla="*/ 2572436 h 4357207"/>
              <a:gd name="connsiteX14" fmla="*/ 1892048 w 2195976"/>
              <a:gd name="connsiteY14" fmla="*/ 3116012 h 4357207"/>
              <a:gd name="connsiteX15" fmla="*/ 1621385 w 2195976"/>
              <a:gd name="connsiteY15" fmla="*/ 3523906 h 4357207"/>
              <a:gd name="connsiteX16" fmla="*/ 1062150 w 2195976"/>
              <a:gd name="connsiteY16" fmla="*/ 3883678 h 4357207"/>
              <a:gd name="connsiteX17" fmla="*/ 744055 w 2195976"/>
              <a:gd name="connsiteY17" fmla="*/ 4042891 h 4357207"/>
              <a:gd name="connsiteX18" fmla="*/ 330528 w 2195976"/>
              <a:gd name="connsiteY18" fmla="*/ 4209459 h 4357207"/>
              <a:gd name="connsiteX19" fmla="*/ 237428 w 2195976"/>
              <a:gd name="connsiteY19" fmla="*/ 4327096 h 4357207"/>
              <a:gd name="connsiteX20" fmla="*/ 103575 w 2195976"/>
              <a:gd name="connsiteY20" fmla="*/ 4279043 h 4357207"/>
              <a:gd name="connsiteX21" fmla="*/ 2650 w 2195976"/>
              <a:gd name="connsiteY21" fmla="*/ 3437410 h 4357207"/>
              <a:gd name="connsiteX22" fmla="*/ 150932 w 2195976"/>
              <a:gd name="connsiteY22" fmla="*/ 2844284 h 4357207"/>
              <a:gd name="connsiteX23" fmla="*/ 113860 w 2195976"/>
              <a:gd name="connsiteY23" fmla="*/ 2696004 h 4357207"/>
              <a:gd name="connsiteX24" fmla="*/ 373353 w 2195976"/>
              <a:gd name="connsiteY24" fmla="*/ 2263517 h 4357207"/>
              <a:gd name="connsiteX25" fmla="*/ 360996 w 2195976"/>
              <a:gd name="connsiteY25" fmla="*/ 2041096 h 4357207"/>
              <a:gd name="connsiteX26" fmla="*/ 471215 w 2195976"/>
              <a:gd name="connsiteY26" fmla="*/ 1874032 h 4357207"/>
              <a:gd name="connsiteX0" fmla="*/ 471215 w 2362991"/>
              <a:gd name="connsiteY0" fmla="*/ 1813482 h 4296657"/>
              <a:gd name="connsiteX1" fmla="*/ 719344 w 2362991"/>
              <a:gd name="connsiteY1" fmla="*/ 1226786 h 4296657"/>
              <a:gd name="connsiteX2" fmla="*/ 1199784 w 2362991"/>
              <a:gd name="connsiteY2" fmla="*/ 767134 h 4296657"/>
              <a:gd name="connsiteX3" fmla="*/ 1683171 w 2362991"/>
              <a:gd name="connsiteY3" fmla="*/ 769585 h 4296657"/>
              <a:gd name="connsiteX4" fmla="*/ 1646101 w 2362991"/>
              <a:gd name="connsiteY4" fmla="*/ 1399779 h 4296657"/>
              <a:gd name="connsiteX5" fmla="*/ 1955019 w 2362991"/>
              <a:gd name="connsiteY5" fmla="*/ 1165002 h 4296657"/>
              <a:gd name="connsiteX6" fmla="*/ 1979734 w 2362991"/>
              <a:gd name="connsiteY6" fmla="*/ 262959 h 4296657"/>
              <a:gd name="connsiteX7" fmla="*/ 2140371 w 2362991"/>
              <a:gd name="connsiteY7" fmla="*/ 3468 h 4296657"/>
              <a:gd name="connsiteX8" fmla="*/ 2362793 w 2362991"/>
              <a:gd name="connsiteY8" fmla="*/ 423598 h 4296657"/>
              <a:gd name="connsiteX9" fmla="*/ 2177441 w 2362991"/>
              <a:gd name="connsiteY9" fmla="*/ 1313284 h 4296657"/>
              <a:gd name="connsiteX10" fmla="*/ 1868522 w 2362991"/>
              <a:gd name="connsiteY10" fmla="*/ 1572775 h 4296657"/>
              <a:gd name="connsiteX11" fmla="*/ 1657720 w 2362991"/>
              <a:gd name="connsiteY11" fmla="*/ 1762123 h 4296657"/>
              <a:gd name="connsiteX12" fmla="*/ 1695528 w 2362991"/>
              <a:gd name="connsiteY12" fmla="*/ 1869338 h 4296657"/>
              <a:gd name="connsiteX13" fmla="*/ 1801625 w 2362991"/>
              <a:gd name="connsiteY13" fmla="*/ 2159599 h 4296657"/>
              <a:gd name="connsiteX14" fmla="*/ 1917947 w 2362991"/>
              <a:gd name="connsiteY14" fmla="*/ 2511886 h 4296657"/>
              <a:gd name="connsiteX15" fmla="*/ 1892048 w 2362991"/>
              <a:gd name="connsiteY15" fmla="*/ 3055462 h 4296657"/>
              <a:gd name="connsiteX16" fmla="*/ 1621385 w 2362991"/>
              <a:gd name="connsiteY16" fmla="*/ 3463356 h 4296657"/>
              <a:gd name="connsiteX17" fmla="*/ 1062150 w 2362991"/>
              <a:gd name="connsiteY17" fmla="*/ 3823128 h 4296657"/>
              <a:gd name="connsiteX18" fmla="*/ 744055 w 2362991"/>
              <a:gd name="connsiteY18" fmla="*/ 3982341 h 4296657"/>
              <a:gd name="connsiteX19" fmla="*/ 330528 w 2362991"/>
              <a:gd name="connsiteY19" fmla="*/ 4148909 h 4296657"/>
              <a:gd name="connsiteX20" fmla="*/ 237428 w 2362991"/>
              <a:gd name="connsiteY20" fmla="*/ 4266546 h 4296657"/>
              <a:gd name="connsiteX21" fmla="*/ 103575 w 2362991"/>
              <a:gd name="connsiteY21" fmla="*/ 4218493 h 4296657"/>
              <a:gd name="connsiteX22" fmla="*/ 2650 w 2362991"/>
              <a:gd name="connsiteY22" fmla="*/ 3376860 h 4296657"/>
              <a:gd name="connsiteX23" fmla="*/ 150932 w 2362991"/>
              <a:gd name="connsiteY23" fmla="*/ 2783734 h 4296657"/>
              <a:gd name="connsiteX24" fmla="*/ 113860 w 2362991"/>
              <a:gd name="connsiteY24" fmla="*/ 2635454 h 4296657"/>
              <a:gd name="connsiteX25" fmla="*/ 373353 w 2362991"/>
              <a:gd name="connsiteY25" fmla="*/ 2202967 h 4296657"/>
              <a:gd name="connsiteX26" fmla="*/ 360996 w 2362991"/>
              <a:gd name="connsiteY26" fmla="*/ 1980546 h 4296657"/>
              <a:gd name="connsiteX27" fmla="*/ 471215 w 2362991"/>
              <a:gd name="connsiteY27" fmla="*/ 1813482 h 4296657"/>
              <a:gd name="connsiteX0" fmla="*/ 471215 w 2388331"/>
              <a:gd name="connsiteY0" fmla="*/ 1830238 h 4313413"/>
              <a:gd name="connsiteX1" fmla="*/ 719344 w 2388331"/>
              <a:gd name="connsiteY1" fmla="*/ 1243542 h 4313413"/>
              <a:gd name="connsiteX2" fmla="*/ 1199784 w 2388331"/>
              <a:gd name="connsiteY2" fmla="*/ 783890 h 4313413"/>
              <a:gd name="connsiteX3" fmla="*/ 1683171 w 2388331"/>
              <a:gd name="connsiteY3" fmla="*/ 786341 h 4313413"/>
              <a:gd name="connsiteX4" fmla="*/ 1646101 w 2388331"/>
              <a:gd name="connsiteY4" fmla="*/ 1416535 h 4313413"/>
              <a:gd name="connsiteX5" fmla="*/ 1955019 w 2388331"/>
              <a:gd name="connsiteY5" fmla="*/ 1181758 h 4313413"/>
              <a:gd name="connsiteX6" fmla="*/ 1979734 w 2388331"/>
              <a:gd name="connsiteY6" fmla="*/ 279715 h 4313413"/>
              <a:gd name="connsiteX7" fmla="*/ 2140371 w 2388331"/>
              <a:gd name="connsiteY7" fmla="*/ 20224 h 4313413"/>
              <a:gd name="connsiteX8" fmla="*/ 2362793 w 2388331"/>
              <a:gd name="connsiteY8" fmla="*/ 32581 h 4313413"/>
              <a:gd name="connsiteX9" fmla="*/ 2362793 w 2388331"/>
              <a:gd name="connsiteY9" fmla="*/ 440354 h 4313413"/>
              <a:gd name="connsiteX10" fmla="*/ 2177441 w 2388331"/>
              <a:gd name="connsiteY10" fmla="*/ 1330040 h 4313413"/>
              <a:gd name="connsiteX11" fmla="*/ 1868522 w 2388331"/>
              <a:gd name="connsiteY11" fmla="*/ 1589531 h 4313413"/>
              <a:gd name="connsiteX12" fmla="*/ 1657720 w 2388331"/>
              <a:gd name="connsiteY12" fmla="*/ 1778879 h 4313413"/>
              <a:gd name="connsiteX13" fmla="*/ 1695528 w 2388331"/>
              <a:gd name="connsiteY13" fmla="*/ 1886094 h 4313413"/>
              <a:gd name="connsiteX14" fmla="*/ 1801625 w 2388331"/>
              <a:gd name="connsiteY14" fmla="*/ 2176355 h 4313413"/>
              <a:gd name="connsiteX15" fmla="*/ 1917947 w 2388331"/>
              <a:gd name="connsiteY15" fmla="*/ 2528642 h 4313413"/>
              <a:gd name="connsiteX16" fmla="*/ 1892048 w 2388331"/>
              <a:gd name="connsiteY16" fmla="*/ 3072218 h 4313413"/>
              <a:gd name="connsiteX17" fmla="*/ 1621385 w 2388331"/>
              <a:gd name="connsiteY17" fmla="*/ 3480112 h 4313413"/>
              <a:gd name="connsiteX18" fmla="*/ 1062150 w 2388331"/>
              <a:gd name="connsiteY18" fmla="*/ 3839884 h 4313413"/>
              <a:gd name="connsiteX19" fmla="*/ 744055 w 2388331"/>
              <a:gd name="connsiteY19" fmla="*/ 3999097 h 4313413"/>
              <a:gd name="connsiteX20" fmla="*/ 330528 w 2388331"/>
              <a:gd name="connsiteY20" fmla="*/ 4165665 h 4313413"/>
              <a:gd name="connsiteX21" fmla="*/ 237428 w 2388331"/>
              <a:gd name="connsiteY21" fmla="*/ 4283302 h 4313413"/>
              <a:gd name="connsiteX22" fmla="*/ 103575 w 2388331"/>
              <a:gd name="connsiteY22" fmla="*/ 4235249 h 4313413"/>
              <a:gd name="connsiteX23" fmla="*/ 2650 w 2388331"/>
              <a:gd name="connsiteY23" fmla="*/ 3393616 h 4313413"/>
              <a:gd name="connsiteX24" fmla="*/ 150932 w 2388331"/>
              <a:gd name="connsiteY24" fmla="*/ 2800490 h 4313413"/>
              <a:gd name="connsiteX25" fmla="*/ 113860 w 2388331"/>
              <a:gd name="connsiteY25" fmla="*/ 2652210 h 4313413"/>
              <a:gd name="connsiteX26" fmla="*/ 373353 w 2388331"/>
              <a:gd name="connsiteY26" fmla="*/ 2219723 h 4313413"/>
              <a:gd name="connsiteX27" fmla="*/ 360996 w 2388331"/>
              <a:gd name="connsiteY27" fmla="*/ 1997302 h 4313413"/>
              <a:gd name="connsiteX28" fmla="*/ 471215 w 2388331"/>
              <a:gd name="connsiteY28" fmla="*/ 1830238 h 4313413"/>
              <a:gd name="connsiteX0" fmla="*/ 471215 w 2388331"/>
              <a:gd name="connsiteY0" fmla="*/ 1842520 h 4325695"/>
              <a:gd name="connsiteX1" fmla="*/ 719344 w 2388331"/>
              <a:gd name="connsiteY1" fmla="*/ 1255824 h 4325695"/>
              <a:gd name="connsiteX2" fmla="*/ 1199784 w 2388331"/>
              <a:gd name="connsiteY2" fmla="*/ 796172 h 4325695"/>
              <a:gd name="connsiteX3" fmla="*/ 1683171 w 2388331"/>
              <a:gd name="connsiteY3" fmla="*/ 798623 h 4325695"/>
              <a:gd name="connsiteX4" fmla="*/ 1646101 w 2388331"/>
              <a:gd name="connsiteY4" fmla="*/ 1428817 h 4325695"/>
              <a:gd name="connsiteX5" fmla="*/ 1955019 w 2388331"/>
              <a:gd name="connsiteY5" fmla="*/ 1194040 h 4325695"/>
              <a:gd name="connsiteX6" fmla="*/ 1967377 w 2388331"/>
              <a:gd name="connsiteY6" fmla="*/ 119003 h 4325695"/>
              <a:gd name="connsiteX7" fmla="*/ 2140371 w 2388331"/>
              <a:gd name="connsiteY7" fmla="*/ 32506 h 4325695"/>
              <a:gd name="connsiteX8" fmla="*/ 2362793 w 2388331"/>
              <a:gd name="connsiteY8" fmla="*/ 44863 h 4325695"/>
              <a:gd name="connsiteX9" fmla="*/ 2362793 w 2388331"/>
              <a:gd name="connsiteY9" fmla="*/ 452636 h 4325695"/>
              <a:gd name="connsiteX10" fmla="*/ 2177441 w 2388331"/>
              <a:gd name="connsiteY10" fmla="*/ 1342322 h 4325695"/>
              <a:gd name="connsiteX11" fmla="*/ 1868522 w 2388331"/>
              <a:gd name="connsiteY11" fmla="*/ 1601813 h 4325695"/>
              <a:gd name="connsiteX12" fmla="*/ 1657720 w 2388331"/>
              <a:gd name="connsiteY12" fmla="*/ 1791161 h 4325695"/>
              <a:gd name="connsiteX13" fmla="*/ 1695528 w 2388331"/>
              <a:gd name="connsiteY13" fmla="*/ 1898376 h 4325695"/>
              <a:gd name="connsiteX14" fmla="*/ 1801625 w 2388331"/>
              <a:gd name="connsiteY14" fmla="*/ 2188637 h 4325695"/>
              <a:gd name="connsiteX15" fmla="*/ 1917947 w 2388331"/>
              <a:gd name="connsiteY15" fmla="*/ 2540924 h 4325695"/>
              <a:gd name="connsiteX16" fmla="*/ 1892048 w 2388331"/>
              <a:gd name="connsiteY16" fmla="*/ 3084500 h 4325695"/>
              <a:gd name="connsiteX17" fmla="*/ 1621385 w 2388331"/>
              <a:gd name="connsiteY17" fmla="*/ 3492394 h 4325695"/>
              <a:gd name="connsiteX18" fmla="*/ 1062150 w 2388331"/>
              <a:gd name="connsiteY18" fmla="*/ 3852166 h 4325695"/>
              <a:gd name="connsiteX19" fmla="*/ 744055 w 2388331"/>
              <a:gd name="connsiteY19" fmla="*/ 4011379 h 4325695"/>
              <a:gd name="connsiteX20" fmla="*/ 330528 w 2388331"/>
              <a:gd name="connsiteY20" fmla="*/ 4177947 h 4325695"/>
              <a:gd name="connsiteX21" fmla="*/ 237428 w 2388331"/>
              <a:gd name="connsiteY21" fmla="*/ 4295584 h 4325695"/>
              <a:gd name="connsiteX22" fmla="*/ 103575 w 2388331"/>
              <a:gd name="connsiteY22" fmla="*/ 4247531 h 4325695"/>
              <a:gd name="connsiteX23" fmla="*/ 2650 w 2388331"/>
              <a:gd name="connsiteY23" fmla="*/ 3405898 h 4325695"/>
              <a:gd name="connsiteX24" fmla="*/ 150932 w 2388331"/>
              <a:gd name="connsiteY24" fmla="*/ 2812772 h 4325695"/>
              <a:gd name="connsiteX25" fmla="*/ 113860 w 2388331"/>
              <a:gd name="connsiteY25" fmla="*/ 2664492 h 4325695"/>
              <a:gd name="connsiteX26" fmla="*/ 373353 w 2388331"/>
              <a:gd name="connsiteY26" fmla="*/ 2232005 h 4325695"/>
              <a:gd name="connsiteX27" fmla="*/ 360996 w 2388331"/>
              <a:gd name="connsiteY27" fmla="*/ 2009584 h 4325695"/>
              <a:gd name="connsiteX28" fmla="*/ 471215 w 2388331"/>
              <a:gd name="connsiteY28" fmla="*/ 1842520 h 4325695"/>
              <a:gd name="connsiteX0" fmla="*/ 471215 w 2384195"/>
              <a:gd name="connsiteY0" fmla="*/ 1842520 h 4325695"/>
              <a:gd name="connsiteX1" fmla="*/ 719344 w 2384195"/>
              <a:gd name="connsiteY1" fmla="*/ 1255824 h 4325695"/>
              <a:gd name="connsiteX2" fmla="*/ 1199784 w 2384195"/>
              <a:gd name="connsiteY2" fmla="*/ 796172 h 4325695"/>
              <a:gd name="connsiteX3" fmla="*/ 1683171 w 2384195"/>
              <a:gd name="connsiteY3" fmla="*/ 798623 h 4325695"/>
              <a:gd name="connsiteX4" fmla="*/ 1646101 w 2384195"/>
              <a:gd name="connsiteY4" fmla="*/ 1428817 h 4325695"/>
              <a:gd name="connsiteX5" fmla="*/ 1955019 w 2384195"/>
              <a:gd name="connsiteY5" fmla="*/ 1194040 h 4325695"/>
              <a:gd name="connsiteX6" fmla="*/ 1967377 w 2384195"/>
              <a:gd name="connsiteY6" fmla="*/ 119003 h 4325695"/>
              <a:gd name="connsiteX7" fmla="*/ 2140371 w 2384195"/>
              <a:gd name="connsiteY7" fmla="*/ 32506 h 4325695"/>
              <a:gd name="connsiteX8" fmla="*/ 2362793 w 2384195"/>
              <a:gd name="connsiteY8" fmla="*/ 44863 h 4325695"/>
              <a:gd name="connsiteX9" fmla="*/ 2362793 w 2384195"/>
              <a:gd name="connsiteY9" fmla="*/ 452636 h 4325695"/>
              <a:gd name="connsiteX10" fmla="*/ 2325723 w 2384195"/>
              <a:gd name="connsiteY10" fmla="*/ 983977 h 4325695"/>
              <a:gd name="connsiteX11" fmla="*/ 2177441 w 2384195"/>
              <a:gd name="connsiteY11" fmla="*/ 1342322 h 4325695"/>
              <a:gd name="connsiteX12" fmla="*/ 1868522 w 2384195"/>
              <a:gd name="connsiteY12" fmla="*/ 1601813 h 4325695"/>
              <a:gd name="connsiteX13" fmla="*/ 1657720 w 2384195"/>
              <a:gd name="connsiteY13" fmla="*/ 1791161 h 4325695"/>
              <a:gd name="connsiteX14" fmla="*/ 1695528 w 2384195"/>
              <a:gd name="connsiteY14" fmla="*/ 1898376 h 4325695"/>
              <a:gd name="connsiteX15" fmla="*/ 1801625 w 2384195"/>
              <a:gd name="connsiteY15" fmla="*/ 2188637 h 4325695"/>
              <a:gd name="connsiteX16" fmla="*/ 1917947 w 2384195"/>
              <a:gd name="connsiteY16" fmla="*/ 2540924 h 4325695"/>
              <a:gd name="connsiteX17" fmla="*/ 1892048 w 2384195"/>
              <a:gd name="connsiteY17" fmla="*/ 3084500 h 4325695"/>
              <a:gd name="connsiteX18" fmla="*/ 1621385 w 2384195"/>
              <a:gd name="connsiteY18" fmla="*/ 3492394 h 4325695"/>
              <a:gd name="connsiteX19" fmla="*/ 1062150 w 2384195"/>
              <a:gd name="connsiteY19" fmla="*/ 3852166 h 4325695"/>
              <a:gd name="connsiteX20" fmla="*/ 744055 w 2384195"/>
              <a:gd name="connsiteY20" fmla="*/ 4011379 h 4325695"/>
              <a:gd name="connsiteX21" fmla="*/ 330528 w 2384195"/>
              <a:gd name="connsiteY21" fmla="*/ 4177947 h 4325695"/>
              <a:gd name="connsiteX22" fmla="*/ 237428 w 2384195"/>
              <a:gd name="connsiteY22" fmla="*/ 4295584 h 4325695"/>
              <a:gd name="connsiteX23" fmla="*/ 103575 w 2384195"/>
              <a:gd name="connsiteY23" fmla="*/ 4247531 h 4325695"/>
              <a:gd name="connsiteX24" fmla="*/ 2650 w 2384195"/>
              <a:gd name="connsiteY24" fmla="*/ 3405898 h 4325695"/>
              <a:gd name="connsiteX25" fmla="*/ 150932 w 2384195"/>
              <a:gd name="connsiteY25" fmla="*/ 2812772 h 4325695"/>
              <a:gd name="connsiteX26" fmla="*/ 113860 w 2384195"/>
              <a:gd name="connsiteY26" fmla="*/ 2664492 h 4325695"/>
              <a:gd name="connsiteX27" fmla="*/ 373353 w 2384195"/>
              <a:gd name="connsiteY27" fmla="*/ 2232005 h 4325695"/>
              <a:gd name="connsiteX28" fmla="*/ 360996 w 2384195"/>
              <a:gd name="connsiteY28" fmla="*/ 2009584 h 4325695"/>
              <a:gd name="connsiteX29" fmla="*/ 471215 w 2384195"/>
              <a:gd name="connsiteY29" fmla="*/ 1842520 h 4325695"/>
              <a:gd name="connsiteX0" fmla="*/ 471215 w 3833540"/>
              <a:gd name="connsiteY0" fmla="*/ 1842520 h 4325695"/>
              <a:gd name="connsiteX1" fmla="*/ 719344 w 3833540"/>
              <a:gd name="connsiteY1" fmla="*/ 1255824 h 4325695"/>
              <a:gd name="connsiteX2" fmla="*/ 1199784 w 3833540"/>
              <a:gd name="connsiteY2" fmla="*/ 796172 h 4325695"/>
              <a:gd name="connsiteX3" fmla="*/ 1683171 w 3833540"/>
              <a:gd name="connsiteY3" fmla="*/ 798623 h 4325695"/>
              <a:gd name="connsiteX4" fmla="*/ 1646101 w 3833540"/>
              <a:gd name="connsiteY4" fmla="*/ 1428817 h 4325695"/>
              <a:gd name="connsiteX5" fmla="*/ 1955019 w 3833540"/>
              <a:gd name="connsiteY5" fmla="*/ 1194040 h 4325695"/>
              <a:gd name="connsiteX6" fmla="*/ 1967377 w 3833540"/>
              <a:gd name="connsiteY6" fmla="*/ 119003 h 4325695"/>
              <a:gd name="connsiteX7" fmla="*/ 2140371 w 3833540"/>
              <a:gd name="connsiteY7" fmla="*/ 32506 h 4325695"/>
              <a:gd name="connsiteX8" fmla="*/ 2362793 w 3833540"/>
              <a:gd name="connsiteY8" fmla="*/ 44863 h 4325695"/>
              <a:gd name="connsiteX9" fmla="*/ 2362793 w 3833540"/>
              <a:gd name="connsiteY9" fmla="*/ 452636 h 4325695"/>
              <a:gd name="connsiteX10" fmla="*/ 2325723 w 3833540"/>
              <a:gd name="connsiteY10" fmla="*/ 983977 h 4325695"/>
              <a:gd name="connsiteX11" fmla="*/ 3833248 w 3833540"/>
              <a:gd name="connsiteY11" fmla="*/ 3035198 h 4325695"/>
              <a:gd name="connsiteX12" fmla="*/ 2177441 w 3833540"/>
              <a:gd name="connsiteY12" fmla="*/ 1342322 h 4325695"/>
              <a:gd name="connsiteX13" fmla="*/ 1868522 w 3833540"/>
              <a:gd name="connsiteY13" fmla="*/ 1601813 h 4325695"/>
              <a:gd name="connsiteX14" fmla="*/ 1657720 w 3833540"/>
              <a:gd name="connsiteY14" fmla="*/ 1791161 h 4325695"/>
              <a:gd name="connsiteX15" fmla="*/ 1695528 w 3833540"/>
              <a:gd name="connsiteY15" fmla="*/ 1898376 h 4325695"/>
              <a:gd name="connsiteX16" fmla="*/ 1801625 w 3833540"/>
              <a:gd name="connsiteY16" fmla="*/ 2188637 h 4325695"/>
              <a:gd name="connsiteX17" fmla="*/ 1917947 w 3833540"/>
              <a:gd name="connsiteY17" fmla="*/ 2540924 h 4325695"/>
              <a:gd name="connsiteX18" fmla="*/ 1892048 w 3833540"/>
              <a:gd name="connsiteY18" fmla="*/ 3084500 h 4325695"/>
              <a:gd name="connsiteX19" fmla="*/ 1621385 w 3833540"/>
              <a:gd name="connsiteY19" fmla="*/ 3492394 h 4325695"/>
              <a:gd name="connsiteX20" fmla="*/ 1062150 w 3833540"/>
              <a:gd name="connsiteY20" fmla="*/ 3852166 h 4325695"/>
              <a:gd name="connsiteX21" fmla="*/ 744055 w 3833540"/>
              <a:gd name="connsiteY21" fmla="*/ 4011379 h 4325695"/>
              <a:gd name="connsiteX22" fmla="*/ 330528 w 3833540"/>
              <a:gd name="connsiteY22" fmla="*/ 4177947 h 4325695"/>
              <a:gd name="connsiteX23" fmla="*/ 237428 w 3833540"/>
              <a:gd name="connsiteY23" fmla="*/ 4295584 h 4325695"/>
              <a:gd name="connsiteX24" fmla="*/ 103575 w 3833540"/>
              <a:gd name="connsiteY24" fmla="*/ 4247531 h 4325695"/>
              <a:gd name="connsiteX25" fmla="*/ 2650 w 3833540"/>
              <a:gd name="connsiteY25" fmla="*/ 3405898 h 4325695"/>
              <a:gd name="connsiteX26" fmla="*/ 150932 w 3833540"/>
              <a:gd name="connsiteY26" fmla="*/ 2812772 h 4325695"/>
              <a:gd name="connsiteX27" fmla="*/ 113860 w 3833540"/>
              <a:gd name="connsiteY27" fmla="*/ 2664492 h 4325695"/>
              <a:gd name="connsiteX28" fmla="*/ 373353 w 3833540"/>
              <a:gd name="connsiteY28" fmla="*/ 2232005 h 4325695"/>
              <a:gd name="connsiteX29" fmla="*/ 360996 w 3833540"/>
              <a:gd name="connsiteY29" fmla="*/ 2009584 h 4325695"/>
              <a:gd name="connsiteX30" fmla="*/ 471215 w 3833540"/>
              <a:gd name="connsiteY30" fmla="*/ 1842520 h 4325695"/>
              <a:gd name="connsiteX0" fmla="*/ 471215 w 3863192"/>
              <a:gd name="connsiteY0" fmla="*/ 1842520 h 4325695"/>
              <a:gd name="connsiteX1" fmla="*/ 719344 w 3863192"/>
              <a:gd name="connsiteY1" fmla="*/ 1255824 h 4325695"/>
              <a:gd name="connsiteX2" fmla="*/ 1199784 w 3863192"/>
              <a:gd name="connsiteY2" fmla="*/ 796172 h 4325695"/>
              <a:gd name="connsiteX3" fmla="*/ 1683171 w 3863192"/>
              <a:gd name="connsiteY3" fmla="*/ 798623 h 4325695"/>
              <a:gd name="connsiteX4" fmla="*/ 1646101 w 3863192"/>
              <a:gd name="connsiteY4" fmla="*/ 1428817 h 4325695"/>
              <a:gd name="connsiteX5" fmla="*/ 1955019 w 3863192"/>
              <a:gd name="connsiteY5" fmla="*/ 1194040 h 4325695"/>
              <a:gd name="connsiteX6" fmla="*/ 1967377 w 3863192"/>
              <a:gd name="connsiteY6" fmla="*/ 119003 h 4325695"/>
              <a:gd name="connsiteX7" fmla="*/ 2140371 w 3863192"/>
              <a:gd name="connsiteY7" fmla="*/ 32506 h 4325695"/>
              <a:gd name="connsiteX8" fmla="*/ 2362793 w 3863192"/>
              <a:gd name="connsiteY8" fmla="*/ 44863 h 4325695"/>
              <a:gd name="connsiteX9" fmla="*/ 2362793 w 3863192"/>
              <a:gd name="connsiteY9" fmla="*/ 452636 h 4325695"/>
              <a:gd name="connsiteX10" fmla="*/ 2325723 w 3863192"/>
              <a:gd name="connsiteY10" fmla="*/ 983977 h 4325695"/>
              <a:gd name="connsiteX11" fmla="*/ 3203052 w 3863192"/>
              <a:gd name="connsiteY11" fmla="*/ 2157869 h 4325695"/>
              <a:gd name="connsiteX12" fmla="*/ 3833248 w 3863192"/>
              <a:gd name="connsiteY12" fmla="*/ 3035198 h 4325695"/>
              <a:gd name="connsiteX13" fmla="*/ 2177441 w 3863192"/>
              <a:gd name="connsiteY13" fmla="*/ 1342322 h 4325695"/>
              <a:gd name="connsiteX14" fmla="*/ 1868522 w 3863192"/>
              <a:gd name="connsiteY14" fmla="*/ 1601813 h 4325695"/>
              <a:gd name="connsiteX15" fmla="*/ 1657720 w 3863192"/>
              <a:gd name="connsiteY15" fmla="*/ 1791161 h 4325695"/>
              <a:gd name="connsiteX16" fmla="*/ 1695528 w 3863192"/>
              <a:gd name="connsiteY16" fmla="*/ 1898376 h 4325695"/>
              <a:gd name="connsiteX17" fmla="*/ 1801625 w 3863192"/>
              <a:gd name="connsiteY17" fmla="*/ 2188637 h 4325695"/>
              <a:gd name="connsiteX18" fmla="*/ 1917947 w 3863192"/>
              <a:gd name="connsiteY18" fmla="*/ 2540924 h 4325695"/>
              <a:gd name="connsiteX19" fmla="*/ 1892048 w 3863192"/>
              <a:gd name="connsiteY19" fmla="*/ 3084500 h 4325695"/>
              <a:gd name="connsiteX20" fmla="*/ 1621385 w 3863192"/>
              <a:gd name="connsiteY20" fmla="*/ 3492394 h 4325695"/>
              <a:gd name="connsiteX21" fmla="*/ 1062150 w 3863192"/>
              <a:gd name="connsiteY21" fmla="*/ 3852166 h 4325695"/>
              <a:gd name="connsiteX22" fmla="*/ 744055 w 3863192"/>
              <a:gd name="connsiteY22" fmla="*/ 4011379 h 4325695"/>
              <a:gd name="connsiteX23" fmla="*/ 330528 w 3863192"/>
              <a:gd name="connsiteY23" fmla="*/ 4177947 h 4325695"/>
              <a:gd name="connsiteX24" fmla="*/ 237428 w 3863192"/>
              <a:gd name="connsiteY24" fmla="*/ 4295584 h 4325695"/>
              <a:gd name="connsiteX25" fmla="*/ 103575 w 3863192"/>
              <a:gd name="connsiteY25" fmla="*/ 4247531 h 4325695"/>
              <a:gd name="connsiteX26" fmla="*/ 2650 w 3863192"/>
              <a:gd name="connsiteY26" fmla="*/ 3405898 h 4325695"/>
              <a:gd name="connsiteX27" fmla="*/ 150932 w 3863192"/>
              <a:gd name="connsiteY27" fmla="*/ 2812772 h 4325695"/>
              <a:gd name="connsiteX28" fmla="*/ 113860 w 3863192"/>
              <a:gd name="connsiteY28" fmla="*/ 2664492 h 4325695"/>
              <a:gd name="connsiteX29" fmla="*/ 373353 w 3863192"/>
              <a:gd name="connsiteY29" fmla="*/ 2232005 h 4325695"/>
              <a:gd name="connsiteX30" fmla="*/ 360996 w 3863192"/>
              <a:gd name="connsiteY30" fmla="*/ 2009584 h 4325695"/>
              <a:gd name="connsiteX31" fmla="*/ 471215 w 3863192"/>
              <a:gd name="connsiteY31" fmla="*/ 1842520 h 4325695"/>
              <a:gd name="connsiteX0" fmla="*/ 471215 w 3833582"/>
              <a:gd name="connsiteY0" fmla="*/ 1842520 h 4325695"/>
              <a:gd name="connsiteX1" fmla="*/ 719344 w 3833582"/>
              <a:gd name="connsiteY1" fmla="*/ 1255824 h 4325695"/>
              <a:gd name="connsiteX2" fmla="*/ 1199784 w 3833582"/>
              <a:gd name="connsiteY2" fmla="*/ 796172 h 4325695"/>
              <a:gd name="connsiteX3" fmla="*/ 1683171 w 3833582"/>
              <a:gd name="connsiteY3" fmla="*/ 798623 h 4325695"/>
              <a:gd name="connsiteX4" fmla="*/ 1646101 w 3833582"/>
              <a:gd name="connsiteY4" fmla="*/ 1428817 h 4325695"/>
              <a:gd name="connsiteX5" fmla="*/ 1955019 w 3833582"/>
              <a:gd name="connsiteY5" fmla="*/ 1194040 h 4325695"/>
              <a:gd name="connsiteX6" fmla="*/ 1967377 w 3833582"/>
              <a:gd name="connsiteY6" fmla="*/ 119003 h 4325695"/>
              <a:gd name="connsiteX7" fmla="*/ 2140371 w 3833582"/>
              <a:gd name="connsiteY7" fmla="*/ 32506 h 4325695"/>
              <a:gd name="connsiteX8" fmla="*/ 2362793 w 3833582"/>
              <a:gd name="connsiteY8" fmla="*/ 44863 h 4325695"/>
              <a:gd name="connsiteX9" fmla="*/ 2362793 w 3833582"/>
              <a:gd name="connsiteY9" fmla="*/ 452636 h 4325695"/>
              <a:gd name="connsiteX10" fmla="*/ 2325723 w 3833582"/>
              <a:gd name="connsiteY10" fmla="*/ 983977 h 4325695"/>
              <a:gd name="connsiteX11" fmla="*/ 3203052 w 3833582"/>
              <a:gd name="connsiteY11" fmla="*/ 2157869 h 4325695"/>
              <a:gd name="connsiteX12" fmla="*/ 3833248 w 3833582"/>
              <a:gd name="connsiteY12" fmla="*/ 3035198 h 4325695"/>
              <a:gd name="connsiteX13" fmla="*/ 3116555 w 3833582"/>
              <a:gd name="connsiteY13" fmla="*/ 3714820 h 4325695"/>
              <a:gd name="connsiteX14" fmla="*/ 2177441 w 3833582"/>
              <a:gd name="connsiteY14" fmla="*/ 1342322 h 4325695"/>
              <a:gd name="connsiteX15" fmla="*/ 1868522 w 3833582"/>
              <a:gd name="connsiteY15" fmla="*/ 1601813 h 4325695"/>
              <a:gd name="connsiteX16" fmla="*/ 1657720 w 3833582"/>
              <a:gd name="connsiteY16" fmla="*/ 1791161 h 4325695"/>
              <a:gd name="connsiteX17" fmla="*/ 1695528 w 3833582"/>
              <a:gd name="connsiteY17" fmla="*/ 1898376 h 4325695"/>
              <a:gd name="connsiteX18" fmla="*/ 1801625 w 3833582"/>
              <a:gd name="connsiteY18" fmla="*/ 2188637 h 4325695"/>
              <a:gd name="connsiteX19" fmla="*/ 1917947 w 3833582"/>
              <a:gd name="connsiteY19" fmla="*/ 2540924 h 4325695"/>
              <a:gd name="connsiteX20" fmla="*/ 1892048 w 3833582"/>
              <a:gd name="connsiteY20" fmla="*/ 3084500 h 4325695"/>
              <a:gd name="connsiteX21" fmla="*/ 1621385 w 3833582"/>
              <a:gd name="connsiteY21" fmla="*/ 3492394 h 4325695"/>
              <a:gd name="connsiteX22" fmla="*/ 1062150 w 3833582"/>
              <a:gd name="connsiteY22" fmla="*/ 3852166 h 4325695"/>
              <a:gd name="connsiteX23" fmla="*/ 744055 w 3833582"/>
              <a:gd name="connsiteY23" fmla="*/ 4011379 h 4325695"/>
              <a:gd name="connsiteX24" fmla="*/ 330528 w 3833582"/>
              <a:gd name="connsiteY24" fmla="*/ 4177947 h 4325695"/>
              <a:gd name="connsiteX25" fmla="*/ 237428 w 3833582"/>
              <a:gd name="connsiteY25" fmla="*/ 4295584 h 4325695"/>
              <a:gd name="connsiteX26" fmla="*/ 103575 w 3833582"/>
              <a:gd name="connsiteY26" fmla="*/ 4247531 h 4325695"/>
              <a:gd name="connsiteX27" fmla="*/ 2650 w 3833582"/>
              <a:gd name="connsiteY27" fmla="*/ 3405898 h 4325695"/>
              <a:gd name="connsiteX28" fmla="*/ 150932 w 3833582"/>
              <a:gd name="connsiteY28" fmla="*/ 2812772 h 4325695"/>
              <a:gd name="connsiteX29" fmla="*/ 113860 w 3833582"/>
              <a:gd name="connsiteY29" fmla="*/ 2664492 h 4325695"/>
              <a:gd name="connsiteX30" fmla="*/ 373353 w 3833582"/>
              <a:gd name="connsiteY30" fmla="*/ 2232005 h 4325695"/>
              <a:gd name="connsiteX31" fmla="*/ 360996 w 3833582"/>
              <a:gd name="connsiteY31" fmla="*/ 2009584 h 4325695"/>
              <a:gd name="connsiteX32" fmla="*/ 471215 w 3833582"/>
              <a:gd name="connsiteY32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82922 w 3833554"/>
              <a:gd name="connsiteY14" fmla="*/ 1774809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203052 w 3833554"/>
              <a:gd name="connsiteY11" fmla="*/ 2157869 h 4325695"/>
              <a:gd name="connsiteX12" fmla="*/ 3833248 w 3833554"/>
              <a:gd name="connsiteY12" fmla="*/ 3035198 h 4325695"/>
              <a:gd name="connsiteX13" fmla="*/ 3116555 w 3833554"/>
              <a:gd name="connsiteY13" fmla="*/ 3714820 h 4325695"/>
              <a:gd name="connsiteX14" fmla="*/ 2721138 w 3833554"/>
              <a:gd name="connsiteY14" fmla="*/ 2059014 h 4325695"/>
              <a:gd name="connsiteX15" fmla="*/ 2177441 w 3833554"/>
              <a:gd name="connsiteY15" fmla="*/ 1342322 h 4325695"/>
              <a:gd name="connsiteX16" fmla="*/ 1868522 w 3833554"/>
              <a:gd name="connsiteY16" fmla="*/ 1601813 h 4325695"/>
              <a:gd name="connsiteX17" fmla="*/ 1657720 w 3833554"/>
              <a:gd name="connsiteY17" fmla="*/ 1791161 h 4325695"/>
              <a:gd name="connsiteX18" fmla="*/ 1695528 w 3833554"/>
              <a:gd name="connsiteY18" fmla="*/ 1898376 h 4325695"/>
              <a:gd name="connsiteX19" fmla="*/ 1801625 w 3833554"/>
              <a:gd name="connsiteY19" fmla="*/ 2188637 h 4325695"/>
              <a:gd name="connsiteX20" fmla="*/ 1917947 w 3833554"/>
              <a:gd name="connsiteY20" fmla="*/ 2540924 h 4325695"/>
              <a:gd name="connsiteX21" fmla="*/ 1892048 w 3833554"/>
              <a:gd name="connsiteY21" fmla="*/ 3084500 h 4325695"/>
              <a:gd name="connsiteX22" fmla="*/ 1621385 w 3833554"/>
              <a:gd name="connsiteY22" fmla="*/ 3492394 h 4325695"/>
              <a:gd name="connsiteX23" fmla="*/ 1062150 w 3833554"/>
              <a:gd name="connsiteY23" fmla="*/ 3852166 h 4325695"/>
              <a:gd name="connsiteX24" fmla="*/ 744055 w 3833554"/>
              <a:gd name="connsiteY24" fmla="*/ 4011379 h 4325695"/>
              <a:gd name="connsiteX25" fmla="*/ 330528 w 3833554"/>
              <a:gd name="connsiteY25" fmla="*/ 4177947 h 4325695"/>
              <a:gd name="connsiteX26" fmla="*/ 237428 w 3833554"/>
              <a:gd name="connsiteY26" fmla="*/ 4295584 h 4325695"/>
              <a:gd name="connsiteX27" fmla="*/ 103575 w 3833554"/>
              <a:gd name="connsiteY27" fmla="*/ 4247531 h 4325695"/>
              <a:gd name="connsiteX28" fmla="*/ 2650 w 3833554"/>
              <a:gd name="connsiteY28" fmla="*/ 3405898 h 4325695"/>
              <a:gd name="connsiteX29" fmla="*/ 150932 w 3833554"/>
              <a:gd name="connsiteY29" fmla="*/ 2812772 h 4325695"/>
              <a:gd name="connsiteX30" fmla="*/ 113860 w 3833554"/>
              <a:gd name="connsiteY30" fmla="*/ 2664492 h 4325695"/>
              <a:gd name="connsiteX31" fmla="*/ 373353 w 3833554"/>
              <a:gd name="connsiteY31" fmla="*/ 2232005 h 4325695"/>
              <a:gd name="connsiteX32" fmla="*/ 360996 w 3833554"/>
              <a:gd name="connsiteY32" fmla="*/ 2009584 h 4325695"/>
              <a:gd name="connsiteX33" fmla="*/ 471215 w 3833554"/>
              <a:gd name="connsiteY33" fmla="*/ 1842520 h 4325695"/>
              <a:gd name="connsiteX0" fmla="*/ 471215 w 3833554"/>
              <a:gd name="connsiteY0" fmla="*/ 1842520 h 4325695"/>
              <a:gd name="connsiteX1" fmla="*/ 719344 w 3833554"/>
              <a:gd name="connsiteY1" fmla="*/ 1255824 h 4325695"/>
              <a:gd name="connsiteX2" fmla="*/ 1199784 w 3833554"/>
              <a:gd name="connsiteY2" fmla="*/ 796172 h 4325695"/>
              <a:gd name="connsiteX3" fmla="*/ 1683171 w 3833554"/>
              <a:gd name="connsiteY3" fmla="*/ 798623 h 4325695"/>
              <a:gd name="connsiteX4" fmla="*/ 1646101 w 3833554"/>
              <a:gd name="connsiteY4" fmla="*/ 1428817 h 4325695"/>
              <a:gd name="connsiteX5" fmla="*/ 1955019 w 3833554"/>
              <a:gd name="connsiteY5" fmla="*/ 1194040 h 4325695"/>
              <a:gd name="connsiteX6" fmla="*/ 1967377 w 3833554"/>
              <a:gd name="connsiteY6" fmla="*/ 119003 h 4325695"/>
              <a:gd name="connsiteX7" fmla="*/ 2140371 w 3833554"/>
              <a:gd name="connsiteY7" fmla="*/ 32506 h 4325695"/>
              <a:gd name="connsiteX8" fmla="*/ 2362793 w 3833554"/>
              <a:gd name="connsiteY8" fmla="*/ 44863 h 4325695"/>
              <a:gd name="connsiteX9" fmla="*/ 2362793 w 3833554"/>
              <a:gd name="connsiteY9" fmla="*/ 452636 h 4325695"/>
              <a:gd name="connsiteX10" fmla="*/ 2325723 w 3833554"/>
              <a:gd name="connsiteY10" fmla="*/ 983977 h 4325695"/>
              <a:gd name="connsiteX11" fmla="*/ 3178338 w 3833554"/>
              <a:gd name="connsiteY11" fmla="*/ 2009587 h 4325695"/>
              <a:gd name="connsiteX12" fmla="*/ 3203052 w 3833554"/>
              <a:gd name="connsiteY12" fmla="*/ 2157869 h 4325695"/>
              <a:gd name="connsiteX13" fmla="*/ 3833248 w 3833554"/>
              <a:gd name="connsiteY13" fmla="*/ 3035198 h 4325695"/>
              <a:gd name="connsiteX14" fmla="*/ 3116555 w 3833554"/>
              <a:gd name="connsiteY14" fmla="*/ 3714820 h 4325695"/>
              <a:gd name="connsiteX15" fmla="*/ 2721138 w 3833554"/>
              <a:gd name="connsiteY15" fmla="*/ 2059014 h 4325695"/>
              <a:gd name="connsiteX16" fmla="*/ 2177441 w 3833554"/>
              <a:gd name="connsiteY16" fmla="*/ 1342322 h 4325695"/>
              <a:gd name="connsiteX17" fmla="*/ 1868522 w 3833554"/>
              <a:gd name="connsiteY17" fmla="*/ 1601813 h 4325695"/>
              <a:gd name="connsiteX18" fmla="*/ 1657720 w 3833554"/>
              <a:gd name="connsiteY18" fmla="*/ 1791161 h 4325695"/>
              <a:gd name="connsiteX19" fmla="*/ 1695528 w 3833554"/>
              <a:gd name="connsiteY19" fmla="*/ 1898376 h 4325695"/>
              <a:gd name="connsiteX20" fmla="*/ 1801625 w 3833554"/>
              <a:gd name="connsiteY20" fmla="*/ 2188637 h 4325695"/>
              <a:gd name="connsiteX21" fmla="*/ 1917947 w 3833554"/>
              <a:gd name="connsiteY21" fmla="*/ 2540924 h 4325695"/>
              <a:gd name="connsiteX22" fmla="*/ 1892048 w 3833554"/>
              <a:gd name="connsiteY22" fmla="*/ 3084500 h 4325695"/>
              <a:gd name="connsiteX23" fmla="*/ 1621385 w 3833554"/>
              <a:gd name="connsiteY23" fmla="*/ 3492394 h 4325695"/>
              <a:gd name="connsiteX24" fmla="*/ 1062150 w 3833554"/>
              <a:gd name="connsiteY24" fmla="*/ 3852166 h 4325695"/>
              <a:gd name="connsiteX25" fmla="*/ 744055 w 3833554"/>
              <a:gd name="connsiteY25" fmla="*/ 4011379 h 4325695"/>
              <a:gd name="connsiteX26" fmla="*/ 330528 w 3833554"/>
              <a:gd name="connsiteY26" fmla="*/ 4177947 h 4325695"/>
              <a:gd name="connsiteX27" fmla="*/ 237428 w 3833554"/>
              <a:gd name="connsiteY27" fmla="*/ 4295584 h 4325695"/>
              <a:gd name="connsiteX28" fmla="*/ 103575 w 3833554"/>
              <a:gd name="connsiteY28" fmla="*/ 4247531 h 4325695"/>
              <a:gd name="connsiteX29" fmla="*/ 2650 w 3833554"/>
              <a:gd name="connsiteY29" fmla="*/ 3405898 h 4325695"/>
              <a:gd name="connsiteX30" fmla="*/ 150932 w 3833554"/>
              <a:gd name="connsiteY30" fmla="*/ 2812772 h 4325695"/>
              <a:gd name="connsiteX31" fmla="*/ 113860 w 3833554"/>
              <a:gd name="connsiteY31" fmla="*/ 2664492 h 4325695"/>
              <a:gd name="connsiteX32" fmla="*/ 373353 w 3833554"/>
              <a:gd name="connsiteY32" fmla="*/ 2232005 h 4325695"/>
              <a:gd name="connsiteX33" fmla="*/ 360996 w 3833554"/>
              <a:gd name="connsiteY33" fmla="*/ 2009584 h 4325695"/>
              <a:gd name="connsiteX34" fmla="*/ 471215 w 3833554"/>
              <a:gd name="connsiteY34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399863 w 3833520"/>
              <a:gd name="connsiteY15" fmla="*/ 2726279 h 4325695"/>
              <a:gd name="connsiteX16" fmla="*/ 2721138 w 3833520"/>
              <a:gd name="connsiteY16" fmla="*/ 2059014 h 4325695"/>
              <a:gd name="connsiteX17" fmla="*/ 2177441 w 3833520"/>
              <a:gd name="connsiteY17" fmla="*/ 1342322 h 4325695"/>
              <a:gd name="connsiteX18" fmla="*/ 1868522 w 3833520"/>
              <a:gd name="connsiteY18" fmla="*/ 1601813 h 4325695"/>
              <a:gd name="connsiteX19" fmla="*/ 1657720 w 3833520"/>
              <a:gd name="connsiteY19" fmla="*/ 1791161 h 4325695"/>
              <a:gd name="connsiteX20" fmla="*/ 1695528 w 3833520"/>
              <a:gd name="connsiteY20" fmla="*/ 1898376 h 4325695"/>
              <a:gd name="connsiteX21" fmla="*/ 1801625 w 3833520"/>
              <a:gd name="connsiteY21" fmla="*/ 2188637 h 4325695"/>
              <a:gd name="connsiteX22" fmla="*/ 1917947 w 3833520"/>
              <a:gd name="connsiteY22" fmla="*/ 2540924 h 4325695"/>
              <a:gd name="connsiteX23" fmla="*/ 1892048 w 3833520"/>
              <a:gd name="connsiteY23" fmla="*/ 3084500 h 4325695"/>
              <a:gd name="connsiteX24" fmla="*/ 1621385 w 3833520"/>
              <a:gd name="connsiteY24" fmla="*/ 3492394 h 4325695"/>
              <a:gd name="connsiteX25" fmla="*/ 1062150 w 3833520"/>
              <a:gd name="connsiteY25" fmla="*/ 3852166 h 4325695"/>
              <a:gd name="connsiteX26" fmla="*/ 744055 w 3833520"/>
              <a:gd name="connsiteY26" fmla="*/ 4011379 h 4325695"/>
              <a:gd name="connsiteX27" fmla="*/ 330528 w 3833520"/>
              <a:gd name="connsiteY27" fmla="*/ 4177947 h 4325695"/>
              <a:gd name="connsiteX28" fmla="*/ 237428 w 3833520"/>
              <a:gd name="connsiteY28" fmla="*/ 4295584 h 4325695"/>
              <a:gd name="connsiteX29" fmla="*/ 103575 w 3833520"/>
              <a:gd name="connsiteY29" fmla="*/ 4247531 h 4325695"/>
              <a:gd name="connsiteX30" fmla="*/ 2650 w 3833520"/>
              <a:gd name="connsiteY30" fmla="*/ 3405898 h 4325695"/>
              <a:gd name="connsiteX31" fmla="*/ 150932 w 3833520"/>
              <a:gd name="connsiteY31" fmla="*/ 2812772 h 4325695"/>
              <a:gd name="connsiteX32" fmla="*/ 113860 w 3833520"/>
              <a:gd name="connsiteY32" fmla="*/ 2664492 h 4325695"/>
              <a:gd name="connsiteX33" fmla="*/ 373353 w 3833520"/>
              <a:gd name="connsiteY33" fmla="*/ 2232005 h 4325695"/>
              <a:gd name="connsiteX34" fmla="*/ 360996 w 3833520"/>
              <a:gd name="connsiteY34" fmla="*/ 2009584 h 4325695"/>
              <a:gd name="connsiteX35" fmla="*/ 471215 w 3833520"/>
              <a:gd name="connsiteY35" fmla="*/ 1842520 h 4325695"/>
              <a:gd name="connsiteX0" fmla="*/ 471215 w 3833537"/>
              <a:gd name="connsiteY0" fmla="*/ 1842520 h 4325695"/>
              <a:gd name="connsiteX1" fmla="*/ 719344 w 3833537"/>
              <a:gd name="connsiteY1" fmla="*/ 1255824 h 4325695"/>
              <a:gd name="connsiteX2" fmla="*/ 1199784 w 3833537"/>
              <a:gd name="connsiteY2" fmla="*/ 796172 h 4325695"/>
              <a:gd name="connsiteX3" fmla="*/ 1683171 w 3833537"/>
              <a:gd name="connsiteY3" fmla="*/ 798623 h 4325695"/>
              <a:gd name="connsiteX4" fmla="*/ 1646101 w 3833537"/>
              <a:gd name="connsiteY4" fmla="*/ 1428817 h 4325695"/>
              <a:gd name="connsiteX5" fmla="*/ 1955019 w 3833537"/>
              <a:gd name="connsiteY5" fmla="*/ 1194040 h 4325695"/>
              <a:gd name="connsiteX6" fmla="*/ 1967377 w 3833537"/>
              <a:gd name="connsiteY6" fmla="*/ 119003 h 4325695"/>
              <a:gd name="connsiteX7" fmla="*/ 2140371 w 3833537"/>
              <a:gd name="connsiteY7" fmla="*/ 32506 h 4325695"/>
              <a:gd name="connsiteX8" fmla="*/ 2362793 w 3833537"/>
              <a:gd name="connsiteY8" fmla="*/ 44863 h 4325695"/>
              <a:gd name="connsiteX9" fmla="*/ 2362793 w 3833537"/>
              <a:gd name="connsiteY9" fmla="*/ 452636 h 4325695"/>
              <a:gd name="connsiteX10" fmla="*/ 2325723 w 3833537"/>
              <a:gd name="connsiteY10" fmla="*/ 983977 h 4325695"/>
              <a:gd name="connsiteX11" fmla="*/ 3178338 w 3833537"/>
              <a:gd name="connsiteY11" fmla="*/ 2009587 h 4325695"/>
              <a:gd name="connsiteX12" fmla="*/ 3203052 w 3833537"/>
              <a:gd name="connsiteY12" fmla="*/ 2157869 h 4325695"/>
              <a:gd name="connsiteX13" fmla="*/ 3833248 w 3833537"/>
              <a:gd name="connsiteY13" fmla="*/ 3035198 h 4325695"/>
              <a:gd name="connsiteX14" fmla="*/ 3116555 w 3833537"/>
              <a:gd name="connsiteY14" fmla="*/ 3714820 h 4325695"/>
              <a:gd name="connsiteX15" fmla="*/ 2609928 w 3833537"/>
              <a:gd name="connsiteY15" fmla="*/ 3257620 h 4325695"/>
              <a:gd name="connsiteX16" fmla="*/ 2399863 w 3833537"/>
              <a:gd name="connsiteY16" fmla="*/ 2726279 h 4325695"/>
              <a:gd name="connsiteX17" fmla="*/ 2721138 w 3833537"/>
              <a:gd name="connsiteY17" fmla="*/ 2059014 h 4325695"/>
              <a:gd name="connsiteX18" fmla="*/ 2177441 w 3833537"/>
              <a:gd name="connsiteY18" fmla="*/ 1342322 h 4325695"/>
              <a:gd name="connsiteX19" fmla="*/ 1868522 w 3833537"/>
              <a:gd name="connsiteY19" fmla="*/ 1601813 h 4325695"/>
              <a:gd name="connsiteX20" fmla="*/ 1657720 w 3833537"/>
              <a:gd name="connsiteY20" fmla="*/ 1791161 h 4325695"/>
              <a:gd name="connsiteX21" fmla="*/ 1695528 w 3833537"/>
              <a:gd name="connsiteY21" fmla="*/ 1898376 h 4325695"/>
              <a:gd name="connsiteX22" fmla="*/ 1801625 w 3833537"/>
              <a:gd name="connsiteY22" fmla="*/ 2188637 h 4325695"/>
              <a:gd name="connsiteX23" fmla="*/ 1917947 w 3833537"/>
              <a:gd name="connsiteY23" fmla="*/ 2540924 h 4325695"/>
              <a:gd name="connsiteX24" fmla="*/ 1892048 w 3833537"/>
              <a:gd name="connsiteY24" fmla="*/ 3084500 h 4325695"/>
              <a:gd name="connsiteX25" fmla="*/ 1621385 w 3833537"/>
              <a:gd name="connsiteY25" fmla="*/ 3492394 h 4325695"/>
              <a:gd name="connsiteX26" fmla="*/ 1062150 w 3833537"/>
              <a:gd name="connsiteY26" fmla="*/ 3852166 h 4325695"/>
              <a:gd name="connsiteX27" fmla="*/ 744055 w 3833537"/>
              <a:gd name="connsiteY27" fmla="*/ 4011379 h 4325695"/>
              <a:gd name="connsiteX28" fmla="*/ 330528 w 3833537"/>
              <a:gd name="connsiteY28" fmla="*/ 4177947 h 4325695"/>
              <a:gd name="connsiteX29" fmla="*/ 237428 w 3833537"/>
              <a:gd name="connsiteY29" fmla="*/ 4295584 h 4325695"/>
              <a:gd name="connsiteX30" fmla="*/ 103575 w 3833537"/>
              <a:gd name="connsiteY30" fmla="*/ 4247531 h 4325695"/>
              <a:gd name="connsiteX31" fmla="*/ 2650 w 3833537"/>
              <a:gd name="connsiteY31" fmla="*/ 3405898 h 4325695"/>
              <a:gd name="connsiteX32" fmla="*/ 150932 w 3833537"/>
              <a:gd name="connsiteY32" fmla="*/ 2812772 h 4325695"/>
              <a:gd name="connsiteX33" fmla="*/ 113860 w 3833537"/>
              <a:gd name="connsiteY33" fmla="*/ 2664492 h 4325695"/>
              <a:gd name="connsiteX34" fmla="*/ 373353 w 3833537"/>
              <a:gd name="connsiteY34" fmla="*/ 2232005 h 4325695"/>
              <a:gd name="connsiteX35" fmla="*/ 360996 w 3833537"/>
              <a:gd name="connsiteY35" fmla="*/ 2009584 h 4325695"/>
              <a:gd name="connsiteX36" fmla="*/ 471215 w 3833537"/>
              <a:gd name="connsiteY36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399863 w 3833520"/>
              <a:gd name="connsiteY17" fmla="*/ 2726279 h 4325695"/>
              <a:gd name="connsiteX18" fmla="*/ 2721138 w 3833520"/>
              <a:gd name="connsiteY18" fmla="*/ 2059014 h 4325695"/>
              <a:gd name="connsiteX19" fmla="*/ 2177441 w 3833520"/>
              <a:gd name="connsiteY19" fmla="*/ 1342322 h 4325695"/>
              <a:gd name="connsiteX20" fmla="*/ 1868522 w 3833520"/>
              <a:gd name="connsiteY20" fmla="*/ 1601813 h 4325695"/>
              <a:gd name="connsiteX21" fmla="*/ 1657720 w 3833520"/>
              <a:gd name="connsiteY21" fmla="*/ 1791161 h 4325695"/>
              <a:gd name="connsiteX22" fmla="*/ 1695528 w 3833520"/>
              <a:gd name="connsiteY22" fmla="*/ 1898376 h 4325695"/>
              <a:gd name="connsiteX23" fmla="*/ 1801625 w 3833520"/>
              <a:gd name="connsiteY23" fmla="*/ 2188637 h 4325695"/>
              <a:gd name="connsiteX24" fmla="*/ 1917947 w 3833520"/>
              <a:gd name="connsiteY24" fmla="*/ 2540924 h 4325695"/>
              <a:gd name="connsiteX25" fmla="*/ 1892048 w 3833520"/>
              <a:gd name="connsiteY25" fmla="*/ 3084500 h 4325695"/>
              <a:gd name="connsiteX26" fmla="*/ 1621385 w 3833520"/>
              <a:gd name="connsiteY26" fmla="*/ 3492394 h 4325695"/>
              <a:gd name="connsiteX27" fmla="*/ 1062150 w 3833520"/>
              <a:gd name="connsiteY27" fmla="*/ 3852166 h 4325695"/>
              <a:gd name="connsiteX28" fmla="*/ 744055 w 3833520"/>
              <a:gd name="connsiteY28" fmla="*/ 4011379 h 4325695"/>
              <a:gd name="connsiteX29" fmla="*/ 330528 w 3833520"/>
              <a:gd name="connsiteY29" fmla="*/ 4177947 h 4325695"/>
              <a:gd name="connsiteX30" fmla="*/ 237428 w 3833520"/>
              <a:gd name="connsiteY30" fmla="*/ 4295584 h 4325695"/>
              <a:gd name="connsiteX31" fmla="*/ 103575 w 3833520"/>
              <a:gd name="connsiteY31" fmla="*/ 4247531 h 4325695"/>
              <a:gd name="connsiteX32" fmla="*/ 2650 w 3833520"/>
              <a:gd name="connsiteY32" fmla="*/ 3405898 h 4325695"/>
              <a:gd name="connsiteX33" fmla="*/ 150932 w 3833520"/>
              <a:gd name="connsiteY33" fmla="*/ 2812772 h 4325695"/>
              <a:gd name="connsiteX34" fmla="*/ 113860 w 3833520"/>
              <a:gd name="connsiteY34" fmla="*/ 2664492 h 4325695"/>
              <a:gd name="connsiteX35" fmla="*/ 373353 w 3833520"/>
              <a:gd name="connsiteY35" fmla="*/ 2232005 h 4325695"/>
              <a:gd name="connsiteX36" fmla="*/ 360996 w 3833520"/>
              <a:gd name="connsiteY36" fmla="*/ 2009584 h 4325695"/>
              <a:gd name="connsiteX37" fmla="*/ 471215 w 3833520"/>
              <a:gd name="connsiteY37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257620 h 4325695"/>
              <a:gd name="connsiteX17" fmla="*/ 2486360 w 3833520"/>
              <a:gd name="connsiteY17" fmla="*/ 3146409 h 4325695"/>
              <a:gd name="connsiteX18" fmla="*/ 2399863 w 3833520"/>
              <a:gd name="connsiteY18" fmla="*/ 2726279 h 4325695"/>
              <a:gd name="connsiteX19" fmla="*/ 2721138 w 3833520"/>
              <a:gd name="connsiteY19" fmla="*/ 2059014 h 4325695"/>
              <a:gd name="connsiteX20" fmla="*/ 2177441 w 3833520"/>
              <a:gd name="connsiteY20" fmla="*/ 1342322 h 4325695"/>
              <a:gd name="connsiteX21" fmla="*/ 1868522 w 3833520"/>
              <a:gd name="connsiteY21" fmla="*/ 1601813 h 4325695"/>
              <a:gd name="connsiteX22" fmla="*/ 1657720 w 3833520"/>
              <a:gd name="connsiteY22" fmla="*/ 1791161 h 4325695"/>
              <a:gd name="connsiteX23" fmla="*/ 1695528 w 3833520"/>
              <a:gd name="connsiteY23" fmla="*/ 1898376 h 4325695"/>
              <a:gd name="connsiteX24" fmla="*/ 1801625 w 3833520"/>
              <a:gd name="connsiteY24" fmla="*/ 2188637 h 4325695"/>
              <a:gd name="connsiteX25" fmla="*/ 1917947 w 3833520"/>
              <a:gd name="connsiteY25" fmla="*/ 2540924 h 4325695"/>
              <a:gd name="connsiteX26" fmla="*/ 1892048 w 3833520"/>
              <a:gd name="connsiteY26" fmla="*/ 3084500 h 4325695"/>
              <a:gd name="connsiteX27" fmla="*/ 1621385 w 3833520"/>
              <a:gd name="connsiteY27" fmla="*/ 3492394 h 4325695"/>
              <a:gd name="connsiteX28" fmla="*/ 1062150 w 3833520"/>
              <a:gd name="connsiteY28" fmla="*/ 3852166 h 4325695"/>
              <a:gd name="connsiteX29" fmla="*/ 744055 w 3833520"/>
              <a:gd name="connsiteY29" fmla="*/ 4011379 h 4325695"/>
              <a:gd name="connsiteX30" fmla="*/ 330528 w 3833520"/>
              <a:gd name="connsiteY30" fmla="*/ 4177947 h 4325695"/>
              <a:gd name="connsiteX31" fmla="*/ 237428 w 3833520"/>
              <a:gd name="connsiteY31" fmla="*/ 4295584 h 4325695"/>
              <a:gd name="connsiteX32" fmla="*/ 103575 w 3833520"/>
              <a:gd name="connsiteY32" fmla="*/ 4247531 h 4325695"/>
              <a:gd name="connsiteX33" fmla="*/ 2650 w 3833520"/>
              <a:gd name="connsiteY33" fmla="*/ 3405898 h 4325695"/>
              <a:gd name="connsiteX34" fmla="*/ 150932 w 3833520"/>
              <a:gd name="connsiteY34" fmla="*/ 2812772 h 4325695"/>
              <a:gd name="connsiteX35" fmla="*/ 113860 w 3833520"/>
              <a:gd name="connsiteY35" fmla="*/ 2664492 h 4325695"/>
              <a:gd name="connsiteX36" fmla="*/ 373353 w 3833520"/>
              <a:gd name="connsiteY36" fmla="*/ 2232005 h 4325695"/>
              <a:gd name="connsiteX37" fmla="*/ 360996 w 3833520"/>
              <a:gd name="connsiteY37" fmla="*/ 2009584 h 4325695"/>
              <a:gd name="connsiteX38" fmla="*/ 471215 w 3833520"/>
              <a:gd name="connsiteY38" fmla="*/ 1842520 h 4325695"/>
              <a:gd name="connsiteX0" fmla="*/ 471215 w 3833520"/>
              <a:gd name="connsiteY0" fmla="*/ 1842520 h 4325695"/>
              <a:gd name="connsiteX1" fmla="*/ 719344 w 3833520"/>
              <a:gd name="connsiteY1" fmla="*/ 1255824 h 4325695"/>
              <a:gd name="connsiteX2" fmla="*/ 1199784 w 3833520"/>
              <a:gd name="connsiteY2" fmla="*/ 796172 h 4325695"/>
              <a:gd name="connsiteX3" fmla="*/ 1683171 w 3833520"/>
              <a:gd name="connsiteY3" fmla="*/ 798623 h 4325695"/>
              <a:gd name="connsiteX4" fmla="*/ 1646101 w 3833520"/>
              <a:gd name="connsiteY4" fmla="*/ 1428817 h 4325695"/>
              <a:gd name="connsiteX5" fmla="*/ 1955019 w 3833520"/>
              <a:gd name="connsiteY5" fmla="*/ 1194040 h 4325695"/>
              <a:gd name="connsiteX6" fmla="*/ 1967377 w 3833520"/>
              <a:gd name="connsiteY6" fmla="*/ 119003 h 4325695"/>
              <a:gd name="connsiteX7" fmla="*/ 2140371 w 3833520"/>
              <a:gd name="connsiteY7" fmla="*/ 32506 h 4325695"/>
              <a:gd name="connsiteX8" fmla="*/ 2362793 w 3833520"/>
              <a:gd name="connsiteY8" fmla="*/ 44863 h 4325695"/>
              <a:gd name="connsiteX9" fmla="*/ 2362793 w 3833520"/>
              <a:gd name="connsiteY9" fmla="*/ 452636 h 4325695"/>
              <a:gd name="connsiteX10" fmla="*/ 2325723 w 3833520"/>
              <a:gd name="connsiteY10" fmla="*/ 983977 h 4325695"/>
              <a:gd name="connsiteX11" fmla="*/ 3178338 w 3833520"/>
              <a:gd name="connsiteY11" fmla="*/ 2009587 h 4325695"/>
              <a:gd name="connsiteX12" fmla="*/ 3203052 w 3833520"/>
              <a:gd name="connsiteY12" fmla="*/ 2157869 h 4325695"/>
              <a:gd name="connsiteX13" fmla="*/ 3833248 w 3833520"/>
              <a:gd name="connsiteY13" fmla="*/ 3035198 h 4325695"/>
              <a:gd name="connsiteX14" fmla="*/ 3116555 w 3833520"/>
              <a:gd name="connsiteY14" fmla="*/ 3714820 h 4325695"/>
              <a:gd name="connsiteX15" fmla="*/ 2745852 w 3833520"/>
              <a:gd name="connsiteY15" fmla="*/ 3504755 h 4325695"/>
              <a:gd name="connsiteX16" fmla="*/ 2609928 w 3833520"/>
              <a:gd name="connsiteY16" fmla="*/ 3381187 h 4325695"/>
              <a:gd name="connsiteX17" fmla="*/ 2609928 w 3833520"/>
              <a:gd name="connsiteY17" fmla="*/ 3257620 h 4325695"/>
              <a:gd name="connsiteX18" fmla="*/ 2486360 w 3833520"/>
              <a:gd name="connsiteY18" fmla="*/ 3146409 h 4325695"/>
              <a:gd name="connsiteX19" fmla="*/ 2399863 w 3833520"/>
              <a:gd name="connsiteY19" fmla="*/ 2726279 h 4325695"/>
              <a:gd name="connsiteX20" fmla="*/ 2721138 w 3833520"/>
              <a:gd name="connsiteY20" fmla="*/ 2059014 h 4325695"/>
              <a:gd name="connsiteX21" fmla="*/ 2177441 w 3833520"/>
              <a:gd name="connsiteY21" fmla="*/ 1342322 h 4325695"/>
              <a:gd name="connsiteX22" fmla="*/ 1868522 w 3833520"/>
              <a:gd name="connsiteY22" fmla="*/ 1601813 h 4325695"/>
              <a:gd name="connsiteX23" fmla="*/ 1657720 w 3833520"/>
              <a:gd name="connsiteY23" fmla="*/ 1791161 h 4325695"/>
              <a:gd name="connsiteX24" fmla="*/ 1695528 w 3833520"/>
              <a:gd name="connsiteY24" fmla="*/ 1898376 h 4325695"/>
              <a:gd name="connsiteX25" fmla="*/ 1801625 w 3833520"/>
              <a:gd name="connsiteY25" fmla="*/ 2188637 h 4325695"/>
              <a:gd name="connsiteX26" fmla="*/ 1917947 w 3833520"/>
              <a:gd name="connsiteY26" fmla="*/ 2540924 h 4325695"/>
              <a:gd name="connsiteX27" fmla="*/ 1892048 w 3833520"/>
              <a:gd name="connsiteY27" fmla="*/ 3084500 h 4325695"/>
              <a:gd name="connsiteX28" fmla="*/ 1621385 w 3833520"/>
              <a:gd name="connsiteY28" fmla="*/ 3492394 h 4325695"/>
              <a:gd name="connsiteX29" fmla="*/ 1062150 w 3833520"/>
              <a:gd name="connsiteY29" fmla="*/ 3852166 h 4325695"/>
              <a:gd name="connsiteX30" fmla="*/ 744055 w 3833520"/>
              <a:gd name="connsiteY30" fmla="*/ 4011379 h 4325695"/>
              <a:gd name="connsiteX31" fmla="*/ 330528 w 3833520"/>
              <a:gd name="connsiteY31" fmla="*/ 4177947 h 4325695"/>
              <a:gd name="connsiteX32" fmla="*/ 237428 w 3833520"/>
              <a:gd name="connsiteY32" fmla="*/ 4295584 h 4325695"/>
              <a:gd name="connsiteX33" fmla="*/ 103575 w 3833520"/>
              <a:gd name="connsiteY33" fmla="*/ 4247531 h 4325695"/>
              <a:gd name="connsiteX34" fmla="*/ 2650 w 3833520"/>
              <a:gd name="connsiteY34" fmla="*/ 3405898 h 4325695"/>
              <a:gd name="connsiteX35" fmla="*/ 150932 w 3833520"/>
              <a:gd name="connsiteY35" fmla="*/ 2812772 h 4325695"/>
              <a:gd name="connsiteX36" fmla="*/ 113860 w 3833520"/>
              <a:gd name="connsiteY36" fmla="*/ 2664492 h 4325695"/>
              <a:gd name="connsiteX37" fmla="*/ 373353 w 3833520"/>
              <a:gd name="connsiteY37" fmla="*/ 2232005 h 4325695"/>
              <a:gd name="connsiteX38" fmla="*/ 360996 w 3833520"/>
              <a:gd name="connsiteY38" fmla="*/ 2009584 h 4325695"/>
              <a:gd name="connsiteX39" fmla="*/ 471215 w 3833520"/>
              <a:gd name="connsiteY39" fmla="*/ 1842520 h 4325695"/>
              <a:gd name="connsiteX0" fmla="*/ 471215 w 3833545"/>
              <a:gd name="connsiteY0" fmla="*/ 1842520 h 4325695"/>
              <a:gd name="connsiteX1" fmla="*/ 719344 w 3833545"/>
              <a:gd name="connsiteY1" fmla="*/ 1255824 h 4325695"/>
              <a:gd name="connsiteX2" fmla="*/ 1199784 w 3833545"/>
              <a:gd name="connsiteY2" fmla="*/ 796172 h 4325695"/>
              <a:gd name="connsiteX3" fmla="*/ 1683171 w 3833545"/>
              <a:gd name="connsiteY3" fmla="*/ 798623 h 4325695"/>
              <a:gd name="connsiteX4" fmla="*/ 1646101 w 3833545"/>
              <a:gd name="connsiteY4" fmla="*/ 1428817 h 4325695"/>
              <a:gd name="connsiteX5" fmla="*/ 1955019 w 3833545"/>
              <a:gd name="connsiteY5" fmla="*/ 1194040 h 4325695"/>
              <a:gd name="connsiteX6" fmla="*/ 1967377 w 3833545"/>
              <a:gd name="connsiteY6" fmla="*/ 119003 h 4325695"/>
              <a:gd name="connsiteX7" fmla="*/ 2140371 w 3833545"/>
              <a:gd name="connsiteY7" fmla="*/ 32506 h 4325695"/>
              <a:gd name="connsiteX8" fmla="*/ 2362793 w 3833545"/>
              <a:gd name="connsiteY8" fmla="*/ 44863 h 4325695"/>
              <a:gd name="connsiteX9" fmla="*/ 2362793 w 3833545"/>
              <a:gd name="connsiteY9" fmla="*/ 452636 h 4325695"/>
              <a:gd name="connsiteX10" fmla="*/ 2325723 w 3833545"/>
              <a:gd name="connsiteY10" fmla="*/ 983977 h 4325695"/>
              <a:gd name="connsiteX11" fmla="*/ 3178338 w 3833545"/>
              <a:gd name="connsiteY11" fmla="*/ 2009587 h 4325695"/>
              <a:gd name="connsiteX12" fmla="*/ 3203052 w 3833545"/>
              <a:gd name="connsiteY12" fmla="*/ 2157869 h 4325695"/>
              <a:gd name="connsiteX13" fmla="*/ 3833248 w 3833545"/>
              <a:gd name="connsiteY13" fmla="*/ 3035198 h 4325695"/>
              <a:gd name="connsiteX14" fmla="*/ 3165982 w 3833545"/>
              <a:gd name="connsiteY14" fmla="*/ 3640680 h 4325695"/>
              <a:gd name="connsiteX15" fmla="*/ 2745852 w 3833545"/>
              <a:gd name="connsiteY15" fmla="*/ 3504755 h 4325695"/>
              <a:gd name="connsiteX16" fmla="*/ 2609928 w 3833545"/>
              <a:gd name="connsiteY16" fmla="*/ 3381187 h 4325695"/>
              <a:gd name="connsiteX17" fmla="*/ 2609928 w 3833545"/>
              <a:gd name="connsiteY17" fmla="*/ 3257620 h 4325695"/>
              <a:gd name="connsiteX18" fmla="*/ 2486360 w 3833545"/>
              <a:gd name="connsiteY18" fmla="*/ 3146409 h 4325695"/>
              <a:gd name="connsiteX19" fmla="*/ 2399863 w 3833545"/>
              <a:gd name="connsiteY19" fmla="*/ 2726279 h 4325695"/>
              <a:gd name="connsiteX20" fmla="*/ 2721138 w 3833545"/>
              <a:gd name="connsiteY20" fmla="*/ 2059014 h 4325695"/>
              <a:gd name="connsiteX21" fmla="*/ 2177441 w 3833545"/>
              <a:gd name="connsiteY21" fmla="*/ 1342322 h 4325695"/>
              <a:gd name="connsiteX22" fmla="*/ 1868522 w 3833545"/>
              <a:gd name="connsiteY22" fmla="*/ 1601813 h 4325695"/>
              <a:gd name="connsiteX23" fmla="*/ 1657720 w 3833545"/>
              <a:gd name="connsiteY23" fmla="*/ 1791161 h 4325695"/>
              <a:gd name="connsiteX24" fmla="*/ 1695528 w 3833545"/>
              <a:gd name="connsiteY24" fmla="*/ 1898376 h 4325695"/>
              <a:gd name="connsiteX25" fmla="*/ 1801625 w 3833545"/>
              <a:gd name="connsiteY25" fmla="*/ 2188637 h 4325695"/>
              <a:gd name="connsiteX26" fmla="*/ 1917947 w 3833545"/>
              <a:gd name="connsiteY26" fmla="*/ 2540924 h 4325695"/>
              <a:gd name="connsiteX27" fmla="*/ 1892048 w 3833545"/>
              <a:gd name="connsiteY27" fmla="*/ 3084500 h 4325695"/>
              <a:gd name="connsiteX28" fmla="*/ 1621385 w 3833545"/>
              <a:gd name="connsiteY28" fmla="*/ 3492394 h 4325695"/>
              <a:gd name="connsiteX29" fmla="*/ 1062150 w 3833545"/>
              <a:gd name="connsiteY29" fmla="*/ 3852166 h 4325695"/>
              <a:gd name="connsiteX30" fmla="*/ 744055 w 3833545"/>
              <a:gd name="connsiteY30" fmla="*/ 4011379 h 4325695"/>
              <a:gd name="connsiteX31" fmla="*/ 330528 w 3833545"/>
              <a:gd name="connsiteY31" fmla="*/ 4177947 h 4325695"/>
              <a:gd name="connsiteX32" fmla="*/ 237428 w 3833545"/>
              <a:gd name="connsiteY32" fmla="*/ 4295584 h 4325695"/>
              <a:gd name="connsiteX33" fmla="*/ 103575 w 3833545"/>
              <a:gd name="connsiteY33" fmla="*/ 4247531 h 4325695"/>
              <a:gd name="connsiteX34" fmla="*/ 2650 w 3833545"/>
              <a:gd name="connsiteY34" fmla="*/ 3405898 h 4325695"/>
              <a:gd name="connsiteX35" fmla="*/ 150932 w 3833545"/>
              <a:gd name="connsiteY35" fmla="*/ 2812772 h 4325695"/>
              <a:gd name="connsiteX36" fmla="*/ 113860 w 3833545"/>
              <a:gd name="connsiteY36" fmla="*/ 2664492 h 4325695"/>
              <a:gd name="connsiteX37" fmla="*/ 373353 w 3833545"/>
              <a:gd name="connsiteY37" fmla="*/ 2232005 h 4325695"/>
              <a:gd name="connsiteX38" fmla="*/ 360996 w 3833545"/>
              <a:gd name="connsiteY38" fmla="*/ 2009584 h 4325695"/>
              <a:gd name="connsiteX39" fmla="*/ 471215 w 3833545"/>
              <a:gd name="connsiteY39" fmla="*/ 1842520 h 4325695"/>
              <a:gd name="connsiteX0" fmla="*/ 471215 w 4282039"/>
              <a:gd name="connsiteY0" fmla="*/ 1842520 h 4325695"/>
              <a:gd name="connsiteX1" fmla="*/ 719344 w 4282039"/>
              <a:gd name="connsiteY1" fmla="*/ 1255824 h 4325695"/>
              <a:gd name="connsiteX2" fmla="*/ 1199784 w 4282039"/>
              <a:gd name="connsiteY2" fmla="*/ 796172 h 4325695"/>
              <a:gd name="connsiteX3" fmla="*/ 1683171 w 4282039"/>
              <a:gd name="connsiteY3" fmla="*/ 798623 h 4325695"/>
              <a:gd name="connsiteX4" fmla="*/ 1646101 w 4282039"/>
              <a:gd name="connsiteY4" fmla="*/ 1428817 h 4325695"/>
              <a:gd name="connsiteX5" fmla="*/ 1955019 w 4282039"/>
              <a:gd name="connsiteY5" fmla="*/ 1194040 h 4325695"/>
              <a:gd name="connsiteX6" fmla="*/ 1967377 w 4282039"/>
              <a:gd name="connsiteY6" fmla="*/ 119003 h 4325695"/>
              <a:gd name="connsiteX7" fmla="*/ 2140371 w 4282039"/>
              <a:gd name="connsiteY7" fmla="*/ 32506 h 4325695"/>
              <a:gd name="connsiteX8" fmla="*/ 2362793 w 4282039"/>
              <a:gd name="connsiteY8" fmla="*/ 44863 h 4325695"/>
              <a:gd name="connsiteX9" fmla="*/ 2362793 w 4282039"/>
              <a:gd name="connsiteY9" fmla="*/ 452636 h 4325695"/>
              <a:gd name="connsiteX10" fmla="*/ 2325723 w 4282039"/>
              <a:gd name="connsiteY10" fmla="*/ 983977 h 4325695"/>
              <a:gd name="connsiteX11" fmla="*/ 3178338 w 4282039"/>
              <a:gd name="connsiteY11" fmla="*/ 2009587 h 4325695"/>
              <a:gd name="connsiteX12" fmla="*/ 3203052 w 4282039"/>
              <a:gd name="connsiteY12" fmla="*/ 2157869 h 4325695"/>
              <a:gd name="connsiteX13" fmla="*/ 3833248 w 4282039"/>
              <a:gd name="connsiteY13" fmla="*/ 3035198 h 4325695"/>
              <a:gd name="connsiteX14" fmla="*/ 4265733 w 4282039"/>
              <a:gd name="connsiteY14" fmla="*/ 4159663 h 4325695"/>
              <a:gd name="connsiteX15" fmla="*/ 3165982 w 4282039"/>
              <a:gd name="connsiteY15" fmla="*/ 3640680 h 4325695"/>
              <a:gd name="connsiteX16" fmla="*/ 2745852 w 4282039"/>
              <a:gd name="connsiteY16" fmla="*/ 3504755 h 4325695"/>
              <a:gd name="connsiteX17" fmla="*/ 2609928 w 4282039"/>
              <a:gd name="connsiteY17" fmla="*/ 3381187 h 4325695"/>
              <a:gd name="connsiteX18" fmla="*/ 2609928 w 4282039"/>
              <a:gd name="connsiteY18" fmla="*/ 3257620 h 4325695"/>
              <a:gd name="connsiteX19" fmla="*/ 2486360 w 4282039"/>
              <a:gd name="connsiteY19" fmla="*/ 3146409 h 4325695"/>
              <a:gd name="connsiteX20" fmla="*/ 2399863 w 4282039"/>
              <a:gd name="connsiteY20" fmla="*/ 2726279 h 4325695"/>
              <a:gd name="connsiteX21" fmla="*/ 2721138 w 4282039"/>
              <a:gd name="connsiteY21" fmla="*/ 2059014 h 4325695"/>
              <a:gd name="connsiteX22" fmla="*/ 2177441 w 4282039"/>
              <a:gd name="connsiteY22" fmla="*/ 1342322 h 4325695"/>
              <a:gd name="connsiteX23" fmla="*/ 1868522 w 4282039"/>
              <a:gd name="connsiteY23" fmla="*/ 1601813 h 4325695"/>
              <a:gd name="connsiteX24" fmla="*/ 1657720 w 4282039"/>
              <a:gd name="connsiteY24" fmla="*/ 1791161 h 4325695"/>
              <a:gd name="connsiteX25" fmla="*/ 1695528 w 4282039"/>
              <a:gd name="connsiteY25" fmla="*/ 1898376 h 4325695"/>
              <a:gd name="connsiteX26" fmla="*/ 1801625 w 4282039"/>
              <a:gd name="connsiteY26" fmla="*/ 2188637 h 4325695"/>
              <a:gd name="connsiteX27" fmla="*/ 1917947 w 4282039"/>
              <a:gd name="connsiteY27" fmla="*/ 2540924 h 4325695"/>
              <a:gd name="connsiteX28" fmla="*/ 1892048 w 4282039"/>
              <a:gd name="connsiteY28" fmla="*/ 3084500 h 4325695"/>
              <a:gd name="connsiteX29" fmla="*/ 1621385 w 4282039"/>
              <a:gd name="connsiteY29" fmla="*/ 3492394 h 4325695"/>
              <a:gd name="connsiteX30" fmla="*/ 1062150 w 4282039"/>
              <a:gd name="connsiteY30" fmla="*/ 3852166 h 4325695"/>
              <a:gd name="connsiteX31" fmla="*/ 744055 w 4282039"/>
              <a:gd name="connsiteY31" fmla="*/ 4011379 h 4325695"/>
              <a:gd name="connsiteX32" fmla="*/ 330528 w 4282039"/>
              <a:gd name="connsiteY32" fmla="*/ 4177947 h 4325695"/>
              <a:gd name="connsiteX33" fmla="*/ 237428 w 4282039"/>
              <a:gd name="connsiteY33" fmla="*/ 4295584 h 4325695"/>
              <a:gd name="connsiteX34" fmla="*/ 103575 w 4282039"/>
              <a:gd name="connsiteY34" fmla="*/ 4247531 h 4325695"/>
              <a:gd name="connsiteX35" fmla="*/ 2650 w 4282039"/>
              <a:gd name="connsiteY35" fmla="*/ 3405898 h 4325695"/>
              <a:gd name="connsiteX36" fmla="*/ 150932 w 4282039"/>
              <a:gd name="connsiteY36" fmla="*/ 2812772 h 4325695"/>
              <a:gd name="connsiteX37" fmla="*/ 113860 w 4282039"/>
              <a:gd name="connsiteY37" fmla="*/ 2664492 h 4325695"/>
              <a:gd name="connsiteX38" fmla="*/ 373353 w 4282039"/>
              <a:gd name="connsiteY38" fmla="*/ 2232005 h 4325695"/>
              <a:gd name="connsiteX39" fmla="*/ 360996 w 4282039"/>
              <a:gd name="connsiteY39" fmla="*/ 2009584 h 4325695"/>
              <a:gd name="connsiteX40" fmla="*/ 471215 w 4282039"/>
              <a:gd name="connsiteY40" fmla="*/ 1842520 h 4325695"/>
              <a:gd name="connsiteX0" fmla="*/ 471215 w 4265782"/>
              <a:gd name="connsiteY0" fmla="*/ 1842520 h 4325695"/>
              <a:gd name="connsiteX1" fmla="*/ 719344 w 4265782"/>
              <a:gd name="connsiteY1" fmla="*/ 1255824 h 4325695"/>
              <a:gd name="connsiteX2" fmla="*/ 1199784 w 4265782"/>
              <a:gd name="connsiteY2" fmla="*/ 796172 h 4325695"/>
              <a:gd name="connsiteX3" fmla="*/ 1683171 w 4265782"/>
              <a:gd name="connsiteY3" fmla="*/ 798623 h 4325695"/>
              <a:gd name="connsiteX4" fmla="*/ 1646101 w 4265782"/>
              <a:gd name="connsiteY4" fmla="*/ 1428817 h 4325695"/>
              <a:gd name="connsiteX5" fmla="*/ 1955019 w 4265782"/>
              <a:gd name="connsiteY5" fmla="*/ 1194040 h 4325695"/>
              <a:gd name="connsiteX6" fmla="*/ 1967377 w 4265782"/>
              <a:gd name="connsiteY6" fmla="*/ 119003 h 4325695"/>
              <a:gd name="connsiteX7" fmla="*/ 2140371 w 4265782"/>
              <a:gd name="connsiteY7" fmla="*/ 32506 h 4325695"/>
              <a:gd name="connsiteX8" fmla="*/ 2362793 w 4265782"/>
              <a:gd name="connsiteY8" fmla="*/ 44863 h 4325695"/>
              <a:gd name="connsiteX9" fmla="*/ 2362793 w 4265782"/>
              <a:gd name="connsiteY9" fmla="*/ 452636 h 4325695"/>
              <a:gd name="connsiteX10" fmla="*/ 2325723 w 4265782"/>
              <a:gd name="connsiteY10" fmla="*/ 983977 h 4325695"/>
              <a:gd name="connsiteX11" fmla="*/ 3178338 w 4265782"/>
              <a:gd name="connsiteY11" fmla="*/ 2009587 h 4325695"/>
              <a:gd name="connsiteX12" fmla="*/ 3203052 w 4265782"/>
              <a:gd name="connsiteY12" fmla="*/ 2157869 h 4325695"/>
              <a:gd name="connsiteX13" fmla="*/ 3833248 w 4265782"/>
              <a:gd name="connsiteY13" fmla="*/ 3035198 h 4325695"/>
              <a:gd name="connsiteX14" fmla="*/ 4265733 w 4265782"/>
              <a:gd name="connsiteY14" fmla="*/ 4159663 h 4325695"/>
              <a:gd name="connsiteX15" fmla="*/ 3833247 w 4265782"/>
              <a:gd name="connsiteY15" fmla="*/ 4023739 h 4325695"/>
              <a:gd name="connsiteX16" fmla="*/ 3165982 w 4265782"/>
              <a:gd name="connsiteY16" fmla="*/ 3640680 h 4325695"/>
              <a:gd name="connsiteX17" fmla="*/ 2745852 w 4265782"/>
              <a:gd name="connsiteY17" fmla="*/ 3504755 h 4325695"/>
              <a:gd name="connsiteX18" fmla="*/ 2609928 w 4265782"/>
              <a:gd name="connsiteY18" fmla="*/ 3381187 h 4325695"/>
              <a:gd name="connsiteX19" fmla="*/ 2609928 w 4265782"/>
              <a:gd name="connsiteY19" fmla="*/ 3257620 h 4325695"/>
              <a:gd name="connsiteX20" fmla="*/ 2486360 w 4265782"/>
              <a:gd name="connsiteY20" fmla="*/ 3146409 h 4325695"/>
              <a:gd name="connsiteX21" fmla="*/ 2399863 w 4265782"/>
              <a:gd name="connsiteY21" fmla="*/ 2726279 h 4325695"/>
              <a:gd name="connsiteX22" fmla="*/ 2721138 w 4265782"/>
              <a:gd name="connsiteY22" fmla="*/ 2059014 h 4325695"/>
              <a:gd name="connsiteX23" fmla="*/ 2177441 w 4265782"/>
              <a:gd name="connsiteY23" fmla="*/ 1342322 h 4325695"/>
              <a:gd name="connsiteX24" fmla="*/ 1868522 w 4265782"/>
              <a:gd name="connsiteY24" fmla="*/ 1601813 h 4325695"/>
              <a:gd name="connsiteX25" fmla="*/ 1657720 w 4265782"/>
              <a:gd name="connsiteY25" fmla="*/ 1791161 h 4325695"/>
              <a:gd name="connsiteX26" fmla="*/ 1695528 w 4265782"/>
              <a:gd name="connsiteY26" fmla="*/ 1898376 h 4325695"/>
              <a:gd name="connsiteX27" fmla="*/ 1801625 w 4265782"/>
              <a:gd name="connsiteY27" fmla="*/ 2188637 h 4325695"/>
              <a:gd name="connsiteX28" fmla="*/ 1917947 w 4265782"/>
              <a:gd name="connsiteY28" fmla="*/ 2540924 h 4325695"/>
              <a:gd name="connsiteX29" fmla="*/ 1892048 w 4265782"/>
              <a:gd name="connsiteY29" fmla="*/ 3084500 h 4325695"/>
              <a:gd name="connsiteX30" fmla="*/ 1621385 w 4265782"/>
              <a:gd name="connsiteY30" fmla="*/ 3492394 h 4325695"/>
              <a:gd name="connsiteX31" fmla="*/ 1062150 w 4265782"/>
              <a:gd name="connsiteY31" fmla="*/ 3852166 h 4325695"/>
              <a:gd name="connsiteX32" fmla="*/ 744055 w 4265782"/>
              <a:gd name="connsiteY32" fmla="*/ 4011379 h 4325695"/>
              <a:gd name="connsiteX33" fmla="*/ 330528 w 4265782"/>
              <a:gd name="connsiteY33" fmla="*/ 4177947 h 4325695"/>
              <a:gd name="connsiteX34" fmla="*/ 237428 w 4265782"/>
              <a:gd name="connsiteY34" fmla="*/ 4295584 h 4325695"/>
              <a:gd name="connsiteX35" fmla="*/ 103575 w 4265782"/>
              <a:gd name="connsiteY35" fmla="*/ 4247531 h 4325695"/>
              <a:gd name="connsiteX36" fmla="*/ 2650 w 4265782"/>
              <a:gd name="connsiteY36" fmla="*/ 3405898 h 4325695"/>
              <a:gd name="connsiteX37" fmla="*/ 150932 w 4265782"/>
              <a:gd name="connsiteY37" fmla="*/ 2812772 h 4325695"/>
              <a:gd name="connsiteX38" fmla="*/ 113860 w 4265782"/>
              <a:gd name="connsiteY38" fmla="*/ 2664492 h 4325695"/>
              <a:gd name="connsiteX39" fmla="*/ 373353 w 4265782"/>
              <a:gd name="connsiteY39" fmla="*/ 2232005 h 4325695"/>
              <a:gd name="connsiteX40" fmla="*/ 360996 w 4265782"/>
              <a:gd name="connsiteY40" fmla="*/ 2009584 h 4325695"/>
              <a:gd name="connsiteX41" fmla="*/ 471215 w 4265782"/>
              <a:gd name="connsiteY41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65982 w 4265773"/>
              <a:gd name="connsiteY17" fmla="*/ 3640680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3833248 w 4265773"/>
              <a:gd name="connsiteY13" fmla="*/ 3035198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265773"/>
              <a:gd name="connsiteY0" fmla="*/ 1842520 h 4325695"/>
              <a:gd name="connsiteX1" fmla="*/ 719344 w 4265773"/>
              <a:gd name="connsiteY1" fmla="*/ 1255824 h 4325695"/>
              <a:gd name="connsiteX2" fmla="*/ 1199784 w 4265773"/>
              <a:gd name="connsiteY2" fmla="*/ 796172 h 4325695"/>
              <a:gd name="connsiteX3" fmla="*/ 1683171 w 4265773"/>
              <a:gd name="connsiteY3" fmla="*/ 798623 h 4325695"/>
              <a:gd name="connsiteX4" fmla="*/ 1646101 w 4265773"/>
              <a:gd name="connsiteY4" fmla="*/ 1428817 h 4325695"/>
              <a:gd name="connsiteX5" fmla="*/ 1955019 w 4265773"/>
              <a:gd name="connsiteY5" fmla="*/ 1194040 h 4325695"/>
              <a:gd name="connsiteX6" fmla="*/ 1967377 w 4265773"/>
              <a:gd name="connsiteY6" fmla="*/ 119003 h 4325695"/>
              <a:gd name="connsiteX7" fmla="*/ 2140371 w 4265773"/>
              <a:gd name="connsiteY7" fmla="*/ 32506 h 4325695"/>
              <a:gd name="connsiteX8" fmla="*/ 2362793 w 4265773"/>
              <a:gd name="connsiteY8" fmla="*/ 44863 h 4325695"/>
              <a:gd name="connsiteX9" fmla="*/ 2362793 w 4265773"/>
              <a:gd name="connsiteY9" fmla="*/ 452636 h 4325695"/>
              <a:gd name="connsiteX10" fmla="*/ 2325723 w 4265773"/>
              <a:gd name="connsiteY10" fmla="*/ 983977 h 4325695"/>
              <a:gd name="connsiteX11" fmla="*/ 3178338 w 4265773"/>
              <a:gd name="connsiteY11" fmla="*/ 2009587 h 4325695"/>
              <a:gd name="connsiteX12" fmla="*/ 3203052 w 4265773"/>
              <a:gd name="connsiteY12" fmla="*/ 2157869 h 4325695"/>
              <a:gd name="connsiteX13" fmla="*/ 4203951 w 4265773"/>
              <a:gd name="connsiteY13" fmla="*/ 2590355 h 4325695"/>
              <a:gd name="connsiteX14" fmla="*/ 4265733 w 4265773"/>
              <a:gd name="connsiteY14" fmla="*/ 4159663 h 4325695"/>
              <a:gd name="connsiteX15" fmla="*/ 3833247 w 4265773"/>
              <a:gd name="connsiteY15" fmla="*/ 4023739 h 4325695"/>
              <a:gd name="connsiteX16" fmla="*/ 3511971 w 4265773"/>
              <a:gd name="connsiteY16" fmla="*/ 3949598 h 4325695"/>
              <a:gd name="connsiteX17" fmla="*/ 3153626 w 4265773"/>
              <a:gd name="connsiteY17" fmla="*/ 3727177 h 4325695"/>
              <a:gd name="connsiteX18" fmla="*/ 2745852 w 4265773"/>
              <a:gd name="connsiteY18" fmla="*/ 3504755 h 4325695"/>
              <a:gd name="connsiteX19" fmla="*/ 2609928 w 4265773"/>
              <a:gd name="connsiteY19" fmla="*/ 3381187 h 4325695"/>
              <a:gd name="connsiteX20" fmla="*/ 2609928 w 4265773"/>
              <a:gd name="connsiteY20" fmla="*/ 3257620 h 4325695"/>
              <a:gd name="connsiteX21" fmla="*/ 2486360 w 4265773"/>
              <a:gd name="connsiteY21" fmla="*/ 3146409 h 4325695"/>
              <a:gd name="connsiteX22" fmla="*/ 2399863 w 4265773"/>
              <a:gd name="connsiteY22" fmla="*/ 2726279 h 4325695"/>
              <a:gd name="connsiteX23" fmla="*/ 2721138 w 4265773"/>
              <a:gd name="connsiteY23" fmla="*/ 2059014 h 4325695"/>
              <a:gd name="connsiteX24" fmla="*/ 2177441 w 4265773"/>
              <a:gd name="connsiteY24" fmla="*/ 1342322 h 4325695"/>
              <a:gd name="connsiteX25" fmla="*/ 1868522 w 4265773"/>
              <a:gd name="connsiteY25" fmla="*/ 1601813 h 4325695"/>
              <a:gd name="connsiteX26" fmla="*/ 1657720 w 4265773"/>
              <a:gd name="connsiteY26" fmla="*/ 1791161 h 4325695"/>
              <a:gd name="connsiteX27" fmla="*/ 1695528 w 4265773"/>
              <a:gd name="connsiteY27" fmla="*/ 1898376 h 4325695"/>
              <a:gd name="connsiteX28" fmla="*/ 1801625 w 4265773"/>
              <a:gd name="connsiteY28" fmla="*/ 2188637 h 4325695"/>
              <a:gd name="connsiteX29" fmla="*/ 1917947 w 4265773"/>
              <a:gd name="connsiteY29" fmla="*/ 2540924 h 4325695"/>
              <a:gd name="connsiteX30" fmla="*/ 1892048 w 4265773"/>
              <a:gd name="connsiteY30" fmla="*/ 3084500 h 4325695"/>
              <a:gd name="connsiteX31" fmla="*/ 1621385 w 4265773"/>
              <a:gd name="connsiteY31" fmla="*/ 3492394 h 4325695"/>
              <a:gd name="connsiteX32" fmla="*/ 1062150 w 4265773"/>
              <a:gd name="connsiteY32" fmla="*/ 3852166 h 4325695"/>
              <a:gd name="connsiteX33" fmla="*/ 744055 w 4265773"/>
              <a:gd name="connsiteY33" fmla="*/ 4011379 h 4325695"/>
              <a:gd name="connsiteX34" fmla="*/ 330528 w 4265773"/>
              <a:gd name="connsiteY34" fmla="*/ 4177947 h 4325695"/>
              <a:gd name="connsiteX35" fmla="*/ 237428 w 4265773"/>
              <a:gd name="connsiteY35" fmla="*/ 4295584 h 4325695"/>
              <a:gd name="connsiteX36" fmla="*/ 103575 w 4265773"/>
              <a:gd name="connsiteY36" fmla="*/ 4247531 h 4325695"/>
              <a:gd name="connsiteX37" fmla="*/ 2650 w 4265773"/>
              <a:gd name="connsiteY37" fmla="*/ 3405898 h 4325695"/>
              <a:gd name="connsiteX38" fmla="*/ 150932 w 4265773"/>
              <a:gd name="connsiteY38" fmla="*/ 2812772 h 4325695"/>
              <a:gd name="connsiteX39" fmla="*/ 113860 w 4265773"/>
              <a:gd name="connsiteY39" fmla="*/ 2664492 h 4325695"/>
              <a:gd name="connsiteX40" fmla="*/ 373353 w 4265773"/>
              <a:gd name="connsiteY40" fmla="*/ 2232005 h 4325695"/>
              <a:gd name="connsiteX41" fmla="*/ 360996 w 4265773"/>
              <a:gd name="connsiteY41" fmla="*/ 2009584 h 4325695"/>
              <a:gd name="connsiteX42" fmla="*/ 471215 w 4265773"/>
              <a:gd name="connsiteY42" fmla="*/ 1842520 h 4325695"/>
              <a:gd name="connsiteX0" fmla="*/ 471215 w 4366158"/>
              <a:gd name="connsiteY0" fmla="*/ 1842520 h 4325695"/>
              <a:gd name="connsiteX1" fmla="*/ 719344 w 4366158"/>
              <a:gd name="connsiteY1" fmla="*/ 1255824 h 4325695"/>
              <a:gd name="connsiteX2" fmla="*/ 1199784 w 4366158"/>
              <a:gd name="connsiteY2" fmla="*/ 796172 h 4325695"/>
              <a:gd name="connsiteX3" fmla="*/ 1683171 w 4366158"/>
              <a:gd name="connsiteY3" fmla="*/ 798623 h 4325695"/>
              <a:gd name="connsiteX4" fmla="*/ 1646101 w 4366158"/>
              <a:gd name="connsiteY4" fmla="*/ 1428817 h 4325695"/>
              <a:gd name="connsiteX5" fmla="*/ 1955019 w 4366158"/>
              <a:gd name="connsiteY5" fmla="*/ 1194040 h 4325695"/>
              <a:gd name="connsiteX6" fmla="*/ 1967377 w 4366158"/>
              <a:gd name="connsiteY6" fmla="*/ 119003 h 4325695"/>
              <a:gd name="connsiteX7" fmla="*/ 2140371 w 4366158"/>
              <a:gd name="connsiteY7" fmla="*/ 32506 h 4325695"/>
              <a:gd name="connsiteX8" fmla="*/ 2362793 w 4366158"/>
              <a:gd name="connsiteY8" fmla="*/ 44863 h 4325695"/>
              <a:gd name="connsiteX9" fmla="*/ 2362793 w 4366158"/>
              <a:gd name="connsiteY9" fmla="*/ 452636 h 4325695"/>
              <a:gd name="connsiteX10" fmla="*/ 2325723 w 4366158"/>
              <a:gd name="connsiteY10" fmla="*/ 983977 h 4325695"/>
              <a:gd name="connsiteX11" fmla="*/ 3178338 w 4366158"/>
              <a:gd name="connsiteY11" fmla="*/ 2009587 h 4325695"/>
              <a:gd name="connsiteX12" fmla="*/ 3203052 w 4366158"/>
              <a:gd name="connsiteY12" fmla="*/ 2157869 h 4325695"/>
              <a:gd name="connsiteX13" fmla="*/ 4203951 w 4366158"/>
              <a:gd name="connsiteY13" fmla="*/ 2590355 h 4325695"/>
              <a:gd name="connsiteX14" fmla="*/ 4364588 w 4366158"/>
              <a:gd name="connsiteY14" fmla="*/ 3541825 h 4325695"/>
              <a:gd name="connsiteX15" fmla="*/ 4265733 w 4366158"/>
              <a:gd name="connsiteY15" fmla="*/ 4159663 h 4325695"/>
              <a:gd name="connsiteX16" fmla="*/ 3833247 w 4366158"/>
              <a:gd name="connsiteY16" fmla="*/ 4023739 h 4325695"/>
              <a:gd name="connsiteX17" fmla="*/ 3511971 w 4366158"/>
              <a:gd name="connsiteY17" fmla="*/ 3949598 h 4325695"/>
              <a:gd name="connsiteX18" fmla="*/ 3153626 w 4366158"/>
              <a:gd name="connsiteY18" fmla="*/ 3727177 h 4325695"/>
              <a:gd name="connsiteX19" fmla="*/ 2745852 w 4366158"/>
              <a:gd name="connsiteY19" fmla="*/ 3504755 h 4325695"/>
              <a:gd name="connsiteX20" fmla="*/ 2609928 w 4366158"/>
              <a:gd name="connsiteY20" fmla="*/ 3381187 h 4325695"/>
              <a:gd name="connsiteX21" fmla="*/ 2609928 w 4366158"/>
              <a:gd name="connsiteY21" fmla="*/ 3257620 h 4325695"/>
              <a:gd name="connsiteX22" fmla="*/ 2486360 w 4366158"/>
              <a:gd name="connsiteY22" fmla="*/ 3146409 h 4325695"/>
              <a:gd name="connsiteX23" fmla="*/ 2399863 w 4366158"/>
              <a:gd name="connsiteY23" fmla="*/ 2726279 h 4325695"/>
              <a:gd name="connsiteX24" fmla="*/ 2721138 w 4366158"/>
              <a:gd name="connsiteY24" fmla="*/ 2059014 h 4325695"/>
              <a:gd name="connsiteX25" fmla="*/ 2177441 w 4366158"/>
              <a:gd name="connsiteY25" fmla="*/ 1342322 h 4325695"/>
              <a:gd name="connsiteX26" fmla="*/ 1868522 w 4366158"/>
              <a:gd name="connsiteY26" fmla="*/ 1601813 h 4325695"/>
              <a:gd name="connsiteX27" fmla="*/ 1657720 w 4366158"/>
              <a:gd name="connsiteY27" fmla="*/ 1791161 h 4325695"/>
              <a:gd name="connsiteX28" fmla="*/ 1695528 w 4366158"/>
              <a:gd name="connsiteY28" fmla="*/ 1898376 h 4325695"/>
              <a:gd name="connsiteX29" fmla="*/ 1801625 w 4366158"/>
              <a:gd name="connsiteY29" fmla="*/ 2188637 h 4325695"/>
              <a:gd name="connsiteX30" fmla="*/ 1917947 w 4366158"/>
              <a:gd name="connsiteY30" fmla="*/ 2540924 h 4325695"/>
              <a:gd name="connsiteX31" fmla="*/ 1892048 w 4366158"/>
              <a:gd name="connsiteY31" fmla="*/ 3084500 h 4325695"/>
              <a:gd name="connsiteX32" fmla="*/ 1621385 w 4366158"/>
              <a:gd name="connsiteY32" fmla="*/ 3492394 h 4325695"/>
              <a:gd name="connsiteX33" fmla="*/ 1062150 w 4366158"/>
              <a:gd name="connsiteY33" fmla="*/ 3852166 h 4325695"/>
              <a:gd name="connsiteX34" fmla="*/ 744055 w 4366158"/>
              <a:gd name="connsiteY34" fmla="*/ 4011379 h 4325695"/>
              <a:gd name="connsiteX35" fmla="*/ 330528 w 4366158"/>
              <a:gd name="connsiteY35" fmla="*/ 4177947 h 4325695"/>
              <a:gd name="connsiteX36" fmla="*/ 237428 w 4366158"/>
              <a:gd name="connsiteY36" fmla="*/ 4295584 h 4325695"/>
              <a:gd name="connsiteX37" fmla="*/ 103575 w 4366158"/>
              <a:gd name="connsiteY37" fmla="*/ 4247531 h 4325695"/>
              <a:gd name="connsiteX38" fmla="*/ 2650 w 4366158"/>
              <a:gd name="connsiteY38" fmla="*/ 3405898 h 4325695"/>
              <a:gd name="connsiteX39" fmla="*/ 150932 w 4366158"/>
              <a:gd name="connsiteY39" fmla="*/ 2812772 h 4325695"/>
              <a:gd name="connsiteX40" fmla="*/ 113860 w 4366158"/>
              <a:gd name="connsiteY40" fmla="*/ 2664492 h 4325695"/>
              <a:gd name="connsiteX41" fmla="*/ 373353 w 4366158"/>
              <a:gd name="connsiteY41" fmla="*/ 2232005 h 4325695"/>
              <a:gd name="connsiteX42" fmla="*/ 360996 w 4366158"/>
              <a:gd name="connsiteY42" fmla="*/ 2009584 h 4325695"/>
              <a:gd name="connsiteX43" fmla="*/ 471215 w 4366158"/>
              <a:gd name="connsiteY43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203951 w 4364712"/>
              <a:gd name="connsiteY13" fmla="*/ 2590355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12"/>
              <a:gd name="connsiteY0" fmla="*/ 1842520 h 4325695"/>
              <a:gd name="connsiteX1" fmla="*/ 719344 w 4364712"/>
              <a:gd name="connsiteY1" fmla="*/ 1255824 h 4325695"/>
              <a:gd name="connsiteX2" fmla="*/ 1199784 w 4364712"/>
              <a:gd name="connsiteY2" fmla="*/ 796172 h 4325695"/>
              <a:gd name="connsiteX3" fmla="*/ 1683171 w 4364712"/>
              <a:gd name="connsiteY3" fmla="*/ 798623 h 4325695"/>
              <a:gd name="connsiteX4" fmla="*/ 1646101 w 4364712"/>
              <a:gd name="connsiteY4" fmla="*/ 1428817 h 4325695"/>
              <a:gd name="connsiteX5" fmla="*/ 1955019 w 4364712"/>
              <a:gd name="connsiteY5" fmla="*/ 1194040 h 4325695"/>
              <a:gd name="connsiteX6" fmla="*/ 1967377 w 4364712"/>
              <a:gd name="connsiteY6" fmla="*/ 119003 h 4325695"/>
              <a:gd name="connsiteX7" fmla="*/ 2140371 w 4364712"/>
              <a:gd name="connsiteY7" fmla="*/ 32506 h 4325695"/>
              <a:gd name="connsiteX8" fmla="*/ 2362793 w 4364712"/>
              <a:gd name="connsiteY8" fmla="*/ 44863 h 4325695"/>
              <a:gd name="connsiteX9" fmla="*/ 2362793 w 4364712"/>
              <a:gd name="connsiteY9" fmla="*/ 452636 h 4325695"/>
              <a:gd name="connsiteX10" fmla="*/ 2325723 w 4364712"/>
              <a:gd name="connsiteY10" fmla="*/ 983977 h 4325695"/>
              <a:gd name="connsiteX11" fmla="*/ 3178338 w 4364712"/>
              <a:gd name="connsiteY11" fmla="*/ 2009587 h 4325695"/>
              <a:gd name="connsiteX12" fmla="*/ 3203052 w 4364712"/>
              <a:gd name="connsiteY12" fmla="*/ 2157869 h 4325695"/>
              <a:gd name="connsiteX13" fmla="*/ 4030957 w 4364712"/>
              <a:gd name="connsiteY13" fmla="*/ 2367933 h 4325695"/>
              <a:gd name="connsiteX14" fmla="*/ 4117452 w 4364712"/>
              <a:gd name="connsiteY14" fmla="*/ 2775706 h 4325695"/>
              <a:gd name="connsiteX15" fmla="*/ 4364588 w 4364712"/>
              <a:gd name="connsiteY15" fmla="*/ 3541825 h 4325695"/>
              <a:gd name="connsiteX16" fmla="*/ 4265733 w 4364712"/>
              <a:gd name="connsiteY16" fmla="*/ 4159663 h 4325695"/>
              <a:gd name="connsiteX17" fmla="*/ 3833247 w 4364712"/>
              <a:gd name="connsiteY17" fmla="*/ 4023739 h 4325695"/>
              <a:gd name="connsiteX18" fmla="*/ 3511971 w 4364712"/>
              <a:gd name="connsiteY18" fmla="*/ 3949598 h 4325695"/>
              <a:gd name="connsiteX19" fmla="*/ 3153626 w 4364712"/>
              <a:gd name="connsiteY19" fmla="*/ 3727177 h 4325695"/>
              <a:gd name="connsiteX20" fmla="*/ 2745852 w 4364712"/>
              <a:gd name="connsiteY20" fmla="*/ 3504755 h 4325695"/>
              <a:gd name="connsiteX21" fmla="*/ 2609928 w 4364712"/>
              <a:gd name="connsiteY21" fmla="*/ 3381187 h 4325695"/>
              <a:gd name="connsiteX22" fmla="*/ 2609928 w 4364712"/>
              <a:gd name="connsiteY22" fmla="*/ 3257620 h 4325695"/>
              <a:gd name="connsiteX23" fmla="*/ 2486360 w 4364712"/>
              <a:gd name="connsiteY23" fmla="*/ 3146409 h 4325695"/>
              <a:gd name="connsiteX24" fmla="*/ 2399863 w 4364712"/>
              <a:gd name="connsiteY24" fmla="*/ 2726279 h 4325695"/>
              <a:gd name="connsiteX25" fmla="*/ 2721138 w 4364712"/>
              <a:gd name="connsiteY25" fmla="*/ 2059014 h 4325695"/>
              <a:gd name="connsiteX26" fmla="*/ 2177441 w 4364712"/>
              <a:gd name="connsiteY26" fmla="*/ 1342322 h 4325695"/>
              <a:gd name="connsiteX27" fmla="*/ 1868522 w 4364712"/>
              <a:gd name="connsiteY27" fmla="*/ 1601813 h 4325695"/>
              <a:gd name="connsiteX28" fmla="*/ 1657720 w 4364712"/>
              <a:gd name="connsiteY28" fmla="*/ 1791161 h 4325695"/>
              <a:gd name="connsiteX29" fmla="*/ 1695528 w 4364712"/>
              <a:gd name="connsiteY29" fmla="*/ 1898376 h 4325695"/>
              <a:gd name="connsiteX30" fmla="*/ 1801625 w 4364712"/>
              <a:gd name="connsiteY30" fmla="*/ 2188637 h 4325695"/>
              <a:gd name="connsiteX31" fmla="*/ 1917947 w 4364712"/>
              <a:gd name="connsiteY31" fmla="*/ 2540924 h 4325695"/>
              <a:gd name="connsiteX32" fmla="*/ 1892048 w 4364712"/>
              <a:gd name="connsiteY32" fmla="*/ 3084500 h 4325695"/>
              <a:gd name="connsiteX33" fmla="*/ 1621385 w 4364712"/>
              <a:gd name="connsiteY33" fmla="*/ 3492394 h 4325695"/>
              <a:gd name="connsiteX34" fmla="*/ 1062150 w 4364712"/>
              <a:gd name="connsiteY34" fmla="*/ 3852166 h 4325695"/>
              <a:gd name="connsiteX35" fmla="*/ 744055 w 4364712"/>
              <a:gd name="connsiteY35" fmla="*/ 4011379 h 4325695"/>
              <a:gd name="connsiteX36" fmla="*/ 330528 w 4364712"/>
              <a:gd name="connsiteY36" fmla="*/ 4177947 h 4325695"/>
              <a:gd name="connsiteX37" fmla="*/ 237428 w 4364712"/>
              <a:gd name="connsiteY37" fmla="*/ 4295584 h 4325695"/>
              <a:gd name="connsiteX38" fmla="*/ 103575 w 4364712"/>
              <a:gd name="connsiteY38" fmla="*/ 4247531 h 4325695"/>
              <a:gd name="connsiteX39" fmla="*/ 2650 w 4364712"/>
              <a:gd name="connsiteY39" fmla="*/ 3405898 h 4325695"/>
              <a:gd name="connsiteX40" fmla="*/ 150932 w 4364712"/>
              <a:gd name="connsiteY40" fmla="*/ 2812772 h 4325695"/>
              <a:gd name="connsiteX41" fmla="*/ 113860 w 4364712"/>
              <a:gd name="connsiteY41" fmla="*/ 2664492 h 4325695"/>
              <a:gd name="connsiteX42" fmla="*/ 373353 w 4364712"/>
              <a:gd name="connsiteY42" fmla="*/ 2232005 h 4325695"/>
              <a:gd name="connsiteX43" fmla="*/ 360996 w 4364712"/>
              <a:gd name="connsiteY43" fmla="*/ 2009584 h 4325695"/>
              <a:gd name="connsiteX44" fmla="*/ 471215 w 4364712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4030957 w 4364735"/>
              <a:gd name="connsiteY13" fmla="*/ 2367933 h 4325695"/>
              <a:gd name="connsiteX14" fmla="*/ 4154522 w 4364735"/>
              <a:gd name="connsiteY14" fmla="*/ 2788063 h 4325695"/>
              <a:gd name="connsiteX15" fmla="*/ 4364588 w 4364735"/>
              <a:gd name="connsiteY15" fmla="*/ 3541825 h 4325695"/>
              <a:gd name="connsiteX16" fmla="*/ 4265733 w 4364735"/>
              <a:gd name="connsiteY16" fmla="*/ 4159663 h 4325695"/>
              <a:gd name="connsiteX17" fmla="*/ 3833247 w 4364735"/>
              <a:gd name="connsiteY17" fmla="*/ 4023739 h 4325695"/>
              <a:gd name="connsiteX18" fmla="*/ 3511971 w 4364735"/>
              <a:gd name="connsiteY18" fmla="*/ 3949598 h 4325695"/>
              <a:gd name="connsiteX19" fmla="*/ 3153626 w 4364735"/>
              <a:gd name="connsiteY19" fmla="*/ 3727177 h 4325695"/>
              <a:gd name="connsiteX20" fmla="*/ 2745852 w 4364735"/>
              <a:gd name="connsiteY20" fmla="*/ 3504755 h 4325695"/>
              <a:gd name="connsiteX21" fmla="*/ 2609928 w 4364735"/>
              <a:gd name="connsiteY21" fmla="*/ 3381187 h 4325695"/>
              <a:gd name="connsiteX22" fmla="*/ 2609928 w 4364735"/>
              <a:gd name="connsiteY22" fmla="*/ 3257620 h 4325695"/>
              <a:gd name="connsiteX23" fmla="*/ 2486360 w 4364735"/>
              <a:gd name="connsiteY23" fmla="*/ 3146409 h 4325695"/>
              <a:gd name="connsiteX24" fmla="*/ 2399863 w 4364735"/>
              <a:gd name="connsiteY24" fmla="*/ 2726279 h 4325695"/>
              <a:gd name="connsiteX25" fmla="*/ 2721138 w 4364735"/>
              <a:gd name="connsiteY25" fmla="*/ 2059014 h 4325695"/>
              <a:gd name="connsiteX26" fmla="*/ 2177441 w 4364735"/>
              <a:gd name="connsiteY26" fmla="*/ 1342322 h 4325695"/>
              <a:gd name="connsiteX27" fmla="*/ 1868522 w 4364735"/>
              <a:gd name="connsiteY27" fmla="*/ 1601813 h 4325695"/>
              <a:gd name="connsiteX28" fmla="*/ 1657720 w 4364735"/>
              <a:gd name="connsiteY28" fmla="*/ 1791161 h 4325695"/>
              <a:gd name="connsiteX29" fmla="*/ 1695528 w 4364735"/>
              <a:gd name="connsiteY29" fmla="*/ 1898376 h 4325695"/>
              <a:gd name="connsiteX30" fmla="*/ 1801625 w 4364735"/>
              <a:gd name="connsiteY30" fmla="*/ 2188637 h 4325695"/>
              <a:gd name="connsiteX31" fmla="*/ 1917947 w 4364735"/>
              <a:gd name="connsiteY31" fmla="*/ 2540924 h 4325695"/>
              <a:gd name="connsiteX32" fmla="*/ 1892048 w 4364735"/>
              <a:gd name="connsiteY32" fmla="*/ 3084500 h 4325695"/>
              <a:gd name="connsiteX33" fmla="*/ 1621385 w 4364735"/>
              <a:gd name="connsiteY33" fmla="*/ 3492394 h 4325695"/>
              <a:gd name="connsiteX34" fmla="*/ 1062150 w 4364735"/>
              <a:gd name="connsiteY34" fmla="*/ 3852166 h 4325695"/>
              <a:gd name="connsiteX35" fmla="*/ 744055 w 4364735"/>
              <a:gd name="connsiteY35" fmla="*/ 4011379 h 4325695"/>
              <a:gd name="connsiteX36" fmla="*/ 330528 w 4364735"/>
              <a:gd name="connsiteY36" fmla="*/ 4177947 h 4325695"/>
              <a:gd name="connsiteX37" fmla="*/ 237428 w 4364735"/>
              <a:gd name="connsiteY37" fmla="*/ 4295584 h 4325695"/>
              <a:gd name="connsiteX38" fmla="*/ 103575 w 4364735"/>
              <a:gd name="connsiteY38" fmla="*/ 4247531 h 4325695"/>
              <a:gd name="connsiteX39" fmla="*/ 2650 w 4364735"/>
              <a:gd name="connsiteY39" fmla="*/ 3405898 h 4325695"/>
              <a:gd name="connsiteX40" fmla="*/ 150932 w 4364735"/>
              <a:gd name="connsiteY40" fmla="*/ 2812772 h 4325695"/>
              <a:gd name="connsiteX41" fmla="*/ 113860 w 4364735"/>
              <a:gd name="connsiteY41" fmla="*/ 2664492 h 4325695"/>
              <a:gd name="connsiteX42" fmla="*/ 373353 w 4364735"/>
              <a:gd name="connsiteY42" fmla="*/ 2232005 h 4325695"/>
              <a:gd name="connsiteX43" fmla="*/ 360996 w 4364735"/>
              <a:gd name="connsiteY43" fmla="*/ 2009584 h 4325695"/>
              <a:gd name="connsiteX44" fmla="*/ 471215 w 4364735"/>
              <a:gd name="connsiteY44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932101 w 4364735"/>
              <a:gd name="connsiteY13" fmla="*/ 1898377 h 4325695"/>
              <a:gd name="connsiteX14" fmla="*/ 4030957 w 4364735"/>
              <a:gd name="connsiteY14" fmla="*/ 2367933 h 4325695"/>
              <a:gd name="connsiteX15" fmla="*/ 4154522 w 4364735"/>
              <a:gd name="connsiteY15" fmla="*/ 2788063 h 4325695"/>
              <a:gd name="connsiteX16" fmla="*/ 4364588 w 4364735"/>
              <a:gd name="connsiteY16" fmla="*/ 3541825 h 4325695"/>
              <a:gd name="connsiteX17" fmla="*/ 4265733 w 4364735"/>
              <a:gd name="connsiteY17" fmla="*/ 4159663 h 4325695"/>
              <a:gd name="connsiteX18" fmla="*/ 3833247 w 4364735"/>
              <a:gd name="connsiteY18" fmla="*/ 4023739 h 4325695"/>
              <a:gd name="connsiteX19" fmla="*/ 3511971 w 4364735"/>
              <a:gd name="connsiteY19" fmla="*/ 3949598 h 4325695"/>
              <a:gd name="connsiteX20" fmla="*/ 3153626 w 4364735"/>
              <a:gd name="connsiteY20" fmla="*/ 3727177 h 4325695"/>
              <a:gd name="connsiteX21" fmla="*/ 2745852 w 4364735"/>
              <a:gd name="connsiteY21" fmla="*/ 3504755 h 4325695"/>
              <a:gd name="connsiteX22" fmla="*/ 2609928 w 4364735"/>
              <a:gd name="connsiteY22" fmla="*/ 3381187 h 4325695"/>
              <a:gd name="connsiteX23" fmla="*/ 2609928 w 4364735"/>
              <a:gd name="connsiteY23" fmla="*/ 3257620 h 4325695"/>
              <a:gd name="connsiteX24" fmla="*/ 2486360 w 4364735"/>
              <a:gd name="connsiteY24" fmla="*/ 3146409 h 4325695"/>
              <a:gd name="connsiteX25" fmla="*/ 2399863 w 4364735"/>
              <a:gd name="connsiteY25" fmla="*/ 2726279 h 4325695"/>
              <a:gd name="connsiteX26" fmla="*/ 2721138 w 4364735"/>
              <a:gd name="connsiteY26" fmla="*/ 2059014 h 4325695"/>
              <a:gd name="connsiteX27" fmla="*/ 2177441 w 4364735"/>
              <a:gd name="connsiteY27" fmla="*/ 1342322 h 4325695"/>
              <a:gd name="connsiteX28" fmla="*/ 1868522 w 4364735"/>
              <a:gd name="connsiteY28" fmla="*/ 1601813 h 4325695"/>
              <a:gd name="connsiteX29" fmla="*/ 1657720 w 4364735"/>
              <a:gd name="connsiteY29" fmla="*/ 1791161 h 4325695"/>
              <a:gd name="connsiteX30" fmla="*/ 1695528 w 4364735"/>
              <a:gd name="connsiteY30" fmla="*/ 1898376 h 4325695"/>
              <a:gd name="connsiteX31" fmla="*/ 1801625 w 4364735"/>
              <a:gd name="connsiteY31" fmla="*/ 2188637 h 4325695"/>
              <a:gd name="connsiteX32" fmla="*/ 1917947 w 4364735"/>
              <a:gd name="connsiteY32" fmla="*/ 2540924 h 4325695"/>
              <a:gd name="connsiteX33" fmla="*/ 1892048 w 4364735"/>
              <a:gd name="connsiteY33" fmla="*/ 3084500 h 4325695"/>
              <a:gd name="connsiteX34" fmla="*/ 1621385 w 4364735"/>
              <a:gd name="connsiteY34" fmla="*/ 3492394 h 4325695"/>
              <a:gd name="connsiteX35" fmla="*/ 1062150 w 4364735"/>
              <a:gd name="connsiteY35" fmla="*/ 3852166 h 4325695"/>
              <a:gd name="connsiteX36" fmla="*/ 744055 w 4364735"/>
              <a:gd name="connsiteY36" fmla="*/ 4011379 h 4325695"/>
              <a:gd name="connsiteX37" fmla="*/ 330528 w 4364735"/>
              <a:gd name="connsiteY37" fmla="*/ 4177947 h 4325695"/>
              <a:gd name="connsiteX38" fmla="*/ 237428 w 4364735"/>
              <a:gd name="connsiteY38" fmla="*/ 4295584 h 4325695"/>
              <a:gd name="connsiteX39" fmla="*/ 103575 w 4364735"/>
              <a:gd name="connsiteY39" fmla="*/ 4247531 h 4325695"/>
              <a:gd name="connsiteX40" fmla="*/ 2650 w 4364735"/>
              <a:gd name="connsiteY40" fmla="*/ 3405898 h 4325695"/>
              <a:gd name="connsiteX41" fmla="*/ 150932 w 4364735"/>
              <a:gd name="connsiteY41" fmla="*/ 2812772 h 4325695"/>
              <a:gd name="connsiteX42" fmla="*/ 113860 w 4364735"/>
              <a:gd name="connsiteY42" fmla="*/ 2664492 h 4325695"/>
              <a:gd name="connsiteX43" fmla="*/ 373353 w 4364735"/>
              <a:gd name="connsiteY43" fmla="*/ 2232005 h 4325695"/>
              <a:gd name="connsiteX44" fmla="*/ 360996 w 4364735"/>
              <a:gd name="connsiteY44" fmla="*/ 2009584 h 4325695"/>
              <a:gd name="connsiteX45" fmla="*/ 471215 w 4364735"/>
              <a:gd name="connsiteY45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660252 w 4364735"/>
              <a:gd name="connsiteY13" fmla="*/ 1367036 h 4325695"/>
              <a:gd name="connsiteX14" fmla="*/ 3932101 w 4364735"/>
              <a:gd name="connsiteY14" fmla="*/ 1898377 h 4325695"/>
              <a:gd name="connsiteX15" fmla="*/ 4030957 w 4364735"/>
              <a:gd name="connsiteY15" fmla="*/ 2367933 h 4325695"/>
              <a:gd name="connsiteX16" fmla="*/ 4154522 w 4364735"/>
              <a:gd name="connsiteY16" fmla="*/ 2788063 h 4325695"/>
              <a:gd name="connsiteX17" fmla="*/ 4364588 w 4364735"/>
              <a:gd name="connsiteY17" fmla="*/ 3541825 h 4325695"/>
              <a:gd name="connsiteX18" fmla="*/ 4265733 w 4364735"/>
              <a:gd name="connsiteY18" fmla="*/ 4159663 h 4325695"/>
              <a:gd name="connsiteX19" fmla="*/ 3833247 w 4364735"/>
              <a:gd name="connsiteY19" fmla="*/ 4023739 h 4325695"/>
              <a:gd name="connsiteX20" fmla="*/ 3511971 w 4364735"/>
              <a:gd name="connsiteY20" fmla="*/ 3949598 h 4325695"/>
              <a:gd name="connsiteX21" fmla="*/ 3153626 w 4364735"/>
              <a:gd name="connsiteY21" fmla="*/ 3727177 h 4325695"/>
              <a:gd name="connsiteX22" fmla="*/ 2745852 w 4364735"/>
              <a:gd name="connsiteY22" fmla="*/ 3504755 h 4325695"/>
              <a:gd name="connsiteX23" fmla="*/ 2609928 w 4364735"/>
              <a:gd name="connsiteY23" fmla="*/ 3381187 h 4325695"/>
              <a:gd name="connsiteX24" fmla="*/ 2609928 w 4364735"/>
              <a:gd name="connsiteY24" fmla="*/ 3257620 h 4325695"/>
              <a:gd name="connsiteX25" fmla="*/ 2486360 w 4364735"/>
              <a:gd name="connsiteY25" fmla="*/ 3146409 h 4325695"/>
              <a:gd name="connsiteX26" fmla="*/ 2399863 w 4364735"/>
              <a:gd name="connsiteY26" fmla="*/ 2726279 h 4325695"/>
              <a:gd name="connsiteX27" fmla="*/ 2721138 w 4364735"/>
              <a:gd name="connsiteY27" fmla="*/ 2059014 h 4325695"/>
              <a:gd name="connsiteX28" fmla="*/ 2177441 w 4364735"/>
              <a:gd name="connsiteY28" fmla="*/ 1342322 h 4325695"/>
              <a:gd name="connsiteX29" fmla="*/ 1868522 w 4364735"/>
              <a:gd name="connsiteY29" fmla="*/ 1601813 h 4325695"/>
              <a:gd name="connsiteX30" fmla="*/ 1657720 w 4364735"/>
              <a:gd name="connsiteY30" fmla="*/ 1791161 h 4325695"/>
              <a:gd name="connsiteX31" fmla="*/ 1695528 w 4364735"/>
              <a:gd name="connsiteY31" fmla="*/ 1898376 h 4325695"/>
              <a:gd name="connsiteX32" fmla="*/ 1801625 w 4364735"/>
              <a:gd name="connsiteY32" fmla="*/ 2188637 h 4325695"/>
              <a:gd name="connsiteX33" fmla="*/ 1917947 w 4364735"/>
              <a:gd name="connsiteY33" fmla="*/ 2540924 h 4325695"/>
              <a:gd name="connsiteX34" fmla="*/ 1892048 w 4364735"/>
              <a:gd name="connsiteY34" fmla="*/ 3084500 h 4325695"/>
              <a:gd name="connsiteX35" fmla="*/ 1621385 w 4364735"/>
              <a:gd name="connsiteY35" fmla="*/ 3492394 h 4325695"/>
              <a:gd name="connsiteX36" fmla="*/ 1062150 w 4364735"/>
              <a:gd name="connsiteY36" fmla="*/ 3852166 h 4325695"/>
              <a:gd name="connsiteX37" fmla="*/ 744055 w 4364735"/>
              <a:gd name="connsiteY37" fmla="*/ 4011379 h 4325695"/>
              <a:gd name="connsiteX38" fmla="*/ 330528 w 4364735"/>
              <a:gd name="connsiteY38" fmla="*/ 4177947 h 4325695"/>
              <a:gd name="connsiteX39" fmla="*/ 237428 w 4364735"/>
              <a:gd name="connsiteY39" fmla="*/ 4295584 h 4325695"/>
              <a:gd name="connsiteX40" fmla="*/ 103575 w 4364735"/>
              <a:gd name="connsiteY40" fmla="*/ 4247531 h 4325695"/>
              <a:gd name="connsiteX41" fmla="*/ 2650 w 4364735"/>
              <a:gd name="connsiteY41" fmla="*/ 3405898 h 4325695"/>
              <a:gd name="connsiteX42" fmla="*/ 150932 w 4364735"/>
              <a:gd name="connsiteY42" fmla="*/ 2812772 h 4325695"/>
              <a:gd name="connsiteX43" fmla="*/ 113860 w 4364735"/>
              <a:gd name="connsiteY43" fmla="*/ 2664492 h 4325695"/>
              <a:gd name="connsiteX44" fmla="*/ 373353 w 4364735"/>
              <a:gd name="connsiteY44" fmla="*/ 2232005 h 4325695"/>
              <a:gd name="connsiteX45" fmla="*/ 360996 w 4364735"/>
              <a:gd name="connsiteY45" fmla="*/ 2009584 h 4325695"/>
              <a:gd name="connsiteX46" fmla="*/ 471215 w 4364735"/>
              <a:gd name="connsiteY46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3178338 w 4364735"/>
              <a:gd name="connsiteY11" fmla="*/ 2009587 h 4325695"/>
              <a:gd name="connsiteX12" fmla="*/ 3203052 w 4364735"/>
              <a:gd name="connsiteY12" fmla="*/ 2157869 h 4325695"/>
              <a:gd name="connsiteX13" fmla="*/ 3301906 w 4364735"/>
              <a:gd name="connsiteY13" fmla="*/ 835696 h 4325695"/>
              <a:gd name="connsiteX14" fmla="*/ 3660252 w 4364735"/>
              <a:gd name="connsiteY14" fmla="*/ 1367036 h 4325695"/>
              <a:gd name="connsiteX15" fmla="*/ 3932101 w 4364735"/>
              <a:gd name="connsiteY15" fmla="*/ 1898377 h 4325695"/>
              <a:gd name="connsiteX16" fmla="*/ 4030957 w 4364735"/>
              <a:gd name="connsiteY16" fmla="*/ 2367933 h 4325695"/>
              <a:gd name="connsiteX17" fmla="*/ 4154522 w 4364735"/>
              <a:gd name="connsiteY17" fmla="*/ 2788063 h 4325695"/>
              <a:gd name="connsiteX18" fmla="*/ 4364588 w 4364735"/>
              <a:gd name="connsiteY18" fmla="*/ 3541825 h 4325695"/>
              <a:gd name="connsiteX19" fmla="*/ 4265733 w 4364735"/>
              <a:gd name="connsiteY19" fmla="*/ 4159663 h 4325695"/>
              <a:gd name="connsiteX20" fmla="*/ 3833247 w 4364735"/>
              <a:gd name="connsiteY20" fmla="*/ 4023739 h 4325695"/>
              <a:gd name="connsiteX21" fmla="*/ 3511971 w 4364735"/>
              <a:gd name="connsiteY21" fmla="*/ 3949598 h 4325695"/>
              <a:gd name="connsiteX22" fmla="*/ 3153626 w 4364735"/>
              <a:gd name="connsiteY22" fmla="*/ 3727177 h 4325695"/>
              <a:gd name="connsiteX23" fmla="*/ 2745852 w 4364735"/>
              <a:gd name="connsiteY23" fmla="*/ 3504755 h 4325695"/>
              <a:gd name="connsiteX24" fmla="*/ 2609928 w 4364735"/>
              <a:gd name="connsiteY24" fmla="*/ 3381187 h 4325695"/>
              <a:gd name="connsiteX25" fmla="*/ 2609928 w 4364735"/>
              <a:gd name="connsiteY25" fmla="*/ 3257620 h 4325695"/>
              <a:gd name="connsiteX26" fmla="*/ 2486360 w 4364735"/>
              <a:gd name="connsiteY26" fmla="*/ 3146409 h 4325695"/>
              <a:gd name="connsiteX27" fmla="*/ 2399863 w 4364735"/>
              <a:gd name="connsiteY27" fmla="*/ 2726279 h 4325695"/>
              <a:gd name="connsiteX28" fmla="*/ 2721138 w 4364735"/>
              <a:gd name="connsiteY28" fmla="*/ 2059014 h 4325695"/>
              <a:gd name="connsiteX29" fmla="*/ 2177441 w 4364735"/>
              <a:gd name="connsiteY29" fmla="*/ 1342322 h 4325695"/>
              <a:gd name="connsiteX30" fmla="*/ 1868522 w 4364735"/>
              <a:gd name="connsiteY30" fmla="*/ 1601813 h 4325695"/>
              <a:gd name="connsiteX31" fmla="*/ 1657720 w 4364735"/>
              <a:gd name="connsiteY31" fmla="*/ 1791161 h 4325695"/>
              <a:gd name="connsiteX32" fmla="*/ 1695528 w 4364735"/>
              <a:gd name="connsiteY32" fmla="*/ 1898376 h 4325695"/>
              <a:gd name="connsiteX33" fmla="*/ 1801625 w 4364735"/>
              <a:gd name="connsiteY33" fmla="*/ 2188637 h 4325695"/>
              <a:gd name="connsiteX34" fmla="*/ 1917947 w 4364735"/>
              <a:gd name="connsiteY34" fmla="*/ 2540924 h 4325695"/>
              <a:gd name="connsiteX35" fmla="*/ 1892048 w 4364735"/>
              <a:gd name="connsiteY35" fmla="*/ 3084500 h 4325695"/>
              <a:gd name="connsiteX36" fmla="*/ 1621385 w 4364735"/>
              <a:gd name="connsiteY36" fmla="*/ 3492394 h 4325695"/>
              <a:gd name="connsiteX37" fmla="*/ 1062150 w 4364735"/>
              <a:gd name="connsiteY37" fmla="*/ 3852166 h 4325695"/>
              <a:gd name="connsiteX38" fmla="*/ 744055 w 4364735"/>
              <a:gd name="connsiteY38" fmla="*/ 4011379 h 4325695"/>
              <a:gd name="connsiteX39" fmla="*/ 330528 w 4364735"/>
              <a:gd name="connsiteY39" fmla="*/ 4177947 h 4325695"/>
              <a:gd name="connsiteX40" fmla="*/ 237428 w 4364735"/>
              <a:gd name="connsiteY40" fmla="*/ 4295584 h 4325695"/>
              <a:gd name="connsiteX41" fmla="*/ 103575 w 4364735"/>
              <a:gd name="connsiteY41" fmla="*/ 4247531 h 4325695"/>
              <a:gd name="connsiteX42" fmla="*/ 2650 w 4364735"/>
              <a:gd name="connsiteY42" fmla="*/ 3405898 h 4325695"/>
              <a:gd name="connsiteX43" fmla="*/ 150932 w 4364735"/>
              <a:gd name="connsiteY43" fmla="*/ 2812772 h 4325695"/>
              <a:gd name="connsiteX44" fmla="*/ 113860 w 4364735"/>
              <a:gd name="connsiteY44" fmla="*/ 2664492 h 4325695"/>
              <a:gd name="connsiteX45" fmla="*/ 373353 w 4364735"/>
              <a:gd name="connsiteY45" fmla="*/ 2232005 h 4325695"/>
              <a:gd name="connsiteX46" fmla="*/ 360996 w 4364735"/>
              <a:gd name="connsiteY46" fmla="*/ 2009584 h 4325695"/>
              <a:gd name="connsiteX47" fmla="*/ 471215 w 4364735"/>
              <a:gd name="connsiteY47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37739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3178338 w 4364735"/>
              <a:gd name="connsiteY12" fmla="*/ 2009587 h 4325695"/>
              <a:gd name="connsiteX13" fmla="*/ 3203052 w 4364735"/>
              <a:gd name="connsiteY13" fmla="*/ 2157869 h 4325695"/>
              <a:gd name="connsiteX14" fmla="*/ 3301906 w 4364735"/>
              <a:gd name="connsiteY14" fmla="*/ 835696 h 4325695"/>
              <a:gd name="connsiteX15" fmla="*/ 3660252 w 4364735"/>
              <a:gd name="connsiteY15" fmla="*/ 1367036 h 4325695"/>
              <a:gd name="connsiteX16" fmla="*/ 3932101 w 4364735"/>
              <a:gd name="connsiteY16" fmla="*/ 1898377 h 4325695"/>
              <a:gd name="connsiteX17" fmla="*/ 4030957 w 4364735"/>
              <a:gd name="connsiteY17" fmla="*/ 2367933 h 4325695"/>
              <a:gd name="connsiteX18" fmla="*/ 4154522 w 4364735"/>
              <a:gd name="connsiteY18" fmla="*/ 2788063 h 4325695"/>
              <a:gd name="connsiteX19" fmla="*/ 4364588 w 4364735"/>
              <a:gd name="connsiteY19" fmla="*/ 3541825 h 4325695"/>
              <a:gd name="connsiteX20" fmla="*/ 4265733 w 4364735"/>
              <a:gd name="connsiteY20" fmla="*/ 4159663 h 4325695"/>
              <a:gd name="connsiteX21" fmla="*/ 3833247 w 4364735"/>
              <a:gd name="connsiteY21" fmla="*/ 4023739 h 4325695"/>
              <a:gd name="connsiteX22" fmla="*/ 3511971 w 4364735"/>
              <a:gd name="connsiteY22" fmla="*/ 3949598 h 4325695"/>
              <a:gd name="connsiteX23" fmla="*/ 3153626 w 4364735"/>
              <a:gd name="connsiteY23" fmla="*/ 3727177 h 4325695"/>
              <a:gd name="connsiteX24" fmla="*/ 2745852 w 4364735"/>
              <a:gd name="connsiteY24" fmla="*/ 3504755 h 4325695"/>
              <a:gd name="connsiteX25" fmla="*/ 2609928 w 4364735"/>
              <a:gd name="connsiteY25" fmla="*/ 3381187 h 4325695"/>
              <a:gd name="connsiteX26" fmla="*/ 2609928 w 4364735"/>
              <a:gd name="connsiteY26" fmla="*/ 3257620 h 4325695"/>
              <a:gd name="connsiteX27" fmla="*/ 2486360 w 4364735"/>
              <a:gd name="connsiteY27" fmla="*/ 3146409 h 4325695"/>
              <a:gd name="connsiteX28" fmla="*/ 2399863 w 4364735"/>
              <a:gd name="connsiteY28" fmla="*/ 2726279 h 4325695"/>
              <a:gd name="connsiteX29" fmla="*/ 2721138 w 4364735"/>
              <a:gd name="connsiteY29" fmla="*/ 2059014 h 4325695"/>
              <a:gd name="connsiteX30" fmla="*/ 2177441 w 4364735"/>
              <a:gd name="connsiteY30" fmla="*/ 1342322 h 4325695"/>
              <a:gd name="connsiteX31" fmla="*/ 1868522 w 4364735"/>
              <a:gd name="connsiteY31" fmla="*/ 1601813 h 4325695"/>
              <a:gd name="connsiteX32" fmla="*/ 1657720 w 4364735"/>
              <a:gd name="connsiteY32" fmla="*/ 1791161 h 4325695"/>
              <a:gd name="connsiteX33" fmla="*/ 1695528 w 4364735"/>
              <a:gd name="connsiteY33" fmla="*/ 1898376 h 4325695"/>
              <a:gd name="connsiteX34" fmla="*/ 1801625 w 4364735"/>
              <a:gd name="connsiteY34" fmla="*/ 2188637 h 4325695"/>
              <a:gd name="connsiteX35" fmla="*/ 1917947 w 4364735"/>
              <a:gd name="connsiteY35" fmla="*/ 2540924 h 4325695"/>
              <a:gd name="connsiteX36" fmla="*/ 1892048 w 4364735"/>
              <a:gd name="connsiteY36" fmla="*/ 3084500 h 4325695"/>
              <a:gd name="connsiteX37" fmla="*/ 1621385 w 4364735"/>
              <a:gd name="connsiteY37" fmla="*/ 3492394 h 4325695"/>
              <a:gd name="connsiteX38" fmla="*/ 1062150 w 4364735"/>
              <a:gd name="connsiteY38" fmla="*/ 3852166 h 4325695"/>
              <a:gd name="connsiteX39" fmla="*/ 744055 w 4364735"/>
              <a:gd name="connsiteY39" fmla="*/ 4011379 h 4325695"/>
              <a:gd name="connsiteX40" fmla="*/ 330528 w 4364735"/>
              <a:gd name="connsiteY40" fmla="*/ 4177947 h 4325695"/>
              <a:gd name="connsiteX41" fmla="*/ 237428 w 4364735"/>
              <a:gd name="connsiteY41" fmla="*/ 4295584 h 4325695"/>
              <a:gd name="connsiteX42" fmla="*/ 103575 w 4364735"/>
              <a:gd name="connsiteY42" fmla="*/ 4247531 h 4325695"/>
              <a:gd name="connsiteX43" fmla="*/ 2650 w 4364735"/>
              <a:gd name="connsiteY43" fmla="*/ 3405898 h 4325695"/>
              <a:gd name="connsiteX44" fmla="*/ 150932 w 4364735"/>
              <a:gd name="connsiteY44" fmla="*/ 2812772 h 4325695"/>
              <a:gd name="connsiteX45" fmla="*/ 113860 w 4364735"/>
              <a:gd name="connsiteY45" fmla="*/ 2664492 h 4325695"/>
              <a:gd name="connsiteX46" fmla="*/ 373353 w 4364735"/>
              <a:gd name="connsiteY46" fmla="*/ 2232005 h 4325695"/>
              <a:gd name="connsiteX47" fmla="*/ 360996 w 4364735"/>
              <a:gd name="connsiteY47" fmla="*/ 2009584 h 4325695"/>
              <a:gd name="connsiteX48" fmla="*/ 471215 w 4364735"/>
              <a:gd name="connsiteY48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943560 w 4364735"/>
              <a:gd name="connsiteY12" fmla="*/ 1700669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931203 w 4364735"/>
              <a:gd name="connsiteY11" fmla="*/ 1725382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96425 w 4364735"/>
              <a:gd name="connsiteY11" fmla="*/ 152767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819992 w 4364735"/>
              <a:gd name="connsiteY12" fmla="*/ 637988 h 4325695"/>
              <a:gd name="connsiteX13" fmla="*/ 3178338 w 4364735"/>
              <a:gd name="connsiteY13" fmla="*/ 2009587 h 4325695"/>
              <a:gd name="connsiteX14" fmla="*/ 3203052 w 4364735"/>
              <a:gd name="connsiteY14" fmla="*/ 2157869 h 4325695"/>
              <a:gd name="connsiteX15" fmla="*/ 3301906 w 4364735"/>
              <a:gd name="connsiteY15" fmla="*/ 835696 h 4325695"/>
              <a:gd name="connsiteX16" fmla="*/ 3660252 w 4364735"/>
              <a:gd name="connsiteY16" fmla="*/ 1367036 h 4325695"/>
              <a:gd name="connsiteX17" fmla="*/ 3932101 w 4364735"/>
              <a:gd name="connsiteY17" fmla="*/ 1898377 h 4325695"/>
              <a:gd name="connsiteX18" fmla="*/ 4030957 w 4364735"/>
              <a:gd name="connsiteY18" fmla="*/ 2367933 h 4325695"/>
              <a:gd name="connsiteX19" fmla="*/ 4154522 w 4364735"/>
              <a:gd name="connsiteY19" fmla="*/ 2788063 h 4325695"/>
              <a:gd name="connsiteX20" fmla="*/ 4364588 w 4364735"/>
              <a:gd name="connsiteY20" fmla="*/ 3541825 h 4325695"/>
              <a:gd name="connsiteX21" fmla="*/ 4265733 w 4364735"/>
              <a:gd name="connsiteY21" fmla="*/ 4159663 h 4325695"/>
              <a:gd name="connsiteX22" fmla="*/ 3833247 w 4364735"/>
              <a:gd name="connsiteY22" fmla="*/ 4023739 h 4325695"/>
              <a:gd name="connsiteX23" fmla="*/ 3511971 w 4364735"/>
              <a:gd name="connsiteY23" fmla="*/ 3949598 h 4325695"/>
              <a:gd name="connsiteX24" fmla="*/ 3153626 w 4364735"/>
              <a:gd name="connsiteY24" fmla="*/ 3727177 h 4325695"/>
              <a:gd name="connsiteX25" fmla="*/ 2745852 w 4364735"/>
              <a:gd name="connsiteY25" fmla="*/ 3504755 h 4325695"/>
              <a:gd name="connsiteX26" fmla="*/ 2609928 w 4364735"/>
              <a:gd name="connsiteY26" fmla="*/ 3381187 h 4325695"/>
              <a:gd name="connsiteX27" fmla="*/ 2609928 w 4364735"/>
              <a:gd name="connsiteY27" fmla="*/ 3257620 h 4325695"/>
              <a:gd name="connsiteX28" fmla="*/ 2486360 w 4364735"/>
              <a:gd name="connsiteY28" fmla="*/ 3146409 h 4325695"/>
              <a:gd name="connsiteX29" fmla="*/ 2399863 w 4364735"/>
              <a:gd name="connsiteY29" fmla="*/ 2726279 h 4325695"/>
              <a:gd name="connsiteX30" fmla="*/ 2721138 w 4364735"/>
              <a:gd name="connsiteY30" fmla="*/ 2059014 h 4325695"/>
              <a:gd name="connsiteX31" fmla="*/ 2177441 w 4364735"/>
              <a:gd name="connsiteY31" fmla="*/ 1342322 h 4325695"/>
              <a:gd name="connsiteX32" fmla="*/ 1868522 w 4364735"/>
              <a:gd name="connsiteY32" fmla="*/ 1601813 h 4325695"/>
              <a:gd name="connsiteX33" fmla="*/ 1657720 w 4364735"/>
              <a:gd name="connsiteY33" fmla="*/ 1791161 h 4325695"/>
              <a:gd name="connsiteX34" fmla="*/ 1695528 w 4364735"/>
              <a:gd name="connsiteY34" fmla="*/ 1898376 h 4325695"/>
              <a:gd name="connsiteX35" fmla="*/ 1801625 w 4364735"/>
              <a:gd name="connsiteY35" fmla="*/ 2188637 h 4325695"/>
              <a:gd name="connsiteX36" fmla="*/ 1917947 w 4364735"/>
              <a:gd name="connsiteY36" fmla="*/ 2540924 h 4325695"/>
              <a:gd name="connsiteX37" fmla="*/ 1892048 w 4364735"/>
              <a:gd name="connsiteY37" fmla="*/ 3084500 h 4325695"/>
              <a:gd name="connsiteX38" fmla="*/ 1621385 w 4364735"/>
              <a:gd name="connsiteY38" fmla="*/ 3492394 h 4325695"/>
              <a:gd name="connsiteX39" fmla="*/ 1062150 w 4364735"/>
              <a:gd name="connsiteY39" fmla="*/ 3852166 h 4325695"/>
              <a:gd name="connsiteX40" fmla="*/ 744055 w 4364735"/>
              <a:gd name="connsiteY40" fmla="*/ 4011379 h 4325695"/>
              <a:gd name="connsiteX41" fmla="*/ 330528 w 4364735"/>
              <a:gd name="connsiteY41" fmla="*/ 4177947 h 4325695"/>
              <a:gd name="connsiteX42" fmla="*/ 237428 w 4364735"/>
              <a:gd name="connsiteY42" fmla="*/ 4295584 h 4325695"/>
              <a:gd name="connsiteX43" fmla="*/ 103575 w 4364735"/>
              <a:gd name="connsiteY43" fmla="*/ 4247531 h 4325695"/>
              <a:gd name="connsiteX44" fmla="*/ 2650 w 4364735"/>
              <a:gd name="connsiteY44" fmla="*/ 3405898 h 4325695"/>
              <a:gd name="connsiteX45" fmla="*/ 150932 w 4364735"/>
              <a:gd name="connsiteY45" fmla="*/ 2812772 h 4325695"/>
              <a:gd name="connsiteX46" fmla="*/ 113860 w 4364735"/>
              <a:gd name="connsiteY46" fmla="*/ 2664492 h 4325695"/>
              <a:gd name="connsiteX47" fmla="*/ 373353 w 4364735"/>
              <a:gd name="connsiteY47" fmla="*/ 2232005 h 4325695"/>
              <a:gd name="connsiteX48" fmla="*/ 360996 w 4364735"/>
              <a:gd name="connsiteY48" fmla="*/ 2009584 h 4325695"/>
              <a:gd name="connsiteX49" fmla="*/ 471215 w 4364735"/>
              <a:gd name="connsiteY49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819992 w 4364735"/>
              <a:gd name="connsiteY13" fmla="*/ 637988 h 4325695"/>
              <a:gd name="connsiteX14" fmla="*/ 3178338 w 4364735"/>
              <a:gd name="connsiteY14" fmla="*/ 2009587 h 4325695"/>
              <a:gd name="connsiteX15" fmla="*/ 3203052 w 4364735"/>
              <a:gd name="connsiteY15" fmla="*/ 2157869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78338 w 4364735"/>
              <a:gd name="connsiteY15" fmla="*/ 2009587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203052 w 4364735"/>
              <a:gd name="connsiteY16" fmla="*/ 2157869 h 4325695"/>
              <a:gd name="connsiteX17" fmla="*/ 3301906 w 4364735"/>
              <a:gd name="connsiteY17" fmla="*/ 835696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660252 w 4364735"/>
              <a:gd name="connsiteY17" fmla="*/ 1367036 h 4325695"/>
              <a:gd name="connsiteX18" fmla="*/ 3932101 w 4364735"/>
              <a:gd name="connsiteY18" fmla="*/ 1898377 h 4325695"/>
              <a:gd name="connsiteX19" fmla="*/ 4030957 w 4364735"/>
              <a:gd name="connsiteY19" fmla="*/ 2367933 h 4325695"/>
              <a:gd name="connsiteX20" fmla="*/ 4154522 w 4364735"/>
              <a:gd name="connsiteY20" fmla="*/ 2788063 h 4325695"/>
              <a:gd name="connsiteX21" fmla="*/ 4364588 w 4364735"/>
              <a:gd name="connsiteY21" fmla="*/ 3541825 h 4325695"/>
              <a:gd name="connsiteX22" fmla="*/ 4265733 w 4364735"/>
              <a:gd name="connsiteY22" fmla="*/ 4159663 h 4325695"/>
              <a:gd name="connsiteX23" fmla="*/ 3833247 w 4364735"/>
              <a:gd name="connsiteY23" fmla="*/ 4023739 h 4325695"/>
              <a:gd name="connsiteX24" fmla="*/ 3511971 w 4364735"/>
              <a:gd name="connsiteY24" fmla="*/ 3949598 h 4325695"/>
              <a:gd name="connsiteX25" fmla="*/ 3153626 w 4364735"/>
              <a:gd name="connsiteY25" fmla="*/ 3727177 h 4325695"/>
              <a:gd name="connsiteX26" fmla="*/ 2745852 w 4364735"/>
              <a:gd name="connsiteY26" fmla="*/ 3504755 h 4325695"/>
              <a:gd name="connsiteX27" fmla="*/ 2609928 w 4364735"/>
              <a:gd name="connsiteY27" fmla="*/ 3381187 h 4325695"/>
              <a:gd name="connsiteX28" fmla="*/ 2609928 w 4364735"/>
              <a:gd name="connsiteY28" fmla="*/ 3257620 h 4325695"/>
              <a:gd name="connsiteX29" fmla="*/ 2486360 w 4364735"/>
              <a:gd name="connsiteY29" fmla="*/ 3146409 h 4325695"/>
              <a:gd name="connsiteX30" fmla="*/ 2399863 w 4364735"/>
              <a:gd name="connsiteY30" fmla="*/ 2726279 h 4325695"/>
              <a:gd name="connsiteX31" fmla="*/ 2721138 w 4364735"/>
              <a:gd name="connsiteY31" fmla="*/ 2059014 h 4325695"/>
              <a:gd name="connsiteX32" fmla="*/ 2177441 w 4364735"/>
              <a:gd name="connsiteY32" fmla="*/ 1342322 h 4325695"/>
              <a:gd name="connsiteX33" fmla="*/ 1868522 w 4364735"/>
              <a:gd name="connsiteY33" fmla="*/ 1601813 h 4325695"/>
              <a:gd name="connsiteX34" fmla="*/ 1657720 w 4364735"/>
              <a:gd name="connsiteY34" fmla="*/ 1791161 h 4325695"/>
              <a:gd name="connsiteX35" fmla="*/ 1695528 w 4364735"/>
              <a:gd name="connsiteY35" fmla="*/ 1898376 h 4325695"/>
              <a:gd name="connsiteX36" fmla="*/ 1801625 w 4364735"/>
              <a:gd name="connsiteY36" fmla="*/ 2188637 h 4325695"/>
              <a:gd name="connsiteX37" fmla="*/ 1917947 w 4364735"/>
              <a:gd name="connsiteY37" fmla="*/ 2540924 h 4325695"/>
              <a:gd name="connsiteX38" fmla="*/ 1892048 w 4364735"/>
              <a:gd name="connsiteY38" fmla="*/ 3084500 h 4325695"/>
              <a:gd name="connsiteX39" fmla="*/ 1621385 w 4364735"/>
              <a:gd name="connsiteY39" fmla="*/ 3492394 h 4325695"/>
              <a:gd name="connsiteX40" fmla="*/ 1062150 w 4364735"/>
              <a:gd name="connsiteY40" fmla="*/ 3852166 h 4325695"/>
              <a:gd name="connsiteX41" fmla="*/ 744055 w 4364735"/>
              <a:gd name="connsiteY41" fmla="*/ 4011379 h 4325695"/>
              <a:gd name="connsiteX42" fmla="*/ 330528 w 4364735"/>
              <a:gd name="connsiteY42" fmla="*/ 4177947 h 4325695"/>
              <a:gd name="connsiteX43" fmla="*/ 237428 w 4364735"/>
              <a:gd name="connsiteY43" fmla="*/ 4295584 h 4325695"/>
              <a:gd name="connsiteX44" fmla="*/ 103575 w 4364735"/>
              <a:gd name="connsiteY44" fmla="*/ 4247531 h 4325695"/>
              <a:gd name="connsiteX45" fmla="*/ 2650 w 4364735"/>
              <a:gd name="connsiteY45" fmla="*/ 3405898 h 4325695"/>
              <a:gd name="connsiteX46" fmla="*/ 150932 w 4364735"/>
              <a:gd name="connsiteY46" fmla="*/ 2812772 h 4325695"/>
              <a:gd name="connsiteX47" fmla="*/ 113860 w 4364735"/>
              <a:gd name="connsiteY47" fmla="*/ 2664492 h 4325695"/>
              <a:gd name="connsiteX48" fmla="*/ 373353 w 4364735"/>
              <a:gd name="connsiteY48" fmla="*/ 2232005 h 4325695"/>
              <a:gd name="connsiteX49" fmla="*/ 360996 w 4364735"/>
              <a:gd name="connsiteY49" fmla="*/ 2009584 h 4325695"/>
              <a:gd name="connsiteX50" fmla="*/ 471215 w 4364735"/>
              <a:gd name="connsiteY50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3116555 w 4364735"/>
              <a:gd name="connsiteY15" fmla="*/ 724485 h 4325695"/>
              <a:gd name="connsiteX16" fmla="*/ 3301906 w 4364735"/>
              <a:gd name="connsiteY16" fmla="*/ 835696 h 4325695"/>
              <a:gd name="connsiteX17" fmla="*/ 3549041 w 4364735"/>
              <a:gd name="connsiteY17" fmla="*/ 1082831 h 4325695"/>
              <a:gd name="connsiteX18" fmla="*/ 3660252 w 4364735"/>
              <a:gd name="connsiteY18" fmla="*/ 1367036 h 4325695"/>
              <a:gd name="connsiteX19" fmla="*/ 3932101 w 4364735"/>
              <a:gd name="connsiteY19" fmla="*/ 1898377 h 4325695"/>
              <a:gd name="connsiteX20" fmla="*/ 4030957 w 4364735"/>
              <a:gd name="connsiteY20" fmla="*/ 2367933 h 4325695"/>
              <a:gd name="connsiteX21" fmla="*/ 4154522 w 4364735"/>
              <a:gd name="connsiteY21" fmla="*/ 2788063 h 4325695"/>
              <a:gd name="connsiteX22" fmla="*/ 4364588 w 4364735"/>
              <a:gd name="connsiteY22" fmla="*/ 3541825 h 4325695"/>
              <a:gd name="connsiteX23" fmla="*/ 4265733 w 4364735"/>
              <a:gd name="connsiteY23" fmla="*/ 4159663 h 4325695"/>
              <a:gd name="connsiteX24" fmla="*/ 3833247 w 4364735"/>
              <a:gd name="connsiteY24" fmla="*/ 4023739 h 4325695"/>
              <a:gd name="connsiteX25" fmla="*/ 3511971 w 4364735"/>
              <a:gd name="connsiteY25" fmla="*/ 3949598 h 4325695"/>
              <a:gd name="connsiteX26" fmla="*/ 3153626 w 4364735"/>
              <a:gd name="connsiteY26" fmla="*/ 3727177 h 4325695"/>
              <a:gd name="connsiteX27" fmla="*/ 2745852 w 4364735"/>
              <a:gd name="connsiteY27" fmla="*/ 3504755 h 4325695"/>
              <a:gd name="connsiteX28" fmla="*/ 2609928 w 4364735"/>
              <a:gd name="connsiteY28" fmla="*/ 3381187 h 4325695"/>
              <a:gd name="connsiteX29" fmla="*/ 2609928 w 4364735"/>
              <a:gd name="connsiteY29" fmla="*/ 3257620 h 4325695"/>
              <a:gd name="connsiteX30" fmla="*/ 2486360 w 4364735"/>
              <a:gd name="connsiteY30" fmla="*/ 3146409 h 4325695"/>
              <a:gd name="connsiteX31" fmla="*/ 2399863 w 4364735"/>
              <a:gd name="connsiteY31" fmla="*/ 2726279 h 4325695"/>
              <a:gd name="connsiteX32" fmla="*/ 2721138 w 4364735"/>
              <a:gd name="connsiteY32" fmla="*/ 2059014 h 4325695"/>
              <a:gd name="connsiteX33" fmla="*/ 2177441 w 4364735"/>
              <a:gd name="connsiteY33" fmla="*/ 1342322 h 4325695"/>
              <a:gd name="connsiteX34" fmla="*/ 1868522 w 4364735"/>
              <a:gd name="connsiteY34" fmla="*/ 1601813 h 4325695"/>
              <a:gd name="connsiteX35" fmla="*/ 1657720 w 4364735"/>
              <a:gd name="connsiteY35" fmla="*/ 1791161 h 4325695"/>
              <a:gd name="connsiteX36" fmla="*/ 1695528 w 4364735"/>
              <a:gd name="connsiteY36" fmla="*/ 1898376 h 4325695"/>
              <a:gd name="connsiteX37" fmla="*/ 1801625 w 4364735"/>
              <a:gd name="connsiteY37" fmla="*/ 2188637 h 4325695"/>
              <a:gd name="connsiteX38" fmla="*/ 1917947 w 4364735"/>
              <a:gd name="connsiteY38" fmla="*/ 2540924 h 4325695"/>
              <a:gd name="connsiteX39" fmla="*/ 1892048 w 4364735"/>
              <a:gd name="connsiteY39" fmla="*/ 3084500 h 4325695"/>
              <a:gd name="connsiteX40" fmla="*/ 1621385 w 4364735"/>
              <a:gd name="connsiteY40" fmla="*/ 3492394 h 4325695"/>
              <a:gd name="connsiteX41" fmla="*/ 1062150 w 4364735"/>
              <a:gd name="connsiteY41" fmla="*/ 3852166 h 4325695"/>
              <a:gd name="connsiteX42" fmla="*/ 744055 w 4364735"/>
              <a:gd name="connsiteY42" fmla="*/ 4011379 h 4325695"/>
              <a:gd name="connsiteX43" fmla="*/ 330528 w 4364735"/>
              <a:gd name="connsiteY43" fmla="*/ 4177947 h 4325695"/>
              <a:gd name="connsiteX44" fmla="*/ 237428 w 4364735"/>
              <a:gd name="connsiteY44" fmla="*/ 4295584 h 4325695"/>
              <a:gd name="connsiteX45" fmla="*/ 103575 w 4364735"/>
              <a:gd name="connsiteY45" fmla="*/ 4247531 h 4325695"/>
              <a:gd name="connsiteX46" fmla="*/ 2650 w 4364735"/>
              <a:gd name="connsiteY46" fmla="*/ 3405898 h 4325695"/>
              <a:gd name="connsiteX47" fmla="*/ 150932 w 4364735"/>
              <a:gd name="connsiteY47" fmla="*/ 2812772 h 4325695"/>
              <a:gd name="connsiteX48" fmla="*/ 113860 w 4364735"/>
              <a:gd name="connsiteY48" fmla="*/ 2664492 h 4325695"/>
              <a:gd name="connsiteX49" fmla="*/ 373353 w 4364735"/>
              <a:gd name="connsiteY49" fmla="*/ 2232005 h 4325695"/>
              <a:gd name="connsiteX50" fmla="*/ 360996 w 4364735"/>
              <a:gd name="connsiteY50" fmla="*/ 2009584 h 4325695"/>
              <a:gd name="connsiteX51" fmla="*/ 471215 w 4364735"/>
              <a:gd name="connsiteY51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721138 w 4364735"/>
              <a:gd name="connsiteY33" fmla="*/ 2059014 h 4325695"/>
              <a:gd name="connsiteX34" fmla="*/ 2177441 w 4364735"/>
              <a:gd name="connsiteY34" fmla="*/ 1342322 h 4325695"/>
              <a:gd name="connsiteX35" fmla="*/ 1868522 w 4364735"/>
              <a:gd name="connsiteY35" fmla="*/ 1601813 h 4325695"/>
              <a:gd name="connsiteX36" fmla="*/ 1657720 w 4364735"/>
              <a:gd name="connsiteY36" fmla="*/ 1791161 h 4325695"/>
              <a:gd name="connsiteX37" fmla="*/ 1695528 w 4364735"/>
              <a:gd name="connsiteY37" fmla="*/ 1898376 h 4325695"/>
              <a:gd name="connsiteX38" fmla="*/ 1801625 w 4364735"/>
              <a:gd name="connsiteY38" fmla="*/ 2188637 h 4325695"/>
              <a:gd name="connsiteX39" fmla="*/ 1917947 w 4364735"/>
              <a:gd name="connsiteY39" fmla="*/ 2540924 h 4325695"/>
              <a:gd name="connsiteX40" fmla="*/ 1892048 w 4364735"/>
              <a:gd name="connsiteY40" fmla="*/ 3084500 h 4325695"/>
              <a:gd name="connsiteX41" fmla="*/ 1621385 w 4364735"/>
              <a:gd name="connsiteY41" fmla="*/ 3492394 h 4325695"/>
              <a:gd name="connsiteX42" fmla="*/ 1062150 w 4364735"/>
              <a:gd name="connsiteY42" fmla="*/ 3852166 h 4325695"/>
              <a:gd name="connsiteX43" fmla="*/ 744055 w 4364735"/>
              <a:gd name="connsiteY43" fmla="*/ 4011379 h 4325695"/>
              <a:gd name="connsiteX44" fmla="*/ 330528 w 4364735"/>
              <a:gd name="connsiteY44" fmla="*/ 4177947 h 4325695"/>
              <a:gd name="connsiteX45" fmla="*/ 237428 w 4364735"/>
              <a:gd name="connsiteY45" fmla="*/ 4295584 h 4325695"/>
              <a:gd name="connsiteX46" fmla="*/ 103575 w 4364735"/>
              <a:gd name="connsiteY46" fmla="*/ 4247531 h 4325695"/>
              <a:gd name="connsiteX47" fmla="*/ 2650 w 4364735"/>
              <a:gd name="connsiteY47" fmla="*/ 3405898 h 4325695"/>
              <a:gd name="connsiteX48" fmla="*/ 150932 w 4364735"/>
              <a:gd name="connsiteY48" fmla="*/ 2812772 h 4325695"/>
              <a:gd name="connsiteX49" fmla="*/ 113860 w 4364735"/>
              <a:gd name="connsiteY49" fmla="*/ 2664492 h 4325695"/>
              <a:gd name="connsiteX50" fmla="*/ 373353 w 4364735"/>
              <a:gd name="connsiteY50" fmla="*/ 2232005 h 4325695"/>
              <a:gd name="connsiteX51" fmla="*/ 360996 w 4364735"/>
              <a:gd name="connsiteY51" fmla="*/ 2009584 h 4325695"/>
              <a:gd name="connsiteX52" fmla="*/ 471215 w 4364735"/>
              <a:gd name="connsiteY52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721138 w 4364735"/>
              <a:gd name="connsiteY34" fmla="*/ 2059014 h 4325695"/>
              <a:gd name="connsiteX35" fmla="*/ 2177441 w 4364735"/>
              <a:gd name="connsiteY35" fmla="*/ 1342322 h 4325695"/>
              <a:gd name="connsiteX36" fmla="*/ 1868522 w 4364735"/>
              <a:gd name="connsiteY36" fmla="*/ 1601813 h 4325695"/>
              <a:gd name="connsiteX37" fmla="*/ 1657720 w 4364735"/>
              <a:gd name="connsiteY37" fmla="*/ 1791161 h 4325695"/>
              <a:gd name="connsiteX38" fmla="*/ 1695528 w 4364735"/>
              <a:gd name="connsiteY38" fmla="*/ 1898376 h 4325695"/>
              <a:gd name="connsiteX39" fmla="*/ 1801625 w 4364735"/>
              <a:gd name="connsiteY39" fmla="*/ 2188637 h 4325695"/>
              <a:gd name="connsiteX40" fmla="*/ 1917947 w 4364735"/>
              <a:gd name="connsiteY40" fmla="*/ 2540924 h 4325695"/>
              <a:gd name="connsiteX41" fmla="*/ 1892048 w 4364735"/>
              <a:gd name="connsiteY41" fmla="*/ 3084500 h 4325695"/>
              <a:gd name="connsiteX42" fmla="*/ 1621385 w 4364735"/>
              <a:gd name="connsiteY42" fmla="*/ 3492394 h 4325695"/>
              <a:gd name="connsiteX43" fmla="*/ 1062150 w 4364735"/>
              <a:gd name="connsiteY43" fmla="*/ 3852166 h 4325695"/>
              <a:gd name="connsiteX44" fmla="*/ 744055 w 4364735"/>
              <a:gd name="connsiteY44" fmla="*/ 4011379 h 4325695"/>
              <a:gd name="connsiteX45" fmla="*/ 330528 w 4364735"/>
              <a:gd name="connsiteY45" fmla="*/ 4177947 h 4325695"/>
              <a:gd name="connsiteX46" fmla="*/ 237428 w 4364735"/>
              <a:gd name="connsiteY46" fmla="*/ 4295584 h 4325695"/>
              <a:gd name="connsiteX47" fmla="*/ 103575 w 4364735"/>
              <a:gd name="connsiteY47" fmla="*/ 4247531 h 4325695"/>
              <a:gd name="connsiteX48" fmla="*/ 2650 w 4364735"/>
              <a:gd name="connsiteY48" fmla="*/ 3405898 h 4325695"/>
              <a:gd name="connsiteX49" fmla="*/ 150932 w 4364735"/>
              <a:gd name="connsiteY49" fmla="*/ 2812772 h 4325695"/>
              <a:gd name="connsiteX50" fmla="*/ 113860 w 4364735"/>
              <a:gd name="connsiteY50" fmla="*/ 2664492 h 4325695"/>
              <a:gd name="connsiteX51" fmla="*/ 373353 w 4364735"/>
              <a:gd name="connsiteY51" fmla="*/ 2232005 h 4325695"/>
              <a:gd name="connsiteX52" fmla="*/ 360996 w 4364735"/>
              <a:gd name="connsiteY52" fmla="*/ 2009584 h 4325695"/>
              <a:gd name="connsiteX53" fmla="*/ 471215 w 4364735"/>
              <a:gd name="connsiteY53" fmla="*/ 1842520 h 4325695"/>
              <a:gd name="connsiteX0" fmla="*/ 471215 w 4364735"/>
              <a:gd name="connsiteY0" fmla="*/ 1842520 h 4325695"/>
              <a:gd name="connsiteX1" fmla="*/ 719344 w 4364735"/>
              <a:gd name="connsiteY1" fmla="*/ 1255824 h 4325695"/>
              <a:gd name="connsiteX2" fmla="*/ 1199784 w 4364735"/>
              <a:gd name="connsiteY2" fmla="*/ 796172 h 4325695"/>
              <a:gd name="connsiteX3" fmla="*/ 1683171 w 4364735"/>
              <a:gd name="connsiteY3" fmla="*/ 798623 h 4325695"/>
              <a:gd name="connsiteX4" fmla="*/ 1646101 w 4364735"/>
              <a:gd name="connsiteY4" fmla="*/ 1428817 h 4325695"/>
              <a:gd name="connsiteX5" fmla="*/ 1955019 w 4364735"/>
              <a:gd name="connsiteY5" fmla="*/ 1194040 h 4325695"/>
              <a:gd name="connsiteX6" fmla="*/ 1967377 w 4364735"/>
              <a:gd name="connsiteY6" fmla="*/ 119003 h 4325695"/>
              <a:gd name="connsiteX7" fmla="*/ 2140371 w 4364735"/>
              <a:gd name="connsiteY7" fmla="*/ 32506 h 4325695"/>
              <a:gd name="connsiteX8" fmla="*/ 2362793 w 4364735"/>
              <a:gd name="connsiteY8" fmla="*/ 44863 h 4325695"/>
              <a:gd name="connsiteX9" fmla="*/ 2362793 w 4364735"/>
              <a:gd name="connsiteY9" fmla="*/ 452636 h 4325695"/>
              <a:gd name="connsiteX10" fmla="*/ 2325723 w 4364735"/>
              <a:gd name="connsiteY10" fmla="*/ 983977 h 4325695"/>
              <a:gd name="connsiteX11" fmla="*/ 2634641 w 4364735"/>
              <a:gd name="connsiteY11" fmla="*/ 1490604 h 4325695"/>
              <a:gd name="connsiteX12" fmla="*/ 2646998 w 4364735"/>
              <a:gd name="connsiteY12" fmla="*/ 1107544 h 4325695"/>
              <a:gd name="connsiteX13" fmla="*/ 2622284 w 4364735"/>
              <a:gd name="connsiteY13" fmla="*/ 835696 h 4325695"/>
              <a:gd name="connsiteX14" fmla="*/ 2819992 w 4364735"/>
              <a:gd name="connsiteY14" fmla="*/ 637988 h 4325695"/>
              <a:gd name="connsiteX15" fmla="*/ 2968274 w 4364735"/>
              <a:gd name="connsiteY15" fmla="*/ 637987 h 4325695"/>
              <a:gd name="connsiteX16" fmla="*/ 3116555 w 4364735"/>
              <a:gd name="connsiteY16" fmla="*/ 724485 h 4325695"/>
              <a:gd name="connsiteX17" fmla="*/ 3301906 w 4364735"/>
              <a:gd name="connsiteY17" fmla="*/ 835696 h 4325695"/>
              <a:gd name="connsiteX18" fmla="*/ 3549041 w 4364735"/>
              <a:gd name="connsiteY18" fmla="*/ 1082831 h 4325695"/>
              <a:gd name="connsiteX19" fmla="*/ 3660252 w 4364735"/>
              <a:gd name="connsiteY19" fmla="*/ 1367036 h 4325695"/>
              <a:gd name="connsiteX20" fmla="*/ 3932101 w 4364735"/>
              <a:gd name="connsiteY20" fmla="*/ 1898377 h 4325695"/>
              <a:gd name="connsiteX21" fmla="*/ 4030957 w 4364735"/>
              <a:gd name="connsiteY21" fmla="*/ 2367933 h 4325695"/>
              <a:gd name="connsiteX22" fmla="*/ 4154522 w 4364735"/>
              <a:gd name="connsiteY22" fmla="*/ 2788063 h 4325695"/>
              <a:gd name="connsiteX23" fmla="*/ 4364588 w 4364735"/>
              <a:gd name="connsiteY23" fmla="*/ 3541825 h 4325695"/>
              <a:gd name="connsiteX24" fmla="*/ 4265733 w 4364735"/>
              <a:gd name="connsiteY24" fmla="*/ 4159663 h 4325695"/>
              <a:gd name="connsiteX25" fmla="*/ 3833247 w 4364735"/>
              <a:gd name="connsiteY25" fmla="*/ 4023739 h 4325695"/>
              <a:gd name="connsiteX26" fmla="*/ 3511971 w 4364735"/>
              <a:gd name="connsiteY26" fmla="*/ 3949598 h 4325695"/>
              <a:gd name="connsiteX27" fmla="*/ 3153626 w 4364735"/>
              <a:gd name="connsiteY27" fmla="*/ 3727177 h 4325695"/>
              <a:gd name="connsiteX28" fmla="*/ 2745852 w 4364735"/>
              <a:gd name="connsiteY28" fmla="*/ 3504755 h 4325695"/>
              <a:gd name="connsiteX29" fmla="*/ 2609928 w 4364735"/>
              <a:gd name="connsiteY29" fmla="*/ 3381187 h 4325695"/>
              <a:gd name="connsiteX30" fmla="*/ 2609928 w 4364735"/>
              <a:gd name="connsiteY30" fmla="*/ 3257620 h 4325695"/>
              <a:gd name="connsiteX31" fmla="*/ 2486360 w 4364735"/>
              <a:gd name="connsiteY31" fmla="*/ 3146409 h 4325695"/>
              <a:gd name="connsiteX32" fmla="*/ 2399863 w 4364735"/>
              <a:gd name="connsiteY32" fmla="*/ 2726279 h 4325695"/>
              <a:gd name="connsiteX33" fmla="*/ 2511074 w 4364735"/>
              <a:gd name="connsiteY33" fmla="*/ 2293793 h 4325695"/>
              <a:gd name="connsiteX34" fmla="*/ 2634641 w 4364735"/>
              <a:gd name="connsiteY34" fmla="*/ 2120798 h 4325695"/>
              <a:gd name="connsiteX35" fmla="*/ 2721138 w 4364735"/>
              <a:gd name="connsiteY35" fmla="*/ 2059014 h 4325695"/>
              <a:gd name="connsiteX36" fmla="*/ 2177441 w 4364735"/>
              <a:gd name="connsiteY36" fmla="*/ 1342322 h 4325695"/>
              <a:gd name="connsiteX37" fmla="*/ 1868522 w 4364735"/>
              <a:gd name="connsiteY37" fmla="*/ 1601813 h 4325695"/>
              <a:gd name="connsiteX38" fmla="*/ 1657720 w 4364735"/>
              <a:gd name="connsiteY38" fmla="*/ 1791161 h 4325695"/>
              <a:gd name="connsiteX39" fmla="*/ 1695528 w 4364735"/>
              <a:gd name="connsiteY39" fmla="*/ 1898376 h 4325695"/>
              <a:gd name="connsiteX40" fmla="*/ 1801625 w 4364735"/>
              <a:gd name="connsiteY40" fmla="*/ 2188637 h 4325695"/>
              <a:gd name="connsiteX41" fmla="*/ 1917947 w 4364735"/>
              <a:gd name="connsiteY41" fmla="*/ 2540924 h 4325695"/>
              <a:gd name="connsiteX42" fmla="*/ 1892048 w 4364735"/>
              <a:gd name="connsiteY42" fmla="*/ 3084500 h 4325695"/>
              <a:gd name="connsiteX43" fmla="*/ 1621385 w 4364735"/>
              <a:gd name="connsiteY43" fmla="*/ 3492394 h 4325695"/>
              <a:gd name="connsiteX44" fmla="*/ 1062150 w 4364735"/>
              <a:gd name="connsiteY44" fmla="*/ 3852166 h 4325695"/>
              <a:gd name="connsiteX45" fmla="*/ 744055 w 4364735"/>
              <a:gd name="connsiteY45" fmla="*/ 4011379 h 4325695"/>
              <a:gd name="connsiteX46" fmla="*/ 330528 w 4364735"/>
              <a:gd name="connsiteY46" fmla="*/ 4177947 h 4325695"/>
              <a:gd name="connsiteX47" fmla="*/ 237428 w 4364735"/>
              <a:gd name="connsiteY47" fmla="*/ 4295584 h 4325695"/>
              <a:gd name="connsiteX48" fmla="*/ 103575 w 4364735"/>
              <a:gd name="connsiteY48" fmla="*/ 4247531 h 4325695"/>
              <a:gd name="connsiteX49" fmla="*/ 2650 w 4364735"/>
              <a:gd name="connsiteY49" fmla="*/ 3405898 h 4325695"/>
              <a:gd name="connsiteX50" fmla="*/ 150932 w 4364735"/>
              <a:gd name="connsiteY50" fmla="*/ 2812772 h 4325695"/>
              <a:gd name="connsiteX51" fmla="*/ 113860 w 4364735"/>
              <a:gd name="connsiteY51" fmla="*/ 2664492 h 4325695"/>
              <a:gd name="connsiteX52" fmla="*/ 373353 w 4364735"/>
              <a:gd name="connsiteY52" fmla="*/ 2232005 h 4325695"/>
              <a:gd name="connsiteX53" fmla="*/ 360996 w 4364735"/>
              <a:gd name="connsiteY53" fmla="*/ 2009584 h 4325695"/>
              <a:gd name="connsiteX54" fmla="*/ 471215 w 4364735"/>
              <a:gd name="connsiteY54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25723 w 4364747"/>
              <a:gd name="connsiteY10" fmla="*/ 983977 h 4325695"/>
              <a:gd name="connsiteX11" fmla="*/ 2634641 w 4364747"/>
              <a:gd name="connsiteY11" fmla="*/ 1490604 h 4325695"/>
              <a:gd name="connsiteX12" fmla="*/ 2646998 w 4364747"/>
              <a:gd name="connsiteY12" fmla="*/ 1107544 h 4325695"/>
              <a:gd name="connsiteX13" fmla="*/ 2622284 w 4364747"/>
              <a:gd name="connsiteY13" fmla="*/ 835696 h 4325695"/>
              <a:gd name="connsiteX14" fmla="*/ 2819992 w 4364747"/>
              <a:gd name="connsiteY14" fmla="*/ 637988 h 4325695"/>
              <a:gd name="connsiteX15" fmla="*/ 2968274 w 4364747"/>
              <a:gd name="connsiteY15" fmla="*/ 637987 h 4325695"/>
              <a:gd name="connsiteX16" fmla="*/ 3116555 w 4364747"/>
              <a:gd name="connsiteY16" fmla="*/ 724485 h 4325695"/>
              <a:gd name="connsiteX17" fmla="*/ 3301906 w 4364747"/>
              <a:gd name="connsiteY17" fmla="*/ 835696 h 4325695"/>
              <a:gd name="connsiteX18" fmla="*/ 3549041 w 4364747"/>
              <a:gd name="connsiteY18" fmla="*/ 1082831 h 4325695"/>
              <a:gd name="connsiteX19" fmla="*/ 3660252 w 4364747"/>
              <a:gd name="connsiteY19" fmla="*/ 1367036 h 4325695"/>
              <a:gd name="connsiteX20" fmla="*/ 3932101 w 4364747"/>
              <a:gd name="connsiteY20" fmla="*/ 1898377 h 4325695"/>
              <a:gd name="connsiteX21" fmla="*/ 4030957 w 4364747"/>
              <a:gd name="connsiteY21" fmla="*/ 2367933 h 4325695"/>
              <a:gd name="connsiteX22" fmla="*/ 4166879 w 4364747"/>
              <a:gd name="connsiteY22" fmla="*/ 2577998 h 4325695"/>
              <a:gd name="connsiteX23" fmla="*/ 4154522 w 4364747"/>
              <a:gd name="connsiteY23" fmla="*/ 2788063 h 4325695"/>
              <a:gd name="connsiteX24" fmla="*/ 4364588 w 4364747"/>
              <a:gd name="connsiteY24" fmla="*/ 3541825 h 4325695"/>
              <a:gd name="connsiteX25" fmla="*/ 4265733 w 4364747"/>
              <a:gd name="connsiteY25" fmla="*/ 4159663 h 4325695"/>
              <a:gd name="connsiteX26" fmla="*/ 3833247 w 4364747"/>
              <a:gd name="connsiteY26" fmla="*/ 4023739 h 4325695"/>
              <a:gd name="connsiteX27" fmla="*/ 3511971 w 4364747"/>
              <a:gd name="connsiteY27" fmla="*/ 3949598 h 4325695"/>
              <a:gd name="connsiteX28" fmla="*/ 3153626 w 4364747"/>
              <a:gd name="connsiteY28" fmla="*/ 3727177 h 4325695"/>
              <a:gd name="connsiteX29" fmla="*/ 2745852 w 4364747"/>
              <a:gd name="connsiteY29" fmla="*/ 3504755 h 4325695"/>
              <a:gd name="connsiteX30" fmla="*/ 2609928 w 4364747"/>
              <a:gd name="connsiteY30" fmla="*/ 3381187 h 4325695"/>
              <a:gd name="connsiteX31" fmla="*/ 2609928 w 4364747"/>
              <a:gd name="connsiteY31" fmla="*/ 3257620 h 4325695"/>
              <a:gd name="connsiteX32" fmla="*/ 2486360 w 4364747"/>
              <a:gd name="connsiteY32" fmla="*/ 3146409 h 4325695"/>
              <a:gd name="connsiteX33" fmla="*/ 2399863 w 4364747"/>
              <a:gd name="connsiteY33" fmla="*/ 2726279 h 4325695"/>
              <a:gd name="connsiteX34" fmla="*/ 2511074 w 4364747"/>
              <a:gd name="connsiteY34" fmla="*/ 2293793 h 4325695"/>
              <a:gd name="connsiteX35" fmla="*/ 2634641 w 4364747"/>
              <a:gd name="connsiteY35" fmla="*/ 2120798 h 4325695"/>
              <a:gd name="connsiteX36" fmla="*/ 2721138 w 4364747"/>
              <a:gd name="connsiteY36" fmla="*/ 2059014 h 4325695"/>
              <a:gd name="connsiteX37" fmla="*/ 2177441 w 4364747"/>
              <a:gd name="connsiteY37" fmla="*/ 1342322 h 4325695"/>
              <a:gd name="connsiteX38" fmla="*/ 1868522 w 4364747"/>
              <a:gd name="connsiteY38" fmla="*/ 1601813 h 4325695"/>
              <a:gd name="connsiteX39" fmla="*/ 1657720 w 4364747"/>
              <a:gd name="connsiteY39" fmla="*/ 1791161 h 4325695"/>
              <a:gd name="connsiteX40" fmla="*/ 1695528 w 4364747"/>
              <a:gd name="connsiteY40" fmla="*/ 1898376 h 4325695"/>
              <a:gd name="connsiteX41" fmla="*/ 1801625 w 4364747"/>
              <a:gd name="connsiteY41" fmla="*/ 2188637 h 4325695"/>
              <a:gd name="connsiteX42" fmla="*/ 1917947 w 4364747"/>
              <a:gd name="connsiteY42" fmla="*/ 2540924 h 4325695"/>
              <a:gd name="connsiteX43" fmla="*/ 1892048 w 4364747"/>
              <a:gd name="connsiteY43" fmla="*/ 3084500 h 4325695"/>
              <a:gd name="connsiteX44" fmla="*/ 1621385 w 4364747"/>
              <a:gd name="connsiteY44" fmla="*/ 3492394 h 4325695"/>
              <a:gd name="connsiteX45" fmla="*/ 1062150 w 4364747"/>
              <a:gd name="connsiteY45" fmla="*/ 3852166 h 4325695"/>
              <a:gd name="connsiteX46" fmla="*/ 744055 w 4364747"/>
              <a:gd name="connsiteY46" fmla="*/ 4011379 h 4325695"/>
              <a:gd name="connsiteX47" fmla="*/ 330528 w 4364747"/>
              <a:gd name="connsiteY47" fmla="*/ 4177947 h 4325695"/>
              <a:gd name="connsiteX48" fmla="*/ 237428 w 4364747"/>
              <a:gd name="connsiteY48" fmla="*/ 4295584 h 4325695"/>
              <a:gd name="connsiteX49" fmla="*/ 103575 w 4364747"/>
              <a:gd name="connsiteY49" fmla="*/ 4247531 h 4325695"/>
              <a:gd name="connsiteX50" fmla="*/ 2650 w 4364747"/>
              <a:gd name="connsiteY50" fmla="*/ 3405898 h 4325695"/>
              <a:gd name="connsiteX51" fmla="*/ 150932 w 4364747"/>
              <a:gd name="connsiteY51" fmla="*/ 2812772 h 4325695"/>
              <a:gd name="connsiteX52" fmla="*/ 113860 w 4364747"/>
              <a:gd name="connsiteY52" fmla="*/ 2664492 h 4325695"/>
              <a:gd name="connsiteX53" fmla="*/ 373353 w 4364747"/>
              <a:gd name="connsiteY53" fmla="*/ 2232005 h 4325695"/>
              <a:gd name="connsiteX54" fmla="*/ 360996 w 4364747"/>
              <a:gd name="connsiteY54" fmla="*/ 2009584 h 4325695"/>
              <a:gd name="connsiteX55" fmla="*/ 471215 w 4364747"/>
              <a:gd name="connsiteY55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25723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360996 w 4364747"/>
              <a:gd name="connsiteY55" fmla="*/ 2009584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609928 w 4364747"/>
              <a:gd name="connsiteY32" fmla="*/ 3257620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634641 w 4364747"/>
              <a:gd name="connsiteY36" fmla="*/ 212079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721138 w 4364747"/>
              <a:gd name="connsiteY37" fmla="*/ 2059014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721138 w 4364747"/>
              <a:gd name="connsiteY38" fmla="*/ 2059014 h 4325695"/>
              <a:gd name="connsiteX39" fmla="*/ 2177441 w 4364747"/>
              <a:gd name="connsiteY39" fmla="*/ 1342322 h 4325695"/>
              <a:gd name="connsiteX40" fmla="*/ 1868522 w 4364747"/>
              <a:gd name="connsiteY40" fmla="*/ 1601813 h 4325695"/>
              <a:gd name="connsiteX41" fmla="*/ 1657720 w 4364747"/>
              <a:gd name="connsiteY41" fmla="*/ 1791161 h 4325695"/>
              <a:gd name="connsiteX42" fmla="*/ 1695528 w 4364747"/>
              <a:gd name="connsiteY42" fmla="*/ 1898376 h 4325695"/>
              <a:gd name="connsiteX43" fmla="*/ 1801625 w 4364747"/>
              <a:gd name="connsiteY43" fmla="*/ 2188637 h 4325695"/>
              <a:gd name="connsiteX44" fmla="*/ 1917947 w 4364747"/>
              <a:gd name="connsiteY44" fmla="*/ 2540924 h 4325695"/>
              <a:gd name="connsiteX45" fmla="*/ 1892048 w 4364747"/>
              <a:gd name="connsiteY45" fmla="*/ 3084500 h 4325695"/>
              <a:gd name="connsiteX46" fmla="*/ 1621385 w 4364747"/>
              <a:gd name="connsiteY46" fmla="*/ 3492394 h 4325695"/>
              <a:gd name="connsiteX47" fmla="*/ 1062150 w 4364747"/>
              <a:gd name="connsiteY47" fmla="*/ 3852166 h 4325695"/>
              <a:gd name="connsiteX48" fmla="*/ 744055 w 4364747"/>
              <a:gd name="connsiteY48" fmla="*/ 4011379 h 4325695"/>
              <a:gd name="connsiteX49" fmla="*/ 330528 w 4364747"/>
              <a:gd name="connsiteY49" fmla="*/ 4177947 h 4325695"/>
              <a:gd name="connsiteX50" fmla="*/ 237428 w 4364747"/>
              <a:gd name="connsiteY50" fmla="*/ 4295584 h 4325695"/>
              <a:gd name="connsiteX51" fmla="*/ 103575 w 4364747"/>
              <a:gd name="connsiteY51" fmla="*/ 4247531 h 4325695"/>
              <a:gd name="connsiteX52" fmla="*/ 2650 w 4364747"/>
              <a:gd name="connsiteY52" fmla="*/ 3405898 h 4325695"/>
              <a:gd name="connsiteX53" fmla="*/ 150932 w 4364747"/>
              <a:gd name="connsiteY53" fmla="*/ 2812772 h 4325695"/>
              <a:gd name="connsiteX54" fmla="*/ 113860 w 4364747"/>
              <a:gd name="connsiteY54" fmla="*/ 2664492 h 4325695"/>
              <a:gd name="connsiteX55" fmla="*/ 373353 w 4364747"/>
              <a:gd name="connsiteY55" fmla="*/ 2232005 h 4325695"/>
              <a:gd name="connsiteX56" fmla="*/ 410423 w 4364747"/>
              <a:gd name="connsiteY56" fmla="*/ 2034298 h 4325695"/>
              <a:gd name="connsiteX57" fmla="*/ 471215 w 4364747"/>
              <a:gd name="connsiteY57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13860 w 4364747"/>
              <a:gd name="connsiteY53" fmla="*/ 2664492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62792 w 4364747"/>
              <a:gd name="connsiteY10" fmla="*/ 823339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362793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362793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42520 h 4325695"/>
              <a:gd name="connsiteX1" fmla="*/ 719344 w 4364747"/>
              <a:gd name="connsiteY1" fmla="*/ 1255824 h 4325695"/>
              <a:gd name="connsiteX2" fmla="*/ 1199784 w 4364747"/>
              <a:gd name="connsiteY2" fmla="*/ 796172 h 4325695"/>
              <a:gd name="connsiteX3" fmla="*/ 1683171 w 4364747"/>
              <a:gd name="connsiteY3" fmla="*/ 798623 h 4325695"/>
              <a:gd name="connsiteX4" fmla="*/ 1646101 w 4364747"/>
              <a:gd name="connsiteY4" fmla="*/ 1428817 h 4325695"/>
              <a:gd name="connsiteX5" fmla="*/ 1955019 w 4364747"/>
              <a:gd name="connsiteY5" fmla="*/ 1194040 h 4325695"/>
              <a:gd name="connsiteX6" fmla="*/ 1967377 w 4364747"/>
              <a:gd name="connsiteY6" fmla="*/ 119003 h 4325695"/>
              <a:gd name="connsiteX7" fmla="*/ 2140371 w 4364747"/>
              <a:gd name="connsiteY7" fmla="*/ 32506 h 4325695"/>
              <a:gd name="connsiteX8" fmla="*/ 2299419 w 4364747"/>
              <a:gd name="connsiteY8" fmla="*/ 44863 h 4325695"/>
              <a:gd name="connsiteX9" fmla="*/ 2299419 w 4364747"/>
              <a:gd name="connsiteY9" fmla="*/ 452636 h 4325695"/>
              <a:gd name="connsiteX10" fmla="*/ 2317525 w 4364747"/>
              <a:gd name="connsiteY10" fmla="*/ 778072 h 4325695"/>
              <a:gd name="connsiteX11" fmla="*/ 2350436 w 4364747"/>
              <a:gd name="connsiteY11" fmla="*/ 983977 h 4325695"/>
              <a:gd name="connsiteX12" fmla="*/ 2634641 w 4364747"/>
              <a:gd name="connsiteY12" fmla="*/ 1490604 h 4325695"/>
              <a:gd name="connsiteX13" fmla="*/ 2646998 w 4364747"/>
              <a:gd name="connsiteY13" fmla="*/ 1107544 h 4325695"/>
              <a:gd name="connsiteX14" fmla="*/ 2622284 w 4364747"/>
              <a:gd name="connsiteY14" fmla="*/ 835696 h 4325695"/>
              <a:gd name="connsiteX15" fmla="*/ 2819992 w 4364747"/>
              <a:gd name="connsiteY15" fmla="*/ 637988 h 4325695"/>
              <a:gd name="connsiteX16" fmla="*/ 2968274 w 4364747"/>
              <a:gd name="connsiteY16" fmla="*/ 637987 h 4325695"/>
              <a:gd name="connsiteX17" fmla="*/ 3116555 w 4364747"/>
              <a:gd name="connsiteY17" fmla="*/ 724485 h 4325695"/>
              <a:gd name="connsiteX18" fmla="*/ 3301906 w 4364747"/>
              <a:gd name="connsiteY18" fmla="*/ 835696 h 4325695"/>
              <a:gd name="connsiteX19" fmla="*/ 3549041 w 4364747"/>
              <a:gd name="connsiteY19" fmla="*/ 1082831 h 4325695"/>
              <a:gd name="connsiteX20" fmla="*/ 3660252 w 4364747"/>
              <a:gd name="connsiteY20" fmla="*/ 1367036 h 4325695"/>
              <a:gd name="connsiteX21" fmla="*/ 3932101 w 4364747"/>
              <a:gd name="connsiteY21" fmla="*/ 1898377 h 4325695"/>
              <a:gd name="connsiteX22" fmla="*/ 4030957 w 4364747"/>
              <a:gd name="connsiteY22" fmla="*/ 2367933 h 4325695"/>
              <a:gd name="connsiteX23" fmla="*/ 4166879 w 4364747"/>
              <a:gd name="connsiteY23" fmla="*/ 2577998 h 4325695"/>
              <a:gd name="connsiteX24" fmla="*/ 4154522 w 4364747"/>
              <a:gd name="connsiteY24" fmla="*/ 2788063 h 4325695"/>
              <a:gd name="connsiteX25" fmla="*/ 4364588 w 4364747"/>
              <a:gd name="connsiteY25" fmla="*/ 3541825 h 4325695"/>
              <a:gd name="connsiteX26" fmla="*/ 4265733 w 4364747"/>
              <a:gd name="connsiteY26" fmla="*/ 4159663 h 4325695"/>
              <a:gd name="connsiteX27" fmla="*/ 3833247 w 4364747"/>
              <a:gd name="connsiteY27" fmla="*/ 4023739 h 4325695"/>
              <a:gd name="connsiteX28" fmla="*/ 3511971 w 4364747"/>
              <a:gd name="connsiteY28" fmla="*/ 3949598 h 4325695"/>
              <a:gd name="connsiteX29" fmla="*/ 3153626 w 4364747"/>
              <a:gd name="connsiteY29" fmla="*/ 3727177 h 4325695"/>
              <a:gd name="connsiteX30" fmla="*/ 2745852 w 4364747"/>
              <a:gd name="connsiteY30" fmla="*/ 3504755 h 4325695"/>
              <a:gd name="connsiteX31" fmla="*/ 2609928 w 4364747"/>
              <a:gd name="connsiteY31" fmla="*/ 3381187 h 4325695"/>
              <a:gd name="connsiteX32" fmla="*/ 2548145 w 4364747"/>
              <a:gd name="connsiteY32" fmla="*/ 3269977 h 4325695"/>
              <a:gd name="connsiteX33" fmla="*/ 2486360 w 4364747"/>
              <a:gd name="connsiteY33" fmla="*/ 3146409 h 4325695"/>
              <a:gd name="connsiteX34" fmla="*/ 2399863 w 4364747"/>
              <a:gd name="connsiteY34" fmla="*/ 2726279 h 4325695"/>
              <a:gd name="connsiteX35" fmla="*/ 2511074 w 4364747"/>
              <a:gd name="connsiteY35" fmla="*/ 2293793 h 4325695"/>
              <a:gd name="connsiteX36" fmla="*/ 2560500 w 4364747"/>
              <a:gd name="connsiteY36" fmla="*/ 2083728 h 4325695"/>
              <a:gd name="connsiteX37" fmla="*/ 2627658 w 4364747"/>
              <a:gd name="connsiteY37" fmla="*/ 1985123 h 4325695"/>
              <a:gd name="connsiteX38" fmla="*/ 2177441 w 4364747"/>
              <a:gd name="connsiteY38" fmla="*/ 1342322 h 4325695"/>
              <a:gd name="connsiteX39" fmla="*/ 1868522 w 4364747"/>
              <a:gd name="connsiteY39" fmla="*/ 1601813 h 4325695"/>
              <a:gd name="connsiteX40" fmla="*/ 1657720 w 4364747"/>
              <a:gd name="connsiteY40" fmla="*/ 1791161 h 4325695"/>
              <a:gd name="connsiteX41" fmla="*/ 1695528 w 4364747"/>
              <a:gd name="connsiteY41" fmla="*/ 1898376 h 4325695"/>
              <a:gd name="connsiteX42" fmla="*/ 1801625 w 4364747"/>
              <a:gd name="connsiteY42" fmla="*/ 2188637 h 4325695"/>
              <a:gd name="connsiteX43" fmla="*/ 1917947 w 4364747"/>
              <a:gd name="connsiteY43" fmla="*/ 2540924 h 4325695"/>
              <a:gd name="connsiteX44" fmla="*/ 1892048 w 4364747"/>
              <a:gd name="connsiteY44" fmla="*/ 3084500 h 4325695"/>
              <a:gd name="connsiteX45" fmla="*/ 1621385 w 4364747"/>
              <a:gd name="connsiteY45" fmla="*/ 3492394 h 4325695"/>
              <a:gd name="connsiteX46" fmla="*/ 1062150 w 4364747"/>
              <a:gd name="connsiteY46" fmla="*/ 3852166 h 4325695"/>
              <a:gd name="connsiteX47" fmla="*/ 744055 w 4364747"/>
              <a:gd name="connsiteY47" fmla="*/ 4011379 h 4325695"/>
              <a:gd name="connsiteX48" fmla="*/ 330528 w 4364747"/>
              <a:gd name="connsiteY48" fmla="*/ 4177947 h 4325695"/>
              <a:gd name="connsiteX49" fmla="*/ 237428 w 4364747"/>
              <a:gd name="connsiteY49" fmla="*/ 4295584 h 4325695"/>
              <a:gd name="connsiteX50" fmla="*/ 103575 w 4364747"/>
              <a:gd name="connsiteY50" fmla="*/ 4247531 h 4325695"/>
              <a:gd name="connsiteX51" fmla="*/ 2650 w 4364747"/>
              <a:gd name="connsiteY51" fmla="*/ 3405898 h 4325695"/>
              <a:gd name="connsiteX52" fmla="*/ 150932 w 4364747"/>
              <a:gd name="connsiteY52" fmla="*/ 2812772 h 4325695"/>
              <a:gd name="connsiteX53" fmla="*/ 193373 w 4364747"/>
              <a:gd name="connsiteY53" fmla="*/ 2660516 h 4325695"/>
              <a:gd name="connsiteX54" fmla="*/ 373353 w 4364747"/>
              <a:gd name="connsiteY54" fmla="*/ 2232005 h 4325695"/>
              <a:gd name="connsiteX55" fmla="*/ 410423 w 4364747"/>
              <a:gd name="connsiteY55" fmla="*/ 2034298 h 4325695"/>
              <a:gd name="connsiteX56" fmla="*/ 471215 w 4364747"/>
              <a:gd name="connsiteY56" fmla="*/ 1842520 h 4325695"/>
              <a:gd name="connsiteX0" fmla="*/ 471215 w 4364747"/>
              <a:gd name="connsiteY0" fmla="*/ 1854304 h 4337479"/>
              <a:gd name="connsiteX1" fmla="*/ 719344 w 4364747"/>
              <a:gd name="connsiteY1" fmla="*/ 1267608 h 4337479"/>
              <a:gd name="connsiteX2" fmla="*/ 1199784 w 4364747"/>
              <a:gd name="connsiteY2" fmla="*/ 807956 h 4337479"/>
              <a:gd name="connsiteX3" fmla="*/ 1683171 w 4364747"/>
              <a:gd name="connsiteY3" fmla="*/ 810407 h 4337479"/>
              <a:gd name="connsiteX4" fmla="*/ 1646101 w 4364747"/>
              <a:gd name="connsiteY4" fmla="*/ 1440601 h 4337479"/>
              <a:gd name="connsiteX5" fmla="*/ 1955019 w 4364747"/>
              <a:gd name="connsiteY5" fmla="*/ 1205824 h 4337479"/>
              <a:gd name="connsiteX6" fmla="*/ 1967377 w 4364747"/>
              <a:gd name="connsiteY6" fmla="*/ 130787 h 4337479"/>
              <a:gd name="connsiteX7" fmla="*/ 2140371 w 4364747"/>
              <a:gd name="connsiteY7" fmla="*/ 44290 h 4337479"/>
              <a:gd name="connsiteX8" fmla="*/ 2299419 w 4364747"/>
              <a:gd name="connsiteY8" fmla="*/ 56647 h 4337479"/>
              <a:gd name="connsiteX9" fmla="*/ 2317525 w 4364747"/>
              <a:gd name="connsiteY9" fmla="*/ 789856 h 4337479"/>
              <a:gd name="connsiteX10" fmla="*/ 2350436 w 4364747"/>
              <a:gd name="connsiteY10" fmla="*/ 995761 h 4337479"/>
              <a:gd name="connsiteX11" fmla="*/ 2634641 w 4364747"/>
              <a:gd name="connsiteY11" fmla="*/ 1502388 h 4337479"/>
              <a:gd name="connsiteX12" fmla="*/ 2646998 w 4364747"/>
              <a:gd name="connsiteY12" fmla="*/ 1119328 h 4337479"/>
              <a:gd name="connsiteX13" fmla="*/ 2622284 w 4364747"/>
              <a:gd name="connsiteY13" fmla="*/ 847480 h 4337479"/>
              <a:gd name="connsiteX14" fmla="*/ 2819992 w 4364747"/>
              <a:gd name="connsiteY14" fmla="*/ 649772 h 4337479"/>
              <a:gd name="connsiteX15" fmla="*/ 2968274 w 4364747"/>
              <a:gd name="connsiteY15" fmla="*/ 649771 h 4337479"/>
              <a:gd name="connsiteX16" fmla="*/ 3116555 w 4364747"/>
              <a:gd name="connsiteY16" fmla="*/ 736269 h 4337479"/>
              <a:gd name="connsiteX17" fmla="*/ 3301906 w 4364747"/>
              <a:gd name="connsiteY17" fmla="*/ 847480 h 4337479"/>
              <a:gd name="connsiteX18" fmla="*/ 3549041 w 4364747"/>
              <a:gd name="connsiteY18" fmla="*/ 1094615 h 4337479"/>
              <a:gd name="connsiteX19" fmla="*/ 3660252 w 4364747"/>
              <a:gd name="connsiteY19" fmla="*/ 1378820 h 4337479"/>
              <a:gd name="connsiteX20" fmla="*/ 3932101 w 4364747"/>
              <a:gd name="connsiteY20" fmla="*/ 1910161 h 4337479"/>
              <a:gd name="connsiteX21" fmla="*/ 4030957 w 4364747"/>
              <a:gd name="connsiteY21" fmla="*/ 2379717 h 4337479"/>
              <a:gd name="connsiteX22" fmla="*/ 4166879 w 4364747"/>
              <a:gd name="connsiteY22" fmla="*/ 2589782 h 4337479"/>
              <a:gd name="connsiteX23" fmla="*/ 4154522 w 4364747"/>
              <a:gd name="connsiteY23" fmla="*/ 2799847 h 4337479"/>
              <a:gd name="connsiteX24" fmla="*/ 4364588 w 4364747"/>
              <a:gd name="connsiteY24" fmla="*/ 3553609 h 4337479"/>
              <a:gd name="connsiteX25" fmla="*/ 4265733 w 4364747"/>
              <a:gd name="connsiteY25" fmla="*/ 4171447 h 4337479"/>
              <a:gd name="connsiteX26" fmla="*/ 3833247 w 4364747"/>
              <a:gd name="connsiteY26" fmla="*/ 4035523 h 4337479"/>
              <a:gd name="connsiteX27" fmla="*/ 3511971 w 4364747"/>
              <a:gd name="connsiteY27" fmla="*/ 3961382 h 4337479"/>
              <a:gd name="connsiteX28" fmla="*/ 3153626 w 4364747"/>
              <a:gd name="connsiteY28" fmla="*/ 3738961 h 4337479"/>
              <a:gd name="connsiteX29" fmla="*/ 2745852 w 4364747"/>
              <a:gd name="connsiteY29" fmla="*/ 3516539 h 4337479"/>
              <a:gd name="connsiteX30" fmla="*/ 2609928 w 4364747"/>
              <a:gd name="connsiteY30" fmla="*/ 3392971 h 4337479"/>
              <a:gd name="connsiteX31" fmla="*/ 2548145 w 4364747"/>
              <a:gd name="connsiteY31" fmla="*/ 3281761 h 4337479"/>
              <a:gd name="connsiteX32" fmla="*/ 2486360 w 4364747"/>
              <a:gd name="connsiteY32" fmla="*/ 3158193 h 4337479"/>
              <a:gd name="connsiteX33" fmla="*/ 2399863 w 4364747"/>
              <a:gd name="connsiteY33" fmla="*/ 2738063 h 4337479"/>
              <a:gd name="connsiteX34" fmla="*/ 2511074 w 4364747"/>
              <a:gd name="connsiteY34" fmla="*/ 2305577 h 4337479"/>
              <a:gd name="connsiteX35" fmla="*/ 2560500 w 4364747"/>
              <a:gd name="connsiteY35" fmla="*/ 2095512 h 4337479"/>
              <a:gd name="connsiteX36" fmla="*/ 2627658 w 4364747"/>
              <a:gd name="connsiteY36" fmla="*/ 1996907 h 4337479"/>
              <a:gd name="connsiteX37" fmla="*/ 2177441 w 4364747"/>
              <a:gd name="connsiteY37" fmla="*/ 1354106 h 4337479"/>
              <a:gd name="connsiteX38" fmla="*/ 1868522 w 4364747"/>
              <a:gd name="connsiteY38" fmla="*/ 1613597 h 4337479"/>
              <a:gd name="connsiteX39" fmla="*/ 1657720 w 4364747"/>
              <a:gd name="connsiteY39" fmla="*/ 1802945 h 4337479"/>
              <a:gd name="connsiteX40" fmla="*/ 1695528 w 4364747"/>
              <a:gd name="connsiteY40" fmla="*/ 1910160 h 4337479"/>
              <a:gd name="connsiteX41" fmla="*/ 1801625 w 4364747"/>
              <a:gd name="connsiteY41" fmla="*/ 2200421 h 4337479"/>
              <a:gd name="connsiteX42" fmla="*/ 1917947 w 4364747"/>
              <a:gd name="connsiteY42" fmla="*/ 2552708 h 4337479"/>
              <a:gd name="connsiteX43" fmla="*/ 1892048 w 4364747"/>
              <a:gd name="connsiteY43" fmla="*/ 3096284 h 4337479"/>
              <a:gd name="connsiteX44" fmla="*/ 1621385 w 4364747"/>
              <a:gd name="connsiteY44" fmla="*/ 3504178 h 4337479"/>
              <a:gd name="connsiteX45" fmla="*/ 1062150 w 4364747"/>
              <a:gd name="connsiteY45" fmla="*/ 3863950 h 4337479"/>
              <a:gd name="connsiteX46" fmla="*/ 744055 w 4364747"/>
              <a:gd name="connsiteY46" fmla="*/ 4023163 h 4337479"/>
              <a:gd name="connsiteX47" fmla="*/ 330528 w 4364747"/>
              <a:gd name="connsiteY47" fmla="*/ 4189731 h 4337479"/>
              <a:gd name="connsiteX48" fmla="*/ 237428 w 4364747"/>
              <a:gd name="connsiteY48" fmla="*/ 4307368 h 4337479"/>
              <a:gd name="connsiteX49" fmla="*/ 103575 w 4364747"/>
              <a:gd name="connsiteY49" fmla="*/ 4259315 h 4337479"/>
              <a:gd name="connsiteX50" fmla="*/ 2650 w 4364747"/>
              <a:gd name="connsiteY50" fmla="*/ 3417682 h 4337479"/>
              <a:gd name="connsiteX51" fmla="*/ 150932 w 4364747"/>
              <a:gd name="connsiteY51" fmla="*/ 2824556 h 4337479"/>
              <a:gd name="connsiteX52" fmla="*/ 193373 w 4364747"/>
              <a:gd name="connsiteY52" fmla="*/ 2672300 h 4337479"/>
              <a:gd name="connsiteX53" fmla="*/ 373353 w 4364747"/>
              <a:gd name="connsiteY53" fmla="*/ 2243789 h 4337479"/>
              <a:gd name="connsiteX54" fmla="*/ 410423 w 4364747"/>
              <a:gd name="connsiteY54" fmla="*/ 2046082 h 4337479"/>
              <a:gd name="connsiteX55" fmla="*/ 471215 w 4364747"/>
              <a:gd name="connsiteY55" fmla="*/ 1854304 h 4337479"/>
              <a:gd name="connsiteX0" fmla="*/ 471215 w 4364747"/>
              <a:gd name="connsiteY0" fmla="*/ 1862892 h 4346067"/>
              <a:gd name="connsiteX1" fmla="*/ 719344 w 4364747"/>
              <a:gd name="connsiteY1" fmla="*/ 1276196 h 4346067"/>
              <a:gd name="connsiteX2" fmla="*/ 1199784 w 4364747"/>
              <a:gd name="connsiteY2" fmla="*/ 816544 h 4346067"/>
              <a:gd name="connsiteX3" fmla="*/ 1683171 w 4364747"/>
              <a:gd name="connsiteY3" fmla="*/ 818995 h 4346067"/>
              <a:gd name="connsiteX4" fmla="*/ 1646101 w 4364747"/>
              <a:gd name="connsiteY4" fmla="*/ 1449189 h 4346067"/>
              <a:gd name="connsiteX5" fmla="*/ 1955019 w 4364747"/>
              <a:gd name="connsiteY5" fmla="*/ 1214412 h 4346067"/>
              <a:gd name="connsiteX6" fmla="*/ 1967377 w 4364747"/>
              <a:gd name="connsiteY6" fmla="*/ 139375 h 4346067"/>
              <a:gd name="connsiteX7" fmla="*/ 2149425 w 4364747"/>
              <a:gd name="connsiteY7" fmla="*/ 25717 h 4346067"/>
              <a:gd name="connsiteX8" fmla="*/ 2299419 w 4364747"/>
              <a:gd name="connsiteY8" fmla="*/ 65235 h 4346067"/>
              <a:gd name="connsiteX9" fmla="*/ 2317525 w 4364747"/>
              <a:gd name="connsiteY9" fmla="*/ 798444 h 4346067"/>
              <a:gd name="connsiteX10" fmla="*/ 2350436 w 4364747"/>
              <a:gd name="connsiteY10" fmla="*/ 1004349 h 4346067"/>
              <a:gd name="connsiteX11" fmla="*/ 2634641 w 4364747"/>
              <a:gd name="connsiteY11" fmla="*/ 1510976 h 4346067"/>
              <a:gd name="connsiteX12" fmla="*/ 2646998 w 4364747"/>
              <a:gd name="connsiteY12" fmla="*/ 1127916 h 4346067"/>
              <a:gd name="connsiteX13" fmla="*/ 2622284 w 4364747"/>
              <a:gd name="connsiteY13" fmla="*/ 856068 h 4346067"/>
              <a:gd name="connsiteX14" fmla="*/ 2819992 w 4364747"/>
              <a:gd name="connsiteY14" fmla="*/ 658360 h 4346067"/>
              <a:gd name="connsiteX15" fmla="*/ 2968274 w 4364747"/>
              <a:gd name="connsiteY15" fmla="*/ 658359 h 4346067"/>
              <a:gd name="connsiteX16" fmla="*/ 3116555 w 4364747"/>
              <a:gd name="connsiteY16" fmla="*/ 744857 h 4346067"/>
              <a:gd name="connsiteX17" fmla="*/ 3301906 w 4364747"/>
              <a:gd name="connsiteY17" fmla="*/ 856068 h 4346067"/>
              <a:gd name="connsiteX18" fmla="*/ 3549041 w 4364747"/>
              <a:gd name="connsiteY18" fmla="*/ 1103203 h 4346067"/>
              <a:gd name="connsiteX19" fmla="*/ 3660252 w 4364747"/>
              <a:gd name="connsiteY19" fmla="*/ 1387408 h 4346067"/>
              <a:gd name="connsiteX20" fmla="*/ 3932101 w 4364747"/>
              <a:gd name="connsiteY20" fmla="*/ 1918749 h 4346067"/>
              <a:gd name="connsiteX21" fmla="*/ 4030957 w 4364747"/>
              <a:gd name="connsiteY21" fmla="*/ 2388305 h 4346067"/>
              <a:gd name="connsiteX22" fmla="*/ 4166879 w 4364747"/>
              <a:gd name="connsiteY22" fmla="*/ 2598370 h 4346067"/>
              <a:gd name="connsiteX23" fmla="*/ 4154522 w 4364747"/>
              <a:gd name="connsiteY23" fmla="*/ 2808435 h 4346067"/>
              <a:gd name="connsiteX24" fmla="*/ 4364588 w 4364747"/>
              <a:gd name="connsiteY24" fmla="*/ 3562197 h 4346067"/>
              <a:gd name="connsiteX25" fmla="*/ 4265733 w 4364747"/>
              <a:gd name="connsiteY25" fmla="*/ 4180035 h 4346067"/>
              <a:gd name="connsiteX26" fmla="*/ 3833247 w 4364747"/>
              <a:gd name="connsiteY26" fmla="*/ 4044111 h 4346067"/>
              <a:gd name="connsiteX27" fmla="*/ 3511971 w 4364747"/>
              <a:gd name="connsiteY27" fmla="*/ 3969970 h 4346067"/>
              <a:gd name="connsiteX28" fmla="*/ 3153626 w 4364747"/>
              <a:gd name="connsiteY28" fmla="*/ 3747549 h 4346067"/>
              <a:gd name="connsiteX29" fmla="*/ 2745852 w 4364747"/>
              <a:gd name="connsiteY29" fmla="*/ 3525127 h 4346067"/>
              <a:gd name="connsiteX30" fmla="*/ 2609928 w 4364747"/>
              <a:gd name="connsiteY30" fmla="*/ 3401559 h 4346067"/>
              <a:gd name="connsiteX31" fmla="*/ 2548145 w 4364747"/>
              <a:gd name="connsiteY31" fmla="*/ 3290349 h 4346067"/>
              <a:gd name="connsiteX32" fmla="*/ 2486360 w 4364747"/>
              <a:gd name="connsiteY32" fmla="*/ 3166781 h 4346067"/>
              <a:gd name="connsiteX33" fmla="*/ 2399863 w 4364747"/>
              <a:gd name="connsiteY33" fmla="*/ 2746651 h 4346067"/>
              <a:gd name="connsiteX34" fmla="*/ 2511074 w 4364747"/>
              <a:gd name="connsiteY34" fmla="*/ 2314165 h 4346067"/>
              <a:gd name="connsiteX35" fmla="*/ 2560500 w 4364747"/>
              <a:gd name="connsiteY35" fmla="*/ 2104100 h 4346067"/>
              <a:gd name="connsiteX36" fmla="*/ 2627658 w 4364747"/>
              <a:gd name="connsiteY36" fmla="*/ 2005495 h 4346067"/>
              <a:gd name="connsiteX37" fmla="*/ 2177441 w 4364747"/>
              <a:gd name="connsiteY37" fmla="*/ 1362694 h 4346067"/>
              <a:gd name="connsiteX38" fmla="*/ 1868522 w 4364747"/>
              <a:gd name="connsiteY38" fmla="*/ 1622185 h 4346067"/>
              <a:gd name="connsiteX39" fmla="*/ 1657720 w 4364747"/>
              <a:gd name="connsiteY39" fmla="*/ 1811533 h 4346067"/>
              <a:gd name="connsiteX40" fmla="*/ 1695528 w 4364747"/>
              <a:gd name="connsiteY40" fmla="*/ 1918748 h 4346067"/>
              <a:gd name="connsiteX41" fmla="*/ 1801625 w 4364747"/>
              <a:gd name="connsiteY41" fmla="*/ 2209009 h 4346067"/>
              <a:gd name="connsiteX42" fmla="*/ 1917947 w 4364747"/>
              <a:gd name="connsiteY42" fmla="*/ 2561296 h 4346067"/>
              <a:gd name="connsiteX43" fmla="*/ 1892048 w 4364747"/>
              <a:gd name="connsiteY43" fmla="*/ 3104872 h 4346067"/>
              <a:gd name="connsiteX44" fmla="*/ 1621385 w 4364747"/>
              <a:gd name="connsiteY44" fmla="*/ 3512766 h 4346067"/>
              <a:gd name="connsiteX45" fmla="*/ 1062150 w 4364747"/>
              <a:gd name="connsiteY45" fmla="*/ 3872538 h 4346067"/>
              <a:gd name="connsiteX46" fmla="*/ 744055 w 4364747"/>
              <a:gd name="connsiteY46" fmla="*/ 4031751 h 4346067"/>
              <a:gd name="connsiteX47" fmla="*/ 330528 w 4364747"/>
              <a:gd name="connsiteY47" fmla="*/ 4198319 h 4346067"/>
              <a:gd name="connsiteX48" fmla="*/ 237428 w 4364747"/>
              <a:gd name="connsiteY48" fmla="*/ 4315956 h 4346067"/>
              <a:gd name="connsiteX49" fmla="*/ 103575 w 4364747"/>
              <a:gd name="connsiteY49" fmla="*/ 4267903 h 4346067"/>
              <a:gd name="connsiteX50" fmla="*/ 2650 w 4364747"/>
              <a:gd name="connsiteY50" fmla="*/ 3426270 h 4346067"/>
              <a:gd name="connsiteX51" fmla="*/ 150932 w 4364747"/>
              <a:gd name="connsiteY51" fmla="*/ 2833144 h 4346067"/>
              <a:gd name="connsiteX52" fmla="*/ 193373 w 4364747"/>
              <a:gd name="connsiteY52" fmla="*/ 2680888 h 4346067"/>
              <a:gd name="connsiteX53" fmla="*/ 373353 w 4364747"/>
              <a:gd name="connsiteY53" fmla="*/ 2252377 h 4346067"/>
              <a:gd name="connsiteX54" fmla="*/ 410423 w 4364747"/>
              <a:gd name="connsiteY54" fmla="*/ 2054670 h 4346067"/>
              <a:gd name="connsiteX55" fmla="*/ 471215 w 4364747"/>
              <a:gd name="connsiteY55" fmla="*/ 1862892 h 434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364747" h="4346067">
                <a:moveTo>
                  <a:pt x="471215" y="1862892"/>
                </a:moveTo>
                <a:cubicBezTo>
                  <a:pt x="557713" y="1741384"/>
                  <a:pt x="597916" y="1450587"/>
                  <a:pt x="719344" y="1276196"/>
                </a:cubicBezTo>
                <a:cubicBezTo>
                  <a:pt x="840772" y="1101805"/>
                  <a:pt x="1065919" y="896863"/>
                  <a:pt x="1199784" y="816544"/>
                </a:cubicBezTo>
                <a:cubicBezTo>
                  <a:pt x="1389420" y="642561"/>
                  <a:pt x="1658212" y="695019"/>
                  <a:pt x="1683171" y="818995"/>
                </a:cubicBezTo>
                <a:cubicBezTo>
                  <a:pt x="1708130" y="942971"/>
                  <a:pt x="1592555" y="1370929"/>
                  <a:pt x="1646101" y="1449189"/>
                </a:cubicBezTo>
                <a:cubicBezTo>
                  <a:pt x="1699647" y="1527449"/>
                  <a:pt x="1878819" y="1412120"/>
                  <a:pt x="1955019" y="1214412"/>
                </a:cubicBezTo>
                <a:cubicBezTo>
                  <a:pt x="2031219" y="1016704"/>
                  <a:pt x="1936485" y="332964"/>
                  <a:pt x="1967377" y="139375"/>
                </a:cubicBezTo>
                <a:cubicBezTo>
                  <a:pt x="1998269" y="-54214"/>
                  <a:pt x="2085582" y="17479"/>
                  <a:pt x="2149425" y="25717"/>
                </a:cubicBezTo>
                <a:cubicBezTo>
                  <a:pt x="2213268" y="33955"/>
                  <a:pt x="2269893" y="-59026"/>
                  <a:pt x="2299419" y="65235"/>
                </a:cubicBezTo>
                <a:cubicBezTo>
                  <a:pt x="2328945" y="189496"/>
                  <a:pt x="2309022" y="641925"/>
                  <a:pt x="2317525" y="798444"/>
                </a:cubicBezTo>
                <a:cubicBezTo>
                  <a:pt x="2326028" y="954963"/>
                  <a:pt x="2288652" y="893138"/>
                  <a:pt x="2350436" y="1004349"/>
                </a:cubicBezTo>
                <a:cubicBezTo>
                  <a:pt x="2412220" y="1115560"/>
                  <a:pt x="2562560" y="1482144"/>
                  <a:pt x="2634641" y="1510976"/>
                </a:cubicBezTo>
                <a:cubicBezTo>
                  <a:pt x="2706722" y="1539808"/>
                  <a:pt x="2636701" y="1237067"/>
                  <a:pt x="2646998" y="1127916"/>
                </a:cubicBezTo>
                <a:cubicBezTo>
                  <a:pt x="2657295" y="1018765"/>
                  <a:pt x="2593452" y="934327"/>
                  <a:pt x="2622284" y="856068"/>
                </a:cubicBezTo>
                <a:cubicBezTo>
                  <a:pt x="2651116" y="777809"/>
                  <a:pt x="2764387" y="676895"/>
                  <a:pt x="2819992" y="658360"/>
                </a:cubicBezTo>
                <a:cubicBezTo>
                  <a:pt x="2875597" y="639825"/>
                  <a:pt x="2918847" y="643943"/>
                  <a:pt x="2968274" y="658359"/>
                </a:cubicBezTo>
                <a:cubicBezTo>
                  <a:pt x="3017701" y="672775"/>
                  <a:pt x="3058890" y="726322"/>
                  <a:pt x="3116555" y="744857"/>
                </a:cubicBezTo>
                <a:cubicBezTo>
                  <a:pt x="3174220" y="763392"/>
                  <a:pt x="3242182" y="794285"/>
                  <a:pt x="3301906" y="856068"/>
                </a:cubicBezTo>
                <a:cubicBezTo>
                  <a:pt x="3361630" y="917851"/>
                  <a:pt x="3489317" y="1014646"/>
                  <a:pt x="3549041" y="1103203"/>
                </a:cubicBezTo>
                <a:cubicBezTo>
                  <a:pt x="3608765" y="1191760"/>
                  <a:pt x="3584052" y="1253543"/>
                  <a:pt x="3660252" y="1387408"/>
                </a:cubicBezTo>
                <a:cubicBezTo>
                  <a:pt x="3736452" y="1521273"/>
                  <a:pt x="3870317" y="1856965"/>
                  <a:pt x="3932101" y="1918749"/>
                </a:cubicBezTo>
                <a:cubicBezTo>
                  <a:pt x="3993885" y="1980533"/>
                  <a:pt x="4000065" y="2277094"/>
                  <a:pt x="4030957" y="2388305"/>
                </a:cubicBezTo>
                <a:cubicBezTo>
                  <a:pt x="4061849" y="2499516"/>
                  <a:pt x="4146285" y="2528348"/>
                  <a:pt x="4166879" y="2598370"/>
                </a:cubicBezTo>
                <a:cubicBezTo>
                  <a:pt x="4187473" y="2668392"/>
                  <a:pt x="4113333" y="2645738"/>
                  <a:pt x="4154522" y="2808435"/>
                </a:cubicBezTo>
                <a:cubicBezTo>
                  <a:pt x="4195711" y="2971132"/>
                  <a:pt x="4370766" y="3331538"/>
                  <a:pt x="4364588" y="3562197"/>
                </a:cubicBezTo>
                <a:cubicBezTo>
                  <a:pt x="4358410" y="3792856"/>
                  <a:pt x="4333695" y="4095597"/>
                  <a:pt x="4265733" y="4180035"/>
                </a:cubicBezTo>
                <a:cubicBezTo>
                  <a:pt x="4197771" y="4264473"/>
                  <a:pt x="3956814" y="4099716"/>
                  <a:pt x="3833247" y="4044111"/>
                </a:cubicBezTo>
                <a:cubicBezTo>
                  <a:pt x="3709680" y="3988506"/>
                  <a:pt x="3623182" y="4033813"/>
                  <a:pt x="3511971" y="3969970"/>
                </a:cubicBezTo>
                <a:cubicBezTo>
                  <a:pt x="3400760" y="3906127"/>
                  <a:pt x="3283372" y="3801095"/>
                  <a:pt x="3153626" y="3747549"/>
                </a:cubicBezTo>
                <a:cubicBezTo>
                  <a:pt x="3023880" y="3694003"/>
                  <a:pt x="2824111" y="3586911"/>
                  <a:pt x="2745852" y="3525127"/>
                </a:cubicBezTo>
                <a:cubicBezTo>
                  <a:pt x="2667593" y="3463343"/>
                  <a:pt x="2632582" y="3442748"/>
                  <a:pt x="2609928" y="3401559"/>
                </a:cubicBezTo>
                <a:cubicBezTo>
                  <a:pt x="2587274" y="3360370"/>
                  <a:pt x="2574918" y="3323300"/>
                  <a:pt x="2548145" y="3290349"/>
                </a:cubicBezTo>
                <a:cubicBezTo>
                  <a:pt x="2521372" y="3257398"/>
                  <a:pt x="2521371" y="3255338"/>
                  <a:pt x="2486360" y="3166781"/>
                </a:cubicBezTo>
                <a:cubicBezTo>
                  <a:pt x="2451349" y="3078224"/>
                  <a:pt x="2366912" y="2882575"/>
                  <a:pt x="2399863" y="2746651"/>
                </a:cubicBezTo>
                <a:cubicBezTo>
                  <a:pt x="2432814" y="2610727"/>
                  <a:pt x="2457528" y="2408900"/>
                  <a:pt x="2511074" y="2314165"/>
                </a:cubicBezTo>
                <a:cubicBezTo>
                  <a:pt x="2564620" y="2219430"/>
                  <a:pt x="2523179" y="2135667"/>
                  <a:pt x="2560500" y="2104100"/>
                </a:cubicBezTo>
                <a:cubicBezTo>
                  <a:pt x="2597821" y="2072533"/>
                  <a:pt x="2556329" y="2073404"/>
                  <a:pt x="2627658" y="2005495"/>
                </a:cubicBezTo>
                <a:cubicBezTo>
                  <a:pt x="2563815" y="1881927"/>
                  <a:pt x="2303964" y="1426579"/>
                  <a:pt x="2177441" y="1362694"/>
                </a:cubicBezTo>
                <a:cubicBezTo>
                  <a:pt x="2050918" y="1298809"/>
                  <a:pt x="1936607" y="1547379"/>
                  <a:pt x="1868522" y="1622185"/>
                </a:cubicBezTo>
                <a:cubicBezTo>
                  <a:pt x="1800437" y="1696991"/>
                  <a:pt x="1684493" y="1755927"/>
                  <a:pt x="1657720" y="1811533"/>
                </a:cubicBezTo>
                <a:cubicBezTo>
                  <a:pt x="1630947" y="1867139"/>
                  <a:pt x="1671544" y="1852502"/>
                  <a:pt x="1695528" y="1918748"/>
                </a:cubicBezTo>
                <a:cubicBezTo>
                  <a:pt x="1719512" y="1984994"/>
                  <a:pt x="1764555" y="2106037"/>
                  <a:pt x="1801625" y="2209009"/>
                </a:cubicBezTo>
                <a:cubicBezTo>
                  <a:pt x="1836758" y="2294840"/>
                  <a:pt x="1902877" y="2411986"/>
                  <a:pt x="1917947" y="2561296"/>
                </a:cubicBezTo>
                <a:cubicBezTo>
                  <a:pt x="1933018" y="2710607"/>
                  <a:pt x="1945594" y="2962769"/>
                  <a:pt x="1892048" y="3104872"/>
                </a:cubicBezTo>
                <a:cubicBezTo>
                  <a:pt x="1838502" y="3246975"/>
                  <a:pt x="1759701" y="3384822"/>
                  <a:pt x="1621385" y="3512766"/>
                </a:cubicBezTo>
                <a:cubicBezTo>
                  <a:pt x="1483069" y="3640710"/>
                  <a:pt x="1214550" y="3775743"/>
                  <a:pt x="1062150" y="3872538"/>
                </a:cubicBezTo>
                <a:cubicBezTo>
                  <a:pt x="909750" y="3969333"/>
                  <a:pt x="853636" y="4039238"/>
                  <a:pt x="744055" y="4031751"/>
                </a:cubicBezTo>
                <a:cubicBezTo>
                  <a:pt x="622118" y="4086048"/>
                  <a:pt x="431096" y="4169258"/>
                  <a:pt x="330528" y="4198319"/>
                </a:cubicBezTo>
                <a:cubicBezTo>
                  <a:pt x="241972" y="4239508"/>
                  <a:pt x="275253" y="4304359"/>
                  <a:pt x="237428" y="4315956"/>
                </a:cubicBezTo>
                <a:cubicBezTo>
                  <a:pt x="199603" y="4327553"/>
                  <a:pt x="142705" y="4399708"/>
                  <a:pt x="103575" y="4267903"/>
                </a:cubicBezTo>
                <a:cubicBezTo>
                  <a:pt x="64445" y="4136098"/>
                  <a:pt x="-15540" y="3685991"/>
                  <a:pt x="2650" y="3426270"/>
                </a:cubicBezTo>
                <a:cubicBezTo>
                  <a:pt x="20840" y="3166549"/>
                  <a:pt x="109743" y="2977306"/>
                  <a:pt x="150932" y="2833144"/>
                </a:cubicBezTo>
                <a:cubicBezTo>
                  <a:pt x="192121" y="2688982"/>
                  <a:pt x="156303" y="2781801"/>
                  <a:pt x="193373" y="2680888"/>
                </a:cubicBezTo>
                <a:cubicBezTo>
                  <a:pt x="230443" y="2579975"/>
                  <a:pt x="313629" y="2361528"/>
                  <a:pt x="373353" y="2252377"/>
                </a:cubicBezTo>
                <a:cubicBezTo>
                  <a:pt x="433078" y="2143226"/>
                  <a:pt x="394113" y="2119584"/>
                  <a:pt x="410423" y="2054670"/>
                </a:cubicBezTo>
                <a:cubicBezTo>
                  <a:pt x="426733" y="1989756"/>
                  <a:pt x="376090" y="2232789"/>
                  <a:pt x="471215" y="18628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EC050E-1A87-4700-A3BC-8A484599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DF8A70-F7E4-4553-BC0D-C25ABEC8A69E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822F0E-8534-4EC0-8BD2-16D439BEF876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52C2F9-A502-4D8D-8761-2D8E4C02158B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0">
        <p159:morph option="byObject"/>
      </p:transition>
    </mc:Choice>
    <mc:Fallback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A5B7BF-85C6-4045-B067-DB8B63C22E1D}"/>
              </a:ext>
            </a:extLst>
          </p:cNvPr>
          <p:cNvSpPr/>
          <p:nvPr/>
        </p:nvSpPr>
        <p:spPr>
          <a:xfrm>
            <a:off x="46613" y="2281733"/>
            <a:ext cx="1951630" cy="2822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C5C40-46F0-46FD-A33A-9D03A9096FEC}"/>
              </a:ext>
            </a:extLst>
          </p:cNvPr>
          <p:cNvSpPr/>
          <p:nvPr/>
        </p:nvSpPr>
        <p:spPr>
          <a:xfrm>
            <a:off x="2138082" y="2483890"/>
            <a:ext cx="1951630" cy="732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5C3ED-CA94-4000-A759-9D7FD6ED5CEC}"/>
              </a:ext>
            </a:extLst>
          </p:cNvPr>
          <p:cNvSpPr/>
          <p:nvPr/>
        </p:nvSpPr>
        <p:spPr>
          <a:xfrm>
            <a:off x="2231308" y="3173103"/>
            <a:ext cx="1951630" cy="12419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0A7E3-9851-4ADE-8B05-A1657AEE4C5C}"/>
              </a:ext>
            </a:extLst>
          </p:cNvPr>
          <p:cNvSpPr/>
          <p:nvPr/>
        </p:nvSpPr>
        <p:spPr>
          <a:xfrm>
            <a:off x="2138082" y="3905819"/>
            <a:ext cx="1951630" cy="10918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6658FA-A97F-4BC5-AB2B-A97040E1EAD2}"/>
              </a:ext>
            </a:extLst>
          </p:cNvPr>
          <p:cNvSpPr/>
          <p:nvPr/>
        </p:nvSpPr>
        <p:spPr>
          <a:xfrm>
            <a:off x="0" y="0"/>
            <a:ext cx="4276164" cy="6858000"/>
          </a:xfrm>
          <a:custGeom>
            <a:avLst/>
            <a:gdLst>
              <a:gd name="connsiteX0" fmla="*/ 2175656 w 4276164"/>
              <a:gd name="connsiteY0" fmla="*/ 1943563 h 6858000"/>
              <a:gd name="connsiteX1" fmla="*/ 2115538 w 4276164"/>
              <a:gd name="connsiteY1" fmla="*/ 1959813 h 6858000"/>
              <a:gd name="connsiteX2" fmla="*/ 1990982 w 4276164"/>
              <a:gd name="connsiteY2" fmla="*/ 2037577 h 6858000"/>
              <a:gd name="connsiteX3" fmla="*/ 1982526 w 4276164"/>
              <a:gd name="connsiteY3" fmla="*/ 2773114 h 6858000"/>
              <a:gd name="connsiteX4" fmla="*/ 1771166 w 4276164"/>
              <a:gd name="connsiteY4" fmla="*/ 2933748 h 6858000"/>
              <a:gd name="connsiteX5" fmla="*/ 1796529 w 4276164"/>
              <a:gd name="connsiteY5" fmla="*/ 2502571 h 6858000"/>
              <a:gd name="connsiteX6" fmla="*/ 1465797 w 4276164"/>
              <a:gd name="connsiteY6" fmla="*/ 2500894 h 6858000"/>
              <a:gd name="connsiteX7" fmla="*/ 1137081 w 4276164"/>
              <a:gd name="connsiteY7" fmla="*/ 2815387 h 6858000"/>
              <a:gd name="connsiteX8" fmla="*/ 967312 w 4276164"/>
              <a:gd name="connsiteY8" fmla="*/ 3216802 h 6858000"/>
              <a:gd name="connsiteX9" fmla="*/ 925718 w 4276164"/>
              <a:gd name="connsiteY9" fmla="*/ 3348016 h 6858000"/>
              <a:gd name="connsiteX10" fmla="*/ 900355 w 4276164"/>
              <a:gd name="connsiteY10" fmla="*/ 3483287 h 6858000"/>
              <a:gd name="connsiteX11" fmla="*/ 777213 w 4276164"/>
              <a:gd name="connsiteY11" fmla="*/ 3776473 h 6858000"/>
              <a:gd name="connsiteX12" fmla="*/ 748175 w 4276164"/>
              <a:gd name="connsiteY12" fmla="*/ 3880646 h 6858000"/>
              <a:gd name="connsiteX13" fmla="*/ 646721 w 4276164"/>
              <a:gd name="connsiteY13" fmla="*/ 4286461 h 6858000"/>
              <a:gd name="connsiteX14" fmla="*/ 715774 w 4276164"/>
              <a:gd name="connsiteY14" fmla="*/ 4862304 h 6858000"/>
              <a:gd name="connsiteX15" fmla="*/ 807356 w 4276164"/>
              <a:gd name="connsiteY15" fmla="*/ 4895181 h 6858000"/>
              <a:gd name="connsiteX16" fmla="*/ 871054 w 4276164"/>
              <a:gd name="connsiteY16" fmla="*/ 4814694 h 6858000"/>
              <a:gd name="connsiteX17" fmla="*/ 1153988 w 4276164"/>
              <a:gd name="connsiteY17" fmla="*/ 4700729 h 6858000"/>
              <a:gd name="connsiteX18" fmla="*/ 1371628 w 4276164"/>
              <a:gd name="connsiteY18" fmla="*/ 4591796 h 6858000"/>
              <a:gd name="connsiteX19" fmla="*/ 1754255 w 4276164"/>
              <a:gd name="connsiteY19" fmla="*/ 4345641 h 6858000"/>
              <a:gd name="connsiteX20" fmla="*/ 1939442 w 4276164"/>
              <a:gd name="connsiteY20" fmla="*/ 4066561 h 6858000"/>
              <a:gd name="connsiteX21" fmla="*/ 1957162 w 4276164"/>
              <a:gd name="connsiteY21" fmla="*/ 3694648 h 6858000"/>
              <a:gd name="connsiteX22" fmla="*/ 1877575 w 4276164"/>
              <a:gd name="connsiteY22" fmla="*/ 3453615 h 6858000"/>
              <a:gd name="connsiteX23" fmla="*/ 1804983 w 4276164"/>
              <a:gd name="connsiteY23" fmla="*/ 3255019 h 6858000"/>
              <a:gd name="connsiteX24" fmla="*/ 1779115 w 4276164"/>
              <a:gd name="connsiteY24" fmla="*/ 3181663 h 6858000"/>
              <a:gd name="connsiteX25" fmla="*/ 1923345 w 4276164"/>
              <a:gd name="connsiteY25" fmla="*/ 3052111 h 6858000"/>
              <a:gd name="connsiteX26" fmla="*/ 2134707 w 4276164"/>
              <a:gd name="connsiteY26" fmla="*/ 2874568 h 6858000"/>
              <a:gd name="connsiteX27" fmla="*/ 2442744 w 4276164"/>
              <a:gd name="connsiteY27" fmla="*/ 3314371 h 6858000"/>
              <a:gd name="connsiteX28" fmla="*/ 2396795 w 4276164"/>
              <a:gd name="connsiteY28" fmla="*/ 3381836 h 6858000"/>
              <a:gd name="connsiteX29" fmla="*/ 2362978 w 4276164"/>
              <a:gd name="connsiteY29" fmla="*/ 3525562 h 6858000"/>
              <a:gd name="connsiteX30" fmla="*/ 2286887 w 4276164"/>
              <a:gd name="connsiteY30" fmla="*/ 3821468 h 6858000"/>
              <a:gd name="connsiteX31" fmla="*/ 2346068 w 4276164"/>
              <a:gd name="connsiteY31" fmla="*/ 4108919 h 6858000"/>
              <a:gd name="connsiteX32" fmla="*/ 2388341 w 4276164"/>
              <a:gd name="connsiteY32" fmla="*/ 4193464 h 6858000"/>
              <a:gd name="connsiteX33" fmla="*/ 2430613 w 4276164"/>
              <a:gd name="connsiteY33" fmla="*/ 4269554 h 6858000"/>
              <a:gd name="connsiteX34" fmla="*/ 2523612 w 4276164"/>
              <a:gd name="connsiteY34" fmla="*/ 4354098 h 6858000"/>
              <a:gd name="connsiteX35" fmla="*/ 2802610 w 4276164"/>
              <a:gd name="connsiteY35" fmla="*/ 4506279 h 6858000"/>
              <a:gd name="connsiteX36" fmla="*/ 3047788 w 4276164"/>
              <a:gd name="connsiteY36" fmla="*/ 4658459 h 6858000"/>
              <a:gd name="connsiteX37" fmla="*/ 3267604 w 4276164"/>
              <a:gd name="connsiteY37" fmla="*/ 4709186 h 6858000"/>
              <a:gd name="connsiteX38" fmla="*/ 3563510 w 4276164"/>
              <a:gd name="connsiteY38" fmla="*/ 4802185 h 6858000"/>
              <a:gd name="connsiteX39" fmla="*/ 3631146 w 4276164"/>
              <a:gd name="connsiteY39" fmla="*/ 4379462 h 6858000"/>
              <a:gd name="connsiteX40" fmla="*/ 3487420 w 4276164"/>
              <a:gd name="connsiteY40" fmla="*/ 3863740 h 6858000"/>
              <a:gd name="connsiteX41" fmla="*/ 3495874 w 4276164"/>
              <a:gd name="connsiteY41" fmla="*/ 3720014 h 6858000"/>
              <a:gd name="connsiteX42" fmla="*/ 3402877 w 4276164"/>
              <a:gd name="connsiteY42" fmla="*/ 3576288 h 6858000"/>
              <a:gd name="connsiteX43" fmla="*/ 3335240 w 4276164"/>
              <a:gd name="connsiteY43" fmla="*/ 3255019 h 6858000"/>
              <a:gd name="connsiteX44" fmla="*/ 3149242 w 4276164"/>
              <a:gd name="connsiteY44" fmla="*/ 2891478 h 6858000"/>
              <a:gd name="connsiteX45" fmla="*/ 3073151 w 4276164"/>
              <a:gd name="connsiteY45" fmla="*/ 2697025 h 6858000"/>
              <a:gd name="connsiteX46" fmla="*/ 2904062 w 4276164"/>
              <a:gd name="connsiteY46" fmla="*/ 2527936 h 6858000"/>
              <a:gd name="connsiteX47" fmla="*/ 2777246 w 4276164"/>
              <a:gd name="connsiteY47" fmla="*/ 2451846 h 6858000"/>
              <a:gd name="connsiteX48" fmla="*/ 2675792 w 4276164"/>
              <a:gd name="connsiteY48" fmla="*/ 2392664 h 6858000"/>
              <a:gd name="connsiteX49" fmla="*/ 2574338 w 4276164"/>
              <a:gd name="connsiteY49" fmla="*/ 2392665 h 6858000"/>
              <a:gd name="connsiteX50" fmla="*/ 2439067 w 4276164"/>
              <a:gd name="connsiteY50" fmla="*/ 2527936 h 6858000"/>
              <a:gd name="connsiteX51" fmla="*/ 2455976 w 4276164"/>
              <a:gd name="connsiteY51" fmla="*/ 2713934 h 6858000"/>
              <a:gd name="connsiteX52" fmla="*/ 2447522 w 4276164"/>
              <a:gd name="connsiteY52" fmla="*/ 2976023 h 6858000"/>
              <a:gd name="connsiteX53" fmla="*/ 2253070 w 4276164"/>
              <a:gd name="connsiteY53" fmla="*/ 2629390 h 6858000"/>
              <a:gd name="connsiteX54" fmla="*/ 2230552 w 4276164"/>
              <a:gd name="connsiteY54" fmla="*/ 2488510 h 6858000"/>
              <a:gd name="connsiteX55" fmla="*/ 2218164 w 4276164"/>
              <a:gd name="connsiteY55" fmla="*/ 1986851 h 6858000"/>
              <a:gd name="connsiteX56" fmla="*/ 2175656 w 4276164"/>
              <a:gd name="connsiteY56" fmla="*/ 1943563 h 6858000"/>
              <a:gd name="connsiteX57" fmla="*/ 0 w 4276164"/>
              <a:gd name="connsiteY57" fmla="*/ 0 h 6858000"/>
              <a:gd name="connsiteX58" fmla="*/ 4276164 w 4276164"/>
              <a:gd name="connsiteY58" fmla="*/ 0 h 6858000"/>
              <a:gd name="connsiteX59" fmla="*/ 4276164 w 4276164"/>
              <a:gd name="connsiteY59" fmla="*/ 6858000 h 6858000"/>
              <a:gd name="connsiteX60" fmla="*/ 0 w 4276164"/>
              <a:gd name="connsiteY6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76164" h="6858000">
                <a:moveTo>
                  <a:pt x="2175656" y="1943563"/>
                </a:moveTo>
                <a:cubicBezTo>
                  <a:pt x="2157985" y="1948136"/>
                  <a:pt x="2137379" y="1962631"/>
                  <a:pt x="2115538" y="1959813"/>
                </a:cubicBezTo>
                <a:cubicBezTo>
                  <a:pt x="2071857" y="1954176"/>
                  <a:pt x="2012118" y="1905124"/>
                  <a:pt x="1990982" y="2037577"/>
                </a:cubicBezTo>
                <a:cubicBezTo>
                  <a:pt x="1969846" y="2170030"/>
                  <a:pt x="2034662" y="2637843"/>
                  <a:pt x="1982526" y="2773114"/>
                </a:cubicBezTo>
                <a:cubicBezTo>
                  <a:pt x="1930391" y="2908386"/>
                  <a:pt x="1807802" y="2987293"/>
                  <a:pt x="1771166" y="2933748"/>
                </a:cubicBezTo>
                <a:cubicBezTo>
                  <a:pt x="1734529" y="2880203"/>
                  <a:pt x="1813606" y="2587395"/>
                  <a:pt x="1796529" y="2502571"/>
                </a:cubicBezTo>
                <a:cubicBezTo>
                  <a:pt x="1779452" y="2417747"/>
                  <a:pt x="1595545" y="2381856"/>
                  <a:pt x="1465797" y="2500894"/>
                </a:cubicBezTo>
                <a:cubicBezTo>
                  <a:pt x="1374207" y="2555848"/>
                  <a:pt x="1220162" y="2696069"/>
                  <a:pt x="1137081" y="2815387"/>
                </a:cubicBezTo>
                <a:cubicBezTo>
                  <a:pt x="1054001" y="2934704"/>
                  <a:pt x="1026494" y="3133667"/>
                  <a:pt x="967312" y="3216802"/>
                </a:cubicBezTo>
                <a:cubicBezTo>
                  <a:pt x="902228" y="3469885"/>
                  <a:pt x="936878" y="3303602"/>
                  <a:pt x="925718" y="3348016"/>
                </a:cubicBezTo>
                <a:cubicBezTo>
                  <a:pt x="914559" y="3392430"/>
                  <a:pt x="941219" y="3408606"/>
                  <a:pt x="900355" y="3483287"/>
                </a:cubicBezTo>
                <a:cubicBezTo>
                  <a:pt x="859492" y="3557968"/>
                  <a:pt x="802577" y="3707428"/>
                  <a:pt x="777213" y="3776473"/>
                </a:cubicBezTo>
                <a:cubicBezTo>
                  <a:pt x="751850" y="3845517"/>
                  <a:pt x="776357" y="3782011"/>
                  <a:pt x="748175" y="3880646"/>
                </a:cubicBezTo>
                <a:cubicBezTo>
                  <a:pt x="719994" y="3979281"/>
                  <a:pt x="659167" y="4108760"/>
                  <a:pt x="646721" y="4286461"/>
                </a:cubicBezTo>
                <a:cubicBezTo>
                  <a:pt x="634276" y="4464161"/>
                  <a:pt x="689001" y="4772123"/>
                  <a:pt x="715774" y="4862304"/>
                </a:cubicBezTo>
                <a:cubicBezTo>
                  <a:pt x="742546" y="4952484"/>
                  <a:pt x="781476" y="4903116"/>
                  <a:pt x="807356" y="4895181"/>
                </a:cubicBezTo>
                <a:cubicBezTo>
                  <a:pt x="833235" y="4887247"/>
                  <a:pt x="810465" y="4842876"/>
                  <a:pt x="871054" y="4814694"/>
                </a:cubicBezTo>
                <a:cubicBezTo>
                  <a:pt x="939863" y="4794811"/>
                  <a:pt x="1070559" y="4737879"/>
                  <a:pt x="1153988" y="4700729"/>
                </a:cubicBezTo>
                <a:cubicBezTo>
                  <a:pt x="1228963" y="4705852"/>
                  <a:pt x="1267356" y="4658023"/>
                  <a:pt x="1371628" y="4591796"/>
                </a:cubicBezTo>
                <a:cubicBezTo>
                  <a:pt x="1475900" y="4525569"/>
                  <a:pt x="1659620" y="4433180"/>
                  <a:pt x="1754255" y="4345641"/>
                </a:cubicBezTo>
                <a:cubicBezTo>
                  <a:pt x="1848890" y="4258102"/>
                  <a:pt x="1902806" y="4163788"/>
                  <a:pt x="1939442" y="4066561"/>
                </a:cubicBezTo>
                <a:cubicBezTo>
                  <a:pt x="1976078" y="3969335"/>
                  <a:pt x="1967473" y="3796806"/>
                  <a:pt x="1957162" y="3694648"/>
                </a:cubicBezTo>
                <a:cubicBezTo>
                  <a:pt x="1946851" y="3592491"/>
                  <a:pt x="1901612" y="3512340"/>
                  <a:pt x="1877575" y="3453615"/>
                </a:cubicBezTo>
                <a:cubicBezTo>
                  <a:pt x="1852211" y="3383162"/>
                  <a:pt x="1821393" y="3300344"/>
                  <a:pt x="1804983" y="3255019"/>
                </a:cubicBezTo>
                <a:cubicBezTo>
                  <a:pt x="1788574" y="3209693"/>
                  <a:pt x="1760797" y="3219708"/>
                  <a:pt x="1779115" y="3181663"/>
                </a:cubicBezTo>
                <a:cubicBezTo>
                  <a:pt x="1797433" y="3143617"/>
                  <a:pt x="1876762" y="3103293"/>
                  <a:pt x="1923345" y="3052111"/>
                </a:cubicBezTo>
                <a:cubicBezTo>
                  <a:pt x="1969929" y="3000929"/>
                  <a:pt x="2048140" y="2830858"/>
                  <a:pt x="2134707" y="2874568"/>
                </a:cubicBezTo>
                <a:cubicBezTo>
                  <a:pt x="2221274" y="2918278"/>
                  <a:pt x="2399063" y="3229826"/>
                  <a:pt x="2442744" y="3314371"/>
                </a:cubicBezTo>
                <a:cubicBezTo>
                  <a:pt x="2393941" y="3360834"/>
                  <a:pt x="2422330" y="3360238"/>
                  <a:pt x="2396795" y="3381836"/>
                </a:cubicBezTo>
                <a:cubicBezTo>
                  <a:pt x="2371260" y="3403434"/>
                  <a:pt x="2399614" y="3460745"/>
                  <a:pt x="2362978" y="3525562"/>
                </a:cubicBezTo>
                <a:cubicBezTo>
                  <a:pt x="2326342" y="3590379"/>
                  <a:pt x="2309432" y="3728469"/>
                  <a:pt x="2286887" y="3821468"/>
                </a:cubicBezTo>
                <a:cubicBezTo>
                  <a:pt x="2264342" y="3914466"/>
                  <a:pt x="2322114" y="4048329"/>
                  <a:pt x="2346068" y="4108919"/>
                </a:cubicBezTo>
                <a:cubicBezTo>
                  <a:pt x="2370023" y="4169510"/>
                  <a:pt x="2370023" y="4170919"/>
                  <a:pt x="2388341" y="4193464"/>
                </a:cubicBezTo>
                <a:cubicBezTo>
                  <a:pt x="2406659" y="4216009"/>
                  <a:pt x="2415113" y="4241372"/>
                  <a:pt x="2430613" y="4269554"/>
                </a:cubicBezTo>
                <a:cubicBezTo>
                  <a:pt x="2446113" y="4297735"/>
                  <a:pt x="2470067" y="4311826"/>
                  <a:pt x="2523612" y="4354098"/>
                </a:cubicBezTo>
                <a:cubicBezTo>
                  <a:pt x="2577157" y="4396371"/>
                  <a:pt x="2713838" y="4469643"/>
                  <a:pt x="2802610" y="4506279"/>
                </a:cubicBezTo>
                <a:cubicBezTo>
                  <a:pt x="2891382" y="4542915"/>
                  <a:pt x="2971698" y="4614777"/>
                  <a:pt x="3047788" y="4658459"/>
                </a:cubicBezTo>
                <a:cubicBezTo>
                  <a:pt x="3123879" y="4702140"/>
                  <a:pt x="3183060" y="4671141"/>
                  <a:pt x="3267604" y="4709186"/>
                </a:cubicBezTo>
                <a:cubicBezTo>
                  <a:pt x="3352149" y="4747231"/>
                  <a:pt x="3517011" y="4859957"/>
                  <a:pt x="3563510" y="4802185"/>
                </a:cubicBezTo>
                <a:cubicBezTo>
                  <a:pt x="3610009" y="4744412"/>
                  <a:pt x="3626919" y="4537278"/>
                  <a:pt x="3631146" y="4379462"/>
                </a:cubicBezTo>
                <a:cubicBezTo>
                  <a:pt x="3635373" y="4221645"/>
                  <a:pt x="3515601" y="3975057"/>
                  <a:pt x="3487420" y="3863740"/>
                </a:cubicBezTo>
                <a:cubicBezTo>
                  <a:pt x="3459238" y="3752423"/>
                  <a:pt x="3509965" y="3767923"/>
                  <a:pt x="3495874" y="3720014"/>
                </a:cubicBezTo>
                <a:cubicBezTo>
                  <a:pt x="3481784" y="3672105"/>
                  <a:pt x="3424013" y="3652379"/>
                  <a:pt x="3402877" y="3576288"/>
                </a:cubicBezTo>
                <a:cubicBezTo>
                  <a:pt x="3381741" y="3500198"/>
                  <a:pt x="3377512" y="3297292"/>
                  <a:pt x="3335240" y="3255019"/>
                </a:cubicBezTo>
                <a:cubicBezTo>
                  <a:pt x="3292968" y="3212747"/>
                  <a:pt x="3201378" y="2983068"/>
                  <a:pt x="3149242" y="2891478"/>
                </a:cubicBezTo>
                <a:cubicBezTo>
                  <a:pt x="3097106" y="2799888"/>
                  <a:pt x="3114014" y="2757616"/>
                  <a:pt x="3073151" y="2697025"/>
                </a:cubicBezTo>
                <a:cubicBezTo>
                  <a:pt x="3032289" y="2636435"/>
                  <a:pt x="2944925" y="2570208"/>
                  <a:pt x="2904062" y="2527936"/>
                </a:cubicBezTo>
                <a:cubicBezTo>
                  <a:pt x="2863199" y="2485665"/>
                  <a:pt x="2816700" y="2464528"/>
                  <a:pt x="2777246" y="2451846"/>
                </a:cubicBezTo>
                <a:cubicBezTo>
                  <a:pt x="2737792" y="2439164"/>
                  <a:pt x="2709610" y="2402528"/>
                  <a:pt x="2675792" y="2392664"/>
                </a:cubicBezTo>
                <a:cubicBezTo>
                  <a:pt x="2641975" y="2382801"/>
                  <a:pt x="2612383" y="2379983"/>
                  <a:pt x="2574338" y="2392665"/>
                </a:cubicBezTo>
                <a:cubicBezTo>
                  <a:pt x="2536294" y="2405347"/>
                  <a:pt x="2458794" y="2474392"/>
                  <a:pt x="2439067" y="2527936"/>
                </a:cubicBezTo>
                <a:cubicBezTo>
                  <a:pt x="2419340" y="2581481"/>
                  <a:pt x="2463022" y="2639253"/>
                  <a:pt x="2455976" y="2713934"/>
                </a:cubicBezTo>
                <a:cubicBezTo>
                  <a:pt x="2448931" y="2788615"/>
                  <a:pt x="2496839" y="2995749"/>
                  <a:pt x="2447522" y="2976023"/>
                </a:cubicBezTo>
                <a:cubicBezTo>
                  <a:pt x="2398204" y="2956296"/>
                  <a:pt x="2295342" y="2705480"/>
                  <a:pt x="2253070" y="2629390"/>
                </a:cubicBezTo>
                <a:cubicBezTo>
                  <a:pt x="2210797" y="2553299"/>
                  <a:pt x="2236370" y="2595600"/>
                  <a:pt x="2230552" y="2488510"/>
                </a:cubicBezTo>
                <a:cubicBezTo>
                  <a:pt x="2224734" y="2381420"/>
                  <a:pt x="2238365" y="2071870"/>
                  <a:pt x="2218164" y="1986851"/>
                </a:cubicBezTo>
                <a:cubicBezTo>
                  <a:pt x="2208063" y="1944341"/>
                  <a:pt x="2193327" y="1938991"/>
                  <a:pt x="2175656" y="1943563"/>
                </a:cubicBezTo>
                <a:close/>
                <a:moveTo>
                  <a:pt x="0" y="0"/>
                </a:moveTo>
                <a:lnTo>
                  <a:pt x="4276164" y="0"/>
                </a:lnTo>
                <a:lnTo>
                  <a:pt x="427616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80098A-5572-446C-959E-BE33A257EAB5}"/>
              </a:ext>
            </a:extLst>
          </p:cNvPr>
          <p:cNvSpPr/>
          <p:nvPr/>
        </p:nvSpPr>
        <p:spPr>
          <a:xfrm>
            <a:off x="2798762" y="253732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3B41A-E2D6-44FC-9A6C-D7F91DA66168}"/>
              </a:ext>
            </a:extLst>
          </p:cNvPr>
          <p:cNvCxnSpPr>
            <a:cxnSpLocks/>
          </p:cNvCxnSpPr>
          <p:nvPr/>
        </p:nvCxnSpPr>
        <p:spPr>
          <a:xfrm>
            <a:off x="2980281" y="2647578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8A1EEDE-8397-4152-81C1-FBAF6A2CD97B}"/>
              </a:ext>
            </a:extLst>
          </p:cNvPr>
          <p:cNvSpPr/>
          <p:nvPr/>
        </p:nvSpPr>
        <p:spPr>
          <a:xfrm>
            <a:off x="2785541" y="332322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5804BF-4D4D-432A-83D2-D6DB4BB49388}"/>
              </a:ext>
            </a:extLst>
          </p:cNvPr>
          <p:cNvCxnSpPr>
            <a:cxnSpLocks/>
          </p:cNvCxnSpPr>
          <p:nvPr/>
        </p:nvCxnSpPr>
        <p:spPr>
          <a:xfrm>
            <a:off x="2967060" y="3433478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DFC1305-C39B-4818-B1CA-D8F1A20DBE9D}"/>
              </a:ext>
            </a:extLst>
          </p:cNvPr>
          <p:cNvSpPr/>
          <p:nvPr/>
        </p:nvSpPr>
        <p:spPr>
          <a:xfrm>
            <a:off x="2798762" y="4069434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1D5DA4-F144-4D11-8281-0BE8CDF90975}"/>
              </a:ext>
            </a:extLst>
          </p:cNvPr>
          <p:cNvCxnSpPr>
            <a:cxnSpLocks/>
          </p:cNvCxnSpPr>
          <p:nvPr/>
        </p:nvCxnSpPr>
        <p:spPr>
          <a:xfrm>
            <a:off x="2980281" y="4179683"/>
            <a:ext cx="2144748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51A59E9-0A09-4C83-A425-F8880059E148}"/>
              </a:ext>
            </a:extLst>
          </p:cNvPr>
          <p:cNvSpPr/>
          <p:nvPr/>
        </p:nvSpPr>
        <p:spPr>
          <a:xfrm>
            <a:off x="790963" y="4588049"/>
            <a:ext cx="194740" cy="19474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2D94EE-F365-4CA1-A394-0260CF2CDC54}"/>
              </a:ext>
            </a:extLst>
          </p:cNvPr>
          <p:cNvCxnSpPr>
            <a:cxnSpLocks/>
          </p:cNvCxnSpPr>
          <p:nvPr/>
        </p:nvCxnSpPr>
        <p:spPr>
          <a:xfrm>
            <a:off x="972482" y="4698298"/>
            <a:ext cx="3995303" cy="897284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B573329-D42A-4ACD-B8EA-88D04AFFD328}"/>
              </a:ext>
            </a:extLst>
          </p:cNvPr>
          <p:cNvSpPr txBox="1"/>
          <p:nvPr/>
        </p:nvSpPr>
        <p:spPr>
          <a:xfrm>
            <a:off x="5125029" y="2167136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Prostate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307,000 Deaths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33BE10-0366-4FEA-B367-D68CB0195AB1}"/>
              </a:ext>
            </a:extLst>
          </p:cNvPr>
          <p:cNvSpPr txBox="1"/>
          <p:nvPr/>
        </p:nvSpPr>
        <p:spPr>
          <a:xfrm>
            <a:off x="5125029" y="3028783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Colorectal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694,000 Deaths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ECFFAA-3445-48EF-8B6A-6D6D5C3E2FDF}"/>
              </a:ext>
            </a:extLst>
          </p:cNvPr>
          <p:cNvSpPr txBox="1"/>
          <p:nvPr/>
        </p:nvSpPr>
        <p:spPr>
          <a:xfrm>
            <a:off x="5125029" y="3812176"/>
            <a:ext cx="2797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Breast Cancer 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522,000 Deaths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DB6F96-69CF-4D55-93EC-5FA128A0B24C}"/>
              </a:ext>
            </a:extLst>
          </p:cNvPr>
          <p:cNvSpPr txBox="1"/>
          <p:nvPr/>
        </p:nvSpPr>
        <p:spPr>
          <a:xfrm>
            <a:off x="4990232" y="5190284"/>
            <a:ext cx="30673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Lung Cancer 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1,590,000 Deaths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1D628BBD-A84F-4C9A-8556-DAC09DB9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132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AF658CBA-C93B-4EFF-B6DA-0E536399A7F3}"/>
              </a:ext>
            </a:extLst>
          </p:cNvPr>
          <p:cNvSpPr txBox="1">
            <a:spLocks/>
          </p:cNvSpPr>
          <p:nvPr/>
        </p:nvSpPr>
        <p:spPr>
          <a:xfrm>
            <a:off x="5399956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Introduction to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624C7F-96E6-4622-BD02-BA5DB85E3219}"/>
              </a:ext>
            </a:extLst>
          </p:cNvPr>
          <p:cNvCxnSpPr/>
          <p:nvPr/>
        </p:nvCxnSpPr>
        <p:spPr>
          <a:xfrm flipH="1">
            <a:off x="10108698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5C239F-211F-4553-899D-A6EEC4DF7A01}"/>
              </a:ext>
            </a:extLst>
          </p:cNvPr>
          <p:cNvCxnSpPr/>
          <p:nvPr/>
        </p:nvCxnSpPr>
        <p:spPr>
          <a:xfrm flipH="1">
            <a:off x="5563727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0815558-588C-4F53-8F8D-F4A019C7299E}"/>
              </a:ext>
            </a:extLst>
          </p:cNvPr>
          <p:cNvSpPr txBox="1"/>
          <p:nvPr/>
        </p:nvSpPr>
        <p:spPr>
          <a:xfrm>
            <a:off x="9691316" y="3060308"/>
            <a:ext cx="23064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2/3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That get diagnosed early survive </a:t>
            </a:r>
          </a:p>
          <a:p>
            <a:endParaRPr lang="en-US" sz="7200" dirty="0">
              <a:solidFill>
                <a:srgbClr val="00B050"/>
              </a:solidFill>
            </a:endParaRPr>
          </a:p>
          <a:p>
            <a:endParaRPr lang="en-US" sz="7200" dirty="0">
              <a:solidFill>
                <a:srgbClr val="00B050"/>
              </a:solidFill>
            </a:endParaRPr>
          </a:p>
        </p:txBody>
      </p:sp>
      <p:pic>
        <p:nvPicPr>
          <p:cNvPr id="54" name="Graphic 53" descr="Man">
            <a:extLst>
              <a:ext uri="{FF2B5EF4-FFF2-40B4-BE49-F238E27FC236}">
                <a16:creationId xmlns:a16="http://schemas.microsoft.com/office/drawing/2014/main" id="{6C1BF160-C2B3-4BE4-AA38-84942692E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7237" y="2410864"/>
            <a:ext cx="1923856" cy="19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2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2" grpId="0" animBg="1"/>
      <p:bldP spid="13" grpId="0" animBg="1"/>
      <p:bldP spid="28" grpId="0" animBg="1"/>
      <p:bldP spid="30" grpId="0" animBg="1"/>
      <p:bldP spid="32" grpId="0" animBg="1"/>
      <p:bldP spid="35" grpId="0"/>
      <p:bldP spid="37" grpId="0"/>
      <p:bldP spid="38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7F19-CE92-46E8-85F6-7DD27DE8F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30265" cy="399970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Patient is given a low dose CT-scan.</a:t>
            </a:r>
          </a:p>
          <a:p>
            <a:r>
              <a:rPr lang="en-US" dirty="0">
                <a:solidFill>
                  <a:srgbClr val="FFC000"/>
                </a:solidFill>
              </a:rPr>
              <a:t>Classifying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and Drawing the line between a small nodule and a big one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classifying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whether this nodule will grow or not.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EE023-3262-40FC-957D-4FCC3DEF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867" y="681037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LUNG CANCER DIAGNOSIS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682653-2AA7-419F-AEF9-4869D1DF24C7}"/>
              </a:ext>
            </a:extLst>
          </p:cNvPr>
          <p:cNvSpPr txBox="1">
            <a:spLocks/>
          </p:cNvSpPr>
          <p:nvPr/>
        </p:nvSpPr>
        <p:spPr>
          <a:xfrm>
            <a:off x="3205691" y="169185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The current process of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7638CE-1DCF-4E3A-8764-8106DE30310F}"/>
              </a:ext>
            </a:extLst>
          </p:cNvPr>
          <p:cNvCxnSpPr/>
          <p:nvPr/>
        </p:nvCxnSpPr>
        <p:spPr>
          <a:xfrm flipH="1">
            <a:off x="9361099" y="1016228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FF42AE-4606-486E-A5D5-29342E80DA82}"/>
              </a:ext>
            </a:extLst>
          </p:cNvPr>
          <p:cNvCxnSpPr/>
          <p:nvPr/>
        </p:nvCxnSpPr>
        <p:spPr>
          <a:xfrm flipH="1">
            <a:off x="1963735" y="1032667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 descr="Image result for lung CT-scan">
            <a:extLst>
              <a:ext uri="{FF2B5EF4-FFF2-40B4-BE49-F238E27FC236}">
                <a16:creationId xmlns:a16="http://schemas.microsoft.com/office/drawing/2014/main" id="{B6DBA936-98B2-4389-9264-43FCF5ABF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156" y="2193694"/>
            <a:ext cx="3299711" cy="280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30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BBAB-399F-431A-AD53-9FE362B1F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Needle in haystack problem </a:t>
            </a:r>
          </a:p>
          <a:p>
            <a:r>
              <a:rPr lang="en-US" dirty="0">
                <a:solidFill>
                  <a:schemeClr val="bg1"/>
                </a:solidFill>
              </a:rPr>
              <a:t>Classifying the whole CT-scan</a:t>
            </a:r>
          </a:p>
          <a:p>
            <a:r>
              <a:rPr lang="en-US" dirty="0">
                <a:solidFill>
                  <a:schemeClr val="bg1"/>
                </a:solidFill>
              </a:rPr>
              <a:t>Segmenting nodules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344AA8-ADF3-47DC-AE7B-828A3468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33" y="721981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DEEP LEARNING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8EF4E-09F8-4C23-A55B-0C086921AFBB}"/>
              </a:ext>
            </a:extLst>
          </p:cNvPr>
          <p:cNvSpPr txBox="1">
            <a:spLocks/>
          </p:cNvSpPr>
          <p:nvPr/>
        </p:nvSpPr>
        <p:spPr>
          <a:xfrm>
            <a:off x="3110157" y="210129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The power of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80907E-EB40-492D-A94A-D91C22C0F8FB}"/>
              </a:ext>
            </a:extLst>
          </p:cNvPr>
          <p:cNvCxnSpPr/>
          <p:nvPr/>
        </p:nvCxnSpPr>
        <p:spPr>
          <a:xfrm flipH="1">
            <a:off x="8187392" y="1066257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AD5C7F-CE4F-4FA3-B821-2B0FF583344B}"/>
              </a:ext>
            </a:extLst>
          </p:cNvPr>
          <p:cNvCxnSpPr/>
          <p:nvPr/>
        </p:nvCxnSpPr>
        <p:spPr>
          <a:xfrm flipH="1">
            <a:off x="3052541" y="1066256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4" name="Picture 2" descr="Image result for blood sample">
            <a:extLst>
              <a:ext uri="{FF2B5EF4-FFF2-40B4-BE49-F238E27FC236}">
                <a16:creationId xmlns:a16="http://schemas.microsoft.com/office/drawing/2014/main" id="{47CC17BB-CD20-4A87-A4AE-98923ED7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89" y="4448260"/>
            <a:ext cx="3663464" cy="20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lung CT-scan">
            <a:extLst>
              <a:ext uri="{FF2B5EF4-FFF2-40B4-BE49-F238E27FC236}">
                <a16:creationId xmlns:a16="http://schemas.microsoft.com/office/drawing/2014/main" id="{2D2CAABF-0590-406F-9A28-4A0EF073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89" y="2053991"/>
            <a:ext cx="3839069" cy="32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E161BD6-7190-4C22-8FAF-BB14D648F6C5}"/>
              </a:ext>
            </a:extLst>
          </p:cNvPr>
          <p:cNvGrpSpPr/>
          <p:nvPr/>
        </p:nvGrpSpPr>
        <p:grpSpPr>
          <a:xfrm>
            <a:off x="90984" y="4465520"/>
            <a:ext cx="6824817" cy="2392480"/>
            <a:chOff x="0" y="0"/>
            <a:chExt cx="7336155" cy="25717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B16B53-BEB2-447B-94D0-41B599E84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27"/>
            <a:stretch/>
          </p:blipFill>
          <p:spPr bwMode="auto">
            <a:xfrm>
              <a:off x="0" y="0"/>
              <a:ext cx="4752975" cy="21628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5FD0F93-6430-44A0-8D8B-AEC52B09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975" y="38100"/>
              <a:ext cx="2583180" cy="2199005"/>
            </a:xfrm>
            <a:prstGeom prst="rect">
              <a:avLst/>
            </a:prstGeom>
          </p:spPr>
        </p:pic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BC943869-E2FE-4FE2-BC6E-A6399FF41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2247900"/>
              <a:ext cx="1285875" cy="304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indent="0" algn="just">
                <a:lnSpc>
                  <a:spcPct val="11200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Desired Mask</a:t>
              </a:r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A35FC4A2-4E43-43FE-BC03-90E52C1F8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266950"/>
              <a:ext cx="1285875" cy="304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indent="0" algn="just">
                <a:lnSpc>
                  <a:spcPct val="11200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Generated Mask</a:t>
              </a:r>
            </a:p>
          </p:txBody>
        </p:sp>
        <p:sp>
          <p:nvSpPr>
            <p:cNvPr id="18" name="Text Box 2">
              <a:extLst>
                <a:ext uri="{FF2B5EF4-FFF2-40B4-BE49-F238E27FC236}">
                  <a16:creationId xmlns:a16="http://schemas.microsoft.com/office/drawing/2014/main" id="{64D25C81-F89B-4222-89EF-7EAEFFA6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6" y="2247900"/>
              <a:ext cx="1285875" cy="304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indent="0" algn="just">
                <a:lnSpc>
                  <a:spcPct val="112000"/>
                </a:lnSpc>
                <a:spcBef>
                  <a:spcPts val="0"/>
                </a:spcBef>
                <a:spcAft>
                  <a:spcPts val="25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CT scan slice</a:t>
              </a:r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5CE212D-DE5E-45D8-96AB-89D31FEB5D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470630"/>
              </p:ext>
            </p:extLst>
          </p:nvPr>
        </p:nvGraphicFramePr>
        <p:xfrm>
          <a:off x="6783752" y="1537108"/>
          <a:ext cx="5262673" cy="2887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87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FF0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FFC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00B05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F17D7C-733C-4D99-8837-EAF19A31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464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290A8E-5CD3-4C8C-9F94-6A00AC8E28C6}"/>
              </a:ext>
            </a:extLst>
          </p:cNvPr>
          <p:cNvSpPr txBox="1">
            <a:spLocks/>
          </p:cNvSpPr>
          <p:nvPr/>
        </p:nvSpPr>
        <p:spPr>
          <a:xfrm>
            <a:off x="5662288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CEDEC4-64C6-4AD4-8F00-28C99A21EF36}"/>
              </a:ext>
            </a:extLst>
          </p:cNvPr>
          <p:cNvCxnSpPr/>
          <p:nvPr/>
        </p:nvCxnSpPr>
        <p:spPr>
          <a:xfrm flipH="1">
            <a:off x="10289142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8F8F-18AF-4D57-8706-31110D7AADCE}"/>
              </a:ext>
            </a:extLst>
          </p:cNvPr>
          <p:cNvCxnSpPr/>
          <p:nvPr/>
        </p:nvCxnSpPr>
        <p:spPr>
          <a:xfrm flipH="1">
            <a:off x="5935243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31B7128-78B8-4967-8114-025D8AC4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588" y="2061807"/>
            <a:ext cx="1266825" cy="1123950"/>
          </a:xfrm>
          <a:prstGeom prst="rect">
            <a:avLst/>
          </a:prstGeom>
        </p:spPr>
      </p:pic>
      <p:pic>
        <p:nvPicPr>
          <p:cNvPr id="7" name="Picture 6" descr="A close up of a street&#10;&#10;Description generated with high confidence">
            <a:extLst>
              <a:ext uri="{FF2B5EF4-FFF2-40B4-BE49-F238E27FC236}">
                <a16:creationId xmlns:a16="http://schemas.microsoft.com/office/drawing/2014/main" id="{7277D92B-CF4D-4D07-9BFE-9E92A61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14" y="2048159"/>
            <a:ext cx="1266825" cy="112395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EEC58240-1EF9-41DE-A8FD-3D73AB3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73" y="2061807"/>
            <a:ext cx="1266825" cy="112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AFC202-5BF4-4B28-8267-AED8415BA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91" y="3183338"/>
            <a:ext cx="1266825" cy="1123950"/>
          </a:xfrm>
          <a:prstGeom prst="rect">
            <a:avLst/>
          </a:prstGeom>
        </p:spPr>
      </p:pic>
      <p:pic>
        <p:nvPicPr>
          <p:cNvPr id="17" name="Picture 16" descr="A picture containing animal, indoor, mammal, primate&#10;&#10;Description generated with very high confidence">
            <a:extLst>
              <a:ext uri="{FF2B5EF4-FFF2-40B4-BE49-F238E27FC236}">
                <a16:creationId xmlns:a16="http://schemas.microsoft.com/office/drawing/2014/main" id="{F5D9C21D-9B7E-4131-9F2B-BABB3389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65" y="3169688"/>
            <a:ext cx="1266825" cy="1123950"/>
          </a:xfrm>
          <a:prstGeom prst="rect">
            <a:avLst/>
          </a:prstGeom>
        </p:spPr>
      </p:pic>
      <p:pic>
        <p:nvPicPr>
          <p:cNvPr id="19" name="Picture 1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765553E8-A0F6-4F6F-9BDF-B2A82724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0" y="3183338"/>
            <a:ext cx="1266825" cy="1123950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C711181D-96CB-486C-A522-A5B85EE39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4269757"/>
            <a:ext cx="1266825" cy="1123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DB23F6-F12D-48C6-8B7C-E03D0ED45A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58" y="4292216"/>
            <a:ext cx="1266825" cy="1123950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B5009475-E035-463E-A395-209EE2DFC4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16" y="4277574"/>
            <a:ext cx="1266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1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FF0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FFC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rgbClr val="00B05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1502573" y="2500146"/>
            <a:ext cx="2108396" cy="210839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F17D7C-733C-4D99-8837-EAF19A31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464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290A8E-5CD3-4C8C-9F94-6A00AC8E28C6}"/>
              </a:ext>
            </a:extLst>
          </p:cNvPr>
          <p:cNvSpPr txBox="1">
            <a:spLocks/>
          </p:cNvSpPr>
          <p:nvPr/>
        </p:nvSpPr>
        <p:spPr>
          <a:xfrm>
            <a:off x="5662288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CEDEC4-64C6-4AD4-8F00-28C99A21EF36}"/>
              </a:ext>
            </a:extLst>
          </p:cNvPr>
          <p:cNvCxnSpPr/>
          <p:nvPr/>
        </p:nvCxnSpPr>
        <p:spPr>
          <a:xfrm flipH="1">
            <a:off x="10289142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D88F8F-18AF-4D57-8706-31110D7AADCE}"/>
              </a:ext>
            </a:extLst>
          </p:cNvPr>
          <p:cNvCxnSpPr/>
          <p:nvPr/>
        </p:nvCxnSpPr>
        <p:spPr>
          <a:xfrm flipH="1">
            <a:off x="5935243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31B7128-78B8-4967-8114-025D8AC4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48" y="1938171"/>
            <a:ext cx="1266825" cy="1123950"/>
          </a:xfrm>
          <a:prstGeom prst="rect">
            <a:avLst/>
          </a:prstGeom>
        </p:spPr>
      </p:pic>
      <p:pic>
        <p:nvPicPr>
          <p:cNvPr id="7" name="Picture 6" descr="A close up of a street&#10;&#10;Description generated with high confidence">
            <a:extLst>
              <a:ext uri="{FF2B5EF4-FFF2-40B4-BE49-F238E27FC236}">
                <a16:creationId xmlns:a16="http://schemas.microsoft.com/office/drawing/2014/main" id="{7277D92B-CF4D-4D07-9BFE-9E92A61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83" y="1938171"/>
            <a:ext cx="1266825" cy="112395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EEC58240-1EF9-41DE-A8FD-3D73AB349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722" y="1938171"/>
            <a:ext cx="1266825" cy="1123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AFC202-5BF4-4B28-8267-AED8415BA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808" y="3484258"/>
            <a:ext cx="1266825" cy="1123950"/>
          </a:xfrm>
          <a:prstGeom prst="rect">
            <a:avLst/>
          </a:prstGeom>
        </p:spPr>
      </p:pic>
      <p:pic>
        <p:nvPicPr>
          <p:cNvPr id="17" name="Picture 16" descr="A picture containing animal, indoor, mammal, primate&#10;&#10;Description generated with very high confidence">
            <a:extLst>
              <a:ext uri="{FF2B5EF4-FFF2-40B4-BE49-F238E27FC236}">
                <a16:creationId xmlns:a16="http://schemas.microsoft.com/office/drawing/2014/main" id="{F5D9C21D-9B7E-4131-9F2B-BABB3389C6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620" y="3499746"/>
            <a:ext cx="1266825" cy="1123950"/>
          </a:xfrm>
          <a:prstGeom prst="rect">
            <a:avLst/>
          </a:prstGeom>
        </p:spPr>
      </p:pic>
      <p:pic>
        <p:nvPicPr>
          <p:cNvPr id="19" name="Picture 18" descr="A picture containing photo&#10;&#10;Description generated with high confidence">
            <a:extLst>
              <a:ext uri="{FF2B5EF4-FFF2-40B4-BE49-F238E27FC236}">
                <a16:creationId xmlns:a16="http://schemas.microsoft.com/office/drawing/2014/main" id="{765553E8-A0F6-4F6F-9BDF-B2A82724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32" y="3429000"/>
            <a:ext cx="1266825" cy="1123950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C711181D-96CB-486C-A522-A5B85EE39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15" y="5030346"/>
            <a:ext cx="1266825" cy="11239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DB23F6-F12D-48C6-8B7C-E03D0ED45A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732" y="5061322"/>
            <a:ext cx="1266825" cy="1123950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high confidence">
            <a:extLst>
              <a:ext uri="{FF2B5EF4-FFF2-40B4-BE49-F238E27FC236}">
                <a16:creationId xmlns:a16="http://schemas.microsoft.com/office/drawing/2014/main" id="{B5009475-E035-463E-A395-209EE2DFC4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17" y="5096440"/>
            <a:ext cx="1266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83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771002-9BE3-450B-81D2-019DCF450B40}"/>
              </a:ext>
            </a:extLst>
          </p:cNvPr>
          <p:cNvSpPr/>
          <p:nvPr/>
        </p:nvSpPr>
        <p:spPr>
          <a:xfrm>
            <a:off x="1434833" y="4550501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C00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20CB0B-509C-45B0-B36B-41FDA804AD24}"/>
              </a:ext>
            </a:extLst>
          </p:cNvPr>
          <p:cNvSpPr/>
          <p:nvPr/>
        </p:nvSpPr>
        <p:spPr>
          <a:xfrm>
            <a:off x="1434833" y="3508391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FFC00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CE5CBF-0C1A-4395-892B-7026994D1693}"/>
              </a:ext>
            </a:extLst>
          </p:cNvPr>
          <p:cNvSpPr/>
          <p:nvPr/>
        </p:nvSpPr>
        <p:spPr>
          <a:xfrm>
            <a:off x="1434833" y="2466280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2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45183F-7AFA-46A2-ABF1-98D08A899362}"/>
              </a:ext>
            </a:extLst>
          </p:cNvPr>
          <p:cNvSpPr/>
          <p:nvPr/>
        </p:nvSpPr>
        <p:spPr>
          <a:xfrm>
            <a:off x="1434833" y="1424169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rgbClr val="00B050"/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A133E8-A7A4-45CA-A013-C22493A4DC34}"/>
              </a:ext>
            </a:extLst>
          </p:cNvPr>
          <p:cNvSpPr/>
          <p:nvPr/>
        </p:nvSpPr>
        <p:spPr>
          <a:xfrm>
            <a:off x="1434833" y="382058"/>
            <a:ext cx="2108396" cy="2108396"/>
          </a:xfrm>
          <a:prstGeom prst="ellipse">
            <a:avLst/>
          </a:prstGeom>
          <a:solidFill>
            <a:schemeClr val="bg1">
              <a:lumMod val="75000"/>
            </a:schemeClr>
          </a:solidFill>
          <a:ln w="139700">
            <a:solidFill>
              <a:schemeClr val="accent1">
                <a:lumMod val="75000"/>
              </a:schemeClr>
            </a:solidFill>
          </a:ln>
          <a:scene3d>
            <a:camera prst="isometricOffAxis1Top"/>
            <a:lightRig rig="threePt" dir="t"/>
          </a:scene3d>
          <a:sp3d extrusionH="762000"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Elephant" panose="02020904090505020303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F5361A-6F84-4189-8174-62AB684C5B75}"/>
              </a:ext>
            </a:extLst>
          </p:cNvPr>
          <p:cNvGrpSpPr/>
          <p:nvPr/>
        </p:nvGrpSpPr>
        <p:grpSpPr>
          <a:xfrm>
            <a:off x="2362031" y="1949102"/>
            <a:ext cx="1937013" cy="230048"/>
            <a:chOff x="2362031" y="1949102"/>
            <a:chExt cx="1937013" cy="2300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D4BD69-765D-4796-B78E-392F75E3CAA7}"/>
                </a:ext>
              </a:extLst>
            </p:cNvPr>
            <p:cNvSpPr/>
            <p:nvPr/>
          </p:nvSpPr>
          <p:spPr>
            <a:xfrm>
              <a:off x="2362031" y="1949102"/>
              <a:ext cx="230048" cy="230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C3CCF1-E846-4F94-9F39-0D5A97A10FF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79" y="2085975"/>
              <a:ext cx="1706965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359DF1-0268-4E4D-A002-78CF93DB3F8B}"/>
              </a:ext>
            </a:extLst>
          </p:cNvPr>
          <p:cNvSpPr txBox="1"/>
          <p:nvPr/>
        </p:nvSpPr>
        <p:spPr>
          <a:xfrm>
            <a:off x="4696376" y="1821960"/>
            <a:ext cx="422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1. Reading annotations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C65639-B7D5-45B9-B29B-573724522CFE}"/>
              </a:ext>
            </a:extLst>
          </p:cNvPr>
          <p:cNvSpPr txBox="1"/>
          <p:nvPr/>
        </p:nvSpPr>
        <p:spPr>
          <a:xfrm>
            <a:off x="4682729" y="2964046"/>
            <a:ext cx="678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2. Loading and preprocessing CT-scans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42B3A5-A681-47A6-A543-14FC54F634CD}"/>
              </a:ext>
            </a:extLst>
          </p:cNvPr>
          <p:cNvSpPr txBox="1"/>
          <p:nvPr/>
        </p:nvSpPr>
        <p:spPr>
          <a:xfrm>
            <a:off x="4696377" y="3965106"/>
            <a:ext cx="63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3. Generating CT-scans crops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9A75D-2DF7-45C3-AA51-6D942BE2EB42}"/>
              </a:ext>
            </a:extLst>
          </p:cNvPr>
          <p:cNvSpPr txBox="1"/>
          <p:nvPr/>
        </p:nvSpPr>
        <p:spPr>
          <a:xfrm>
            <a:off x="4708477" y="4981889"/>
            <a:ext cx="604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4. Nodule classification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E05298-AE0E-4D4B-BC41-7539292234E9}"/>
              </a:ext>
            </a:extLst>
          </p:cNvPr>
          <p:cNvSpPr txBox="1"/>
          <p:nvPr/>
        </p:nvSpPr>
        <p:spPr>
          <a:xfrm>
            <a:off x="4708477" y="5998672"/>
            <a:ext cx="6048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5. Malignancy classification model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E5538F5-1603-4239-830B-7B1FB919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735" y="511852"/>
            <a:ext cx="7230265" cy="703261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THE PIPELINE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5D9ED87-95C2-487C-90B1-24C41669732A}"/>
              </a:ext>
            </a:extLst>
          </p:cNvPr>
          <p:cNvSpPr txBox="1">
            <a:spLocks/>
          </p:cNvSpPr>
          <p:nvPr/>
        </p:nvSpPr>
        <p:spPr>
          <a:xfrm>
            <a:off x="5686559" y="0"/>
            <a:ext cx="5780616" cy="7032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Deeper look into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43BC4C-9627-4E75-A586-9D9445FC665A}"/>
              </a:ext>
            </a:extLst>
          </p:cNvPr>
          <p:cNvCxnSpPr/>
          <p:nvPr/>
        </p:nvCxnSpPr>
        <p:spPr>
          <a:xfrm flipH="1">
            <a:off x="10313413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4B6384-6E9D-4D7D-B099-2B5168E7B3CE}"/>
              </a:ext>
            </a:extLst>
          </p:cNvPr>
          <p:cNvCxnSpPr/>
          <p:nvPr/>
        </p:nvCxnSpPr>
        <p:spPr>
          <a:xfrm flipH="1">
            <a:off x="5959514" y="863480"/>
            <a:ext cx="880811" cy="1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084EE9-5147-40B6-8198-89EF20FF309F}"/>
              </a:ext>
            </a:extLst>
          </p:cNvPr>
          <p:cNvGrpSpPr/>
          <p:nvPr/>
        </p:nvGrpSpPr>
        <p:grpSpPr>
          <a:xfrm>
            <a:off x="2334735" y="3119561"/>
            <a:ext cx="1937013" cy="230048"/>
            <a:chOff x="2362031" y="1949102"/>
            <a:chExt cx="1937013" cy="2300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D4A055-E0A5-4A29-A8E6-866E2A07B607}"/>
                </a:ext>
              </a:extLst>
            </p:cNvPr>
            <p:cNvSpPr/>
            <p:nvPr/>
          </p:nvSpPr>
          <p:spPr>
            <a:xfrm>
              <a:off x="2362031" y="1949102"/>
              <a:ext cx="230048" cy="230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7C8C0F-7DF8-4F59-8C63-302D0B9A8230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79" y="2085975"/>
              <a:ext cx="1706965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7CB6FE-385D-440C-8D1A-B12422D519AF}"/>
              </a:ext>
            </a:extLst>
          </p:cNvPr>
          <p:cNvGrpSpPr/>
          <p:nvPr/>
        </p:nvGrpSpPr>
        <p:grpSpPr>
          <a:xfrm>
            <a:off x="2362031" y="4115174"/>
            <a:ext cx="1937013" cy="230048"/>
            <a:chOff x="2362031" y="1949102"/>
            <a:chExt cx="1937013" cy="2300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9C62508-13CB-4E3F-B487-B398634E01DC}"/>
                </a:ext>
              </a:extLst>
            </p:cNvPr>
            <p:cNvSpPr/>
            <p:nvPr/>
          </p:nvSpPr>
          <p:spPr>
            <a:xfrm>
              <a:off x="2362031" y="1949102"/>
              <a:ext cx="230048" cy="230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FE713B-E3D5-4AFD-9330-2D37CC7E863B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79" y="2085975"/>
              <a:ext cx="1706965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B0E0C7-1DC3-49AC-96DF-B776FB1F322D}"/>
              </a:ext>
            </a:extLst>
          </p:cNvPr>
          <p:cNvGrpSpPr/>
          <p:nvPr/>
        </p:nvGrpSpPr>
        <p:grpSpPr>
          <a:xfrm>
            <a:off x="2334735" y="5137404"/>
            <a:ext cx="1937013" cy="230048"/>
            <a:chOff x="2362031" y="1949102"/>
            <a:chExt cx="1937013" cy="2300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FDD506-09B7-402F-A175-034537CBBCD2}"/>
                </a:ext>
              </a:extLst>
            </p:cNvPr>
            <p:cNvSpPr/>
            <p:nvPr/>
          </p:nvSpPr>
          <p:spPr>
            <a:xfrm>
              <a:off x="2362031" y="1949102"/>
              <a:ext cx="230048" cy="230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AFA7F5-EA65-47E9-845F-AD8CC3D35A15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79" y="2085975"/>
              <a:ext cx="1706965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C27C7BA-5AAD-4552-98A4-477D4DFBBAEC}"/>
              </a:ext>
            </a:extLst>
          </p:cNvPr>
          <p:cNvGrpSpPr/>
          <p:nvPr/>
        </p:nvGrpSpPr>
        <p:grpSpPr>
          <a:xfrm>
            <a:off x="2334735" y="6130395"/>
            <a:ext cx="1937013" cy="230048"/>
            <a:chOff x="2362031" y="1949102"/>
            <a:chExt cx="1937013" cy="23004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CFE2964-A9A8-4F54-B690-CF682810BFDA}"/>
                </a:ext>
              </a:extLst>
            </p:cNvPr>
            <p:cNvSpPr/>
            <p:nvPr/>
          </p:nvSpPr>
          <p:spPr>
            <a:xfrm>
              <a:off x="2362031" y="1949102"/>
              <a:ext cx="230048" cy="2300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B6B216F-0507-4808-BBFB-14C0FE4879A7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79" y="2085975"/>
              <a:ext cx="1706965" cy="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056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405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Nova</vt:lpstr>
      <vt:lpstr>Calibri</vt:lpstr>
      <vt:lpstr>Calibri Light</vt:lpstr>
      <vt:lpstr>Cambria Math</vt:lpstr>
      <vt:lpstr>Edwardian Script ITC</vt:lpstr>
      <vt:lpstr>Elephant</vt:lpstr>
      <vt:lpstr>Times New Roman</vt:lpstr>
      <vt:lpstr>Wingdings</vt:lpstr>
      <vt:lpstr>Office Theme</vt:lpstr>
      <vt:lpstr>Early detection of lung cancer using machine learning</vt:lpstr>
      <vt:lpstr>LUNG CANCER</vt:lpstr>
      <vt:lpstr>LUNG CANCER</vt:lpstr>
      <vt:lpstr>LUNG CANCER</vt:lpstr>
      <vt:lpstr>LUNG CANCER DIAGNOSIS</vt:lpstr>
      <vt:lpstr>DEEP LEARNING</vt:lpstr>
      <vt:lpstr>THE PIPELINE</vt:lpstr>
      <vt:lpstr>THE PIPELINE</vt:lpstr>
      <vt:lpstr>THE PIPELINE</vt:lpstr>
      <vt:lpstr>THE PIPELINE</vt:lpstr>
      <vt:lpstr>THE PIPELINE</vt:lpstr>
      <vt:lpstr>THE PIPELINE</vt:lpstr>
      <vt:lpstr>THE PIPELINE</vt:lpstr>
      <vt:lpstr>THE PIPELINE</vt:lpstr>
      <vt:lpstr>THE PIPELINE</vt:lpstr>
      <vt:lpstr>THE PIPELINE</vt:lpstr>
      <vt:lpstr>THE RESULTS</vt:lpstr>
      <vt:lpstr>THE RESULTS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</dc:creator>
  <cp:lastModifiedBy>Abdullah</cp:lastModifiedBy>
  <cp:revision>79</cp:revision>
  <dcterms:created xsi:type="dcterms:W3CDTF">2018-06-23T16:21:34Z</dcterms:created>
  <dcterms:modified xsi:type="dcterms:W3CDTF">2018-06-26T18:00:40Z</dcterms:modified>
</cp:coreProperties>
</file>