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C16"/>
    <a:srgbClr val="78A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364" y="4922371"/>
            <a:ext cx="4297902" cy="1096899"/>
          </a:xfrm>
        </p:spPr>
        <p:txBody>
          <a:bodyPr/>
          <a:lstStyle/>
          <a:p>
            <a:pPr algn="l"/>
            <a:r>
              <a:rPr lang="en-US" dirty="0" smtClean="0"/>
              <a:t>Abdullah Tarek, Ahmed Tag, Amr </a:t>
            </a:r>
            <a:r>
              <a:rPr lang="en-US" dirty="0" err="1" smtClean="0"/>
              <a:t>Moushtaha</a:t>
            </a:r>
            <a:r>
              <a:rPr lang="en-US" dirty="0" smtClean="0"/>
              <a:t>, Hassan Khalil, and Nader </a:t>
            </a:r>
            <a:r>
              <a:rPr lang="en-US" dirty="0"/>
              <a:t>H</a:t>
            </a:r>
            <a:r>
              <a:rPr lang="en-US" dirty="0" smtClean="0"/>
              <a:t>osny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37" y="2634234"/>
            <a:ext cx="2539682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0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7078" y="563127"/>
            <a:ext cx="5780616" cy="703261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OVERVIEW</a:t>
            </a:r>
            <a:endParaRPr 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7078" y="11430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Edwardian Script ITC" panose="030303020407070D0804" pitchFamily="66" charset="0"/>
              </a:rPr>
              <a:t>Application process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Edwardian Script ITC" panose="030303020407070D08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855263" y="1071995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7742685" y="1071996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27" y="1715215"/>
            <a:ext cx="2644840" cy="2949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7" y="1715215"/>
            <a:ext cx="2644840" cy="29493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66" y="1715215"/>
            <a:ext cx="2644840" cy="29493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71231" y="4664613"/>
            <a:ext cx="20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Sign in and sign up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8882" y="5033945"/>
            <a:ext cx="2930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sign in and sign up are in the same activity with some animations to make the application attractive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4359" y="4664613"/>
            <a:ext cx="14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Events page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9955" y="5033945"/>
            <a:ext cx="2930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user events are displayed in an attractive custom made list view, with and add button in the bottom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9034" y="4664613"/>
            <a:ext cx="224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Map and event page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4676" y="5033945"/>
            <a:ext cx="2857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map is showed and after you choose a location you go to the event activity and fill in the rest of the information. And this is also the activity where you edit an event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12" y="2009153"/>
            <a:ext cx="1396506" cy="23615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12" y="2003872"/>
            <a:ext cx="1396506" cy="23668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7" y="1896266"/>
            <a:ext cx="1411744" cy="24098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76" y="1979300"/>
            <a:ext cx="1383527" cy="24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63544"/>
            <a:ext cx="5780616" cy="7032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Dynamics</a:t>
            </a:r>
            <a:endParaRPr 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14717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Edwardian Script ITC" panose="030303020407070D0804" pitchFamily="66" charset="0"/>
              </a:rPr>
              <a:t>Application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Edwardian Script ITC" panose="030303020407070D08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881231" y="1272412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4355295" y="1272412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74915" y="0"/>
            <a:ext cx="6217085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92" y="344040"/>
            <a:ext cx="1542267" cy="1542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64" y="2617939"/>
            <a:ext cx="1319325" cy="16221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36" y="5098092"/>
            <a:ext cx="1233918" cy="1233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0110" y="1886307"/>
            <a:ext cx="87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5341" y="4240060"/>
            <a:ext cx="94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71236" y="6332010"/>
            <a:ext cx="123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76060" y="1523951"/>
            <a:ext cx="1004685" cy="1194197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08089" y="4122715"/>
            <a:ext cx="1002202" cy="1034910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3101065">
            <a:off x="7886944" y="1217102"/>
            <a:ext cx="160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 using server public key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101065">
            <a:off x="10022253" y="3799549"/>
            <a:ext cx="160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In Database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760181" y="4169253"/>
            <a:ext cx="1063738" cy="1103415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664112" y="1585332"/>
            <a:ext cx="993870" cy="1174222"/>
          </a:xfrm>
          <a:prstGeom prst="straightConnector1">
            <a:avLst/>
          </a:prstGeom>
          <a:ln w="571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757300">
            <a:off x="9411861" y="4784276"/>
            <a:ext cx="115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Data </a:t>
            </a:r>
            <a:endParaRPr lang="en-US" dirty="0"/>
          </a:p>
        </p:txBody>
      </p:sp>
      <p:sp>
        <p:nvSpPr>
          <p:cNvPr id="40" name="U-Turn Arrow 39"/>
          <p:cNvSpPr/>
          <p:nvPr/>
        </p:nvSpPr>
        <p:spPr>
          <a:xfrm rot="13466319">
            <a:off x="8016099" y="3913009"/>
            <a:ext cx="410208" cy="829355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757300">
            <a:off x="6830505" y="4587105"/>
            <a:ext cx="174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 Using server private key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969714">
            <a:off x="7199316" y="2249883"/>
            <a:ext cx="136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 Using client public</a:t>
            </a:r>
            <a:endParaRPr lang="en-US" dirty="0"/>
          </a:p>
        </p:txBody>
      </p:sp>
      <p:sp>
        <p:nvSpPr>
          <p:cNvPr id="46" name="U-Turn Arrow 45"/>
          <p:cNvSpPr/>
          <p:nvPr/>
        </p:nvSpPr>
        <p:spPr>
          <a:xfrm rot="12516691">
            <a:off x="6412543" y="2104401"/>
            <a:ext cx="410208" cy="829355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5857" y="2941267"/>
            <a:ext cx="1363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 Using client</a:t>
            </a:r>
          </a:p>
          <a:p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74885" y="2299673"/>
            <a:ext cx="5065805" cy="2340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RSA</a:t>
            </a:r>
          </a:p>
          <a:p>
            <a:pPr lvl="1"/>
            <a:r>
              <a:rPr lang="en-US" sz="1800" dirty="0" smtClean="0"/>
              <a:t>Every client has his own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800" dirty="0" smtClean="0"/>
              <a:t> key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generated </a:t>
            </a:r>
            <a:r>
              <a:rPr lang="en-US" sz="1800" dirty="0" smtClean="0"/>
              <a:t>on signup.</a:t>
            </a:r>
          </a:p>
          <a:p>
            <a:pPr lvl="1"/>
            <a:r>
              <a:rPr lang="en-US" sz="1800" dirty="0" smtClean="0"/>
              <a:t>Server has his own public and private key.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28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3" grpId="0"/>
      <p:bldP spid="14" grpId="0"/>
      <p:bldP spid="26" grpId="0"/>
      <p:bldP spid="27" grpId="0"/>
      <p:bldP spid="36" grpId="0"/>
      <p:bldP spid="40" grpId="0" animBg="1"/>
      <p:bldP spid="41" grpId="0"/>
      <p:bldP spid="42" grpId="0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70684" y="2295502"/>
            <a:ext cx="2253439" cy="2253439"/>
          </a:xfrm>
          <a:prstGeom prst="ellips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12637" y="592573"/>
            <a:ext cx="5780616" cy="70326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SECUIRITY SERVICES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2637" y="109181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Edwardian Script ITC" panose="030303020407070D0804" pitchFamily="66" charset="0"/>
              </a:rPr>
              <a:t>Our</a:t>
            </a:r>
            <a:endParaRPr lang="en-US" dirty="0">
              <a:solidFill>
                <a:schemeClr val="tx1">
                  <a:lumMod val="95000"/>
                </a:schemeClr>
              </a:solidFill>
              <a:latin typeface="Edwardian Script ITC" panose="030303020407070D0804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312637" y="944203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8540608" y="944202"/>
            <a:ext cx="543984" cy="1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6588" y="2234821"/>
            <a:ext cx="2253439" cy="2253439"/>
          </a:xfrm>
          <a:prstGeom prst="ellips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179" y="3160681"/>
            <a:ext cx="2195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Confidentiality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54911" y="2257100"/>
            <a:ext cx="2253439" cy="2253439"/>
          </a:xfrm>
          <a:prstGeom prst="ellips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9681" y="3199083"/>
            <a:ext cx="2195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Integrity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12907" y="3160681"/>
            <a:ext cx="21954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Authentication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39138" y="2234822"/>
            <a:ext cx="2253439" cy="2253439"/>
          </a:xfrm>
          <a:prstGeom prst="ellips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8135" y="2961430"/>
            <a:ext cx="21954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Non-</a:t>
            </a:r>
          </a:p>
          <a:p>
            <a:pPr algn="ctr"/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epudiation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5378" y="4868458"/>
            <a:ext cx="2470244" cy="11792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By encrypting messages with RSA over the Network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108108" y="4824479"/>
            <a:ext cx="2794024" cy="1364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By using </a:t>
            </a:r>
            <a:r>
              <a:rPr lang="en-US" dirty="0" smtClean="0">
                <a:solidFill>
                  <a:schemeClr val="accent6"/>
                </a:solidFill>
              </a:rPr>
              <a:t>MD5</a:t>
            </a:r>
            <a:r>
              <a:rPr lang="en-US" dirty="0" smtClean="0"/>
              <a:t> hash to compare the encrypted message with the hash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93375" y="4868458"/>
            <a:ext cx="2794024" cy="1364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By using the login screen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878642" y="4824479"/>
            <a:ext cx="2794024" cy="1364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By using a trusted party in between (server)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 smtClean="0"/>
              <a:t>By using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digital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0221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8" grpId="0" animBg="1"/>
      <p:bldP spid="9" grpId="0"/>
      <p:bldP spid="10" grpId="0" animBg="1"/>
      <p:bldP spid="11" grpId="0"/>
      <p:bldP spid="15" grpId="0"/>
      <p:bldP spid="16" grpId="0" animBg="1"/>
      <p:bldP spid="17" grpId="0"/>
      <p:bldP spid="18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05" y="2773223"/>
            <a:ext cx="2352469" cy="103450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205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Edwardian Script ITC</vt:lpstr>
      <vt:lpstr>Trebuchet MS</vt:lpstr>
      <vt:lpstr>Wingdings</vt:lpstr>
      <vt:lpstr>Wingdings 3</vt:lpstr>
      <vt:lpstr>Facet</vt:lpstr>
      <vt:lpstr>PowerPoint Presentation</vt:lpstr>
      <vt:lpstr>OVERVIEW</vt:lpstr>
      <vt:lpstr>PowerPoint Presentation</vt:lpstr>
      <vt:lpstr>SECUIRITY SERVICES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Tarek</dc:creator>
  <cp:lastModifiedBy>Abdullah Tarek</cp:lastModifiedBy>
  <cp:revision>28</cp:revision>
  <dcterms:created xsi:type="dcterms:W3CDTF">2017-05-19T13:29:01Z</dcterms:created>
  <dcterms:modified xsi:type="dcterms:W3CDTF">2017-05-20T20:25:26Z</dcterms:modified>
</cp:coreProperties>
</file>