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8" r:id="rId4"/>
    <p:sldId id="290" r:id="rId5"/>
    <p:sldId id="289" r:id="rId6"/>
    <p:sldId id="291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0D32-B4FC-40BC-A199-84154A44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0983" y="2482434"/>
            <a:ext cx="8144134" cy="1373070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DIP PRESENATATION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C062C-CBCD-4EAB-A112-9D2E58C94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725" y="4447305"/>
            <a:ext cx="9031849" cy="19705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REPRESENTATORS:  </a:t>
            </a:r>
          </a:p>
          <a:p>
            <a:pPr algn="l"/>
            <a:r>
              <a:rPr lang="en-US" sz="28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		</a:t>
            </a:r>
            <a:r>
              <a:rPr lang="en-US" sz="2800" dirty="0">
                <a:ln>
                  <a:solidFill>
                    <a:schemeClr val="tx1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ABDULLAH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rgbClr val="00206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l"/>
            <a:r>
              <a:rPr lang="en-US" sz="2800" dirty="0">
                <a:ln>
                  <a:solidFill>
                    <a:schemeClr val="tx1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		MUHAMMAD AWAIS</a:t>
            </a:r>
          </a:p>
          <a:p>
            <a:pPr algn="l"/>
            <a:r>
              <a:rPr lang="en-US" sz="2800" dirty="0">
                <a:ln>
                  <a:solidFill>
                    <a:schemeClr val="tx1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		USAMA SHAHID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0322DC-083D-4392-90B3-31A4BC06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28" y="316534"/>
            <a:ext cx="5410610" cy="14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0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1590-9E62-42C6-9C65-8262966F44C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ln w="38100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 :</a:t>
            </a:r>
            <a:r>
              <a:rPr lang="en-US" sz="4400" b="1" dirty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4400" b="1" dirty="0">
                <a:ln w="38100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“ </a:t>
            </a:r>
            <a:r>
              <a:rPr lang="en-US" sz="4400" dirty="0">
                <a:ln w="38100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PHOTO LAB </a:t>
            </a:r>
            <a:r>
              <a:rPr lang="en-US" sz="4400" b="1" dirty="0">
                <a:ln w="38100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”</a:t>
            </a:r>
            <a:r>
              <a:rPr lang="en-US" sz="4400" b="1" dirty="0">
                <a:ln w="38100">
                  <a:solidFill>
                    <a:schemeClr val="bg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	</a:t>
            </a:r>
            <a:endParaRPr lang="en-US" sz="4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BB79-CA59-4526-ADAF-03CDE5AB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3" y="2536898"/>
            <a:ext cx="6450152" cy="35993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Implement All Techniques Learn in this Course.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Implement a Variety of Image Retouching Operations (Image Enhancement Tools) </a:t>
            </a:r>
            <a:r>
              <a:rPr lang="en-US" b="1" dirty="0" err="1"/>
              <a:t>etc</a:t>
            </a:r>
            <a:r>
              <a:rPr lang="en-US" b="1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C1082-C7CD-44F3-B1E9-87B0EC8D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52" y="2629262"/>
            <a:ext cx="4971496" cy="39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4B17-3F8F-45E3-AB83-B6180941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What we have already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EB46-F7C1-4EAE-A1E2-107FE203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090" y="2494625"/>
            <a:ext cx="2700720" cy="35466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Load Image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Gray Scale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Export Image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1" dirty="0">
              <a:ln w="12700">
                <a:solidFill>
                  <a:schemeClr val="tx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Resize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Reset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n>
                <a:solidFill>
                  <a:srgbClr val="FFFF00"/>
                </a:solidFill>
              </a:ln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highlight>
                  <a:srgbClr val="FF0000"/>
                </a:highlight>
              </a:rPr>
              <a:t>DEHAZE</a:t>
            </a:r>
            <a:endParaRPr lang="en-US" sz="2000" dirty="0">
              <a:ln>
                <a:solidFill>
                  <a:srgbClr val="FFFF00"/>
                </a:solidFill>
              </a:ln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1C8FFF-E820-41A8-AA30-7ED99E966283}"/>
              </a:ext>
            </a:extLst>
          </p:cNvPr>
          <p:cNvSpPr txBox="1">
            <a:spLocks/>
          </p:cNvSpPr>
          <p:nvPr/>
        </p:nvSpPr>
        <p:spPr>
          <a:xfrm>
            <a:off x="7154653" y="2494625"/>
            <a:ext cx="3384037" cy="3640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Laplacian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Composite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Auto Contrast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Histogram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Invert Color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1" dirty="0">
              <a:ln w="12700">
                <a:solidFill>
                  <a:srgbClr val="FFFF00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ln w="12700">
                <a:solidFill>
                  <a:srgbClr val="FFFF00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rgbClr val="FFFF00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STEGNOGRAPHY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n>
                  <a:solidFill>
                    <a:srgbClr val="FFFF00"/>
                  </a:solidFill>
                </a:ln>
              </a:rPr>
              <a:t>Encoding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n>
                  <a:solidFill>
                    <a:srgbClr val="FFFF00"/>
                  </a:solidFill>
                </a:ln>
              </a:rPr>
              <a:t>Decoding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n>
                  <a:solidFill>
                    <a:srgbClr val="FFFF00"/>
                  </a:solidFill>
                </a:ln>
              </a:rPr>
              <a:t>Bit Plane Slicing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0ED725-09DC-414F-9E4C-8329E8C64F79}"/>
              </a:ext>
            </a:extLst>
          </p:cNvPr>
          <p:cNvSpPr txBox="1">
            <a:spLocks/>
          </p:cNvSpPr>
          <p:nvPr/>
        </p:nvSpPr>
        <p:spPr>
          <a:xfrm>
            <a:off x="3819809" y="2494625"/>
            <a:ext cx="3578517" cy="3640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Salt &amp; Pepper Noise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Speckle Noise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Gaussian Noise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Poisson Noise</a:t>
            </a:r>
            <a:endParaRPr lang="en-US" sz="2000" b="1" dirty="0">
              <a:ln w="12700">
                <a:solidFill>
                  <a:sysClr val="windowText" lastClr="000000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b="1" dirty="0">
              <a:ln w="12700">
                <a:solidFill>
                  <a:schemeClr val="tx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Median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Gaussian Filter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Averaging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n w="12700">
                  <a:solidFill>
                    <a:schemeClr val="tx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Motion Blur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1" dirty="0">
              <a:ln w="12700">
                <a:solidFill>
                  <a:schemeClr val="tx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ln w="12700">
                <a:solidFill>
                  <a:schemeClr val="tx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53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4D8B-6727-41BA-B6F5-E4C3656D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Enhancement (Problem)</a:t>
            </a:r>
          </a:p>
        </p:txBody>
      </p:sp>
      <p:pic>
        <p:nvPicPr>
          <p:cNvPr id="7" name="Content Placeholder 6" descr="A picture containing text, car, road, outdoor&#10;&#10;Description automatically generated">
            <a:extLst>
              <a:ext uri="{FF2B5EF4-FFF2-40B4-BE49-F238E27FC236}">
                <a16:creationId xmlns:a16="http://schemas.microsoft.com/office/drawing/2014/main" id="{DCF594E7-FAED-4821-8A7B-6336D8DD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48" y="2507788"/>
            <a:ext cx="5717340" cy="4167216"/>
          </a:xfrm>
        </p:spPr>
      </p:pic>
      <p:pic>
        <p:nvPicPr>
          <p:cNvPr id="11" name="Picture 10" descr="A picture containing text, car, sky, outdoor&#10;&#10;Description automatically generated">
            <a:extLst>
              <a:ext uri="{FF2B5EF4-FFF2-40B4-BE49-F238E27FC236}">
                <a16:creationId xmlns:a16="http://schemas.microsoft.com/office/drawing/2014/main" id="{B185E070-37D3-4159-A5D1-DED85423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13" y="2507788"/>
            <a:ext cx="5789787" cy="4125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E351DA-90A8-4B26-BBCE-5FC7501267BF}"/>
              </a:ext>
            </a:extLst>
          </p:cNvPr>
          <p:cNvSpPr txBox="1"/>
          <p:nvPr/>
        </p:nvSpPr>
        <p:spPr>
          <a:xfrm>
            <a:off x="2076450" y="2083772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Original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A9C1C-76D4-47F2-8FA9-950CC7390308}"/>
              </a:ext>
            </a:extLst>
          </p:cNvPr>
          <p:cNvSpPr txBox="1"/>
          <p:nvPr/>
        </p:nvSpPr>
        <p:spPr>
          <a:xfrm>
            <a:off x="8515350" y="2107678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Auto-Contrast</a:t>
            </a:r>
          </a:p>
        </p:txBody>
      </p:sp>
    </p:spTree>
    <p:extLst>
      <p:ext uri="{BB962C8B-B14F-4D97-AF65-F5344CB8AC3E}">
        <p14:creationId xmlns:p14="http://schemas.microsoft.com/office/powerpoint/2010/main" val="380062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83B9-85E5-439E-8FA1-BAECDB9A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00" y="827119"/>
            <a:ext cx="9202587" cy="1080938"/>
          </a:xfrm>
        </p:spPr>
        <p:txBody>
          <a:bodyPr>
            <a:noAutofit/>
          </a:bodyPr>
          <a:lstStyle/>
          <a:p>
            <a:r>
              <a:rPr lang="en-US" sz="3200" b="1" i="0">
                <a:ln>
                  <a:solidFill>
                    <a:srgbClr val="FFFF00"/>
                  </a:solidFill>
                </a:ln>
                <a:effectLst/>
                <a:latin typeface="arial" panose="020B0604020202020204" pitchFamily="34" charset="0"/>
              </a:rPr>
              <a:t>What does it mean to dehaze an Image?</a:t>
            </a:r>
            <a:br>
              <a:rPr lang="en-US" sz="2800" b="0" i="0">
                <a:ln>
                  <a:solidFill>
                    <a:srgbClr val="FFFF00"/>
                  </a:solidFill>
                </a:ln>
                <a:effectLst/>
                <a:latin typeface="arial" panose="020B0604020202020204" pitchFamily="34" charset="0"/>
              </a:rPr>
            </a:br>
            <a:endParaRPr lang="en-US" sz="2800" b="1" dirty="0">
              <a:ln w="38100">
                <a:solidFill>
                  <a:srgbClr val="FFFF00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65F4-69FE-4E0D-B86C-CA5F5FEA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09" y="2295763"/>
            <a:ext cx="7719591" cy="4345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Purpose :</a:t>
            </a:r>
            <a:r>
              <a:rPr lang="en-US" sz="2800" b="1" dirty="0">
                <a:ln w="9525">
                  <a:solidFill>
                    <a:srgbClr val="FFFF0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dirty="0">
                <a:ln>
                  <a:solidFill>
                    <a:srgbClr val="FFFF00"/>
                  </a:solidFill>
                </a:ln>
                <a:latin typeface="arial" panose="020B0604020202020204" pitchFamily="34" charset="0"/>
              </a:rPr>
              <a:t>R</a:t>
            </a:r>
            <a:r>
              <a:rPr lang="en-US" i="0" dirty="0">
                <a:ln>
                  <a:solidFill>
                    <a:srgbClr val="FFFF00"/>
                  </a:solidFill>
                </a:ln>
                <a:effectLst/>
                <a:latin typeface="arial" panose="020B0604020202020204" pitchFamily="34" charset="0"/>
              </a:rPr>
              <a:t>emove atmospheric haze from a photo</a:t>
            </a:r>
            <a:endParaRPr lang="en-US" dirty="0">
              <a:ln w="9525">
                <a:solidFill>
                  <a:srgbClr val="FFFF0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Applications : </a:t>
            </a:r>
          </a:p>
          <a:p>
            <a:pPr marL="0" indent="0">
              <a:buNone/>
            </a:pP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1. City View Images</a:t>
            </a:r>
          </a:p>
          <a:p>
            <a:pPr marL="0" indent="0">
              <a:buNone/>
            </a:pP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2. Under Water Images</a:t>
            </a:r>
          </a:p>
          <a:p>
            <a:pPr marL="0" indent="0">
              <a:buNone/>
            </a:pP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3. License Plate Recognition</a:t>
            </a:r>
          </a:p>
          <a:p>
            <a:pPr marL="0" indent="0">
              <a:buNone/>
            </a:pPr>
            <a:endParaRPr lang="en-US" sz="2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CODE :	  </a:t>
            </a:r>
            <a:r>
              <a:rPr lang="en-US" sz="2200" b="1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imreducehaze</a:t>
            </a:r>
            <a:r>
              <a:rPr lang="en-US" sz="22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(‘</a:t>
            </a:r>
            <a:r>
              <a:rPr lang="en-US" sz="2200" b="1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myImg</a:t>
            </a:r>
            <a:r>
              <a:rPr lang="en-US" sz="22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’);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8513E-789E-4AB3-9150-B5BE95117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9" t="11350" r="33368" b="17191"/>
          <a:stretch/>
        </p:blipFill>
        <p:spPr>
          <a:xfrm>
            <a:off x="9476508" y="2880283"/>
            <a:ext cx="2492161" cy="38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4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4D8B-6727-41BA-B6F5-E4C3656D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Enhancement (Dehaze)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A9C1C-76D4-47F2-8FA9-950CC7390308}"/>
              </a:ext>
            </a:extLst>
          </p:cNvPr>
          <p:cNvSpPr txBox="1"/>
          <p:nvPr/>
        </p:nvSpPr>
        <p:spPr>
          <a:xfrm>
            <a:off x="8265968" y="2083772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Dehaze Image</a:t>
            </a:r>
          </a:p>
        </p:txBody>
      </p:sp>
      <p:pic>
        <p:nvPicPr>
          <p:cNvPr id="4" name="Picture 3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5761EB38-7650-43A0-A74B-594F6DFB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4" y="2557768"/>
            <a:ext cx="5677188" cy="4117235"/>
          </a:xfrm>
          <a:prstGeom prst="rect">
            <a:avLst/>
          </a:prstGeom>
        </p:spPr>
      </p:pic>
      <p:pic>
        <p:nvPicPr>
          <p:cNvPr id="17" name="Picture 16" descr="A picture containing text, car, sky, outdoor&#10;&#10;Description automatically generated">
            <a:extLst>
              <a:ext uri="{FF2B5EF4-FFF2-40B4-BE49-F238E27FC236}">
                <a16:creationId xmlns:a16="http://schemas.microsoft.com/office/drawing/2014/main" id="{DA2E8517-BD77-40BE-A215-526C4480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8" y="2557769"/>
            <a:ext cx="5789787" cy="41257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156D2C-E2BD-4809-B25D-F11C78E62348}"/>
              </a:ext>
            </a:extLst>
          </p:cNvPr>
          <p:cNvSpPr txBox="1"/>
          <p:nvPr/>
        </p:nvSpPr>
        <p:spPr>
          <a:xfrm>
            <a:off x="2286851" y="2083772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Auto-Contrast</a:t>
            </a:r>
          </a:p>
        </p:txBody>
      </p:sp>
    </p:spTree>
    <p:extLst>
      <p:ext uri="{BB962C8B-B14F-4D97-AF65-F5344CB8AC3E}">
        <p14:creationId xmlns:p14="http://schemas.microsoft.com/office/powerpoint/2010/main" val="291716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3514-DF07-46AB-A5E1-B330C3E1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Any Suggestions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4382-97E0-46B0-BD49-598CD2BE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7782" y="2350846"/>
            <a:ext cx="7786254" cy="8357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“You are welcome to give us any suggestions.”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CEF0C1-E1E6-4549-B5D5-77ECE4BA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018" y="2074508"/>
            <a:ext cx="3129388" cy="470960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picture containing text, container, box, chest of drawers&#10;&#10;Description automatically generated">
            <a:extLst>
              <a:ext uri="{FF2B5EF4-FFF2-40B4-BE49-F238E27FC236}">
                <a16:creationId xmlns:a16="http://schemas.microsoft.com/office/drawing/2014/main" id="{F485EBF3-278E-4E37-A30F-5800F17C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14" y="3671455"/>
            <a:ext cx="7147358" cy="26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50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1051</TotalTime>
  <Words>167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Courier New</vt:lpstr>
      <vt:lpstr>Trebuchet MS</vt:lpstr>
      <vt:lpstr>Wingdings</vt:lpstr>
      <vt:lpstr>Berlin</vt:lpstr>
      <vt:lpstr>DIP PRESENATATION</vt:lpstr>
      <vt:lpstr>Project : “ PHOTO LAB ” </vt:lpstr>
      <vt:lpstr>What we have already done:</vt:lpstr>
      <vt:lpstr>Image Enhancement (Problem)</vt:lpstr>
      <vt:lpstr>What does it mean to dehaze an Image? </vt:lpstr>
      <vt:lpstr>Image Enhancement (Dehaze)</vt:lpstr>
      <vt:lpstr>Any Suggestions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PRESENATATION</dc:title>
  <dc:creator>MOD</dc:creator>
  <cp:lastModifiedBy>FA19-BCS-105</cp:lastModifiedBy>
  <cp:revision>85</cp:revision>
  <dcterms:created xsi:type="dcterms:W3CDTF">2019-10-26T17:13:59Z</dcterms:created>
  <dcterms:modified xsi:type="dcterms:W3CDTF">2022-04-25T21:29:18Z</dcterms:modified>
</cp:coreProperties>
</file>