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08-Mar-16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p:txBody>
          <a:bodyPr/>
          <a:lstStyle/>
          <a:p>
            <a:pPr algn="ctr"/>
            <a:r>
              <a:rPr lang="en-US" dirty="0" smtClean="0"/>
              <a:t>Online Library Management System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Vision/Objective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project is aimed at developing an online Library Management System (LiMS) 	for the college library. This is an Intranet based application that can be accessed throughout the campus. This system can be used to search for books/magazines, 	reserve books, find out who is having a particular book, put in requests to buy a new book etc. This is one integrated system that contains both the user component and the librarian component. There are features like email notifications or reminders, report generators etc in this system.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Specification</a:t>
            </a:r>
            <a:endParaRPr lang="en-US" dirty="0"/>
          </a:p>
        </p:txBody>
      </p:sp>
      <p:sp>
        <p:nvSpPr>
          <p:cNvPr id="3" name="Content Placeholder 2"/>
          <p:cNvSpPr>
            <a:spLocks noGrp="1"/>
          </p:cNvSpPr>
          <p:nvPr>
            <p:ph idx="1"/>
          </p:nvPr>
        </p:nvSpPr>
        <p:spPr/>
        <p:txBody>
          <a:bodyPr>
            <a:normAutofit/>
          </a:bodyPr>
          <a:lstStyle/>
          <a:p>
            <a:r>
              <a:rPr lang="en-US" dirty="0" smtClean="0"/>
              <a:t>There are registered people in the system (students, faculty, librarian et al). Each one of them may have some exclusive privileges (faculty, for example, could borrow reference books for a short period, while students cannot). </a:t>
            </a:r>
          </a:p>
          <a:p>
            <a:r>
              <a:rPr lang="en-US" dirty="0" smtClean="0"/>
              <a:t>A person should be able </a:t>
            </a:r>
            <a:r>
              <a:rPr lang="en-US" dirty="0" smtClean="0"/>
              <a:t>to login </a:t>
            </a:r>
            <a:r>
              <a:rPr lang="en-US" dirty="0" smtClean="0"/>
              <a:t>to the system through the first page of the application</a:t>
            </a:r>
          </a:p>
          <a:p>
            <a:pPr lvl="0"/>
            <a:r>
              <a:rPr lang="en-US" dirty="0" smtClean="0"/>
              <a:t>change the password after logging into the system</a:t>
            </a:r>
          </a:p>
          <a:p>
            <a:pPr lvl="0"/>
            <a:r>
              <a:rPr lang="en-US" dirty="0" smtClean="0"/>
              <a:t>see the status of </a:t>
            </a:r>
            <a:r>
              <a:rPr lang="en-US" smtClean="0"/>
              <a:t>the </a:t>
            </a:r>
            <a:r>
              <a:rPr lang="en-US" smtClean="0"/>
              <a:t>books/journals borrowed/reserved </a:t>
            </a:r>
            <a:r>
              <a:rPr lang="en-US" dirty="0" smtClean="0"/>
              <a:t>by him.</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lvl="0"/>
            <a:r>
              <a:rPr lang="en-US" dirty="0" smtClean="0"/>
              <a:t>and the respective due dates and other relevant details</a:t>
            </a:r>
          </a:p>
          <a:p>
            <a:pPr lvl="0"/>
            <a:r>
              <a:rPr lang="en-US" dirty="0" smtClean="0"/>
              <a:t>search for a particular book/journal based on the name of </a:t>
            </a:r>
            <a:r>
              <a:rPr lang="en-US" dirty="0" smtClean="0"/>
              <a:t>the book/name </a:t>
            </a:r>
            <a:r>
              <a:rPr lang="en-US" dirty="0" smtClean="0"/>
              <a:t>of the author/subject/etc </a:t>
            </a:r>
            <a:r>
              <a:rPr lang="en-US" dirty="0" smtClean="0"/>
              <a:t> and </a:t>
            </a:r>
            <a:r>
              <a:rPr lang="en-US" dirty="0" smtClean="0"/>
              <a:t>also list for books/journals based on the name of the author/subject </a:t>
            </a:r>
            <a:r>
              <a:rPr lang="en-US" dirty="0" smtClean="0"/>
              <a:t>etc…..</a:t>
            </a:r>
            <a:endParaRPr lang="en-US" dirty="0" smtClean="0"/>
          </a:p>
          <a:p>
            <a:pPr lvl="0"/>
            <a:r>
              <a:rPr lang="en-US" dirty="0" smtClean="0"/>
              <a:t>reserve a particular book/journal borrowed by others currently</a:t>
            </a:r>
          </a:p>
          <a:p>
            <a:pPr lvl="0"/>
            <a:r>
              <a:rPr lang="en-US" dirty="0" smtClean="0"/>
              <a:t>cancel the reservation made earlier for a particular book/journal</a:t>
            </a:r>
          </a:p>
          <a:p>
            <a:pPr lvl="0"/>
            <a:r>
              <a:rPr lang="en-US" dirty="0" smtClean="0"/>
              <a:t>get help about the LiMS on how to use the different features of    the system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t>2. As soon as a reservation is made for a particular book, an automatic mail should be sent to the person who made the reservation about the details</a:t>
            </a:r>
            <a:r>
              <a:rPr lang="en-US" dirty="0" smtClean="0"/>
              <a:t>.</a:t>
            </a:r>
          </a:p>
          <a:p>
            <a:r>
              <a:rPr lang="en-US" dirty="0" smtClean="0"/>
              <a:t> </a:t>
            </a:r>
            <a:r>
              <a:rPr lang="en-US" dirty="0" smtClean="0"/>
              <a:t>Then, a mail should be sent to people who are having the book currently, stating a reservation has been made on that book.</a:t>
            </a:r>
          </a:p>
          <a:p>
            <a:r>
              <a:rPr lang="en-US" dirty="0" smtClean="0"/>
              <a:t> 3. Automatic mails should be sent to the users about the expiry of due dates for the books/journals borrowed by them. An advance notification (say, 4 days before the expiry of the due date) should be sent as well. </a:t>
            </a:r>
          </a:p>
          <a:p>
            <a:r>
              <a:rPr lang="en-US" dirty="0" smtClean="0"/>
              <a:t>4. The librarian should be able </a:t>
            </a:r>
            <a:r>
              <a:rPr lang="en-US" dirty="0" smtClean="0"/>
              <a:t>to include new	books/journals </a:t>
            </a:r>
            <a:r>
              <a:rPr lang="en-US" dirty="0" smtClean="0"/>
              <a:t>or remove some books from the  inventory</a:t>
            </a:r>
          </a:p>
          <a:p>
            <a:r>
              <a:rPr lang="en-US" dirty="0" smtClean="0"/>
              <a:t> </a:t>
            </a:r>
            <a:r>
              <a:rPr lang="en-US" dirty="0" smtClean="0"/>
              <a:t>add new users to the system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smtClean="0"/>
              <a:t>• see the purchase requests for new books and be able to approve/reject the same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Preferred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Solutions must be created using  </a:t>
            </a:r>
          </a:p>
          <a:p>
            <a:pPr lvl="0"/>
            <a:r>
              <a:rPr lang="en-US" dirty="0" smtClean="0"/>
              <a:t>HTML, CSS (Web Presentation )</a:t>
            </a:r>
          </a:p>
          <a:p>
            <a:pPr lvl="0"/>
            <a:r>
              <a:rPr lang="en-US" dirty="0" smtClean="0"/>
              <a:t>JavaScript (Client-side Scripting)</a:t>
            </a:r>
          </a:p>
          <a:p>
            <a:pPr lvl="0"/>
            <a:r>
              <a:rPr lang="en-US" dirty="0" smtClean="0"/>
              <a:t>Java  (as programming language)</a:t>
            </a:r>
          </a:p>
          <a:p>
            <a:pPr lvl="0"/>
            <a:r>
              <a:rPr lang="en-US" dirty="0" smtClean="0"/>
              <a:t>JDBC, JNDI, Servlets, JSP  (for creating web applications)</a:t>
            </a:r>
          </a:p>
          <a:p>
            <a:pPr lvl="0"/>
            <a:r>
              <a:rPr lang="en-US" dirty="0" smtClean="0"/>
              <a:t>Eclipse with </a:t>
            </a:r>
            <a:r>
              <a:rPr lang="en-US" dirty="0" smtClean="0"/>
              <a:t>MyEclipse</a:t>
            </a:r>
            <a:r>
              <a:rPr lang="en-US" dirty="0" smtClean="0"/>
              <a:t> Plug-in (IDE/Workbench)</a:t>
            </a:r>
          </a:p>
          <a:p>
            <a:pPr lvl="0"/>
            <a:r>
              <a:rPr lang="en-US" dirty="0" smtClean="0"/>
              <a:t>Oracle/Access  (Database)</a:t>
            </a:r>
          </a:p>
          <a:p>
            <a:pPr lvl="0"/>
            <a:r>
              <a:rPr lang="en-US" dirty="0" smtClean="0"/>
              <a:t>Windows XP/2003 or Linux/Solaris (Operating System</a:t>
            </a:r>
            <a:r>
              <a:rPr lang="en-US" dirty="0" smtClean="0"/>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Details</a:t>
            </a:r>
            <a:endParaRPr lang="en-US" dirty="0"/>
          </a:p>
        </p:txBody>
      </p:sp>
      <p:sp>
        <p:nvSpPr>
          <p:cNvPr id="3" name="Content Placeholder 2"/>
          <p:cNvSpPr>
            <a:spLocks noGrp="1"/>
          </p:cNvSpPr>
          <p:nvPr>
            <p:ph idx="1"/>
          </p:nvPr>
        </p:nvSpPr>
        <p:spPr/>
        <p:txBody>
          <a:bodyPr/>
          <a:lstStyle/>
          <a:p>
            <a:r>
              <a:rPr lang="en-US" dirty="0" smtClean="0"/>
              <a:t>The application should be highly secured and with different levels &amp; categories of access control.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374</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Online Library Management System</vt:lpstr>
      <vt:lpstr>Vision/Objective</vt:lpstr>
      <vt:lpstr>Project  Specification</vt:lpstr>
      <vt:lpstr>Slide 4</vt:lpstr>
      <vt:lpstr>Slide 5</vt:lpstr>
      <vt:lpstr>Slide 6</vt:lpstr>
      <vt:lpstr>Preferred Technologies</vt:lpstr>
      <vt:lpstr>Other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Library Management System</dc:title>
  <dc:creator/>
  <cp:lastModifiedBy>nit</cp:lastModifiedBy>
  <cp:revision>3</cp:revision>
  <dcterms:created xsi:type="dcterms:W3CDTF">2006-08-16T00:00:00Z</dcterms:created>
  <dcterms:modified xsi:type="dcterms:W3CDTF">2016-03-08T11:48:50Z</dcterms:modified>
</cp:coreProperties>
</file>