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29" r:id="rId2"/>
    <p:sldId id="303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4" r:id="rId14"/>
    <p:sldId id="345" r:id="rId15"/>
    <p:sldId id="346" r:id="rId16"/>
    <p:sldId id="347" r:id="rId17"/>
    <p:sldId id="353" r:id="rId18"/>
    <p:sldId id="35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8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7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55AE9A-2146-4625-B27B-23DF9FEA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635" y="4073826"/>
            <a:ext cx="5402510" cy="86630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  <a:t>Mühendislik ve mimarlık fakültesi</a:t>
            </a:r>
            <a:b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</a:br>
            <a: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  <a:t>bilgisayar mühendisliği bölümü</a:t>
            </a:r>
            <a:b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</a:br>
            <a:r>
              <a:rPr lang="tr-TR" sz="2700" dirty="0">
                <a:solidFill>
                  <a:schemeClr val="bg1"/>
                </a:solidFill>
                <a:latin typeface="BakerSignet BT" panose="020B0502050309030A04" pitchFamily="34" charset="0"/>
              </a:rPr>
              <a:t>bil1004 elektrik devreleri dersi</a:t>
            </a:r>
            <a:br>
              <a:rPr lang="tr-TR" sz="2000" dirty="0">
                <a:solidFill>
                  <a:schemeClr val="bg1"/>
                </a:solidFill>
                <a:latin typeface="BakerSignet BT" panose="020B0502050309030A04" pitchFamily="34" charset="0"/>
              </a:rPr>
            </a:br>
            <a:endParaRPr lang="tr-TR" sz="2000" dirty="0">
              <a:solidFill>
                <a:schemeClr val="bg1"/>
              </a:solidFill>
              <a:latin typeface="BakerSignet BT" panose="020B0502050309030A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70670F-7709-4D59-978E-A87C4DD9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958" y="5018852"/>
            <a:ext cx="7566870" cy="668884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BakerSignet BT" panose="020B0502050309030A04" pitchFamily="34" charset="0"/>
              </a:rPr>
              <a:t>Bölüm 5: temel teoremler / SÜPERPOZİSYON TEOREMİ</a:t>
            </a:r>
          </a:p>
        </p:txBody>
      </p:sp>
      <p:pic>
        <p:nvPicPr>
          <p:cNvPr id="1028" name="Picture 4" descr="Kırıkkale Üniversitesi">
            <a:extLst>
              <a:ext uri="{FF2B5EF4-FFF2-40B4-BE49-F238E27FC236}">
                <a16:creationId xmlns:a16="http://schemas.microsoft.com/office/drawing/2014/main" id="{C5FD386E-43C2-4724-8EBD-F3E69CC4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31" y="1248827"/>
            <a:ext cx="1381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59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B24A4C0-4740-43BD-880B-B6D37D02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3" y="2090650"/>
            <a:ext cx="65055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0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92782E-A555-41F9-AF1F-9468AFD5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0" y="2038524"/>
            <a:ext cx="5526185" cy="34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ED8C6A8-677A-4853-9BBD-04B66412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3" y="2064417"/>
            <a:ext cx="5881435" cy="403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82026A-52DA-4EAA-BFF5-298D4F30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1" y="2183280"/>
            <a:ext cx="6375240" cy="21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9954AB1-6631-4C54-AF6C-1498BF09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55303"/>
            <a:ext cx="4902991" cy="37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3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F0239AB-F0B9-4562-9F53-444BFEA8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3" y="2056029"/>
            <a:ext cx="6316298" cy="38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7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AD82DA7-D16B-4410-935C-2BAFA6CD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59058"/>
            <a:ext cx="6118327" cy="43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3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EF7FAB9-5773-4750-8C4B-2AE408AC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4" y="2086823"/>
            <a:ext cx="7772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08B815-16D0-450A-A78C-77163E33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2" y="2094491"/>
            <a:ext cx="6466820" cy="38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2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F62E0B0-DB13-429A-8573-BF7868CB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12689"/>
            <a:ext cx="6748492" cy="47594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849A47-3BC7-4EB1-9050-DB270023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9" y="2097246"/>
            <a:ext cx="4527946" cy="391171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C4486FF-9223-4A52-8E84-D326E128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45" y="5437917"/>
            <a:ext cx="4209046" cy="7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318E8E0-503C-4976-832D-67F73165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901998"/>
            <a:ext cx="6286937" cy="208655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99AF040-2D3C-45AE-8F90-DD9CDF4D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988552"/>
            <a:ext cx="4561863" cy="238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456EFF4-3D2E-4097-8661-36380034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54635"/>
            <a:ext cx="5475539" cy="192295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3DF6D22-0F2E-4932-BEBC-9581E90B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5" y="3877592"/>
            <a:ext cx="3862291" cy="26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ABC3FD8-C4DA-4A21-B468-95944820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1" y="1875785"/>
            <a:ext cx="5470146" cy="212727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6F282EF-736B-47C5-8F2E-21D9E2B3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71" y="4017282"/>
            <a:ext cx="5470146" cy="21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98CC553-A7B7-4C04-8162-1BE21F35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23" y="2117635"/>
            <a:ext cx="5942333" cy="39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5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3B913B4-93B6-4E77-AE32-7AA1D9B2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9" y="1968957"/>
            <a:ext cx="6301356" cy="447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2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BakerSignet BT"/>
              </a:rPr>
              <a:t>1. </a:t>
            </a:r>
            <a:r>
              <a:rPr lang="tr-TR" sz="2400" dirty="0" err="1">
                <a:latin typeface="BakerSignet BT"/>
              </a:rPr>
              <a:t>Süperpozisyon</a:t>
            </a:r>
            <a:r>
              <a:rPr lang="tr-TR" sz="2400" dirty="0">
                <a:latin typeface="BakerSignet BT"/>
              </a:rPr>
              <a:t> teoremi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315C965-7E90-484E-89EA-DE75DF08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4" y="2236245"/>
            <a:ext cx="5534382" cy="23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1886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Mav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Kar Payı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r Pay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TM03457464[[fn=Kar Payı]]</Template>
  <TotalTime>901</TotalTime>
  <Words>90</Words>
  <Application>Microsoft Office PowerPoint</Application>
  <PresentationFormat>Ekran Gösterisi (4:3)</PresentationFormat>
  <Paragraphs>19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BakerSignet BT</vt:lpstr>
      <vt:lpstr>Gill Sans MT</vt:lpstr>
      <vt:lpstr>Wingdings 2</vt:lpstr>
      <vt:lpstr>Kar Payı</vt:lpstr>
      <vt:lpstr>Mühendislik ve mimarlık fakültesi bilgisayar mühendisliği bölümü bil1004 elektrik devreleri dersi 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  <vt:lpstr>1. Süperpozisyon teoremi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Elektrik-elektroniğe giriş</dc:title>
  <dc:creator>Hüseyin AYDİLEK</dc:creator>
  <cp:lastModifiedBy>ozge ARSLAN</cp:lastModifiedBy>
  <cp:revision>103</cp:revision>
  <dcterms:created xsi:type="dcterms:W3CDTF">2018-02-27T19:21:44Z</dcterms:created>
  <dcterms:modified xsi:type="dcterms:W3CDTF">2022-04-15T08:42:01Z</dcterms:modified>
</cp:coreProperties>
</file>