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29" r:id="rId2"/>
    <p:sldId id="303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8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55AE9A-2146-4625-B27B-23DF9FEA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635" y="4073826"/>
            <a:ext cx="5402510" cy="8663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Mühendislik ve mimarlık fakültesi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bilgisayar mühendisliği bölümü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bil1004 elektrik devreleri dersi</a:t>
            </a:r>
            <a:b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endParaRPr lang="tr-TR" sz="2000" dirty="0">
              <a:solidFill>
                <a:schemeClr val="bg1"/>
              </a:solidFill>
              <a:latin typeface="BakerSignet BT" panose="020B0502050309030A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70670F-7709-4D59-978E-A87C4DD9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958" y="5018852"/>
            <a:ext cx="7566870" cy="668884"/>
          </a:xfrm>
        </p:spPr>
        <p:txBody>
          <a:bodyPr>
            <a:normAutofit lnSpcReduction="10000"/>
          </a:bodyPr>
          <a:lstStyle/>
          <a:p>
            <a: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  <a:t>Bölüm 6: doğru akımda bobin ve </a:t>
            </a:r>
            <a:r>
              <a:rPr lang="tr-TR" sz="2000" dirty="0" err="1">
                <a:solidFill>
                  <a:schemeClr val="bg1"/>
                </a:solidFill>
                <a:latin typeface="BakerSignet BT" panose="020B0502050309030A04" pitchFamily="34" charset="0"/>
              </a:rPr>
              <a:t>kondansatörlü</a:t>
            </a:r>
            <a: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  <a:t> devreler_part2</a:t>
            </a:r>
          </a:p>
        </p:txBody>
      </p:sp>
      <p:pic>
        <p:nvPicPr>
          <p:cNvPr id="1028" name="Picture 4" descr="Kırıkkale Üniversitesi">
            <a:extLst>
              <a:ext uri="{FF2B5EF4-FFF2-40B4-BE49-F238E27FC236}">
                <a16:creationId xmlns:a16="http://schemas.microsoft.com/office/drawing/2014/main" id="{C5FD386E-43C2-4724-8EBD-F3E69CC4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31" y="1248827"/>
            <a:ext cx="1381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9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2B2DFF-2E16-E641-9A7D-3D6B5AF6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06" y="1907315"/>
            <a:ext cx="7419975" cy="26574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DA2FF00-3343-A139-A37D-3F75B31E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5" y="4429780"/>
            <a:ext cx="73056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5C4126-56BD-EC37-BDBC-78A759C3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6" y="1953630"/>
            <a:ext cx="2257425" cy="3333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B11C9F9-2B9A-C148-7F9D-FAA067DC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1" y="2268130"/>
            <a:ext cx="1619250" cy="3238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1C29A8A-B967-6A21-7ABE-BBECDB514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899183"/>
            <a:ext cx="7286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0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17C341-08C2-4341-0D38-2AB56F83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8" y="1935608"/>
            <a:ext cx="6308084" cy="44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EBB312-7A7D-B271-1970-2268DCCC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2" y="2021198"/>
            <a:ext cx="6640455" cy="39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41D22B-DA52-7FF3-949F-C7861014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9" y="1943100"/>
            <a:ext cx="7410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A1C81CC-6AD9-0D39-9762-310C971E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47640"/>
            <a:ext cx="5869615" cy="433472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D39BD0B-0F01-0870-747C-67721E0E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07" y="4900787"/>
            <a:ext cx="1762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968B20-9BE9-A441-CED3-EDF49749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96578"/>
            <a:ext cx="5685384" cy="46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7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2121828-5AC7-D715-D960-10D4018F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91573"/>
            <a:ext cx="7191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C9D6A8-0045-3142-8F5C-7C3CBD92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4" y="1998808"/>
            <a:ext cx="5372231" cy="44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78D59D-EC4C-8E78-C873-F0881FF1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15498"/>
            <a:ext cx="5419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5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0DB4EF-E0DE-A696-9988-6C323C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4" y="1874751"/>
            <a:ext cx="75342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D0725A3-9F2C-43BE-57CD-5C6578D4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37857"/>
            <a:ext cx="4714327" cy="4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2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79984F-F16B-3C46-055A-4B96F316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8703"/>
            <a:ext cx="4981575" cy="465772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2CA8AF-F493-5A42-B6C6-29C2D7C4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08" y="2873841"/>
            <a:ext cx="4143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2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D877643-E8FE-9E78-A228-D5269242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5" y="2014799"/>
            <a:ext cx="7343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348C608-589B-F4AB-4AE0-ABCAAD98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8" y="2020148"/>
            <a:ext cx="7353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92B177-9C81-40C5-EBF4-F53E2C13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4" y="1964247"/>
            <a:ext cx="7324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075F99-6A7E-4C7A-FF56-66391AE2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07" y="2014406"/>
            <a:ext cx="5191125" cy="38862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9B63984-216E-6758-930C-5E02AB82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37" y="2195774"/>
            <a:ext cx="3162300" cy="21812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7DC5CB7-1C70-CA19-C6C5-0E205362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112" y="4344770"/>
            <a:ext cx="1123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56212E3-593B-7219-D4C0-44C2EB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6" y="2092354"/>
            <a:ext cx="7353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1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0DA6E79-9EC7-F406-B30F-B4B21945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71471"/>
            <a:ext cx="7176536" cy="45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6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3. Pasif elemanların uç denklemleri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F5541B-4F5B-E971-FB4C-B508F91F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28313"/>
            <a:ext cx="7200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5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4D22F6-CF43-4E61-2E52-3340E48E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27120"/>
            <a:ext cx="7429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E61B16-A62D-5419-2DE4-4EBE5D11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4" y="1930954"/>
            <a:ext cx="3171825" cy="3619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2AB056-02D5-C1CA-3572-633B21FF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4" y="2364428"/>
            <a:ext cx="7305675" cy="6191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08321C-53ED-C73B-C443-7B2CE0795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34" y="2983553"/>
            <a:ext cx="6389033" cy="32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CBEDA0-11D5-340A-4250-1349D40D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4" y="1880794"/>
            <a:ext cx="7353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CE2B8A-9C83-4E47-319D-D4856ED6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5" y="1991949"/>
            <a:ext cx="4724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0C83DD-C1E6-DA48-4967-CD1F251B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30955"/>
            <a:ext cx="5903490" cy="45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8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B552FCE-FB71-9EC5-FAE5-8A293B99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47694"/>
            <a:ext cx="7419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2. Doğru akım devresinde bobin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AEDD9A0-11A0-F9D1-41C5-3E2CDFBD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1" y="1905218"/>
            <a:ext cx="7400925" cy="12858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34AEE37-5A2B-6ED3-5E78-57D4E80F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166845"/>
            <a:ext cx="39338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4718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Kar Payı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959</TotalTime>
  <Words>187</Words>
  <Application>Microsoft Office PowerPoint</Application>
  <PresentationFormat>Ekran Gösterisi (4:3)</PresentationFormat>
  <Paragraphs>29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BakerSignet BT</vt:lpstr>
      <vt:lpstr>Gill Sans MT</vt:lpstr>
      <vt:lpstr>Wingdings 2</vt:lpstr>
      <vt:lpstr>Kar Payı</vt:lpstr>
      <vt:lpstr>Mühendislik ve mimarlık fakültesi bilgisayar mühendisliği bölümü bil1004 elektrik devreleri dersi 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2. Doğru akım devresinde bobin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  <vt:lpstr>3. Pasif elemanların uç denklemleri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Elektrik-elektroniğe giriş</dc:title>
  <dc:creator>Hüseyin AYDİLEK</dc:creator>
  <cp:lastModifiedBy>ozge ARSLAN</cp:lastModifiedBy>
  <cp:revision>111</cp:revision>
  <dcterms:created xsi:type="dcterms:W3CDTF">2018-02-27T19:21:44Z</dcterms:created>
  <dcterms:modified xsi:type="dcterms:W3CDTF">2022-05-18T10:45:17Z</dcterms:modified>
</cp:coreProperties>
</file>