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63" r:id="rId4"/>
    <p:sldId id="265" r:id="rId5"/>
    <p:sldId id="264" r:id="rId6"/>
    <p:sldId id="266" r:id="rId7"/>
    <p:sldId id="257" r:id="rId8"/>
    <p:sldId id="258" r:id="rId9"/>
    <p:sldId id="259" r:id="rId10"/>
    <p:sldId id="26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FB08A-6EA4-4239-B3C7-558C59471976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4285A-F48A-423F-B987-423264DA9D4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222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FB08A-6EA4-4239-B3C7-558C59471976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4285A-F48A-423F-B987-423264DA9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760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FB08A-6EA4-4239-B3C7-558C59471976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4285A-F48A-423F-B987-423264DA9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409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FB08A-6EA4-4239-B3C7-558C59471976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4285A-F48A-423F-B987-423264DA9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936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FB08A-6EA4-4239-B3C7-558C59471976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4285A-F48A-423F-B987-423264DA9D4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5486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FB08A-6EA4-4239-B3C7-558C59471976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4285A-F48A-423F-B987-423264DA9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382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FB08A-6EA4-4239-B3C7-558C59471976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4285A-F48A-423F-B987-423264DA9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344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FB08A-6EA4-4239-B3C7-558C59471976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4285A-F48A-423F-B987-423264DA9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988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FB08A-6EA4-4239-B3C7-558C59471976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4285A-F48A-423F-B987-423264DA9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125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AAFB08A-6EA4-4239-B3C7-558C59471976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04285A-F48A-423F-B987-423264DA9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11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FB08A-6EA4-4239-B3C7-558C59471976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4285A-F48A-423F-B987-423264DA9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271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AAFB08A-6EA4-4239-B3C7-558C59471976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04285A-F48A-423F-B987-423264DA9D4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2470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B4CE4-162E-44A5-9D31-73ADCA488A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4400" dirty="0"/>
              <a:t>CMPE493: Introduction </a:t>
            </a:r>
            <a:r>
              <a:rPr lang="en-US" sz="4400"/>
              <a:t>to IR</a:t>
            </a:r>
            <a:br>
              <a:rPr lang="en-US" sz="4400" dirty="0"/>
            </a:br>
            <a:br>
              <a:rPr lang="en-US" sz="4400" dirty="0"/>
            </a:br>
            <a:r>
              <a:rPr lang="en-US" sz="4400" dirty="0"/>
              <a:t>Term Project: Named Entity Normalization for the Bacteria Biotopes Domain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ECAB8F-6D12-4FA3-A729-290F6B01EB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latin typeface="+mn-lt"/>
              </a:rPr>
              <a:t>Mansur </a:t>
            </a:r>
            <a:r>
              <a:rPr lang="en-US" dirty="0" err="1">
                <a:latin typeface="+mn-lt"/>
              </a:rPr>
              <a:t>YeşİLBursa</a:t>
            </a: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Abdullah Yıldız</a:t>
            </a:r>
          </a:p>
          <a:p>
            <a:r>
              <a:rPr lang="en-US" dirty="0">
                <a:latin typeface="+mn-lt"/>
              </a:rPr>
              <a:t>Can Devecİ</a:t>
            </a:r>
          </a:p>
        </p:txBody>
      </p:sp>
    </p:spTree>
    <p:extLst>
      <p:ext uri="{BB962C8B-B14F-4D97-AF65-F5344CB8AC3E}">
        <p14:creationId xmlns:p14="http://schemas.microsoft.com/office/powerpoint/2010/main" val="38025647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67C95-A1CD-44F8-99D2-4640264C8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Paper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B51B1-383B-4A8B-9C5B-9FD704B0BC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136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CA4F0-7F76-4DC7-A47D-BD061E0C6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41672E-CF5C-4625-8693-307F29A994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 1: Mansur_part_name, Mansur Yeşilbursa</a:t>
            </a:r>
          </a:p>
          <a:p>
            <a:r>
              <a:rPr lang="en-US" dirty="0"/>
              <a:t>Part 2: Abdullah_part_name, Abdullah Yıldız</a:t>
            </a:r>
          </a:p>
          <a:p>
            <a:r>
              <a:rPr lang="en-US" dirty="0"/>
              <a:t>Part 3: Future Work, Can Deveci</a:t>
            </a:r>
          </a:p>
        </p:txBody>
      </p:sp>
    </p:spTree>
    <p:extLst>
      <p:ext uri="{BB962C8B-B14F-4D97-AF65-F5344CB8AC3E}">
        <p14:creationId xmlns:p14="http://schemas.microsoft.com/office/powerpoint/2010/main" val="4074781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CA4F0-7F76-4DC7-A47D-BD061E0C6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Mansur_part_name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41672E-CF5C-4625-8693-307F29A994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026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CA4F0-7F76-4DC7-A47D-BD061E0C6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Mansur_part_name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41672E-CF5C-4625-8693-307F29A994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570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CA4F0-7F76-4DC7-A47D-BD061E0C6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Abdullah_part_name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41672E-CF5C-4625-8693-307F29A994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292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CA4F0-7F76-4DC7-A47D-BD061E0C6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Abdullah_part_name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41672E-CF5C-4625-8693-307F29A994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900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67C95-A1CD-44F8-99D2-4640264C8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B51B1-383B-4A8B-9C5B-9FD704B0BC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Paper 1</a:t>
            </a:r>
          </a:p>
          <a:p>
            <a:r>
              <a:rPr lang="en-US" dirty="0"/>
              <a:t>Paper 2</a:t>
            </a:r>
          </a:p>
          <a:p>
            <a:r>
              <a:rPr lang="en-US" dirty="0"/>
              <a:t>Paper 3</a:t>
            </a:r>
          </a:p>
        </p:txBody>
      </p:sp>
    </p:spTree>
    <p:extLst>
      <p:ext uri="{BB962C8B-B14F-4D97-AF65-F5344CB8AC3E}">
        <p14:creationId xmlns:p14="http://schemas.microsoft.com/office/powerpoint/2010/main" val="2168468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67C95-A1CD-44F8-99D2-4640264C8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Paper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B51B1-383B-4A8B-9C5B-9FD704B0BC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5455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67C95-A1CD-44F8-99D2-4640264C8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Paper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B51B1-383B-4A8B-9C5B-9FD704B0BC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64500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</TotalTime>
  <Words>89</Words>
  <Application>Microsoft Office PowerPoint</Application>
  <PresentationFormat>Widescreen</PresentationFormat>
  <Paragraphs>19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Calibri</vt:lpstr>
      <vt:lpstr>Calibri Light</vt:lpstr>
      <vt:lpstr>Retrospect</vt:lpstr>
      <vt:lpstr>CMPE493: Introduction to IR  Term Project: Named Entity Normalization for the Bacteria Biotopes Domain</vt:lpstr>
      <vt:lpstr>Overview</vt:lpstr>
      <vt:lpstr>Mansur_part_name</vt:lpstr>
      <vt:lpstr>Mansur_part_name</vt:lpstr>
      <vt:lpstr>Abdullah_part_name</vt:lpstr>
      <vt:lpstr>Abdullah_part_name</vt:lpstr>
      <vt:lpstr>Future Work</vt:lpstr>
      <vt:lpstr>Paper 1</vt:lpstr>
      <vt:lpstr>Paper 2</vt:lpstr>
      <vt:lpstr>Paper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CMPE493: Introduction to Information Retrieval Term Project: Named Entity Normalization for the Bacteria Biotopes Domain</dc:title>
  <dc:creator>Can Deveci</dc:creator>
  <cp:lastModifiedBy>Can Deveci</cp:lastModifiedBy>
  <cp:revision>32</cp:revision>
  <dcterms:created xsi:type="dcterms:W3CDTF">2020-05-09T15:21:13Z</dcterms:created>
  <dcterms:modified xsi:type="dcterms:W3CDTF">2020-05-09T15:35:58Z</dcterms:modified>
</cp:coreProperties>
</file>