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3" r:id="rId4"/>
    <p:sldId id="275" r:id="rId5"/>
    <p:sldId id="277" r:id="rId6"/>
    <p:sldId id="257" r:id="rId7"/>
    <p:sldId id="280" r:id="rId8"/>
    <p:sldId id="278" r:id="rId9"/>
    <p:sldId id="281" r:id="rId10"/>
    <p:sldId id="27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>
        <p:scale>
          <a:sx n="75" d="100"/>
          <a:sy n="75" d="100"/>
        </p:scale>
        <p:origin x="45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Term Project </a:t>
            </a:r>
            <a:r>
              <a:rPr lang="tr-TR" sz="4400" dirty="0"/>
              <a:t>Final </a:t>
            </a:r>
            <a:r>
              <a:rPr lang="en-US" sz="4400" dirty="0"/>
              <a:t>Presentation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YeşİLBursa</a:t>
            </a: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[1] 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[2] 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[3] 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0117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2DB-AEDF-4A5F-9A1C-27CDF1E2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88608"/>
            <a:ext cx="10058400" cy="11726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8000" dirty="0"/>
              <a:t>Thank</a:t>
            </a:r>
            <a:r>
              <a:rPr lang="tr-TR" sz="8000" dirty="0"/>
              <a:t> </a:t>
            </a:r>
            <a:r>
              <a:rPr lang="tr-TR" sz="8000" dirty="0" err="1"/>
              <a:t>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608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Part 1: </a:t>
            </a:r>
            <a:r>
              <a:rPr lang="tr-TR" sz="2500" dirty="0" err="1"/>
              <a:t>What</a:t>
            </a:r>
            <a:r>
              <a:rPr lang="tr-TR" sz="2500" dirty="0"/>
              <a:t> </a:t>
            </a:r>
            <a:r>
              <a:rPr lang="tr-TR" sz="2500" dirty="0" err="1"/>
              <a:t>we</a:t>
            </a:r>
            <a:r>
              <a:rPr lang="tr-TR" sz="2500" dirty="0"/>
              <a:t> had done , </a:t>
            </a:r>
            <a:r>
              <a:rPr lang="en-US" sz="2500" dirty="0"/>
              <a:t>Mansur Yeşilbursa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Part 2: </a:t>
            </a:r>
            <a:r>
              <a:rPr lang="tr-TR" sz="2500" dirty="0" err="1"/>
              <a:t>What</a:t>
            </a:r>
            <a:r>
              <a:rPr lang="tr-TR" sz="2500" dirty="0"/>
              <a:t> </a:t>
            </a:r>
            <a:r>
              <a:rPr lang="tr-TR" sz="2500" dirty="0" err="1"/>
              <a:t>we</a:t>
            </a:r>
            <a:r>
              <a:rPr lang="tr-TR" sz="2500" dirty="0"/>
              <a:t> </a:t>
            </a:r>
            <a:r>
              <a:rPr lang="tr-TR" sz="2500" dirty="0" err="1"/>
              <a:t>have</a:t>
            </a:r>
            <a:r>
              <a:rPr lang="tr-TR" sz="2500" dirty="0"/>
              <a:t> </a:t>
            </a:r>
            <a:r>
              <a:rPr lang="tr-TR" sz="2500" dirty="0" err="1"/>
              <a:t>added</a:t>
            </a:r>
            <a:r>
              <a:rPr lang="en-US" sz="2500" dirty="0"/>
              <a:t>, Can </a:t>
            </a:r>
            <a:r>
              <a:rPr lang="en-US" sz="2500" dirty="0" err="1"/>
              <a:t>Deveci</a:t>
            </a:r>
            <a:endParaRPr lang="tr-TR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Part</a:t>
            </a:r>
            <a:r>
              <a:rPr lang="tr-TR" sz="2500" dirty="0"/>
              <a:t> 3: </a:t>
            </a:r>
            <a:r>
              <a:rPr lang="tr-TR" sz="2500" dirty="0" err="1"/>
              <a:t>Evaluations</a:t>
            </a:r>
            <a:r>
              <a:rPr lang="tr-TR" sz="2500" dirty="0"/>
              <a:t>, </a:t>
            </a: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Part </a:t>
            </a:r>
            <a:r>
              <a:rPr lang="tr-TR" sz="2500" dirty="0"/>
              <a:t>4</a:t>
            </a:r>
            <a:r>
              <a:rPr lang="en-US" sz="2500" dirty="0"/>
              <a:t>: Future Work, Abdullah Yıldız</a:t>
            </a:r>
          </a:p>
        </p:txBody>
      </p:sp>
    </p:spTree>
    <p:extLst>
      <p:ext uri="{BB962C8B-B14F-4D97-AF65-F5344CB8AC3E}">
        <p14:creationId xmlns:p14="http://schemas.microsoft.com/office/powerpoint/2010/main" val="25158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400" b="1" dirty="0"/>
              <a:t>Exact Match</a:t>
            </a:r>
            <a:endParaRPr lang="en-US" sz="24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Training Set</a:t>
            </a:r>
            <a:endParaRPr lang="en-US" b="1" dirty="0"/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22%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Ontology</a:t>
            </a:r>
            <a:endParaRPr lang="en-US" b="1" dirty="0"/>
          </a:p>
          <a:p>
            <a:pPr lvl="3"/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11%</a:t>
            </a:r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33%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Lemmatization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4%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Abbreviation</a:t>
            </a:r>
            <a:r>
              <a:rPr lang="tr-TR" b="1" dirty="0"/>
              <a:t> </a:t>
            </a:r>
            <a:r>
              <a:rPr lang="tr-TR" b="1" dirty="0" err="1"/>
              <a:t>Resolution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/>
              <a:t>No </a:t>
            </a:r>
            <a:r>
              <a:rPr lang="tr-TR" sz="1800" dirty="0" err="1"/>
              <a:t>improvement</a:t>
            </a:r>
            <a:r>
              <a:rPr lang="tr-TR" sz="1800" dirty="0"/>
              <a:t> on </a:t>
            </a:r>
            <a:r>
              <a:rPr lang="tr-TR" sz="1800" dirty="0" err="1"/>
              <a:t>performance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566928" lvl="3" indent="0">
              <a:buNone/>
            </a:pPr>
            <a:endParaRPr lang="tr-TR" sz="1800" dirty="0"/>
          </a:p>
          <a:p>
            <a:pPr lvl="3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4173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85557" y="286603"/>
            <a:ext cx="10058400" cy="1450757"/>
          </a:xfrm>
        </p:spPr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tr-TR" sz="1500" b="1" dirty="0"/>
          </a:p>
          <a:p>
            <a:pPr marL="91440" lvl="1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400" b="1" dirty="0" err="1"/>
              <a:t>Cosine</a:t>
            </a:r>
            <a:r>
              <a:rPr lang="tr-TR" sz="2400" b="1" dirty="0"/>
              <a:t> </a:t>
            </a:r>
            <a:r>
              <a:rPr lang="tr-TR" sz="2400" b="1" dirty="0" err="1"/>
              <a:t>Similarity</a:t>
            </a:r>
            <a:endParaRPr lang="tr-TR" sz="2400" b="1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 err="1"/>
              <a:t>If</a:t>
            </a:r>
            <a:r>
              <a:rPr lang="tr-TR" sz="1900" dirty="0"/>
              <a:t> </a:t>
            </a:r>
            <a:r>
              <a:rPr lang="tr-TR" sz="1900" dirty="0" err="1"/>
              <a:t>exact</a:t>
            </a:r>
            <a:r>
              <a:rPr lang="tr-TR" sz="1900" dirty="0"/>
              <a:t> </a:t>
            </a:r>
            <a:r>
              <a:rPr lang="tr-TR" sz="1900" dirty="0" err="1"/>
              <a:t>match</a:t>
            </a:r>
            <a:r>
              <a:rPr lang="tr-TR" sz="1900" dirty="0"/>
              <a:t> is not </a:t>
            </a:r>
            <a:r>
              <a:rPr lang="tr-TR" sz="1900" dirty="0" err="1"/>
              <a:t>possible</a:t>
            </a:r>
            <a:endParaRPr lang="tr-TR" sz="1900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 err="1"/>
              <a:t>Improves</a:t>
            </a:r>
            <a:r>
              <a:rPr lang="tr-TR" sz="1900" dirty="0"/>
              <a:t> performance by 10%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b="1" dirty="0"/>
              <a:t>Performance</a:t>
            </a:r>
            <a:r>
              <a:rPr lang="tr-TR" sz="1900" dirty="0"/>
              <a:t>: 47% correct normalization on dev set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6197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3A73F5-445E-402B-93D1-0152116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Evaluations</a:t>
            </a:r>
            <a:endParaRPr lang="en-US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3591C3DF-9931-49E8-A46C-AF92D05E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693898"/>
              </p:ext>
            </p:extLst>
          </p:nvPr>
        </p:nvGraphicFramePr>
        <p:xfrm>
          <a:off x="1096963" y="1846263"/>
          <a:ext cx="10058397" cy="34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96889481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6183972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62466450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Algorithms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Model </a:t>
                      </a:r>
                      <a:r>
                        <a:rPr lang="tr-TR" dirty="0" err="1"/>
                        <a:t>Improvement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 </a:t>
                      </a:r>
                      <a:r>
                        <a:rPr lang="tr-TR" dirty="0" err="1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94962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Exact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Match</a:t>
                      </a:r>
                      <a:r>
                        <a:rPr lang="tr-TR" dirty="0"/>
                        <a:t> on Training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188670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Exact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Match</a:t>
                      </a:r>
                      <a:r>
                        <a:rPr lang="tr-TR" dirty="0"/>
                        <a:t> on </a:t>
                      </a:r>
                      <a:r>
                        <a:rPr lang="tr-TR" dirty="0" err="1"/>
                        <a:t>Ontology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33%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608413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Lemmatization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348335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Abbreviation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603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0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tokens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.%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2-grams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.%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Average</a:t>
            </a:r>
            <a:r>
              <a:rPr lang="tr-TR" sz="2000" dirty="0"/>
              <a:t> (n-</a:t>
            </a:r>
            <a:r>
              <a:rPr lang="tr-TR" sz="2000" dirty="0" err="1"/>
              <a:t>grams</a:t>
            </a:r>
            <a:r>
              <a:rPr lang="tr-TR" sz="2000" dirty="0"/>
              <a:t> + </a:t>
            </a:r>
            <a:r>
              <a:rPr lang="tr-TR" sz="2000" dirty="0" err="1"/>
              <a:t>tokens</a:t>
            </a:r>
            <a:r>
              <a:rPr lang="tr-TR" sz="2000" dirty="0"/>
              <a:t>)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.%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TF-IDF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Improving TF-IDF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BOW model -&gt; character-level, n-grams [2]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8467"/>
            <a:ext cx="10058400" cy="1450757"/>
          </a:xfrm>
        </p:spPr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Tf-idf</a:t>
            </a:r>
            <a:r>
              <a:rPr lang="tr-TR" sz="2000" dirty="0"/>
              <a:t> </a:t>
            </a:r>
            <a:r>
              <a:rPr lang="tr-TR" sz="2000" dirty="0" err="1"/>
              <a:t>Vectors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. 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Rule</a:t>
            </a:r>
            <a:r>
              <a:rPr lang="tr-TR" sz="2000" dirty="0"/>
              <a:t> </a:t>
            </a:r>
            <a:r>
              <a:rPr lang="tr-TR" sz="2000" dirty="0" err="1"/>
              <a:t>based</a:t>
            </a:r>
            <a:r>
              <a:rPr lang="tr-TR" sz="2000" dirty="0"/>
              <a:t> </a:t>
            </a:r>
            <a:r>
              <a:rPr lang="tr-TR" sz="2000" dirty="0" err="1"/>
              <a:t>Normalization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. 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‘</a:t>
            </a:r>
            <a:r>
              <a:rPr lang="tr-TR" dirty="0" err="1"/>
              <a:t>rind</a:t>
            </a:r>
            <a:r>
              <a:rPr lang="tr-TR" dirty="0"/>
              <a:t>’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err="1"/>
              <a:t>Cheese</a:t>
            </a:r>
            <a:r>
              <a:rPr lang="tr-TR" dirty="0"/>
              <a:t> </a:t>
            </a:r>
            <a:r>
              <a:rPr lang="tr-TR" dirty="0" err="1"/>
              <a:t>rind</a:t>
            </a:r>
            <a:r>
              <a:rPr lang="tr-TR" dirty="0"/>
              <a:t>, </a:t>
            </a:r>
            <a:r>
              <a:rPr lang="tr-TR" dirty="0" err="1"/>
              <a:t>mozarella</a:t>
            </a:r>
            <a:r>
              <a:rPr lang="tr-TR" dirty="0"/>
              <a:t> </a:t>
            </a:r>
            <a:r>
              <a:rPr lang="tr-TR" dirty="0" err="1"/>
              <a:t>rind</a:t>
            </a:r>
            <a:endParaRPr lang="tr-TR" b="1" dirty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Bio</a:t>
            </a:r>
            <a:r>
              <a:rPr lang="tr-TR" sz="2000" dirty="0"/>
              <a:t>-bert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. 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2EDC055-390D-489D-A8A7-E30B2277C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383441"/>
              </p:ext>
            </p:extLst>
          </p:nvPr>
        </p:nvGraphicFramePr>
        <p:xfrm>
          <a:off x="1096961" y="1846263"/>
          <a:ext cx="10058400" cy="382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139">
                  <a:extLst>
                    <a:ext uri="{9D8B030D-6E8A-4147-A177-3AD203B41FA5}">
                      <a16:colId xmlns:a16="http://schemas.microsoft.com/office/drawing/2014/main" val="336233503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186596459"/>
                    </a:ext>
                  </a:extLst>
                </a:gridCol>
                <a:gridCol w="3497261">
                  <a:extLst>
                    <a:ext uri="{9D8B030D-6E8A-4147-A177-3AD203B41FA5}">
                      <a16:colId xmlns:a16="http://schemas.microsoft.com/office/drawing/2014/main" val="1244404572"/>
                    </a:ext>
                  </a:extLst>
                </a:gridCol>
              </a:tblGrid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Algorithms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Model </a:t>
                      </a:r>
                      <a:r>
                        <a:rPr lang="tr-TR" dirty="0" err="1"/>
                        <a:t>Improvement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 </a:t>
                      </a:r>
                      <a:r>
                        <a:rPr lang="tr-TR" dirty="0" err="1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65600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Tokens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68510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by</a:t>
                      </a:r>
                      <a:r>
                        <a:rPr lang="tr-TR" dirty="0"/>
                        <a:t> 2-grams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387015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349987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Tf-idf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Vectors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764457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Bio</a:t>
                      </a:r>
                      <a:r>
                        <a:rPr lang="tr-TR" dirty="0"/>
                        <a:t>-bert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342019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Rule-base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Normalization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15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15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338</Words>
  <Application>Microsoft Office PowerPoint</Application>
  <PresentationFormat>Geniş ekran</PresentationFormat>
  <Paragraphs>90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  Term Project Final Presentation </vt:lpstr>
      <vt:lpstr>Overview</vt:lpstr>
      <vt:lpstr>Baseline System</vt:lpstr>
      <vt:lpstr>Baseline System</vt:lpstr>
      <vt:lpstr>Evaluations</vt:lpstr>
      <vt:lpstr>Improvements after Progress Presentations</vt:lpstr>
      <vt:lpstr>Improvements after Progress Presentations</vt:lpstr>
      <vt:lpstr>Improvements after Progress Presentations</vt:lpstr>
      <vt:lpstr>Improvements after Progress Presentations</vt:lpstr>
      <vt:lpstr>Future Work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abdullah yıldız</cp:lastModifiedBy>
  <cp:revision>464</cp:revision>
  <dcterms:created xsi:type="dcterms:W3CDTF">2020-05-09T15:21:13Z</dcterms:created>
  <dcterms:modified xsi:type="dcterms:W3CDTF">2020-06-20T20:45:28Z</dcterms:modified>
</cp:coreProperties>
</file>