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68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Key Ideas that can be </a:t>
            </a:r>
            <a:r>
              <a:rPr lang="en-US" dirty="0" err="1"/>
              <a:t>exploitet</a:t>
            </a:r>
            <a:r>
              <a:rPr lang="en-US" dirty="0"/>
              <a:t> from 5 Papers</a:t>
            </a:r>
          </a:p>
          <a:p>
            <a:endParaRPr lang="en-US" dirty="0"/>
          </a:p>
          <a:p>
            <a:r>
              <a:rPr lang="en-US" dirty="0"/>
              <a:t>Accounted practical aspects/ease of implementation in ranking</a:t>
            </a:r>
          </a:p>
        </p:txBody>
      </p:sp>
    </p:spTree>
    <p:extLst>
      <p:ext uri="{BB962C8B-B14F-4D97-AF65-F5344CB8AC3E}">
        <p14:creationId xmlns:p14="http://schemas.microsoft.com/office/powerpoint/2010/main" val="268115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Researched Biomedical Domain NER Papers List</a:t>
            </a:r>
          </a:p>
          <a:p>
            <a:endParaRPr lang="en-US" dirty="0"/>
          </a:p>
          <a:p>
            <a:r>
              <a:rPr lang="en-US" dirty="0"/>
              <a:t>Researched Habitats Domain NER Papers List</a:t>
            </a:r>
          </a:p>
          <a:p>
            <a:endParaRPr lang="en-US" dirty="0"/>
          </a:p>
          <a:p>
            <a:r>
              <a:rPr lang="en-US" dirty="0"/>
              <a:t>Fused List</a:t>
            </a:r>
          </a:p>
          <a:p>
            <a:pPr lvl="1"/>
            <a:r>
              <a:rPr lang="en-US" dirty="0"/>
              <a:t>Ease in Implementation</a:t>
            </a:r>
          </a:p>
          <a:p>
            <a:pPr lvl="1"/>
            <a:r>
              <a:rPr lang="en-US" dirty="0"/>
              <a:t>Computational Concerns</a:t>
            </a:r>
          </a:p>
          <a:p>
            <a:pPr lvl="1"/>
            <a:r>
              <a:rPr lang="en-US"/>
              <a:t>Closeness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Domain NER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Keyword: “biomedical entity normalization”</a:t>
            </a:r>
          </a:p>
          <a:p>
            <a:r>
              <a:rPr lang="en-US" dirty="0"/>
              <a:t>0-An ensemble CNN method for biomedical entity normalization </a:t>
            </a:r>
          </a:p>
          <a:p>
            <a:r>
              <a:rPr lang="en-US" dirty="0"/>
              <a:t>1-CNN-based ranking for biomedical entity normalization</a:t>
            </a:r>
          </a:p>
          <a:p>
            <a:r>
              <a:rPr lang="en-US" dirty="0"/>
              <a:t>2-NERBio: using selected word conjunctions, term normalization, and global patterns to improve biomedical named entity recognition</a:t>
            </a:r>
          </a:p>
          <a:p>
            <a:r>
              <a:rPr lang="en-US" dirty="0"/>
              <a:t>3-Unsupervised gene/protein named entity normalization using automatically extracted dictionaries </a:t>
            </a:r>
          </a:p>
          <a:p>
            <a:r>
              <a:rPr lang="en-US" dirty="0"/>
              <a:t>4-OrganismTagger: detection, normalization and grounding of organism entities in biomedical documents</a:t>
            </a:r>
          </a:p>
          <a:p>
            <a:r>
              <a:rPr lang="en-US" dirty="0"/>
              <a:t>5-Normalizing biomedical terms by minimizing ambiguity and variability</a:t>
            </a:r>
          </a:p>
          <a:p>
            <a:r>
              <a:rPr lang="en-US" dirty="0"/>
              <a:t>6-A method for named entity normalization in biomedical articles: application to diseases and plants</a:t>
            </a:r>
          </a:p>
          <a:p>
            <a:r>
              <a:rPr lang="en-US" dirty="0"/>
              <a:t>7-DNorm: disease name normalization with pairwise learning to rank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Habitats Domain NER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75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227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Biomedical Domain NER Papers</vt:lpstr>
      <vt:lpstr>Habitats Domain NER Papers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56</cp:revision>
  <dcterms:created xsi:type="dcterms:W3CDTF">2020-05-09T15:21:13Z</dcterms:created>
  <dcterms:modified xsi:type="dcterms:W3CDTF">2020-05-09T20:25:40Z</dcterms:modified>
</cp:coreProperties>
</file>