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frgs.br/imunovet/molecular_immunology/abbreviations2.html#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Abb</a:t>
            </a:r>
            <a:r>
              <a:rPr lang="tr-TR" dirty="0" smtClean="0"/>
              <a:t> </a:t>
            </a:r>
            <a:r>
              <a:rPr lang="tr-TR" dirty="0" err="1" smtClean="0"/>
              <a:t>ref</a:t>
            </a:r>
            <a:r>
              <a:rPr lang="tr-TR" smtClean="0"/>
              <a:t>: </a:t>
            </a:r>
            <a:r>
              <a:rPr lang="tr-TR">
                <a:hlinkClick r:id="rId2"/>
              </a:rPr>
              <a:t>http://www.ufrgs.br/imunovet/molecular_immunology/abbreviations2.html#k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58</Words>
  <Application>Microsoft Office PowerPoint</Application>
  <PresentationFormat>Geniş ekran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Mansur Yeşilbursa</cp:lastModifiedBy>
  <cp:revision>33</cp:revision>
  <dcterms:created xsi:type="dcterms:W3CDTF">2020-05-09T15:21:13Z</dcterms:created>
  <dcterms:modified xsi:type="dcterms:W3CDTF">2020-05-09T22:17:07Z</dcterms:modified>
</cp:coreProperties>
</file>